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8"/>
  </p:notesMasterIdLst>
  <p:sldIdLst>
    <p:sldId id="391" r:id="rId2"/>
    <p:sldId id="383" r:id="rId3"/>
    <p:sldId id="384" r:id="rId4"/>
    <p:sldId id="385" r:id="rId5"/>
    <p:sldId id="386" r:id="rId6"/>
    <p:sldId id="392" r:id="rId7"/>
    <p:sldId id="387" r:id="rId8"/>
    <p:sldId id="388" r:id="rId9"/>
    <p:sldId id="393" r:id="rId10"/>
    <p:sldId id="394" r:id="rId11"/>
    <p:sldId id="389" r:id="rId12"/>
    <p:sldId id="390" r:id="rId13"/>
    <p:sldId id="263" r:id="rId14"/>
    <p:sldId id="271" r:id="rId15"/>
    <p:sldId id="279" r:id="rId16"/>
    <p:sldId id="305" r:id="rId17"/>
    <p:sldId id="256" r:id="rId18"/>
    <p:sldId id="312" r:id="rId19"/>
    <p:sldId id="313" r:id="rId20"/>
    <p:sldId id="314" r:id="rId21"/>
    <p:sldId id="315" r:id="rId22"/>
    <p:sldId id="310" r:id="rId23"/>
    <p:sldId id="306" r:id="rId24"/>
    <p:sldId id="318" r:id="rId25"/>
    <p:sldId id="331" r:id="rId26"/>
    <p:sldId id="395" r:id="rId27"/>
    <p:sldId id="281" r:id="rId28"/>
    <p:sldId id="396" r:id="rId29"/>
    <p:sldId id="319" r:id="rId30"/>
    <p:sldId id="397" r:id="rId31"/>
    <p:sldId id="398" r:id="rId32"/>
    <p:sldId id="320" r:id="rId33"/>
    <p:sldId id="302" r:id="rId34"/>
    <p:sldId id="375" r:id="rId35"/>
    <p:sldId id="377" r:id="rId36"/>
    <p:sldId id="259" r:id="rId37"/>
    <p:sldId id="260" r:id="rId38"/>
    <p:sldId id="327" r:id="rId39"/>
    <p:sldId id="378" r:id="rId40"/>
    <p:sldId id="328" r:id="rId41"/>
    <p:sldId id="399" r:id="rId42"/>
    <p:sldId id="380" r:id="rId43"/>
    <p:sldId id="381" r:id="rId44"/>
    <p:sldId id="379" r:id="rId45"/>
    <p:sldId id="339" r:id="rId46"/>
    <p:sldId id="338" r:id="rId47"/>
    <p:sldId id="382" r:id="rId48"/>
    <p:sldId id="307" r:id="rId49"/>
    <p:sldId id="316" r:id="rId50"/>
    <p:sldId id="303" r:id="rId51"/>
    <p:sldId id="337" r:id="rId52"/>
    <p:sldId id="368" r:id="rId53"/>
    <p:sldId id="362" r:id="rId54"/>
    <p:sldId id="373" r:id="rId55"/>
    <p:sldId id="372" r:id="rId56"/>
    <p:sldId id="369" r:id="rId57"/>
    <p:sldId id="374" r:id="rId58"/>
    <p:sldId id="296" r:id="rId59"/>
    <p:sldId id="323" r:id="rId60"/>
    <p:sldId id="321" r:id="rId61"/>
    <p:sldId id="322" r:id="rId62"/>
    <p:sldId id="300" r:id="rId63"/>
    <p:sldId id="325" r:id="rId64"/>
    <p:sldId id="257" r:id="rId65"/>
    <p:sldId id="268" r:id="rId66"/>
    <p:sldId id="311" r:id="rId67"/>
  </p:sldIdLst>
  <p:sldSz cx="12192000" cy="6858000"/>
  <p:notesSz cx="6858000" cy="9144000"/>
  <p:embeddedFontLst>
    <p:embeddedFont>
      <p:font typeface="#9Slide03 Arima Madurai" panose="020B0604020202020204" charset="0"/>
      <p:regular r:id="rId69"/>
    </p:embeddedFont>
    <p:embeddedFont>
      <p:font typeface="#9Slide03 Arima Madurai Black" panose="020B0604020202020204" charset="0"/>
      <p:bold r:id="rId70"/>
    </p:embeddedFont>
    <p:embeddedFont>
      <p:font typeface="#9Slide03 Aturdida" panose="020B0604020202020204" charset="0"/>
      <p:regular r:id="rId71"/>
    </p:embeddedFont>
    <p:embeddedFont>
      <p:font typeface="#9Slide03 Inconsolata Bold" panose="020B0604020202020204" charset="0"/>
      <p:bold r:id="rId72"/>
    </p:embeddedFont>
    <p:embeddedFont>
      <p:font typeface="#9Slide05 Ciaobella" panose="020B0604020202020204" charset="0"/>
      <p:regular r:id="rId73"/>
    </p:embeddedFont>
    <p:embeddedFont>
      <p:font typeface="#9Slide05 FS Blonde Script" panose="020B0604020202020204" charset="0"/>
      <p:italic r:id="rId74"/>
    </p:embeddedFont>
    <p:embeddedFont>
      <p:font typeface="#9Slide05 SVNHollycakes" panose="020B0604020202020204" charset="0"/>
      <p:regular r:id="rId75"/>
    </p:embeddedFont>
    <p:embeddedFont>
      <p:font typeface="#9Slide05 SVNQuarzo" panose="04000000000000000000" charset="0"/>
      <p:regular r:id="rId76"/>
    </p:embeddedFont>
    <p:embeddedFont>
      <p:font typeface="Calibri" panose="020F0502020204030204" pitchFamily="34" charset="0"/>
      <p:regular r:id="rId77"/>
      <p:bold r:id="rId78"/>
      <p:italic r:id="rId79"/>
      <p:boldItalic r:id="rId80"/>
    </p:embeddedFont>
    <p:embeddedFont>
      <p:font typeface="Tahoma" panose="020B0604030504040204" pitchFamily="34" charset="0"/>
      <p:regular r:id="rId81"/>
      <p:bold r:id="rId82"/>
    </p:embeddedFont>
    <p:embeddedFont>
      <p:font typeface="Ubuntu" panose="020B0504030602030204" pitchFamily="34" charset="0"/>
      <p:regular r:id="rId83"/>
      <p:bold r:id="rId84"/>
      <p:italic r:id="rId85"/>
      <p:boldItalic r:id="rId86"/>
    </p:embeddedFont>
    <p:embeddedFont>
      <p:font typeface="VNI-Times" pitchFamily="2"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65"/>
    <a:srgbClr val="441D61"/>
    <a:srgbClr val="C3EED3"/>
    <a:srgbClr val="EDB7AB"/>
    <a:srgbClr val="93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32" autoAdjust="0"/>
    <p:restoredTop sz="94660"/>
  </p:normalViewPr>
  <p:slideViewPr>
    <p:cSldViewPr>
      <p:cViewPr varScale="1">
        <p:scale>
          <a:sx n="63" d="100"/>
          <a:sy n="63" d="100"/>
        </p:scale>
        <p:origin x="412"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4.fntdata"/><Relationship Id="rId90"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9D322-AFEF-4B62-B983-FB15632E6EAD}" type="doc">
      <dgm:prSet loTypeId="urn:microsoft.com/office/officeart/2005/8/layout/matrix3" loCatId="matrix" qsTypeId="urn:microsoft.com/office/officeart/2005/8/quickstyle/simple3" qsCatId="simple" csTypeId="urn:microsoft.com/office/officeart/2005/8/colors/colorful1" csCatId="colorful" phldr="1"/>
      <dgm:spPr/>
      <dgm:t>
        <a:bodyPr/>
        <a:lstStyle/>
        <a:p>
          <a:endParaRPr lang="en-US"/>
        </a:p>
      </dgm:t>
    </dgm:pt>
    <dgm:pt modelId="{87878803-FC5F-4F97-B7A1-720FB9CD7ACF}">
      <dgm:prSet phldrT="[Văn bản]"/>
      <dgm:spPr/>
      <dgm:t>
        <a:bodyPr/>
        <a:lstStyle/>
        <a:p>
          <a:r>
            <a:rPr lang="en-US" b="1" i="1" dirty="0" err="1">
              <a:latin typeface="Times New Roman" panose="02020603050405020304" pitchFamily="18" charset="0"/>
              <a:cs typeface="Times New Roman" panose="02020603050405020304" pitchFamily="18" charset="0"/>
            </a:rPr>
            <a:t>Hoàn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cảnh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sáng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tác</a:t>
          </a:r>
          <a:endParaRPr lang="en-US" b="1" i="1" dirty="0">
            <a:latin typeface="Times New Roman" panose="02020603050405020304" pitchFamily="18" charset="0"/>
            <a:cs typeface="Times New Roman" panose="02020603050405020304" pitchFamily="18" charset="0"/>
          </a:endParaRPr>
        </a:p>
      </dgm:t>
    </dgm:pt>
    <dgm:pt modelId="{45A7FE7E-C7FD-4145-8DAD-EF0F0A075E92}" type="parTrans" cxnId="{694141DF-B33F-4A33-8816-304290D58917}">
      <dgm:prSet/>
      <dgm:spPr/>
      <dgm:t>
        <a:bodyPr/>
        <a:lstStyle/>
        <a:p>
          <a:endParaRPr lang="en-US"/>
        </a:p>
      </dgm:t>
    </dgm:pt>
    <dgm:pt modelId="{AB02E016-2341-4646-B85F-1EC0AD62A884}" type="sibTrans" cxnId="{694141DF-B33F-4A33-8816-304290D58917}">
      <dgm:prSet/>
      <dgm:spPr/>
      <dgm:t>
        <a:bodyPr/>
        <a:lstStyle/>
        <a:p>
          <a:endParaRPr lang="en-US"/>
        </a:p>
      </dgm:t>
    </dgm:pt>
    <dgm:pt modelId="{4B827B5C-75E7-41D8-BA4E-EE1863FAD74D}">
      <dgm:prSet phldrT="[Văn bản]"/>
      <dgm:spPr/>
      <dgm:t>
        <a:bodyPr/>
        <a:lstStyle/>
        <a:p>
          <a:r>
            <a:rPr lang="en-US" b="1" i="1" dirty="0" err="1">
              <a:latin typeface="Times New Roman" panose="02020603050405020304" pitchFamily="18" charset="0"/>
              <a:cs typeface="Times New Roman" panose="02020603050405020304" pitchFamily="18" charset="0"/>
            </a:rPr>
            <a:t>Thể</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loại</a:t>
          </a:r>
          <a:endParaRPr lang="en-US" b="1" i="1" dirty="0">
            <a:latin typeface="Times New Roman" panose="02020603050405020304" pitchFamily="18" charset="0"/>
            <a:cs typeface="Times New Roman" panose="02020603050405020304" pitchFamily="18" charset="0"/>
          </a:endParaRPr>
        </a:p>
      </dgm:t>
    </dgm:pt>
    <dgm:pt modelId="{1E35A718-43A1-4213-9CE3-AC6F941CE682}" type="parTrans" cxnId="{10A812DC-C99F-4093-8A7D-F4167821CF5D}">
      <dgm:prSet/>
      <dgm:spPr/>
      <dgm:t>
        <a:bodyPr/>
        <a:lstStyle/>
        <a:p>
          <a:endParaRPr lang="en-US"/>
        </a:p>
      </dgm:t>
    </dgm:pt>
    <dgm:pt modelId="{1BC174AD-7685-4BB3-AC3C-A93AE5FD2A60}" type="sibTrans" cxnId="{10A812DC-C99F-4093-8A7D-F4167821CF5D}">
      <dgm:prSet/>
      <dgm:spPr/>
      <dgm:t>
        <a:bodyPr/>
        <a:lstStyle/>
        <a:p>
          <a:endParaRPr lang="en-US"/>
        </a:p>
      </dgm:t>
    </dgm:pt>
    <dgm:pt modelId="{0845126B-6BE6-4C9C-9A4C-C2C2F8659836}">
      <dgm:prSet phldrT="[Văn bản]"/>
      <dgm:spPr/>
      <dgm:t>
        <a:bodyPr/>
        <a:lstStyle/>
        <a:p>
          <a:r>
            <a:rPr lang="en-US" b="1" i="1" dirty="0" err="1">
              <a:latin typeface="Times New Roman" panose="02020603050405020304" pitchFamily="18" charset="0"/>
              <a:cs typeface="Times New Roman" panose="02020603050405020304" pitchFamily="18" charset="0"/>
            </a:rPr>
            <a:t>Chủ</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đề</a:t>
          </a:r>
          <a:endParaRPr lang="en-US" b="1" i="1" dirty="0">
            <a:latin typeface="Times New Roman" panose="02020603050405020304" pitchFamily="18" charset="0"/>
            <a:cs typeface="Times New Roman" panose="02020603050405020304" pitchFamily="18" charset="0"/>
          </a:endParaRPr>
        </a:p>
      </dgm:t>
    </dgm:pt>
    <dgm:pt modelId="{70EA48E0-2901-42DC-AE2C-67C5272B169B}" type="parTrans" cxnId="{3A64D3EE-A1B6-4A93-9B8E-080E52DED6FC}">
      <dgm:prSet/>
      <dgm:spPr/>
      <dgm:t>
        <a:bodyPr/>
        <a:lstStyle/>
        <a:p>
          <a:endParaRPr lang="en-US"/>
        </a:p>
      </dgm:t>
    </dgm:pt>
    <dgm:pt modelId="{F37923BC-2259-4243-B84F-D7533F146F86}" type="sibTrans" cxnId="{3A64D3EE-A1B6-4A93-9B8E-080E52DED6FC}">
      <dgm:prSet/>
      <dgm:spPr/>
      <dgm:t>
        <a:bodyPr/>
        <a:lstStyle/>
        <a:p>
          <a:endParaRPr lang="en-US"/>
        </a:p>
      </dgm:t>
    </dgm:pt>
    <dgm:pt modelId="{7AECC186-810A-4F61-A605-A0B1B22AD0B7}">
      <dgm:prSet phldrT="[Văn bản]"/>
      <dgm:spPr/>
      <dgm:t>
        <a:bodyPr/>
        <a:lstStyle/>
        <a:p>
          <a:r>
            <a:rPr lang="en-US" b="1" i="1" dirty="0" err="1">
              <a:latin typeface="Times New Roman" panose="02020603050405020304" pitchFamily="18" charset="0"/>
              <a:cs typeface="Times New Roman" panose="02020603050405020304" pitchFamily="18" charset="0"/>
            </a:rPr>
            <a:t>Bố</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cục</a:t>
          </a:r>
          <a:endParaRPr lang="en-US" b="1" i="1" dirty="0">
            <a:latin typeface="Times New Roman" panose="02020603050405020304" pitchFamily="18" charset="0"/>
            <a:cs typeface="Times New Roman" panose="02020603050405020304" pitchFamily="18" charset="0"/>
          </a:endParaRPr>
        </a:p>
      </dgm:t>
    </dgm:pt>
    <dgm:pt modelId="{44F5867D-62F6-4289-80E5-CD432EA047A0}" type="parTrans" cxnId="{FAF010DD-F025-40F1-B559-10A5A9B9C2EF}">
      <dgm:prSet/>
      <dgm:spPr/>
      <dgm:t>
        <a:bodyPr/>
        <a:lstStyle/>
        <a:p>
          <a:endParaRPr lang="en-US"/>
        </a:p>
      </dgm:t>
    </dgm:pt>
    <dgm:pt modelId="{21BEEF48-48E7-4E07-8BB6-27C21B347659}" type="sibTrans" cxnId="{FAF010DD-F025-40F1-B559-10A5A9B9C2EF}">
      <dgm:prSet/>
      <dgm:spPr/>
      <dgm:t>
        <a:bodyPr/>
        <a:lstStyle/>
        <a:p>
          <a:endParaRPr lang="en-US"/>
        </a:p>
      </dgm:t>
    </dgm:pt>
    <dgm:pt modelId="{2B7F447A-D3DB-4146-AAC8-16C097766508}" type="pres">
      <dgm:prSet presAssocID="{75B9D322-AFEF-4B62-B983-FB15632E6EAD}" presName="matrix" presStyleCnt="0">
        <dgm:presLayoutVars>
          <dgm:chMax val="1"/>
          <dgm:dir/>
          <dgm:resizeHandles val="exact"/>
        </dgm:presLayoutVars>
      </dgm:prSet>
      <dgm:spPr/>
    </dgm:pt>
    <dgm:pt modelId="{B58A7C23-40B9-4BCE-B298-B14E89274F7A}" type="pres">
      <dgm:prSet presAssocID="{75B9D322-AFEF-4B62-B983-FB15632E6EAD}" presName="diamond" presStyleLbl="bgShp" presStyleIdx="0" presStyleCnt="1"/>
      <dgm:spPr/>
    </dgm:pt>
    <dgm:pt modelId="{7FA026AB-A971-485B-98EC-64FF38ABCE19}" type="pres">
      <dgm:prSet presAssocID="{75B9D322-AFEF-4B62-B983-FB15632E6EAD}" presName="quad1" presStyleLbl="node1" presStyleIdx="0" presStyleCnt="4">
        <dgm:presLayoutVars>
          <dgm:chMax val="0"/>
          <dgm:chPref val="0"/>
          <dgm:bulletEnabled val="1"/>
        </dgm:presLayoutVars>
      </dgm:prSet>
      <dgm:spPr/>
    </dgm:pt>
    <dgm:pt modelId="{87049B8D-F408-45E2-BB47-49C694FF2222}" type="pres">
      <dgm:prSet presAssocID="{75B9D322-AFEF-4B62-B983-FB15632E6EAD}" presName="quad2" presStyleLbl="node1" presStyleIdx="1" presStyleCnt="4">
        <dgm:presLayoutVars>
          <dgm:chMax val="0"/>
          <dgm:chPref val="0"/>
          <dgm:bulletEnabled val="1"/>
        </dgm:presLayoutVars>
      </dgm:prSet>
      <dgm:spPr/>
    </dgm:pt>
    <dgm:pt modelId="{0116FBCB-01E5-4F83-9EAB-83B555E8AA33}" type="pres">
      <dgm:prSet presAssocID="{75B9D322-AFEF-4B62-B983-FB15632E6EAD}" presName="quad3" presStyleLbl="node1" presStyleIdx="2" presStyleCnt="4">
        <dgm:presLayoutVars>
          <dgm:chMax val="0"/>
          <dgm:chPref val="0"/>
          <dgm:bulletEnabled val="1"/>
        </dgm:presLayoutVars>
      </dgm:prSet>
      <dgm:spPr/>
    </dgm:pt>
    <dgm:pt modelId="{0FD954F0-07F6-44FD-9463-D14EF6B73FD5}" type="pres">
      <dgm:prSet presAssocID="{75B9D322-AFEF-4B62-B983-FB15632E6EAD}" presName="quad4" presStyleLbl="node1" presStyleIdx="3" presStyleCnt="4">
        <dgm:presLayoutVars>
          <dgm:chMax val="0"/>
          <dgm:chPref val="0"/>
          <dgm:bulletEnabled val="1"/>
        </dgm:presLayoutVars>
      </dgm:prSet>
      <dgm:spPr/>
    </dgm:pt>
  </dgm:ptLst>
  <dgm:cxnLst>
    <dgm:cxn modelId="{0F456E72-924B-4F18-A4F7-22152F67E4C7}" type="presOf" srcId="{87878803-FC5F-4F97-B7A1-720FB9CD7ACF}" destId="{7FA026AB-A971-485B-98EC-64FF38ABCE19}" srcOrd="0" destOrd="0" presId="urn:microsoft.com/office/officeart/2005/8/layout/matrix3"/>
    <dgm:cxn modelId="{57216898-51AC-40B9-A766-1F8EB4E4A8B3}" type="presOf" srcId="{7AECC186-810A-4F61-A605-A0B1B22AD0B7}" destId="{0FD954F0-07F6-44FD-9463-D14EF6B73FD5}" srcOrd="0" destOrd="0" presId="urn:microsoft.com/office/officeart/2005/8/layout/matrix3"/>
    <dgm:cxn modelId="{FD0346D4-08E3-4DBD-AC34-8A83172669F1}" type="presOf" srcId="{75B9D322-AFEF-4B62-B983-FB15632E6EAD}" destId="{2B7F447A-D3DB-4146-AAC8-16C097766508}" srcOrd="0" destOrd="0" presId="urn:microsoft.com/office/officeart/2005/8/layout/matrix3"/>
    <dgm:cxn modelId="{51D32BD9-64C3-4BD2-90C0-2542FC169756}" type="presOf" srcId="{0845126B-6BE6-4C9C-9A4C-C2C2F8659836}" destId="{0116FBCB-01E5-4F83-9EAB-83B555E8AA33}" srcOrd="0" destOrd="0" presId="urn:microsoft.com/office/officeart/2005/8/layout/matrix3"/>
    <dgm:cxn modelId="{F246C2DB-1A96-4BA3-9AD8-A05A20869198}" type="presOf" srcId="{4B827B5C-75E7-41D8-BA4E-EE1863FAD74D}" destId="{87049B8D-F408-45E2-BB47-49C694FF2222}" srcOrd="0" destOrd="0" presId="urn:microsoft.com/office/officeart/2005/8/layout/matrix3"/>
    <dgm:cxn modelId="{10A812DC-C99F-4093-8A7D-F4167821CF5D}" srcId="{75B9D322-AFEF-4B62-B983-FB15632E6EAD}" destId="{4B827B5C-75E7-41D8-BA4E-EE1863FAD74D}" srcOrd="1" destOrd="0" parTransId="{1E35A718-43A1-4213-9CE3-AC6F941CE682}" sibTransId="{1BC174AD-7685-4BB3-AC3C-A93AE5FD2A60}"/>
    <dgm:cxn modelId="{FAF010DD-F025-40F1-B559-10A5A9B9C2EF}" srcId="{75B9D322-AFEF-4B62-B983-FB15632E6EAD}" destId="{7AECC186-810A-4F61-A605-A0B1B22AD0B7}" srcOrd="3" destOrd="0" parTransId="{44F5867D-62F6-4289-80E5-CD432EA047A0}" sibTransId="{21BEEF48-48E7-4E07-8BB6-27C21B347659}"/>
    <dgm:cxn modelId="{694141DF-B33F-4A33-8816-304290D58917}" srcId="{75B9D322-AFEF-4B62-B983-FB15632E6EAD}" destId="{87878803-FC5F-4F97-B7A1-720FB9CD7ACF}" srcOrd="0" destOrd="0" parTransId="{45A7FE7E-C7FD-4145-8DAD-EF0F0A075E92}" sibTransId="{AB02E016-2341-4646-B85F-1EC0AD62A884}"/>
    <dgm:cxn modelId="{3A64D3EE-A1B6-4A93-9B8E-080E52DED6FC}" srcId="{75B9D322-AFEF-4B62-B983-FB15632E6EAD}" destId="{0845126B-6BE6-4C9C-9A4C-C2C2F8659836}" srcOrd="2" destOrd="0" parTransId="{70EA48E0-2901-42DC-AE2C-67C5272B169B}" sibTransId="{F37923BC-2259-4243-B84F-D7533F146F86}"/>
    <dgm:cxn modelId="{D04FB7F1-074A-417D-911D-59826809579C}" type="presParOf" srcId="{2B7F447A-D3DB-4146-AAC8-16C097766508}" destId="{B58A7C23-40B9-4BCE-B298-B14E89274F7A}" srcOrd="0" destOrd="0" presId="urn:microsoft.com/office/officeart/2005/8/layout/matrix3"/>
    <dgm:cxn modelId="{1E65D002-9250-4167-A178-86961644972E}" type="presParOf" srcId="{2B7F447A-D3DB-4146-AAC8-16C097766508}" destId="{7FA026AB-A971-485B-98EC-64FF38ABCE19}" srcOrd="1" destOrd="0" presId="urn:microsoft.com/office/officeart/2005/8/layout/matrix3"/>
    <dgm:cxn modelId="{45599FB1-1B09-4635-8F15-9D60002AC8B0}" type="presParOf" srcId="{2B7F447A-D3DB-4146-AAC8-16C097766508}" destId="{87049B8D-F408-45E2-BB47-49C694FF2222}" srcOrd="2" destOrd="0" presId="urn:microsoft.com/office/officeart/2005/8/layout/matrix3"/>
    <dgm:cxn modelId="{68673B62-8949-471A-8A25-BE42EA5AD02D}" type="presParOf" srcId="{2B7F447A-D3DB-4146-AAC8-16C097766508}" destId="{0116FBCB-01E5-4F83-9EAB-83B555E8AA33}" srcOrd="3" destOrd="0" presId="urn:microsoft.com/office/officeart/2005/8/layout/matrix3"/>
    <dgm:cxn modelId="{B2527BEB-A094-4AA3-BB4C-A60626ACDF41}" type="presParOf" srcId="{2B7F447A-D3DB-4146-AAC8-16C097766508}" destId="{0FD954F0-07F6-44FD-9463-D14EF6B73FD5}"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A7C23-40B9-4BCE-B298-B14E89274F7A}">
      <dsp:nvSpPr>
        <dsp:cNvPr id="0" name=""/>
        <dsp:cNvSpPr/>
      </dsp:nvSpPr>
      <dsp:spPr>
        <a:xfrm>
          <a:off x="331782" y="0"/>
          <a:ext cx="3658957" cy="3658957"/>
        </a:xfrm>
        <a:prstGeom prst="diamond">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FA026AB-A971-485B-98EC-64FF38ABCE19}">
      <dsp:nvSpPr>
        <dsp:cNvPr id="0" name=""/>
        <dsp:cNvSpPr/>
      </dsp:nvSpPr>
      <dsp:spPr>
        <a:xfrm>
          <a:off x="679383" y="347600"/>
          <a:ext cx="1426993" cy="1426993"/>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i="1" kern="1200" dirty="0" err="1">
              <a:latin typeface="Times New Roman" panose="02020603050405020304" pitchFamily="18" charset="0"/>
              <a:cs typeface="Times New Roman" panose="02020603050405020304" pitchFamily="18" charset="0"/>
            </a:rPr>
            <a:t>Hoàn</a:t>
          </a:r>
          <a:r>
            <a:rPr lang="en-US" sz="2500" b="1" i="1" kern="1200" dirty="0">
              <a:latin typeface="Times New Roman" panose="02020603050405020304" pitchFamily="18" charset="0"/>
              <a:cs typeface="Times New Roman" panose="02020603050405020304" pitchFamily="18" charset="0"/>
            </a:rPr>
            <a:t> </a:t>
          </a:r>
          <a:r>
            <a:rPr lang="en-US" sz="2500" b="1" i="1" kern="1200" dirty="0" err="1">
              <a:latin typeface="Times New Roman" panose="02020603050405020304" pitchFamily="18" charset="0"/>
              <a:cs typeface="Times New Roman" panose="02020603050405020304" pitchFamily="18" charset="0"/>
            </a:rPr>
            <a:t>cảnh</a:t>
          </a:r>
          <a:r>
            <a:rPr lang="en-US" sz="2500" b="1" i="1" kern="1200" dirty="0">
              <a:latin typeface="Times New Roman" panose="02020603050405020304" pitchFamily="18" charset="0"/>
              <a:cs typeface="Times New Roman" panose="02020603050405020304" pitchFamily="18" charset="0"/>
            </a:rPr>
            <a:t> </a:t>
          </a:r>
          <a:r>
            <a:rPr lang="en-US" sz="2500" b="1" i="1" kern="1200" dirty="0" err="1">
              <a:latin typeface="Times New Roman" panose="02020603050405020304" pitchFamily="18" charset="0"/>
              <a:cs typeface="Times New Roman" panose="02020603050405020304" pitchFamily="18" charset="0"/>
            </a:rPr>
            <a:t>sáng</a:t>
          </a:r>
          <a:r>
            <a:rPr lang="en-US" sz="2500" b="1" i="1" kern="1200" dirty="0">
              <a:latin typeface="Times New Roman" panose="02020603050405020304" pitchFamily="18" charset="0"/>
              <a:cs typeface="Times New Roman" panose="02020603050405020304" pitchFamily="18" charset="0"/>
            </a:rPr>
            <a:t> </a:t>
          </a:r>
          <a:r>
            <a:rPr lang="en-US" sz="2500" b="1" i="1" kern="1200" dirty="0" err="1">
              <a:latin typeface="Times New Roman" panose="02020603050405020304" pitchFamily="18" charset="0"/>
              <a:cs typeface="Times New Roman" panose="02020603050405020304" pitchFamily="18" charset="0"/>
            </a:rPr>
            <a:t>tác</a:t>
          </a:r>
          <a:endParaRPr lang="en-US" sz="2500" b="1" i="1" kern="1200" dirty="0">
            <a:latin typeface="Times New Roman" panose="02020603050405020304" pitchFamily="18" charset="0"/>
            <a:cs typeface="Times New Roman" panose="02020603050405020304" pitchFamily="18" charset="0"/>
          </a:endParaRPr>
        </a:p>
      </dsp:txBody>
      <dsp:txXfrm>
        <a:off x="749043" y="417260"/>
        <a:ext cx="1287673" cy="1287673"/>
      </dsp:txXfrm>
    </dsp:sp>
    <dsp:sp modelId="{87049B8D-F408-45E2-BB47-49C694FF2222}">
      <dsp:nvSpPr>
        <dsp:cNvPr id="0" name=""/>
        <dsp:cNvSpPr/>
      </dsp:nvSpPr>
      <dsp:spPr>
        <a:xfrm>
          <a:off x="2216145" y="347600"/>
          <a:ext cx="1426993" cy="1426993"/>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i="1" kern="1200" dirty="0" err="1">
              <a:latin typeface="Times New Roman" panose="02020603050405020304" pitchFamily="18" charset="0"/>
              <a:cs typeface="Times New Roman" panose="02020603050405020304" pitchFamily="18" charset="0"/>
            </a:rPr>
            <a:t>Thể</a:t>
          </a:r>
          <a:r>
            <a:rPr lang="en-US" sz="2500" b="1" i="1" kern="1200" dirty="0">
              <a:latin typeface="Times New Roman" panose="02020603050405020304" pitchFamily="18" charset="0"/>
              <a:cs typeface="Times New Roman" panose="02020603050405020304" pitchFamily="18" charset="0"/>
            </a:rPr>
            <a:t> </a:t>
          </a:r>
          <a:r>
            <a:rPr lang="en-US" sz="2500" b="1" i="1" kern="1200" dirty="0" err="1">
              <a:latin typeface="Times New Roman" panose="02020603050405020304" pitchFamily="18" charset="0"/>
              <a:cs typeface="Times New Roman" panose="02020603050405020304" pitchFamily="18" charset="0"/>
            </a:rPr>
            <a:t>loại</a:t>
          </a:r>
          <a:endParaRPr lang="en-US" sz="2500" b="1" i="1" kern="1200" dirty="0">
            <a:latin typeface="Times New Roman" panose="02020603050405020304" pitchFamily="18" charset="0"/>
            <a:cs typeface="Times New Roman" panose="02020603050405020304" pitchFamily="18" charset="0"/>
          </a:endParaRPr>
        </a:p>
      </dsp:txBody>
      <dsp:txXfrm>
        <a:off x="2285805" y="417260"/>
        <a:ext cx="1287673" cy="1287673"/>
      </dsp:txXfrm>
    </dsp:sp>
    <dsp:sp modelId="{0116FBCB-01E5-4F83-9EAB-83B555E8AA33}">
      <dsp:nvSpPr>
        <dsp:cNvPr id="0" name=""/>
        <dsp:cNvSpPr/>
      </dsp:nvSpPr>
      <dsp:spPr>
        <a:xfrm>
          <a:off x="679383" y="1884362"/>
          <a:ext cx="1426993" cy="1426993"/>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i="1" kern="1200" dirty="0" err="1">
              <a:latin typeface="Times New Roman" panose="02020603050405020304" pitchFamily="18" charset="0"/>
              <a:cs typeface="Times New Roman" panose="02020603050405020304" pitchFamily="18" charset="0"/>
            </a:rPr>
            <a:t>Chủ</a:t>
          </a:r>
          <a:r>
            <a:rPr lang="en-US" sz="2500" b="1" i="1" kern="1200" dirty="0">
              <a:latin typeface="Times New Roman" panose="02020603050405020304" pitchFamily="18" charset="0"/>
              <a:cs typeface="Times New Roman" panose="02020603050405020304" pitchFamily="18" charset="0"/>
            </a:rPr>
            <a:t> </a:t>
          </a:r>
          <a:r>
            <a:rPr lang="en-US" sz="2500" b="1" i="1" kern="1200" dirty="0" err="1">
              <a:latin typeface="Times New Roman" panose="02020603050405020304" pitchFamily="18" charset="0"/>
              <a:cs typeface="Times New Roman" panose="02020603050405020304" pitchFamily="18" charset="0"/>
            </a:rPr>
            <a:t>đề</a:t>
          </a:r>
          <a:endParaRPr lang="en-US" sz="2500" b="1" i="1" kern="1200" dirty="0">
            <a:latin typeface="Times New Roman" panose="02020603050405020304" pitchFamily="18" charset="0"/>
            <a:cs typeface="Times New Roman" panose="02020603050405020304" pitchFamily="18" charset="0"/>
          </a:endParaRPr>
        </a:p>
      </dsp:txBody>
      <dsp:txXfrm>
        <a:off x="749043" y="1954022"/>
        <a:ext cx="1287673" cy="1287673"/>
      </dsp:txXfrm>
    </dsp:sp>
    <dsp:sp modelId="{0FD954F0-07F6-44FD-9463-D14EF6B73FD5}">
      <dsp:nvSpPr>
        <dsp:cNvPr id="0" name=""/>
        <dsp:cNvSpPr/>
      </dsp:nvSpPr>
      <dsp:spPr>
        <a:xfrm>
          <a:off x="2216145" y="1884362"/>
          <a:ext cx="1426993" cy="1426993"/>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i="1" kern="1200" dirty="0" err="1">
              <a:latin typeface="Times New Roman" panose="02020603050405020304" pitchFamily="18" charset="0"/>
              <a:cs typeface="Times New Roman" panose="02020603050405020304" pitchFamily="18" charset="0"/>
            </a:rPr>
            <a:t>Bố</a:t>
          </a:r>
          <a:r>
            <a:rPr lang="en-US" sz="2500" b="1" i="1" kern="1200" dirty="0">
              <a:latin typeface="Times New Roman" panose="02020603050405020304" pitchFamily="18" charset="0"/>
              <a:cs typeface="Times New Roman" panose="02020603050405020304" pitchFamily="18" charset="0"/>
            </a:rPr>
            <a:t> </a:t>
          </a:r>
          <a:r>
            <a:rPr lang="en-US" sz="2500" b="1" i="1" kern="1200" dirty="0" err="1">
              <a:latin typeface="Times New Roman" panose="02020603050405020304" pitchFamily="18" charset="0"/>
              <a:cs typeface="Times New Roman" panose="02020603050405020304" pitchFamily="18" charset="0"/>
            </a:rPr>
            <a:t>cục</a:t>
          </a:r>
          <a:endParaRPr lang="en-US" sz="2500" b="1" i="1" kern="1200" dirty="0">
            <a:latin typeface="Times New Roman" panose="02020603050405020304" pitchFamily="18" charset="0"/>
            <a:cs typeface="Times New Roman" panose="02020603050405020304" pitchFamily="18" charset="0"/>
          </a:endParaRPr>
        </a:p>
      </dsp:txBody>
      <dsp:txXfrm>
        <a:off x="2285805" y="1954022"/>
        <a:ext cx="1287673" cy="128767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4/9/2022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3134820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22</a:t>
            </a:fld>
            <a:endParaRPr lang="en-US"/>
          </a:p>
        </p:txBody>
      </p:sp>
    </p:spTree>
    <p:extLst>
      <p:ext uri="{BB962C8B-B14F-4D97-AF65-F5344CB8AC3E}">
        <p14:creationId xmlns:p14="http://schemas.microsoft.com/office/powerpoint/2010/main" val="331176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24</a:t>
            </a:fld>
            <a:endParaRPr lang="en-US"/>
          </a:p>
        </p:txBody>
      </p:sp>
    </p:spTree>
    <p:extLst>
      <p:ext uri="{BB962C8B-B14F-4D97-AF65-F5344CB8AC3E}">
        <p14:creationId xmlns:p14="http://schemas.microsoft.com/office/powerpoint/2010/main" val="403866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25</a:t>
            </a:fld>
            <a:endParaRPr lang="en-US"/>
          </a:p>
        </p:txBody>
      </p:sp>
    </p:spTree>
    <p:extLst>
      <p:ext uri="{BB962C8B-B14F-4D97-AF65-F5344CB8AC3E}">
        <p14:creationId xmlns:p14="http://schemas.microsoft.com/office/powerpoint/2010/main" val="1790502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26</a:t>
            </a:fld>
            <a:endParaRPr lang="en-US"/>
          </a:p>
        </p:txBody>
      </p:sp>
    </p:spTree>
    <p:extLst>
      <p:ext uri="{BB962C8B-B14F-4D97-AF65-F5344CB8AC3E}">
        <p14:creationId xmlns:p14="http://schemas.microsoft.com/office/powerpoint/2010/main" val="13698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D68706-071D-40CB-9071-362D2B996DE7}"/>
              </a:ext>
            </a:extLst>
          </p:cNvPr>
          <p:cNvSpPr>
            <a:spLocks noGrp="1" noChangeArrowheads="1"/>
          </p:cNvSpPr>
          <p:nvPr>
            <p:ph type="sldNum" sz="quarter" idx="5"/>
          </p:nvPr>
        </p:nvSpPr>
        <p:spPr>
          <a:ln/>
        </p:spPr>
        <p:txBody>
          <a:bodyPr/>
          <a:lstStyle/>
          <a:p>
            <a:fld id="{979BF847-3DEC-47DA-A5CC-0C8775D2B85F}" type="slidenum">
              <a:rPr lang="en-US" altLang="en-US"/>
              <a:pPr/>
              <a:t>27</a:t>
            </a:fld>
            <a:endParaRPr lang="en-US" altLang="en-US"/>
          </a:p>
        </p:txBody>
      </p:sp>
      <p:sp>
        <p:nvSpPr>
          <p:cNvPr id="90114" name="Rectangle 2">
            <a:extLst>
              <a:ext uri="{FF2B5EF4-FFF2-40B4-BE49-F238E27FC236}">
                <a16:creationId xmlns:a16="http://schemas.microsoft.com/office/drawing/2014/main" id="{542BE301-8930-4845-B2DD-C83A5467FB7D}"/>
              </a:ext>
            </a:extLst>
          </p:cNvPr>
          <p:cNvSpPr>
            <a:spLocks noGrp="1" noRot="1" noChangeAspect="1" noChangeArrowheads="1" noTextEdit="1"/>
          </p:cNvSpPr>
          <p:nvPr>
            <p:ph type="sldImg"/>
          </p:nvPr>
        </p:nvSpPr>
        <p:spPr>
          <a:xfrm>
            <a:off x="381000" y="685800"/>
            <a:ext cx="6096000" cy="3429000"/>
          </a:xfrm>
          <a:ln/>
        </p:spPr>
      </p:sp>
      <p:sp>
        <p:nvSpPr>
          <p:cNvPr id="90115" name="Rectangle 3">
            <a:extLst>
              <a:ext uri="{FF2B5EF4-FFF2-40B4-BE49-F238E27FC236}">
                <a16:creationId xmlns:a16="http://schemas.microsoft.com/office/drawing/2014/main" id="{118DAFA1-1071-4432-BFA6-F732D950B549}"/>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28</a:t>
            </a:fld>
            <a:endParaRPr lang="en-US"/>
          </a:p>
        </p:txBody>
      </p:sp>
    </p:spTree>
    <p:extLst>
      <p:ext uri="{BB962C8B-B14F-4D97-AF65-F5344CB8AC3E}">
        <p14:creationId xmlns:p14="http://schemas.microsoft.com/office/powerpoint/2010/main" val="2776741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D68706-071D-40CB-9071-362D2B996DE7}"/>
              </a:ext>
            </a:extLst>
          </p:cNvPr>
          <p:cNvSpPr>
            <a:spLocks noGrp="1" noChangeArrowheads="1"/>
          </p:cNvSpPr>
          <p:nvPr>
            <p:ph type="sldNum" sz="quarter" idx="5"/>
          </p:nvPr>
        </p:nvSpPr>
        <p:spPr>
          <a:ln/>
        </p:spPr>
        <p:txBody>
          <a:bodyPr/>
          <a:lstStyle/>
          <a:p>
            <a:fld id="{979BF847-3DEC-47DA-A5CC-0C8775D2B85F}" type="slidenum">
              <a:rPr lang="en-US" altLang="en-US"/>
              <a:pPr/>
              <a:t>29</a:t>
            </a:fld>
            <a:endParaRPr lang="en-US" altLang="en-US"/>
          </a:p>
        </p:txBody>
      </p:sp>
      <p:sp>
        <p:nvSpPr>
          <p:cNvPr id="90114" name="Rectangle 2">
            <a:extLst>
              <a:ext uri="{FF2B5EF4-FFF2-40B4-BE49-F238E27FC236}">
                <a16:creationId xmlns:a16="http://schemas.microsoft.com/office/drawing/2014/main" id="{542BE301-8930-4845-B2DD-C83A5467FB7D}"/>
              </a:ext>
            </a:extLst>
          </p:cNvPr>
          <p:cNvSpPr>
            <a:spLocks noGrp="1" noRot="1" noChangeAspect="1" noChangeArrowheads="1" noTextEdit="1"/>
          </p:cNvSpPr>
          <p:nvPr>
            <p:ph type="sldImg"/>
          </p:nvPr>
        </p:nvSpPr>
        <p:spPr>
          <a:xfrm>
            <a:off x="381000" y="685800"/>
            <a:ext cx="6096000" cy="3429000"/>
          </a:xfrm>
          <a:ln/>
        </p:spPr>
      </p:sp>
      <p:sp>
        <p:nvSpPr>
          <p:cNvPr id="90115" name="Rectangle 3">
            <a:extLst>
              <a:ext uri="{FF2B5EF4-FFF2-40B4-BE49-F238E27FC236}">
                <a16:creationId xmlns:a16="http://schemas.microsoft.com/office/drawing/2014/main" id="{118DAFA1-1071-4432-BFA6-F732D950B549}"/>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30</a:t>
            </a:fld>
            <a:endParaRPr lang="en-US"/>
          </a:p>
        </p:txBody>
      </p:sp>
    </p:spTree>
    <p:extLst>
      <p:ext uri="{BB962C8B-B14F-4D97-AF65-F5344CB8AC3E}">
        <p14:creationId xmlns:p14="http://schemas.microsoft.com/office/powerpoint/2010/main" val="2036602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32</a:t>
            </a:fld>
            <a:endParaRPr lang="en-US"/>
          </a:p>
        </p:txBody>
      </p:sp>
    </p:spTree>
    <p:extLst>
      <p:ext uri="{BB962C8B-B14F-4D97-AF65-F5344CB8AC3E}">
        <p14:creationId xmlns:p14="http://schemas.microsoft.com/office/powerpoint/2010/main" val="65916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716D8-1841-40A0-A764-D670080DA360}"/>
              </a:ext>
            </a:extLst>
          </p:cNvPr>
          <p:cNvSpPr>
            <a:spLocks noGrp="1" noChangeArrowheads="1"/>
          </p:cNvSpPr>
          <p:nvPr>
            <p:ph type="sldNum" sz="quarter" idx="5"/>
          </p:nvPr>
        </p:nvSpPr>
        <p:spPr>
          <a:ln/>
        </p:spPr>
        <p:txBody>
          <a:bodyPr/>
          <a:lstStyle/>
          <a:p>
            <a:fld id="{4A9A86AE-41FA-4631-9518-9E8F895465DD}" type="slidenum">
              <a:rPr lang="en-US" altLang="en-US"/>
              <a:pPr/>
              <a:t>14</a:t>
            </a:fld>
            <a:endParaRPr lang="en-US" altLang="en-US"/>
          </a:p>
        </p:txBody>
      </p:sp>
      <p:sp>
        <p:nvSpPr>
          <p:cNvPr id="30722" name="Slide Image Placeholder 1">
            <a:extLst>
              <a:ext uri="{FF2B5EF4-FFF2-40B4-BE49-F238E27FC236}">
                <a16:creationId xmlns:a16="http://schemas.microsoft.com/office/drawing/2014/main" id="{8CC4C908-E6BB-4106-BBB1-BBFA69211BBA}"/>
              </a:ext>
            </a:extLst>
          </p:cNvPr>
          <p:cNvSpPr>
            <a:spLocks noGrp="1" noRot="1" noChangeAspect="1" noTextEdit="1"/>
          </p:cNvSpPr>
          <p:nvPr>
            <p:ph type="sldImg"/>
          </p:nvPr>
        </p:nvSpPr>
        <p:spPr>
          <a:xfrm>
            <a:off x="381000" y="685800"/>
            <a:ext cx="6096000" cy="3429000"/>
          </a:xfrm>
          <a:ln/>
        </p:spPr>
      </p:sp>
      <p:sp>
        <p:nvSpPr>
          <p:cNvPr id="30723" name="Notes Placeholder 2">
            <a:extLst>
              <a:ext uri="{FF2B5EF4-FFF2-40B4-BE49-F238E27FC236}">
                <a16:creationId xmlns:a16="http://schemas.microsoft.com/office/drawing/2014/main" id="{D1737A59-501F-422A-B16D-25E85E25036C}"/>
              </a:ext>
            </a:extLst>
          </p:cNvPr>
          <p:cNvSpPr>
            <a:spLocks noGrp="1"/>
          </p:cNvSpPr>
          <p:nvPr>
            <p:ph type="body" idx="1"/>
          </p:nvPr>
        </p:nvSpPr>
        <p:spPr/>
        <p:txBody>
          <a:bodyPr/>
          <a:lstStyle/>
          <a:p>
            <a:pPr>
              <a:spcBef>
                <a:spcPct val="0"/>
              </a:spcBef>
            </a:pPr>
            <a:endParaRPr lang="en-US" altLang="en-US" dirty="0"/>
          </a:p>
        </p:txBody>
      </p:sp>
      <p:sp>
        <p:nvSpPr>
          <p:cNvPr id="30724" name="Slide Number Placeholder 3">
            <a:extLst>
              <a:ext uri="{FF2B5EF4-FFF2-40B4-BE49-F238E27FC236}">
                <a16:creationId xmlns:a16="http://schemas.microsoft.com/office/drawing/2014/main" id="{72E02789-3718-4417-AD90-40519202B5B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C90FDF98-29F0-4B61-AAA9-B9467A997912}" type="slidenum">
              <a:rPr lang="en-US" altLang="en-US" sz="1200" b="1"/>
              <a:pPr algn="r"/>
              <a:t>14</a:t>
            </a:fld>
            <a:endParaRPr lang="en-US" altLang="en-US" sz="1200"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33</a:t>
            </a:fld>
            <a:endParaRPr lang="en-US"/>
          </a:p>
        </p:txBody>
      </p:sp>
    </p:spTree>
    <p:extLst>
      <p:ext uri="{BB962C8B-B14F-4D97-AF65-F5344CB8AC3E}">
        <p14:creationId xmlns:p14="http://schemas.microsoft.com/office/powerpoint/2010/main" val="384555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34</a:t>
            </a:fld>
            <a:endParaRPr lang="en-US"/>
          </a:p>
        </p:txBody>
      </p:sp>
    </p:spTree>
    <p:extLst>
      <p:ext uri="{BB962C8B-B14F-4D97-AF65-F5344CB8AC3E}">
        <p14:creationId xmlns:p14="http://schemas.microsoft.com/office/powerpoint/2010/main" val="1770774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35</a:t>
            </a:fld>
            <a:endParaRPr lang="en-US"/>
          </a:p>
        </p:txBody>
      </p:sp>
    </p:spTree>
    <p:extLst>
      <p:ext uri="{BB962C8B-B14F-4D97-AF65-F5344CB8AC3E}">
        <p14:creationId xmlns:p14="http://schemas.microsoft.com/office/powerpoint/2010/main" val="2227230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36</a:t>
            </a:fld>
            <a:endParaRPr lang="en-US"/>
          </a:p>
        </p:txBody>
      </p:sp>
    </p:spTree>
    <p:extLst>
      <p:ext uri="{BB962C8B-B14F-4D97-AF65-F5344CB8AC3E}">
        <p14:creationId xmlns:p14="http://schemas.microsoft.com/office/powerpoint/2010/main" val="1882736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37</a:t>
            </a:fld>
            <a:endParaRPr lang="en-US"/>
          </a:p>
        </p:txBody>
      </p:sp>
    </p:spTree>
    <p:extLst>
      <p:ext uri="{BB962C8B-B14F-4D97-AF65-F5344CB8AC3E}">
        <p14:creationId xmlns:p14="http://schemas.microsoft.com/office/powerpoint/2010/main" val="1056903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38</a:t>
            </a:fld>
            <a:endParaRPr lang="en-US"/>
          </a:p>
        </p:txBody>
      </p:sp>
    </p:spTree>
    <p:extLst>
      <p:ext uri="{BB962C8B-B14F-4D97-AF65-F5344CB8AC3E}">
        <p14:creationId xmlns:p14="http://schemas.microsoft.com/office/powerpoint/2010/main" val="288978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39</a:t>
            </a:fld>
            <a:endParaRPr lang="en-US"/>
          </a:p>
        </p:txBody>
      </p:sp>
    </p:spTree>
    <p:extLst>
      <p:ext uri="{BB962C8B-B14F-4D97-AF65-F5344CB8AC3E}">
        <p14:creationId xmlns:p14="http://schemas.microsoft.com/office/powerpoint/2010/main" val="1312496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40</a:t>
            </a:fld>
            <a:endParaRPr lang="en-US"/>
          </a:p>
        </p:txBody>
      </p:sp>
    </p:spTree>
    <p:extLst>
      <p:ext uri="{BB962C8B-B14F-4D97-AF65-F5344CB8AC3E}">
        <p14:creationId xmlns:p14="http://schemas.microsoft.com/office/powerpoint/2010/main" val="16556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42</a:t>
            </a:fld>
            <a:endParaRPr lang="en-US"/>
          </a:p>
        </p:txBody>
      </p:sp>
    </p:spTree>
    <p:extLst>
      <p:ext uri="{BB962C8B-B14F-4D97-AF65-F5344CB8AC3E}">
        <p14:creationId xmlns:p14="http://schemas.microsoft.com/office/powerpoint/2010/main" val="2778589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43</a:t>
            </a:fld>
            <a:endParaRPr lang="en-US"/>
          </a:p>
        </p:txBody>
      </p:sp>
    </p:spTree>
    <p:extLst>
      <p:ext uri="{BB962C8B-B14F-4D97-AF65-F5344CB8AC3E}">
        <p14:creationId xmlns:p14="http://schemas.microsoft.com/office/powerpoint/2010/main" val="168684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15</a:t>
            </a:fld>
            <a:endParaRPr lang="en-US"/>
          </a:p>
        </p:txBody>
      </p:sp>
    </p:spTree>
    <p:extLst>
      <p:ext uri="{BB962C8B-B14F-4D97-AF65-F5344CB8AC3E}">
        <p14:creationId xmlns:p14="http://schemas.microsoft.com/office/powerpoint/2010/main" val="428413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44</a:t>
            </a:fld>
            <a:endParaRPr lang="en-US"/>
          </a:p>
        </p:txBody>
      </p:sp>
    </p:spTree>
    <p:extLst>
      <p:ext uri="{BB962C8B-B14F-4D97-AF65-F5344CB8AC3E}">
        <p14:creationId xmlns:p14="http://schemas.microsoft.com/office/powerpoint/2010/main" val="4136789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45</a:t>
            </a:fld>
            <a:endParaRPr lang="en-US"/>
          </a:p>
        </p:txBody>
      </p:sp>
    </p:spTree>
    <p:extLst>
      <p:ext uri="{BB962C8B-B14F-4D97-AF65-F5344CB8AC3E}">
        <p14:creationId xmlns:p14="http://schemas.microsoft.com/office/powerpoint/2010/main" val="4001886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46</a:t>
            </a:fld>
            <a:endParaRPr lang="en-US"/>
          </a:p>
        </p:txBody>
      </p:sp>
    </p:spTree>
    <p:extLst>
      <p:ext uri="{BB962C8B-B14F-4D97-AF65-F5344CB8AC3E}">
        <p14:creationId xmlns:p14="http://schemas.microsoft.com/office/powerpoint/2010/main" val="3532436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t>48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49</a:t>
            </a:fld>
            <a:endParaRPr lang="en-US"/>
          </a:p>
        </p:txBody>
      </p:sp>
    </p:spTree>
    <p:extLst>
      <p:ext uri="{BB962C8B-B14F-4D97-AF65-F5344CB8AC3E}">
        <p14:creationId xmlns:p14="http://schemas.microsoft.com/office/powerpoint/2010/main" val="1490391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7A1497-321C-42E6-8DDA-2072F2B8F5CE}"/>
              </a:ext>
            </a:extLst>
          </p:cNvPr>
          <p:cNvSpPr>
            <a:spLocks noGrp="1" noChangeArrowheads="1"/>
          </p:cNvSpPr>
          <p:nvPr>
            <p:ph type="sldNum" sz="quarter" idx="5"/>
          </p:nvPr>
        </p:nvSpPr>
        <p:spPr>
          <a:ln/>
        </p:spPr>
        <p:txBody>
          <a:bodyPr/>
          <a:lstStyle/>
          <a:p>
            <a:fld id="{2286F311-93C7-4484-892C-40298237751B}" type="slidenum">
              <a:rPr lang="en-US" altLang="en-US"/>
              <a:pPr/>
              <a:t>50</a:t>
            </a:fld>
            <a:endParaRPr lang="en-US" altLang="en-US"/>
          </a:p>
        </p:txBody>
      </p:sp>
      <p:sp>
        <p:nvSpPr>
          <p:cNvPr id="113666" name="Rectangle 2">
            <a:extLst>
              <a:ext uri="{FF2B5EF4-FFF2-40B4-BE49-F238E27FC236}">
                <a16:creationId xmlns:a16="http://schemas.microsoft.com/office/drawing/2014/main" id="{ABB77C5E-A144-4336-8B99-A9F1E74C0009}"/>
              </a:ext>
            </a:extLst>
          </p:cNvPr>
          <p:cNvSpPr>
            <a:spLocks noGrp="1" noRot="1" noChangeAspect="1" noChangeArrowheads="1" noTextEdit="1"/>
          </p:cNvSpPr>
          <p:nvPr>
            <p:ph type="sldImg"/>
          </p:nvPr>
        </p:nvSpPr>
        <p:spPr>
          <a:xfrm>
            <a:off x="381000" y="685800"/>
            <a:ext cx="6096000" cy="3429000"/>
          </a:xfrm>
          <a:ln/>
        </p:spPr>
      </p:sp>
      <p:sp>
        <p:nvSpPr>
          <p:cNvPr id="113667" name="Rectangle 3">
            <a:extLst>
              <a:ext uri="{FF2B5EF4-FFF2-40B4-BE49-F238E27FC236}">
                <a16:creationId xmlns:a16="http://schemas.microsoft.com/office/drawing/2014/main" id="{0E2B0B88-B8E4-437B-AF20-5B23E841A66A}"/>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51</a:t>
            </a:fld>
            <a:endParaRPr lang="en-US"/>
          </a:p>
        </p:txBody>
      </p:sp>
    </p:spTree>
    <p:extLst>
      <p:ext uri="{BB962C8B-B14F-4D97-AF65-F5344CB8AC3E}">
        <p14:creationId xmlns:p14="http://schemas.microsoft.com/office/powerpoint/2010/main" val="1015993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52</a:t>
            </a:fld>
            <a:endParaRPr lang="en-US"/>
          </a:p>
        </p:txBody>
      </p:sp>
    </p:spTree>
    <p:extLst>
      <p:ext uri="{BB962C8B-B14F-4D97-AF65-F5344CB8AC3E}">
        <p14:creationId xmlns:p14="http://schemas.microsoft.com/office/powerpoint/2010/main" val="292933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53</a:t>
            </a:fld>
            <a:endParaRPr lang="en-US"/>
          </a:p>
        </p:txBody>
      </p:sp>
    </p:spTree>
    <p:extLst>
      <p:ext uri="{BB962C8B-B14F-4D97-AF65-F5344CB8AC3E}">
        <p14:creationId xmlns:p14="http://schemas.microsoft.com/office/powerpoint/2010/main" val="1991470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54</a:t>
            </a:fld>
            <a:endParaRPr lang="en-US"/>
          </a:p>
        </p:txBody>
      </p:sp>
    </p:spTree>
    <p:extLst>
      <p:ext uri="{BB962C8B-B14F-4D97-AF65-F5344CB8AC3E}">
        <p14:creationId xmlns:p14="http://schemas.microsoft.com/office/powerpoint/2010/main" val="57666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16</a:t>
            </a:fld>
            <a:endParaRPr lang="en-US"/>
          </a:p>
        </p:txBody>
      </p:sp>
    </p:spTree>
    <p:extLst>
      <p:ext uri="{BB962C8B-B14F-4D97-AF65-F5344CB8AC3E}">
        <p14:creationId xmlns:p14="http://schemas.microsoft.com/office/powerpoint/2010/main" val="3080837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55</a:t>
            </a:fld>
            <a:endParaRPr lang="en-US"/>
          </a:p>
        </p:txBody>
      </p:sp>
    </p:spTree>
    <p:extLst>
      <p:ext uri="{BB962C8B-B14F-4D97-AF65-F5344CB8AC3E}">
        <p14:creationId xmlns:p14="http://schemas.microsoft.com/office/powerpoint/2010/main" val="646230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56</a:t>
            </a:fld>
            <a:endParaRPr lang="en-US"/>
          </a:p>
        </p:txBody>
      </p:sp>
    </p:spTree>
    <p:extLst>
      <p:ext uri="{BB962C8B-B14F-4D97-AF65-F5344CB8AC3E}">
        <p14:creationId xmlns:p14="http://schemas.microsoft.com/office/powerpoint/2010/main" val="3957900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57</a:t>
            </a:fld>
            <a:endParaRPr lang="en-US"/>
          </a:p>
        </p:txBody>
      </p:sp>
    </p:spTree>
    <p:extLst>
      <p:ext uri="{BB962C8B-B14F-4D97-AF65-F5344CB8AC3E}">
        <p14:creationId xmlns:p14="http://schemas.microsoft.com/office/powerpoint/2010/main" val="2679730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dirty="0"/>
              <a:t>58</a:t>
            </a:fld>
            <a:endParaRPr lang="en-US" altLang="en-US" dirty="0"/>
          </a:p>
        </p:txBody>
      </p:sp>
      <p:sp>
        <p:nvSpPr>
          <p:cNvPr id="8195" name="Slide Image Placeholder 1"/>
          <p:cNvSpPr>
            <a:spLocks noGrp="1" noRot="1" noChangeAspect="1" noTextEdit="1"/>
          </p:cNvSpPr>
          <p:nvPr>
            <p:ph type="sldImg"/>
          </p:nvPr>
        </p:nvSpPr>
        <p:spPr/>
      </p:sp>
      <p:sp>
        <p:nvSpPr>
          <p:cNvPr id="8196" name="Notes Placeholder 2"/>
          <p:cNvSpPr>
            <a:spLocks noGrp="1"/>
          </p:cNvSpPr>
          <p:nvPr>
            <p:ph type="body" idx="1"/>
          </p:nvPr>
        </p:nvSpPr>
        <p:spPr/>
        <p:txBody>
          <a:bodyPr wrap="square" lIns="91440" tIns="45720" rIns="91440" bIns="45720" anchor="t"/>
          <a:lstStyle/>
          <a:p>
            <a:pPr lvl="0" eaLnBrk="1" hangingPunct="1">
              <a:spcBef>
                <a:spcPct val="0"/>
              </a:spcBef>
            </a:pPr>
            <a:endParaRPr lang="en-US" altLang="en-US" dirty="0"/>
          </a:p>
        </p:txBody>
      </p:sp>
      <p:sp>
        <p:nvSpPr>
          <p:cNvPr id="8197" name="Slide Number Placeholder 3"/>
          <p:cNvSpPr txBox="1">
            <a:spLocks noGrp="1"/>
          </p:cNvSpP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b="1" dirty="0"/>
              <a:t>58</a:t>
            </a:fld>
            <a:endParaRPr lang="en-US" altLang="en-US" b="1"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dirty="0"/>
              <a:t>59</a:t>
            </a:fld>
            <a:endParaRPr lang="en-US" altLang="en-US" dirty="0"/>
          </a:p>
        </p:txBody>
      </p:sp>
      <p:sp>
        <p:nvSpPr>
          <p:cNvPr id="14339" name="Slide Image Placeholder 1"/>
          <p:cNvSpPr>
            <a:spLocks noGrp="1" noRot="1" noChangeAspect="1" noTextEdit="1"/>
          </p:cNvSpPr>
          <p:nvPr>
            <p:ph type="sldImg"/>
          </p:nvPr>
        </p:nvSpPr>
        <p:spPr/>
      </p:sp>
      <p:sp>
        <p:nvSpPr>
          <p:cNvPr id="14340" name="Notes Placeholder 2"/>
          <p:cNvSpPr>
            <a:spLocks noGrp="1"/>
          </p:cNvSpPr>
          <p:nvPr>
            <p:ph type="body" idx="1"/>
          </p:nvPr>
        </p:nvSpPr>
        <p:spPr/>
        <p:txBody>
          <a:bodyPr wrap="square" lIns="91440" tIns="45720" rIns="91440" bIns="45720" anchor="t"/>
          <a:lstStyle/>
          <a:p>
            <a:pPr lvl="0" eaLnBrk="1" hangingPunct="1">
              <a:spcBef>
                <a:spcPct val="0"/>
              </a:spcBef>
            </a:pPr>
            <a:endParaRPr lang="en-US" altLang="en-US" dirty="0"/>
          </a:p>
        </p:txBody>
      </p:sp>
      <p:sp>
        <p:nvSpPr>
          <p:cNvPr id="14341" name="Slide Number Placeholder 3"/>
          <p:cNvSpPr txBox="1">
            <a:spLocks noGrp="1"/>
          </p:cNvSpP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b="1" dirty="0"/>
              <a:t>59</a:t>
            </a:fld>
            <a:endParaRPr lang="en-US" altLang="en-US" b="1"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dirty="0"/>
              <a:t>60</a:t>
            </a:fld>
            <a:endParaRPr lang="en-US" altLang="en-US" dirty="0"/>
          </a:p>
        </p:txBody>
      </p:sp>
      <p:sp>
        <p:nvSpPr>
          <p:cNvPr id="6147" name="Slide Image Placeholder 1"/>
          <p:cNvSpPr>
            <a:spLocks noGrp="1" noRot="1" noChangeAspect="1" noTextEdit="1"/>
          </p:cNvSpPr>
          <p:nvPr>
            <p:ph type="sldImg"/>
          </p:nvPr>
        </p:nvSpPr>
        <p:spPr/>
      </p:sp>
      <p:sp>
        <p:nvSpPr>
          <p:cNvPr id="6148" name="Notes Placeholder 2"/>
          <p:cNvSpPr>
            <a:spLocks noGrp="1"/>
          </p:cNvSpPr>
          <p:nvPr>
            <p:ph type="body" idx="1"/>
          </p:nvPr>
        </p:nvSpPr>
        <p:spPr/>
        <p:txBody>
          <a:bodyPr wrap="square" lIns="91440" tIns="45720" rIns="91440" bIns="45720" anchor="t"/>
          <a:lstStyle/>
          <a:p>
            <a:pPr lvl="0" eaLnBrk="1" hangingPunct="1">
              <a:spcBef>
                <a:spcPct val="0"/>
              </a:spcBef>
            </a:pPr>
            <a:endParaRPr lang="en-US" altLang="en-US" dirty="0"/>
          </a:p>
        </p:txBody>
      </p:sp>
      <p:sp>
        <p:nvSpPr>
          <p:cNvPr id="6149" name="Slide Number Placeholder 3"/>
          <p:cNvSpPr txBox="1">
            <a:spLocks noGrp="1"/>
          </p:cNvSpP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b="1" dirty="0"/>
              <a:t>60</a:t>
            </a:fld>
            <a:endParaRPr lang="en-US" altLang="en-US" b="1"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dirty="0"/>
              <a:t>61</a:t>
            </a:fld>
            <a:endParaRPr lang="en-US" altLang="en-US" dirty="0"/>
          </a:p>
        </p:txBody>
      </p:sp>
      <p:sp>
        <p:nvSpPr>
          <p:cNvPr id="12291" name="Slide Image Placeholder 1"/>
          <p:cNvSpPr>
            <a:spLocks noGrp="1" noRot="1" noChangeAspect="1" noTextEdit="1"/>
          </p:cNvSpPr>
          <p:nvPr>
            <p:ph type="sldImg"/>
          </p:nvPr>
        </p:nvSpPr>
        <p:spPr/>
      </p:sp>
      <p:sp>
        <p:nvSpPr>
          <p:cNvPr id="12292" name="Notes Placeholder 2"/>
          <p:cNvSpPr>
            <a:spLocks noGrp="1"/>
          </p:cNvSpPr>
          <p:nvPr>
            <p:ph type="body" idx="1"/>
          </p:nvPr>
        </p:nvSpPr>
        <p:spPr/>
        <p:txBody>
          <a:bodyPr wrap="square" lIns="91440" tIns="45720" rIns="91440" bIns="45720" anchor="t"/>
          <a:lstStyle/>
          <a:p>
            <a:pPr lvl="0" eaLnBrk="1" hangingPunct="1">
              <a:spcBef>
                <a:spcPct val="0"/>
              </a:spcBef>
            </a:pPr>
            <a:endParaRPr lang="en-US" altLang="en-US" dirty="0"/>
          </a:p>
        </p:txBody>
      </p:sp>
      <p:sp>
        <p:nvSpPr>
          <p:cNvPr id="12293" name="Slide Number Placeholder 3"/>
          <p:cNvSpPr txBox="1">
            <a:spLocks noGrp="1"/>
          </p:cNvSpP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b="1" dirty="0"/>
              <a:t>61</a:t>
            </a:fld>
            <a:endParaRPr lang="en-US" altLang="en-US" b="1"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dirty="0"/>
              <a:t>62</a:t>
            </a:fld>
            <a:endParaRPr lang="en-US" altLang="en-US" dirty="0"/>
          </a:p>
        </p:txBody>
      </p:sp>
      <p:sp>
        <p:nvSpPr>
          <p:cNvPr id="16387" name="Slide Image Placeholder 1"/>
          <p:cNvSpPr>
            <a:spLocks noGrp="1" noRot="1" noChangeAspect="1" noTextEdit="1"/>
          </p:cNvSpPr>
          <p:nvPr>
            <p:ph type="sldImg"/>
          </p:nvPr>
        </p:nvSpPr>
        <p:spPr/>
      </p:sp>
      <p:sp>
        <p:nvSpPr>
          <p:cNvPr id="16388" name="Notes Placeholder 2"/>
          <p:cNvSpPr>
            <a:spLocks noGrp="1"/>
          </p:cNvSpPr>
          <p:nvPr>
            <p:ph type="body" idx="1"/>
          </p:nvPr>
        </p:nvSpPr>
        <p:spPr/>
        <p:txBody>
          <a:bodyPr wrap="square" lIns="91440" tIns="45720" rIns="91440" bIns="45720" anchor="t"/>
          <a:lstStyle/>
          <a:p>
            <a:pPr lvl="0" eaLnBrk="1" hangingPunct="1">
              <a:spcBef>
                <a:spcPct val="0"/>
              </a:spcBef>
            </a:pPr>
            <a:endParaRPr lang="en-US" altLang="en-US" dirty="0"/>
          </a:p>
        </p:txBody>
      </p:sp>
      <p:sp>
        <p:nvSpPr>
          <p:cNvPr id="16389" name="Slide Number Placeholder 3"/>
          <p:cNvSpPr txBox="1">
            <a:spLocks noGrp="1"/>
          </p:cNvSpP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en-US" b="1" dirty="0"/>
              <a:t>62</a:t>
            </a:fld>
            <a:endParaRPr lang="en-US" altLang="en-US" b="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63</a:t>
            </a:fld>
            <a:endParaRPr lang="en-US"/>
          </a:p>
        </p:txBody>
      </p:sp>
    </p:spTree>
    <p:extLst>
      <p:ext uri="{BB962C8B-B14F-4D97-AF65-F5344CB8AC3E}">
        <p14:creationId xmlns:p14="http://schemas.microsoft.com/office/powerpoint/2010/main" val="1428511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AFA6F7-B597-4DCF-8193-A789EF486BD2}" type="slidenum">
              <a:rPr lang="en-US" smtClean="0"/>
              <a:t>64</a:t>
            </a:fld>
            <a:endParaRPr lang="en-US"/>
          </a:p>
        </p:txBody>
      </p:sp>
    </p:spTree>
    <p:extLst>
      <p:ext uri="{BB962C8B-B14F-4D97-AF65-F5344CB8AC3E}">
        <p14:creationId xmlns:p14="http://schemas.microsoft.com/office/powerpoint/2010/main" val="240952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t>17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df8358ba7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df8358ba7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66</a:t>
            </a:fld>
            <a:endParaRPr lang="en-US"/>
          </a:p>
        </p:txBody>
      </p:sp>
    </p:spTree>
    <p:extLst>
      <p:ext uri="{BB962C8B-B14F-4D97-AF65-F5344CB8AC3E}">
        <p14:creationId xmlns:p14="http://schemas.microsoft.com/office/powerpoint/2010/main" val="398577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18</a:t>
            </a:fld>
            <a:endParaRPr lang="en-US"/>
          </a:p>
        </p:txBody>
      </p:sp>
    </p:spTree>
    <p:extLst>
      <p:ext uri="{BB962C8B-B14F-4D97-AF65-F5344CB8AC3E}">
        <p14:creationId xmlns:p14="http://schemas.microsoft.com/office/powerpoint/2010/main" val="241686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76532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124503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59195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1361-BFD1-4F6D-B4A1-0FE5A7A34BF5}"/>
              </a:ext>
            </a:extLst>
          </p:cNvPr>
          <p:cNvSpPr>
            <a:spLocks noGrp="1"/>
          </p:cNvSpPr>
          <p:nvPr>
            <p:ph type="title"/>
          </p:nvPr>
        </p:nvSpPr>
        <p:spPr>
          <a:xfrm>
            <a:off x="609600" y="274638"/>
            <a:ext cx="10972800" cy="1143000"/>
          </a:xfrm>
        </p:spPr>
        <p:txBody>
          <a:bodyPr/>
          <a:lstStyle/>
          <a:p>
            <a:r>
              <a:rPr lang="en-US"/>
              <a:t>Click to edit Master title style</a:t>
            </a:r>
            <a:endParaRPr lang="en-SG"/>
          </a:p>
        </p:txBody>
      </p:sp>
      <p:sp>
        <p:nvSpPr>
          <p:cNvPr id="3" name="Table Placeholder 2">
            <a:extLst>
              <a:ext uri="{FF2B5EF4-FFF2-40B4-BE49-F238E27FC236}">
                <a16:creationId xmlns:a16="http://schemas.microsoft.com/office/drawing/2014/main" id="{627BD23A-0650-4CDB-895F-AAF5E6ADFB03}"/>
              </a:ext>
            </a:extLst>
          </p:cNvPr>
          <p:cNvSpPr>
            <a:spLocks noGrp="1"/>
          </p:cNvSpPr>
          <p:nvPr>
            <p:ph type="tbl" idx="1"/>
          </p:nvPr>
        </p:nvSpPr>
        <p:spPr>
          <a:xfrm>
            <a:off x="609600" y="1600201"/>
            <a:ext cx="10972800" cy="4525963"/>
          </a:xfrm>
        </p:spPr>
        <p:txBody>
          <a:bodyPr/>
          <a:lstStyle/>
          <a:p>
            <a:endParaRPr lang="en-SG"/>
          </a:p>
        </p:txBody>
      </p:sp>
      <p:sp>
        <p:nvSpPr>
          <p:cNvPr id="4" name="Date Placeholder 3">
            <a:extLst>
              <a:ext uri="{FF2B5EF4-FFF2-40B4-BE49-F238E27FC236}">
                <a16:creationId xmlns:a16="http://schemas.microsoft.com/office/drawing/2014/main" id="{C4F3664E-A1A5-477D-8C5E-D84148BF60B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A5A6D25-E5D7-434A-93C9-AA12EDB6027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441A74A-B381-4E70-A41D-73B6BAFA78ED}"/>
              </a:ext>
            </a:extLst>
          </p:cNvPr>
          <p:cNvSpPr>
            <a:spLocks noGrp="1"/>
          </p:cNvSpPr>
          <p:nvPr>
            <p:ph type="sldNum" sz="quarter" idx="12"/>
          </p:nvPr>
        </p:nvSpPr>
        <p:spPr>
          <a:xfrm>
            <a:off x="8737600" y="6245225"/>
            <a:ext cx="2844800" cy="476250"/>
          </a:xfrm>
        </p:spPr>
        <p:txBody>
          <a:bodyPr/>
          <a:lstStyle>
            <a:lvl1pPr>
              <a:defRPr/>
            </a:lvl1pPr>
          </a:lstStyle>
          <a:p>
            <a:fld id="{1A967272-EBA4-4FD8-9239-EA879177EE73}" type="slidenum">
              <a:rPr lang="en-US" altLang="en-US"/>
              <a:pPr/>
              <a:t>‹#›</a:t>
            </a:fld>
            <a:endParaRPr lang="en-US" altLang="en-US"/>
          </a:p>
        </p:txBody>
      </p:sp>
    </p:spTree>
    <p:extLst>
      <p:ext uri="{BB962C8B-B14F-4D97-AF65-F5344CB8AC3E}">
        <p14:creationId xmlns:p14="http://schemas.microsoft.com/office/powerpoint/2010/main" val="3377001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C782A4-A45F-4A40-838B-F64DEF6C06A5}"/>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FB3F03D5-F0BB-482F-8CF8-7538BE31548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518858-18D4-4AEB-9F87-224453A4AFE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7AF6BDF-08E5-4DF1-9718-DCDB5C9DB041}"/>
              </a:ext>
            </a:extLst>
          </p:cNvPr>
          <p:cNvSpPr>
            <a:spLocks noGrp="1"/>
          </p:cNvSpPr>
          <p:nvPr>
            <p:ph type="sldNum" sz="quarter" idx="12"/>
          </p:nvPr>
        </p:nvSpPr>
        <p:spPr>
          <a:xfrm>
            <a:off x="8737600" y="6245225"/>
            <a:ext cx="2844800" cy="476250"/>
          </a:xfrm>
        </p:spPr>
        <p:txBody>
          <a:bodyPr/>
          <a:lstStyle>
            <a:lvl1pPr>
              <a:defRPr/>
            </a:lvl1pPr>
          </a:lstStyle>
          <a:p>
            <a:fld id="{E702CA83-8275-4C60-9755-AD19D6854E34}" type="slidenum">
              <a:rPr lang="en-US" altLang="en-US"/>
              <a:pPr/>
              <a:t>‹#›</a:t>
            </a:fld>
            <a:endParaRPr lang="en-US" altLang="en-US"/>
          </a:p>
        </p:txBody>
      </p:sp>
    </p:spTree>
    <p:extLst>
      <p:ext uri="{BB962C8B-B14F-4D97-AF65-F5344CB8AC3E}">
        <p14:creationId xmlns:p14="http://schemas.microsoft.com/office/powerpoint/2010/main" val="16807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4/9/2022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4/9/2022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4/9/2022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4/9/2022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4/9/2022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4/9/2022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4/9/2022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audio" Target="../media/audio4.wav"/><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audio" Target="../media/audio3.wav"/><Relationship Id="rId4" Type="http://schemas.openxmlformats.org/officeDocument/2006/relationships/audio" Target="../media/audio4.wav"/></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audio" Target="../media/audio3.wav"/><Relationship Id="rId4" Type="http://schemas.openxmlformats.org/officeDocument/2006/relationships/audio" Target="../media/audio4.wav"/></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audio" Target="../media/audio4.wav"/><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audio" Target="../media/audio4.wav"/><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audio" Target="../media/audio4.wav"/><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3.jpe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ết quả hình ảnh cho hình ảnh hoa s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Kết quả hình ảnh cho hình ảnh hoa s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Kết quả hình ảnh cho hình ảnh hoa se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6" y="160338"/>
            <a:ext cx="7848871" cy="650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ac Ho Mot Tinh Yeu Bao La - Thu 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0816" y="5661248"/>
            <a:ext cx="609600" cy="609600"/>
          </a:xfrm>
          <a:prstGeom prst="rect">
            <a:avLst/>
          </a:prstGeom>
        </p:spPr>
      </p:pic>
    </p:spTree>
    <p:extLst>
      <p:ext uri="{BB962C8B-B14F-4D97-AF65-F5344CB8AC3E}">
        <p14:creationId xmlns:p14="http://schemas.microsoft.com/office/powerpoint/2010/main" val="2834349815"/>
      </p:ext>
    </p:extLst>
  </p:cSld>
  <p:clrMapOvr>
    <a:masterClrMapping/>
  </p:clrMapOvr>
  <mc:AlternateContent xmlns:mc="http://schemas.openxmlformats.org/markup-compatibility/2006" xmlns:p14="http://schemas.microsoft.com/office/powerpoint/2010/main">
    <mc:Choice Requires="p14">
      <p:transition spd="slow" p14:dur="15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2">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16632"/>
            <a:ext cx="828092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216210"/>
      </p:ext>
    </p:extLst>
  </p:cSld>
  <p:clrMapOvr>
    <a:masterClrMapping/>
  </p:clrMapOvr>
  <mc:AlternateContent xmlns:mc="http://schemas.openxmlformats.org/markup-compatibility/2006" xmlns:p14="http://schemas.microsoft.com/office/powerpoint/2010/main">
    <mc:Choice Requires="p14">
      <p:transition spd="slow" p14:dur="1500" advTm="8000">
        <p14:flythrough/>
      </p:transition>
    </mc:Choice>
    <mc:Fallback xmlns="">
      <p:transition spd="slow"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ảnh Bác Hồ chăm sóc cây cố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0"/>
            <a:ext cx="604867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533805"/>
      </p:ext>
    </p:extLst>
  </p:cSld>
  <p:clrMapOvr>
    <a:masterClrMapping/>
  </p:clrMapOvr>
  <mc:AlternateContent xmlns:mc="http://schemas.openxmlformats.org/markup-compatibility/2006" xmlns:p14="http://schemas.microsoft.com/office/powerpoint/2010/main">
    <mc:Choice Requires="p14">
      <p:transition spd="slow" p14:dur="1500" advTm="8000">
        <p14:ferris dir="l"/>
      </p:transition>
    </mc:Choice>
    <mc:Fallback xmlns="">
      <p:transition spd="slow"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Ảnh tư liệu về Bác Hồ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188640"/>
            <a:ext cx="7056783" cy="666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539857"/>
      </p:ext>
    </p:extLst>
  </p:cSld>
  <p:clrMapOvr>
    <a:masterClrMapping/>
  </p:clrMapOvr>
  <mc:AlternateContent xmlns:mc="http://schemas.openxmlformats.org/markup-compatibility/2006" xmlns:p14="http://schemas.microsoft.com/office/powerpoint/2010/main">
    <mc:Choice Requires="p14">
      <p:transition spd="slow" p14:dur="1500" advClick="0" advTm="8000"/>
    </mc:Choice>
    <mc:Fallback xmlns="">
      <p:transition spd="slow"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30DA045-2687-4E84-BDC4-8939D07DC3CF}"/>
              </a:ext>
            </a:extLst>
          </p:cNvPr>
          <p:cNvGraphicFramePr>
            <a:graphicFrameLocks noGrp="1"/>
          </p:cNvGraphicFramePr>
          <p:nvPr>
            <p:extLst>
              <p:ext uri="{D42A27DB-BD31-4B8C-83A1-F6EECF244321}">
                <p14:modId xmlns:p14="http://schemas.microsoft.com/office/powerpoint/2010/main" val="1136390460"/>
              </p:ext>
            </p:extLst>
          </p:nvPr>
        </p:nvGraphicFramePr>
        <p:xfrm>
          <a:off x="504056" y="466896"/>
          <a:ext cx="11280576" cy="5914432"/>
        </p:xfrm>
        <a:graphic>
          <a:graphicData uri="http://schemas.openxmlformats.org/drawingml/2006/table">
            <a:tbl>
              <a:tblPr firstRow="1" bandRow="1">
                <a:tableStyleId>{5C22544A-7EE6-4342-B048-85BDC9FD1C3A}</a:tableStyleId>
              </a:tblPr>
              <a:tblGrid>
                <a:gridCol w="3760192">
                  <a:extLst>
                    <a:ext uri="{9D8B030D-6E8A-4147-A177-3AD203B41FA5}">
                      <a16:colId xmlns:a16="http://schemas.microsoft.com/office/drawing/2014/main" val="4281237554"/>
                    </a:ext>
                  </a:extLst>
                </a:gridCol>
                <a:gridCol w="3760192">
                  <a:extLst>
                    <a:ext uri="{9D8B030D-6E8A-4147-A177-3AD203B41FA5}">
                      <a16:colId xmlns:a16="http://schemas.microsoft.com/office/drawing/2014/main" val="890148192"/>
                    </a:ext>
                  </a:extLst>
                </a:gridCol>
                <a:gridCol w="3760192">
                  <a:extLst>
                    <a:ext uri="{9D8B030D-6E8A-4147-A177-3AD203B41FA5}">
                      <a16:colId xmlns:a16="http://schemas.microsoft.com/office/drawing/2014/main" val="4089852175"/>
                    </a:ext>
                  </a:extLst>
                </a:gridCol>
              </a:tblGrid>
              <a:tr h="3150386">
                <a:tc>
                  <a:txBody>
                    <a:bodyPr/>
                    <a:lstStyle/>
                    <a:p>
                      <a:pPr algn="ctr"/>
                      <a:r>
                        <a:rPr lang="en-SG" sz="2800" dirty="0">
                          <a:solidFill>
                            <a:schemeClr val="tx1"/>
                          </a:solidFill>
                          <a:latin typeface="Times New Roman" panose="02020603050405020304" pitchFamily="18" charset="0"/>
                          <a:cs typeface="Times New Roman" panose="02020603050405020304" pitchFamily="18" charset="0"/>
                        </a:rPr>
                        <a:t>K</a:t>
                      </a:r>
                    </a:p>
                    <a:p>
                      <a:pPr algn="ctr"/>
                      <a:r>
                        <a:rPr lang="en-SG" sz="2800" dirty="0">
                          <a:solidFill>
                            <a:schemeClr val="tx1"/>
                          </a:solidFill>
                          <a:latin typeface="Times New Roman" panose="02020603050405020304" pitchFamily="18" charset="0"/>
                          <a:cs typeface="Times New Roman" panose="02020603050405020304" pitchFamily="18" charset="0"/>
                        </a:rPr>
                        <a:t>(</a:t>
                      </a:r>
                      <a:r>
                        <a:rPr lang="en-SG" sz="2800" dirty="0" err="1">
                          <a:solidFill>
                            <a:schemeClr val="tx1"/>
                          </a:solidFill>
                          <a:latin typeface="Times New Roman" panose="02020603050405020304" pitchFamily="18" charset="0"/>
                          <a:cs typeface="Times New Roman" panose="02020603050405020304" pitchFamily="18" charset="0"/>
                        </a:rPr>
                        <a:t>Điều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em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đã</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biết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về</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nhân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cách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Hồ</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Chí</a:t>
                      </a:r>
                      <a:r>
                        <a:rPr lang="en-SG" sz="2800" dirty="0">
                          <a:solidFill>
                            <a:schemeClr val="tx1"/>
                          </a:solidFill>
                          <a:latin typeface="Times New Roman" panose="02020603050405020304" pitchFamily="18" charset="0"/>
                          <a:cs typeface="Times New Roman" panose="02020603050405020304" pitchFamily="18" charset="0"/>
                        </a:rPr>
                        <a:t> Minh)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SG" sz="2800" dirty="0">
                          <a:solidFill>
                            <a:schemeClr val="tx1"/>
                          </a:solidFill>
                          <a:latin typeface="Times New Roman" panose="02020603050405020304" pitchFamily="18" charset="0"/>
                          <a:cs typeface="Times New Roman" panose="02020603050405020304" pitchFamily="18" charset="0"/>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2800" dirty="0">
                          <a:solidFill>
                            <a:schemeClr val="tx1"/>
                          </a:solidFill>
                          <a:latin typeface="Times New Roman" panose="02020603050405020304" pitchFamily="18" charset="0"/>
                          <a:cs typeface="Times New Roman" panose="02020603050405020304" pitchFamily="18" charset="0"/>
                        </a:rPr>
                        <a:t>(</a:t>
                      </a:r>
                      <a:r>
                        <a:rPr lang="en-SG" sz="2800" dirty="0" err="1">
                          <a:solidFill>
                            <a:schemeClr val="tx1"/>
                          </a:solidFill>
                          <a:latin typeface="Times New Roman" panose="02020603050405020304" pitchFamily="18" charset="0"/>
                          <a:cs typeface="Times New Roman" panose="02020603050405020304" pitchFamily="18" charset="0"/>
                        </a:rPr>
                        <a:t>Điều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em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muốn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biết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về</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cuộc</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đời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tính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cách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lối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sống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của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Hồ</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Chí</a:t>
                      </a:r>
                      <a:r>
                        <a:rPr lang="en-SG" sz="2800" dirty="0">
                          <a:solidFill>
                            <a:schemeClr val="tx1"/>
                          </a:solidFill>
                          <a:latin typeface="Times New Roman" panose="02020603050405020304" pitchFamily="18" charset="0"/>
                          <a:cs typeface="Times New Roman" panose="02020603050405020304" pitchFamily="18" charset="0"/>
                        </a:rPr>
                        <a:t> Minh)</a:t>
                      </a:r>
                    </a:p>
                    <a:p>
                      <a:pPr algn="ctr"/>
                      <a:endParaRPr lang="en-SG"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SG" sz="2800" dirty="0">
                          <a:solidFill>
                            <a:schemeClr val="tx1"/>
                          </a:solidFill>
                          <a:latin typeface="Times New Roman" panose="02020603050405020304" pitchFamily="18" charset="0"/>
                          <a:cs typeface="Times New Roman" panose="02020603050405020304" pitchFamily="18" charset="0"/>
                        </a:rPr>
                        <a:t>L</a:t>
                      </a:r>
                    </a:p>
                    <a:p>
                      <a:pPr algn="ctr"/>
                      <a:r>
                        <a:rPr lang="en-SG" sz="2800" dirty="0">
                          <a:solidFill>
                            <a:schemeClr val="tx1"/>
                          </a:solidFill>
                          <a:latin typeface="Times New Roman" panose="02020603050405020304" pitchFamily="18" charset="0"/>
                          <a:cs typeface="Times New Roman" panose="02020603050405020304" pitchFamily="18" charset="0"/>
                        </a:rPr>
                        <a:t>(</a:t>
                      </a:r>
                      <a:r>
                        <a:rPr lang="en-SG" sz="2800" dirty="0" err="1">
                          <a:solidFill>
                            <a:schemeClr val="tx1"/>
                          </a:solidFill>
                          <a:latin typeface="Times New Roman" panose="02020603050405020304" pitchFamily="18" charset="0"/>
                          <a:cs typeface="Times New Roman" panose="02020603050405020304" pitchFamily="18" charset="0"/>
                        </a:rPr>
                        <a:t>Điều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em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đã</a:t>
                      </a:r>
                      <a:r>
                        <a:rPr lang="en-SG" sz="2800" dirty="0">
                          <a:solidFill>
                            <a:schemeClr val="tx1"/>
                          </a:solidFill>
                          <a:latin typeface="Times New Roman" panose="02020603050405020304" pitchFamily="18" charset="0"/>
                          <a:cs typeface="Times New Roman" panose="02020603050405020304" pitchFamily="18" charset="0"/>
                        </a:rPr>
                        <a:t> đ</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ợc</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học</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mở</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rộng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thêm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về</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cuộc</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đời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tính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cách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lối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sống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của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Hồ</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Chí</a:t>
                      </a:r>
                      <a:r>
                        <a:rPr lang="en-SG" sz="2800" dirty="0">
                          <a:solidFill>
                            <a:schemeClr val="tx1"/>
                          </a:solidFill>
                          <a:latin typeface="Times New Roman" panose="02020603050405020304" pitchFamily="18" charset="0"/>
                          <a:cs typeface="Times New Roman" panose="02020603050405020304" pitchFamily="18" charset="0"/>
                        </a:rPr>
                        <a:t> Minh)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10328399"/>
                  </a:ext>
                </a:extLst>
              </a:tr>
              <a:tr h="2764046">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373811"/>
                  </a:ext>
                </a:extLst>
              </a:tr>
            </a:tbl>
          </a:graphicData>
        </a:graphic>
      </p:graphicFrame>
    </p:spTree>
    <p:extLst>
      <p:ext uri="{BB962C8B-B14F-4D97-AF65-F5344CB8AC3E}">
        <p14:creationId xmlns:p14="http://schemas.microsoft.com/office/powerpoint/2010/main" val="283225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4">
            <a:extLst>
              <a:ext uri="{FF2B5EF4-FFF2-40B4-BE49-F238E27FC236}">
                <a16:creationId xmlns:a16="http://schemas.microsoft.com/office/drawing/2014/main" id="{084968D7-BAC0-49F3-95C9-8CC106F7CD9C}"/>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28678" name="Text Box 5">
            <a:extLst>
              <a:ext uri="{FF2B5EF4-FFF2-40B4-BE49-F238E27FC236}">
                <a16:creationId xmlns:a16="http://schemas.microsoft.com/office/drawing/2014/main" id="{EEC666B5-9342-4AF5-973C-7BE4E2987805}"/>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28680" name="Text Box 10">
            <a:extLst>
              <a:ext uri="{FF2B5EF4-FFF2-40B4-BE49-F238E27FC236}">
                <a16:creationId xmlns:a16="http://schemas.microsoft.com/office/drawing/2014/main" id="{F8EEF90F-8ADA-485D-92A4-88C6A9AA3234}"/>
              </a:ext>
            </a:extLst>
          </p:cNvPr>
          <p:cNvSpPr txBox="1">
            <a:spLocks noChangeArrowheads="1"/>
          </p:cNvSpPr>
          <p:nvPr/>
        </p:nvSpPr>
        <p:spPr bwMode="auto">
          <a:xfrm>
            <a:off x="4295800" y="427516"/>
            <a:ext cx="7416824" cy="676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algn="just">
              <a:lnSpc>
                <a:spcPct val="110000"/>
              </a:lnSpc>
              <a:spcBef>
                <a:spcPct val="55000"/>
              </a:spcBef>
              <a:buFontTx/>
              <a:buChar char="-"/>
            </a:pPr>
            <a:r>
              <a:rPr lang="en-US" altLang="en-US" sz="2400" b="1" dirty="0" err="1">
                <a:solidFill>
                  <a:srgbClr val="0000CC"/>
                </a:solidFill>
                <a:latin typeface="Times New Roman" panose="02020603050405020304" pitchFamily="18" charset="0"/>
                <a:cs typeface="Times New Roman" panose="02020603050405020304" pitchFamily="18" charset="0"/>
              </a:rPr>
              <a:t>Chủ</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tịch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Hồ</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Chí</a:t>
            </a:r>
            <a:r>
              <a:rPr lang="en-US" altLang="en-US" sz="2400" b="1" dirty="0">
                <a:solidFill>
                  <a:srgbClr val="0000CC"/>
                </a:solidFill>
                <a:latin typeface="Times New Roman" panose="02020603050405020304" pitchFamily="18" charset="0"/>
                <a:cs typeface="Times New Roman" panose="02020603050405020304" pitchFamily="18" charset="0"/>
              </a:rPr>
              <a:t> Minh </a:t>
            </a:r>
            <a:r>
              <a:rPr lang="en-US" altLang="en-US" sz="2400" b="1" dirty="0" err="1">
                <a:solidFill>
                  <a:srgbClr val="0000CC"/>
                </a:solidFill>
                <a:latin typeface="Times New Roman" panose="02020603050405020304" pitchFamily="18" charset="0"/>
                <a:cs typeface="Times New Roman" panose="02020603050405020304" pitchFamily="18" charset="0"/>
              </a:rPr>
              <a:t>sinh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tại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làng</a:t>
            </a:r>
            <a:r>
              <a:rPr lang="en-US" altLang="en-US" sz="2400" b="1" dirty="0">
                <a:solidFill>
                  <a:srgbClr val="0000CC"/>
                </a:solidFill>
                <a:latin typeface="Times New Roman" panose="02020603050405020304" pitchFamily="18" charset="0"/>
                <a:cs typeface="Times New Roman" panose="02020603050405020304" pitchFamily="18" charset="0"/>
              </a:rPr>
              <a:t> Sen, </a:t>
            </a:r>
            <a:r>
              <a:rPr lang="en-US" altLang="en-US" sz="2400" b="1" dirty="0" err="1">
                <a:solidFill>
                  <a:srgbClr val="0000CC"/>
                </a:solidFill>
                <a:latin typeface="Times New Roman" panose="02020603050405020304" pitchFamily="18" charset="0"/>
                <a:cs typeface="Times New Roman" panose="02020603050405020304" pitchFamily="18" charset="0"/>
              </a:rPr>
              <a:t>xã</a:t>
            </a:r>
            <a:r>
              <a:rPr lang="en-US" altLang="en-US" sz="2400" b="1" dirty="0">
                <a:solidFill>
                  <a:srgbClr val="0000CC"/>
                </a:solidFill>
                <a:latin typeface="Times New Roman" panose="02020603050405020304" pitchFamily="18" charset="0"/>
                <a:cs typeface="Times New Roman" panose="02020603050405020304" pitchFamily="18" charset="0"/>
              </a:rPr>
              <a:t> Kim </a:t>
            </a:r>
            <a:r>
              <a:rPr lang="en-US" altLang="en-US" sz="2400" b="1" dirty="0" err="1">
                <a:solidFill>
                  <a:srgbClr val="0000CC"/>
                </a:solidFill>
                <a:latin typeface="Times New Roman" panose="02020603050405020304" pitchFamily="18" charset="0"/>
                <a:cs typeface="Times New Roman" panose="02020603050405020304" pitchFamily="18" charset="0"/>
              </a:rPr>
              <a:t>Liên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huyện</a:t>
            </a:r>
            <a:r>
              <a:rPr lang="en-US" altLang="en-US" sz="2400" b="1" dirty="0">
                <a:solidFill>
                  <a:srgbClr val="0000CC"/>
                </a:solidFill>
                <a:latin typeface="Times New Roman" panose="02020603050405020304" pitchFamily="18" charset="0"/>
                <a:cs typeface="Times New Roman" panose="02020603050405020304" pitchFamily="18" charset="0"/>
              </a:rPr>
              <a:t> Nam </a:t>
            </a:r>
            <a:r>
              <a:rPr lang="en-US" altLang="en-US" sz="2400" b="1" dirty="0" err="1">
                <a:solidFill>
                  <a:srgbClr val="0000CC"/>
                </a:solidFill>
                <a:latin typeface="Times New Roman" panose="02020603050405020304" pitchFamily="18" charset="0"/>
                <a:cs typeface="Times New Roman" panose="02020603050405020304" pitchFamily="18" charset="0"/>
              </a:rPr>
              <a:t>Đàn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tỉnh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Nghệ</a:t>
            </a:r>
            <a:r>
              <a:rPr lang="en-US" altLang="en-US" sz="2400" b="1" dirty="0">
                <a:solidFill>
                  <a:srgbClr val="0000CC"/>
                </a:solidFill>
                <a:latin typeface="Times New Roman" panose="02020603050405020304" pitchFamily="18" charset="0"/>
                <a:cs typeface="Times New Roman" panose="02020603050405020304" pitchFamily="18" charset="0"/>
              </a:rPr>
              <a:t> An. Cha </a:t>
            </a:r>
            <a:r>
              <a:rPr lang="en-US" altLang="en-US" sz="2400" b="1" dirty="0" err="1">
                <a:solidFill>
                  <a:srgbClr val="0000CC"/>
                </a:solidFill>
                <a:latin typeface="Times New Roman" panose="02020603050405020304" pitchFamily="18" charset="0"/>
                <a:cs typeface="Times New Roman" panose="02020603050405020304" pitchFamily="18" charset="0"/>
              </a:rPr>
              <a:t>là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cụ</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Nguyễn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Sinh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Sắc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Mẹ</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cụ</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Hoàng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Thị</a:t>
            </a:r>
            <a:r>
              <a:rPr lang="en-US" altLang="en-US" sz="2400" b="1" dirty="0">
                <a:solidFill>
                  <a:srgbClr val="0000CC"/>
                </a:solidFill>
                <a:latin typeface="Times New Roman" panose="02020603050405020304" pitchFamily="18" charset="0"/>
                <a:cs typeface="Times New Roman" panose="02020603050405020304" pitchFamily="18" charset="0"/>
              </a:rPr>
              <a:t> Loan;</a:t>
            </a:r>
          </a:p>
          <a:p>
            <a:pPr marL="342900" indent="-342900" algn="just">
              <a:lnSpc>
                <a:spcPct val="110000"/>
              </a:lnSpc>
              <a:spcBef>
                <a:spcPct val="55000"/>
              </a:spcBef>
              <a:buFontTx/>
              <a:buChar char="-"/>
            </a:pPr>
            <a:r>
              <a:rPr lang="en-US" altLang="en-US" sz="2400" b="1" dirty="0" err="1">
                <a:solidFill>
                  <a:srgbClr val="0000CC"/>
                </a:solidFill>
                <a:latin typeface="Times New Roman" panose="02020603050405020304" pitchFamily="18" charset="0"/>
                <a:cs typeface="Times New Roman" panose="02020603050405020304" pitchFamily="18" charset="0"/>
              </a:rPr>
              <a:t>Năm</a:t>
            </a:r>
            <a:r>
              <a:rPr lang="en-US" altLang="en-US" sz="2400" b="1" dirty="0">
                <a:solidFill>
                  <a:srgbClr val="0000CC"/>
                </a:solidFill>
                <a:latin typeface="Times New Roman" panose="02020603050405020304" pitchFamily="18" charset="0"/>
                <a:cs typeface="Times New Roman" panose="02020603050405020304" pitchFamily="18" charset="0"/>
              </a:rPr>
              <a:t> 1911, </a:t>
            </a:r>
            <a:r>
              <a:rPr lang="en-US" altLang="en-US" sz="2400" b="1" dirty="0" err="1">
                <a:solidFill>
                  <a:srgbClr val="0000CC"/>
                </a:solidFill>
                <a:latin typeface="Times New Roman" panose="02020603050405020304" pitchFamily="18" charset="0"/>
                <a:cs typeface="Times New Roman" panose="02020603050405020304" pitchFamily="18" charset="0"/>
              </a:rPr>
              <a:t>Người</a:t>
            </a:r>
            <a:r>
              <a:rPr lang="en-US" altLang="en-US" sz="2400" b="1" dirty="0">
                <a:solidFill>
                  <a:srgbClr val="0000CC"/>
                </a:solidFill>
                <a:latin typeface="Times New Roman" panose="02020603050405020304" pitchFamily="18" charset="0"/>
                <a:cs typeface="Times New Roman" panose="02020603050405020304" pitchFamily="18" charset="0"/>
              </a:rPr>
              <a:t> ra </a:t>
            </a:r>
            <a:r>
              <a:rPr lang="en-US" altLang="en-US" sz="2400" b="1" dirty="0" err="1">
                <a:solidFill>
                  <a:srgbClr val="0000CC"/>
                </a:solidFill>
                <a:latin typeface="Times New Roman" panose="02020603050405020304" pitchFamily="18" charset="0"/>
                <a:cs typeface="Times New Roman" panose="02020603050405020304" pitchFamily="18" charset="0"/>
              </a:rPr>
              <a:t>đi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tìm</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đường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cứu</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nước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từ</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Bến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cảng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Nhà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Rồng</a:t>
            </a:r>
            <a:r>
              <a:rPr lang="en-US" altLang="en-US" sz="2400" b="1" dirty="0">
                <a:solidFill>
                  <a:srgbClr val="0000CC"/>
                </a:solidFill>
                <a:latin typeface="Times New Roman" panose="02020603050405020304" pitchFamily="18" charset="0"/>
                <a:cs typeface="Times New Roman" panose="02020603050405020304" pitchFamily="18" charset="0"/>
              </a:rPr>
              <a:t>.</a:t>
            </a:r>
          </a:p>
          <a:p>
            <a:pPr marL="342900" indent="-342900" algn="just">
              <a:lnSpc>
                <a:spcPct val="110000"/>
              </a:lnSpc>
              <a:spcBef>
                <a:spcPct val="55000"/>
              </a:spcBef>
              <a:buFontTx/>
              <a:buChar char="-"/>
            </a:pPr>
            <a:r>
              <a:rPr lang="en-US" altLang="en-US" sz="2400" b="1" dirty="0" err="1">
                <a:solidFill>
                  <a:srgbClr val="0000CC"/>
                </a:solidFill>
                <a:latin typeface="Times New Roman" panose="02020603050405020304" pitchFamily="18" charset="0"/>
                <a:cs typeface="Times New Roman" panose="02020603050405020304" pitchFamily="18" charset="0"/>
              </a:rPr>
              <a:t>Tháng</a:t>
            </a:r>
            <a:r>
              <a:rPr lang="en-US" altLang="en-US" sz="2400" b="1" dirty="0">
                <a:solidFill>
                  <a:srgbClr val="0000CC"/>
                </a:solidFill>
                <a:latin typeface="Times New Roman" panose="02020603050405020304" pitchFamily="18" charset="0"/>
                <a:cs typeface="Times New Roman" panose="02020603050405020304" pitchFamily="18" charset="0"/>
              </a:rPr>
              <a:t> 2 -1941 </a:t>
            </a:r>
            <a:r>
              <a:rPr lang="en-US" altLang="en-US" sz="2400" b="1" dirty="0" err="1">
                <a:solidFill>
                  <a:srgbClr val="0000CC"/>
                </a:solidFill>
                <a:latin typeface="Times New Roman" panose="02020603050405020304" pitchFamily="18" charset="0"/>
                <a:cs typeface="Times New Roman" panose="02020603050405020304" pitchFamily="18" charset="0"/>
              </a:rPr>
              <a:t>Người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trở</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về</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nước</a:t>
            </a:r>
            <a:r>
              <a:rPr lang="en-US" altLang="en-US" sz="2400" b="1" dirty="0">
                <a:solidFill>
                  <a:srgbClr val="0000CC"/>
                </a:solidFill>
                <a:latin typeface="Times New Roman" panose="02020603050405020304" pitchFamily="18" charset="0"/>
                <a:cs typeface="Times New Roman" panose="02020603050405020304" pitchFamily="18" charset="0"/>
              </a:rPr>
              <a:t>.</a:t>
            </a:r>
          </a:p>
          <a:p>
            <a:pPr marL="342900" indent="-342900" algn="just">
              <a:lnSpc>
                <a:spcPct val="110000"/>
              </a:lnSpc>
              <a:spcBef>
                <a:spcPct val="55000"/>
              </a:spcBef>
              <a:buFontTx/>
              <a:buChar char="-"/>
            </a:pPr>
            <a:r>
              <a:rPr lang="en-US" altLang="en-US" sz="2400" b="1" dirty="0" err="1">
                <a:solidFill>
                  <a:srgbClr val="0000CC"/>
                </a:solidFill>
                <a:latin typeface="Times New Roman" panose="02020603050405020304" pitchFamily="18" charset="0"/>
                <a:cs typeface="Times New Roman" panose="02020603050405020304" pitchFamily="18" charset="0"/>
              </a:rPr>
              <a:t>Ngày</a:t>
            </a:r>
            <a:r>
              <a:rPr lang="en-US" altLang="en-US" sz="2400" b="1" dirty="0">
                <a:solidFill>
                  <a:srgbClr val="0000CC"/>
                </a:solidFill>
                <a:latin typeface="Times New Roman" panose="02020603050405020304" pitchFamily="18" charset="0"/>
                <a:cs typeface="Times New Roman" panose="02020603050405020304" pitchFamily="18" charset="0"/>
              </a:rPr>
              <a:t> 2 - 9 - 1945, </a:t>
            </a:r>
            <a:r>
              <a:rPr lang="en-US" altLang="en-US" sz="2400" b="1" dirty="0" err="1">
                <a:solidFill>
                  <a:srgbClr val="0000CC"/>
                </a:solidFill>
                <a:latin typeface="Times New Roman" panose="02020603050405020304" pitchFamily="18" charset="0"/>
                <a:cs typeface="Times New Roman" panose="02020603050405020304" pitchFamily="18" charset="0"/>
              </a:rPr>
              <a:t>tại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quảng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trường</a:t>
            </a:r>
            <a:r>
              <a:rPr lang="en-US" altLang="en-US" sz="2400" b="1" dirty="0">
                <a:solidFill>
                  <a:srgbClr val="0000CC"/>
                </a:solidFill>
                <a:latin typeface="Times New Roman" panose="02020603050405020304" pitchFamily="18" charset="0"/>
                <a:cs typeface="Times New Roman" panose="02020603050405020304" pitchFamily="18" charset="0"/>
              </a:rPr>
              <a:t> Ba </a:t>
            </a:r>
            <a:r>
              <a:rPr lang="en-US" altLang="en-US" sz="2400" b="1" dirty="0" err="1">
                <a:solidFill>
                  <a:srgbClr val="0000CC"/>
                </a:solidFill>
                <a:latin typeface="Times New Roman" panose="02020603050405020304" pitchFamily="18" charset="0"/>
                <a:cs typeface="Times New Roman" panose="02020603050405020304" pitchFamily="18" charset="0"/>
              </a:rPr>
              <a:t>Đình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Người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đọc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Bản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Tuyên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Ngôn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Lập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khai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sinh</a:t>
            </a:r>
            <a:r>
              <a:rPr lang="en-US" altLang="en-US" sz="2400" b="1" dirty="0">
                <a:solidFill>
                  <a:srgbClr val="0000CC"/>
                </a:solidFill>
                <a:latin typeface="Times New Roman" panose="02020603050405020304" pitchFamily="18" charset="0"/>
                <a:cs typeface="Times New Roman" panose="02020603050405020304" pitchFamily="18" charset="0"/>
              </a:rPr>
              <a:t> ra </a:t>
            </a:r>
            <a:r>
              <a:rPr lang="en-US" altLang="en-US" sz="2400" b="1" dirty="0" err="1">
                <a:solidFill>
                  <a:srgbClr val="0000CC"/>
                </a:solidFill>
                <a:latin typeface="Times New Roman" panose="02020603050405020304" pitchFamily="18" charset="0"/>
                <a:cs typeface="Times New Roman" panose="02020603050405020304" pitchFamily="18" charset="0"/>
              </a:rPr>
              <a:t>nước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Việt</a:t>
            </a:r>
            <a:r>
              <a:rPr lang="en-US" altLang="en-US" sz="2400" b="1" dirty="0">
                <a:solidFill>
                  <a:srgbClr val="0000CC"/>
                </a:solidFill>
                <a:latin typeface="Times New Roman" panose="02020603050405020304" pitchFamily="18" charset="0"/>
                <a:cs typeface="Times New Roman" panose="02020603050405020304" pitchFamily="18" charset="0"/>
              </a:rPr>
              <a:t> Nam </a:t>
            </a:r>
            <a:r>
              <a:rPr lang="en-US" altLang="en-US" sz="2400" b="1" dirty="0" err="1">
                <a:solidFill>
                  <a:srgbClr val="0000CC"/>
                </a:solidFill>
                <a:latin typeface="Times New Roman" panose="02020603050405020304" pitchFamily="18" charset="0"/>
                <a:cs typeface="Times New Roman" panose="02020603050405020304" pitchFamily="18" charset="0"/>
              </a:rPr>
              <a:t>Dân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chủ</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Cộng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Hòa</a:t>
            </a:r>
            <a:r>
              <a:rPr lang="en-US" altLang="en-US" sz="2400" b="1" dirty="0">
                <a:solidFill>
                  <a:srgbClr val="0000CC"/>
                </a:solidFill>
                <a:latin typeface="Times New Roman" panose="02020603050405020304" pitchFamily="18" charset="0"/>
                <a:cs typeface="Times New Roman" panose="02020603050405020304" pitchFamily="18" charset="0"/>
              </a:rPr>
              <a:t>.</a:t>
            </a:r>
          </a:p>
          <a:p>
            <a:pPr marL="342900" indent="-342900" algn="just">
              <a:lnSpc>
                <a:spcPct val="110000"/>
              </a:lnSpc>
              <a:spcBef>
                <a:spcPct val="55000"/>
              </a:spcBef>
              <a:buFontTx/>
              <a:buChar char="-"/>
            </a:pPr>
            <a:r>
              <a:rPr lang="en-US" altLang="en-US" sz="2400" b="1" dirty="0" err="1">
                <a:solidFill>
                  <a:srgbClr val="0000CC"/>
                </a:solidFill>
                <a:latin typeface="Times New Roman" panose="02020603050405020304" pitchFamily="18" charset="0"/>
                <a:cs typeface="Times New Roman" panose="02020603050405020304" pitchFamily="18" charset="0"/>
              </a:rPr>
              <a:t>Năm</a:t>
            </a:r>
            <a:r>
              <a:rPr lang="en-US" altLang="en-US" sz="2400" b="1" dirty="0">
                <a:solidFill>
                  <a:srgbClr val="0000CC"/>
                </a:solidFill>
                <a:latin typeface="Times New Roman" panose="02020603050405020304" pitchFamily="18" charset="0"/>
                <a:cs typeface="Times New Roman" panose="02020603050405020304" pitchFamily="18" charset="0"/>
              </a:rPr>
              <a:t> 1990, </a:t>
            </a:r>
            <a:r>
              <a:rPr lang="en-US" altLang="en-US" sz="2400" b="1" dirty="0" err="1">
                <a:solidFill>
                  <a:srgbClr val="0000CC"/>
                </a:solidFill>
                <a:latin typeface="Times New Roman" panose="02020603050405020304" pitchFamily="18" charset="0"/>
                <a:cs typeface="Times New Roman" panose="02020603050405020304" pitchFamily="18" charset="0"/>
              </a:rPr>
              <a:t>nhân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kỷ</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niệm</a:t>
            </a:r>
            <a:r>
              <a:rPr lang="en-US" altLang="en-US" sz="2400" b="1" dirty="0">
                <a:solidFill>
                  <a:srgbClr val="0000CC"/>
                </a:solidFill>
                <a:latin typeface="Times New Roman" panose="02020603050405020304" pitchFamily="18" charset="0"/>
                <a:cs typeface="Times New Roman" panose="02020603050405020304" pitchFamily="18" charset="0"/>
              </a:rPr>
              <a:t> 100 </a:t>
            </a:r>
            <a:r>
              <a:rPr lang="en-US" altLang="en-US" sz="2400" b="1" dirty="0" err="1">
                <a:solidFill>
                  <a:srgbClr val="0000CC"/>
                </a:solidFill>
                <a:latin typeface="Times New Roman" panose="02020603050405020304" pitchFamily="18" charset="0"/>
                <a:cs typeface="Times New Roman" panose="02020603050405020304" pitchFamily="18" charset="0"/>
              </a:rPr>
              <a:t>năm</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ngày</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sinh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Chủ</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tịch</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Hồ</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Chí</a:t>
            </a:r>
            <a:r>
              <a:rPr lang="en-US" altLang="en-US" sz="2400" b="1" dirty="0">
                <a:solidFill>
                  <a:srgbClr val="0000CC"/>
                </a:solidFill>
                <a:latin typeface="Times New Roman" panose="02020603050405020304" pitchFamily="18" charset="0"/>
                <a:cs typeface="Times New Roman" panose="02020603050405020304" pitchFamily="18" charset="0"/>
              </a:rPr>
              <a:t> Minh, UNESCO </a:t>
            </a:r>
            <a:r>
              <a:rPr lang="en-US" altLang="en-US" sz="2400" b="1" dirty="0" err="1">
                <a:solidFill>
                  <a:srgbClr val="0000CC"/>
                </a:solidFill>
                <a:latin typeface="Times New Roman" panose="02020603050405020304" pitchFamily="18" charset="0"/>
                <a:cs typeface="Times New Roman" panose="02020603050405020304" pitchFamily="18" charset="0"/>
              </a:rPr>
              <a:t>đã</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ghi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nhận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suy</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tôn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Người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i="1" dirty="0">
                <a:solidFill>
                  <a:srgbClr val="0000CC"/>
                </a:solidFill>
                <a:latin typeface="Times New Roman" panose="02020603050405020304" pitchFamily="18" charset="0"/>
                <a:cs typeface="Times New Roman" panose="02020603050405020304" pitchFamily="18" charset="0"/>
              </a:rPr>
              <a:t>“Anh </a:t>
            </a:r>
            <a:r>
              <a:rPr lang="en-US" altLang="en-US" sz="2400" b="1" i="1" dirty="0" err="1">
                <a:solidFill>
                  <a:srgbClr val="0000CC"/>
                </a:solidFill>
                <a:latin typeface="Times New Roman" panose="02020603050405020304" pitchFamily="18" charset="0"/>
                <a:cs typeface="Times New Roman" panose="02020603050405020304" pitchFamily="18" charset="0"/>
              </a:rPr>
              <a:t>hùng</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Giải</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phóng</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dân</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tộc</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Việt</a:t>
            </a:r>
            <a:r>
              <a:rPr lang="en-US" altLang="en-US" sz="2400" b="1" i="1" dirty="0">
                <a:solidFill>
                  <a:srgbClr val="0000CC"/>
                </a:solidFill>
                <a:latin typeface="Times New Roman" panose="02020603050405020304" pitchFamily="18" charset="0"/>
                <a:cs typeface="Times New Roman" panose="02020603050405020304" pitchFamily="18" charset="0"/>
              </a:rPr>
              <a:t> Nam, </a:t>
            </a:r>
            <a:r>
              <a:rPr lang="en-US" altLang="en-US" sz="2400" b="1" i="1" dirty="0" err="1">
                <a:solidFill>
                  <a:srgbClr val="0000CC"/>
                </a:solidFill>
                <a:latin typeface="Times New Roman" panose="02020603050405020304" pitchFamily="18" charset="0"/>
                <a:cs typeface="Times New Roman" panose="02020603050405020304" pitchFamily="18" charset="0"/>
              </a:rPr>
              <a:t>danh</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nhân</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văn</a:t>
            </a:r>
            <a:r>
              <a:rPr lang="en-US" altLang="en-US" sz="2400" b="1" i="1" dirty="0">
                <a:solidFill>
                  <a:srgbClr val="0000CC"/>
                </a:solidFill>
                <a:latin typeface="Times New Roman" panose="02020603050405020304" pitchFamily="18" charset="0"/>
                <a:cs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rPr>
              <a:t>hóa</a:t>
            </a:r>
            <a:r>
              <a:rPr lang="en-US" altLang="en-US" sz="2400" b="1" i="1" dirty="0">
                <a:solidFill>
                  <a:srgbClr val="0000CC"/>
                </a:solidFill>
                <a:latin typeface="Times New Roman" panose="02020603050405020304" pitchFamily="18" charset="0"/>
                <a:cs typeface="Times New Roman" panose="02020603050405020304" pitchFamily="18" charset="0"/>
              </a:rPr>
              <a:t>”.</a:t>
            </a:r>
            <a:endParaRPr lang="en-US" altLang="en-US" sz="2400" b="1" dirty="0">
              <a:solidFill>
                <a:srgbClr val="0000CC"/>
              </a:solidFill>
              <a:latin typeface="Times New Roman" panose="02020603050405020304" pitchFamily="18" charset="0"/>
              <a:cs typeface="Times New Roman" panose="02020603050405020304" pitchFamily="18" charset="0"/>
            </a:endParaRPr>
          </a:p>
          <a:p>
            <a:pPr marL="342900" indent="-342900" algn="just">
              <a:lnSpc>
                <a:spcPct val="110000"/>
              </a:lnSpc>
              <a:spcBef>
                <a:spcPct val="55000"/>
              </a:spcBef>
              <a:buFontTx/>
              <a:buChar char="-"/>
            </a:pP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A71298F-E810-41F9-B5E7-43853A69530C}"/>
              </a:ext>
            </a:extLst>
          </p:cNvPr>
          <p:cNvGrpSpPr/>
          <p:nvPr/>
        </p:nvGrpSpPr>
        <p:grpSpPr>
          <a:xfrm>
            <a:off x="213506" y="1154707"/>
            <a:ext cx="3581400" cy="4548586"/>
            <a:chOff x="114300" y="1188244"/>
            <a:chExt cx="3581400" cy="4548586"/>
          </a:xfrm>
        </p:grpSpPr>
        <p:pic>
          <p:nvPicPr>
            <p:cNvPr id="28690" name="Picture 18" descr="anh-bac">
              <a:extLst>
                <a:ext uri="{FF2B5EF4-FFF2-40B4-BE49-F238E27FC236}">
                  <a16:creationId xmlns:a16="http://schemas.microsoft.com/office/drawing/2014/main" id="{94C6D714-987C-4658-9429-B653D9BF8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188244"/>
              <a:ext cx="3581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6">
              <a:extLst>
                <a:ext uri="{FF2B5EF4-FFF2-40B4-BE49-F238E27FC236}">
                  <a16:creationId xmlns:a16="http://schemas.microsoft.com/office/drawing/2014/main" id="{023BBC7E-6A9C-4E3C-98CD-572A060477E8}"/>
                </a:ext>
              </a:extLst>
            </p:cNvPr>
            <p:cNvSpPr txBox="1">
              <a:spLocks noChangeArrowheads="1"/>
            </p:cNvSpPr>
            <p:nvPr/>
          </p:nvSpPr>
          <p:spPr bwMode="auto">
            <a:xfrm>
              <a:off x="114300" y="4807345"/>
              <a:ext cx="3581400" cy="92948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10000"/>
                </a:spcBef>
              </a:pPr>
              <a:r>
                <a:rPr lang="en-US" altLang="en-US" sz="2800" b="1" dirty="0">
                  <a:solidFill>
                    <a:srgbClr val="FF0066"/>
                  </a:solidFill>
                </a:rPr>
                <a:t>HỒ CHÍ MINH  </a:t>
              </a:r>
            </a:p>
            <a:p>
              <a:pPr algn="ctr">
                <a:spcBef>
                  <a:spcPct val="10000"/>
                </a:spcBef>
              </a:pPr>
              <a:r>
                <a:rPr lang="en-US" altLang="en-US" sz="2400" b="1" dirty="0">
                  <a:solidFill>
                    <a:srgbClr val="FF0066"/>
                  </a:solidFill>
                </a:rPr>
                <a:t>(19/5/1990 – 2/9/1969)</a:t>
              </a: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randombar(horizontal)">
                                      <p:cBhvr>
                                        <p:cTn id="12"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txBox="1">
            <a:spLocks noGrp="1"/>
          </p:cNvSpPr>
          <p:nvPr>
            <p:ph type="sldNum" sz="quarter" idx="12"/>
          </p:nvPr>
        </p:nvSpPr>
        <p:spPr>
          <a:noFill/>
          <a:ln>
            <a:noFill/>
          </a:ln>
        </p:spPr>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r">
              <a:buNone/>
            </a:pPr>
            <a:fld id="{9A0DB2DC-4C9A-4742-B13C-FB6460FD3503}" type="slidenum">
              <a:rPr lang="en-US" altLang="en-US" sz="900" dirty="0">
                <a:latin typeface="Arial" panose="020B0604020202020204" pitchFamily="34" charset="0"/>
                <a:cs typeface="Arial" panose="020B0604020202020204" pitchFamily="34" charset="0"/>
              </a:rPr>
              <a:t>15</a:t>
            </a:fld>
            <a:endParaRPr lang="en-US" altLang="en-US" sz="900" dirty="0">
              <a:latin typeface="Arial" panose="020B0604020202020204" pitchFamily="34" charset="0"/>
              <a:ea typeface="Arial" panose="020B0604020202020204" pitchFamily="34" charset="0"/>
              <a:cs typeface="Arial" panose="020B0604020202020204" pitchFamily="34" charset="0"/>
            </a:endParaRPr>
          </a:p>
        </p:txBody>
      </p:sp>
      <p:grpSp>
        <p:nvGrpSpPr>
          <p:cNvPr id="2" name="Group 2"/>
          <p:cNvGrpSpPr/>
          <p:nvPr/>
        </p:nvGrpSpPr>
        <p:grpSpPr>
          <a:xfrm>
            <a:off x="609600" y="164741"/>
            <a:ext cx="4873668" cy="6564109"/>
            <a:chOff x="91" y="167"/>
            <a:chExt cx="1207" cy="1995"/>
          </a:xfrm>
        </p:grpSpPr>
        <p:pic>
          <p:nvPicPr>
            <p:cNvPr id="31748" name="Picture 3" descr="Cu Nguyen Sinh Sac"/>
            <p:cNvPicPr>
              <a:picLocks noChangeAspect="1"/>
            </p:cNvPicPr>
            <p:nvPr/>
          </p:nvPicPr>
          <p:blipFill>
            <a:blip r:embed="rId3"/>
            <a:stretch>
              <a:fillRect/>
            </a:stretch>
          </p:blipFill>
          <p:spPr>
            <a:xfrm>
              <a:off x="124" y="167"/>
              <a:ext cx="1135" cy="1640"/>
            </a:xfrm>
            <a:prstGeom prst="rect">
              <a:avLst/>
            </a:prstGeom>
            <a:noFill/>
            <a:ln w="9525">
              <a:noFill/>
            </a:ln>
          </p:spPr>
        </p:pic>
        <p:sp>
          <p:nvSpPr>
            <p:cNvPr id="31749" name="Text Box 4"/>
            <p:cNvSpPr txBox="1"/>
            <p:nvPr/>
          </p:nvSpPr>
          <p:spPr>
            <a:xfrm>
              <a:off x="91" y="1872"/>
              <a:ext cx="1207" cy="290"/>
            </a:xfrm>
            <a:prstGeom prst="rect">
              <a:avLst/>
            </a:prstGeom>
            <a:noFill/>
            <a:ln w="9525">
              <a:noFill/>
            </a:ln>
          </p:spPr>
          <p:txBody>
            <a:bodyPr wrap="square">
              <a:spAutoFit/>
            </a:bodyPr>
            <a:lstStyle/>
            <a:p>
              <a:pPr algn="ctr" eaLnBrk="1" hangingPunct="1">
                <a:spcBef>
                  <a:spcPct val="50000"/>
                </a:spcBef>
              </a:pPr>
              <a:r>
                <a:rPr lang="en-US" altLang="en-US" sz="2800" b="1" dirty="0">
                  <a:solidFill>
                    <a:srgbClr val="A50021"/>
                  </a:solidFill>
                  <a:latin typeface="Times New Roman" panose="02020603050405020304" pitchFamily="18" charset="0"/>
                  <a:cs typeface="Arial" panose="020B0604020202020204" pitchFamily="34" charset="0"/>
                </a:rPr>
                <a:t>Cụ ông Nguyễn Sinh Sắc, thân sinh của Bác Hồ</a:t>
              </a:r>
              <a:endParaRPr lang="en-US" altLang="en-US" sz="2800" b="1" dirty="0">
                <a:solidFill>
                  <a:srgbClr val="A50021"/>
                </a:solidFill>
                <a:latin typeface="Times New Roman" panose="02020603050405020304" pitchFamily="18" charset="0"/>
                <a:ea typeface="Arial" panose="020B0604020202020204" pitchFamily="34" charset="0"/>
              </a:endParaRPr>
            </a:p>
          </p:txBody>
        </p:sp>
      </p:grpSp>
      <p:grpSp>
        <p:nvGrpSpPr>
          <p:cNvPr id="6" name="Group 2">
            <a:extLst>
              <a:ext uri="{FF2B5EF4-FFF2-40B4-BE49-F238E27FC236}">
                <a16:creationId xmlns:a16="http://schemas.microsoft.com/office/drawing/2014/main" id="{63B8EFEF-5C3F-48D3-B023-C84B957C7E4A}"/>
              </a:ext>
            </a:extLst>
          </p:cNvPr>
          <p:cNvGrpSpPr/>
          <p:nvPr/>
        </p:nvGrpSpPr>
        <p:grpSpPr>
          <a:xfrm>
            <a:off x="5966097" y="208425"/>
            <a:ext cx="5616303" cy="6520425"/>
            <a:chOff x="2201" y="48"/>
            <a:chExt cx="1136" cy="1975"/>
          </a:xfrm>
        </p:grpSpPr>
        <p:pic>
          <p:nvPicPr>
            <p:cNvPr id="7" name="Picture 3" descr="Cu Hoang Thi Loan">
              <a:extLst>
                <a:ext uri="{FF2B5EF4-FFF2-40B4-BE49-F238E27FC236}">
                  <a16:creationId xmlns:a16="http://schemas.microsoft.com/office/drawing/2014/main" id="{72DA6872-4577-4A5E-9682-19B6209941C8}"/>
                </a:ext>
              </a:extLst>
            </p:cNvPr>
            <p:cNvPicPr>
              <a:picLocks noChangeAspect="1"/>
            </p:cNvPicPr>
            <p:nvPr/>
          </p:nvPicPr>
          <p:blipFill>
            <a:blip r:embed="rId4"/>
            <a:stretch>
              <a:fillRect/>
            </a:stretch>
          </p:blipFill>
          <p:spPr>
            <a:xfrm>
              <a:off x="2338" y="48"/>
              <a:ext cx="999" cy="1634"/>
            </a:xfrm>
            <a:prstGeom prst="rect">
              <a:avLst/>
            </a:prstGeom>
            <a:noFill/>
            <a:ln w="9525">
              <a:noFill/>
            </a:ln>
          </p:spPr>
        </p:pic>
        <p:sp>
          <p:nvSpPr>
            <p:cNvPr id="8" name="Text Box 4">
              <a:extLst>
                <a:ext uri="{FF2B5EF4-FFF2-40B4-BE49-F238E27FC236}">
                  <a16:creationId xmlns:a16="http://schemas.microsoft.com/office/drawing/2014/main" id="{EDE114CF-6DD7-4A69-9911-D60C085913F9}"/>
                </a:ext>
              </a:extLst>
            </p:cNvPr>
            <p:cNvSpPr txBox="1"/>
            <p:nvPr/>
          </p:nvSpPr>
          <p:spPr>
            <a:xfrm>
              <a:off x="2201" y="1734"/>
              <a:ext cx="1136" cy="289"/>
            </a:xfrm>
            <a:prstGeom prst="rect">
              <a:avLst/>
            </a:prstGeom>
            <a:noFill/>
            <a:ln w="9525">
              <a:noFill/>
            </a:ln>
          </p:spPr>
          <p:txBody>
            <a:bodyPr wrap="square">
              <a:spAutoFit/>
            </a:bodyPr>
            <a:lstStyle/>
            <a:p>
              <a:pPr algn="ctr" eaLnBrk="1" hangingPunct="1">
                <a:spcBef>
                  <a:spcPct val="50000"/>
                </a:spcBef>
              </a:pPr>
              <a:r>
                <a:rPr lang="en-US" altLang="en-US" sz="2800" b="1" dirty="0">
                  <a:solidFill>
                    <a:srgbClr val="A50021"/>
                  </a:solidFill>
                  <a:latin typeface="Times New Roman" panose="02020603050405020304" pitchFamily="18" charset="0"/>
                  <a:cs typeface="Arial" panose="020B0604020202020204" pitchFamily="34" charset="0"/>
                </a:rPr>
                <a:t>Cụ b</a:t>
              </a:r>
              <a:r>
                <a:rPr lang="en-US" altLang="en-US" sz="2800" b="1" dirty="0">
                  <a:solidFill>
                    <a:srgbClr val="A50021"/>
                  </a:solidFill>
                  <a:latin typeface="Times New Roman" panose="02020603050405020304" pitchFamily="18" charset="0"/>
                  <a:ea typeface="Arial" panose="020B0604020202020204" pitchFamily="34" charset="0"/>
                </a:rPr>
                <a:t>à</a:t>
              </a:r>
              <a:r>
                <a:rPr lang="en-US" altLang="en-US" sz="2800" b="1" dirty="0">
                  <a:solidFill>
                    <a:srgbClr val="A50021"/>
                  </a:solidFill>
                  <a:latin typeface="Times New Roman" panose="02020603050405020304" pitchFamily="18" charset="0"/>
                  <a:cs typeface="Arial" panose="020B0604020202020204" pitchFamily="34" charset="0"/>
                </a:rPr>
                <a:t> Ho</a:t>
              </a:r>
              <a:r>
                <a:rPr lang="en-US" altLang="en-US" sz="2800" b="1" dirty="0">
                  <a:solidFill>
                    <a:srgbClr val="A50021"/>
                  </a:solidFill>
                  <a:latin typeface="Times New Roman" panose="02020603050405020304" pitchFamily="18" charset="0"/>
                  <a:ea typeface="Arial" panose="020B0604020202020204" pitchFamily="34" charset="0"/>
                </a:rPr>
                <a:t>à</a:t>
              </a:r>
              <a:r>
                <a:rPr lang="en-US" altLang="en-US" sz="2800" b="1" dirty="0">
                  <a:solidFill>
                    <a:srgbClr val="A50021"/>
                  </a:solidFill>
                  <a:latin typeface="Times New Roman" panose="02020603050405020304" pitchFamily="18" charset="0"/>
                  <a:cs typeface="Arial" panose="020B0604020202020204" pitchFamily="34" charset="0"/>
                </a:rPr>
                <a:t>ng Thị Loan, thân mẫu của Bác Hồ</a:t>
              </a:r>
              <a:endParaRPr lang="en-US" altLang="en-US" sz="2800" b="1" dirty="0">
                <a:solidFill>
                  <a:srgbClr val="A50021"/>
                </a:solidFill>
                <a:latin typeface="Times New Roman" panose="02020603050405020304" pitchFamily="18" charset="0"/>
                <a:ea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图片包含 山, 自然, 天空, 雪花&#10;&#10;已生成极高可信度的说明"/>
          <p:cNvPicPr>
            <a:picLocks noChangeAspect="1"/>
          </p:cNvPicPr>
          <p:nvPr/>
        </p:nvPicPr>
        <p:blipFill rotWithShape="1">
          <a:blip r:embed="rId3">
            <a:extLst>
              <a:ext uri="{28A0092B-C50C-407E-A947-70E740481C1C}">
                <a14:useLocalDpi xmlns:a14="http://schemas.microsoft.com/office/drawing/2010/main" val="0"/>
              </a:ext>
            </a:extLst>
          </a:blip>
          <a:srcRect l="11392" t="14707" r="12658" b="966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724AD9F-7824-4DEE-B84B-F23D94A9596F}"/>
              </a:ext>
            </a:extLst>
          </p:cNvPr>
          <p:cNvSpPr txBox="1"/>
          <p:nvPr/>
        </p:nvSpPr>
        <p:spPr>
          <a:xfrm>
            <a:off x="0" y="2780928"/>
            <a:ext cx="12192000" cy="1107996"/>
          </a:xfrm>
          <a:prstGeom prst="rect">
            <a:avLst/>
          </a:prstGeom>
          <a:noFill/>
        </p:spPr>
        <p:txBody>
          <a:bodyPr wrap="square" rtlCol="0">
            <a:spAutoFit/>
          </a:bodyPr>
          <a:lstStyle/>
          <a:p>
            <a:pPr algn="ctr"/>
            <a:r>
              <a:rPr lang="en-SG" sz="6600" b="1" dirty="0" err="1">
                <a:solidFill>
                  <a:srgbClr val="FF0000"/>
                </a:solidFill>
                <a:latin typeface="#9Slide05 SVNQuarzo" panose="04000000000000000000" pitchFamily="82" charset="0"/>
                <a:ea typeface="#9Slide05 SVNQuarzo" panose="04000000000000000000" pitchFamily="82" charset="0"/>
              </a:rPr>
              <a:t>Phong</a:t>
            </a:r>
            <a:r>
              <a:rPr lang="en-SG" sz="6600" b="1" dirty="0">
                <a:solidFill>
                  <a:srgbClr val="FF0000"/>
                </a:solidFill>
                <a:latin typeface="#9Slide05 SVNQuarzo" panose="04000000000000000000" pitchFamily="82" charset="0"/>
                <a:ea typeface="#9Slide05 SVNQuarzo" panose="04000000000000000000" pitchFamily="82" charset="0"/>
              </a:rPr>
              <a:t> </a:t>
            </a:r>
            <a:r>
              <a:rPr lang="en-SG" sz="6600" b="1" dirty="0" err="1">
                <a:solidFill>
                  <a:srgbClr val="FF0000"/>
                </a:solidFill>
                <a:latin typeface="#9Slide05 SVNQuarzo" panose="04000000000000000000" pitchFamily="82" charset="0"/>
                <a:ea typeface="#9Slide05 SVNQuarzo" panose="04000000000000000000" pitchFamily="82" charset="0"/>
              </a:rPr>
              <a:t>cách</a:t>
            </a:r>
            <a:r>
              <a:rPr lang="en-SG" sz="6600" b="1" dirty="0">
                <a:solidFill>
                  <a:srgbClr val="FF0000"/>
                </a:solidFill>
                <a:latin typeface="#9Slide05 SVNQuarzo" panose="04000000000000000000" pitchFamily="82" charset="0"/>
                <a:ea typeface="#9Slide05 SVNQuarzo" panose="04000000000000000000" pitchFamily="82" charset="0"/>
              </a:rPr>
              <a:t> </a:t>
            </a:r>
            <a:r>
              <a:rPr lang="en-SG" sz="6600" b="1" dirty="0" err="1">
                <a:solidFill>
                  <a:srgbClr val="FF0000"/>
                </a:solidFill>
                <a:latin typeface="#9Slide05 SVNQuarzo" panose="04000000000000000000" pitchFamily="82" charset="0"/>
                <a:ea typeface="#9Slide05 SVNQuarzo" panose="04000000000000000000" pitchFamily="82" charset="0"/>
              </a:rPr>
              <a:t>Hồ</a:t>
            </a:r>
            <a:r>
              <a:rPr lang="en-SG" sz="6600" b="1" dirty="0">
                <a:solidFill>
                  <a:srgbClr val="FF0000"/>
                </a:solidFill>
                <a:latin typeface="#9Slide05 SVNQuarzo" panose="04000000000000000000" pitchFamily="82" charset="0"/>
                <a:ea typeface="#9Slide05 SVNQuarzo" panose="04000000000000000000" pitchFamily="82" charset="0"/>
              </a:rPr>
              <a:t> </a:t>
            </a:r>
            <a:r>
              <a:rPr lang="en-SG" sz="6600" b="1" dirty="0" err="1">
                <a:solidFill>
                  <a:srgbClr val="FF0000"/>
                </a:solidFill>
                <a:latin typeface="#9Slide05 SVNQuarzo" panose="04000000000000000000" pitchFamily="82" charset="0"/>
                <a:ea typeface="#9Slide05 SVNQuarzo" panose="04000000000000000000" pitchFamily="82" charset="0"/>
              </a:rPr>
              <a:t>Chí</a:t>
            </a:r>
            <a:r>
              <a:rPr lang="en-SG" sz="6600" b="1" dirty="0">
                <a:solidFill>
                  <a:srgbClr val="FF0000"/>
                </a:solidFill>
                <a:latin typeface="#9Slide05 SVNQuarzo" panose="04000000000000000000" pitchFamily="82" charset="0"/>
                <a:ea typeface="#9Slide05 SVNQuarzo" panose="04000000000000000000" pitchFamily="82" charset="0"/>
              </a:rPr>
              <a:t> Minh</a:t>
            </a:r>
          </a:p>
        </p:txBody>
      </p:sp>
      <p:sp>
        <p:nvSpPr>
          <p:cNvPr id="38" name="TextBox 37">
            <a:extLst>
              <a:ext uri="{FF2B5EF4-FFF2-40B4-BE49-F238E27FC236}">
                <a16:creationId xmlns:a16="http://schemas.microsoft.com/office/drawing/2014/main" id="{819E71F1-5456-4ACE-BE5C-5015E7597DEB}"/>
              </a:ext>
            </a:extLst>
          </p:cNvPr>
          <p:cNvSpPr txBox="1"/>
          <p:nvPr/>
        </p:nvSpPr>
        <p:spPr>
          <a:xfrm>
            <a:off x="8184232" y="4221088"/>
            <a:ext cx="3528392" cy="584775"/>
          </a:xfrm>
          <a:prstGeom prst="rect">
            <a:avLst/>
          </a:prstGeom>
          <a:noFill/>
        </p:spPr>
        <p:txBody>
          <a:bodyPr wrap="square" rtlCol="0">
            <a:spAutoFit/>
          </a:bodyPr>
          <a:lstStyle/>
          <a:p>
            <a:pPr algn="ctr"/>
            <a:r>
              <a:rPr lang="en-SG" sz="3200" b="1" dirty="0">
                <a:solidFill>
                  <a:srgbClr val="FF0000"/>
                </a:solidFill>
                <a:latin typeface="#9Slide05 SVNQuarzo" panose="04000000000000000000" pitchFamily="82" charset="0"/>
                <a:ea typeface="#9Slide05 SVNQuarzo" panose="04000000000000000000" pitchFamily="82" charset="0"/>
              </a:rPr>
              <a:t>_Lê Anh </a:t>
            </a:r>
            <a:r>
              <a:rPr lang="en-SG" sz="3200" b="1" dirty="0" err="1">
                <a:solidFill>
                  <a:srgbClr val="FF0000"/>
                </a:solidFill>
                <a:latin typeface="#9Slide05 SVNQuarzo" panose="04000000000000000000" pitchFamily="82" charset="0"/>
                <a:ea typeface="#9Slide05 SVNQuarzo" panose="04000000000000000000" pitchFamily="82" charset="0"/>
              </a:rPr>
              <a:t>Trà</a:t>
            </a:r>
            <a:r>
              <a:rPr lang="en-SG" sz="3200" b="1" dirty="0">
                <a:solidFill>
                  <a:srgbClr val="FF0000"/>
                </a:solidFill>
                <a:latin typeface="#9Slide05 SVNQuarzo" panose="04000000000000000000" pitchFamily="82" charset="0"/>
                <a:ea typeface="#9Slide05 SVNQuarzo" panose="04000000000000000000" pitchFamily="82" charset="0"/>
              </a:rPr>
              <a:t>_</a:t>
            </a:r>
          </a:p>
        </p:txBody>
      </p:sp>
    </p:spTree>
    <p:extLst>
      <p:ext uri="{BB962C8B-B14F-4D97-AF65-F5344CB8AC3E}">
        <p14:creationId xmlns:p14="http://schemas.microsoft.com/office/powerpoint/2010/main" val="131254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4*#ppt_w"/>
                                          </p:val>
                                        </p:tav>
                                        <p:tav tm="100000">
                                          <p:val>
                                            <p:strVal val="#ppt_w"/>
                                          </p:val>
                                        </p:tav>
                                      </p:tavLst>
                                    </p:anim>
                                    <p:anim calcmode="lin" valueType="num">
                                      <p:cBhvr>
                                        <p:cTn id="8" dur="1000" fill="hold"/>
                                        <p:tgtEl>
                                          <p:spTgt spid="3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1305050" y="65449"/>
            <a:ext cx="9619033" cy="6068230"/>
          </a:xfrm>
          <a:prstGeom prst="rect">
            <a:avLst/>
          </a:prstGeom>
        </p:spPr>
      </p:pic>
      <p:sp>
        <p:nvSpPr>
          <p:cNvPr id="4100" name="Rectangle 4"/>
          <p:cNvSpPr>
            <a:spLocks noGrp="1" noChangeArrowheads="1"/>
          </p:cNvSpPr>
          <p:nvPr>
            <p:ph type="subTitle" idx="1"/>
          </p:nvPr>
        </p:nvSpPr>
        <p:spPr>
          <a:xfrm>
            <a:off x="2958892" y="4146017"/>
            <a:ext cx="6333238" cy="458237"/>
          </a:xfrm>
          <a:noFill/>
          <a:ln>
            <a:noFill/>
          </a:ln>
          <a:effectLst/>
        </p:spPr>
        <p:txBody>
          <a:bodyPr vert="horz" wrap="square" lIns="91404" tIns="45702" rIns="91404" bIns="45702" numCol="1" rtlCol="0" anchor="ctr" anchorCtr="0" compatLnSpc="1">
            <a:noAutofit/>
          </a:bodyPr>
          <a:lstStyle/>
          <a:p>
            <a:pPr algn="ctr">
              <a:spcBef>
                <a:spcPct val="0"/>
              </a:spcBef>
            </a:pP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I.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Tìm</a:t>
            </a: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hiểu</a:t>
            </a: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chung</a:t>
            </a:r>
            <a:endParaRPr lang="zh-CN" sz="88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a:stretch>
            <a:fillRect/>
          </a:stretch>
        </p:blipFill>
        <p:spPr>
          <a:xfrm rot="21120000">
            <a:off x="543348" y="1859258"/>
            <a:ext cx="3649824" cy="2690079"/>
          </a:xfrm>
          <a:prstGeom prst="rect">
            <a:avLst/>
          </a:prstGeom>
        </p:spPr>
      </p:pic>
      <p:pic>
        <p:nvPicPr>
          <p:cNvPr id="5" name="图片 4" descr="06346d6903f4883c3c2735af0435a240"/>
          <p:cNvPicPr>
            <a:picLocks noChangeAspect="1"/>
          </p:cNvPicPr>
          <p:nvPr/>
        </p:nvPicPr>
        <p:blipFill>
          <a:blip r:embed="rId4"/>
          <a:stretch>
            <a:fillRect/>
          </a:stretch>
        </p:blipFill>
        <p:spPr>
          <a:xfrm rot="1200000" flipH="1">
            <a:off x="8282880" y="1960819"/>
            <a:ext cx="3416236" cy="269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14DEA6B-B37B-4BDC-8C46-7C02BB4B4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2">
            <a:extLst>
              <a:ext uri="{FF2B5EF4-FFF2-40B4-BE49-F238E27FC236}">
                <a16:creationId xmlns:a16="http://schemas.microsoft.com/office/drawing/2014/main" id="{3E32A1E9-980D-480B-BD39-ADED88128BB3}"/>
              </a:ext>
            </a:extLst>
          </p:cNvPr>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4" name="文本框 5">
            <a:extLst>
              <a:ext uri="{FF2B5EF4-FFF2-40B4-BE49-F238E27FC236}">
                <a16:creationId xmlns:a16="http://schemas.microsoft.com/office/drawing/2014/main" id="{018E0689-3A2B-4DB6-8B3C-181A5CC2D8F5}"/>
              </a:ext>
            </a:extLst>
          </p:cNvPr>
          <p:cNvSpPr txBox="1"/>
          <p:nvPr/>
        </p:nvSpPr>
        <p:spPr>
          <a:xfrm>
            <a:off x="4559549" y="980728"/>
            <a:ext cx="3402196" cy="769441"/>
          </a:xfrm>
          <a:prstGeom prst="rect">
            <a:avLst/>
          </a:prstGeom>
          <a:noFill/>
        </p:spPr>
        <p:txBody>
          <a:bodyPr vert="horz" wrap="square" rtlCol="0">
            <a:spAutoFit/>
          </a:bodyPr>
          <a:lstStyle/>
          <a:p>
            <a:r>
              <a:rPr lang="en-US" altLang="zh-CN" sz="4400" b="1" spc="300" dirty="0">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rPr>
              <a:t>1. </a:t>
            </a:r>
            <a:r>
              <a:rPr lang="en-US" altLang="zh-CN" sz="4400" b="1" spc="300" dirty="0" err="1">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400" b="1" spc="300" dirty="0">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400" b="1" spc="300" dirty="0" err="1">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rPr>
              <a:t>giả</a:t>
            </a:r>
            <a:endParaRPr lang="zh-CN" altLang="en-US" sz="4400" b="1" spc="300" dirty="0">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5" name="图片 8">
            <a:extLst>
              <a:ext uri="{FF2B5EF4-FFF2-40B4-BE49-F238E27FC236}">
                <a16:creationId xmlns:a16="http://schemas.microsoft.com/office/drawing/2014/main" id="{BA4BCA5F-D38C-4B9C-8C68-932A01B3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115" y="166253"/>
            <a:ext cx="1143300" cy="1348169"/>
          </a:xfrm>
          <a:prstGeom prst="rect">
            <a:avLst/>
          </a:prstGeom>
        </p:spPr>
      </p:pic>
      <p:sp>
        <p:nvSpPr>
          <p:cNvPr id="6" name="Right Arrow 30">
            <a:extLst>
              <a:ext uri="{FF2B5EF4-FFF2-40B4-BE49-F238E27FC236}">
                <a16:creationId xmlns:a16="http://schemas.microsoft.com/office/drawing/2014/main" id="{1D5A9162-41D8-4B98-AC99-D37362BEEE5D}"/>
              </a:ext>
            </a:extLst>
          </p:cNvPr>
          <p:cNvSpPr/>
          <p:nvPr/>
        </p:nvSpPr>
        <p:spPr>
          <a:xfrm>
            <a:off x="3906886" y="3403763"/>
            <a:ext cx="7445697" cy="941145"/>
          </a:xfrm>
          <a:prstGeom prst="rightArrow">
            <a:avLst>
              <a:gd name="adj1" fmla="val 70149"/>
              <a:gd name="adj2" fmla="val 662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Right Arrow 32">
            <a:extLst>
              <a:ext uri="{FF2B5EF4-FFF2-40B4-BE49-F238E27FC236}">
                <a16:creationId xmlns:a16="http://schemas.microsoft.com/office/drawing/2014/main" id="{D4EEAEAE-AB5C-4205-966C-C2CEC4A16CDD}"/>
              </a:ext>
            </a:extLst>
          </p:cNvPr>
          <p:cNvSpPr/>
          <p:nvPr/>
        </p:nvSpPr>
        <p:spPr>
          <a:xfrm>
            <a:off x="3791744" y="4576087"/>
            <a:ext cx="7560840" cy="941145"/>
          </a:xfrm>
          <a:prstGeom prst="rightArrow">
            <a:avLst>
              <a:gd name="adj1" fmla="val 70149"/>
              <a:gd name="adj2" fmla="val 662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Right Arrow 50">
            <a:extLst>
              <a:ext uri="{FF2B5EF4-FFF2-40B4-BE49-F238E27FC236}">
                <a16:creationId xmlns:a16="http://schemas.microsoft.com/office/drawing/2014/main" id="{AF3E0881-41B4-4E3C-854C-5FAE6006BB0C}"/>
              </a:ext>
            </a:extLst>
          </p:cNvPr>
          <p:cNvSpPr/>
          <p:nvPr/>
        </p:nvSpPr>
        <p:spPr>
          <a:xfrm>
            <a:off x="3906887" y="2204864"/>
            <a:ext cx="7445695" cy="941145"/>
          </a:xfrm>
          <a:prstGeom prst="rightArrow">
            <a:avLst>
              <a:gd name="adj1" fmla="val 70149"/>
              <a:gd name="adj2" fmla="val 662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accent2"/>
              </a:solidFill>
            </a:endParaRPr>
          </a:p>
        </p:txBody>
      </p:sp>
      <p:sp>
        <p:nvSpPr>
          <p:cNvPr id="9" name="TextBox 8">
            <a:extLst>
              <a:ext uri="{FF2B5EF4-FFF2-40B4-BE49-F238E27FC236}">
                <a16:creationId xmlns:a16="http://schemas.microsoft.com/office/drawing/2014/main" id="{84E541F5-94F6-4CD1-938F-748E5997CC2E}"/>
              </a:ext>
            </a:extLst>
          </p:cNvPr>
          <p:cNvSpPr txBox="1"/>
          <p:nvPr/>
        </p:nvSpPr>
        <p:spPr>
          <a:xfrm>
            <a:off x="4078180" y="2405958"/>
            <a:ext cx="6199239" cy="524567"/>
          </a:xfrm>
          <a:prstGeom prst="rect">
            <a:avLst/>
          </a:prstGeom>
          <a:noFill/>
        </p:spPr>
        <p:txBody>
          <a:bodyPr wrap="square" rtlCol="0">
            <a:spAutoFit/>
          </a:bodyPr>
          <a:lstStyle/>
          <a:p>
            <a:pPr algn="just">
              <a:lnSpc>
                <a:spcPct val="130000"/>
              </a:lnSpc>
              <a:spcBef>
                <a:spcPct val="55000"/>
              </a:spcBef>
            </a:pPr>
            <a:r>
              <a:rPr lang="en-SG" sz="2400" b="1" dirty="0">
                <a:solidFill>
                  <a:schemeClr val="bg1"/>
                </a:solidFill>
                <a:latin typeface="Times New Roman" panose="02020603050405020304" pitchFamily="18" charset="0"/>
                <a:cs typeface="Times New Roman" panose="02020603050405020304" pitchFamily="18" charset="0"/>
              </a:rPr>
              <a:t>Lê Anh </a:t>
            </a:r>
            <a:r>
              <a:rPr lang="en-SG" sz="2400" b="1" dirty="0" err="1">
                <a:solidFill>
                  <a:schemeClr val="bg1"/>
                </a:solidFill>
                <a:latin typeface="Times New Roman" panose="02020603050405020304" pitchFamily="18" charset="0"/>
                <a:cs typeface="Times New Roman" panose="02020603050405020304" pitchFamily="18" charset="0"/>
              </a:rPr>
              <a:t>Trà</a:t>
            </a:r>
            <a:r>
              <a:rPr lang="en-SG" sz="2400" b="1" dirty="0">
                <a:solidFill>
                  <a:schemeClr val="bg1"/>
                </a:solidFill>
                <a:latin typeface="Times New Roman" panose="02020603050405020304" pitchFamily="18" charset="0"/>
                <a:cs typeface="Times New Roman" panose="02020603050405020304" pitchFamily="18" charset="0"/>
              </a:rPr>
              <a:t> (1927 – 1999), </a:t>
            </a:r>
            <a:r>
              <a:rPr lang="en-SG" sz="2400" b="1" dirty="0" err="1">
                <a:solidFill>
                  <a:schemeClr val="bg1"/>
                </a:solidFill>
                <a:latin typeface="Times New Roman" panose="02020603050405020304" pitchFamily="18" charset="0"/>
                <a:cs typeface="Times New Roman" panose="02020603050405020304" pitchFamily="18" charset="0"/>
              </a:rPr>
              <a:t>quê</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Quảng</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Ngãi</a:t>
            </a:r>
            <a:r>
              <a:rPr lang="en-SG" sz="2400" b="1" dirty="0">
                <a:solidFill>
                  <a:schemeClr val="bg1"/>
                </a:solidFill>
                <a:latin typeface="Times New Roman" panose="02020603050405020304" pitchFamily="18" charset="0"/>
                <a:cs typeface="Times New Roman" panose="02020603050405020304" pitchFamily="18" charset="0"/>
              </a:rPr>
              <a:t> </a:t>
            </a: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FCA816F-64A6-465D-B0E9-D960400D2EA9}"/>
              </a:ext>
            </a:extLst>
          </p:cNvPr>
          <p:cNvSpPr txBox="1"/>
          <p:nvPr/>
        </p:nvSpPr>
        <p:spPr>
          <a:xfrm>
            <a:off x="4078180" y="3567918"/>
            <a:ext cx="7739606" cy="524567"/>
          </a:xfrm>
          <a:prstGeom prst="rect">
            <a:avLst/>
          </a:prstGeom>
          <a:noFill/>
        </p:spPr>
        <p:txBody>
          <a:bodyPr wrap="square" rtlCol="0">
            <a:spAutoFit/>
          </a:bodyPr>
          <a:lstStyle/>
          <a:p>
            <a:pPr algn="just">
              <a:lnSpc>
                <a:spcPct val="130000"/>
              </a:lnSpc>
              <a:spcBef>
                <a:spcPct val="55000"/>
              </a:spcBef>
            </a:pPr>
            <a:r>
              <a:rPr lang="en-SG" sz="2400" b="1" dirty="0" err="1">
                <a:solidFill>
                  <a:schemeClr val="bg1"/>
                </a:solidFill>
                <a:latin typeface="Times New Roman" panose="02020603050405020304" pitchFamily="18" charset="0"/>
                <a:cs typeface="Times New Roman" panose="02020603050405020304" pitchFamily="18" charset="0"/>
              </a:rPr>
              <a:t>Là</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nhà</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văn</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nhà</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văn</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hóa</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tiêu</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biểu</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của</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văn</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học</a:t>
            </a:r>
            <a:r>
              <a:rPr lang="en-SG" sz="2400" b="1" dirty="0">
                <a:solidFill>
                  <a:schemeClr val="bg1"/>
                </a:solidFill>
                <a:latin typeface="Times New Roman" panose="02020603050405020304" pitchFamily="18" charset="0"/>
                <a:cs typeface="Times New Roman" panose="02020603050405020304" pitchFamily="18" charset="0"/>
              </a:rPr>
              <a:t> VN</a:t>
            </a: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E5314E2-AEF4-4525-9C07-F34FB51DEDD1}"/>
              </a:ext>
            </a:extLst>
          </p:cNvPr>
          <p:cNvSpPr txBox="1"/>
          <p:nvPr/>
        </p:nvSpPr>
        <p:spPr>
          <a:xfrm>
            <a:off x="4102256" y="4815335"/>
            <a:ext cx="7034304" cy="461665"/>
          </a:xfrm>
          <a:prstGeom prst="rect">
            <a:avLst/>
          </a:prstGeom>
          <a:noFill/>
        </p:spPr>
        <p:txBody>
          <a:bodyPr wrap="square" rtlCol="0">
            <a:spAutoFit/>
          </a:bodyPr>
          <a:lstStyle/>
          <a:p>
            <a:r>
              <a:rPr lang="en-SG" sz="2400" b="1" dirty="0" err="1">
                <a:solidFill>
                  <a:schemeClr val="bg1"/>
                </a:solidFill>
                <a:latin typeface="Times New Roman" panose="02020603050405020304" pitchFamily="18" charset="0"/>
                <a:cs typeface="Times New Roman" panose="02020603050405020304" pitchFamily="18" charset="0"/>
              </a:rPr>
              <a:t>Ngòi</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bút</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chân</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thực</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sắc</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sảo</a:t>
            </a:r>
            <a:endParaRPr lang="ko-KR" altLang="en-US" sz="3200" b="1" dirty="0">
              <a:solidFill>
                <a:schemeClr val="bg1"/>
              </a:solidFill>
              <a:latin typeface="Times New Roman" panose="02020603050405020304" pitchFamily="18" charset="0"/>
              <a:cs typeface="Times New Roman" panose="02020603050405020304" pitchFamily="18" charset="0"/>
            </a:endParaRPr>
          </a:p>
        </p:txBody>
      </p:sp>
      <p:pic>
        <p:nvPicPr>
          <p:cNvPr id="14" name="Picture 2" descr="TÃ¡c giáº£ LÃª Anh TrÃ  â ÄÃ´i nÃ©t vá» tiá»u sá»­ vÃ  sá»± nghiá»p sÃ¡ng tÃ¡c">
            <a:extLst>
              <a:ext uri="{FF2B5EF4-FFF2-40B4-BE49-F238E27FC236}">
                <a16:creationId xmlns:a16="http://schemas.microsoft.com/office/drawing/2014/main" id="{325F73C6-0978-474A-8EFF-9F2BD751C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34" y="2076308"/>
            <a:ext cx="2962152" cy="359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50" presetClass="path" presetSubtype="0" accel="50000" decel="50000" fill="hold" nodeType="withEffect">
                                  <p:stCondLst>
                                    <p:cond delay="0"/>
                                  </p:stCondLst>
                                  <p:childTnLst>
                                    <p:animMotion origin="layout" path="M 3.95833E-6 -2.96296E-6 L 0.28698 -2.96296E-6 C 0.41562 -2.96296E-6 0.57435 0.0875 0.57435 0.1588 L 0.57435 0.3176 " pathEditMode="relative" rAng="0" ptsTypes="AAAA">
                                      <p:cBhvr>
                                        <p:cTn id="15" dur="3000" fill="hold"/>
                                        <p:tgtEl>
                                          <p:spTgt spid="5"/>
                                        </p:tgtEl>
                                        <p:attrNameLst>
                                          <p:attrName>ppt_x</p:attrName>
                                          <p:attrName>ppt_y</p:attrName>
                                        </p:attrNameLst>
                                      </p:cBhvr>
                                      <p:rCtr x="28711" y="15880"/>
                                    </p:animMotion>
                                  </p:childTnLst>
                                </p:cTn>
                              </p:par>
                              <p:par>
                                <p:cTn id="16" presetID="42" presetClass="exit" presetSubtype="0" fill="hold" nodeType="withEffect">
                                  <p:stCondLst>
                                    <p:cond delay="230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animBg="1"/>
      <p:bldP spid="8" grpId="0" animBg="1"/>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Light" panose="020B0502040204020203" pitchFamily="34" charset="-122"/>
            </a:endParaRPr>
          </a:p>
        </p:txBody>
      </p:sp>
      <p:sp>
        <p:nvSpPr>
          <p:cNvPr id="20" name="Text Box 3">
            <a:extLst>
              <a:ext uri="{FF2B5EF4-FFF2-40B4-BE49-F238E27FC236}">
                <a16:creationId xmlns:a16="http://schemas.microsoft.com/office/drawing/2014/main"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pic>
        <p:nvPicPr>
          <p:cNvPr id="36" name="图片 8">
            <a:extLst>
              <a:ext uri="{FF2B5EF4-FFF2-40B4-BE49-F238E27FC236}">
                <a16:creationId xmlns:a16="http://schemas.microsoft.com/office/drawing/2014/main" id="{A77169CF-2443-4D57-A8CF-CEF15E5788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48019" y="655093"/>
            <a:ext cx="3271482" cy="1136332"/>
          </a:xfrm>
          <a:prstGeom prst="rect">
            <a:avLst/>
          </a:prstGeom>
        </p:spPr>
      </p:pic>
      <p:sp>
        <p:nvSpPr>
          <p:cNvPr id="37" name="文本框 25">
            <a:extLst>
              <a:ext uri="{FF2B5EF4-FFF2-40B4-BE49-F238E27FC236}">
                <a16:creationId xmlns:a16="http://schemas.microsoft.com/office/drawing/2014/main" id="{AC1E0000-C8B1-4943-ACCB-4A7C3322802D}"/>
              </a:ext>
            </a:extLst>
          </p:cNvPr>
          <p:cNvSpPr txBox="1"/>
          <p:nvPr/>
        </p:nvSpPr>
        <p:spPr>
          <a:xfrm>
            <a:off x="4395375" y="1037025"/>
            <a:ext cx="3185374" cy="646331"/>
          </a:xfrm>
          <a:prstGeom prst="rect">
            <a:avLst/>
          </a:prstGeom>
          <a:noFill/>
        </p:spPr>
        <p:txBody>
          <a:bodyPr vert="horz" wrap="square" rtlCol="0">
            <a:spAutoFit/>
          </a:bodyPr>
          <a:lstStyle/>
          <a:p>
            <a:pPr algn="ctr"/>
            <a:r>
              <a:rPr lang="en-SG" altLang="zh-CN" sz="36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2. </a:t>
            </a:r>
            <a:r>
              <a:rPr lang="en-SG" altLang="zh-CN" sz="3600" b="1" spc="300" dirty="0" err="1">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SG" altLang="zh-CN" sz="36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3600" b="1" spc="300" dirty="0" err="1">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phẩm</a:t>
            </a:r>
            <a:endParaRPr lang="zh-CN" altLang="en-US" sz="36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aphicFrame>
        <p:nvGraphicFramePr>
          <p:cNvPr id="13" name="Sơ đồ 4">
            <a:extLst>
              <a:ext uri="{FF2B5EF4-FFF2-40B4-BE49-F238E27FC236}">
                <a16:creationId xmlns:a16="http://schemas.microsoft.com/office/drawing/2014/main" id="{1515FA4E-6EA2-4491-A6DC-D2B866EF07C4}"/>
              </a:ext>
            </a:extLst>
          </p:cNvPr>
          <p:cNvGraphicFramePr/>
          <p:nvPr>
            <p:extLst>
              <p:ext uri="{D42A27DB-BD31-4B8C-83A1-F6EECF244321}">
                <p14:modId xmlns:p14="http://schemas.microsoft.com/office/powerpoint/2010/main" val="2605925808"/>
              </p:ext>
            </p:extLst>
          </p:nvPr>
        </p:nvGraphicFramePr>
        <p:xfrm>
          <a:off x="6248400" y="2162018"/>
          <a:ext cx="4322523" cy="3658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a:extLst>
              <a:ext uri="{FF2B5EF4-FFF2-40B4-BE49-F238E27FC236}">
                <a16:creationId xmlns:a16="http://schemas.microsoft.com/office/drawing/2014/main" id="{7FCD8285-C1DB-4031-91FA-0470890BD04D}"/>
              </a:ext>
            </a:extLst>
          </p:cNvPr>
          <p:cNvSpPr/>
          <p:nvPr/>
        </p:nvSpPr>
        <p:spPr>
          <a:xfrm>
            <a:off x="1473296" y="2887425"/>
            <a:ext cx="3856087" cy="2308324"/>
          </a:xfrm>
          <a:prstGeom prst="rect">
            <a:avLst/>
          </a:prstGeom>
        </p:spPr>
        <p:txBody>
          <a:bodyPr wrap="square">
            <a:spAutoFit/>
          </a:bodyPr>
          <a:lstStyle/>
          <a:p>
            <a:pPr algn="ctr"/>
            <a:r>
              <a:rPr lang="en-US"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T</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rình</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bày</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phầm</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tìm</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hiểu</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của</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mình</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về</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tác</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phẩm</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theo</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p>
          <a:p>
            <a:pPr algn="ct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4 ý </a:t>
            </a:r>
            <a:r>
              <a:rPr lang="es-ES_tradnl" sz="3600"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sau</a:t>
            </a:r>
            <a:r>
              <a:rPr lang="es-ES_tradnl" sz="3600" dirty="0">
                <a:solidFill>
                  <a:srgbClr val="000000"/>
                </a:solidFill>
                <a:latin typeface="Times New Roman" panose="02020603050405020304" pitchFamily="18" charset="0"/>
                <a:ea typeface="Calibri" panose="020F0502020204030204" pitchFamily="34" charset="0"/>
                <a:cs typeface="Helvetica" panose="020B0604020202020204" pitchFamily="34" charset="0"/>
              </a:rPr>
              <a:t>:</a:t>
            </a:r>
            <a:endParaRPr lang="en-SG" sz="3600" dirty="0"/>
          </a:p>
        </p:txBody>
      </p:sp>
    </p:spTree>
    <p:extLst>
      <p:ext uri="{BB962C8B-B14F-4D97-AF65-F5344CB8AC3E}">
        <p14:creationId xmlns:p14="http://schemas.microsoft.com/office/powerpoint/2010/main" val="2627943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8"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graphicEl>
                                              <a:dgm id="{B58A7C23-40B9-4BCE-B298-B14E89274F7A}"/>
                                            </p:graphicEl>
                                          </p:spTgt>
                                        </p:tgtEl>
                                        <p:attrNameLst>
                                          <p:attrName>style.visibility</p:attrName>
                                        </p:attrNameLst>
                                      </p:cBhvr>
                                      <p:to>
                                        <p:strVal val="visible"/>
                                      </p:to>
                                    </p:set>
                                    <p:animEffect transition="in" filter="barn(inVertical)">
                                      <p:cBhvr>
                                        <p:cTn id="29" dur="500"/>
                                        <p:tgtEl>
                                          <p:spTgt spid="13">
                                            <p:graphicEl>
                                              <a:dgm id="{B58A7C23-40B9-4BCE-B298-B14E89274F7A}"/>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graphicEl>
                                              <a:dgm id="{7FA026AB-A971-485B-98EC-64FF38ABCE19}"/>
                                            </p:graphicEl>
                                          </p:spTgt>
                                        </p:tgtEl>
                                        <p:attrNameLst>
                                          <p:attrName>style.visibility</p:attrName>
                                        </p:attrNameLst>
                                      </p:cBhvr>
                                      <p:to>
                                        <p:strVal val="visible"/>
                                      </p:to>
                                    </p:set>
                                    <p:animEffect transition="in" filter="barn(inVertical)">
                                      <p:cBhvr>
                                        <p:cTn id="34" dur="500"/>
                                        <p:tgtEl>
                                          <p:spTgt spid="13">
                                            <p:graphicEl>
                                              <a:dgm id="{7FA026AB-A971-485B-98EC-64FF38ABCE1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graphicEl>
                                              <a:dgm id="{87049B8D-F408-45E2-BB47-49C694FF2222}"/>
                                            </p:graphicEl>
                                          </p:spTgt>
                                        </p:tgtEl>
                                        <p:attrNameLst>
                                          <p:attrName>style.visibility</p:attrName>
                                        </p:attrNameLst>
                                      </p:cBhvr>
                                      <p:to>
                                        <p:strVal val="visible"/>
                                      </p:to>
                                    </p:set>
                                    <p:animEffect transition="in" filter="barn(inVertical)">
                                      <p:cBhvr>
                                        <p:cTn id="39" dur="500"/>
                                        <p:tgtEl>
                                          <p:spTgt spid="13">
                                            <p:graphicEl>
                                              <a:dgm id="{87049B8D-F408-45E2-BB47-49C694FF2222}"/>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graphicEl>
                                              <a:dgm id="{0116FBCB-01E5-4F83-9EAB-83B555E8AA33}"/>
                                            </p:graphicEl>
                                          </p:spTgt>
                                        </p:tgtEl>
                                        <p:attrNameLst>
                                          <p:attrName>style.visibility</p:attrName>
                                        </p:attrNameLst>
                                      </p:cBhvr>
                                      <p:to>
                                        <p:strVal val="visible"/>
                                      </p:to>
                                    </p:set>
                                    <p:animEffect transition="in" filter="barn(inVertical)">
                                      <p:cBhvr>
                                        <p:cTn id="44" dur="500"/>
                                        <p:tgtEl>
                                          <p:spTgt spid="13">
                                            <p:graphicEl>
                                              <a:dgm id="{0116FBCB-01E5-4F83-9EAB-83B555E8AA33}"/>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graphicEl>
                                              <a:dgm id="{0FD954F0-07F6-44FD-9463-D14EF6B73FD5}"/>
                                            </p:graphicEl>
                                          </p:spTgt>
                                        </p:tgtEl>
                                        <p:attrNameLst>
                                          <p:attrName>style.visibility</p:attrName>
                                        </p:attrNameLst>
                                      </p:cBhvr>
                                      <p:to>
                                        <p:strVal val="visible"/>
                                      </p:to>
                                    </p:set>
                                    <p:animEffect transition="in" filter="barn(inVertical)">
                                      <p:cBhvr>
                                        <p:cTn id="49" dur="500"/>
                                        <p:tgtEl>
                                          <p:spTgt spid="13">
                                            <p:graphicEl>
                                              <a:dgm id="{0FD954F0-07F6-44FD-9463-D14EF6B73F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p:bldGraphic spid="13" grpId="0">
        <p:bldSub>
          <a:bldDgm bld="one"/>
        </p:bldSub>
      </p:bldGraphic>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đẹp về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159617"/>
            <a:ext cx="9721080" cy="675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56067"/>
      </p:ext>
    </p:extLst>
  </p:cSld>
  <p:clrMapOvr>
    <a:masterClrMapping/>
  </p:clrMapOvr>
  <mc:AlternateContent xmlns:mc="http://schemas.openxmlformats.org/markup-compatibility/2006" xmlns:p14="http://schemas.microsoft.com/office/powerpoint/2010/main">
    <mc:Choice Requires="p14">
      <p:transition spd="slow" p14:dur="1500" advTm="8000">
        <p:checker/>
      </p:transition>
    </mc:Choice>
    <mc:Fallback xmlns="">
      <p:transition spd="slow" advTm="8000">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Light" panose="020B0502040204020203" pitchFamily="34" charset="-122"/>
            </a:endParaRPr>
          </a:p>
        </p:txBody>
      </p:sp>
      <p:sp>
        <p:nvSpPr>
          <p:cNvPr id="20" name="Text Box 3">
            <a:extLst>
              <a:ext uri="{FF2B5EF4-FFF2-40B4-BE49-F238E27FC236}">
                <a16:creationId xmlns:a16="http://schemas.microsoft.com/office/drawing/2014/main"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11" name="Oval 10">
            <a:extLst>
              <a:ext uri="{FF2B5EF4-FFF2-40B4-BE49-F238E27FC236}">
                <a16:creationId xmlns:a16="http://schemas.microsoft.com/office/drawing/2014/main" id="{222F6114-3EE7-4EE0-8678-F00640A4BEA3}"/>
              </a:ext>
            </a:extLst>
          </p:cNvPr>
          <p:cNvSpPr/>
          <p:nvPr/>
        </p:nvSpPr>
        <p:spPr>
          <a:xfrm>
            <a:off x="994718" y="1945453"/>
            <a:ext cx="3117335" cy="309866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Hoàn</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cảnh</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sáng</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tác</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Xuất</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xứ</a:t>
            </a:r>
            <a:endParaRPr lang="en-SG" sz="3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8129C16-AF25-454E-8475-2869B0987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
            <a:off x="4374003" y="2685906"/>
            <a:ext cx="1486187" cy="1486187"/>
          </a:xfrm>
          <a:prstGeom prst="rect">
            <a:avLst/>
          </a:prstGeom>
        </p:spPr>
      </p:pic>
      <p:sp>
        <p:nvSpPr>
          <p:cNvPr id="3" name="Rectangle: Rounded Corners 2">
            <a:extLst>
              <a:ext uri="{FF2B5EF4-FFF2-40B4-BE49-F238E27FC236}">
                <a16:creationId xmlns:a16="http://schemas.microsoft.com/office/drawing/2014/main" id="{747C27DE-DA02-4989-BB24-A6722FDEE907}"/>
              </a:ext>
            </a:extLst>
          </p:cNvPr>
          <p:cNvSpPr/>
          <p:nvPr/>
        </p:nvSpPr>
        <p:spPr>
          <a:xfrm>
            <a:off x="5990898" y="1054972"/>
            <a:ext cx="5009198" cy="47502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dirty="0" err="1">
                <a:solidFill>
                  <a:srgbClr val="0000CC"/>
                </a:solidFill>
                <a:latin typeface="Times New Roman" panose="02020603050405020304" pitchFamily="18" charset="0"/>
                <a:cs typeface="Times New Roman" panose="02020603050405020304" pitchFamily="18" charset="0"/>
              </a:rPr>
              <a:t>Năm</a:t>
            </a:r>
            <a:r>
              <a:rPr lang="en-US" altLang="en-US" sz="3200" dirty="0">
                <a:solidFill>
                  <a:srgbClr val="0000CC"/>
                </a:solidFill>
                <a:latin typeface="Times New Roman" panose="02020603050405020304" pitchFamily="18" charset="0"/>
                <a:cs typeface="Times New Roman" panose="02020603050405020304" pitchFamily="18" charset="0"/>
              </a:rPr>
              <a:t> 1990, </a:t>
            </a:r>
            <a:r>
              <a:rPr lang="en-US" altLang="en-US" sz="3200" dirty="0" err="1">
                <a:solidFill>
                  <a:srgbClr val="0000CC"/>
                </a:solidFill>
                <a:latin typeface="Times New Roman" panose="02020603050405020304" pitchFamily="18" charset="0"/>
                <a:cs typeface="Times New Roman" panose="02020603050405020304" pitchFamily="18" charset="0"/>
              </a:rPr>
              <a:t>nhân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dịp</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kỷ</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niệm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a:solidFill>
                  <a:srgbClr val="FF0000"/>
                </a:solidFill>
                <a:latin typeface="Times New Roman" panose="02020603050405020304" pitchFamily="18" charset="0"/>
                <a:cs typeface="Times New Roman" panose="02020603050405020304" pitchFamily="18" charset="0"/>
              </a:rPr>
              <a:t>100 </a:t>
            </a:r>
            <a:r>
              <a:rPr lang="en-US" altLang="en-US" sz="3200" dirty="0" err="1">
                <a:solidFill>
                  <a:srgbClr val="FF0000"/>
                </a:solidFill>
                <a:latin typeface="Times New Roman" panose="02020603050405020304" pitchFamily="18" charset="0"/>
                <a:cs typeface="Times New Roman" panose="02020603050405020304" pitchFamily="18" charset="0"/>
              </a:rPr>
              <a:t>năm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ngày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sinh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Bác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Hồ</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có</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nhiều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bài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viết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về</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Người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Phong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cách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Hồ</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Chí</a:t>
            </a:r>
            <a:r>
              <a:rPr lang="en-US" altLang="en-US" sz="3200" dirty="0">
                <a:solidFill>
                  <a:srgbClr val="0000CC"/>
                </a:solidFill>
                <a:latin typeface="Times New Roman" panose="02020603050405020304" pitchFamily="18" charset="0"/>
                <a:cs typeface="Times New Roman" panose="02020603050405020304" pitchFamily="18" charset="0"/>
              </a:rPr>
              <a:t> Minh” </a:t>
            </a:r>
            <a:r>
              <a:rPr lang="en-US" altLang="en-US" sz="3200" dirty="0" err="1">
                <a:solidFill>
                  <a:srgbClr val="0000CC"/>
                </a:solidFill>
                <a:latin typeface="Times New Roman" panose="02020603050405020304" pitchFamily="18" charset="0"/>
                <a:cs typeface="Times New Roman" panose="02020603050405020304" pitchFamily="18" charset="0"/>
              </a:rPr>
              <a:t>là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một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phần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trong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viết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Phong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cách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Hồ</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Chí</a:t>
            </a:r>
            <a:r>
              <a:rPr lang="en-US" altLang="en-US" sz="3200" i="1" dirty="0">
                <a:solidFill>
                  <a:srgbClr val="FF0000"/>
                </a:solidFill>
                <a:latin typeface="Times New Roman" panose="02020603050405020304" pitchFamily="18" charset="0"/>
                <a:cs typeface="Times New Roman" panose="02020603050405020304" pitchFamily="18" charset="0"/>
              </a:rPr>
              <a:t> Minh, </a:t>
            </a:r>
            <a:r>
              <a:rPr lang="en-US" altLang="en-US" sz="3200" i="1" dirty="0" err="1">
                <a:solidFill>
                  <a:srgbClr val="FF0000"/>
                </a:solidFill>
                <a:latin typeface="Times New Roman" panose="02020603050405020304" pitchFamily="18" charset="0"/>
                <a:cs typeface="Times New Roman" panose="02020603050405020304" pitchFamily="18" charset="0"/>
              </a:rPr>
              <a:t>cái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vĩ</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gắn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với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giản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dị</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của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tác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giả</a:t>
            </a:r>
            <a:r>
              <a:rPr lang="en-US" altLang="en-US" sz="3200" dirty="0">
                <a:solidFill>
                  <a:srgbClr val="0000CC"/>
                </a:solidFill>
                <a:latin typeface="Times New Roman" panose="02020603050405020304" pitchFamily="18" charset="0"/>
                <a:cs typeface="Times New Roman" panose="02020603050405020304" pitchFamily="18" charset="0"/>
              </a:rPr>
              <a:t> Lê Anh </a:t>
            </a:r>
            <a:r>
              <a:rPr lang="en-US" altLang="en-US" sz="3200" dirty="0" err="1">
                <a:solidFill>
                  <a:srgbClr val="0000CC"/>
                </a:solidFill>
                <a:latin typeface="Times New Roman" panose="02020603050405020304" pitchFamily="18" charset="0"/>
                <a:cs typeface="Times New Roman" panose="02020603050405020304" pitchFamily="18" charset="0"/>
              </a:rPr>
              <a:t>Trà</a:t>
            </a:r>
            <a:r>
              <a:rPr lang="en-US" altLang="en-US" sz="3200" dirty="0">
                <a:solidFill>
                  <a:srgbClr val="0000CC"/>
                </a:solidFill>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451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Light" panose="020B0502040204020203" pitchFamily="34" charset="-122"/>
            </a:endParaRPr>
          </a:p>
        </p:txBody>
      </p:sp>
      <p:sp>
        <p:nvSpPr>
          <p:cNvPr id="20" name="Text Box 3">
            <a:extLst>
              <a:ext uri="{FF2B5EF4-FFF2-40B4-BE49-F238E27FC236}">
                <a16:creationId xmlns:a16="http://schemas.microsoft.com/office/drawing/2014/main"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7" name="Oval 6">
            <a:extLst>
              <a:ext uri="{FF2B5EF4-FFF2-40B4-BE49-F238E27FC236}">
                <a16:creationId xmlns:a16="http://schemas.microsoft.com/office/drawing/2014/main" id="{56A53699-F442-4375-85CA-26E1C7672EBE}"/>
              </a:ext>
            </a:extLst>
          </p:cNvPr>
          <p:cNvSpPr/>
          <p:nvPr/>
        </p:nvSpPr>
        <p:spPr>
          <a:xfrm>
            <a:off x="1559496" y="1114403"/>
            <a:ext cx="1623816" cy="157421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Kiểu</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loại</a:t>
            </a:r>
            <a:endParaRPr lang="en-SG" sz="3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4066632-ED32-4DC9-B924-0E13653AC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64787">
            <a:off x="1628311" y="2846278"/>
            <a:ext cx="1486187" cy="1486187"/>
          </a:xfrm>
          <a:prstGeom prst="rect">
            <a:avLst/>
          </a:prstGeom>
        </p:spPr>
      </p:pic>
      <p:sp>
        <p:nvSpPr>
          <p:cNvPr id="9" name="Rectangle: Rounded Corners 8">
            <a:extLst>
              <a:ext uri="{FF2B5EF4-FFF2-40B4-BE49-F238E27FC236}">
                <a16:creationId xmlns:a16="http://schemas.microsoft.com/office/drawing/2014/main" id="{AE040215-82D3-411F-AF82-B92699C34097}"/>
              </a:ext>
            </a:extLst>
          </p:cNvPr>
          <p:cNvSpPr/>
          <p:nvPr/>
        </p:nvSpPr>
        <p:spPr>
          <a:xfrm>
            <a:off x="1174840" y="4169387"/>
            <a:ext cx="2216060" cy="14238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Văn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bản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dụng</a:t>
            </a:r>
            <a:endParaRPr lang="en-SG" sz="3200" b="1" dirty="0">
              <a:solidFill>
                <a:srgbClr val="0070C0"/>
              </a:solidFill>
            </a:endParaRPr>
          </a:p>
        </p:txBody>
      </p:sp>
      <p:sp>
        <p:nvSpPr>
          <p:cNvPr id="10" name="Oval 9">
            <a:extLst>
              <a:ext uri="{FF2B5EF4-FFF2-40B4-BE49-F238E27FC236}">
                <a16:creationId xmlns:a16="http://schemas.microsoft.com/office/drawing/2014/main" id="{BDA0406C-0807-442B-A359-B6D0E28406CE}"/>
              </a:ext>
            </a:extLst>
          </p:cNvPr>
          <p:cNvSpPr/>
          <p:nvPr/>
        </p:nvSpPr>
        <p:spPr>
          <a:xfrm>
            <a:off x="6672064" y="1114403"/>
            <a:ext cx="1623816" cy="157421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Chủ</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đề</a:t>
            </a:r>
            <a:endParaRPr lang="en-SG" sz="3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8A04D3F-217F-4ED8-AEA7-1A860B3CA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64787">
            <a:off x="6828886" y="2846278"/>
            <a:ext cx="1486187" cy="1486187"/>
          </a:xfrm>
          <a:prstGeom prst="rect">
            <a:avLst/>
          </a:prstGeom>
        </p:spPr>
      </p:pic>
      <p:sp>
        <p:nvSpPr>
          <p:cNvPr id="12" name="Rectangle: Rounded Corners 11">
            <a:extLst>
              <a:ext uri="{FF2B5EF4-FFF2-40B4-BE49-F238E27FC236}">
                <a16:creationId xmlns:a16="http://schemas.microsoft.com/office/drawing/2014/main" id="{ADB330C1-45EF-464B-8BA1-CA9782F2A630}"/>
              </a:ext>
            </a:extLst>
          </p:cNvPr>
          <p:cNvSpPr/>
          <p:nvPr/>
        </p:nvSpPr>
        <p:spPr>
          <a:xfrm>
            <a:off x="4073769" y="4169387"/>
            <a:ext cx="6846767" cy="14238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Sự</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hội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nhập</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với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hoa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văn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hóa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thế</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giới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và</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việc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phát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huy</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vẻ</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đẹp</a:t>
            </a:r>
            <a:r>
              <a:rPr lang="en-US" altLang="en-US" sz="3200" b="1" dirty="0">
                <a:solidFill>
                  <a:srgbClr val="0070C0"/>
                </a:solidFill>
                <a:latin typeface="Times New Roman" panose="02020603050405020304" pitchFamily="18" charset="0"/>
                <a:cs typeface="Times New Roman" panose="02020603050405020304" pitchFamily="18" charset="0"/>
              </a:rPr>
              <a:t> VHDT.</a:t>
            </a:r>
            <a:endParaRPr lang="en-SG"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200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9"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609BD46-DA92-43DD-AA05-DA1288DE4285}"/>
              </a:ext>
            </a:extLst>
          </p:cNvPr>
          <p:cNvGrpSpPr/>
          <p:nvPr/>
        </p:nvGrpSpPr>
        <p:grpSpPr>
          <a:xfrm>
            <a:off x="5178991" y="1328476"/>
            <a:ext cx="2546638" cy="1507626"/>
            <a:chOff x="6141650" y="1201294"/>
            <a:chExt cx="2546638" cy="1507626"/>
          </a:xfrm>
        </p:grpSpPr>
        <p:pic>
          <p:nvPicPr>
            <p:cNvPr id="4" name="图片 4">
              <a:extLst>
                <a:ext uri="{FF2B5EF4-FFF2-40B4-BE49-F238E27FC236}">
                  <a16:creationId xmlns:a16="http://schemas.microsoft.com/office/drawing/2014/main" id="{D865C25F-BE34-4FE3-B460-0709819E8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 t="18227" r="-2667" b="20449"/>
            <a:stretch/>
          </p:blipFill>
          <p:spPr>
            <a:xfrm>
              <a:off x="6141650" y="1201294"/>
              <a:ext cx="2546638" cy="1507626"/>
            </a:xfrm>
            <a:prstGeom prst="rect">
              <a:avLst/>
            </a:prstGeom>
          </p:spPr>
        </p:pic>
        <p:sp>
          <p:nvSpPr>
            <p:cNvPr id="6" name="TextBox 5">
              <a:extLst>
                <a:ext uri="{FF2B5EF4-FFF2-40B4-BE49-F238E27FC236}">
                  <a16:creationId xmlns:a16="http://schemas.microsoft.com/office/drawing/2014/main" id="{06B47DFB-0C05-44D4-B521-F9DE82ED327E}"/>
                </a:ext>
              </a:extLst>
            </p:cNvPr>
            <p:cNvSpPr txBox="1"/>
            <p:nvPr/>
          </p:nvSpPr>
          <p:spPr>
            <a:xfrm flipH="1">
              <a:off x="6528048" y="1772816"/>
              <a:ext cx="1512168" cy="584775"/>
            </a:xfrm>
            <a:prstGeom prst="rect">
              <a:avLst/>
            </a:prstGeom>
            <a:noFill/>
          </p:spPr>
          <p:txBody>
            <a:bodyPr wrap="square" rtlCol="0">
              <a:spAutoFit/>
            </a:bodyPr>
            <a:lstStyle/>
            <a:p>
              <a:r>
                <a:rPr lang="en-SG" sz="3200" b="1" dirty="0" err="1">
                  <a:latin typeface="Times New Roman" panose="02020603050405020304" pitchFamily="18" charset="0"/>
                  <a:cs typeface="Times New Roman" panose="02020603050405020304" pitchFamily="18" charset="0"/>
                </a:rPr>
                <a:t>Phần</a:t>
              </a:r>
              <a:r>
                <a:rPr lang="en-SG" sz="3200" b="1" dirty="0">
                  <a:latin typeface="Times New Roman" panose="02020603050405020304" pitchFamily="18" charset="0"/>
                  <a:cs typeface="Times New Roman" panose="02020603050405020304" pitchFamily="18" charset="0"/>
                </a:rPr>
                <a:t> 1</a:t>
              </a:r>
            </a:p>
          </p:txBody>
        </p:sp>
      </p:grpSp>
      <p:grpSp>
        <p:nvGrpSpPr>
          <p:cNvPr id="11" name="Group 10">
            <a:extLst>
              <a:ext uri="{FF2B5EF4-FFF2-40B4-BE49-F238E27FC236}">
                <a16:creationId xmlns:a16="http://schemas.microsoft.com/office/drawing/2014/main" id="{2BA08AAF-7013-44E3-9197-F5E44E17E316}"/>
              </a:ext>
            </a:extLst>
          </p:cNvPr>
          <p:cNvGrpSpPr/>
          <p:nvPr/>
        </p:nvGrpSpPr>
        <p:grpSpPr>
          <a:xfrm>
            <a:off x="-310771" y="908720"/>
            <a:ext cx="5356745" cy="5356745"/>
            <a:chOff x="-310771" y="908720"/>
            <a:chExt cx="5356745" cy="5356745"/>
          </a:xfrm>
        </p:grpSpPr>
        <p:pic>
          <p:nvPicPr>
            <p:cNvPr id="7" name="图片 8">
              <a:extLst>
                <a:ext uri="{FF2B5EF4-FFF2-40B4-BE49-F238E27FC236}">
                  <a16:creationId xmlns:a16="http://schemas.microsoft.com/office/drawing/2014/main" id="{14039165-D6FE-4565-8B01-CD4144090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71" y="908720"/>
              <a:ext cx="5356745" cy="5356745"/>
            </a:xfrm>
            <a:prstGeom prst="rect">
              <a:avLst/>
            </a:prstGeom>
          </p:spPr>
        </p:pic>
        <p:sp>
          <p:nvSpPr>
            <p:cNvPr id="8" name="TextBox 7">
              <a:extLst>
                <a:ext uri="{FF2B5EF4-FFF2-40B4-BE49-F238E27FC236}">
                  <a16:creationId xmlns:a16="http://schemas.microsoft.com/office/drawing/2014/main" id="{D75C4ECD-9CB3-49CB-A483-76E3562056FE}"/>
                </a:ext>
              </a:extLst>
            </p:cNvPr>
            <p:cNvSpPr txBox="1"/>
            <p:nvPr/>
          </p:nvSpPr>
          <p:spPr>
            <a:xfrm flipH="1">
              <a:off x="1228469" y="4221088"/>
              <a:ext cx="2402553" cy="938719"/>
            </a:xfrm>
            <a:prstGeom prst="rect">
              <a:avLst/>
            </a:prstGeom>
            <a:solidFill>
              <a:srgbClr val="FFC265"/>
            </a:solidFill>
            <a:ln>
              <a:noFill/>
            </a:ln>
          </p:spPr>
          <p:txBody>
            <a:bodyPr wrap="square" rtlCol="0">
              <a:spAutoFit/>
            </a:bodyPr>
            <a:lstStyle/>
            <a:p>
              <a:pPr algn="ctr"/>
              <a:r>
                <a:rPr lang="en-SG" sz="5500" dirty="0" err="1">
                  <a:solidFill>
                    <a:schemeClr val="bg1"/>
                  </a:solidFill>
                  <a:latin typeface="#9Slide03 Arima Madurai Black" panose="00000A00000000000000" pitchFamily="2" charset="0"/>
                  <a:cs typeface="#9Slide03 Arima Madurai Black" panose="00000A00000000000000" pitchFamily="2" charset="0"/>
                </a:rPr>
                <a:t>Bố</a:t>
              </a:r>
              <a:r>
                <a:rPr lang="en-SG" sz="5500" dirty="0">
                  <a:solidFill>
                    <a:schemeClr val="bg1"/>
                  </a:solidFill>
                  <a:latin typeface="#9Slide03 Arima Madurai Black" panose="00000A00000000000000" pitchFamily="2" charset="0"/>
                  <a:cs typeface="#9Slide03 Arima Madurai Black" panose="00000A00000000000000" pitchFamily="2" charset="0"/>
                </a:rPr>
                <a:t> </a:t>
              </a:r>
              <a:r>
                <a:rPr lang="en-SG" sz="5500" dirty="0" err="1">
                  <a:solidFill>
                    <a:schemeClr val="bg1"/>
                  </a:solidFill>
                  <a:latin typeface="#9Slide03 Arima Madurai Black" panose="00000A00000000000000" pitchFamily="2" charset="0"/>
                  <a:cs typeface="#9Slide03 Arima Madurai Black" panose="00000A00000000000000" pitchFamily="2" charset="0"/>
                </a:rPr>
                <a:t>cục</a:t>
              </a:r>
              <a:endParaRPr lang="en-SG" sz="55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9" name="TextBox 8">
            <a:extLst>
              <a:ext uri="{FF2B5EF4-FFF2-40B4-BE49-F238E27FC236}">
                <a16:creationId xmlns:a16="http://schemas.microsoft.com/office/drawing/2014/main" id="{D591F301-799D-44A8-BBFF-D49098BA187C}"/>
              </a:ext>
            </a:extLst>
          </p:cNvPr>
          <p:cNvSpPr txBox="1"/>
          <p:nvPr/>
        </p:nvSpPr>
        <p:spPr>
          <a:xfrm flipH="1">
            <a:off x="8034103" y="1161333"/>
            <a:ext cx="3964176" cy="2062103"/>
          </a:xfrm>
          <a:prstGeom prst="rect">
            <a:avLst/>
          </a:prstGeom>
          <a:noFill/>
        </p:spPr>
        <p:txBody>
          <a:bodyPr wrap="square" rtlCol="0">
            <a:spAutoFit/>
          </a:bodyPr>
          <a:lstStyle/>
          <a:p>
            <a:pPr algn="just"/>
            <a:r>
              <a:rPr lang="en-SG" sz="3200" b="1" dirty="0" err="1">
                <a:latin typeface="Times New Roman" panose="02020603050405020304" pitchFamily="18" charset="0"/>
                <a:cs typeface="Times New Roman" panose="02020603050405020304" pitchFamily="18" charset="0"/>
              </a:rPr>
              <a:t>Từ</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đầu</a:t>
            </a:r>
            <a:r>
              <a:rPr lang="en-SG" sz="3200" b="1" dirty="0">
                <a:latin typeface="Times New Roman" panose="02020603050405020304" pitchFamily="18" charset="0"/>
                <a:cs typeface="Times New Roman" panose="02020603050405020304" pitchFamily="18" charset="0"/>
              </a:rPr>
              <a:t> … “</a:t>
            </a:r>
            <a:r>
              <a:rPr lang="en-SG" sz="3200" b="1" dirty="0" err="1">
                <a:latin typeface="Times New Roman" panose="02020603050405020304" pitchFamily="18" charset="0"/>
                <a:cs typeface="Times New Roman" panose="02020603050405020304" pitchFamily="18" charset="0"/>
              </a:rPr>
              <a:t>rất</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hiện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đại</a:t>
            </a:r>
            <a:r>
              <a:rPr lang="en-SG" sz="3200" b="1"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Nét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đẹp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hoa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văn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hóa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loại</a:t>
            </a:r>
            <a:endParaRPr lang="en-SG" sz="32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63C9EDD-ACEA-40F2-ADB7-8B8A14CB2EB1}"/>
              </a:ext>
            </a:extLst>
          </p:cNvPr>
          <p:cNvGrpSpPr/>
          <p:nvPr/>
        </p:nvGrpSpPr>
        <p:grpSpPr>
          <a:xfrm>
            <a:off x="5170262" y="4221088"/>
            <a:ext cx="2546638" cy="1507626"/>
            <a:chOff x="6141650" y="1201294"/>
            <a:chExt cx="2546638" cy="1507626"/>
          </a:xfrm>
        </p:grpSpPr>
        <p:pic>
          <p:nvPicPr>
            <p:cNvPr id="13" name="图片 4">
              <a:extLst>
                <a:ext uri="{FF2B5EF4-FFF2-40B4-BE49-F238E27FC236}">
                  <a16:creationId xmlns:a16="http://schemas.microsoft.com/office/drawing/2014/main" id="{7AE1E3C5-772B-4F58-AB64-5A11C279E8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 t="18227" r="-2667" b="20449"/>
            <a:stretch/>
          </p:blipFill>
          <p:spPr>
            <a:xfrm>
              <a:off x="6141650" y="1201294"/>
              <a:ext cx="2546638" cy="1507626"/>
            </a:xfrm>
            <a:prstGeom prst="rect">
              <a:avLst/>
            </a:prstGeom>
          </p:spPr>
        </p:pic>
        <p:sp>
          <p:nvSpPr>
            <p:cNvPr id="14" name="TextBox 13">
              <a:extLst>
                <a:ext uri="{FF2B5EF4-FFF2-40B4-BE49-F238E27FC236}">
                  <a16:creationId xmlns:a16="http://schemas.microsoft.com/office/drawing/2014/main" id="{6820BD97-C0A5-4B63-866B-0B542C0DB907}"/>
                </a:ext>
              </a:extLst>
            </p:cNvPr>
            <p:cNvSpPr txBox="1"/>
            <p:nvPr/>
          </p:nvSpPr>
          <p:spPr>
            <a:xfrm flipH="1">
              <a:off x="6528048" y="1772816"/>
              <a:ext cx="1512168" cy="584775"/>
            </a:xfrm>
            <a:prstGeom prst="rect">
              <a:avLst/>
            </a:prstGeom>
            <a:noFill/>
          </p:spPr>
          <p:txBody>
            <a:bodyPr wrap="square" rtlCol="0">
              <a:spAutoFit/>
            </a:bodyPr>
            <a:lstStyle/>
            <a:p>
              <a:r>
                <a:rPr lang="en-SG" sz="3200" b="1" dirty="0" err="1">
                  <a:latin typeface="Times New Roman" panose="02020603050405020304" pitchFamily="18" charset="0"/>
                  <a:cs typeface="Times New Roman" panose="02020603050405020304" pitchFamily="18" charset="0"/>
                </a:rPr>
                <a:t>Phần</a:t>
              </a:r>
              <a:r>
                <a:rPr lang="en-SG" sz="3200" b="1" dirty="0">
                  <a:latin typeface="Times New Roman" panose="02020603050405020304" pitchFamily="18" charset="0"/>
                  <a:cs typeface="Times New Roman" panose="02020603050405020304" pitchFamily="18" charset="0"/>
                </a:rPr>
                <a:t> 2</a:t>
              </a:r>
            </a:p>
          </p:txBody>
        </p:sp>
      </p:grpSp>
      <p:sp>
        <p:nvSpPr>
          <p:cNvPr id="15" name="TextBox 14">
            <a:extLst>
              <a:ext uri="{FF2B5EF4-FFF2-40B4-BE49-F238E27FC236}">
                <a16:creationId xmlns:a16="http://schemas.microsoft.com/office/drawing/2014/main" id="{FD5AD716-701B-4859-B1E8-BC9E56EDB5F7}"/>
              </a:ext>
            </a:extLst>
          </p:cNvPr>
          <p:cNvSpPr txBox="1"/>
          <p:nvPr/>
        </p:nvSpPr>
        <p:spPr>
          <a:xfrm flipH="1">
            <a:off x="8004932" y="4159054"/>
            <a:ext cx="3964176" cy="1569660"/>
          </a:xfrm>
          <a:prstGeom prst="rect">
            <a:avLst/>
          </a:prstGeom>
          <a:noFill/>
        </p:spPr>
        <p:txBody>
          <a:bodyPr wrap="square" rtlCol="0">
            <a:spAutoFit/>
          </a:bodyPr>
          <a:lstStyle/>
          <a:p>
            <a:pPr algn="just"/>
            <a:r>
              <a:rPr lang="en-SG" sz="3200" b="1" dirty="0" err="1">
                <a:latin typeface="Times New Roman" panose="02020603050405020304" pitchFamily="18" charset="0"/>
                <a:cs typeface="Times New Roman" panose="02020603050405020304" pitchFamily="18" charset="0"/>
              </a:rPr>
              <a:t>Còn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lại</a:t>
            </a:r>
            <a:r>
              <a:rPr lang="en-SG" sz="3200" b="1"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Nét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đẹp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sống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chủ</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tịch</a:t>
            </a:r>
            <a:r>
              <a:rPr lang="en-SG" sz="3200" dirty="0">
                <a:latin typeface="Times New Roman" panose="02020603050405020304" pitchFamily="18" charset="0"/>
                <a:cs typeface="Times New Roman" panose="02020603050405020304" pitchFamily="18" charset="0"/>
              </a:rPr>
              <a:t> HCM </a:t>
            </a:r>
          </a:p>
        </p:txBody>
      </p:sp>
    </p:spTree>
    <p:extLst>
      <p:ext uri="{BB962C8B-B14F-4D97-AF65-F5344CB8AC3E}">
        <p14:creationId xmlns:p14="http://schemas.microsoft.com/office/powerpoint/2010/main" val="259993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1305050" y="65449"/>
            <a:ext cx="9619033" cy="6068230"/>
          </a:xfrm>
          <a:prstGeom prst="rect">
            <a:avLst/>
          </a:prstGeom>
        </p:spPr>
      </p:pic>
      <p:sp>
        <p:nvSpPr>
          <p:cNvPr id="4100" name="Rectangle 4"/>
          <p:cNvSpPr>
            <a:spLocks noGrp="1" noChangeArrowheads="1"/>
          </p:cNvSpPr>
          <p:nvPr>
            <p:ph type="subTitle" idx="1"/>
          </p:nvPr>
        </p:nvSpPr>
        <p:spPr>
          <a:xfrm>
            <a:off x="2958892" y="4146017"/>
            <a:ext cx="6333238" cy="458237"/>
          </a:xfrm>
          <a:noFill/>
          <a:ln>
            <a:noFill/>
          </a:ln>
          <a:effectLst/>
        </p:spPr>
        <p:txBody>
          <a:bodyPr vert="horz" wrap="square" lIns="91404" tIns="45702" rIns="91404" bIns="45702" numCol="1" rtlCol="0" anchor="ctr" anchorCtr="0" compatLnSpc="1">
            <a:noAutofit/>
          </a:bodyPr>
          <a:lstStyle/>
          <a:p>
            <a:pPr algn="ctr">
              <a:spcBef>
                <a:spcPct val="0"/>
              </a:spcBef>
            </a:pP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II.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Đọc</a:t>
            </a: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hiểu</a:t>
            </a: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văn</a:t>
            </a: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bản</a:t>
            </a:r>
            <a:endParaRPr lang="zh-CN" sz="88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a:stretch>
            <a:fillRect/>
          </a:stretch>
        </p:blipFill>
        <p:spPr>
          <a:xfrm rot="21120000">
            <a:off x="543348" y="1859258"/>
            <a:ext cx="3649824" cy="2690079"/>
          </a:xfrm>
          <a:prstGeom prst="rect">
            <a:avLst/>
          </a:prstGeom>
        </p:spPr>
      </p:pic>
      <p:pic>
        <p:nvPicPr>
          <p:cNvPr id="5" name="图片 4" descr="06346d6903f4883c3c2735af0435a240"/>
          <p:cNvPicPr>
            <a:picLocks noChangeAspect="1"/>
          </p:cNvPicPr>
          <p:nvPr/>
        </p:nvPicPr>
        <p:blipFill>
          <a:blip r:embed="rId4"/>
          <a:stretch>
            <a:fillRect/>
          </a:stretch>
        </p:blipFill>
        <p:spPr>
          <a:xfrm rot="1200000" flipH="1">
            <a:off x="8282880" y="1960819"/>
            <a:ext cx="3416236" cy="2690079"/>
          </a:xfrm>
          <a:prstGeom prst="rect">
            <a:avLst/>
          </a:prstGeom>
        </p:spPr>
      </p:pic>
    </p:spTree>
    <p:extLst>
      <p:ext uri="{BB962C8B-B14F-4D97-AF65-F5344CB8AC3E}">
        <p14:creationId xmlns:p14="http://schemas.microsoft.com/office/powerpoint/2010/main" val="3747675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á»§ tá»ch Há» ChÃ­ Minh qua con máº¯t cá»§a há»c sinh Viá»t Nam vÃ  Ukraine">
            <a:extLst>
              <a:ext uri="{FF2B5EF4-FFF2-40B4-BE49-F238E27FC236}">
                <a16:creationId xmlns:a16="http://schemas.microsoft.com/office/drawing/2014/main" id="{EEB1486D-BD13-4F63-914B-2E642116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4ADA02-D03C-4768-87AF-672B040BDA31}"/>
              </a:ext>
            </a:extLst>
          </p:cNvPr>
          <p:cNvSpPr/>
          <p:nvPr/>
        </p:nvSpPr>
        <p:spPr>
          <a:xfrm>
            <a:off x="0" y="6021288"/>
            <a:ext cx="12192000" cy="864096"/>
          </a:xfrm>
          <a:prstGeom prst="rect">
            <a:avLst/>
          </a:prstGeom>
          <a:solidFill>
            <a:schemeClr val="bg1">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loại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HCM</a:t>
            </a:r>
            <a:endParaRPr lang="en-SG"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57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EC189-40B8-440F-8F77-36116769110D}"/>
              </a:ext>
            </a:extLst>
          </p:cNvPr>
          <p:cNvSpPr/>
          <p:nvPr/>
        </p:nvSpPr>
        <p:spPr>
          <a:xfrm>
            <a:off x="1991544" y="346187"/>
            <a:ext cx="8526778" cy="871008"/>
          </a:xfrm>
          <a:prstGeom prst="rect">
            <a:avLst/>
          </a:prstGeom>
        </p:spPr>
        <p:txBody>
          <a:bodyPr wrap="square">
            <a:spAutoFit/>
          </a:bodyPr>
          <a:lstStyle/>
          <a:p>
            <a:pPr algn="ctr">
              <a:lnSpc>
                <a:spcPct val="115000"/>
              </a:lnSpc>
              <a:spcAft>
                <a:spcPts val="1000"/>
              </a:spcAft>
            </a:pPr>
            <a:r>
              <a:rPr lang="en-US" sz="4400" b="1"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Kĩ</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400" b="1"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thuật</a:t>
            </a:r>
            <a:r>
              <a:rPr lang="en-US" sz="4400" b="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khăn phủ  bàn (</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10p</a:t>
            </a:r>
            <a:r>
              <a:rPr lang="en-SG"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SG"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5" name="Rectangle 4">
            <a:extLst>
              <a:ext uri="{FF2B5EF4-FFF2-40B4-BE49-F238E27FC236}">
                <a16:creationId xmlns:a16="http://schemas.microsoft.com/office/drawing/2014/main" id="{56CF1844-86A9-4E96-B9BC-3F7BCD8589B9}"/>
              </a:ext>
            </a:extLst>
          </p:cNvPr>
          <p:cNvSpPr/>
          <p:nvPr/>
        </p:nvSpPr>
        <p:spPr>
          <a:xfrm>
            <a:off x="47328" y="1412776"/>
            <a:ext cx="11809312" cy="1083374"/>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v"/>
            </a:pPr>
            <a:r>
              <a:rPr lang="en-US" sz="2800" b="1" dirty="0">
                <a:latin typeface="#9Slide03 Arima Madurai Black" panose="00000A00000000000000" pitchFamily="2" charset="0"/>
                <a:ea typeface="Calibri" panose="020F0502020204030204" pitchFamily="34" charset="0"/>
                <a:cs typeface="#9Slide03 Arima Madurai Black" panose="00000A00000000000000" pitchFamily="2" charset="0"/>
              </a:rPr>
              <a:t>N 1</a:t>
            </a:r>
            <a:r>
              <a:rPr lang="en-US" sz="2800" b="1">
                <a:latin typeface="#9Slide03 Arima Madurai Black" panose="00000A00000000000000" pitchFamily="2" charset="0"/>
                <a:ea typeface="Calibri" panose="020F0502020204030204" pitchFamily="34" charset="0"/>
                <a:cs typeface="#9Slide03 Arima Madurai Black" panose="00000A00000000000000" pitchFamily="2" charset="0"/>
              </a:rPr>
              <a:t>, 3: </a:t>
            </a:r>
            <a:r>
              <a:rPr lang="vi-VN" sz="2800">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800">
                <a:latin typeface="#9Slide03 Arima Madurai Black" panose="00000A00000000000000" pitchFamily="2" charset="0"/>
                <a:ea typeface="Calibri" panose="020F0502020204030204" pitchFamily="34" charset="0"/>
                <a:cs typeface="#9Slide03 Arima Madurai Black" panose="00000A00000000000000" pitchFamily="2" charset="0"/>
              </a:rPr>
              <a:t> đã tiếp thu tinh hoa văn hoá nhân loại trong hoàn cảnh nào? Hồ Chí Minh đã làm cách nào để tiếp thu tri thức của nhân loại?</a:t>
            </a:r>
            <a:endParaRPr lang="en-SG"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6" name="Rectangle 5">
            <a:extLst>
              <a:ext uri="{FF2B5EF4-FFF2-40B4-BE49-F238E27FC236}">
                <a16:creationId xmlns:a16="http://schemas.microsoft.com/office/drawing/2014/main" id="{D1AC4354-1CEC-4D90-80E2-9BD31EF891BB}"/>
              </a:ext>
            </a:extLst>
          </p:cNvPr>
          <p:cNvSpPr/>
          <p:nvPr/>
        </p:nvSpPr>
        <p:spPr>
          <a:xfrm>
            <a:off x="95672" y="2887313"/>
            <a:ext cx="11712624" cy="1083374"/>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v"/>
            </a:pPr>
            <a:r>
              <a:rPr lang="en-US" sz="2800" b="1" dirty="0">
                <a:latin typeface="#9Slide03 Arima Madurai Black" panose="00000A00000000000000" pitchFamily="2" charset="0"/>
                <a:ea typeface="Calibri" panose="020F0502020204030204" pitchFamily="34" charset="0"/>
                <a:cs typeface="#9Slide03 Arima Madurai Black" panose="00000A00000000000000" pitchFamily="2" charset="0"/>
              </a:rPr>
              <a:t>N 2</a:t>
            </a:r>
            <a:r>
              <a:rPr lang="en-US" sz="2800" b="1">
                <a:latin typeface="#9Slide03 Arima Madurai Black" panose="00000A00000000000000" pitchFamily="2" charset="0"/>
                <a:ea typeface="Calibri" panose="020F0502020204030204" pitchFamily="34" charset="0"/>
                <a:cs typeface="#9Slide03 Arima Madurai Black" panose="00000A00000000000000" pitchFamily="2" charset="0"/>
              </a:rPr>
              <a:t>, 4:</a:t>
            </a:r>
            <a:r>
              <a:rPr lang="en-US" sz="2800">
                <a:latin typeface="#9Slide03 Arima Madurai Black" panose="00000A00000000000000" pitchFamily="2" charset="0"/>
                <a:ea typeface="Calibri" panose="020F0502020204030204" pitchFamily="34" charset="0"/>
                <a:cs typeface="#9Slide03 Arima Madurai Black" panose="00000A00000000000000" pitchFamily="2" charset="0"/>
              </a:rPr>
              <a:t> Cách tiếp thu vốn văn hoá nhân loại của Ng</a:t>
            </a:r>
            <a:r>
              <a:rPr lang="vi-VN" sz="2800">
                <a:latin typeface="#9Slide03 Arima Madurai Black" panose="00000A00000000000000" pitchFamily="2" charset="0"/>
                <a:ea typeface="Calibri" panose="020F0502020204030204" pitchFamily="34" charset="0"/>
                <a:cs typeface="#9Slide03 Arima Madurai Black" panose="00000A00000000000000" pitchFamily="2" charset="0"/>
              </a:rPr>
              <a:t>ười</a:t>
            </a:r>
            <a:r>
              <a:rPr lang="en-US" sz="2800">
                <a:latin typeface="#9Slide03 Arima Madurai Black" panose="00000A00000000000000" pitchFamily="2" charset="0"/>
                <a:ea typeface="Calibri" panose="020F0502020204030204" pitchFamily="34" charset="0"/>
                <a:cs typeface="#9Slide03 Arima Madurai Black" panose="00000A00000000000000" pitchFamily="2" charset="0"/>
              </a:rPr>
              <a:t> có gì đáng chú ý?</a:t>
            </a:r>
            <a:endParaRPr lang="en-SG"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8" name="Rectangle 7">
            <a:extLst>
              <a:ext uri="{FF2B5EF4-FFF2-40B4-BE49-F238E27FC236}">
                <a16:creationId xmlns:a16="http://schemas.microsoft.com/office/drawing/2014/main" id="{16358B30-DC72-A25F-F61D-F2AF5ED818D3}"/>
              </a:ext>
            </a:extLst>
          </p:cNvPr>
          <p:cNvSpPr/>
          <p:nvPr/>
        </p:nvSpPr>
        <p:spPr>
          <a:xfrm>
            <a:off x="55608" y="4340607"/>
            <a:ext cx="11856640" cy="2556597"/>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v"/>
            </a:pPr>
            <a:r>
              <a:rPr lang="en-US" sz="2800" b="1">
                <a:latin typeface="#9Slide03 Arima Madurai" panose="020B0604020202020204" charset="0"/>
                <a:ea typeface="Calibri" panose="020F0502020204030204" pitchFamily="34" charset="0"/>
                <a:cs typeface="#9Slide03 Arima Madurai" panose="020B0604020202020204" charset="0"/>
              </a:rPr>
              <a:t>N 5, 6:</a:t>
            </a:r>
            <a:r>
              <a:rPr lang="en-US" sz="2800">
                <a:latin typeface="#9Slide03 Arima Madurai" panose="020B0604020202020204" charset="0"/>
                <a:ea typeface="Calibri" panose="020F0502020204030204" pitchFamily="34" charset="0"/>
                <a:cs typeface="#9Slide03 Arima Madurai" panose="020B0604020202020204" charset="0"/>
              </a:rPr>
              <a:t> </a:t>
            </a:r>
            <a:r>
              <a:rPr lang="nl-NL" sz="2800" b="1">
                <a:latin typeface="#9Slide03 Arima Madurai" panose="020B0604020202020204" charset="0"/>
                <a:ea typeface="Times New Roman" panose="02020603050405020304" pitchFamily="18" charset="0"/>
                <a:cs typeface="#9Slide03 Arima Madurai" panose="020B0604020202020204" charset="0"/>
              </a:rPr>
              <a:t>Để làm rõ đạo đức phong cách văn hoá của HCM, tác giả đã sử dụng các phương pháp thuyết minh nào và nghệ thuật gì để làm sáng tỏ điều mình muốn nói? Tìm những lời bình luận của tác giả? Nêu tác dụng việc kết hợp các phương thức biểu đạt đó?</a:t>
            </a:r>
            <a:endParaRPr lang="en-US" sz="2800">
              <a:latin typeface="#9Slide03 Arima Madurai" panose="020B0604020202020204" charset="0"/>
              <a:cs typeface="#9Slide03 Arima Madurai" panose="020B0604020202020204" charset="0"/>
            </a:endParaRPr>
          </a:p>
          <a:p>
            <a:pPr marL="457200" indent="-457200" algn="just">
              <a:lnSpc>
                <a:spcPct val="115000"/>
              </a:lnSpc>
              <a:spcAft>
                <a:spcPts val="1000"/>
              </a:spcAft>
              <a:buFont typeface="Wingdings" panose="05000000000000000000" pitchFamily="2" charset="2"/>
              <a:buChar char="v"/>
            </a:pPr>
            <a:endParaRPr lang="en-SG" sz="2000" dirty="0">
              <a:effectLst/>
              <a:latin typeface="#9Slide03 Arima Madurai" panose="020B0604020202020204" charset="0"/>
              <a:ea typeface="Calibri" panose="020F0502020204030204" pitchFamily="34" charset="0"/>
              <a:cs typeface="#9Slide03 Arima Madurai" panose="020B0604020202020204" charset="0"/>
            </a:endParaRPr>
          </a:p>
        </p:txBody>
      </p:sp>
    </p:spTree>
    <p:extLst>
      <p:ext uri="{BB962C8B-B14F-4D97-AF65-F5344CB8AC3E}">
        <p14:creationId xmlns:p14="http://schemas.microsoft.com/office/powerpoint/2010/main" val="274963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EC189-40B8-440F-8F77-36116769110D}"/>
              </a:ext>
            </a:extLst>
          </p:cNvPr>
          <p:cNvSpPr/>
          <p:nvPr/>
        </p:nvSpPr>
        <p:spPr>
          <a:xfrm>
            <a:off x="1991544" y="346187"/>
            <a:ext cx="8526778" cy="871008"/>
          </a:xfrm>
          <a:prstGeom prst="rect">
            <a:avLst/>
          </a:prstGeom>
        </p:spPr>
        <p:txBody>
          <a:bodyPr wrap="square">
            <a:spAutoFit/>
          </a:bodyPr>
          <a:lstStyle/>
          <a:p>
            <a:pPr algn="ctr">
              <a:lnSpc>
                <a:spcPct val="115000"/>
              </a:lnSpc>
              <a:spcAft>
                <a:spcPts val="1000"/>
              </a:spcAft>
            </a:pPr>
            <a:r>
              <a:rPr lang="en-US" sz="4400" b="1"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Kĩ</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400" b="1"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thuật</a:t>
            </a:r>
            <a:r>
              <a:rPr lang="en-US" sz="4400" b="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khăn phủ  bàn (</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10p</a:t>
            </a:r>
            <a:r>
              <a:rPr lang="en-SG"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SG"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5" name="Rectangle 4">
            <a:extLst>
              <a:ext uri="{FF2B5EF4-FFF2-40B4-BE49-F238E27FC236}">
                <a16:creationId xmlns:a16="http://schemas.microsoft.com/office/drawing/2014/main" id="{56CF1844-86A9-4E96-B9BC-3F7BCD8589B9}"/>
              </a:ext>
            </a:extLst>
          </p:cNvPr>
          <p:cNvSpPr/>
          <p:nvPr/>
        </p:nvSpPr>
        <p:spPr>
          <a:xfrm>
            <a:off x="191344" y="2345626"/>
            <a:ext cx="11809312" cy="1083374"/>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v"/>
            </a:pPr>
            <a:r>
              <a:rPr lang="en-US" sz="2800" b="1" dirty="0">
                <a:latin typeface="#9Slide03 Arima Madurai Black" panose="00000A00000000000000" pitchFamily="2" charset="0"/>
                <a:ea typeface="Calibri" panose="020F0502020204030204" pitchFamily="34" charset="0"/>
                <a:cs typeface="#9Slide03 Arima Madurai Black" panose="00000A00000000000000" pitchFamily="2" charset="0"/>
              </a:rPr>
              <a:t>N 1</a:t>
            </a:r>
            <a:r>
              <a:rPr lang="en-US" sz="2800" b="1">
                <a:latin typeface="#9Slide03 Arima Madurai Black" panose="00000A00000000000000" pitchFamily="2" charset="0"/>
                <a:ea typeface="Calibri" panose="020F0502020204030204" pitchFamily="34" charset="0"/>
                <a:cs typeface="#9Slide03 Arima Madurai Black" panose="00000A00000000000000" pitchFamily="2" charset="0"/>
              </a:rPr>
              <a:t>, 3: </a:t>
            </a:r>
            <a:r>
              <a:rPr lang="vi-VN" sz="2800">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800">
                <a:latin typeface="#9Slide03 Arima Madurai Black" panose="00000A00000000000000" pitchFamily="2" charset="0"/>
                <a:ea typeface="Calibri" panose="020F0502020204030204" pitchFamily="34" charset="0"/>
                <a:cs typeface="#9Slide03 Arima Madurai Black" panose="00000A00000000000000" pitchFamily="2" charset="0"/>
              </a:rPr>
              <a:t> đã tiếp thu tinh hoa văn hoá nhân loại trong hoàn cảnh nào? Hồ Chí Minh đã làm cách nào để tiếp thu tri thức của nhân loại?</a:t>
            </a:r>
            <a:endParaRPr lang="en-SG"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4892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3A1DDB6-64C6-4291-9FF4-7319A47445C7}"/>
              </a:ext>
            </a:extLst>
          </p:cNvPr>
          <p:cNvSpPr/>
          <p:nvPr/>
        </p:nvSpPr>
        <p:spPr>
          <a:xfrm>
            <a:off x="-28520" y="1412776"/>
            <a:ext cx="3826217" cy="33843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400" b="1">
                <a:solidFill>
                  <a:srgbClr val="FF0000"/>
                </a:solidFill>
                <a:latin typeface="Times New Roman" panose="02020603050405020304" pitchFamily="18" charset="0"/>
                <a:cs typeface="Times New Roman" panose="02020603050405020304" pitchFamily="18" charset="0"/>
              </a:rPr>
              <a:t>Tinh hoa văn hoá nhân loại gắn </a:t>
            </a:r>
            <a:r>
              <a:rPr lang="en-SG" sz="3400" b="1" dirty="0" err="1">
                <a:solidFill>
                  <a:srgbClr val="FF0000"/>
                </a:solidFill>
                <a:latin typeface="Times New Roman" panose="02020603050405020304" pitchFamily="18" charset="0"/>
                <a:cs typeface="Times New Roman" panose="02020603050405020304" pitchFamily="18" charset="0"/>
              </a:rPr>
              <a:t>liền</a:t>
            </a:r>
            <a:r>
              <a:rPr lang="en-SG" sz="3400" b="1" dirty="0">
                <a:solidFill>
                  <a:srgbClr val="FF0000"/>
                </a:solidFill>
                <a:latin typeface="Times New Roman" panose="02020603050405020304" pitchFamily="18" charset="0"/>
                <a:cs typeface="Times New Roman" panose="02020603050405020304" pitchFamily="18" charset="0"/>
              </a:rPr>
              <a:t> </a:t>
            </a:r>
            <a:r>
              <a:rPr lang="en-SG" sz="3400" b="1" dirty="0" err="1">
                <a:solidFill>
                  <a:srgbClr val="FF0000"/>
                </a:solidFill>
                <a:latin typeface="Times New Roman" panose="02020603050405020304" pitchFamily="18" charset="0"/>
                <a:cs typeface="Times New Roman" panose="02020603050405020304" pitchFamily="18" charset="0"/>
              </a:rPr>
              <a:t>với</a:t>
            </a:r>
            <a:r>
              <a:rPr lang="en-SG" sz="3400" b="1" dirty="0">
                <a:solidFill>
                  <a:srgbClr val="FF0000"/>
                </a:solidFill>
                <a:latin typeface="Times New Roman" panose="02020603050405020304" pitchFamily="18" charset="0"/>
                <a:cs typeface="Times New Roman" panose="02020603050405020304" pitchFamily="18" charset="0"/>
              </a:rPr>
              <a:t> con đ</a:t>
            </a:r>
            <a:r>
              <a:rPr lang="vi-VN" sz="3400" b="1" dirty="0">
                <a:solidFill>
                  <a:srgbClr val="FF0000"/>
                </a:solidFill>
                <a:latin typeface="Times New Roman" panose="02020603050405020304" pitchFamily="18" charset="0"/>
                <a:cs typeface="Times New Roman" panose="02020603050405020304" pitchFamily="18" charset="0"/>
              </a:rPr>
              <a:t>ư</a:t>
            </a:r>
            <a:r>
              <a:rPr lang="en-SG" sz="3400" b="1" dirty="0" err="1">
                <a:solidFill>
                  <a:srgbClr val="FF0000"/>
                </a:solidFill>
                <a:latin typeface="Times New Roman" panose="02020603050405020304" pitchFamily="18" charset="0"/>
                <a:cs typeface="Times New Roman" panose="02020603050405020304" pitchFamily="18" charset="0"/>
              </a:rPr>
              <a:t>ờng</a:t>
            </a:r>
            <a:r>
              <a:rPr lang="en-SG" sz="3400" b="1" dirty="0">
                <a:solidFill>
                  <a:srgbClr val="FF0000"/>
                </a:solidFill>
                <a:latin typeface="Times New Roman" panose="02020603050405020304" pitchFamily="18" charset="0"/>
                <a:cs typeface="Times New Roman" panose="02020603050405020304" pitchFamily="18" charset="0"/>
              </a:rPr>
              <a:t> </a:t>
            </a:r>
            <a:r>
              <a:rPr lang="en-SG" sz="3400" b="1" dirty="0" err="1">
                <a:solidFill>
                  <a:srgbClr val="FF0000"/>
                </a:solidFill>
                <a:latin typeface="Times New Roman" panose="02020603050405020304" pitchFamily="18" charset="0"/>
                <a:cs typeface="Times New Roman" panose="02020603050405020304" pitchFamily="18" charset="0"/>
              </a:rPr>
              <a:t>cứu</a:t>
            </a:r>
            <a:r>
              <a:rPr lang="en-SG" sz="3400" b="1" dirty="0">
                <a:solidFill>
                  <a:srgbClr val="FF0000"/>
                </a:solidFill>
                <a:latin typeface="Times New Roman" panose="02020603050405020304" pitchFamily="18" charset="0"/>
                <a:cs typeface="Times New Roman" panose="02020603050405020304" pitchFamily="18" charset="0"/>
              </a:rPr>
              <a:t> n</a:t>
            </a:r>
            <a:r>
              <a:rPr lang="vi-VN" sz="3400" b="1" dirty="0">
                <a:solidFill>
                  <a:srgbClr val="FF0000"/>
                </a:solidFill>
                <a:latin typeface="Times New Roman" panose="02020603050405020304" pitchFamily="18" charset="0"/>
                <a:cs typeface="Times New Roman" panose="02020603050405020304" pitchFamily="18" charset="0"/>
              </a:rPr>
              <a:t>ư</a:t>
            </a:r>
            <a:r>
              <a:rPr lang="en-SG" sz="3400" b="1" dirty="0" err="1">
                <a:solidFill>
                  <a:srgbClr val="FF0000"/>
                </a:solidFill>
                <a:latin typeface="Times New Roman" panose="02020603050405020304" pitchFamily="18" charset="0"/>
                <a:cs typeface="Times New Roman" panose="02020603050405020304" pitchFamily="18" charset="0"/>
              </a:rPr>
              <a:t>ớc</a:t>
            </a:r>
            <a:endParaRPr lang="en-SG" sz="3400" b="1"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507E370-D84D-472C-A637-5DA9F19FB7E8}"/>
              </a:ext>
            </a:extLst>
          </p:cNvPr>
          <p:cNvSpPr/>
          <p:nvPr/>
        </p:nvSpPr>
        <p:spPr>
          <a:xfrm>
            <a:off x="3914442" y="438668"/>
            <a:ext cx="7654166" cy="118813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u="sng" dirty="0" err="1">
                <a:solidFill>
                  <a:schemeClr val="tx1"/>
                </a:solidFill>
                <a:latin typeface="Times New Roman" panose="02020603050405020304" pitchFamily="18" charset="0"/>
                <a:cs typeface="Times New Roman" panose="02020603050405020304" pitchFamily="18" charset="0"/>
              </a:rPr>
              <a:t>Tiếp</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xúc</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với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văn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hóa</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nhiều</a:t>
            </a:r>
            <a:r>
              <a:rPr lang="en-SG" sz="3200" dirty="0">
                <a:solidFill>
                  <a:schemeClr val="tx1"/>
                </a:solidFill>
                <a:latin typeface="Times New Roman" panose="02020603050405020304" pitchFamily="18" charset="0"/>
                <a:cs typeface="Times New Roman" panose="02020603050405020304" pitchFamily="18" charset="0"/>
              </a:rPr>
              <a:t> n</a:t>
            </a:r>
            <a:r>
              <a:rPr lang="vi-VN" sz="3200" dirty="0">
                <a:solidFill>
                  <a:schemeClr val="tx1"/>
                </a:solidFill>
                <a:latin typeface="Times New Roman" panose="02020603050405020304" pitchFamily="18" charset="0"/>
                <a:cs typeface="Times New Roman" panose="02020603050405020304" pitchFamily="18" charset="0"/>
              </a:rPr>
              <a:t>ư</a:t>
            </a:r>
            <a:r>
              <a:rPr lang="en-SG" sz="3200" dirty="0" err="1">
                <a:solidFill>
                  <a:schemeClr val="tx1"/>
                </a:solidFill>
                <a:latin typeface="Times New Roman" panose="02020603050405020304" pitchFamily="18" charset="0"/>
                <a:cs typeface="Times New Roman" panose="02020603050405020304" pitchFamily="18" charset="0"/>
              </a:rPr>
              <a:t>ớc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nhiều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vùng</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trên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thế</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giới</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8C1B61F4-9C9C-478E-9E79-29C965FC345F}"/>
              </a:ext>
            </a:extLst>
          </p:cNvPr>
          <p:cNvSpPr/>
          <p:nvPr/>
        </p:nvSpPr>
        <p:spPr>
          <a:xfrm>
            <a:off x="4385337" y="1916832"/>
            <a:ext cx="7183271" cy="11881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u="sng" dirty="0" err="1">
                <a:solidFill>
                  <a:schemeClr val="tx1"/>
                </a:solidFill>
                <a:latin typeface="Times New Roman" panose="02020603050405020304" pitchFamily="18" charset="0"/>
                <a:cs typeface="Times New Roman" panose="02020603050405020304" pitchFamily="18" charset="0"/>
              </a:rPr>
              <a:t>Nói</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viết</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thành</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thạo</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nhiều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thứ</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tiếng</a:t>
            </a:r>
            <a:endParaRPr lang="en-SG" sz="3200" dirty="0">
              <a:solidFill>
                <a:schemeClr val="tx1"/>
              </a:solidFill>
              <a:latin typeface="Times New Roman" panose="02020603050405020304" pitchFamily="18" charset="0"/>
              <a:cs typeface="Times New Roman" panose="02020603050405020304" pitchFamily="18" charset="0"/>
            </a:endParaRPr>
          </a:p>
          <a:p>
            <a:pPr algn="ct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Chìa</a:t>
            </a: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khóa</a:t>
            </a: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hỏi</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C50AD5F3-D9F1-49F6-961F-D8518D6ABEC9}"/>
              </a:ext>
            </a:extLst>
          </p:cNvPr>
          <p:cNvSpPr/>
          <p:nvPr/>
        </p:nvSpPr>
        <p:spPr>
          <a:xfrm>
            <a:off x="3907144" y="3429000"/>
            <a:ext cx="7654166" cy="11881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Times New Roman" panose="02020603050405020304" pitchFamily="18" charset="0"/>
                <a:cs typeface="Times New Roman" panose="02020603050405020304" pitchFamily="18" charset="0"/>
              </a:rPr>
              <a:t>Làm</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nhiều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nghề</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Thực</a:t>
            </a:r>
            <a:r>
              <a:rPr lang="en-SG" sz="3200" b="1"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tiễn</a:t>
            </a:r>
            <a:r>
              <a:rPr lang="en-SG" sz="3200" b="1" u="sng" dirty="0">
                <a:solidFill>
                  <a:schemeClr val="tx1"/>
                </a:solidFill>
                <a:latin typeface="Times New Roman" panose="02020603050405020304" pitchFamily="18" charset="0"/>
                <a:cs typeface="Times New Roman" panose="02020603050405020304" pitchFamily="18" charset="0"/>
              </a:rPr>
              <a:t> </a:t>
            </a:r>
          </a:p>
        </p:txBody>
      </p:sp>
      <p:sp>
        <p:nvSpPr>
          <p:cNvPr id="2" name="Rectangle: Rounded Corners 1">
            <a:extLst>
              <a:ext uri="{FF2B5EF4-FFF2-40B4-BE49-F238E27FC236}">
                <a16:creationId xmlns:a16="http://schemas.microsoft.com/office/drawing/2014/main" id="{5EA64383-EF8F-FBD3-DDD2-141A0AE46BFA}"/>
              </a:ext>
            </a:extLst>
          </p:cNvPr>
          <p:cNvSpPr/>
          <p:nvPr/>
        </p:nvSpPr>
        <p:spPr>
          <a:xfrm>
            <a:off x="4007768" y="4941168"/>
            <a:ext cx="7654166" cy="11881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Times New Roman" panose="02020603050405020304" pitchFamily="18" charset="0"/>
                <a:cs typeface="Times New Roman" panose="02020603050405020304" pitchFamily="18" charset="0"/>
              </a:rPr>
              <a:t>Làm</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nhiều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nghề</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Thực</a:t>
            </a:r>
            <a:r>
              <a:rPr lang="en-SG" sz="3200" b="1"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tiễn</a:t>
            </a:r>
            <a:r>
              <a:rPr lang="en-SG" sz="3200" b="1" u="sng" dirty="0">
                <a:solidFill>
                  <a:schemeClr val="tx1"/>
                </a:solidFill>
                <a:latin typeface="Times New Roman" panose="02020603050405020304" pitchFamily="18" charset="0"/>
                <a:cs typeface="Times New Roman" panose="02020603050405020304" pitchFamily="18" charset="0"/>
              </a:rPr>
              <a:t> </a:t>
            </a:r>
          </a:p>
        </p:txBody>
      </p:sp>
      <p:sp>
        <p:nvSpPr>
          <p:cNvPr id="3" name="Rectangle: Rounded Corners 2">
            <a:extLst>
              <a:ext uri="{FF2B5EF4-FFF2-40B4-BE49-F238E27FC236}">
                <a16:creationId xmlns:a16="http://schemas.microsoft.com/office/drawing/2014/main" id="{97474B9E-D485-ED06-0EB9-8F3C5962FD0F}"/>
              </a:ext>
            </a:extLst>
          </p:cNvPr>
          <p:cNvSpPr/>
          <p:nvPr/>
        </p:nvSpPr>
        <p:spPr>
          <a:xfrm>
            <a:off x="3950250" y="4941168"/>
            <a:ext cx="7654166" cy="118813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Học hỏi, tìm hiểu nghiêm túc</a:t>
            </a:r>
            <a:r>
              <a:rPr lang="en-SG" sz="32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u="sng">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Vốn tri th</a:t>
            </a:r>
            <a:r>
              <a:rPr lang="vi-VN" sz="3200" b="1" u="sng">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ứ</a:t>
            </a:r>
            <a:r>
              <a:rPr lang="en-US" sz="3200" b="1" u="sng">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 sâu rộng</a:t>
            </a:r>
            <a:endParaRPr lang="en-SG" sz="3200" b="1" u="sng"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EC189-40B8-440F-8F77-36116769110D}"/>
              </a:ext>
            </a:extLst>
          </p:cNvPr>
          <p:cNvSpPr/>
          <p:nvPr/>
        </p:nvSpPr>
        <p:spPr>
          <a:xfrm>
            <a:off x="1991544" y="346187"/>
            <a:ext cx="8526778" cy="871008"/>
          </a:xfrm>
          <a:prstGeom prst="rect">
            <a:avLst/>
          </a:prstGeom>
        </p:spPr>
        <p:txBody>
          <a:bodyPr wrap="square">
            <a:spAutoFit/>
          </a:bodyPr>
          <a:lstStyle/>
          <a:p>
            <a:pPr algn="ctr">
              <a:lnSpc>
                <a:spcPct val="115000"/>
              </a:lnSpc>
              <a:spcAft>
                <a:spcPts val="1000"/>
              </a:spcAft>
            </a:pPr>
            <a:r>
              <a:rPr lang="en-US" sz="4400" b="1"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Kĩ</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400" b="1"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thuật</a:t>
            </a:r>
            <a:r>
              <a:rPr lang="en-US" sz="4400" b="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khăn phủ  bàn (</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10p</a:t>
            </a:r>
            <a:r>
              <a:rPr lang="en-SG"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SG"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6" name="Rectangle 5">
            <a:extLst>
              <a:ext uri="{FF2B5EF4-FFF2-40B4-BE49-F238E27FC236}">
                <a16:creationId xmlns:a16="http://schemas.microsoft.com/office/drawing/2014/main" id="{D1AC4354-1CEC-4D90-80E2-9BD31EF891BB}"/>
              </a:ext>
            </a:extLst>
          </p:cNvPr>
          <p:cNvSpPr/>
          <p:nvPr/>
        </p:nvSpPr>
        <p:spPr>
          <a:xfrm>
            <a:off x="95672" y="2887313"/>
            <a:ext cx="11712624" cy="1083374"/>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v"/>
            </a:pPr>
            <a:r>
              <a:rPr lang="en-US" sz="2800" b="1" dirty="0">
                <a:latin typeface="#9Slide03 Arima Madurai Black" panose="00000A00000000000000" pitchFamily="2" charset="0"/>
                <a:ea typeface="Calibri" panose="020F0502020204030204" pitchFamily="34" charset="0"/>
                <a:cs typeface="#9Slide03 Arima Madurai Black" panose="00000A00000000000000" pitchFamily="2" charset="0"/>
              </a:rPr>
              <a:t>N 2</a:t>
            </a:r>
            <a:r>
              <a:rPr lang="en-US" sz="2800" b="1">
                <a:latin typeface="#9Slide03 Arima Madurai Black" panose="00000A00000000000000" pitchFamily="2" charset="0"/>
                <a:ea typeface="Calibri" panose="020F0502020204030204" pitchFamily="34" charset="0"/>
                <a:cs typeface="#9Slide03 Arima Madurai Black" panose="00000A00000000000000" pitchFamily="2" charset="0"/>
              </a:rPr>
              <a:t>, 4:</a:t>
            </a:r>
            <a:r>
              <a:rPr lang="en-US" sz="2800">
                <a:latin typeface="#9Slide03 Arima Madurai Black" panose="00000A00000000000000" pitchFamily="2" charset="0"/>
                <a:ea typeface="Calibri" panose="020F0502020204030204" pitchFamily="34" charset="0"/>
                <a:cs typeface="#9Slide03 Arima Madurai Black" panose="00000A00000000000000" pitchFamily="2" charset="0"/>
              </a:rPr>
              <a:t> Cách tiếp thu vốn văn hoá nhân loại của Ng</a:t>
            </a:r>
            <a:r>
              <a:rPr lang="vi-VN" sz="2800">
                <a:latin typeface="#9Slide03 Arima Madurai Black" panose="00000A00000000000000" pitchFamily="2" charset="0"/>
                <a:ea typeface="Calibri" panose="020F0502020204030204" pitchFamily="34" charset="0"/>
                <a:cs typeface="#9Slide03 Arima Madurai Black" panose="00000A00000000000000" pitchFamily="2" charset="0"/>
              </a:rPr>
              <a:t>ười</a:t>
            </a:r>
            <a:r>
              <a:rPr lang="en-US" sz="2800">
                <a:latin typeface="#9Slide03 Arima Madurai Black" panose="00000A00000000000000" pitchFamily="2" charset="0"/>
                <a:ea typeface="Calibri" panose="020F0502020204030204" pitchFamily="34" charset="0"/>
                <a:cs typeface="#9Slide03 Arima Madurai Black" panose="00000A00000000000000" pitchFamily="2" charset="0"/>
              </a:rPr>
              <a:t> có gì đáng chú ý?</a:t>
            </a:r>
            <a:endParaRPr lang="en-SG"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31588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3A1DDB6-64C6-4291-9FF4-7319A47445C7}"/>
              </a:ext>
            </a:extLst>
          </p:cNvPr>
          <p:cNvSpPr/>
          <p:nvPr/>
        </p:nvSpPr>
        <p:spPr>
          <a:xfrm>
            <a:off x="263352" y="2179351"/>
            <a:ext cx="2592288" cy="252028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400" b="1" dirty="0" err="1">
                <a:solidFill>
                  <a:srgbClr val="FF0000"/>
                </a:solidFill>
                <a:latin typeface="Times New Roman" panose="02020603050405020304" pitchFamily="18" charset="0"/>
                <a:cs typeface="Times New Roman" panose="02020603050405020304" pitchFamily="18" charset="0"/>
              </a:rPr>
              <a:t>Cách</a:t>
            </a:r>
            <a:r>
              <a:rPr lang="en-SG" sz="3400" b="1" dirty="0">
                <a:solidFill>
                  <a:srgbClr val="FF0000"/>
                </a:solidFill>
                <a:latin typeface="Times New Roman" panose="02020603050405020304" pitchFamily="18" charset="0"/>
                <a:cs typeface="Times New Roman" panose="02020603050405020304" pitchFamily="18" charset="0"/>
              </a:rPr>
              <a:t> </a:t>
            </a:r>
            <a:r>
              <a:rPr lang="en-SG" sz="3400" b="1" dirty="0" err="1">
                <a:solidFill>
                  <a:srgbClr val="FF0000"/>
                </a:solidFill>
                <a:latin typeface="Times New Roman" panose="02020603050405020304" pitchFamily="18" charset="0"/>
                <a:cs typeface="Times New Roman" panose="02020603050405020304" pitchFamily="18" charset="0"/>
              </a:rPr>
              <a:t>thức</a:t>
            </a:r>
            <a:r>
              <a:rPr lang="en-SG" sz="3400" b="1" dirty="0">
                <a:solidFill>
                  <a:srgbClr val="FF0000"/>
                </a:solidFill>
                <a:latin typeface="Times New Roman" panose="02020603050405020304" pitchFamily="18" charset="0"/>
                <a:cs typeface="Times New Roman" panose="02020603050405020304" pitchFamily="18" charset="0"/>
              </a:rPr>
              <a:t> </a:t>
            </a:r>
            <a:r>
              <a:rPr lang="en-SG" sz="3400" b="1" dirty="0" err="1">
                <a:solidFill>
                  <a:srgbClr val="FF0000"/>
                </a:solidFill>
                <a:latin typeface="Times New Roman" panose="02020603050405020304" pitchFamily="18" charset="0"/>
                <a:cs typeface="Times New Roman" panose="02020603050405020304" pitchFamily="18" charset="0"/>
              </a:rPr>
              <a:t>tiếp</a:t>
            </a:r>
            <a:r>
              <a:rPr lang="en-SG" sz="3400" b="1" dirty="0">
                <a:solidFill>
                  <a:srgbClr val="FF0000"/>
                </a:solidFill>
                <a:latin typeface="Times New Roman" panose="02020603050405020304" pitchFamily="18" charset="0"/>
                <a:cs typeface="Times New Roman" panose="02020603050405020304" pitchFamily="18" charset="0"/>
              </a:rPr>
              <a:t> </a:t>
            </a:r>
            <a:r>
              <a:rPr lang="en-SG" sz="3400" b="1" dirty="0" err="1">
                <a:solidFill>
                  <a:srgbClr val="FF0000"/>
                </a:solidFill>
                <a:latin typeface="Times New Roman" panose="02020603050405020304" pitchFamily="18" charset="0"/>
                <a:cs typeface="Times New Roman" panose="02020603050405020304" pitchFamily="18" charset="0"/>
              </a:rPr>
              <a:t>thu</a:t>
            </a:r>
            <a:endParaRPr lang="en-SG" sz="3400" b="1"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507E370-D84D-472C-A637-5DA9F19FB7E8}"/>
              </a:ext>
            </a:extLst>
          </p:cNvPr>
          <p:cNvSpPr/>
          <p:nvPr/>
        </p:nvSpPr>
        <p:spPr>
          <a:xfrm>
            <a:off x="3143672" y="787664"/>
            <a:ext cx="6408712" cy="138211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u="sng" dirty="0" err="1">
                <a:solidFill>
                  <a:schemeClr val="tx1"/>
                </a:solidFill>
                <a:latin typeface="Times New Roman" panose="02020603050405020304" pitchFamily="18" charset="0"/>
                <a:cs typeface="Times New Roman" panose="02020603050405020304" pitchFamily="18" charset="0"/>
              </a:rPr>
              <a:t>Chủ</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động</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tìm</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hiểu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theo</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chiều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sâu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uyên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thâm</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8C1B61F4-9C9C-478E-9E79-29C965FC345F}"/>
              </a:ext>
            </a:extLst>
          </p:cNvPr>
          <p:cNvSpPr/>
          <p:nvPr/>
        </p:nvSpPr>
        <p:spPr>
          <a:xfrm>
            <a:off x="3571680" y="2682667"/>
            <a:ext cx="8140944" cy="138211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SG"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u="sng" dirty="0" err="1">
                <a:solidFill>
                  <a:schemeClr val="tx1"/>
                </a:solidFill>
                <a:latin typeface="Times New Roman" panose="02020603050405020304" pitchFamily="18" charset="0"/>
                <a:cs typeface="Times New Roman" panose="02020603050405020304" pitchFamily="18" charset="0"/>
              </a:rPr>
              <a:t>chọn</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lọc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loại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bỏ</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phê</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phán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yếu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tố</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tiêu</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của</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chủ</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nghĩa</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tư</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bản</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C50AD5F3-D9F1-49F6-961F-D8518D6ABEC9}"/>
              </a:ext>
            </a:extLst>
          </p:cNvPr>
          <p:cNvSpPr/>
          <p:nvPr/>
        </p:nvSpPr>
        <p:spPr>
          <a:xfrm>
            <a:off x="3139633" y="4639178"/>
            <a:ext cx="6408712" cy="138211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u="sng" dirty="0" err="1">
                <a:solidFill>
                  <a:schemeClr val="tx1"/>
                </a:solidFill>
                <a:latin typeface="Times New Roman" panose="02020603050405020304" pitchFamily="18" charset="0"/>
                <a:cs typeface="Times New Roman" panose="02020603050405020304" pitchFamily="18" charset="0"/>
              </a:rPr>
              <a:t>Nhào</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nặn</a:t>
            </a:r>
            <a:r>
              <a:rPr lang="en-SG" sz="3200" b="1"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tới</a:t>
            </a:r>
            <a:r>
              <a:rPr lang="en-SG" sz="3200"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gốc</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rễ</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văn</a:t>
            </a:r>
            <a:r>
              <a:rPr lang="en-SG" sz="3200" b="1" u="sng" dirty="0">
                <a:solidFill>
                  <a:schemeClr val="tx1"/>
                </a:solidFill>
                <a:latin typeface="Times New Roman" panose="02020603050405020304" pitchFamily="18" charset="0"/>
                <a:cs typeface="Times New Roman" panose="02020603050405020304" pitchFamily="18" charset="0"/>
              </a:rPr>
              <a:t> </a:t>
            </a:r>
            <a:r>
              <a:rPr lang="en-SG" sz="3200" b="1" u="sng" dirty="0" err="1">
                <a:solidFill>
                  <a:schemeClr val="tx1"/>
                </a:solidFill>
                <a:latin typeface="Times New Roman" panose="02020603050405020304" pitchFamily="18" charset="0"/>
                <a:cs typeface="Times New Roman" panose="02020603050405020304" pitchFamily="18" charset="0"/>
              </a:rPr>
              <a:t>hóa</a:t>
            </a:r>
            <a:r>
              <a:rPr lang="en-SG" sz="3200" b="1"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không</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hề</a:t>
            </a:r>
            <a:r>
              <a:rPr lang="en-SG" sz="3200" dirty="0">
                <a:solidFill>
                  <a:schemeClr val="tx1"/>
                </a:solidFill>
                <a:latin typeface="Times New Roman" panose="02020603050405020304" pitchFamily="18" charset="0"/>
                <a:cs typeface="Times New Roman" panose="02020603050405020304" pitchFamily="18" charset="0"/>
              </a:rPr>
              <a:t> lay </a:t>
            </a:r>
            <a:r>
              <a:rPr lang="en-SG" sz="3200" dirty="0" err="1">
                <a:solidFill>
                  <a:schemeClr val="tx1"/>
                </a:solidFill>
                <a:latin typeface="Times New Roman" panose="02020603050405020304" pitchFamily="18" charset="0"/>
                <a:cs typeface="Times New Roman" panose="02020603050405020304" pitchFamily="18" charset="0"/>
              </a:rPr>
              <a:t>chuyển</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D3A69AE-AAC6-4150-A3F4-F4131C826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88"/>
          <a:stretch/>
        </p:blipFill>
        <p:spPr>
          <a:xfrm>
            <a:off x="9840416" y="242438"/>
            <a:ext cx="2164754" cy="1944217"/>
          </a:xfrm>
          <a:prstGeom prst="rect">
            <a:avLst/>
          </a:prstGeom>
        </p:spPr>
      </p:pic>
      <p:pic>
        <p:nvPicPr>
          <p:cNvPr id="15" name="Picture 14">
            <a:extLst>
              <a:ext uri="{FF2B5EF4-FFF2-40B4-BE49-F238E27FC236}">
                <a16:creationId xmlns:a16="http://schemas.microsoft.com/office/drawing/2014/main" id="{3E3611E7-508B-4AC3-88A6-8CC40618D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651"/>
          <a:stretch/>
        </p:blipFill>
        <p:spPr>
          <a:xfrm>
            <a:off x="9372662" y="4406622"/>
            <a:ext cx="2819338" cy="2208940"/>
          </a:xfrm>
          <a:prstGeom prst="rect">
            <a:avLst/>
          </a:prstGeom>
        </p:spPr>
      </p:pic>
    </p:spTree>
    <p:extLst>
      <p:ext uri="{BB962C8B-B14F-4D97-AF65-F5344CB8AC3E}">
        <p14:creationId xmlns:p14="http://schemas.microsoft.com/office/powerpoint/2010/main" val="19663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950" y="332656"/>
            <a:ext cx="7145338"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298311"/>
      </p:ext>
    </p:extLst>
  </p:cSld>
  <p:clrMapOvr>
    <a:masterClrMapping/>
  </p:clrMapOvr>
  <mc:AlternateContent xmlns:mc="http://schemas.openxmlformats.org/markup-compatibility/2006" xmlns:p14="http://schemas.microsoft.com/office/powerpoint/2010/main">
    <mc:Choice Requires="p14">
      <p:transition spd="slow" p14:dur="1500" advTm="8000">
        <p:wheel spokes="1"/>
      </p:transition>
    </mc:Choice>
    <mc:Fallback xmlns="">
      <p:transition spd="slow" advTm="8000">
        <p:wheel spokes="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EC189-40B8-440F-8F77-36116769110D}"/>
              </a:ext>
            </a:extLst>
          </p:cNvPr>
          <p:cNvSpPr/>
          <p:nvPr/>
        </p:nvSpPr>
        <p:spPr>
          <a:xfrm>
            <a:off x="1991544" y="346187"/>
            <a:ext cx="8526778" cy="871008"/>
          </a:xfrm>
          <a:prstGeom prst="rect">
            <a:avLst/>
          </a:prstGeom>
        </p:spPr>
        <p:txBody>
          <a:bodyPr wrap="square">
            <a:spAutoFit/>
          </a:bodyPr>
          <a:lstStyle/>
          <a:p>
            <a:pPr algn="ctr">
              <a:lnSpc>
                <a:spcPct val="115000"/>
              </a:lnSpc>
              <a:spcAft>
                <a:spcPts val="1000"/>
              </a:spcAft>
            </a:pPr>
            <a:r>
              <a:rPr lang="en-US" sz="4400" b="1"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Kĩ</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400" b="1"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thuật</a:t>
            </a:r>
            <a:r>
              <a:rPr lang="en-US" sz="4400" b="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khăn phủ  bàn (</a:t>
            </a:r>
            <a:r>
              <a:rPr lang="en-US"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10p</a:t>
            </a:r>
            <a:r>
              <a:rPr lang="en-SG" sz="4400" b="1"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SG"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8" name="Rectangle 7">
            <a:extLst>
              <a:ext uri="{FF2B5EF4-FFF2-40B4-BE49-F238E27FC236}">
                <a16:creationId xmlns:a16="http://schemas.microsoft.com/office/drawing/2014/main" id="{16358B30-DC72-A25F-F61D-F2AF5ED818D3}"/>
              </a:ext>
            </a:extLst>
          </p:cNvPr>
          <p:cNvSpPr/>
          <p:nvPr/>
        </p:nvSpPr>
        <p:spPr>
          <a:xfrm>
            <a:off x="167680" y="2150701"/>
            <a:ext cx="11856640" cy="2556597"/>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v"/>
            </a:pPr>
            <a:r>
              <a:rPr lang="en-US" sz="2800" b="1">
                <a:latin typeface="#9Slide03 Arima Madurai" panose="020B0604020202020204" charset="0"/>
                <a:ea typeface="Calibri" panose="020F0502020204030204" pitchFamily="34" charset="0"/>
                <a:cs typeface="#9Slide03 Arima Madurai" panose="020B0604020202020204" charset="0"/>
              </a:rPr>
              <a:t>N 5, 6:</a:t>
            </a:r>
            <a:r>
              <a:rPr lang="en-US" sz="2800">
                <a:latin typeface="#9Slide03 Arima Madurai" panose="020B0604020202020204" charset="0"/>
                <a:ea typeface="Calibri" panose="020F0502020204030204" pitchFamily="34" charset="0"/>
                <a:cs typeface="#9Slide03 Arima Madurai" panose="020B0604020202020204" charset="0"/>
              </a:rPr>
              <a:t> </a:t>
            </a:r>
            <a:r>
              <a:rPr lang="nl-NL" sz="2800" b="1">
                <a:latin typeface="#9Slide03 Arima Madurai" panose="020B0604020202020204" charset="0"/>
                <a:ea typeface="Times New Roman" panose="02020603050405020304" pitchFamily="18" charset="0"/>
                <a:cs typeface="#9Slide03 Arima Madurai" panose="020B0604020202020204" charset="0"/>
              </a:rPr>
              <a:t>Để làm rõ đạo đức phong cách văn hoá của HCM, tác giả đã sử dụng các phương pháp thuyết minh nào và nghệ thuật gì để làm sáng tỏ điều mình muốn nói? Tìm những lời bình luận của tác giả? Nêu tác dụng việc kết hợp các phương thức biểu đạt đó?</a:t>
            </a:r>
            <a:endParaRPr lang="en-US" sz="2800">
              <a:latin typeface="#9Slide03 Arima Madurai" panose="020B0604020202020204" charset="0"/>
              <a:cs typeface="#9Slide03 Arima Madurai" panose="020B0604020202020204" charset="0"/>
            </a:endParaRPr>
          </a:p>
          <a:p>
            <a:pPr marL="457200" indent="-457200" algn="just">
              <a:lnSpc>
                <a:spcPct val="115000"/>
              </a:lnSpc>
              <a:spcAft>
                <a:spcPts val="1000"/>
              </a:spcAft>
              <a:buFont typeface="Wingdings" panose="05000000000000000000" pitchFamily="2" charset="2"/>
              <a:buChar char="v"/>
            </a:pPr>
            <a:endParaRPr lang="en-SG" sz="2000" dirty="0">
              <a:effectLst/>
              <a:latin typeface="#9Slide03 Arima Madurai" panose="020B0604020202020204" charset="0"/>
              <a:ea typeface="Calibri" panose="020F0502020204030204" pitchFamily="34" charset="0"/>
              <a:cs typeface="#9Slide03 Arima Madurai" panose="020B0604020202020204" charset="0"/>
            </a:endParaRPr>
          </a:p>
        </p:txBody>
      </p:sp>
    </p:spTree>
    <p:extLst>
      <p:ext uri="{BB962C8B-B14F-4D97-AF65-F5344CB8AC3E}">
        <p14:creationId xmlns:p14="http://schemas.microsoft.com/office/powerpoint/2010/main" val="224811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897823A-34E2-4C4B-8067-8DB922434AC2}"/>
              </a:ext>
            </a:extLst>
          </p:cNvPr>
          <p:cNvGraphicFramePr>
            <a:graphicFrameLocks noGrp="1"/>
          </p:cNvGraphicFramePr>
          <p:nvPr>
            <p:extLst>
              <p:ext uri="{D42A27DB-BD31-4B8C-83A1-F6EECF244321}">
                <p14:modId xmlns:p14="http://schemas.microsoft.com/office/powerpoint/2010/main" val="1973048485"/>
              </p:ext>
            </p:extLst>
          </p:nvPr>
        </p:nvGraphicFramePr>
        <p:xfrm>
          <a:off x="407368" y="274320"/>
          <a:ext cx="11449272" cy="6309360"/>
        </p:xfrm>
        <a:graphic>
          <a:graphicData uri="http://schemas.openxmlformats.org/drawingml/2006/table">
            <a:tbl>
              <a:tblPr firstRow="1" bandRow="1">
                <a:tableStyleId>{00A15C55-8517-42AA-B614-E9B94910E393}</a:tableStyleId>
              </a:tblPr>
              <a:tblGrid>
                <a:gridCol w="3111215">
                  <a:extLst>
                    <a:ext uri="{9D8B030D-6E8A-4147-A177-3AD203B41FA5}">
                      <a16:colId xmlns:a16="http://schemas.microsoft.com/office/drawing/2014/main" val="2151679338"/>
                    </a:ext>
                  </a:extLst>
                </a:gridCol>
                <a:gridCol w="8338057">
                  <a:extLst>
                    <a:ext uri="{9D8B030D-6E8A-4147-A177-3AD203B41FA5}">
                      <a16:colId xmlns:a16="http://schemas.microsoft.com/office/drawing/2014/main" val="3370902865"/>
                    </a:ext>
                  </a:extLst>
                </a:gridCol>
              </a:tblGrid>
              <a:tr h="370840">
                <a:tc gridSpan="2">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NGHỆ THUẬT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550871"/>
                  </a:ext>
                </a:extLst>
              </a:tr>
              <a:tr h="370840">
                <a:tc>
                  <a:txBody>
                    <a:bodyPr/>
                    <a:lstStyle/>
                    <a:p>
                      <a:r>
                        <a:rPr lang="nl-NL" sz="2400" b="1" kern="1200" dirty="0">
                          <a:solidFill>
                            <a:schemeClr val="dk1"/>
                          </a:solidFill>
                          <a:effectLst/>
                          <a:latin typeface="Times New Roman" panose="02020603050405020304" pitchFamily="18" charset="0"/>
                          <a:ea typeface="+mn-ea"/>
                          <a:cs typeface="Times New Roman" panose="02020603050405020304" pitchFamily="18" charset="0"/>
                        </a:rPr>
                        <a:t>Phương pháp thuyết minh</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Liệt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kê</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435188"/>
                  </a:ext>
                </a:extLst>
              </a:tr>
              <a:tr h="370840">
                <a:tc>
                  <a:txBody>
                    <a:bodyPr/>
                    <a:lstStyle/>
                    <a:p>
                      <a:r>
                        <a:rPr lang="nl-NL" sz="2400" b="1" kern="1200" dirty="0">
                          <a:solidFill>
                            <a:schemeClr val="dk1"/>
                          </a:solidFill>
                          <a:effectLst/>
                          <a:latin typeface="Times New Roman" panose="02020603050405020304" pitchFamily="18" charset="0"/>
                          <a:ea typeface="+mn-ea"/>
                          <a:cs typeface="Times New Roman" panose="02020603050405020304" pitchFamily="18" charset="0"/>
                        </a:rPr>
                        <a:t>Kể xen lẫn bình luận một cách tự nhiên</a:t>
                      </a:r>
                      <a:endParaRPr 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2400" i="1" kern="1200" dirty="0">
                          <a:solidFill>
                            <a:schemeClr val="dk1"/>
                          </a:solidFill>
                          <a:effectLst/>
                          <a:latin typeface="Times New Roman" panose="02020603050405020304" pitchFamily="18" charset="0"/>
                          <a:ea typeface="+mn-ea"/>
                          <a:cs typeface="Times New Roman" panose="02020603050405020304" pitchFamily="18" charset="0"/>
                        </a:rPr>
                        <a:t>“Chủ tịch HCM đã tiếp xúc </a:t>
                      </a:r>
                      <a:r>
                        <a:rPr lang="nl-NL" sz="2400" i="1" kern="1200">
                          <a:solidFill>
                            <a:schemeClr val="dk1"/>
                          </a:solidFill>
                          <a:effectLst/>
                          <a:latin typeface="Times New Roman" panose="02020603050405020304" pitchFamily="18" charset="0"/>
                          <a:ea typeface="+mn-ea"/>
                          <a:cs typeface="Times New Roman" panose="02020603050405020304" pitchFamily="18" charset="0"/>
                        </a:rPr>
                        <a:t>với văn hoá </a:t>
                      </a:r>
                      <a:r>
                        <a:rPr lang="nl-NL" sz="2400" i="1" kern="1200" dirty="0">
                          <a:solidFill>
                            <a:schemeClr val="dk1"/>
                          </a:solidFill>
                          <a:effectLst/>
                          <a:latin typeface="Times New Roman" panose="02020603050405020304" pitchFamily="18" charset="0"/>
                          <a:ea typeface="+mn-ea"/>
                          <a:cs typeface="Times New Roman" panose="02020603050405020304" pitchFamily="18" charset="0"/>
                        </a:rPr>
                        <a:t>nhiều nước, nhiều vùng </a:t>
                      </a:r>
                      <a:r>
                        <a:rPr lang="nl-NL" sz="2400" i="1" kern="1200">
                          <a:solidFill>
                            <a:schemeClr val="dk1"/>
                          </a:solidFill>
                          <a:effectLst/>
                          <a:latin typeface="Times New Roman" panose="02020603050405020304" pitchFamily="18" charset="0"/>
                          <a:ea typeface="+mn-ea"/>
                          <a:cs typeface="Times New Roman" panose="02020603050405020304" pitchFamily="18" charset="0"/>
                        </a:rPr>
                        <a:t>trên thế  gi</a:t>
                      </a:r>
                      <a:r>
                        <a:rPr lang="vi-VN" sz="2400" i="1" kern="1200">
                          <a:solidFill>
                            <a:schemeClr val="dk1"/>
                          </a:solidFill>
                          <a:effectLst/>
                          <a:latin typeface="Times New Roman" panose="02020603050405020304" pitchFamily="18" charset="0"/>
                          <a:ea typeface="+mn-ea"/>
                          <a:cs typeface="Times New Roman" panose="02020603050405020304" pitchFamily="18" charset="0"/>
                        </a:rPr>
                        <a:t>ới </a:t>
                      </a:r>
                      <a:r>
                        <a:rPr lang="nl-NL" sz="2400" b="1" kern="1200">
                          <a:solidFill>
                            <a:schemeClr val="dk1"/>
                          </a:solidFill>
                          <a:effectLst/>
                          <a:latin typeface="Times New Roman" panose="02020603050405020304" pitchFamily="18" charset="0"/>
                          <a:ea typeface="+mn-ea"/>
                          <a:cs typeface="Times New Roman" panose="02020603050405020304" pitchFamily="18" charset="0"/>
                        </a:rPr>
                        <a:t>( </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Kể chuyện)</a:t>
                      </a:r>
                      <a:endParaRPr lang="en-US" sz="2400" b="1" kern="1200" dirty="0">
                        <a:solidFill>
                          <a:schemeClr val="dk1"/>
                        </a:solidFill>
                        <a:effectLst/>
                        <a:latin typeface="Times New Roman" panose="02020603050405020304" pitchFamily="18" charset="0"/>
                        <a:ea typeface="+mn-ea"/>
                        <a:cs typeface="Times New Roman" panose="02020603050405020304" pitchFamily="18" charset="0"/>
                      </a:endParaRPr>
                    </a:p>
                    <a:p>
                      <a:r>
                        <a:rPr lang="nl-NL" sz="2400" kern="1200" dirty="0">
                          <a:solidFill>
                            <a:schemeClr val="dk1"/>
                          </a:solidFill>
                          <a:effectLst/>
                          <a:latin typeface="Times New Roman" panose="02020603050405020304" pitchFamily="18" charset="0"/>
                          <a:ea typeface="+mn-ea"/>
                          <a:cs typeface="Times New Roman" panose="02020603050405020304" pitchFamily="18" charset="0"/>
                        </a:rPr>
                        <a:t>- </a:t>
                      </a:r>
                      <a:r>
                        <a:rPr lang="nl-NL" sz="2400" i="1" kern="1200" dirty="0">
                          <a:solidFill>
                            <a:schemeClr val="dk1"/>
                          </a:solidFill>
                          <a:effectLst/>
                          <a:latin typeface="Times New Roman" panose="02020603050405020304" pitchFamily="18" charset="0"/>
                          <a:ea typeface="+mn-ea"/>
                          <a:cs typeface="Times New Roman" panose="02020603050405020304" pitchFamily="18" charset="0"/>
                        </a:rPr>
                        <a:t>Có thể nói ít có vị lãnh tụ nào lại am hiểu nhiều về </a:t>
                      </a:r>
                      <a:r>
                        <a:rPr lang="nl-NL" sz="2400" i="1" kern="1200">
                          <a:solidFill>
                            <a:schemeClr val="dk1"/>
                          </a:solidFill>
                          <a:effectLst/>
                          <a:latin typeface="Times New Roman" panose="02020603050405020304" pitchFamily="18" charset="0"/>
                          <a:ea typeface="+mn-ea"/>
                          <a:cs typeface="Times New Roman" panose="02020603050405020304" pitchFamily="18" charset="0"/>
                        </a:rPr>
                        <a:t>các dân tộc và nhân dân thế giới, </a:t>
                      </a:r>
                      <a:r>
                        <a:rPr lang="nl-NL" sz="2400" i="1" kern="1200" dirty="0">
                          <a:solidFill>
                            <a:schemeClr val="dk1"/>
                          </a:solidFill>
                          <a:effectLst/>
                          <a:latin typeface="Times New Roman" panose="02020603050405020304" pitchFamily="18" charset="0"/>
                          <a:ea typeface="+mn-ea"/>
                          <a:cs typeface="Times New Roman" panose="02020603050405020304" pitchFamily="18" charset="0"/>
                        </a:rPr>
                        <a:t>văn </a:t>
                      </a:r>
                      <a:r>
                        <a:rPr lang="nl-NL" sz="2400" i="1" kern="1200">
                          <a:solidFill>
                            <a:schemeClr val="dk1"/>
                          </a:solidFill>
                          <a:effectLst/>
                          <a:latin typeface="Times New Roman" panose="02020603050405020304" pitchFamily="18" charset="0"/>
                          <a:ea typeface="+mn-ea"/>
                          <a:cs typeface="Times New Roman" panose="02020603050405020304" pitchFamily="18" charset="0"/>
                        </a:rPr>
                        <a:t>hoá tác giả sâu </a:t>
                      </a:r>
                      <a:r>
                        <a:rPr lang="nl-NL" sz="2400" i="1" kern="1200" dirty="0">
                          <a:solidFill>
                            <a:schemeClr val="dk1"/>
                          </a:solidFill>
                          <a:effectLst/>
                          <a:latin typeface="Times New Roman" panose="02020603050405020304" pitchFamily="18" charset="0"/>
                          <a:ea typeface="+mn-ea"/>
                          <a:cs typeface="Times New Roman" panose="02020603050405020304" pitchFamily="18" charset="0"/>
                        </a:rPr>
                        <a:t>sắc như chủ </a:t>
                      </a:r>
                      <a:r>
                        <a:rPr lang="nl-NL" sz="2400" i="1" kern="1200">
                          <a:solidFill>
                            <a:schemeClr val="dk1"/>
                          </a:solidFill>
                          <a:effectLst/>
                          <a:latin typeface="Times New Roman" panose="02020603050405020304" pitchFamily="18" charset="0"/>
                          <a:ea typeface="+mn-ea"/>
                          <a:cs typeface="Times New Roman" panose="02020603050405020304" pitchFamily="18" charset="0"/>
                        </a:rPr>
                        <a:t>tịch Hồ  Chí  Minh </a:t>
                      </a:r>
                      <a:r>
                        <a:rPr lang="nl-NL" sz="2400" b="1" kern="1200">
                          <a:solidFill>
                            <a:schemeClr val="dk1"/>
                          </a:solidFill>
                          <a:effectLst/>
                          <a:latin typeface="Times New Roman" panose="02020603050405020304" pitchFamily="18" charset="0"/>
                          <a:ea typeface="+mn-ea"/>
                          <a:cs typeface="Times New Roman" panose="02020603050405020304" pitchFamily="18" charset="0"/>
                        </a:rPr>
                        <a:t>(</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bình luận)</a:t>
                      </a:r>
                      <a:endParaRPr lang="en-US" sz="2400" b="1" kern="1200" dirty="0">
                        <a:solidFill>
                          <a:schemeClr val="dk1"/>
                        </a:solidFill>
                        <a:effectLst/>
                        <a:latin typeface="Times New Roman" panose="02020603050405020304" pitchFamily="18" charset="0"/>
                        <a:ea typeface="+mn-ea"/>
                        <a:cs typeface="Times New Roman" panose="02020603050405020304" pitchFamily="18" charset="0"/>
                      </a:endParaRPr>
                    </a:p>
                    <a:p>
                      <a:r>
                        <a:rPr lang="nl-NL" sz="2400" i="1" kern="1200" dirty="0">
                          <a:solidFill>
                            <a:schemeClr val="dk1"/>
                          </a:solidFill>
                          <a:effectLst/>
                          <a:latin typeface="Times New Roman" panose="02020603050405020304" pitchFamily="18" charset="0"/>
                          <a:ea typeface="+mn-ea"/>
                          <a:cs typeface="Times New Roman" panose="02020603050405020304" pitchFamily="18" charset="0"/>
                        </a:rPr>
                        <a:t>- Người cũng chịu ảnh hưởng của tất cả các nền văn hoá</a:t>
                      </a:r>
                      <a:endParaRPr lang="en-US" sz="2400" i="1" kern="1200" dirty="0">
                        <a:solidFill>
                          <a:schemeClr val="dk1"/>
                        </a:solidFill>
                        <a:effectLst/>
                        <a:latin typeface="Times New Roman" panose="02020603050405020304" pitchFamily="18" charset="0"/>
                        <a:ea typeface="+mn-ea"/>
                        <a:cs typeface="Times New Roman" panose="02020603050405020304" pitchFamily="18" charset="0"/>
                      </a:endParaRPr>
                    </a:p>
                    <a:p>
                      <a:r>
                        <a:rPr lang="nl-NL" sz="2400" kern="1200" dirty="0">
                          <a:solidFill>
                            <a:schemeClr val="dk1"/>
                          </a:solidFill>
                          <a:effectLst/>
                          <a:latin typeface="Times New Roman" panose="02020603050405020304" pitchFamily="18" charset="0"/>
                          <a:ea typeface="+mn-ea"/>
                          <a:cs typeface="Times New Roman" panose="02020603050405020304" pitchFamily="18" charset="0"/>
                        </a:rPr>
                        <a:t> </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(nhận định)</a:t>
                      </a:r>
                      <a:endParaRPr lang="en-US" sz="2400" b="1" kern="1200" dirty="0">
                        <a:solidFill>
                          <a:schemeClr val="dk1"/>
                        </a:solidFill>
                        <a:effectLst/>
                        <a:latin typeface="Times New Roman" panose="02020603050405020304" pitchFamily="18" charset="0"/>
                        <a:ea typeface="+mn-ea"/>
                        <a:cs typeface="Times New Roman" panose="02020603050405020304" pitchFamily="18" charset="0"/>
                      </a:endParaRPr>
                    </a:p>
                    <a:p>
                      <a:r>
                        <a:rPr lang="nl-NL" sz="2400" kern="1200" dirty="0">
                          <a:solidFill>
                            <a:schemeClr val="dk1"/>
                          </a:solidFill>
                          <a:effectLst/>
                          <a:latin typeface="Times New Roman" panose="02020603050405020304" pitchFamily="18" charset="0"/>
                          <a:ea typeface="+mn-ea"/>
                          <a:cs typeface="Times New Roman" panose="02020603050405020304" pitchFamily="18" charset="0"/>
                        </a:rPr>
                        <a:t>- </a:t>
                      </a:r>
                      <a:r>
                        <a:rPr lang="nl-NL" sz="2400" i="1" kern="1200" dirty="0">
                          <a:solidFill>
                            <a:schemeClr val="dk1"/>
                          </a:solidFill>
                          <a:effectLst/>
                          <a:latin typeface="Times New Roman" panose="02020603050405020304" pitchFamily="18" charset="0"/>
                          <a:ea typeface="+mn-ea"/>
                          <a:cs typeface="Times New Roman" panose="02020603050405020304" pitchFamily="18" charset="0"/>
                        </a:rPr>
                        <a:t>Nhưng điều kì lạ là tất cả những ảnh hưởng quốc tế đó đã nhào nặn với cái gốc văn hoá dt không gì lay chuyển đc ở Người để trở thành một nhân cách rất VN</a:t>
                      </a:r>
                      <a:r>
                        <a:rPr lang="nl-NL" sz="2400" b="1" i="1" kern="1200" dirty="0">
                          <a:solidFill>
                            <a:schemeClr val="dk1"/>
                          </a:solidFill>
                          <a:effectLst/>
                          <a:latin typeface="Times New Roman" panose="02020603050405020304" pitchFamily="18" charset="0"/>
                          <a:ea typeface="+mn-ea"/>
                          <a:cs typeface="Times New Roman" panose="02020603050405020304" pitchFamily="18" charset="0"/>
                        </a:rPr>
                        <a:t>..</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(bình)</a:t>
                      </a:r>
                      <a:endParaRPr lang="en-US" sz="24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352773"/>
                  </a:ext>
                </a:extLst>
              </a:tr>
              <a:tr h="370840">
                <a:tc>
                  <a:txBody>
                    <a:bodyPr/>
                    <a:lstStyle/>
                    <a:p>
                      <a:r>
                        <a:rPr lang="nl-NL" sz="2400" b="1" kern="1200" dirty="0">
                          <a:solidFill>
                            <a:schemeClr val="dk1"/>
                          </a:solidFill>
                          <a:effectLst/>
                          <a:latin typeface="Times New Roman" panose="02020603050405020304" pitchFamily="18" charset="0"/>
                          <a:ea typeface="+mn-ea"/>
                          <a:cs typeface="Times New Roman" panose="02020603050405020304" pitchFamily="18" charset="0"/>
                        </a:rPr>
                        <a:t>NT đối lập</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2400" kern="1200" dirty="0">
                          <a:solidFill>
                            <a:schemeClr val="dk1"/>
                          </a:solidFill>
                          <a:effectLst/>
                          <a:latin typeface="Times New Roman" panose="02020603050405020304" pitchFamily="18" charset="0"/>
                          <a:ea typeface="+mn-ea"/>
                          <a:cs typeface="Times New Roman" panose="02020603050405020304" pitchFamily="18" charset="0"/>
                        </a:rPr>
                        <a:t>Vĩ nhân mà hết sức giản dị, gần gũi</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882215"/>
                  </a:ext>
                </a:extLst>
              </a:tr>
              <a:tr h="370840">
                <a:tc gridSpan="2">
                  <a:txBody>
                    <a:bodyPr/>
                    <a:lstStyle/>
                    <a:p>
                      <a:pPr algn="just"/>
                      <a:r>
                        <a:rPr lang="nl-NL" sz="2400" b="1" kern="1200" dirty="0">
                          <a:solidFill>
                            <a:schemeClr val="dk1"/>
                          </a:solidFill>
                          <a:effectLst/>
                          <a:latin typeface="Times New Roman" panose="02020603050405020304" pitchFamily="18" charset="0"/>
                          <a:ea typeface="+mn-ea"/>
                          <a:cs typeface="Times New Roman" panose="02020603050405020304" pitchFamily="18" charset="0"/>
                        </a:rPr>
                        <a:t>Tác dụng: </a:t>
                      </a:r>
                      <a:r>
                        <a:rPr lang="nl-NL" sz="2400" kern="1200" dirty="0">
                          <a:solidFill>
                            <a:schemeClr val="dk1"/>
                          </a:solidFill>
                          <a:effectLst/>
                          <a:latin typeface="Times New Roman" panose="02020603050405020304" pitchFamily="18" charset="0"/>
                          <a:ea typeface="+mn-ea"/>
                          <a:cs typeface="Times New Roman" panose="02020603050405020304" pitchFamily="18" charset="0"/>
                        </a:rPr>
                        <a:t>So sánh liệt kê, kết hợp kể, bình luận =&gt; Giúp đoạn văn tăng sức thuyết phục, tạo cho mọi người niềm tin và có cảm xúc tự hào về văn hoá HCM.</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242767"/>
                  </a:ext>
                </a:extLst>
              </a:tr>
            </a:tbl>
          </a:graphicData>
        </a:graphic>
      </p:graphicFrame>
    </p:spTree>
    <p:extLst>
      <p:ext uri="{BB962C8B-B14F-4D97-AF65-F5344CB8AC3E}">
        <p14:creationId xmlns:p14="http://schemas.microsoft.com/office/powerpoint/2010/main" val="111057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á»§ tá»ch Há» ChÃ­ Minh hiáº¿n dÃ¢ng trá»n Äá»i mÃ¬nh cho sá»± nghiá»p cÃ¡ch ...">
            <a:extLst>
              <a:ext uri="{FF2B5EF4-FFF2-40B4-BE49-F238E27FC236}">
                <a16:creationId xmlns:a16="http://schemas.microsoft.com/office/drawing/2014/main" id="{D6C63F7B-AF22-4FFE-AD79-E556B38CA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AC30705-E8CD-4A99-8161-309B66BF64EB}"/>
              </a:ext>
            </a:extLst>
          </p:cNvPr>
          <p:cNvSpPr/>
          <p:nvPr/>
        </p:nvSpPr>
        <p:spPr>
          <a:xfrm>
            <a:off x="0" y="6021288"/>
            <a:ext cx="12192000" cy="864096"/>
          </a:xfrm>
          <a:prstGeom prst="rect">
            <a:avLst/>
          </a:prstGeom>
          <a:solidFill>
            <a:schemeClr val="accent5">
              <a:lumMod val="20000"/>
              <a:lumOff val="80000"/>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2. </a:t>
            </a:r>
            <a:r>
              <a:rPr lang="en-SG" sz="4000" b="1" dirty="0" err="1">
                <a:solidFill>
                  <a:srgbClr val="FF0000"/>
                </a:solidFill>
                <a:latin typeface="Times New Roman" panose="02020603050405020304" pitchFamily="18" charset="0"/>
                <a:cs typeface="Times New Roman" panose="02020603050405020304" pitchFamily="18" charset="0"/>
              </a:rPr>
              <a:t>Lối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sống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mà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thanh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cao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chủ</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tịch</a:t>
            </a:r>
            <a:r>
              <a:rPr lang="en-SG" sz="4000" b="1" dirty="0">
                <a:solidFill>
                  <a:srgbClr val="FF0000"/>
                </a:solidFill>
                <a:latin typeface="Times New Roman" panose="02020603050405020304" pitchFamily="18" charset="0"/>
                <a:cs typeface="Times New Roman" panose="02020603050405020304" pitchFamily="18" charset="0"/>
              </a:rPr>
              <a:t> HCM </a:t>
            </a:r>
          </a:p>
        </p:txBody>
      </p:sp>
    </p:spTree>
    <p:extLst>
      <p:ext uri="{BB962C8B-B14F-4D97-AF65-F5344CB8AC3E}">
        <p14:creationId xmlns:p14="http://schemas.microsoft.com/office/powerpoint/2010/main" val="309131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5444C738-421A-4D53-875E-4E725126F64A}"/>
              </a:ext>
            </a:extLst>
          </p:cNvPr>
          <p:cNvSpPr>
            <a:spLocks noChangeArrowheads="1"/>
          </p:cNvSpPr>
          <p:nvPr/>
        </p:nvSpPr>
        <p:spPr bwMode="auto">
          <a:xfrm>
            <a:off x="4191000" y="42672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1" name="Rectangle 3">
            <a:extLst>
              <a:ext uri="{FF2B5EF4-FFF2-40B4-BE49-F238E27FC236}">
                <a16:creationId xmlns:a16="http://schemas.microsoft.com/office/drawing/2014/main" id="{FD539D7D-DCF1-4895-8903-99F7E678D146}"/>
              </a:ext>
            </a:extLst>
          </p:cNvPr>
          <p:cNvSpPr>
            <a:spLocks noChangeArrowheads="1"/>
          </p:cNvSpPr>
          <p:nvPr/>
        </p:nvSpPr>
        <p:spPr bwMode="auto">
          <a:xfrm>
            <a:off x="4724400" y="42672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2" name="Rectangle 4">
            <a:extLst>
              <a:ext uri="{FF2B5EF4-FFF2-40B4-BE49-F238E27FC236}">
                <a16:creationId xmlns:a16="http://schemas.microsoft.com/office/drawing/2014/main" id="{33D4175A-E738-476B-A917-735E9827CF43}"/>
              </a:ext>
            </a:extLst>
          </p:cNvPr>
          <p:cNvSpPr>
            <a:spLocks noChangeArrowheads="1"/>
          </p:cNvSpPr>
          <p:nvPr/>
        </p:nvSpPr>
        <p:spPr bwMode="auto">
          <a:xfrm>
            <a:off x="5257800" y="42672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3" name="Rectangle 5">
            <a:extLst>
              <a:ext uri="{FF2B5EF4-FFF2-40B4-BE49-F238E27FC236}">
                <a16:creationId xmlns:a16="http://schemas.microsoft.com/office/drawing/2014/main" id="{A4B384FD-CFC8-42F2-B4DA-9E934380C2F8}"/>
              </a:ext>
            </a:extLst>
          </p:cNvPr>
          <p:cNvSpPr>
            <a:spLocks noChangeArrowheads="1"/>
          </p:cNvSpPr>
          <p:nvPr/>
        </p:nvSpPr>
        <p:spPr bwMode="auto">
          <a:xfrm>
            <a:off x="5791200" y="4267200"/>
            <a:ext cx="533400" cy="5334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4" name="Rectangle 6">
            <a:extLst>
              <a:ext uri="{FF2B5EF4-FFF2-40B4-BE49-F238E27FC236}">
                <a16:creationId xmlns:a16="http://schemas.microsoft.com/office/drawing/2014/main" id="{78F5E0AF-E1D3-491C-8D77-D2A3DC3E56BB}"/>
              </a:ext>
            </a:extLst>
          </p:cNvPr>
          <p:cNvSpPr>
            <a:spLocks noChangeArrowheads="1"/>
          </p:cNvSpPr>
          <p:nvPr/>
        </p:nvSpPr>
        <p:spPr bwMode="auto">
          <a:xfrm>
            <a:off x="6324600" y="42672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5" name="Rectangle 7">
            <a:extLst>
              <a:ext uri="{FF2B5EF4-FFF2-40B4-BE49-F238E27FC236}">
                <a16:creationId xmlns:a16="http://schemas.microsoft.com/office/drawing/2014/main" id="{6B55AA16-0D35-47C5-A78D-FA85046AD883}"/>
              </a:ext>
            </a:extLst>
          </p:cNvPr>
          <p:cNvSpPr>
            <a:spLocks noChangeArrowheads="1"/>
          </p:cNvSpPr>
          <p:nvPr/>
        </p:nvSpPr>
        <p:spPr bwMode="auto">
          <a:xfrm>
            <a:off x="6858000" y="42672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6" name="Rectangle 8">
            <a:extLst>
              <a:ext uri="{FF2B5EF4-FFF2-40B4-BE49-F238E27FC236}">
                <a16:creationId xmlns:a16="http://schemas.microsoft.com/office/drawing/2014/main" id="{D3F90BE2-BD43-4BAA-8A3A-7D0BF7EC7884}"/>
              </a:ext>
            </a:extLst>
          </p:cNvPr>
          <p:cNvSpPr>
            <a:spLocks noChangeArrowheads="1"/>
          </p:cNvSpPr>
          <p:nvPr/>
        </p:nvSpPr>
        <p:spPr bwMode="auto">
          <a:xfrm>
            <a:off x="7391400" y="42672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grpSp>
        <p:nvGrpSpPr>
          <p:cNvPr id="114697" name="Group 9">
            <a:extLst>
              <a:ext uri="{FF2B5EF4-FFF2-40B4-BE49-F238E27FC236}">
                <a16:creationId xmlns:a16="http://schemas.microsoft.com/office/drawing/2014/main" id="{0DEFDCDD-D518-4A0D-B0CD-7BE53AEABE6E}"/>
              </a:ext>
            </a:extLst>
          </p:cNvPr>
          <p:cNvGrpSpPr>
            <a:grpSpLocks/>
          </p:cNvGrpSpPr>
          <p:nvPr/>
        </p:nvGrpSpPr>
        <p:grpSpPr bwMode="auto">
          <a:xfrm>
            <a:off x="4191000" y="1600200"/>
            <a:ext cx="3733800" cy="533400"/>
            <a:chOff x="1824" y="432"/>
            <a:chExt cx="2352" cy="432"/>
          </a:xfrm>
        </p:grpSpPr>
        <p:sp>
          <p:nvSpPr>
            <p:cNvPr id="114698" name="Rectangle 10">
              <a:extLst>
                <a:ext uri="{FF2B5EF4-FFF2-40B4-BE49-F238E27FC236}">
                  <a16:creationId xmlns:a16="http://schemas.microsoft.com/office/drawing/2014/main" id="{BA70B92D-1CF1-4AFE-80A9-9E644F37925F}"/>
                </a:ext>
              </a:extLst>
            </p:cNvPr>
            <p:cNvSpPr>
              <a:spLocks noChangeArrowheads="1"/>
            </p:cNvSpPr>
            <p:nvPr/>
          </p:nvSpPr>
          <p:spPr bwMode="auto">
            <a:xfrm>
              <a:off x="1824"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699" name="Rectangle 11">
              <a:extLst>
                <a:ext uri="{FF2B5EF4-FFF2-40B4-BE49-F238E27FC236}">
                  <a16:creationId xmlns:a16="http://schemas.microsoft.com/office/drawing/2014/main" id="{1ACAF505-E821-467B-AB1B-C9E9DB868ED7}"/>
                </a:ext>
              </a:extLst>
            </p:cNvPr>
            <p:cNvSpPr>
              <a:spLocks noChangeArrowheads="1"/>
            </p:cNvSpPr>
            <p:nvPr/>
          </p:nvSpPr>
          <p:spPr bwMode="auto">
            <a:xfrm>
              <a:off x="216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00" name="Rectangle 12">
              <a:extLst>
                <a:ext uri="{FF2B5EF4-FFF2-40B4-BE49-F238E27FC236}">
                  <a16:creationId xmlns:a16="http://schemas.microsoft.com/office/drawing/2014/main" id="{88601F99-698F-4555-8372-4B47EDB1D872}"/>
                </a:ext>
              </a:extLst>
            </p:cNvPr>
            <p:cNvSpPr>
              <a:spLocks noChangeArrowheads="1"/>
            </p:cNvSpPr>
            <p:nvPr/>
          </p:nvSpPr>
          <p:spPr bwMode="auto">
            <a:xfrm>
              <a:off x="2496"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01" name="Rectangle 13">
              <a:extLst>
                <a:ext uri="{FF2B5EF4-FFF2-40B4-BE49-F238E27FC236}">
                  <a16:creationId xmlns:a16="http://schemas.microsoft.com/office/drawing/2014/main" id="{8C55CE50-0C07-4969-9964-D69B42E6E6AE}"/>
                </a:ext>
              </a:extLst>
            </p:cNvPr>
            <p:cNvSpPr>
              <a:spLocks noChangeArrowheads="1"/>
            </p:cNvSpPr>
            <p:nvPr/>
          </p:nvSpPr>
          <p:spPr bwMode="auto">
            <a:xfrm>
              <a:off x="2832" y="432"/>
              <a:ext cx="336" cy="432"/>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02" name="Rectangle 14">
              <a:extLst>
                <a:ext uri="{FF2B5EF4-FFF2-40B4-BE49-F238E27FC236}">
                  <a16:creationId xmlns:a16="http://schemas.microsoft.com/office/drawing/2014/main" id="{84A946BD-85A1-4D65-B3C1-C7E5C619F7C7}"/>
                </a:ext>
              </a:extLst>
            </p:cNvPr>
            <p:cNvSpPr>
              <a:spLocks noChangeArrowheads="1"/>
            </p:cNvSpPr>
            <p:nvPr/>
          </p:nvSpPr>
          <p:spPr bwMode="auto">
            <a:xfrm>
              <a:off x="3168"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03" name="Rectangle 15">
              <a:extLst>
                <a:ext uri="{FF2B5EF4-FFF2-40B4-BE49-F238E27FC236}">
                  <a16:creationId xmlns:a16="http://schemas.microsoft.com/office/drawing/2014/main" id="{7BE6D72F-A540-4655-86F7-0D53C345C9BF}"/>
                </a:ext>
              </a:extLst>
            </p:cNvPr>
            <p:cNvSpPr>
              <a:spLocks noChangeArrowheads="1"/>
            </p:cNvSpPr>
            <p:nvPr/>
          </p:nvSpPr>
          <p:spPr bwMode="auto">
            <a:xfrm>
              <a:off x="3504"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04" name="Rectangle 16">
              <a:extLst>
                <a:ext uri="{FF2B5EF4-FFF2-40B4-BE49-F238E27FC236}">
                  <a16:creationId xmlns:a16="http://schemas.microsoft.com/office/drawing/2014/main" id="{048BDE8B-85C1-4A81-B5C8-8933E9A937A1}"/>
                </a:ext>
              </a:extLst>
            </p:cNvPr>
            <p:cNvSpPr>
              <a:spLocks noChangeArrowheads="1"/>
            </p:cNvSpPr>
            <p:nvPr/>
          </p:nvSpPr>
          <p:spPr bwMode="auto">
            <a:xfrm>
              <a:off x="384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grpSp>
      <p:sp>
        <p:nvSpPr>
          <p:cNvPr id="114705" name="Rectangle 17">
            <a:extLst>
              <a:ext uri="{FF2B5EF4-FFF2-40B4-BE49-F238E27FC236}">
                <a16:creationId xmlns:a16="http://schemas.microsoft.com/office/drawing/2014/main" id="{CAE1102C-5000-4872-A4E1-B14A1FCD648B}"/>
              </a:ext>
            </a:extLst>
          </p:cNvPr>
          <p:cNvSpPr>
            <a:spLocks noChangeArrowheads="1"/>
          </p:cNvSpPr>
          <p:nvPr/>
        </p:nvSpPr>
        <p:spPr bwMode="auto">
          <a:xfrm>
            <a:off x="1600200" y="1676400"/>
            <a:ext cx="3810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rgbClr val="FF0000"/>
                </a:solidFill>
                <a:latin typeface="Times New Roman" panose="02020603050405020304" pitchFamily="18" charset="0"/>
                <a:cs typeface="Times New Roman" panose="02020603050405020304" pitchFamily="18" charset="0"/>
              </a:rPr>
              <a:t>1</a:t>
            </a:r>
          </a:p>
        </p:txBody>
      </p:sp>
      <p:grpSp>
        <p:nvGrpSpPr>
          <p:cNvPr id="114706" name="Group 18">
            <a:extLst>
              <a:ext uri="{FF2B5EF4-FFF2-40B4-BE49-F238E27FC236}">
                <a16:creationId xmlns:a16="http://schemas.microsoft.com/office/drawing/2014/main" id="{8A38EC82-7D18-4141-9474-4EFA7D6FF333}"/>
              </a:ext>
            </a:extLst>
          </p:cNvPr>
          <p:cNvGrpSpPr>
            <a:grpSpLocks/>
          </p:cNvGrpSpPr>
          <p:nvPr/>
        </p:nvGrpSpPr>
        <p:grpSpPr bwMode="auto">
          <a:xfrm>
            <a:off x="4191000" y="1600200"/>
            <a:ext cx="3733800" cy="533400"/>
            <a:chOff x="1824" y="432"/>
            <a:chExt cx="2352" cy="432"/>
          </a:xfrm>
        </p:grpSpPr>
        <p:sp>
          <p:nvSpPr>
            <p:cNvPr id="114707" name="Rectangle 19">
              <a:extLst>
                <a:ext uri="{FF2B5EF4-FFF2-40B4-BE49-F238E27FC236}">
                  <a16:creationId xmlns:a16="http://schemas.microsoft.com/office/drawing/2014/main" id="{9FB67ECB-8676-4ED6-B5E5-1A60AE9C1159}"/>
                </a:ext>
              </a:extLst>
            </p:cNvPr>
            <p:cNvSpPr>
              <a:spLocks noChangeArrowheads="1"/>
            </p:cNvSpPr>
            <p:nvPr/>
          </p:nvSpPr>
          <p:spPr bwMode="auto">
            <a:xfrm>
              <a:off x="1824"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Đ</a:t>
              </a:r>
            </a:p>
          </p:txBody>
        </p:sp>
        <p:sp>
          <p:nvSpPr>
            <p:cNvPr id="114708" name="Rectangle 20">
              <a:extLst>
                <a:ext uri="{FF2B5EF4-FFF2-40B4-BE49-F238E27FC236}">
                  <a16:creationId xmlns:a16="http://schemas.microsoft.com/office/drawing/2014/main" id="{922854EA-4D48-4451-947B-0CEB26B513A4}"/>
                </a:ext>
              </a:extLst>
            </p:cNvPr>
            <p:cNvSpPr>
              <a:spLocks noChangeArrowheads="1"/>
            </p:cNvSpPr>
            <p:nvPr/>
          </p:nvSpPr>
          <p:spPr bwMode="auto">
            <a:xfrm>
              <a:off x="216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Ồ</a:t>
              </a:r>
            </a:p>
          </p:txBody>
        </p:sp>
        <p:sp>
          <p:nvSpPr>
            <p:cNvPr id="114709" name="Rectangle 21">
              <a:extLst>
                <a:ext uri="{FF2B5EF4-FFF2-40B4-BE49-F238E27FC236}">
                  <a16:creationId xmlns:a16="http://schemas.microsoft.com/office/drawing/2014/main" id="{004490B6-B688-4B38-9863-197AEFAA703A}"/>
                </a:ext>
              </a:extLst>
            </p:cNvPr>
            <p:cNvSpPr>
              <a:spLocks noChangeArrowheads="1"/>
            </p:cNvSpPr>
            <p:nvPr/>
          </p:nvSpPr>
          <p:spPr bwMode="auto">
            <a:xfrm>
              <a:off x="2496"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N</a:t>
              </a:r>
            </a:p>
          </p:txBody>
        </p:sp>
        <p:sp>
          <p:nvSpPr>
            <p:cNvPr id="114710" name="Rectangle 22">
              <a:extLst>
                <a:ext uri="{FF2B5EF4-FFF2-40B4-BE49-F238E27FC236}">
                  <a16:creationId xmlns:a16="http://schemas.microsoft.com/office/drawing/2014/main" id="{70CCA051-2F26-425A-B837-07AD7D440936}"/>
                </a:ext>
              </a:extLst>
            </p:cNvPr>
            <p:cNvSpPr>
              <a:spLocks noChangeArrowheads="1"/>
            </p:cNvSpPr>
            <p:nvPr/>
          </p:nvSpPr>
          <p:spPr bwMode="auto">
            <a:xfrm>
              <a:off x="2832" y="432"/>
              <a:ext cx="336" cy="432"/>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G</a:t>
              </a:r>
            </a:p>
          </p:txBody>
        </p:sp>
        <p:sp>
          <p:nvSpPr>
            <p:cNvPr id="114711" name="Rectangle 23">
              <a:extLst>
                <a:ext uri="{FF2B5EF4-FFF2-40B4-BE49-F238E27FC236}">
                  <a16:creationId xmlns:a16="http://schemas.microsoft.com/office/drawing/2014/main" id="{ABD1F9F3-EB68-4CA9-8235-1A53218E2DCA}"/>
                </a:ext>
              </a:extLst>
            </p:cNvPr>
            <p:cNvSpPr>
              <a:spLocks noChangeArrowheads="1"/>
            </p:cNvSpPr>
            <p:nvPr/>
          </p:nvSpPr>
          <p:spPr bwMode="auto">
            <a:xfrm>
              <a:off x="3168"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B</a:t>
              </a:r>
            </a:p>
          </p:txBody>
        </p:sp>
        <p:sp>
          <p:nvSpPr>
            <p:cNvPr id="114712" name="Rectangle 24">
              <a:extLst>
                <a:ext uri="{FF2B5EF4-FFF2-40B4-BE49-F238E27FC236}">
                  <a16:creationId xmlns:a16="http://schemas.microsoft.com/office/drawing/2014/main" id="{516ADFAD-9DD3-4CFE-8420-241A9DDE2B9D}"/>
                </a:ext>
              </a:extLst>
            </p:cNvPr>
            <p:cNvSpPr>
              <a:spLocks noChangeArrowheads="1"/>
            </p:cNvSpPr>
            <p:nvPr/>
          </p:nvSpPr>
          <p:spPr bwMode="auto">
            <a:xfrm>
              <a:off x="3504"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À</a:t>
              </a:r>
            </a:p>
          </p:txBody>
        </p:sp>
        <p:sp>
          <p:nvSpPr>
            <p:cNvPr id="114713" name="Rectangle 25">
              <a:extLst>
                <a:ext uri="{FF2B5EF4-FFF2-40B4-BE49-F238E27FC236}">
                  <a16:creationId xmlns:a16="http://schemas.microsoft.com/office/drawing/2014/main" id="{75E60665-FE08-4647-8459-B37B299F8147}"/>
                </a:ext>
              </a:extLst>
            </p:cNvPr>
            <p:cNvSpPr>
              <a:spLocks noChangeArrowheads="1"/>
            </p:cNvSpPr>
            <p:nvPr/>
          </p:nvSpPr>
          <p:spPr bwMode="auto">
            <a:xfrm>
              <a:off x="384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O</a:t>
              </a:r>
            </a:p>
          </p:txBody>
        </p:sp>
      </p:grpSp>
      <p:sp>
        <p:nvSpPr>
          <p:cNvPr id="114714" name="Rectangle 26">
            <a:extLst>
              <a:ext uri="{FF2B5EF4-FFF2-40B4-BE49-F238E27FC236}">
                <a16:creationId xmlns:a16="http://schemas.microsoft.com/office/drawing/2014/main" id="{2A3898D4-F86B-45C0-AF7E-EF510BE40767}"/>
              </a:ext>
            </a:extLst>
          </p:cNvPr>
          <p:cNvSpPr>
            <a:spLocks noChangeArrowheads="1"/>
          </p:cNvSpPr>
          <p:nvPr/>
        </p:nvSpPr>
        <p:spPr bwMode="auto">
          <a:xfrm>
            <a:off x="1905000" y="5715000"/>
            <a:ext cx="8458200" cy="914400"/>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buFontTx/>
              <a:buAutoNum type="arabicPeriod"/>
            </a:pPr>
            <a:r>
              <a:rPr lang="en-US" altLang="en-US" sz="3200" b="1">
                <a:solidFill>
                  <a:srgbClr val="FFFF00"/>
                </a:solidFill>
                <a:latin typeface="Times New Roman" panose="02020603050405020304" pitchFamily="18" charset="0"/>
                <a:cs typeface="Times New Roman" panose="02020603050405020304" pitchFamily="18" charset="0"/>
              </a:rPr>
              <a:t> Khi đọc Tuyên ngôn độc lập năm 1945</a:t>
            </a:r>
          </a:p>
          <a:p>
            <a:pPr algn="ctr"/>
            <a:r>
              <a:rPr lang="en-US" altLang="en-US" sz="3200" b="1">
                <a:solidFill>
                  <a:srgbClr val="FFFF00"/>
                </a:solidFill>
                <a:latin typeface="Times New Roman" panose="02020603050405020304" pitchFamily="18" charset="0"/>
                <a:cs typeface="Times New Roman" panose="02020603050405020304" pitchFamily="18" charset="0"/>
              </a:rPr>
              <a:t>Bác Hồ gọi nhân dân là gì?</a:t>
            </a:r>
          </a:p>
        </p:txBody>
      </p:sp>
      <p:sp>
        <p:nvSpPr>
          <p:cNvPr id="114715" name="Rectangle 27">
            <a:extLst>
              <a:ext uri="{FF2B5EF4-FFF2-40B4-BE49-F238E27FC236}">
                <a16:creationId xmlns:a16="http://schemas.microsoft.com/office/drawing/2014/main" id="{B8E08492-D668-4478-9F79-8797D8BE6E23}"/>
              </a:ext>
            </a:extLst>
          </p:cNvPr>
          <p:cNvSpPr>
            <a:spLocks noChangeArrowheads="1"/>
          </p:cNvSpPr>
          <p:nvPr/>
        </p:nvSpPr>
        <p:spPr bwMode="auto">
          <a:xfrm>
            <a:off x="7696200" y="4953000"/>
            <a:ext cx="2819400" cy="609600"/>
          </a:xfrm>
          <a:prstGeom prst="rect">
            <a:avLst/>
          </a:prstGeom>
          <a:solidFill>
            <a:srgbClr val="80008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chemeClr val="bg1"/>
                </a:solidFill>
                <a:latin typeface="Times New Roman" panose="02020603050405020304" pitchFamily="18" charset="0"/>
                <a:cs typeface="Times New Roman" panose="02020603050405020304" pitchFamily="18" charset="0"/>
              </a:rPr>
              <a:t>Từ hàng dọc</a:t>
            </a:r>
          </a:p>
        </p:txBody>
      </p:sp>
      <p:sp>
        <p:nvSpPr>
          <p:cNvPr id="114716" name="Rectangle 28">
            <a:extLst>
              <a:ext uri="{FF2B5EF4-FFF2-40B4-BE49-F238E27FC236}">
                <a16:creationId xmlns:a16="http://schemas.microsoft.com/office/drawing/2014/main" id="{F474B6B2-9A02-4C2E-A5ED-1C133295FE7D}"/>
              </a:ext>
            </a:extLst>
          </p:cNvPr>
          <p:cNvSpPr>
            <a:spLocks noChangeArrowheads="1"/>
          </p:cNvSpPr>
          <p:nvPr/>
        </p:nvSpPr>
        <p:spPr bwMode="auto">
          <a:xfrm>
            <a:off x="4191000" y="21336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17" name="Rectangle 29">
            <a:extLst>
              <a:ext uri="{FF2B5EF4-FFF2-40B4-BE49-F238E27FC236}">
                <a16:creationId xmlns:a16="http://schemas.microsoft.com/office/drawing/2014/main" id="{ABC9A46A-AEF6-448A-8DEB-7417378EB7E6}"/>
              </a:ext>
            </a:extLst>
          </p:cNvPr>
          <p:cNvSpPr>
            <a:spLocks noChangeArrowheads="1"/>
          </p:cNvSpPr>
          <p:nvPr/>
        </p:nvSpPr>
        <p:spPr bwMode="auto">
          <a:xfrm>
            <a:off x="4724400" y="21336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18" name="Rectangle 30">
            <a:extLst>
              <a:ext uri="{FF2B5EF4-FFF2-40B4-BE49-F238E27FC236}">
                <a16:creationId xmlns:a16="http://schemas.microsoft.com/office/drawing/2014/main" id="{13CFA0C2-1AD4-4CB3-B730-7963EDECFAF1}"/>
              </a:ext>
            </a:extLst>
          </p:cNvPr>
          <p:cNvSpPr>
            <a:spLocks noChangeArrowheads="1"/>
          </p:cNvSpPr>
          <p:nvPr/>
        </p:nvSpPr>
        <p:spPr bwMode="auto">
          <a:xfrm>
            <a:off x="5257800" y="2133600"/>
            <a:ext cx="5334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19" name="Rectangle 31">
            <a:extLst>
              <a:ext uri="{FF2B5EF4-FFF2-40B4-BE49-F238E27FC236}">
                <a16:creationId xmlns:a16="http://schemas.microsoft.com/office/drawing/2014/main" id="{B7CCFB73-396E-40A1-B3B0-5ECC34F50144}"/>
              </a:ext>
            </a:extLst>
          </p:cNvPr>
          <p:cNvSpPr>
            <a:spLocks noChangeArrowheads="1"/>
          </p:cNvSpPr>
          <p:nvPr/>
        </p:nvSpPr>
        <p:spPr bwMode="auto">
          <a:xfrm>
            <a:off x="5791200" y="2133600"/>
            <a:ext cx="533400" cy="5334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grpSp>
        <p:nvGrpSpPr>
          <p:cNvPr id="114720" name="Group 32">
            <a:extLst>
              <a:ext uri="{FF2B5EF4-FFF2-40B4-BE49-F238E27FC236}">
                <a16:creationId xmlns:a16="http://schemas.microsoft.com/office/drawing/2014/main" id="{4D58AC00-6EC6-400B-80C9-8B68BCD14E09}"/>
              </a:ext>
            </a:extLst>
          </p:cNvPr>
          <p:cNvGrpSpPr>
            <a:grpSpLocks/>
          </p:cNvGrpSpPr>
          <p:nvPr/>
        </p:nvGrpSpPr>
        <p:grpSpPr bwMode="auto">
          <a:xfrm>
            <a:off x="4191000" y="2133600"/>
            <a:ext cx="2133600" cy="533400"/>
            <a:chOff x="1680" y="1344"/>
            <a:chExt cx="1344" cy="336"/>
          </a:xfrm>
        </p:grpSpPr>
        <p:sp>
          <p:nvSpPr>
            <p:cNvPr id="114721" name="Rectangle 33">
              <a:extLst>
                <a:ext uri="{FF2B5EF4-FFF2-40B4-BE49-F238E27FC236}">
                  <a16:creationId xmlns:a16="http://schemas.microsoft.com/office/drawing/2014/main" id="{F336B03F-DDBA-4C2B-AD1F-8DEA4C319E90}"/>
                </a:ext>
              </a:extLst>
            </p:cNvPr>
            <p:cNvSpPr>
              <a:spLocks noChangeArrowheads="1"/>
            </p:cNvSpPr>
            <p:nvPr/>
          </p:nvSpPr>
          <p:spPr bwMode="auto">
            <a:xfrm>
              <a:off x="1680" y="1344"/>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K</a:t>
              </a:r>
            </a:p>
          </p:txBody>
        </p:sp>
        <p:sp>
          <p:nvSpPr>
            <p:cNvPr id="114722" name="Rectangle 34">
              <a:extLst>
                <a:ext uri="{FF2B5EF4-FFF2-40B4-BE49-F238E27FC236}">
                  <a16:creationId xmlns:a16="http://schemas.microsoft.com/office/drawing/2014/main" id="{8DA82E15-F718-4785-A3A9-3C9AF91A57F1}"/>
                </a:ext>
              </a:extLst>
            </p:cNvPr>
            <p:cNvSpPr>
              <a:spLocks noChangeArrowheads="1"/>
            </p:cNvSpPr>
            <p:nvPr/>
          </p:nvSpPr>
          <p:spPr bwMode="auto">
            <a:xfrm>
              <a:off x="2016" y="1344"/>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A</a:t>
              </a:r>
            </a:p>
          </p:txBody>
        </p:sp>
        <p:sp>
          <p:nvSpPr>
            <p:cNvPr id="114723" name="Rectangle 35">
              <a:extLst>
                <a:ext uri="{FF2B5EF4-FFF2-40B4-BE49-F238E27FC236}">
                  <a16:creationId xmlns:a16="http://schemas.microsoft.com/office/drawing/2014/main" id="{8687DA57-439A-46E1-8BAE-58EBB12B6709}"/>
                </a:ext>
              </a:extLst>
            </p:cNvPr>
            <p:cNvSpPr>
              <a:spLocks noChangeArrowheads="1"/>
            </p:cNvSpPr>
            <p:nvPr/>
          </p:nvSpPr>
          <p:spPr bwMode="auto">
            <a:xfrm>
              <a:off x="2352" y="1344"/>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dirty="0">
                  <a:solidFill>
                    <a:srgbClr val="0000CC"/>
                  </a:solidFill>
                  <a:latin typeface="Times New Roman" panose="02020603050405020304" pitchFamily="18" charset="0"/>
                  <a:cs typeface="Times New Roman" panose="02020603050405020304" pitchFamily="18" charset="0"/>
                </a:rPr>
                <a:t>K</a:t>
              </a:r>
            </a:p>
          </p:txBody>
        </p:sp>
        <p:sp>
          <p:nvSpPr>
            <p:cNvPr id="114724" name="Rectangle 36">
              <a:extLst>
                <a:ext uri="{FF2B5EF4-FFF2-40B4-BE49-F238E27FC236}">
                  <a16:creationId xmlns:a16="http://schemas.microsoft.com/office/drawing/2014/main" id="{395CF11F-633F-4956-8EFD-BB83ADA20236}"/>
                </a:ext>
              </a:extLst>
            </p:cNvPr>
            <p:cNvSpPr>
              <a:spLocks noChangeArrowheads="1"/>
            </p:cNvSpPr>
            <p:nvPr/>
          </p:nvSpPr>
          <p:spPr bwMode="auto">
            <a:xfrm>
              <a:off x="2688" y="1344"/>
              <a:ext cx="336" cy="3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I</a:t>
              </a:r>
            </a:p>
          </p:txBody>
        </p:sp>
      </p:grpSp>
      <p:sp>
        <p:nvSpPr>
          <p:cNvPr id="114725" name="Rectangle 37">
            <a:extLst>
              <a:ext uri="{FF2B5EF4-FFF2-40B4-BE49-F238E27FC236}">
                <a16:creationId xmlns:a16="http://schemas.microsoft.com/office/drawing/2014/main" id="{8606BE11-A817-4545-BE95-6CA4DDFD0E70}"/>
              </a:ext>
            </a:extLst>
          </p:cNvPr>
          <p:cNvSpPr>
            <a:spLocks noChangeArrowheads="1"/>
          </p:cNvSpPr>
          <p:nvPr/>
        </p:nvSpPr>
        <p:spPr bwMode="auto">
          <a:xfrm>
            <a:off x="1600200" y="2209800"/>
            <a:ext cx="3810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rgbClr val="FF0000"/>
                </a:solidFill>
                <a:latin typeface="Times New Roman" panose="02020603050405020304" pitchFamily="18" charset="0"/>
                <a:cs typeface="Times New Roman" panose="02020603050405020304" pitchFamily="18" charset="0"/>
              </a:rPr>
              <a:t>2</a:t>
            </a:r>
          </a:p>
        </p:txBody>
      </p:sp>
      <p:sp>
        <p:nvSpPr>
          <p:cNvPr id="114726" name="Rectangle 38">
            <a:extLst>
              <a:ext uri="{FF2B5EF4-FFF2-40B4-BE49-F238E27FC236}">
                <a16:creationId xmlns:a16="http://schemas.microsoft.com/office/drawing/2014/main" id="{6606F0E2-F82A-4EB5-BF5A-BC4F7AAD9C76}"/>
              </a:ext>
            </a:extLst>
          </p:cNvPr>
          <p:cNvSpPr>
            <a:spLocks noChangeArrowheads="1"/>
          </p:cNvSpPr>
          <p:nvPr/>
        </p:nvSpPr>
        <p:spPr bwMode="auto">
          <a:xfrm>
            <a:off x="1905000" y="5715000"/>
            <a:ext cx="8458200" cy="914400"/>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2. Bộ quần áo Bác vẫn thường mặc trong nhưng</a:t>
            </a:r>
          </a:p>
          <a:p>
            <a:pPr algn="ctr"/>
            <a:r>
              <a:rPr lang="en-US" altLang="en-US" sz="3200" b="1">
                <a:solidFill>
                  <a:srgbClr val="FFFF00"/>
                </a:solidFill>
                <a:latin typeface="Times New Roman" panose="02020603050405020304" pitchFamily="18" charset="0"/>
                <a:cs typeface="Times New Roman" panose="02020603050405020304" pitchFamily="18" charset="0"/>
              </a:rPr>
              <a:t>dịp lễ hoặc tiếp khách quốc tế là gì?</a:t>
            </a:r>
          </a:p>
        </p:txBody>
      </p:sp>
      <p:sp>
        <p:nvSpPr>
          <p:cNvPr id="114727" name="Rectangle 39">
            <a:extLst>
              <a:ext uri="{FF2B5EF4-FFF2-40B4-BE49-F238E27FC236}">
                <a16:creationId xmlns:a16="http://schemas.microsoft.com/office/drawing/2014/main" id="{408D7127-07F0-45C0-B672-0FB3C8CCCB5F}"/>
              </a:ext>
            </a:extLst>
          </p:cNvPr>
          <p:cNvSpPr>
            <a:spLocks noChangeArrowheads="1"/>
          </p:cNvSpPr>
          <p:nvPr/>
        </p:nvSpPr>
        <p:spPr bwMode="auto">
          <a:xfrm>
            <a:off x="1600200" y="2667000"/>
            <a:ext cx="3810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rgbClr val="FF0000"/>
                </a:solidFill>
                <a:latin typeface="Times New Roman" panose="02020603050405020304" pitchFamily="18" charset="0"/>
                <a:cs typeface="Times New Roman" panose="02020603050405020304" pitchFamily="18" charset="0"/>
              </a:rPr>
              <a:t>3</a:t>
            </a:r>
          </a:p>
        </p:txBody>
      </p:sp>
      <p:grpSp>
        <p:nvGrpSpPr>
          <p:cNvPr id="114728" name="Group 40">
            <a:extLst>
              <a:ext uri="{FF2B5EF4-FFF2-40B4-BE49-F238E27FC236}">
                <a16:creationId xmlns:a16="http://schemas.microsoft.com/office/drawing/2014/main" id="{656425A5-0A19-45CF-9DBA-FE939E9D5F1D}"/>
              </a:ext>
            </a:extLst>
          </p:cNvPr>
          <p:cNvGrpSpPr>
            <a:grpSpLocks/>
          </p:cNvGrpSpPr>
          <p:nvPr/>
        </p:nvGrpSpPr>
        <p:grpSpPr bwMode="auto">
          <a:xfrm>
            <a:off x="5257800" y="3200400"/>
            <a:ext cx="2667000" cy="533400"/>
            <a:chOff x="2016" y="1296"/>
            <a:chExt cx="1680" cy="336"/>
          </a:xfrm>
        </p:grpSpPr>
        <p:sp>
          <p:nvSpPr>
            <p:cNvPr id="114729" name="Rectangle 41">
              <a:extLst>
                <a:ext uri="{FF2B5EF4-FFF2-40B4-BE49-F238E27FC236}">
                  <a16:creationId xmlns:a16="http://schemas.microsoft.com/office/drawing/2014/main" id="{EAC9F0B4-9209-4DE4-B2EB-4FEE08AC5712}"/>
                </a:ext>
              </a:extLst>
            </p:cNvPr>
            <p:cNvSpPr>
              <a:spLocks noChangeArrowheads="1"/>
            </p:cNvSpPr>
            <p:nvPr/>
          </p:nvSpPr>
          <p:spPr bwMode="auto">
            <a:xfrm>
              <a:off x="2016"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0" name="Rectangle 42">
              <a:extLst>
                <a:ext uri="{FF2B5EF4-FFF2-40B4-BE49-F238E27FC236}">
                  <a16:creationId xmlns:a16="http://schemas.microsoft.com/office/drawing/2014/main" id="{E2126116-40C5-4620-8E68-174C6426538B}"/>
                </a:ext>
              </a:extLst>
            </p:cNvPr>
            <p:cNvSpPr>
              <a:spLocks noChangeArrowheads="1"/>
            </p:cNvSpPr>
            <p:nvPr/>
          </p:nvSpPr>
          <p:spPr bwMode="auto">
            <a:xfrm>
              <a:off x="2352" y="1296"/>
              <a:ext cx="336" cy="3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1" name="Rectangle 43">
              <a:extLst>
                <a:ext uri="{FF2B5EF4-FFF2-40B4-BE49-F238E27FC236}">
                  <a16:creationId xmlns:a16="http://schemas.microsoft.com/office/drawing/2014/main" id="{F4F94330-2E5F-45B0-8CF0-B162A1F4439A}"/>
                </a:ext>
              </a:extLst>
            </p:cNvPr>
            <p:cNvSpPr>
              <a:spLocks noChangeArrowheads="1"/>
            </p:cNvSpPr>
            <p:nvPr/>
          </p:nvSpPr>
          <p:spPr bwMode="auto">
            <a:xfrm>
              <a:off x="2688"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2" name="Rectangle 44">
              <a:extLst>
                <a:ext uri="{FF2B5EF4-FFF2-40B4-BE49-F238E27FC236}">
                  <a16:creationId xmlns:a16="http://schemas.microsoft.com/office/drawing/2014/main" id="{D4B904B8-B3EE-455F-B046-A8D02A92FE69}"/>
                </a:ext>
              </a:extLst>
            </p:cNvPr>
            <p:cNvSpPr>
              <a:spLocks noChangeArrowheads="1"/>
            </p:cNvSpPr>
            <p:nvPr/>
          </p:nvSpPr>
          <p:spPr bwMode="auto">
            <a:xfrm>
              <a:off x="3024"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3" name="Rectangle 45">
              <a:extLst>
                <a:ext uri="{FF2B5EF4-FFF2-40B4-BE49-F238E27FC236}">
                  <a16:creationId xmlns:a16="http://schemas.microsoft.com/office/drawing/2014/main" id="{2AE802D1-B05E-4AF9-8C7A-66D6E122BA04}"/>
                </a:ext>
              </a:extLst>
            </p:cNvPr>
            <p:cNvSpPr>
              <a:spLocks noChangeArrowheads="1"/>
            </p:cNvSpPr>
            <p:nvPr/>
          </p:nvSpPr>
          <p:spPr bwMode="auto">
            <a:xfrm>
              <a:off x="3360"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grpSp>
      <p:grpSp>
        <p:nvGrpSpPr>
          <p:cNvPr id="114734" name="Group 46">
            <a:extLst>
              <a:ext uri="{FF2B5EF4-FFF2-40B4-BE49-F238E27FC236}">
                <a16:creationId xmlns:a16="http://schemas.microsoft.com/office/drawing/2014/main" id="{AB0CBCA6-3E32-4ADB-BB3B-847F98DF861F}"/>
              </a:ext>
            </a:extLst>
          </p:cNvPr>
          <p:cNvGrpSpPr>
            <a:grpSpLocks/>
          </p:cNvGrpSpPr>
          <p:nvPr/>
        </p:nvGrpSpPr>
        <p:grpSpPr bwMode="auto">
          <a:xfrm>
            <a:off x="3124200" y="2667000"/>
            <a:ext cx="3733800" cy="533400"/>
            <a:chOff x="1824" y="432"/>
            <a:chExt cx="2352" cy="432"/>
          </a:xfrm>
        </p:grpSpPr>
        <p:sp>
          <p:nvSpPr>
            <p:cNvPr id="114735" name="Rectangle 47">
              <a:extLst>
                <a:ext uri="{FF2B5EF4-FFF2-40B4-BE49-F238E27FC236}">
                  <a16:creationId xmlns:a16="http://schemas.microsoft.com/office/drawing/2014/main" id="{4F0EB046-CDF6-4409-9414-DF25EE04AD6B}"/>
                </a:ext>
              </a:extLst>
            </p:cNvPr>
            <p:cNvSpPr>
              <a:spLocks noChangeArrowheads="1"/>
            </p:cNvSpPr>
            <p:nvPr/>
          </p:nvSpPr>
          <p:spPr bwMode="auto">
            <a:xfrm>
              <a:off x="1824"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6" name="Rectangle 48">
              <a:extLst>
                <a:ext uri="{FF2B5EF4-FFF2-40B4-BE49-F238E27FC236}">
                  <a16:creationId xmlns:a16="http://schemas.microsoft.com/office/drawing/2014/main" id="{01427CD2-39AE-4850-92D5-265B932FDA20}"/>
                </a:ext>
              </a:extLst>
            </p:cNvPr>
            <p:cNvSpPr>
              <a:spLocks noChangeArrowheads="1"/>
            </p:cNvSpPr>
            <p:nvPr/>
          </p:nvSpPr>
          <p:spPr bwMode="auto">
            <a:xfrm>
              <a:off x="216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7" name="Rectangle 49">
              <a:extLst>
                <a:ext uri="{FF2B5EF4-FFF2-40B4-BE49-F238E27FC236}">
                  <a16:creationId xmlns:a16="http://schemas.microsoft.com/office/drawing/2014/main" id="{A8E85664-B5D1-4C79-AE6C-3628DEE3C75E}"/>
                </a:ext>
              </a:extLst>
            </p:cNvPr>
            <p:cNvSpPr>
              <a:spLocks noChangeArrowheads="1"/>
            </p:cNvSpPr>
            <p:nvPr/>
          </p:nvSpPr>
          <p:spPr bwMode="auto">
            <a:xfrm>
              <a:off x="2496"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8" name="Rectangle 50">
              <a:extLst>
                <a:ext uri="{FF2B5EF4-FFF2-40B4-BE49-F238E27FC236}">
                  <a16:creationId xmlns:a16="http://schemas.microsoft.com/office/drawing/2014/main" id="{957A1AAD-3A48-4F41-8072-045F1DA8FF6A}"/>
                </a:ext>
              </a:extLst>
            </p:cNvPr>
            <p:cNvSpPr>
              <a:spLocks noChangeArrowheads="1"/>
            </p:cNvSpPr>
            <p:nvPr/>
          </p:nvSpPr>
          <p:spPr bwMode="auto">
            <a:xfrm>
              <a:off x="2832"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39" name="Rectangle 51">
              <a:extLst>
                <a:ext uri="{FF2B5EF4-FFF2-40B4-BE49-F238E27FC236}">
                  <a16:creationId xmlns:a16="http://schemas.microsoft.com/office/drawing/2014/main" id="{502B153B-C5B5-4110-BB23-AFEFCCDFE0CC}"/>
                </a:ext>
              </a:extLst>
            </p:cNvPr>
            <p:cNvSpPr>
              <a:spLocks noChangeArrowheads="1"/>
            </p:cNvSpPr>
            <p:nvPr/>
          </p:nvSpPr>
          <p:spPr bwMode="auto">
            <a:xfrm>
              <a:off x="3168"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40" name="Rectangle 52">
              <a:extLst>
                <a:ext uri="{FF2B5EF4-FFF2-40B4-BE49-F238E27FC236}">
                  <a16:creationId xmlns:a16="http://schemas.microsoft.com/office/drawing/2014/main" id="{E57C72C6-C210-4F86-8014-5B1E0FFDCD59}"/>
                </a:ext>
              </a:extLst>
            </p:cNvPr>
            <p:cNvSpPr>
              <a:spLocks noChangeArrowheads="1"/>
            </p:cNvSpPr>
            <p:nvPr/>
          </p:nvSpPr>
          <p:spPr bwMode="auto">
            <a:xfrm>
              <a:off x="3504" y="432"/>
              <a:ext cx="336" cy="432"/>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41" name="Rectangle 53">
              <a:extLst>
                <a:ext uri="{FF2B5EF4-FFF2-40B4-BE49-F238E27FC236}">
                  <a16:creationId xmlns:a16="http://schemas.microsoft.com/office/drawing/2014/main" id="{B1C0FA29-1A0B-4437-A7AC-DF740A865AD2}"/>
                </a:ext>
              </a:extLst>
            </p:cNvPr>
            <p:cNvSpPr>
              <a:spLocks noChangeArrowheads="1"/>
            </p:cNvSpPr>
            <p:nvPr/>
          </p:nvSpPr>
          <p:spPr bwMode="auto">
            <a:xfrm>
              <a:off x="384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grpSp>
      <p:grpSp>
        <p:nvGrpSpPr>
          <p:cNvPr id="114742" name="Group 54">
            <a:extLst>
              <a:ext uri="{FF2B5EF4-FFF2-40B4-BE49-F238E27FC236}">
                <a16:creationId xmlns:a16="http://schemas.microsoft.com/office/drawing/2014/main" id="{BAEC817C-FB8D-438D-8346-EB9D038EC480}"/>
              </a:ext>
            </a:extLst>
          </p:cNvPr>
          <p:cNvGrpSpPr>
            <a:grpSpLocks/>
          </p:cNvGrpSpPr>
          <p:nvPr/>
        </p:nvGrpSpPr>
        <p:grpSpPr bwMode="auto">
          <a:xfrm>
            <a:off x="3124200" y="2667000"/>
            <a:ext cx="3733800" cy="533400"/>
            <a:chOff x="1824" y="432"/>
            <a:chExt cx="2352" cy="432"/>
          </a:xfrm>
        </p:grpSpPr>
        <p:sp>
          <p:nvSpPr>
            <p:cNvPr id="114743" name="Rectangle 55">
              <a:extLst>
                <a:ext uri="{FF2B5EF4-FFF2-40B4-BE49-F238E27FC236}">
                  <a16:creationId xmlns:a16="http://schemas.microsoft.com/office/drawing/2014/main" id="{8C77147C-4477-4B8C-B580-4A2B1E4DC50C}"/>
                </a:ext>
              </a:extLst>
            </p:cNvPr>
            <p:cNvSpPr>
              <a:spLocks noChangeArrowheads="1"/>
            </p:cNvSpPr>
            <p:nvPr/>
          </p:nvSpPr>
          <p:spPr bwMode="auto">
            <a:xfrm>
              <a:off x="1824"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D</a:t>
              </a:r>
            </a:p>
          </p:txBody>
        </p:sp>
        <p:sp>
          <p:nvSpPr>
            <p:cNvPr id="114744" name="Rectangle 56">
              <a:extLst>
                <a:ext uri="{FF2B5EF4-FFF2-40B4-BE49-F238E27FC236}">
                  <a16:creationId xmlns:a16="http://schemas.microsoft.com/office/drawing/2014/main" id="{9D644255-A72F-4547-B114-E03AAF3E3985}"/>
                </a:ext>
              </a:extLst>
            </p:cNvPr>
            <p:cNvSpPr>
              <a:spLocks noChangeArrowheads="1"/>
            </p:cNvSpPr>
            <p:nvPr/>
          </p:nvSpPr>
          <p:spPr bwMode="auto">
            <a:xfrm>
              <a:off x="216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Ũ</a:t>
              </a:r>
            </a:p>
          </p:txBody>
        </p:sp>
        <p:sp>
          <p:nvSpPr>
            <p:cNvPr id="114745" name="Rectangle 57">
              <a:extLst>
                <a:ext uri="{FF2B5EF4-FFF2-40B4-BE49-F238E27FC236}">
                  <a16:creationId xmlns:a16="http://schemas.microsoft.com/office/drawing/2014/main" id="{0197F640-2670-4E4D-BAF8-4ECC8F7D06E0}"/>
                </a:ext>
              </a:extLst>
            </p:cNvPr>
            <p:cNvSpPr>
              <a:spLocks noChangeArrowheads="1"/>
            </p:cNvSpPr>
            <p:nvPr/>
          </p:nvSpPr>
          <p:spPr bwMode="auto">
            <a:xfrm>
              <a:off x="2496"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N</a:t>
              </a:r>
            </a:p>
          </p:txBody>
        </p:sp>
        <p:sp>
          <p:nvSpPr>
            <p:cNvPr id="114746" name="Rectangle 58">
              <a:extLst>
                <a:ext uri="{FF2B5EF4-FFF2-40B4-BE49-F238E27FC236}">
                  <a16:creationId xmlns:a16="http://schemas.microsoft.com/office/drawing/2014/main" id="{DBD7AC57-C993-423B-ADF6-7B88AB6FA759}"/>
                </a:ext>
              </a:extLst>
            </p:cNvPr>
            <p:cNvSpPr>
              <a:spLocks noChangeArrowheads="1"/>
            </p:cNvSpPr>
            <p:nvPr/>
          </p:nvSpPr>
          <p:spPr bwMode="auto">
            <a:xfrm>
              <a:off x="2832"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G</a:t>
              </a:r>
            </a:p>
          </p:txBody>
        </p:sp>
        <p:sp>
          <p:nvSpPr>
            <p:cNvPr id="114747" name="Rectangle 59">
              <a:extLst>
                <a:ext uri="{FF2B5EF4-FFF2-40B4-BE49-F238E27FC236}">
                  <a16:creationId xmlns:a16="http://schemas.microsoft.com/office/drawing/2014/main" id="{9932D935-9785-457D-95BE-8B784C3FAED5}"/>
                </a:ext>
              </a:extLst>
            </p:cNvPr>
            <p:cNvSpPr>
              <a:spLocks noChangeArrowheads="1"/>
            </p:cNvSpPr>
            <p:nvPr/>
          </p:nvSpPr>
          <p:spPr bwMode="auto">
            <a:xfrm>
              <a:off x="3168"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C</a:t>
              </a:r>
            </a:p>
          </p:txBody>
        </p:sp>
        <p:sp>
          <p:nvSpPr>
            <p:cNvPr id="114748" name="Rectangle 60">
              <a:extLst>
                <a:ext uri="{FF2B5EF4-FFF2-40B4-BE49-F238E27FC236}">
                  <a16:creationId xmlns:a16="http://schemas.microsoft.com/office/drawing/2014/main" id="{A3290AA5-E3FA-406D-995E-8BFE5B9A5EC8}"/>
                </a:ext>
              </a:extLst>
            </p:cNvPr>
            <p:cNvSpPr>
              <a:spLocks noChangeArrowheads="1"/>
            </p:cNvSpPr>
            <p:nvPr/>
          </p:nvSpPr>
          <p:spPr bwMode="auto">
            <a:xfrm>
              <a:off x="3504" y="432"/>
              <a:ext cx="336" cy="432"/>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Ả</a:t>
              </a:r>
            </a:p>
          </p:txBody>
        </p:sp>
        <p:sp>
          <p:nvSpPr>
            <p:cNvPr id="114749" name="Rectangle 61">
              <a:extLst>
                <a:ext uri="{FF2B5EF4-FFF2-40B4-BE49-F238E27FC236}">
                  <a16:creationId xmlns:a16="http://schemas.microsoft.com/office/drawing/2014/main" id="{46ED75DF-3ABB-4E5A-A5BB-360A425C3624}"/>
                </a:ext>
              </a:extLst>
            </p:cNvPr>
            <p:cNvSpPr>
              <a:spLocks noChangeArrowheads="1"/>
            </p:cNvSpPr>
            <p:nvPr/>
          </p:nvSpPr>
          <p:spPr bwMode="auto">
            <a:xfrm>
              <a:off x="3840" y="432"/>
              <a:ext cx="336" cy="432"/>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rgbClr val="0000CC"/>
                  </a:solidFill>
                  <a:latin typeface="Times New Roman" panose="02020603050405020304" pitchFamily="18" charset="0"/>
                  <a:cs typeface="Times New Roman" panose="02020603050405020304" pitchFamily="18" charset="0"/>
                </a:rPr>
                <a:t>M</a:t>
              </a:r>
            </a:p>
          </p:txBody>
        </p:sp>
      </p:grpSp>
      <p:sp>
        <p:nvSpPr>
          <p:cNvPr id="114750" name="Rectangle 62">
            <a:extLst>
              <a:ext uri="{FF2B5EF4-FFF2-40B4-BE49-F238E27FC236}">
                <a16:creationId xmlns:a16="http://schemas.microsoft.com/office/drawing/2014/main" id="{5D7054FB-0935-458E-8C9A-1A5C632DB16F}"/>
              </a:ext>
            </a:extLst>
          </p:cNvPr>
          <p:cNvSpPr>
            <a:spLocks noChangeArrowheads="1"/>
          </p:cNvSpPr>
          <p:nvPr/>
        </p:nvSpPr>
        <p:spPr bwMode="auto">
          <a:xfrm>
            <a:off x="1905000" y="5715000"/>
            <a:ext cx="8458200" cy="914400"/>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3. Em hãy điền từ còn thiếu vào lời dạy sau</a:t>
            </a:r>
          </a:p>
          <a:p>
            <a:pPr algn="ctr"/>
            <a:r>
              <a:rPr lang="en-US" altLang="en-US" sz="3200" b="1">
                <a:solidFill>
                  <a:srgbClr val="FFFF00"/>
                </a:solidFill>
                <a:latin typeface="Times New Roman" panose="02020603050405020304" pitchFamily="18" charset="0"/>
                <a:cs typeface="Times New Roman" panose="02020603050405020304" pitchFamily="18" charset="0"/>
              </a:rPr>
              <a:t>của Bác: “Khiêm tốn, thật thà,...”</a:t>
            </a:r>
          </a:p>
        </p:txBody>
      </p:sp>
      <p:grpSp>
        <p:nvGrpSpPr>
          <p:cNvPr id="114751" name="Group 63">
            <a:extLst>
              <a:ext uri="{FF2B5EF4-FFF2-40B4-BE49-F238E27FC236}">
                <a16:creationId xmlns:a16="http://schemas.microsoft.com/office/drawing/2014/main" id="{1DF0F241-E3B3-47CD-9DD0-E436F5BBA239}"/>
              </a:ext>
            </a:extLst>
          </p:cNvPr>
          <p:cNvGrpSpPr>
            <a:grpSpLocks/>
          </p:cNvGrpSpPr>
          <p:nvPr/>
        </p:nvGrpSpPr>
        <p:grpSpPr bwMode="auto">
          <a:xfrm>
            <a:off x="5791200" y="3733800"/>
            <a:ext cx="3200400" cy="533400"/>
            <a:chOff x="2352" y="1632"/>
            <a:chExt cx="2016" cy="336"/>
          </a:xfrm>
        </p:grpSpPr>
        <p:sp>
          <p:nvSpPr>
            <p:cNvPr id="114752" name="Rectangle 64">
              <a:extLst>
                <a:ext uri="{FF2B5EF4-FFF2-40B4-BE49-F238E27FC236}">
                  <a16:creationId xmlns:a16="http://schemas.microsoft.com/office/drawing/2014/main" id="{10F837EF-19C1-4A8D-B069-0462B94E1957}"/>
                </a:ext>
              </a:extLst>
            </p:cNvPr>
            <p:cNvSpPr>
              <a:spLocks noChangeArrowheads="1"/>
            </p:cNvSpPr>
            <p:nvPr/>
          </p:nvSpPr>
          <p:spPr bwMode="auto">
            <a:xfrm>
              <a:off x="2352" y="1632"/>
              <a:ext cx="336" cy="3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sp>
          <p:nvSpPr>
            <p:cNvPr id="114753" name="Rectangle 65">
              <a:extLst>
                <a:ext uri="{FF2B5EF4-FFF2-40B4-BE49-F238E27FC236}">
                  <a16:creationId xmlns:a16="http://schemas.microsoft.com/office/drawing/2014/main" id="{F5048DE2-5056-4F77-9785-21FD88710F4B}"/>
                </a:ext>
              </a:extLst>
            </p:cNvPr>
            <p:cNvSpPr>
              <a:spLocks noChangeArrowheads="1"/>
            </p:cNvSpPr>
            <p:nvPr/>
          </p:nvSpPr>
          <p:spPr bwMode="auto">
            <a:xfrm>
              <a:off x="2688"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54" name="Rectangle 66">
              <a:extLst>
                <a:ext uri="{FF2B5EF4-FFF2-40B4-BE49-F238E27FC236}">
                  <a16:creationId xmlns:a16="http://schemas.microsoft.com/office/drawing/2014/main" id="{D69A3210-22D6-4BD9-BD80-A0636394F398}"/>
                </a:ext>
              </a:extLst>
            </p:cNvPr>
            <p:cNvSpPr>
              <a:spLocks noChangeArrowheads="1"/>
            </p:cNvSpPr>
            <p:nvPr/>
          </p:nvSpPr>
          <p:spPr bwMode="auto">
            <a:xfrm>
              <a:off x="3024"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55" name="Rectangle 67">
              <a:extLst>
                <a:ext uri="{FF2B5EF4-FFF2-40B4-BE49-F238E27FC236}">
                  <a16:creationId xmlns:a16="http://schemas.microsoft.com/office/drawing/2014/main" id="{99B5D6B8-1343-4304-AC9D-E05994CA0211}"/>
                </a:ext>
              </a:extLst>
            </p:cNvPr>
            <p:cNvSpPr>
              <a:spLocks noChangeArrowheads="1"/>
            </p:cNvSpPr>
            <p:nvPr/>
          </p:nvSpPr>
          <p:spPr bwMode="auto">
            <a:xfrm>
              <a:off x="3360"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56" name="Rectangle 68">
              <a:extLst>
                <a:ext uri="{FF2B5EF4-FFF2-40B4-BE49-F238E27FC236}">
                  <a16:creationId xmlns:a16="http://schemas.microsoft.com/office/drawing/2014/main" id="{101BBDE1-8FA8-4FC7-94FB-CF208A0FBA52}"/>
                </a:ext>
              </a:extLst>
            </p:cNvPr>
            <p:cNvSpPr>
              <a:spLocks noChangeArrowheads="1"/>
            </p:cNvSpPr>
            <p:nvPr/>
          </p:nvSpPr>
          <p:spPr bwMode="auto">
            <a:xfrm>
              <a:off x="3696"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sp>
          <p:nvSpPr>
            <p:cNvPr id="114757" name="Rectangle 69">
              <a:extLst>
                <a:ext uri="{FF2B5EF4-FFF2-40B4-BE49-F238E27FC236}">
                  <a16:creationId xmlns:a16="http://schemas.microsoft.com/office/drawing/2014/main" id="{ED99F591-A47E-455B-A99E-F1CA47BC8181}"/>
                </a:ext>
              </a:extLst>
            </p:cNvPr>
            <p:cNvSpPr>
              <a:spLocks noChangeArrowheads="1"/>
            </p:cNvSpPr>
            <p:nvPr/>
          </p:nvSpPr>
          <p:spPr bwMode="auto">
            <a:xfrm>
              <a:off x="4032"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latin typeface="Times New Roman" panose="02020603050405020304" pitchFamily="18" charset="0"/>
                <a:cs typeface="Times New Roman" panose="02020603050405020304" pitchFamily="18" charset="0"/>
              </a:endParaRPr>
            </a:p>
          </p:txBody>
        </p:sp>
      </p:grpSp>
      <p:grpSp>
        <p:nvGrpSpPr>
          <p:cNvPr id="114758" name="Group 70">
            <a:extLst>
              <a:ext uri="{FF2B5EF4-FFF2-40B4-BE49-F238E27FC236}">
                <a16:creationId xmlns:a16="http://schemas.microsoft.com/office/drawing/2014/main" id="{08DF1A14-7C4F-4A76-A5BF-B9273543CE18}"/>
              </a:ext>
            </a:extLst>
          </p:cNvPr>
          <p:cNvGrpSpPr>
            <a:grpSpLocks/>
          </p:cNvGrpSpPr>
          <p:nvPr/>
        </p:nvGrpSpPr>
        <p:grpSpPr bwMode="auto">
          <a:xfrm>
            <a:off x="5257800" y="3200400"/>
            <a:ext cx="2667000" cy="533400"/>
            <a:chOff x="2016" y="1296"/>
            <a:chExt cx="1680" cy="336"/>
          </a:xfrm>
        </p:grpSpPr>
        <p:sp>
          <p:nvSpPr>
            <p:cNvPr id="114759" name="Rectangle 71">
              <a:extLst>
                <a:ext uri="{FF2B5EF4-FFF2-40B4-BE49-F238E27FC236}">
                  <a16:creationId xmlns:a16="http://schemas.microsoft.com/office/drawing/2014/main" id="{AFB6A389-1DB4-4F12-BED9-162E45B8A1F4}"/>
                </a:ext>
              </a:extLst>
            </p:cNvPr>
            <p:cNvSpPr>
              <a:spLocks noChangeArrowheads="1"/>
            </p:cNvSpPr>
            <p:nvPr/>
          </p:nvSpPr>
          <p:spPr bwMode="auto">
            <a:xfrm>
              <a:off x="2016"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Ô</a:t>
              </a:r>
            </a:p>
          </p:txBody>
        </p:sp>
        <p:sp>
          <p:nvSpPr>
            <p:cNvPr id="114760" name="Rectangle 72">
              <a:extLst>
                <a:ext uri="{FF2B5EF4-FFF2-40B4-BE49-F238E27FC236}">
                  <a16:creationId xmlns:a16="http://schemas.microsoft.com/office/drawing/2014/main" id="{E73896A1-78D5-489B-A03C-FC9FDAEE1127}"/>
                </a:ext>
              </a:extLst>
            </p:cNvPr>
            <p:cNvSpPr>
              <a:spLocks noChangeArrowheads="1"/>
            </p:cNvSpPr>
            <p:nvPr/>
          </p:nvSpPr>
          <p:spPr bwMode="auto">
            <a:xfrm>
              <a:off x="2352" y="1296"/>
              <a:ext cx="336" cy="3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N</a:t>
              </a:r>
            </a:p>
          </p:txBody>
        </p:sp>
        <p:sp>
          <p:nvSpPr>
            <p:cNvPr id="114761" name="Rectangle 73">
              <a:extLst>
                <a:ext uri="{FF2B5EF4-FFF2-40B4-BE49-F238E27FC236}">
                  <a16:creationId xmlns:a16="http://schemas.microsoft.com/office/drawing/2014/main" id="{9B9FF7AB-3213-40AE-A590-DEFE21D30520}"/>
                </a:ext>
              </a:extLst>
            </p:cNvPr>
            <p:cNvSpPr>
              <a:spLocks noChangeArrowheads="1"/>
            </p:cNvSpPr>
            <p:nvPr/>
          </p:nvSpPr>
          <p:spPr bwMode="auto">
            <a:xfrm>
              <a:off x="2688"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G</a:t>
              </a:r>
            </a:p>
          </p:txBody>
        </p:sp>
        <p:sp>
          <p:nvSpPr>
            <p:cNvPr id="114762" name="Rectangle 74">
              <a:extLst>
                <a:ext uri="{FF2B5EF4-FFF2-40B4-BE49-F238E27FC236}">
                  <a16:creationId xmlns:a16="http://schemas.microsoft.com/office/drawing/2014/main" id="{A36D70F5-ED10-4981-8086-C756F3CE9FB3}"/>
                </a:ext>
              </a:extLst>
            </p:cNvPr>
            <p:cNvSpPr>
              <a:spLocks noChangeArrowheads="1"/>
            </p:cNvSpPr>
            <p:nvPr/>
          </p:nvSpPr>
          <p:spPr bwMode="auto">
            <a:xfrm>
              <a:off x="3024"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K</a:t>
              </a:r>
            </a:p>
          </p:txBody>
        </p:sp>
        <p:sp>
          <p:nvSpPr>
            <p:cNvPr id="114763" name="Rectangle 75">
              <a:extLst>
                <a:ext uri="{FF2B5EF4-FFF2-40B4-BE49-F238E27FC236}">
                  <a16:creationId xmlns:a16="http://schemas.microsoft.com/office/drawing/2014/main" id="{AB6FA4DD-F560-4DCF-8C98-54BE7B00C4F6}"/>
                </a:ext>
              </a:extLst>
            </p:cNvPr>
            <p:cNvSpPr>
              <a:spLocks noChangeArrowheads="1"/>
            </p:cNvSpPr>
            <p:nvPr/>
          </p:nvSpPr>
          <p:spPr bwMode="auto">
            <a:xfrm>
              <a:off x="3360" y="1296"/>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É</a:t>
              </a:r>
            </a:p>
          </p:txBody>
        </p:sp>
      </p:grpSp>
      <p:sp>
        <p:nvSpPr>
          <p:cNvPr id="114764" name="Rectangle 76">
            <a:extLst>
              <a:ext uri="{FF2B5EF4-FFF2-40B4-BE49-F238E27FC236}">
                <a16:creationId xmlns:a16="http://schemas.microsoft.com/office/drawing/2014/main" id="{B1B0D64C-2522-47C7-8D90-41570E7016D8}"/>
              </a:ext>
            </a:extLst>
          </p:cNvPr>
          <p:cNvSpPr>
            <a:spLocks noChangeArrowheads="1"/>
          </p:cNvSpPr>
          <p:nvPr/>
        </p:nvSpPr>
        <p:spPr bwMode="auto">
          <a:xfrm>
            <a:off x="1600200" y="3200400"/>
            <a:ext cx="3810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rgbClr val="FF0000"/>
                </a:solidFill>
                <a:latin typeface="Times New Roman" panose="02020603050405020304" pitchFamily="18" charset="0"/>
                <a:cs typeface="Times New Roman" panose="02020603050405020304" pitchFamily="18" charset="0"/>
              </a:rPr>
              <a:t>4</a:t>
            </a:r>
          </a:p>
        </p:txBody>
      </p:sp>
      <p:sp>
        <p:nvSpPr>
          <p:cNvPr id="114765" name="Rectangle 77">
            <a:extLst>
              <a:ext uri="{FF2B5EF4-FFF2-40B4-BE49-F238E27FC236}">
                <a16:creationId xmlns:a16="http://schemas.microsoft.com/office/drawing/2014/main" id="{D3102EC4-0335-4561-9061-766BE3C54457}"/>
              </a:ext>
            </a:extLst>
          </p:cNvPr>
          <p:cNvSpPr>
            <a:spLocks noChangeArrowheads="1"/>
          </p:cNvSpPr>
          <p:nvPr/>
        </p:nvSpPr>
        <p:spPr bwMode="auto">
          <a:xfrm>
            <a:off x="1981200" y="5715000"/>
            <a:ext cx="8458200" cy="914400"/>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4. Tên đồng bào dân tộc vẫn dùng để gọi Bác</a:t>
            </a:r>
          </a:p>
          <a:p>
            <a:pPr algn="ctr"/>
            <a:r>
              <a:rPr lang="en-US" altLang="en-US" sz="3200" b="1">
                <a:solidFill>
                  <a:srgbClr val="FFFF00"/>
                </a:solidFill>
                <a:latin typeface="Times New Roman" panose="02020603050405020304" pitchFamily="18" charset="0"/>
                <a:cs typeface="Times New Roman" panose="02020603050405020304" pitchFamily="18" charset="0"/>
              </a:rPr>
              <a:t>khi ở chiến khu Việt Bắc?</a:t>
            </a:r>
          </a:p>
        </p:txBody>
      </p:sp>
      <p:sp>
        <p:nvSpPr>
          <p:cNvPr id="114766" name="Rectangle 78">
            <a:extLst>
              <a:ext uri="{FF2B5EF4-FFF2-40B4-BE49-F238E27FC236}">
                <a16:creationId xmlns:a16="http://schemas.microsoft.com/office/drawing/2014/main" id="{3AFC725F-4033-4581-90CA-1AA32498DFFD}"/>
              </a:ext>
            </a:extLst>
          </p:cNvPr>
          <p:cNvSpPr>
            <a:spLocks noChangeArrowheads="1"/>
          </p:cNvSpPr>
          <p:nvPr/>
        </p:nvSpPr>
        <p:spPr bwMode="auto">
          <a:xfrm>
            <a:off x="1600200" y="3733800"/>
            <a:ext cx="3810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rgbClr val="FF0000"/>
                </a:solidFill>
                <a:latin typeface="Times New Roman" panose="02020603050405020304" pitchFamily="18" charset="0"/>
                <a:cs typeface="Times New Roman" panose="02020603050405020304" pitchFamily="18" charset="0"/>
              </a:rPr>
              <a:t>5</a:t>
            </a:r>
          </a:p>
        </p:txBody>
      </p:sp>
      <p:grpSp>
        <p:nvGrpSpPr>
          <p:cNvPr id="114767" name="Group 79">
            <a:extLst>
              <a:ext uri="{FF2B5EF4-FFF2-40B4-BE49-F238E27FC236}">
                <a16:creationId xmlns:a16="http://schemas.microsoft.com/office/drawing/2014/main" id="{9DC9A80F-0BAE-487C-9FA7-E1BA4A6C7DEC}"/>
              </a:ext>
            </a:extLst>
          </p:cNvPr>
          <p:cNvGrpSpPr>
            <a:grpSpLocks/>
          </p:cNvGrpSpPr>
          <p:nvPr/>
        </p:nvGrpSpPr>
        <p:grpSpPr bwMode="auto">
          <a:xfrm>
            <a:off x="5791200" y="3733800"/>
            <a:ext cx="3200400" cy="533400"/>
            <a:chOff x="2352" y="1632"/>
            <a:chExt cx="2016" cy="336"/>
          </a:xfrm>
        </p:grpSpPr>
        <p:sp>
          <p:nvSpPr>
            <p:cNvPr id="114768" name="Rectangle 80">
              <a:extLst>
                <a:ext uri="{FF2B5EF4-FFF2-40B4-BE49-F238E27FC236}">
                  <a16:creationId xmlns:a16="http://schemas.microsoft.com/office/drawing/2014/main" id="{4CF70E03-0F75-4B63-8B92-A58C10BDDB0A}"/>
                </a:ext>
              </a:extLst>
            </p:cNvPr>
            <p:cNvSpPr>
              <a:spLocks noChangeArrowheads="1"/>
            </p:cNvSpPr>
            <p:nvPr/>
          </p:nvSpPr>
          <p:spPr bwMode="auto">
            <a:xfrm>
              <a:off x="2352" y="1632"/>
              <a:ext cx="336" cy="3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D</a:t>
              </a:r>
            </a:p>
          </p:txBody>
        </p:sp>
        <p:sp>
          <p:nvSpPr>
            <p:cNvPr id="114769" name="Rectangle 81">
              <a:extLst>
                <a:ext uri="{FF2B5EF4-FFF2-40B4-BE49-F238E27FC236}">
                  <a16:creationId xmlns:a16="http://schemas.microsoft.com/office/drawing/2014/main" id="{F473A143-C0F5-496D-8283-A75397FC0738}"/>
                </a:ext>
              </a:extLst>
            </p:cNvPr>
            <p:cNvSpPr>
              <a:spLocks noChangeArrowheads="1"/>
            </p:cNvSpPr>
            <p:nvPr/>
          </p:nvSpPr>
          <p:spPr bwMode="auto">
            <a:xfrm>
              <a:off x="2688"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É</a:t>
              </a:r>
            </a:p>
          </p:txBody>
        </p:sp>
        <p:sp>
          <p:nvSpPr>
            <p:cNvPr id="114770" name="Rectangle 82">
              <a:extLst>
                <a:ext uri="{FF2B5EF4-FFF2-40B4-BE49-F238E27FC236}">
                  <a16:creationId xmlns:a16="http://schemas.microsoft.com/office/drawing/2014/main" id="{B64222AB-D2D2-4F9B-BC8E-3FF57046F18D}"/>
                </a:ext>
              </a:extLst>
            </p:cNvPr>
            <p:cNvSpPr>
              <a:spLocks noChangeArrowheads="1"/>
            </p:cNvSpPr>
            <p:nvPr/>
          </p:nvSpPr>
          <p:spPr bwMode="auto">
            <a:xfrm>
              <a:off x="3024"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P</a:t>
              </a:r>
            </a:p>
          </p:txBody>
        </p:sp>
        <p:sp>
          <p:nvSpPr>
            <p:cNvPr id="114771" name="Rectangle 83">
              <a:extLst>
                <a:ext uri="{FF2B5EF4-FFF2-40B4-BE49-F238E27FC236}">
                  <a16:creationId xmlns:a16="http://schemas.microsoft.com/office/drawing/2014/main" id="{398C7D9A-258C-4239-86A0-A3470DE47231}"/>
                </a:ext>
              </a:extLst>
            </p:cNvPr>
            <p:cNvSpPr>
              <a:spLocks noChangeArrowheads="1"/>
            </p:cNvSpPr>
            <p:nvPr/>
          </p:nvSpPr>
          <p:spPr bwMode="auto">
            <a:xfrm>
              <a:off x="3360"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L</a:t>
              </a:r>
            </a:p>
          </p:txBody>
        </p:sp>
        <p:sp>
          <p:nvSpPr>
            <p:cNvPr id="114772" name="Rectangle 84">
              <a:extLst>
                <a:ext uri="{FF2B5EF4-FFF2-40B4-BE49-F238E27FC236}">
                  <a16:creationId xmlns:a16="http://schemas.microsoft.com/office/drawing/2014/main" id="{8C398424-C437-496D-9124-9DC41133517E}"/>
                </a:ext>
              </a:extLst>
            </p:cNvPr>
            <p:cNvSpPr>
              <a:spLocks noChangeArrowheads="1"/>
            </p:cNvSpPr>
            <p:nvPr/>
          </p:nvSpPr>
          <p:spPr bwMode="auto">
            <a:xfrm>
              <a:off x="3696"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Ố</a:t>
              </a:r>
            </a:p>
          </p:txBody>
        </p:sp>
        <p:sp>
          <p:nvSpPr>
            <p:cNvPr id="114773" name="Rectangle 85">
              <a:extLst>
                <a:ext uri="{FF2B5EF4-FFF2-40B4-BE49-F238E27FC236}">
                  <a16:creationId xmlns:a16="http://schemas.microsoft.com/office/drawing/2014/main" id="{CE844F72-E9A8-4083-9EA1-10DC6F5BEF0C}"/>
                </a:ext>
              </a:extLst>
            </p:cNvPr>
            <p:cNvSpPr>
              <a:spLocks noChangeArrowheads="1"/>
            </p:cNvSpPr>
            <p:nvPr/>
          </p:nvSpPr>
          <p:spPr bwMode="auto">
            <a:xfrm>
              <a:off x="4032" y="1632"/>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rgbClr val="0000CC"/>
                  </a:solidFill>
                  <a:latin typeface="Times New Roman" panose="02020603050405020304" pitchFamily="18" charset="0"/>
                  <a:cs typeface="Times New Roman" panose="02020603050405020304" pitchFamily="18" charset="0"/>
                </a:rPr>
                <a:t>P</a:t>
              </a:r>
            </a:p>
          </p:txBody>
        </p:sp>
      </p:grpSp>
      <p:sp>
        <p:nvSpPr>
          <p:cNvPr id="114774" name="Rectangle 86">
            <a:extLst>
              <a:ext uri="{FF2B5EF4-FFF2-40B4-BE49-F238E27FC236}">
                <a16:creationId xmlns:a16="http://schemas.microsoft.com/office/drawing/2014/main" id="{6D6D5F81-3954-4576-B7AA-B24AA71ABA71}"/>
              </a:ext>
            </a:extLst>
          </p:cNvPr>
          <p:cNvSpPr>
            <a:spLocks noChangeArrowheads="1"/>
          </p:cNvSpPr>
          <p:nvPr/>
        </p:nvSpPr>
        <p:spPr bwMode="auto">
          <a:xfrm>
            <a:off x="1905000" y="5715000"/>
            <a:ext cx="8458200" cy="914400"/>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5. Tên đôi dép Bác thường đi được nhân dân</a:t>
            </a:r>
          </a:p>
          <a:p>
            <a:pPr algn="ctr"/>
            <a:r>
              <a:rPr lang="en-US" altLang="en-US" sz="3200" b="1">
                <a:solidFill>
                  <a:srgbClr val="FFFF00"/>
                </a:solidFill>
                <a:latin typeface="Times New Roman" panose="02020603050405020304" pitchFamily="18" charset="0"/>
                <a:cs typeface="Times New Roman" panose="02020603050405020304" pitchFamily="18" charset="0"/>
              </a:rPr>
              <a:t>ta gọi như thế nào?</a:t>
            </a:r>
          </a:p>
        </p:txBody>
      </p:sp>
      <p:grpSp>
        <p:nvGrpSpPr>
          <p:cNvPr id="114775" name="Group 87">
            <a:extLst>
              <a:ext uri="{FF2B5EF4-FFF2-40B4-BE49-F238E27FC236}">
                <a16:creationId xmlns:a16="http://schemas.microsoft.com/office/drawing/2014/main" id="{A35D401C-7952-4C63-9E9D-9A563172D3C9}"/>
              </a:ext>
            </a:extLst>
          </p:cNvPr>
          <p:cNvGrpSpPr>
            <a:grpSpLocks/>
          </p:cNvGrpSpPr>
          <p:nvPr/>
        </p:nvGrpSpPr>
        <p:grpSpPr bwMode="auto">
          <a:xfrm>
            <a:off x="4191000" y="4267200"/>
            <a:ext cx="3733800" cy="533400"/>
            <a:chOff x="1680" y="2688"/>
            <a:chExt cx="2352" cy="336"/>
          </a:xfrm>
        </p:grpSpPr>
        <p:sp>
          <p:nvSpPr>
            <p:cNvPr id="114776" name="Rectangle 88">
              <a:extLst>
                <a:ext uri="{FF2B5EF4-FFF2-40B4-BE49-F238E27FC236}">
                  <a16:creationId xmlns:a16="http://schemas.microsoft.com/office/drawing/2014/main" id="{7C460154-E6DC-4438-B465-E40871670E37}"/>
                </a:ext>
              </a:extLst>
            </p:cNvPr>
            <p:cNvSpPr>
              <a:spLocks noChangeArrowheads="1"/>
            </p:cNvSpPr>
            <p:nvPr/>
          </p:nvSpPr>
          <p:spPr bwMode="auto">
            <a:xfrm>
              <a:off x="1680" y="2688"/>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N</a:t>
              </a:r>
            </a:p>
          </p:txBody>
        </p:sp>
        <p:sp>
          <p:nvSpPr>
            <p:cNvPr id="114777" name="Rectangle 89">
              <a:extLst>
                <a:ext uri="{FF2B5EF4-FFF2-40B4-BE49-F238E27FC236}">
                  <a16:creationId xmlns:a16="http://schemas.microsoft.com/office/drawing/2014/main" id="{B5B9554C-4316-4A3C-B78A-D8A22F2FBD0F}"/>
                </a:ext>
              </a:extLst>
            </p:cNvPr>
            <p:cNvSpPr>
              <a:spLocks noChangeArrowheads="1"/>
            </p:cNvSpPr>
            <p:nvPr/>
          </p:nvSpPr>
          <p:spPr bwMode="auto">
            <a:xfrm>
              <a:off x="2016" y="2688"/>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G</a:t>
              </a:r>
            </a:p>
          </p:txBody>
        </p:sp>
        <p:sp>
          <p:nvSpPr>
            <p:cNvPr id="114778" name="Rectangle 90">
              <a:extLst>
                <a:ext uri="{FF2B5EF4-FFF2-40B4-BE49-F238E27FC236}">
                  <a16:creationId xmlns:a16="http://schemas.microsoft.com/office/drawing/2014/main" id="{2EFEADCD-4D6B-4741-81BE-E3F8F3EBD7F3}"/>
                </a:ext>
              </a:extLst>
            </p:cNvPr>
            <p:cNvSpPr>
              <a:spLocks noChangeArrowheads="1"/>
            </p:cNvSpPr>
            <p:nvPr/>
          </p:nvSpPr>
          <p:spPr bwMode="auto">
            <a:xfrm>
              <a:off x="2352" y="2688"/>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H</a:t>
              </a:r>
            </a:p>
          </p:txBody>
        </p:sp>
        <p:sp>
          <p:nvSpPr>
            <p:cNvPr id="114779" name="Rectangle 91">
              <a:extLst>
                <a:ext uri="{FF2B5EF4-FFF2-40B4-BE49-F238E27FC236}">
                  <a16:creationId xmlns:a16="http://schemas.microsoft.com/office/drawing/2014/main" id="{67DE5C51-3A50-4DF4-8B16-4645D3E05BCB}"/>
                </a:ext>
              </a:extLst>
            </p:cNvPr>
            <p:cNvSpPr>
              <a:spLocks noChangeArrowheads="1"/>
            </p:cNvSpPr>
            <p:nvPr/>
          </p:nvSpPr>
          <p:spPr bwMode="auto">
            <a:xfrm>
              <a:off x="2688" y="2688"/>
              <a:ext cx="336" cy="3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Ị</a:t>
              </a:r>
            </a:p>
          </p:txBody>
        </p:sp>
        <p:sp>
          <p:nvSpPr>
            <p:cNvPr id="114780" name="Rectangle 92">
              <a:extLst>
                <a:ext uri="{FF2B5EF4-FFF2-40B4-BE49-F238E27FC236}">
                  <a16:creationId xmlns:a16="http://schemas.microsoft.com/office/drawing/2014/main" id="{706126F6-7C5C-4094-B1AE-87B607D52E90}"/>
                </a:ext>
              </a:extLst>
            </p:cNvPr>
            <p:cNvSpPr>
              <a:spLocks noChangeArrowheads="1"/>
            </p:cNvSpPr>
            <p:nvPr/>
          </p:nvSpPr>
          <p:spPr bwMode="auto">
            <a:xfrm>
              <a:off x="3024" y="2688"/>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L</a:t>
              </a:r>
            </a:p>
          </p:txBody>
        </p:sp>
        <p:sp>
          <p:nvSpPr>
            <p:cNvPr id="114781" name="Rectangle 93">
              <a:extLst>
                <a:ext uri="{FF2B5EF4-FFF2-40B4-BE49-F238E27FC236}">
                  <a16:creationId xmlns:a16="http://schemas.microsoft.com/office/drawing/2014/main" id="{CC5B1669-81A5-482A-9778-96677E57112B}"/>
                </a:ext>
              </a:extLst>
            </p:cNvPr>
            <p:cNvSpPr>
              <a:spLocks noChangeArrowheads="1"/>
            </p:cNvSpPr>
            <p:nvPr/>
          </p:nvSpPr>
          <p:spPr bwMode="auto">
            <a:xfrm>
              <a:off x="3360" y="2688"/>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Ự</a:t>
              </a:r>
            </a:p>
          </p:txBody>
        </p:sp>
        <p:sp>
          <p:nvSpPr>
            <p:cNvPr id="114782" name="Rectangle 94">
              <a:extLst>
                <a:ext uri="{FF2B5EF4-FFF2-40B4-BE49-F238E27FC236}">
                  <a16:creationId xmlns:a16="http://schemas.microsoft.com/office/drawing/2014/main" id="{C55F7312-0237-4CEC-88F2-8093F19344E4}"/>
                </a:ext>
              </a:extLst>
            </p:cNvPr>
            <p:cNvSpPr>
              <a:spLocks noChangeArrowheads="1"/>
            </p:cNvSpPr>
            <p:nvPr/>
          </p:nvSpPr>
          <p:spPr bwMode="auto">
            <a:xfrm>
              <a:off x="3696" y="2688"/>
              <a:ext cx="336" cy="336"/>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CC"/>
                  </a:solidFill>
                  <a:latin typeface="Times New Roman" panose="02020603050405020304" pitchFamily="18" charset="0"/>
                  <a:cs typeface="Times New Roman" panose="02020603050405020304" pitchFamily="18" charset="0"/>
                </a:rPr>
                <a:t>C</a:t>
              </a:r>
            </a:p>
          </p:txBody>
        </p:sp>
      </p:grpSp>
      <p:sp>
        <p:nvSpPr>
          <p:cNvPr id="114783" name="Rectangle 95">
            <a:extLst>
              <a:ext uri="{FF2B5EF4-FFF2-40B4-BE49-F238E27FC236}">
                <a16:creationId xmlns:a16="http://schemas.microsoft.com/office/drawing/2014/main" id="{E1801FDE-D012-43E8-A1BF-D1949955A7B4}"/>
              </a:ext>
            </a:extLst>
          </p:cNvPr>
          <p:cNvSpPr>
            <a:spLocks noChangeArrowheads="1"/>
          </p:cNvSpPr>
          <p:nvPr/>
        </p:nvSpPr>
        <p:spPr bwMode="auto">
          <a:xfrm>
            <a:off x="1981200" y="5715000"/>
            <a:ext cx="8458200" cy="914400"/>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FF00"/>
                </a:solidFill>
                <a:latin typeface="Times New Roman" panose="02020603050405020304" pitchFamily="18" charset="0"/>
                <a:cs typeface="Times New Roman" panose="02020603050405020304" pitchFamily="18" charset="0"/>
              </a:rPr>
              <a:t>6. Phẩm chất nào đã góp phần quan trọng giúp Bác Hồ</a:t>
            </a:r>
          </a:p>
          <a:p>
            <a:pPr algn="ctr"/>
            <a:r>
              <a:rPr lang="en-US" altLang="en-US" sz="2800" b="1">
                <a:solidFill>
                  <a:srgbClr val="FFFF00"/>
                </a:solidFill>
                <a:latin typeface="Times New Roman" panose="02020603050405020304" pitchFamily="18" charset="0"/>
                <a:cs typeface="Times New Roman" panose="02020603050405020304" pitchFamily="18" charset="0"/>
              </a:rPr>
              <a:t> luôn vượt qua gian khổ trong sự nghiệp cách mạng?</a:t>
            </a:r>
          </a:p>
        </p:txBody>
      </p:sp>
      <p:sp>
        <p:nvSpPr>
          <p:cNvPr id="114784" name="Rectangle 96">
            <a:extLst>
              <a:ext uri="{FF2B5EF4-FFF2-40B4-BE49-F238E27FC236}">
                <a16:creationId xmlns:a16="http://schemas.microsoft.com/office/drawing/2014/main" id="{2380621B-79EB-4ABC-92B8-38F0534D37A6}"/>
              </a:ext>
            </a:extLst>
          </p:cNvPr>
          <p:cNvSpPr>
            <a:spLocks noChangeArrowheads="1"/>
          </p:cNvSpPr>
          <p:nvPr/>
        </p:nvSpPr>
        <p:spPr bwMode="auto">
          <a:xfrm>
            <a:off x="1600200" y="4267200"/>
            <a:ext cx="381000" cy="5334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a:solidFill>
                  <a:srgbClr val="FF0000"/>
                </a:solidFill>
                <a:latin typeface="Times New Roman" panose="02020603050405020304" pitchFamily="18" charset="0"/>
                <a:cs typeface="Times New Roman" panose="02020603050405020304" pitchFamily="18" charset="0"/>
              </a:rPr>
              <a:t>6</a:t>
            </a:r>
          </a:p>
        </p:txBody>
      </p:sp>
      <p:grpSp>
        <p:nvGrpSpPr>
          <p:cNvPr id="114785" name="Group 97">
            <a:extLst>
              <a:ext uri="{FF2B5EF4-FFF2-40B4-BE49-F238E27FC236}">
                <a16:creationId xmlns:a16="http://schemas.microsoft.com/office/drawing/2014/main" id="{4C56936F-C154-4EB0-B1C5-1CF574DC876A}"/>
              </a:ext>
            </a:extLst>
          </p:cNvPr>
          <p:cNvGrpSpPr>
            <a:grpSpLocks/>
          </p:cNvGrpSpPr>
          <p:nvPr/>
        </p:nvGrpSpPr>
        <p:grpSpPr bwMode="auto">
          <a:xfrm>
            <a:off x="5791200" y="1600200"/>
            <a:ext cx="533400" cy="3200400"/>
            <a:chOff x="3648" y="576"/>
            <a:chExt cx="336" cy="2016"/>
          </a:xfrm>
        </p:grpSpPr>
        <p:sp>
          <p:nvSpPr>
            <p:cNvPr id="114786" name="Rectangle 98">
              <a:extLst>
                <a:ext uri="{FF2B5EF4-FFF2-40B4-BE49-F238E27FC236}">
                  <a16:creationId xmlns:a16="http://schemas.microsoft.com/office/drawing/2014/main" id="{F49D0ADE-7EB0-4CC1-B582-4F3403BF26B6}"/>
                </a:ext>
              </a:extLst>
            </p:cNvPr>
            <p:cNvSpPr>
              <a:spLocks noChangeArrowheads="1"/>
            </p:cNvSpPr>
            <p:nvPr/>
          </p:nvSpPr>
          <p:spPr bwMode="auto">
            <a:xfrm>
              <a:off x="3648" y="576"/>
              <a:ext cx="336"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G</a:t>
              </a:r>
            </a:p>
          </p:txBody>
        </p:sp>
        <p:sp>
          <p:nvSpPr>
            <p:cNvPr id="114787" name="Rectangle 99">
              <a:extLst>
                <a:ext uri="{FF2B5EF4-FFF2-40B4-BE49-F238E27FC236}">
                  <a16:creationId xmlns:a16="http://schemas.microsoft.com/office/drawing/2014/main" id="{F45F4F36-14AB-4EAE-972C-54777AFCA39E}"/>
                </a:ext>
              </a:extLst>
            </p:cNvPr>
            <p:cNvSpPr>
              <a:spLocks noChangeArrowheads="1"/>
            </p:cNvSpPr>
            <p:nvPr/>
          </p:nvSpPr>
          <p:spPr bwMode="auto">
            <a:xfrm>
              <a:off x="3648" y="912"/>
              <a:ext cx="336"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I</a:t>
              </a:r>
            </a:p>
          </p:txBody>
        </p:sp>
        <p:sp>
          <p:nvSpPr>
            <p:cNvPr id="114788" name="Rectangle 100">
              <a:extLst>
                <a:ext uri="{FF2B5EF4-FFF2-40B4-BE49-F238E27FC236}">
                  <a16:creationId xmlns:a16="http://schemas.microsoft.com/office/drawing/2014/main" id="{57260D16-04AC-4A3B-B03B-A60911C18720}"/>
                </a:ext>
              </a:extLst>
            </p:cNvPr>
            <p:cNvSpPr>
              <a:spLocks noChangeArrowheads="1"/>
            </p:cNvSpPr>
            <p:nvPr/>
          </p:nvSpPr>
          <p:spPr bwMode="auto">
            <a:xfrm>
              <a:off x="3648" y="1248"/>
              <a:ext cx="336"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Ả</a:t>
              </a:r>
            </a:p>
          </p:txBody>
        </p:sp>
        <p:sp>
          <p:nvSpPr>
            <p:cNvPr id="114789" name="Rectangle 101">
              <a:extLst>
                <a:ext uri="{FF2B5EF4-FFF2-40B4-BE49-F238E27FC236}">
                  <a16:creationId xmlns:a16="http://schemas.microsoft.com/office/drawing/2014/main" id="{724DD7D8-64C4-44AF-B138-F12858F3432F}"/>
                </a:ext>
              </a:extLst>
            </p:cNvPr>
            <p:cNvSpPr>
              <a:spLocks noChangeArrowheads="1"/>
            </p:cNvSpPr>
            <p:nvPr/>
          </p:nvSpPr>
          <p:spPr bwMode="auto">
            <a:xfrm>
              <a:off x="3648" y="1584"/>
              <a:ext cx="336"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N</a:t>
              </a:r>
            </a:p>
          </p:txBody>
        </p:sp>
        <p:sp>
          <p:nvSpPr>
            <p:cNvPr id="114790" name="Rectangle 102">
              <a:extLst>
                <a:ext uri="{FF2B5EF4-FFF2-40B4-BE49-F238E27FC236}">
                  <a16:creationId xmlns:a16="http://schemas.microsoft.com/office/drawing/2014/main" id="{7A13A291-3DFF-432A-A7A7-F71B90F6A92B}"/>
                </a:ext>
              </a:extLst>
            </p:cNvPr>
            <p:cNvSpPr>
              <a:spLocks noChangeArrowheads="1"/>
            </p:cNvSpPr>
            <p:nvPr/>
          </p:nvSpPr>
          <p:spPr bwMode="auto">
            <a:xfrm>
              <a:off x="3648" y="1920"/>
              <a:ext cx="336"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D</a:t>
              </a:r>
            </a:p>
          </p:txBody>
        </p:sp>
        <p:sp>
          <p:nvSpPr>
            <p:cNvPr id="114791" name="Rectangle 103">
              <a:extLst>
                <a:ext uri="{FF2B5EF4-FFF2-40B4-BE49-F238E27FC236}">
                  <a16:creationId xmlns:a16="http://schemas.microsoft.com/office/drawing/2014/main" id="{EDD45A1C-924E-4D7C-A4AF-B2131623408E}"/>
                </a:ext>
              </a:extLst>
            </p:cNvPr>
            <p:cNvSpPr>
              <a:spLocks noChangeArrowheads="1"/>
            </p:cNvSpPr>
            <p:nvPr/>
          </p:nvSpPr>
          <p:spPr bwMode="auto">
            <a:xfrm>
              <a:off x="3648" y="2256"/>
              <a:ext cx="336"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FFFF00"/>
                  </a:solidFill>
                  <a:latin typeface="Times New Roman" panose="02020603050405020304" pitchFamily="18" charset="0"/>
                  <a:cs typeface="Times New Roman" panose="02020603050405020304" pitchFamily="18" charset="0"/>
                </a:rPr>
                <a:t>Ị</a:t>
              </a:r>
            </a:p>
          </p:txBody>
        </p:sp>
      </p:grpSp>
      <p:sp>
        <p:nvSpPr>
          <p:cNvPr id="114792" name="WordArt 104">
            <a:extLst>
              <a:ext uri="{FF2B5EF4-FFF2-40B4-BE49-F238E27FC236}">
                <a16:creationId xmlns:a16="http://schemas.microsoft.com/office/drawing/2014/main" id="{CD7BC005-2987-4F56-8C02-FE423F06369D}"/>
              </a:ext>
            </a:extLst>
          </p:cNvPr>
          <p:cNvSpPr>
            <a:spLocks noChangeArrowheads="1" noChangeShapeType="1" noTextEdit="1"/>
          </p:cNvSpPr>
          <p:nvPr/>
        </p:nvSpPr>
        <p:spPr bwMode="auto">
          <a:xfrm>
            <a:off x="3124200" y="152400"/>
            <a:ext cx="6096000" cy="1143000"/>
          </a:xfrm>
          <a:prstGeom prst="rect">
            <a:avLst/>
          </a:prstGeom>
        </p:spPr>
        <p:txBody>
          <a:bodyPr wrap="none" fromWordArt="1">
            <a:prstTxWarp prst="textPlain">
              <a:avLst>
                <a:gd name="adj" fmla="val 50000"/>
              </a:avLst>
            </a:prstTxWarp>
          </a:bodyPr>
          <a:lstStyle/>
          <a:p>
            <a:pPr algn="ctr"/>
            <a:r>
              <a:rPr lang="en-SG" sz="3600" kern="10" dirty="0" err="1">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Trò</a:t>
            </a:r>
            <a:r>
              <a:rPr lang="en-SG" sz="3600" kern="10" dirty="0">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SG" sz="3600" kern="10" dirty="0" err="1">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a:t>
            </a:r>
            <a:r>
              <a:rPr lang="vi-VN" sz="3600" kern="10" dirty="0">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ơ</a:t>
            </a:r>
            <a:r>
              <a:rPr lang="en-SG" sz="3600" kern="10" dirty="0" err="1">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i</a:t>
            </a:r>
            <a:r>
              <a:rPr lang="en-SG" sz="3600" kern="10" dirty="0">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ô </a:t>
            </a:r>
            <a:r>
              <a:rPr lang="en-SG" sz="3600" kern="10" dirty="0" err="1">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chữ</a:t>
            </a:r>
            <a:endParaRPr lang="en-SG" sz="3600" kern="10" dirty="0">
              <a:ln w="12700">
                <a:solidFill>
                  <a:srgbClr val="FF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4705"/>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4714"/>
                                        </p:tgtEl>
                                        <p:attrNameLst>
                                          <p:attrName>style.visibility</p:attrName>
                                        </p:attrNameLst>
                                      </p:cBhvr>
                                      <p:to>
                                        <p:strVal val="visible"/>
                                      </p:to>
                                    </p:set>
                                    <p:animEffect transition="in" filter="blinds(horizontal)">
                                      <p:cBhvr>
                                        <p:cTn id="7" dur="500"/>
                                        <p:tgtEl>
                                          <p:spTgt spid="114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4714"/>
                                        </p:tgtEl>
                                      </p:cBhvr>
                                    </p:animEffect>
                                    <p:set>
                                      <p:cBhvr>
                                        <p:cTn id="12" dur="1" fill="hold">
                                          <p:stCondLst>
                                            <p:cond delay="499"/>
                                          </p:stCondLst>
                                        </p:cTn>
                                        <p:tgtEl>
                                          <p:spTgt spid="1147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4706"/>
                                        </p:tgtEl>
                                        <p:attrNameLst>
                                          <p:attrName>style.visibility</p:attrName>
                                        </p:attrNameLst>
                                      </p:cBhvr>
                                      <p:to>
                                        <p:strVal val="visible"/>
                                      </p:to>
                                    </p:set>
                                    <p:animEffect transition="in" filter="blinds(horizontal)">
                                      <p:cBhvr>
                                        <p:cTn id="17" dur="500"/>
                                        <p:tgtEl>
                                          <p:spTgt spid="114706"/>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4705"/>
                  </p:tgtEl>
                </p:cond>
              </p:nextCondLst>
            </p:seq>
            <p:seq concurrent="1" nextAc="seek">
              <p:cTn id="18" restart="whenNotActive" fill="hold" evtFilter="cancelBubble" nodeType="interactiveSeq">
                <p:stCondLst>
                  <p:cond evt="onClick" delay="0">
                    <p:tgtEl>
                      <p:spTgt spid="11472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4726"/>
                                        </p:tgtEl>
                                        <p:attrNameLst>
                                          <p:attrName>style.visibility</p:attrName>
                                        </p:attrNameLst>
                                      </p:cBhvr>
                                      <p:to>
                                        <p:strVal val="visible"/>
                                      </p:to>
                                    </p:set>
                                    <p:anim calcmode="lin" valueType="num">
                                      <p:cBhvr additive="base">
                                        <p:cTn id="23" dur="500" fill="hold"/>
                                        <p:tgtEl>
                                          <p:spTgt spid="114726"/>
                                        </p:tgtEl>
                                        <p:attrNameLst>
                                          <p:attrName>ppt_x</p:attrName>
                                        </p:attrNameLst>
                                      </p:cBhvr>
                                      <p:tavLst>
                                        <p:tav tm="0">
                                          <p:val>
                                            <p:strVal val="#ppt_x"/>
                                          </p:val>
                                        </p:tav>
                                        <p:tav tm="100000">
                                          <p:val>
                                            <p:strVal val="#ppt_x"/>
                                          </p:val>
                                        </p:tav>
                                      </p:tavLst>
                                    </p:anim>
                                    <p:anim calcmode="lin" valueType="num">
                                      <p:cBhvr additive="base">
                                        <p:cTn id="24" dur="500" fill="hold"/>
                                        <p:tgtEl>
                                          <p:spTgt spid="114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14726"/>
                                        </p:tgtEl>
                                      </p:cBhvr>
                                    </p:animEffect>
                                    <p:set>
                                      <p:cBhvr>
                                        <p:cTn id="29" dur="1" fill="hold">
                                          <p:stCondLst>
                                            <p:cond delay="499"/>
                                          </p:stCondLst>
                                        </p:cTn>
                                        <p:tgtEl>
                                          <p:spTgt spid="114726"/>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114720"/>
                                        </p:tgtEl>
                                        <p:attrNameLst>
                                          <p:attrName>style.visibility</p:attrName>
                                        </p:attrNameLst>
                                      </p:cBhvr>
                                      <p:to>
                                        <p:strVal val="visible"/>
                                      </p:to>
                                    </p:set>
                                    <p:anim calcmode="lin" valueType="num">
                                      <p:cBhvr>
                                        <p:cTn id="34" dur="500" fill="hold"/>
                                        <p:tgtEl>
                                          <p:spTgt spid="114720"/>
                                        </p:tgtEl>
                                        <p:attrNameLst>
                                          <p:attrName>ppt_w</p:attrName>
                                        </p:attrNameLst>
                                      </p:cBhvr>
                                      <p:tavLst>
                                        <p:tav tm="0">
                                          <p:val>
                                            <p:fltVal val="0"/>
                                          </p:val>
                                        </p:tav>
                                        <p:tav tm="100000">
                                          <p:val>
                                            <p:strVal val="#ppt_w"/>
                                          </p:val>
                                        </p:tav>
                                      </p:tavLst>
                                    </p:anim>
                                    <p:anim calcmode="lin" valueType="num">
                                      <p:cBhvr>
                                        <p:cTn id="35" dur="500" fill="hold"/>
                                        <p:tgtEl>
                                          <p:spTgt spid="114720"/>
                                        </p:tgtEl>
                                        <p:attrNameLst>
                                          <p:attrName>ppt_h</p:attrName>
                                        </p:attrNameLst>
                                      </p:cBhvr>
                                      <p:tavLst>
                                        <p:tav tm="0">
                                          <p:val>
                                            <p:fltVal val="0"/>
                                          </p:val>
                                        </p:tav>
                                        <p:tav tm="100000">
                                          <p:val>
                                            <p:strVal val="#ppt_h"/>
                                          </p:val>
                                        </p:tav>
                                      </p:tavLst>
                                    </p:anim>
                                    <p:animEffect transition="in" filter="fade">
                                      <p:cBhvr>
                                        <p:cTn id="36" dur="500"/>
                                        <p:tgtEl>
                                          <p:spTgt spid="114720"/>
                                        </p:tgtEl>
                                      </p:cBhvr>
                                    </p:animEffect>
                                  </p:childTnLst>
                                </p:cTn>
                              </p:par>
                            </p:childTnLst>
                          </p:cTn>
                        </p:par>
                      </p:childTnLst>
                    </p:cTn>
                  </p:par>
                </p:childTnLst>
              </p:cTn>
              <p:nextCondLst>
                <p:cond evt="onClick" delay="0">
                  <p:tgtEl>
                    <p:spTgt spid="114725"/>
                  </p:tgtEl>
                </p:cond>
              </p:nextCondLst>
            </p:seq>
            <p:seq concurrent="1" nextAc="seek">
              <p:cTn id="37" restart="whenNotActive" fill="hold" evtFilter="cancelBubble" nodeType="interactiveSeq">
                <p:stCondLst>
                  <p:cond evt="onClick" delay="0">
                    <p:tgtEl>
                      <p:spTgt spid="11472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14750"/>
                                        </p:tgtEl>
                                        <p:attrNameLst>
                                          <p:attrName>style.visibility</p:attrName>
                                        </p:attrNameLst>
                                      </p:cBhvr>
                                      <p:to>
                                        <p:strVal val="visible"/>
                                      </p:to>
                                    </p:set>
                                    <p:anim calcmode="lin" valueType="num">
                                      <p:cBhvr>
                                        <p:cTn id="42" dur="500" fill="hold"/>
                                        <p:tgtEl>
                                          <p:spTgt spid="114750"/>
                                        </p:tgtEl>
                                        <p:attrNameLst>
                                          <p:attrName>ppt_w</p:attrName>
                                        </p:attrNameLst>
                                      </p:cBhvr>
                                      <p:tavLst>
                                        <p:tav tm="0">
                                          <p:val>
                                            <p:fltVal val="0"/>
                                          </p:val>
                                        </p:tav>
                                        <p:tav tm="100000">
                                          <p:val>
                                            <p:strVal val="#ppt_w"/>
                                          </p:val>
                                        </p:tav>
                                      </p:tavLst>
                                    </p:anim>
                                    <p:anim calcmode="lin" valueType="num">
                                      <p:cBhvr>
                                        <p:cTn id="43" dur="500" fill="hold"/>
                                        <p:tgtEl>
                                          <p:spTgt spid="114750"/>
                                        </p:tgtEl>
                                        <p:attrNameLst>
                                          <p:attrName>ppt_h</p:attrName>
                                        </p:attrNameLst>
                                      </p:cBhvr>
                                      <p:tavLst>
                                        <p:tav tm="0">
                                          <p:val>
                                            <p:fltVal val="0"/>
                                          </p:val>
                                        </p:tav>
                                        <p:tav tm="100000">
                                          <p:val>
                                            <p:strVal val="#ppt_h"/>
                                          </p:val>
                                        </p:tav>
                                      </p:tavLst>
                                    </p:anim>
                                    <p:animEffect transition="in" filter="fade">
                                      <p:cBhvr>
                                        <p:cTn id="44" dur="500"/>
                                        <p:tgtEl>
                                          <p:spTgt spid="11475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10" fill="hold" grpId="1" nodeType="clickEffect">
                                  <p:stCondLst>
                                    <p:cond delay="0"/>
                                  </p:stCondLst>
                                  <p:childTnLst>
                                    <p:animEffect transition="out" filter="blinds(horizontal)">
                                      <p:cBhvr>
                                        <p:cTn id="48" dur="500"/>
                                        <p:tgtEl>
                                          <p:spTgt spid="114750"/>
                                        </p:tgtEl>
                                      </p:cBhvr>
                                    </p:animEffect>
                                    <p:set>
                                      <p:cBhvr>
                                        <p:cTn id="49" dur="1" fill="hold">
                                          <p:stCondLst>
                                            <p:cond delay="499"/>
                                          </p:stCondLst>
                                        </p:cTn>
                                        <p:tgtEl>
                                          <p:spTgt spid="114750"/>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114742"/>
                                        </p:tgtEl>
                                        <p:attrNameLst>
                                          <p:attrName>style.visibility</p:attrName>
                                        </p:attrNameLst>
                                      </p:cBhvr>
                                      <p:to>
                                        <p:strVal val="visible"/>
                                      </p:to>
                                    </p:set>
                                    <p:anim calcmode="lin" valueType="num">
                                      <p:cBhvr>
                                        <p:cTn id="54" dur="500" fill="hold"/>
                                        <p:tgtEl>
                                          <p:spTgt spid="114742"/>
                                        </p:tgtEl>
                                        <p:attrNameLst>
                                          <p:attrName>ppt_w</p:attrName>
                                        </p:attrNameLst>
                                      </p:cBhvr>
                                      <p:tavLst>
                                        <p:tav tm="0">
                                          <p:val>
                                            <p:fltVal val="0"/>
                                          </p:val>
                                        </p:tav>
                                        <p:tav tm="100000">
                                          <p:val>
                                            <p:strVal val="#ppt_w"/>
                                          </p:val>
                                        </p:tav>
                                      </p:tavLst>
                                    </p:anim>
                                    <p:anim calcmode="lin" valueType="num">
                                      <p:cBhvr>
                                        <p:cTn id="55" dur="500" fill="hold"/>
                                        <p:tgtEl>
                                          <p:spTgt spid="114742"/>
                                        </p:tgtEl>
                                        <p:attrNameLst>
                                          <p:attrName>ppt_h</p:attrName>
                                        </p:attrNameLst>
                                      </p:cBhvr>
                                      <p:tavLst>
                                        <p:tav tm="0">
                                          <p:val>
                                            <p:fltVal val="0"/>
                                          </p:val>
                                        </p:tav>
                                        <p:tav tm="100000">
                                          <p:val>
                                            <p:strVal val="#ppt_h"/>
                                          </p:val>
                                        </p:tav>
                                      </p:tavLst>
                                    </p:anim>
                                    <p:animEffect transition="in" filter="fade">
                                      <p:cBhvr>
                                        <p:cTn id="56" dur="500"/>
                                        <p:tgtEl>
                                          <p:spTgt spid="114742"/>
                                        </p:tgtEl>
                                      </p:cBhvr>
                                    </p:animEffect>
                                  </p:childTnLst>
                                </p:cTn>
                              </p:par>
                            </p:childTnLst>
                          </p:cTn>
                        </p:par>
                      </p:childTnLst>
                    </p:cTn>
                  </p:par>
                </p:childTnLst>
              </p:cTn>
              <p:nextCondLst>
                <p:cond evt="onClick" delay="0">
                  <p:tgtEl>
                    <p:spTgt spid="114727"/>
                  </p:tgtEl>
                </p:cond>
              </p:nextCondLst>
            </p:seq>
            <p:seq concurrent="1" nextAc="seek">
              <p:cTn id="57" restart="whenNotActive" fill="hold" evtFilter="cancelBubble" nodeType="interactiveSeq">
                <p:stCondLst>
                  <p:cond evt="onClick" delay="0">
                    <p:tgtEl>
                      <p:spTgt spid="11476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14765"/>
                                        </p:tgtEl>
                                        <p:attrNameLst>
                                          <p:attrName>style.visibility</p:attrName>
                                        </p:attrNameLst>
                                      </p:cBhvr>
                                      <p:to>
                                        <p:strVal val="visible"/>
                                      </p:to>
                                    </p:set>
                                    <p:anim calcmode="lin" valueType="num">
                                      <p:cBhvr>
                                        <p:cTn id="62" dur="500" fill="hold"/>
                                        <p:tgtEl>
                                          <p:spTgt spid="114765"/>
                                        </p:tgtEl>
                                        <p:attrNameLst>
                                          <p:attrName>ppt_w</p:attrName>
                                        </p:attrNameLst>
                                      </p:cBhvr>
                                      <p:tavLst>
                                        <p:tav tm="0">
                                          <p:val>
                                            <p:fltVal val="0"/>
                                          </p:val>
                                        </p:tav>
                                        <p:tav tm="100000">
                                          <p:val>
                                            <p:strVal val="#ppt_w"/>
                                          </p:val>
                                        </p:tav>
                                      </p:tavLst>
                                    </p:anim>
                                    <p:anim calcmode="lin" valueType="num">
                                      <p:cBhvr>
                                        <p:cTn id="63" dur="500" fill="hold"/>
                                        <p:tgtEl>
                                          <p:spTgt spid="114765"/>
                                        </p:tgtEl>
                                        <p:attrNameLst>
                                          <p:attrName>ppt_h</p:attrName>
                                        </p:attrNameLst>
                                      </p:cBhvr>
                                      <p:tavLst>
                                        <p:tav tm="0">
                                          <p:val>
                                            <p:fltVal val="0"/>
                                          </p:val>
                                        </p:tav>
                                        <p:tav tm="100000">
                                          <p:val>
                                            <p:strVal val="#ppt_h"/>
                                          </p:val>
                                        </p:tav>
                                      </p:tavLst>
                                    </p:anim>
                                    <p:animEffect transition="in" filter="fade">
                                      <p:cBhvr>
                                        <p:cTn id="64" dur="500"/>
                                        <p:tgtEl>
                                          <p:spTgt spid="11476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xit" presetSubtype="10" fill="hold" grpId="1" nodeType="clickEffect">
                                  <p:stCondLst>
                                    <p:cond delay="0"/>
                                  </p:stCondLst>
                                  <p:childTnLst>
                                    <p:animEffect transition="out" filter="blinds(horizontal)">
                                      <p:cBhvr>
                                        <p:cTn id="68" dur="500"/>
                                        <p:tgtEl>
                                          <p:spTgt spid="114765"/>
                                        </p:tgtEl>
                                      </p:cBhvr>
                                    </p:animEffect>
                                    <p:set>
                                      <p:cBhvr>
                                        <p:cTn id="69" dur="1" fill="hold">
                                          <p:stCondLst>
                                            <p:cond delay="499"/>
                                          </p:stCondLst>
                                        </p:cTn>
                                        <p:tgtEl>
                                          <p:spTgt spid="114765"/>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nodeType="clickEffect">
                                  <p:stCondLst>
                                    <p:cond delay="0"/>
                                  </p:stCondLst>
                                  <p:childTnLst>
                                    <p:set>
                                      <p:cBhvr>
                                        <p:cTn id="73" dur="1" fill="hold">
                                          <p:stCondLst>
                                            <p:cond delay="0"/>
                                          </p:stCondLst>
                                        </p:cTn>
                                        <p:tgtEl>
                                          <p:spTgt spid="114758"/>
                                        </p:tgtEl>
                                        <p:attrNameLst>
                                          <p:attrName>style.visibility</p:attrName>
                                        </p:attrNameLst>
                                      </p:cBhvr>
                                      <p:to>
                                        <p:strVal val="visible"/>
                                      </p:to>
                                    </p:set>
                                    <p:anim calcmode="lin" valueType="num">
                                      <p:cBhvr>
                                        <p:cTn id="74" dur="500" fill="hold"/>
                                        <p:tgtEl>
                                          <p:spTgt spid="114758"/>
                                        </p:tgtEl>
                                        <p:attrNameLst>
                                          <p:attrName>ppt_w</p:attrName>
                                        </p:attrNameLst>
                                      </p:cBhvr>
                                      <p:tavLst>
                                        <p:tav tm="0">
                                          <p:val>
                                            <p:fltVal val="0"/>
                                          </p:val>
                                        </p:tav>
                                        <p:tav tm="100000">
                                          <p:val>
                                            <p:strVal val="#ppt_w"/>
                                          </p:val>
                                        </p:tav>
                                      </p:tavLst>
                                    </p:anim>
                                    <p:anim calcmode="lin" valueType="num">
                                      <p:cBhvr>
                                        <p:cTn id="75" dur="500" fill="hold"/>
                                        <p:tgtEl>
                                          <p:spTgt spid="114758"/>
                                        </p:tgtEl>
                                        <p:attrNameLst>
                                          <p:attrName>ppt_h</p:attrName>
                                        </p:attrNameLst>
                                      </p:cBhvr>
                                      <p:tavLst>
                                        <p:tav tm="0">
                                          <p:val>
                                            <p:fltVal val="0"/>
                                          </p:val>
                                        </p:tav>
                                        <p:tav tm="100000">
                                          <p:val>
                                            <p:strVal val="#ppt_h"/>
                                          </p:val>
                                        </p:tav>
                                      </p:tavLst>
                                    </p:anim>
                                    <p:animEffect transition="in" filter="fade">
                                      <p:cBhvr>
                                        <p:cTn id="76" dur="500"/>
                                        <p:tgtEl>
                                          <p:spTgt spid="114758"/>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4764"/>
                  </p:tgtEl>
                </p:cond>
              </p:nextCondLst>
            </p:seq>
            <p:seq concurrent="1" nextAc="seek">
              <p:cTn id="77" restart="whenNotActive" fill="hold" evtFilter="cancelBubble" nodeType="interactiveSeq">
                <p:stCondLst>
                  <p:cond evt="onClick" delay="0">
                    <p:tgtEl>
                      <p:spTgt spid="11478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114783"/>
                                        </p:tgtEl>
                                        <p:attrNameLst>
                                          <p:attrName>style.visibility</p:attrName>
                                        </p:attrNameLst>
                                      </p:cBhvr>
                                      <p:to>
                                        <p:strVal val="visible"/>
                                      </p:to>
                                    </p:set>
                                    <p:anim calcmode="lin" valueType="num">
                                      <p:cBhvr>
                                        <p:cTn id="82" dur="500" fill="hold"/>
                                        <p:tgtEl>
                                          <p:spTgt spid="114783"/>
                                        </p:tgtEl>
                                        <p:attrNameLst>
                                          <p:attrName>ppt_w</p:attrName>
                                        </p:attrNameLst>
                                      </p:cBhvr>
                                      <p:tavLst>
                                        <p:tav tm="0">
                                          <p:val>
                                            <p:fltVal val="0"/>
                                          </p:val>
                                        </p:tav>
                                        <p:tav tm="100000">
                                          <p:val>
                                            <p:strVal val="#ppt_w"/>
                                          </p:val>
                                        </p:tav>
                                      </p:tavLst>
                                    </p:anim>
                                    <p:anim calcmode="lin" valueType="num">
                                      <p:cBhvr>
                                        <p:cTn id="83" dur="500" fill="hold"/>
                                        <p:tgtEl>
                                          <p:spTgt spid="114783"/>
                                        </p:tgtEl>
                                        <p:attrNameLst>
                                          <p:attrName>ppt_h</p:attrName>
                                        </p:attrNameLst>
                                      </p:cBhvr>
                                      <p:tavLst>
                                        <p:tav tm="0">
                                          <p:val>
                                            <p:fltVal val="0"/>
                                          </p:val>
                                        </p:tav>
                                        <p:tav tm="100000">
                                          <p:val>
                                            <p:strVal val="#ppt_h"/>
                                          </p:val>
                                        </p:tav>
                                      </p:tavLst>
                                    </p:anim>
                                    <p:animEffect transition="in" filter="fade">
                                      <p:cBhvr>
                                        <p:cTn id="84" dur="500"/>
                                        <p:tgtEl>
                                          <p:spTgt spid="1147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3" presetClass="exit" presetSubtype="10" fill="hold" grpId="1" nodeType="clickEffect">
                                  <p:stCondLst>
                                    <p:cond delay="0"/>
                                  </p:stCondLst>
                                  <p:childTnLst>
                                    <p:animEffect transition="out" filter="blinds(horizontal)">
                                      <p:cBhvr>
                                        <p:cTn id="88" dur="500"/>
                                        <p:tgtEl>
                                          <p:spTgt spid="114783"/>
                                        </p:tgtEl>
                                      </p:cBhvr>
                                    </p:animEffect>
                                    <p:set>
                                      <p:cBhvr>
                                        <p:cTn id="89" dur="1" fill="hold">
                                          <p:stCondLst>
                                            <p:cond delay="499"/>
                                          </p:stCondLst>
                                        </p:cTn>
                                        <p:tgtEl>
                                          <p:spTgt spid="114783"/>
                                        </p:tgtEl>
                                        <p:attrNameLst>
                                          <p:attrName>style.visibility</p:attrName>
                                        </p:attrNameLst>
                                      </p:cBhvr>
                                      <p:to>
                                        <p:strVal val="hidden"/>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ntr" presetSubtype="10" fill="hold" nodeType="clickEffect">
                                  <p:stCondLst>
                                    <p:cond delay="0"/>
                                  </p:stCondLst>
                                  <p:childTnLst>
                                    <p:set>
                                      <p:cBhvr>
                                        <p:cTn id="93" dur="1" fill="hold">
                                          <p:stCondLst>
                                            <p:cond delay="0"/>
                                          </p:stCondLst>
                                        </p:cTn>
                                        <p:tgtEl>
                                          <p:spTgt spid="114775"/>
                                        </p:tgtEl>
                                        <p:attrNameLst>
                                          <p:attrName>style.visibility</p:attrName>
                                        </p:attrNameLst>
                                      </p:cBhvr>
                                      <p:to>
                                        <p:strVal val="visible"/>
                                      </p:to>
                                    </p:set>
                                    <p:animEffect transition="in" filter="blinds(horizontal)">
                                      <p:cBhvr>
                                        <p:cTn id="94" dur="500"/>
                                        <p:tgtEl>
                                          <p:spTgt spid="114775"/>
                                        </p:tgtEl>
                                      </p:cBhvr>
                                    </p:animEffect>
                                  </p:childTnLst>
                                </p:cTn>
                              </p:par>
                            </p:childTnLst>
                          </p:cTn>
                        </p:par>
                      </p:childTnLst>
                    </p:cTn>
                  </p:par>
                </p:childTnLst>
              </p:cTn>
              <p:nextCondLst>
                <p:cond evt="onClick" delay="0">
                  <p:tgtEl>
                    <p:spTgt spid="114784"/>
                  </p:tgtEl>
                </p:cond>
              </p:nextCondLst>
            </p:seq>
            <p:seq concurrent="1" nextAc="seek">
              <p:cTn id="95" restart="whenNotActive" fill="hold" evtFilter="cancelBubble" nodeType="interactiveSeq">
                <p:stCondLst>
                  <p:cond evt="onClick" delay="0">
                    <p:tgtEl>
                      <p:spTgt spid="11471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53" presetClass="entr" presetSubtype="0" fill="hold" nodeType="clickEffect">
                                  <p:stCondLst>
                                    <p:cond delay="0"/>
                                  </p:stCondLst>
                                  <p:childTnLst>
                                    <p:set>
                                      <p:cBhvr>
                                        <p:cTn id="99" dur="1" fill="hold">
                                          <p:stCondLst>
                                            <p:cond delay="0"/>
                                          </p:stCondLst>
                                        </p:cTn>
                                        <p:tgtEl>
                                          <p:spTgt spid="114785"/>
                                        </p:tgtEl>
                                        <p:attrNameLst>
                                          <p:attrName>style.visibility</p:attrName>
                                        </p:attrNameLst>
                                      </p:cBhvr>
                                      <p:to>
                                        <p:strVal val="visible"/>
                                      </p:to>
                                    </p:set>
                                    <p:anim calcmode="lin" valueType="num">
                                      <p:cBhvr>
                                        <p:cTn id="100" dur="500" fill="hold"/>
                                        <p:tgtEl>
                                          <p:spTgt spid="114785"/>
                                        </p:tgtEl>
                                        <p:attrNameLst>
                                          <p:attrName>ppt_w</p:attrName>
                                        </p:attrNameLst>
                                      </p:cBhvr>
                                      <p:tavLst>
                                        <p:tav tm="0">
                                          <p:val>
                                            <p:fltVal val="0"/>
                                          </p:val>
                                        </p:tav>
                                        <p:tav tm="100000">
                                          <p:val>
                                            <p:strVal val="#ppt_w"/>
                                          </p:val>
                                        </p:tav>
                                      </p:tavLst>
                                    </p:anim>
                                    <p:anim calcmode="lin" valueType="num">
                                      <p:cBhvr>
                                        <p:cTn id="101" dur="500" fill="hold"/>
                                        <p:tgtEl>
                                          <p:spTgt spid="114785"/>
                                        </p:tgtEl>
                                        <p:attrNameLst>
                                          <p:attrName>ppt_h</p:attrName>
                                        </p:attrNameLst>
                                      </p:cBhvr>
                                      <p:tavLst>
                                        <p:tav tm="0">
                                          <p:val>
                                            <p:fltVal val="0"/>
                                          </p:val>
                                        </p:tav>
                                        <p:tav tm="100000">
                                          <p:val>
                                            <p:strVal val="#ppt_h"/>
                                          </p:val>
                                        </p:tav>
                                      </p:tavLst>
                                    </p:anim>
                                    <p:animEffect transition="in" filter="fade">
                                      <p:cBhvr>
                                        <p:cTn id="102" dur="500"/>
                                        <p:tgtEl>
                                          <p:spTgt spid="114785"/>
                                        </p:tgtEl>
                                      </p:cBhvr>
                                    </p:animEffect>
                                  </p:childTnLst>
                                  <p:subTnLst>
                                    <p:audio>
                                      <p:cMediaNode>
                                        <p:cTn display="0" masterRel="sameClick">
                                          <p:stCondLst>
                                            <p:cond evt="begin" delay="0">
                                              <p:tn val="9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4715"/>
                  </p:tgtEl>
                </p:cond>
              </p:nextCondLst>
            </p:seq>
            <p:seq concurrent="1" nextAc="seek">
              <p:cTn id="103" restart="whenNotActive" fill="hold" evtFilter="cancelBubble" nodeType="interactiveSeq">
                <p:stCondLst>
                  <p:cond evt="onClick" delay="0">
                    <p:tgtEl>
                      <p:spTgt spid="114766"/>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53" presetClass="entr" presetSubtype="0" fill="hold" grpId="0" nodeType="clickEffect">
                                  <p:stCondLst>
                                    <p:cond delay="0"/>
                                  </p:stCondLst>
                                  <p:childTnLst>
                                    <p:set>
                                      <p:cBhvr>
                                        <p:cTn id="107" dur="1" fill="hold">
                                          <p:stCondLst>
                                            <p:cond delay="0"/>
                                          </p:stCondLst>
                                        </p:cTn>
                                        <p:tgtEl>
                                          <p:spTgt spid="114774"/>
                                        </p:tgtEl>
                                        <p:attrNameLst>
                                          <p:attrName>style.visibility</p:attrName>
                                        </p:attrNameLst>
                                      </p:cBhvr>
                                      <p:to>
                                        <p:strVal val="visible"/>
                                      </p:to>
                                    </p:set>
                                    <p:anim calcmode="lin" valueType="num">
                                      <p:cBhvr>
                                        <p:cTn id="108" dur="500" fill="hold"/>
                                        <p:tgtEl>
                                          <p:spTgt spid="114774"/>
                                        </p:tgtEl>
                                        <p:attrNameLst>
                                          <p:attrName>ppt_w</p:attrName>
                                        </p:attrNameLst>
                                      </p:cBhvr>
                                      <p:tavLst>
                                        <p:tav tm="0">
                                          <p:val>
                                            <p:fltVal val="0"/>
                                          </p:val>
                                        </p:tav>
                                        <p:tav tm="100000">
                                          <p:val>
                                            <p:strVal val="#ppt_w"/>
                                          </p:val>
                                        </p:tav>
                                      </p:tavLst>
                                    </p:anim>
                                    <p:anim calcmode="lin" valueType="num">
                                      <p:cBhvr>
                                        <p:cTn id="109" dur="500" fill="hold"/>
                                        <p:tgtEl>
                                          <p:spTgt spid="114774"/>
                                        </p:tgtEl>
                                        <p:attrNameLst>
                                          <p:attrName>ppt_h</p:attrName>
                                        </p:attrNameLst>
                                      </p:cBhvr>
                                      <p:tavLst>
                                        <p:tav tm="0">
                                          <p:val>
                                            <p:fltVal val="0"/>
                                          </p:val>
                                        </p:tav>
                                        <p:tav tm="100000">
                                          <p:val>
                                            <p:strVal val="#ppt_h"/>
                                          </p:val>
                                        </p:tav>
                                      </p:tavLst>
                                    </p:anim>
                                    <p:animEffect transition="in" filter="fade">
                                      <p:cBhvr>
                                        <p:cTn id="110" dur="500"/>
                                        <p:tgtEl>
                                          <p:spTgt spid="114774"/>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xit" presetSubtype="10" fill="hold" grpId="1" nodeType="clickEffect">
                                  <p:stCondLst>
                                    <p:cond delay="0"/>
                                  </p:stCondLst>
                                  <p:childTnLst>
                                    <p:animEffect transition="out" filter="blinds(horizontal)">
                                      <p:cBhvr>
                                        <p:cTn id="114" dur="500"/>
                                        <p:tgtEl>
                                          <p:spTgt spid="114774"/>
                                        </p:tgtEl>
                                      </p:cBhvr>
                                    </p:animEffect>
                                    <p:set>
                                      <p:cBhvr>
                                        <p:cTn id="115" dur="1" fill="hold">
                                          <p:stCondLst>
                                            <p:cond delay="499"/>
                                          </p:stCondLst>
                                        </p:cTn>
                                        <p:tgtEl>
                                          <p:spTgt spid="114774"/>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3" presetClass="entr" presetSubtype="10" fill="hold" nodeType="clickEffect">
                                  <p:stCondLst>
                                    <p:cond delay="0"/>
                                  </p:stCondLst>
                                  <p:childTnLst>
                                    <p:set>
                                      <p:cBhvr>
                                        <p:cTn id="119" dur="1" fill="hold">
                                          <p:stCondLst>
                                            <p:cond delay="0"/>
                                          </p:stCondLst>
                                        </p:cTn>
                                        <p:tgtEl>
                                          <p:spTgt spid="114767"/>
                                        </p:tgtEl>
                                        <p:attrNameLst>
                                          <p:attrName>style.visibility</p:attrName>
                                        </p:attrNameLst>
                                      </p:cBhvr>
                                      <p:to>
                                        <p:strVal val="visible"/>
                                      </p:to>
                                    </p:set>
                                    <p:animEffect transition="in" filter="blinds(horizontal)">
                                      <p:cBhvr>
                                        <p:cTn id="120" dur="500"/>
                                        <p:tgtEl>
                                          <p:spTgt spid="114767"/>
                                        </p:tgtEl>
                                      </p:cBhvr>
                                    </p:animEffect>
                                  </p:childTnLst>
                                </p:cTn>
                              </p:par>
                            </p:childTnLst>
                          </p:cTn>
                        </p:par>
                      </p:childTnLst>
                    </p:cTn>
                  </p:par>
                </p:childTnLst>
              </p:cTn>
              <p:nextCondLst>
                <p:cond evt="onClick" delay="0">
                  <p:tgtEl>
                    <p:spTgt spid="114766"/>
                  </p:tgtEl>
                </p:cond>
              </p:nextCondLst>
            </p:seq>
          </p:childTnLst>
        </p:cTn>
      </p:par>
    </p:tnLst>
    <p:bldLst>
      <p:bldP spid="114714" grpId="0" animBg="1"/>
      <p:bldP spid="114714" grpId="1" animBg="1"/>
      <p:bldP spid="114726" grpId="0" animBg="1"/>
      <p:bldP spid="114726" grpId="1" animBg="1"/>
      <p:bldP spid="114750" grpId="0" animBg="1"/>
      <p:bldP spid="114750" grpId="1" animBg="1"/>
      <p:bldP spid="114765" grpId="0" animBg="1"/>
      <p:bldP spid="114765" grpId="1" animBg="1"/>
      <p:bldP spid="114774" grpId="0" animBg="1"/>
      <p:bldP spid="114774" grpId="1" animBg="1"/>
      <p:bldP spid="114783" grpId="0" animBg="1"/>
      <p:bldP spid="11478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03029-B19C-4E0F-BA5E-6657D5F8A90D}"/>
              </a:ext>
            </a:extLst>
          </p:cNvPr>
          <p:cNvSpPr txBox="1"/>
          <p:nvPr/>
        </p:nvSpPr>
        <p:spPr>
          <a:xfrm>
            <a:off x="4142580" y="188640"/>
            <a:ext cx="3906839" cy="646331"/>
          </a:xfrm>
          <a:prstGeom prst="rect">
            <a:avLst/>
          </a:prstGeom>
          <a:noFill/>
        </p:spPr>
        <p:txBody>
          <a:bodyPr wrap="none" rtlCol="0">
            <a:spAutoFit/>
          </a:bodyPr>
          <a:lstStyle/>
          <a:p>
            <a:r>
              <a:rPr lang="en-US" sz="3600">
                <a:solidFill>
                  <a:srgbClr val="FF0000"/>
                </a:solidFill>
                <a:latin typeface="#9Slide03 Arima Madurai Black" panose="00000A00000000000000" pitchFamily="2" charset="0"/>
                <a:cs typeface="#9Slide03 Arima Madurai Black" panose="00000A00000000000000" pitchFamily="2" charset="0"/>
              </a:rPr>
              <a:t>a. </a:t>
            </a:r>
            <a:r>
              <a:rPr lang="en-US" sz="3600" dirty="0" err="1">
                <a:solidFill>
                  <a:srgbClr val="FF0000"/>
                </a:solidFill>
                <a:latin typeface="#9Slide03 Arima Madurai Black" panose="00000A00000000000000" pitchFamily="2" charset="0"/>
                <a:cs typeface="#9Slide03 Arima Madurai Black" panose="00000A00000000000000" pitchFamily="2" charset="0"/>
              </a:rPr>
              <a:t>Lối</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sống</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giản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dị</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5E269013-7714-4801-9749-EBA38F3F2CE9}"/>
              </a:ext>
            </a:extLst>
          </p:cNvPr>
          <p:cNvSpPr/>
          <p:nvPr/>
        </p:nvSpPr>
        <p:spPr>
          <a:xfrm>
            <a:off x="1363097" y="805027"/>
            <a:ext cx="9505056" cy="85439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5 SVNHollycakes" panose="02000000000000000000" pitchFamily="2" charset="0"/>
              </a:rPr>
              <a:t>Liệt</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kê</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các</a:t>
            </a:r>
            <a:r>
              <a:rPr lang="en-US" sz="4000" dirty="0">
                <a:solidFill>
                  <a:schemeClr val="tx1"/>
                </a:solidFill>
                <a:latin typeface="#9Slide05 SVNHollycakes" panose="02000000000000000000" pitchFamily="2" charset="0"/>
              </a:rPr>
              <a:t> chi </a:t>
            </a:r>
            <a:r>
              <a:rPr lang="en-US" sz="4000" dirty="0" err="1">
                <a:solidFill>
                  <a:schemeClr val="tx1"/>
                </a:solidFill>
                <a:latin typeface="#9Slide05 SVNHollycakes" panose="02000000000000000000" pitchFamily="2" charset="0"/>
              </a:rPr>
              <a:t>tiết</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thể</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hiện</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lối</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sống</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giản</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dị</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của</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Bác</a:t>
            </a:r>
            <a:r>
              <a:rPr lang="en-US" sz="4000" dirty="0">
                <a:solidFill>
                  <a:schemeClr val="tx1"/>
                </a:solidFill>
                <a:latin typeface="#9Slide05 SVNHollycakes" panose="02000000000000000000" pitchFamily="2" charset="0"/>
              </a:rPr>
              <a:t> </a:t>
            </a:r>
            <a:r>
              <a:rPr lang="en-US" sz="4000" dirty="0" err="1">
                <a:solidFill>
                  <a:schemeClr val="tx1"/>
                </a:solidFill>
                <a:latin typeface="#9Slide05 SVNHollycakes" panose="02000000000000000000" pitchFamily="2" charset="0"/>
              </a:rPr>
              <a:t>về</a:t>
            </a:r>
            <a:endParaRPr lang="en-SG" sz="4000" dirty="0">
              <a:solidFill>
                <a:schemeClr val="tx1"/>
              </a:solidFill>
              <a:latin typeface="#9Slide05 SVNHollycakes" panose="02000000000000000000" pitchFamily="2" charset="0"/>
            </a:endParaRPr>
          </a:p>
        </p:txBody>
      </p:sp>
      <p:sp>
        <p:nvSpPr>
          <p:cNvPr id="5" name="Rectangle: Rounded Corners 4">
            <a:extLst>
              <a:ext uri="{FF2B5EF4-FFF2-40B4-BE49-F238E27FC236}">
                <a16:creationId xmlns:a16="http://schemas.microsoft.com/office/drawing/2014/main" id="{3180A7C3-B8BA-4BF7-A097-4BA66447A6E0}"/>
              </a:ext>
            </a:extLst>
          </p:cNvPr>
          <p:cNvSpPr/>
          <p:nvPr/>
        </p:nvSpPr>
        <p:spPr>
          <a:xfrm>
            <a:off x="2063552" y="1795757"/>
            <a:ext cx="7560840" cy="101127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9Slide05 SVNHollycakes" panose="02000000000000000000" pitchFamily="2" charset="0"/>
              </a:rPr>
              <a:t>N</a:t>
            </a:r>
            <a:r>
              <a:rPr lang="vi-VN" sz="4000" dirty="0">
                <a:solidFill>
                  <a:schemeClr val="tx1"/>
                </a:solidFill>
                <a:latin typeface="#9Slide05 SVNHollycakes" panose="02000000000000000000" pitchFamily="2" charset="0"/>
              </a:rPr>
              <a:t>ơ</a:t>
            </a:r>
            <a:r>
              <a:rPr lang="en-US" sz="4000" dirty="0" err="1">
                <a:solidFill>
                  <a:schemeClr val="tx1"/>
                </a:solidFill>
                <a:latin typeface="#9Slide05 SVNHollycakes" panose="02000000000000000000" pitchFamily="2" charset="0"/>
              </a:rPr>
              <a:t>i</a:t>
            </a:r>
            <a:r>
              <a:rPr lang="en-US" sz="4000" dirty="0">
                <a:solidFill>
                  <a:schemeClr val="tx1"/>
                </a:solidFill>
                <a:latin typeface="#9Slide05 SVNHollycakes" panose="02000000000000000000" pitchFamily="2" charset="0"/>
              </a:rPr>
              <a:t> ở, n</a:t>
            </a:r>
            <a:r>
              <a:rPr lang="vi-VN" sz="4000" dirty="0">
                <a:solidFill>
                  <a:schemeClr val="tx1"/>
                </a:solidFill>
                <a:latin typeface="#9Slide05 SVNHollycakes" panose="02000000000000000000" pitchFamily="2" charset="0"/>
              </a:rPr>
              <a:t>ơ</a:t>
            </a:r>
            <a:r>
              <a:rPr lang="en-US" sz="4000" dirty="0" err="1">
                <a:solidFill>
                  <a:schemeClr val="tx1"/>
                </a:solidFill>
                <a:latin typeface="#9Slide05 SVNHollycakes" panose="02000000000000000000" pitchFamily="2" charset="0"/>
              </a:rPr>
              <a:t>i</a:t>
            </a:r>
            <a:r>
              <a:rPr lang="en-US" sz="4000" dirty="0">
                <a:solidFill>
                  <a:schemeClr val="tx1"/>
                </a:solidFill>
                <a:latin typeface="#9Slide05 SVNHollycakes" panose="02000000000000000000" pitchFamily="2" charset="0"/>
              </a:rPr>
              <a:t> </a:t>
            </a:r>
            <a:r>
              <a:rPr lang="en-US" sz="4000" err="1">
                <a:solidFill>
                  <a:schemeClr val="tx1"/>
                </a:solidFill>
                <a:latin typeface="#9Slide05 SVNHollycakes" panose="02000000000000000000" pitchFamily="2" charset="0"/>
              </a:rPr>
              <a:t>làm</a:t>
            </a:r>
            <a:r>
              <a:rPr lang="en-US" sz="4000">
                <a:solidFill>
                  <a:schemeClr val="tx1"/>
                </a:solidFill>
                <a:latin typeface="#9Slide05 SVNHollycakes" panose="02000000000000000000" pitchFamily="2" charset="0"/>
              </a:rPr>
              <a:t> việc. Nêu nhận xét.</a:t>
            </a:r>
            <a:endParaRPr lang="en-SG" sz="4000" dirty="0">
              <a:solidFill>
                <a:schemeClr val="tx1"/>
              </a:solidFill>
              <a:latin typeface="#9Slide05 SVNHollycakes" panose="02000000000000000000" pitchFamily="2" charset="0"/>
            </a:endParaRPr>
          </a:p>
        </p:txBody>
      </p:sp>
      <p:sp>
        <p:nvSpPr>
          <p:cNvPr id="6" name="Rectangle: Rounded Corners 5">
            <a:extLst>
              <a:ext uri="{FF2B5EF4-FFF2-40B4-BE49-F238E27FC236}">
                <a16:creationId xmlns:a16="http://schemas.microsoft.com/office/drawing/2014/main" id="{062205F8-1A88-4F94-85AA-DFC46CB2E7CA}"/>
              </a:ext>
            </a:extLst>
          </p:cNvPr>
          <p:cNvSpPr/>
          <p:nvPr/>
        </p:nvSpPr>
        <p:spPr>
          <a:xfrm>
            <a:off x="2063552" y="3061607"/>
            <a:ext cx="7560840" cy="101127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9Slide05 SVNHollycakes" panose="02000000000000000000" pitchFamily="2" charset="0"/>
              </a:rPr>
              <a:t>Trang phục. Nêu nhận xét.</a:t>
            </a:r>
            <a:endParaRPr lang="en-SG" sz="4000" dirty="0">
              <a:solidFill>
                <a:schemeClr val="tx1"/>
              </a:solidFill>
              <a:latin typeface="#9Slide05 SVNHollycakes" panose="02000000000000000000" pitchFamily="2" charset="0"/>
            </a:endParaRPr>
          </a:p>
        </p:txBody>
      </p:sp>
      <p:sp>
        <p:nvSpPr>
          <p:cNvPr id="7" name="Rectangle: Rounded Corners 6">
            <a:extLst>
              <a:ext uri="{FF2B5EF4-FFF2-40B4-BE49-F238E27FC236}">
                <a16:creationId xmlns:a16="http://schemas.microsoft.com/office/drawing/2014/main" id="{2E5C5884-C51F-482E-B2B8-279D64BEADA6}"/>
              </a:ext>
            </a:extLst>
          </p:cNvPr>
          <p:cNvSpPr/>
          <p:nvPr/>
        </p:nvSpPr>
        <p:spPr>
          <a:xfrm>
            <a:off x="2081992" y="4285469"/>
            <a:ext cx="7560840" cy="101127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5 SVNHollycakes" panose="02000000000000000000" pitchFamily="2" charset="0"/>
              </a:rPr>
              <a:t>Việc</a:t>
            </a:r>
            <a:r>
              <a:rPr lang="en-US" sz="4000" dirty="0">
                <a:solidFill>
                  <a:schemeClr val="tx1"/>
                </a:solidFill>
                <a:latin typeface="#9Slide05 SVNHollycakes" panose="02000000000000000000" pitchFamily="2" charset="0"/>
              </a:rPr>
              <a:t> </a:t>
            </a:r>
            <a:r>
              <a:rPr lang="en-US" sz="4000" err="1">
                <a:solidFill>
                  <a:schemeClr val="tx1"/>
                </a:solidFill>
                <a:latin typeface="#9Slide05 SVNHollycakes" panose="02000000000000000000" pitchFamily="2" charset="0"/>
              </a:rPr>
              <a:t>ăn</a:t>
            </a:r>
            <a:r>
              <a:rPr lang="en-US" sz="4000">
                <a:solidFill>
                  <a:schemeClr val="tx1"/>
                </a:solidFill>
                <a:latin typeface="#9Slide05 SVNHollycakes" panose="02000000000000000000" pitchFamily="2" charset="0"/>
              </a:rPr>
              <a:t> uống. Nêu nhận xét.</a:t>
            </a:r>
            <a:endParaRPr lang="en-SG" sz="4000" dirty="0">
              <a:solidFill>
                <a:schemeClr val="tx1"/>
              </a:solidFill>
              <a:latin typeface="#9Slide05 SVNHollycakes" panose="02000000000000000000" pitchFamily="2" charset="0"/>
            </a:endParaRPr>
          </a:p>
        </p:txBody>
      </p:sp>
      <p:pic>
        <p:nvPicPr>
          <p:cNvPr id="1026" name="Picture 2" descr="Nha San Bac Ho, Hanoi photo - Brian McMorrow photos at pbase.com">
            <a:extLst>
              <a:ext uri="{FF2B5EF4-FFF2-40B4-BE49-F238E27FC236}">
                <a16:creationId xmlns:a16="http://schemas.microsoft.com/office/drawing/2014/main" id="{FDF322A4-738C-4BFA-B7B1-780039A158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52" y="1757342"/>
            <a:ext cx="1719594" cy="1152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Trang phá»¥c BÃ¡c Há» - Táº¦M NHÃN THáº¾ Ká»¶ -cho thuÃª trang phá»¥c">
            <a:extLst>
              <a:ext uri="{FF2B5EF4-FFF2-40B4-BE49-F238E27FC236}">
                <a16:creationId xmlns:a16="http://schemas.microsoft.com/office/drawing/2014/main" id="{0FD83A7D-DF34-4E7B-9C8E-53AA99337E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519"/>
          <a:stretch/>
        </p:blipFill>
        <p:spPr bwMode="auto">
          <a:xfrm>
            <a:off x="263352" y="2991180"/>
            <a:ext cx="1699969" cy="1152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3 cÃ¡ch lÃ m cÃ  muá»i vá»«a ngon vá»«a sáº¡ch láº¡i khÃ´ng bá» ná»i vÃ¡ng">
            <a:extLst>
              <a:ext uri="{FF2B5EF4-FFF2-40B4-BE49-F238E27FC236}">
                <a16:creationId xmlns:a16="http://schemas.microsoft.com/office/drawing/2014/main" id="{B2A8742F-14A7-481F-AF0F-BF25DD147C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953" y="4215042"/>
            <a:ext cx="1727925" cy="1152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Tư tưởng, đạo đức và phong cách Hồ Chí Minh tiếp tục soi sáng con đường đổi  mới của Đảng, của nhân dân ta | TRUNG TÂM HỖ TRỢ SINH VIÊN">
            <a:extLst>
              <a:ext uri="{FF2B5EF4-FFF2-40B4-BE49-F238E27FC236}">
                <a16:creationId xmlns:a16="http://schemas.microsoft.com/office/drawing/2014/main" id="{AB4B15D7-85F0-BD00-8AFA-6249FD36DC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352" y="5551318"/>
            <a:ext cx="1727925" cy="112142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pic>
      <p:sp>
        <p:nvSpPr>
          <p:cNvPr id="9" name="Rectangle: Rounded Corners 8">
            <a:extLst>
              <a:ext uri="{FF2B5EF4-FFF2-40B4-BE49-F238E27FC236}">
                <a16:creationId xmlns:a16="http://schemas.microsoft.com/office/drawing/2014/main" id="{1CFA2EC4-9E95-53D4-05C9-3D43C1703640}"/>
              </a:ext>
            </a:extLst>
          </p:cNvPr>
          <p:cNvSpPr/>
          <p:nvPr/>
        </p:nvSpPr>
        <p:spPr>
          <a:xfrm>
            <a:off x="2113648" y="5606392"/>
            <a:ext cx="7560840" cy="101127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9Slide05 SVNHollycakes" panose="02000000000000000000" pitchFamily="2" charset="0"/>
              </a:rPr>
              <a:t>T</a:t>
            </a:r>
            <a:r>
              <a:rPr lang="vi-VN" sz="4000">
                <a:solidFill>
                  <a:schemeClr val="tx1"/>
                </a:solidFill>
                <a:latin typeface="#9Slide05 SVNHollycakes" panose="02000000000000000000" pitchFamily="2" charset="0"/>
              </a:rPr>
              <a:t>ư</a:t>
            </a:r>
            <a:r>
              <a:rPr lang="en-US" sz="4000">
                <a:solidFill>
                  <a:schemeClr val="tx1"/>
                </a:solidFill>
                <a:latin typeface="#9Slide05 SVNHollycakes" panose="02000000000000000000" pitchFamily="2" charset="0"/>
              </a:rPr>
              <a:t> trang. Nêu nhận xét.</a:t>
            </a:r>
            <a:endParaRPr lang="en-SG" sz="4000" dirty="0">
              <a:solidFill>
                <a:schemeClr val="tx1"/>
              </a:solidFill>
              <a:latin typeface="#9Slide05 SVNHollycakes" panose="02000000000000000000" pitchFamily="2" charset="0"/>
            </a:endParaRPr>
          </a:p>
        </p:txBody>
      </p:sp>
    </p:spTree>
    <p:extLst>
      <p:ext uri="{BB962C8B-B14F-4D97-AF65-F5344CB8AC3E}">
        <p14:creationId xmlns:p14="http://schemas.microsoft.com/office/powerpoint/2010/main" val="12844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randombar(horizontal)">
                                      <p:cBhvr>
                                        <p:cTn id="25" dur="500"/>
                                        <p:tgtEl>
                                          <p:spTgt spid="103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randombar(horizontal)">
                                      <p:cBhvr>
                                        <p:cTn id="41" dur="500"/>
                                        <p:tgtEl>
                                          <p:spTgt spid="205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anoi44">
            <a:extLst>
              <a:ext uri="{FF2B5EF4-FFF2-40B4-BE49-F238E27FC236}">
                <a16:creationId xmlns:a16="http://schemas.microsoft.com/office/drawing/2014/main" id="{66B02A46-34C0-4501-86C7-F8D31F33CF6A}"/>
              </a:ext>
            </a:extLst>
          </p:cNvPr>
          <p:cNvPicPr>
            <a:picLocks noChangeAspect="1"/>
          </p:cNvPicPr>
          <p:nvPr/>
        </p:nvPicPr>
        <p:blipFill>
          <a:blip r:embed="rId3"/>
          <a:stretch>
            <a:fillRect/>
          </a:stretch>
        </p:blipFill>
        <p:spPr>
          <a:xfrm>
            <a:off x="-19050" y="0"/>
            <a:ext cx="12211050" cy="6858000"/>
          </a:xfrm>
          <a:prstGeom prst="rect">
            <a:avLst/>
          </a:prstGeom>
          <a:noFill/>
          <a:ln w="9525">
            <a:noFill/>
          </a:ln>
          <a:effectLst>
            <a:glow rad="101600">
              <a:schemeClr val="accent4">
                <a:satMod val="175000"/>
                <a:alpha val="40000"/>
              </a:schemeClr>
            </a:glow>
          </a:effectLst>
        </p:spPr>
      </p:pic>
      <p:sp>
        <p:nvSpPr>
          <p:cNvPr id="5" name="Text Box 6">
            <a:extLst>
              <a:ext uri="{FF2B5EF4-FFF2-40B4-BE49-F238E27FC236}">
                <a16:creationId xmlns:a16="http://schemas.microsoft.com/office/drawing/2014/main" id="{4E92693D-86B7-4012-BBEB-CB139EDDDE5E}"/>
              </a:ext>
            </a:extLst>
          </p:cNvPr>
          <p:cNvSpPr txBox="1">
            <a:spLocks noChangeArrowheads="1"/>
          </p:cNvSpPr>
          <p:nvPr/>
        </p:nvSpPr>
        <p:spPr bwMode="auto">
          <a:xfrm>
            <a:off x="2567608" y="620688"/>
            <a:ext cx="7056784" cy="85408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1" hangingPunct="1">
              <a:lnSpc>
                <a:spcPct val="150000"/>
              </a:lnSpc>
              <a:spcBef>
                <a:spcPct val="50000"/>
              </a:spcBef>
            </a:pP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N</a:t>
            </a:r>
            <a:r>
              <a:rPr lang="vi-VN"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ơ</a:t>
            </a:r>
            <a:r>
              <a:rPr lang="en-US" altLang="en-US" sz="3600" b="1" dirty="0" err="1">
                <a:solidFill>
                  <a:schemeClr val="accent2">
                    <a:lumMod val="75000"/>
                  </a:schemeClr>
                </a:solidFill>
                <a:latin typeface="#9Slide03 Arima Madurai Black" panose="00000A00000000000000" pitchFamily="2" charset="0"/>
                <a:cs typeface="#9Slide03 Arima Madurai Black" panose="00000A00000000000000" pitchFamily="2" charset="0"/>
              </a:rPr>
              <a:t>i</a:t>
            </a: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 ở, </a:t>
            </a:r>
            <a:r>
              <a:rPr lang="en-US" altLang="en-US" sz="3600" b="1" dirty="0" err="1">
                <a:solidFill>
                  <a:schemeClr val="accent2">
                    <a:lumMod val="75000"/>
                  </a:schemeClr>
                </a:solidFill>
                <a:latin typeface="#9Slide03 Arima Madurai Black" panose="00000A00000000000000" pitchFamily="2" charset="0"/>
                <a:cs typeface="#9Slide03 Arima Madurai Black" panose="00000A00000000000000" pitchFamily="2" charset="0"/>
              </a:rPr>
              <a:t>làm</a:t>
            </a: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 </a:t>
            </a:r>
            <a:r>
              <a:rPr lang="en-US" altLang="en-US" sz="3600" b="1" dirty="0" err="1">
                <a:solidFill>
                  <a:schemeClr val="accent2">
                    <a:lumMod val="75000"/>
                  </a:schemeClr>
                </a:solidFill>
                <a:latin typeface="#9Slide03 Arima Madurai Black" panose="00000A00000000000000" pitchFamily="2" charset="0"/>
                <a:cs typeface="#9Slide03 Arima Madurai Black" panose="00000A00000000000000" pitchFamily="2" charset="0"/>
              </a:rPr>
              <a:t>việc</a:t>
            </a: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 </a:t>
            </a:r>
            <a:r>
              <a:rPr lang="en-US" altLang="en-US" sz="3600" b="1" dirty="0" err="1">
                <a:solidFill>
                  <a:schemeClr val="accent2">
                    <a:lumMod val="75000"/>
                  </a:schemeClr>
                </a:solidFill>
                <a:latin typeface="#9Slide03 Arima Madurai Black" panose="00000A00000000000000" pitchFamily="2" charset="0"/>
                <a:cs typeface="#9Slide03 Arima Madurai Black" panose="00000A00000000000000" pitchFamily="2" charset="0"/>
              </a:rPr>
              <a:t>mộc</a:t>
            </a: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 </a:t>
            </a:r>
            <a:r>
              <a:rPr lang="en-US" altLang="en-US" sz="3600" b="1" dirty="0" err="1">
                <a:solidFill>
                  <a:schemeClr val="accent2">
                    <a:lumMod val="75000"/>
                  </a:schemeClr>
                </a:solidFill>
                <a:latin typeface="#9Slide03 Arima Madurai Black" panose="00000A00000000000000" pitchFamily="2" charset="0"/>
                <a:cs typeface="#9Slide03 Arima Madurai Black" panose="00000A00000000000000" pitchFamily="2" charset="0"/>
              </a:rPr>
              <a:t>mạc</a:t>
            </a: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 đ</a:t>
            </a:r>
            <a:r>
              <a:rPr lang="vi-VN"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ơ</a:t>
            </a:r>
            <a:r>
              <a:rPr lang="en-US"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n s</a:t>
            </a:r>
            <a:r>
              <a:rPr lang="vi-VN" altLang="en-US" sz="3600" b="1" dirty="0">
                <a:solidFill>
                  <a:schemeClr val="accent2">
                    <a:lumMod val="75000"/>
                  </a:schemeClr>
                </a:solidFill>
                <a:latin typeface="#9Slide03 Arima Madurai Black" panose="00000A00000000000000" pitchFamily="2" charset="0"/>
                <a:cs typeface="#9Slide03 Arima Madurai Black" panose="00000A00000000000000" pitchFamily="2" charset="0"/>
              </a:rPr>
              <a:t>ơ</a:t>
            </a:r>
            <a:endParaRPr lang="vi-VN" altLang="en-US" sz="3600" b="1" dirty="0">
              <a:solidFill>
                <a:schemeClr val="accent2">
                  <a:lumMod val="75000"/>
                </a:schemeClr>
              </a:solidFill>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0390CEBA-8629-4D6E-A115-CE053EC68036}"/>
              </a:ext>
            </a:extLst>
          </p:cNvPr>
          <p:cNvSpPr/>
          <p:nvPr/>
        </p:nvSpPr>
        <p:spPr>
          <a:xfrm>
            <a:off x="335360" y="2258174"/>
            <a:ext cx="1872208" cy="3975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9Slide03 Arima Madurai Black" panose="00000A00000000000000" pitchFamily="2" charset="0"/>
                <a:cs typeface="#9Slide03 Arima Madurai Black" panose="00000A00000000000000" pitchFamily="2" charset="0"/>
              </a:rPr>
              <a:t>Nhà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sàn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nhỏ</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bằng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gỗ</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cạnh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chiếc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ao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cá</a:t>
            </a:r>
            <a:endParaRPr lang="en-SG" sz="3200" dirty="0">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A8DD14B4-6A0B-40D4-85D7-595EC89240DA}"/>
              </a:ext>
            </a:extLst>
          </p:cNvPr>
          <p:cNvSpPr/>
          <p:nvPr/>
        </p:nvSpPr>
        <p:spPr>
          <a:xfrm>
            <a:off x="2783632" y="2258173"/>
            <a:ext cx="1872208" cy="3975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9Slide03 Arima Madurai Black" panose="00000A00000000000000" pitchFamily="2" charset="0"/>
                <a:cs typeface="#9Slide03 Arima Madurai Black" panose="00000A00000000000000" pitchFamily="2" charset="0"/>
              </a:rPr>
              <a:t>Nhà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sàn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chỉ</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phòng</a:t>
            </a:r>
            <a:endParaRPr lang="en-SG" sz="3200" dirty="0">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1C243FDE-2325-42D5-827D-754B2DB6BA71}"/>
              </a:ext>
            </a:extLst>
          </p:cNvPr>
          <p:cNvSpPr/>
          <p:nvPr/>
        </p:nvSpPr>
        <p:spPr>
          <a:xfrm>
            <a:off x="5255568" y="2258172"/>
            <a:ext cx="1872208" cy="3975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9Slide03 Arima Madurai Black" panose="00000A00000000000000" pitchFamily="2" charset="0"/>
                <a:cs typeface="#9Slide03 Arima Madurai Black" panose="00000A00000000000000" pitchFamily="2" charset="0"/>
              </a:rPr>
              <a:t>Đồ</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đạc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mạc</a:t>
            </a:r>
            <a:r>
              <a:rPr lang="en-US" sz="3200" dirty="0">
                <a:latin typeface="#9Slide03 Arima Madurai Black" panose="00000A00000000000000" pitchFamily="2" charset="0"/>
                <a:cs typeface="#9Slide03 Arima Madurai Black" panose="00000A00000000000000" pitchFamily="2" charset="0"/>
              </a:rPr>
              <a:t>, đ</a:t>
            </a:r>
            <a:r>
              <a:rPr lang="vi-VN" sz="3200" dirty="0">
                <a:latin typeface="#9Slide03 Arima Madurai Black" panose="00000A00000000000000" pitchFamily="2" charset="0"/>
                <a:cs typeface="#9Slide03 Arima Madurai Black" panose="00000A00000000000000" pitchFamily="2" charset="0"/>
              </a:rPr>
              <a:t>ơ</a:t>
            </a:r>
            <a:r>
              <a:rPr lang="en-US" sz="3200" dirty="0">
                <a:latin typeface="#9Slide03 Arima Madurai Black" panose="00000A00000000000000" pitchFamily="2" charset="0"/>
                <a:cs typeface="#9Slide03 Arima Madurai Black" panose="00000A00000000000000" pitchFamily="2" charset="0"/>
              </a:rPr>
              <a:t>n s</a:t>
            </a:r>
            <a:r>
              <a:rPr lang="vi-VN" sz="3200" dirty="0">
                <a:latin typeface="#9Slide03 Arima Madurai Black" panose="00000A00000000000000" pitchFamily="2" charset="0"/>
                <a:cs typeface="#9Slide03 Arima Madurai Black" panose="00000A00000000000000" pitchFamily="2" charset="0"/>
              </a:rPr>
              <a:t>ơ</a:t>
            </a:r>
            <a:endParaRPr lang="en-SG" sz="3200" dirty="0">
              <a:latin typeface="#9Slide03 Arima Madurai Black" panose="00000A00000000000000" pitchFamily="2" charset="0"/>
              <a:cs typeface="#9Slide03 Arima Madurai Black" panose="00000A00000000000000" pitchFamily="2" charset="0"/>
            </a:endParaRPr>
          </a:p>
        </p:txBody>
      </p:sp>
      <p:sp>
        <p:nvSpPr>
          <p:cNvPr id="9" name="Rectangle: Rounded Corners 8">
            <a:extLst>
              <a:ext uri="{FF2B5EF4-FFF2-40B4-BE49-F238E27FC236}">
                <a16:creationId xmlns:a16="http://schemas.microsoft.com/office/drawing/2014/main" id="{724D9FC7-AE3D-4506-9C0B-9C7D8227062A}"/>
              </a:ext>
            </a:extLst>
          </p:cNvPr>
          <p:cNvSpPr/>
          <p:nvPr/>
        </p:nvSpPr>
        <p:spPr>
          <a:xfrm>
            <a:off x="7602538" y="2258171"/>
            <a:ext cx="1872208" cy="3975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9Slide03 Arima Madurai Black" panose="00000A00000000000000" pitchFamily="2" charset="0"/>
                <a:cs typeface="#9Slide03 Arima Madurai Black" panose="00000A00000000000000" pitchFamily="2" charset="0"/>
              </a:rPr>
              <a:t>Đ</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đầy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sỏi</a:t>
            </a:r>
            <a:endParaRPr lang="en-SG" sz="3200" dirty="0">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7FFF6AEC-E795-4AAB-AD97-3454D44FBFA1}"/>
              </a:ext>
            </a:extLst>
          </p:cNvPr>
          <p:cNvSpPr/>
          <p:nvPr/>
        </p:nvSpPr>
        <p:spPr>
          <a:xfrm>
            <a:off x="9973172" y="2258170"/>
            <a:ext cx="1872208" cy="3975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9Slide03 Arima Madurai Black" panose="00000A00000000000000" pitchFamily="2" charset="0"/>
                <a:cs typeface="#9Slide03 Arima Madurai Black" panose="00000A00000000000000" pitchFamily="2" charset="0"/>
              </a:rPr>
              <a:t>Trồng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nhiều</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xanh</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8293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txBox="1">
            <a:spLocks noGrp="1"/>
          </p:cNvSpPr>
          <p:nvPr>
            <p:ph type="sldNum" sz="quarter" idx="4"/>
          </p:nvPr>
        </p:nvSpPr>
        <p:spPr>
          <a:xfrm>
            <a:off x="8610600" y="6356350"/>
            <a:ext cx="2743200" cy="365125"/>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buNone/>
            </a:pPr>
            <a:fld id="{9A0DB2DC-4C9A-4742-B13C-FB6460FD3503}" type="slidenum">
              <a:rPr lang="en-US" altLang="en-US" smtClean="0"/>
              <a:pPr lvl="0" algn="r">
                <a:buNone/>
              </a:pPr>
              <a:t>36</a:t>
            </a:fld>
            <a:endParaRPr lang="en-US" altLang="en-US" sz="900" dirty="0">
              <a:latin typeface="Arial" panose="020B0604020202020204" pitchFamily="34" charset="0"/>
              <a:ea typeface="Arial" panose="020B0604020202020204" pitchFamily="34" charset="0"/>
              <a:cs typeface="Arial" panose="020B0604020202020204" pitchFamily="34" charset="0"/>
            </a:endParaRPr>
          </a:p>
        </p:txBody>
      </p:sp>
      <p:pic>
        <p:nvPicPr>
          <p:cNvPr id="52226" name="Picture 2" descr="DSC_0068"/>
          <p:cNvPicPr>
            <a:picLocks noChangeAspect="1"/>
          </p:cNvPicPr>
          <p:nvPr/>
        </p:nvPicPr>
        <p:blipFill>
          <a:blip r:embed="rId3"/>
          <a:stretch>
            <a:fillRect/>
          </a:stretch>
        </p:blipFill>
        <p:spPr>
          <a:xfrm>
            <a:off x="121794" y="86995"/>
            <a:ext cx="6694285" cy="3479800"/>
          </a:xfrm>
          <a:prstGeom prst="rect">
            <a:avLst/>
          </a:prstGeom>
          <a:noFill/>
          <a:ln w="9525">
            <a:noFill/>
          </a:ln>
        </p:spPr>
      </p:pic>
      <p:sp>
        <p:nvSpPr>
          <p:cNvPr id="52227" name="Rectangle 3"/>
          <p:cNvSpPr/>
          <p:nvPr/>
        </p:nvSpPr>
        <p:spPr>
          <a:xfrm>
            <a:off x="6959279" y="137437"/>
            <a:ext cx="5105672"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eaLnBrk="1" hangingPunct="1"/>
            <a:r>
              <a:rPr lang="en-US" altLang="en-US" sz="2800" b="1" dirty="0">
                <a:latin typeface="Times New Roman" panose="02020603050405020304" pitchFamily="18" charset="0"/>
                <a:cs typeface="Arial" panose="020B0604020202020204" pitchFamily="34" charset="0"/>
              </a:rPr>
              <a:t>Vị trí: Nằm trong khuôn viên Phủ Chủ tịch, thuộc quận Ba Đình, th</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nh phố H</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 Nội.</a:t>
            </a:r>
            <a:endParaRPr lang="en-US" altLang="en-US" sz="2800" b="1" dirty="0">
              <a:latin typeface="Times New Roman" panose="02020603050405020304" pitchFamily="18" charset="0"/>
              <a:ea typeface="Arial" panose="020B0604020202020204" pitchFamily="34" charset="0"/>
            </a:endParaRPr>
          </a:p>
        </p:txBody>
      </p:sp>
      <p:sp>
        <p:nvSpPr>
          <p:cNvPr id="52228" name="Rectangle 4"/>
          <p:cNvSpPr/>
          <p:nvPr/>
        </p:nvSpPr>
        <p:spPr>
          <a:xfrm>
            <a:off x="6959073" y="1670867"/>
            <a:ext cx="5092410"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eaLnBrk="1" hangingPunct="1"/>
            <a:r>
              <a:rPr lang="en-US" altLang="en-US" sz="2800" b="1" dirty="0">
                <a:latin typeface="Times New Roman" panose="02020603050405020304" pitchFamily="18" charset="0"/>
                <a:cs typeface="Arial" panose="020B0604020202020204" pitchFamily="34" charset="0"/>
              </a:rPr>
              <a:t>Đây l</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 ngôi nh</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 Bác ở v</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 l</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m việc từ năm 1958 đến khi qua đời.</a:t>
            </a:r>
            <a:endParaRPr lang="en-US" altLang="en-US" sz="2800" b="1" dirty="0">
              <a:latin typeface="Times New Roman" panose="02020603050405020304" pitchFamily="18" charset="0"/>
              <a:ea typeface="Arial" panose="020B0604020202020204" pitchFamily="34" charset="0"/>
            </a:endParaRPr>
          </a:p>
        </p:txBody>
      </p:sp>
      <p:sp>
        <p:nvSpPr>
          <p:cNvPr id="52229" name="Rectangle 5"/>
          <p:cNvSpPr/>
          <p:nvPr/>
        </p:nvSpPr>
        <p:spPr>
          <a:xfrm>
            <a:off x="119336" y="3674487"/>
            <a:ext cx="6696744" cy="304698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1" hangingPunct="1"/>
            <a:r>
              <a:rPr lang="en-US" altLang="en-US" sz="2400" dirty="0">
                <a:latin typeface="Times New Roman" panose="02020603050405020304" pitchFamily="18" charset="0"/>
                <a:cs typeface="Arial" panose="020B0604020202020204" pitchFamily="34" charset="0"/>
              </a:rPr>
              <a:t>Tầng dưới nh</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s</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n l</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nơi Bác thường họp với Bộ Chính trị. Tầng trên l</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2 phòng nhỏ, nơi Bác l</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m việc v</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phòng ngủ với những vật dụng đơn sơ giản dị. Trước nh</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l</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ao cá Bác nuôi, bên bờ ao l</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các lo</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i hoa phong lan nở quanh năm. Nhân dân ta từ mọi miền đất nước cũng như du khách quốc tế đến thủ đô H</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Nội, ai cũng muốn đến viếng Lăng, thăm nh</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ở của Bác v</a:t>
            </a:r>
            <a:r>
              <a:rPr lang="en-US" altLang="en-US" sz="2400" dirty="0">
                <a:latin typeface="Times New Roman" panose="02020603050405020304" pitchFamily="18" charset="0"/>
                <a:ea typeface="Arial" panose="020B0604020202020204" pitchFamily="34" charset="0"/>
              </a:rPr>
              <a:t>à</a:t>
            </a:r>
            <a:r>
              <a:rPr lang="en-US" altLang="en-US" sz="2400" dirty="0">
                <a:latin typeface="Times New Roman" panose="02020603050405020304" pitchFamily="18" charset="0"/>
                <a:cs typeface="Arial" panose="020B0604020202020204" pitchFamily="34" charset="0"/>
              </a:rPr>
              <a:t> đi dạo quanh quảng trường.</a:t>
            </a:r>
            <a:endParaRPr lang="en-US" altLang="en-US" sz="2400" dirty="0">
              <a:latin typeface="Times New Roman" panose="02020603050405020304" pitchFamily="18" charset="0"/>
              <a:ea typeface="Arial" panose="020B0604020202020204" pitchFamily="34" charset="0"/>
            </a:endParaRPr>
          </a:p>
        </p:txBody>
      </p:sp>
      <p:pic>
        <p:nvPicPr>
          <p:cNvPr id="41987" name="Picture 2" descr="nha-dan-bac-ho"/>
          <p:cNvPicPr>
            <a:picLocks noGrp="1" noChangeAspect="1"/>
          </p:cNvPicPr>
          <p:nvPr>
            <p:ph/>
          </p:nvPr>
        </p:nvPicPr>
        <p:blipFill>
          <a:blip r:embed="rId4"/>
          <a:stretch>
            <a:fillRect/>
          </a:stretch>
        </p:blipFill>
        <p:spPr>
          <a:xfrm>
            <a:off x="6960096" y="3204298"/>
            <a:ext cx="5105672" cy="351717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ircle(in)">
                                      <p:cBhvr>
                                        <p:cTn id="7" dur="2000"/>
                                        <p:tgtEl>
                                          <p:spTgt spid="52226"/>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Effect transition="in" filter="blinds(horizontal)">
                                      <p:cBhvr>
                                        <p:cTn id="11" dur="500"/>
                                        <p:tgtEl>
                                          <p:spTgt spid="52227"/>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52228"/>
                                        </p:tgtEl>
                                        <p:attrNameLst>
                                          <p:attrName>style.visibility</p:attrName>
                                        </p:attrNameLst>
                                      </p:cBhvr>
                                      <p:to>
                                        <p:strVal val="visible"/>
                                      </p:to>
                                    </p:set>
                                    <p:animEffect transition="in" filter="randombar(horizontal)">
                                      <p:cBhvr>
                                        <p:cTn id="15" dur="500"/>
                                        <p:tgtEl>
                                          <p:spTgt spid="52228"/>
                                        </p:tgtEl>
                                      </p:cBhvr>
                                    </p:animEffect>
                                  </p:childTnLst>
                                </p:cTn>
                              </p:par>
                            </p:childTnLst>
                          </p:cTn>
                        </p:par>
                        <p:par>
                          <p:cTn id="16" fill="hold">
                            <p:stCondLst>
                              <p:cond delay="3000"/>
                            </p:stCondLst>
                            <p:childTnLst>
                              <p:par>
                                <p:cTn id="17" presetID="16" presetClass="entr" presetSubtype="26" fill="hold" grpId="0" nodeType="afterEffect">
                                  <p:stCondLst>
                                    <p:cond delay="0"/>
                                  </p:stCondLst>
                                  <p:childTnLst>
                                    <p:set>
                                      <p:cBhvr>
                                        <p:cTn id="18" dur="1" fill="hold">
                                          <p:stCondLst>
                                            <p:cond delay="0"/>
                                          </p:stCondLst>
                                        </p:cTn>
                                        <p:tgtEl>
                                          <p:spTgt spid="52229"/>
                                        </p:tgtEl>
                                        <p:attrNameLst>
                                          <p:attrName>style.visibility</p:attrName>
                                        </p:attrNameLst>
                                      </p:cBhvr>
                                      <p:to>
                                        <p:strVal val="visible"/>
                                      </p:to>
                                    </p:set>
                                    <p:animEffect transition="in" filter="barn(inHorizontal)">
                                      <p:cBhvr>
                                        <p:cTn id="19"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ldLvl="0" animBg="1"/>
      <p:bldP spid="52228" grpId="0" bldLvl="0" animBg="1"/>
      <p:bldP spid="5222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56046A1C-1B32-45D3-9DDF-00E7ED7567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1204" y="268933"/>
            <a:ext cx="3181359" cy="251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BA8B886-5DBA-4129-95AE-34D51257310A}"/>
              </a:ext>
            </a:extLst>
          </p:cNvPr>
          <p:cNvSpPr/>
          <p:nvPr/>
        </p:nvSpPr>
        <p:spPr>
          <a:xfrm>
            <a:off x="10935" y="532416"/>
            <a:ext cx="7515393" cy="2246769"/>
          </a:xfrm>
          <a:prstGeom prst="rect">
            <a:avLst/>
          </a:prstGeom>
        </p:spPr>
        <p:txBody>
          <a:bodyPr wrap="square">
            <a:spAutoFit/>
          </a:bodyPr>
          <a:lstStyle/>
          <a:p>
            <a:pPr algn="ctr">
              <a:lnSpc>
                <a:spcPct val="150000"/>
              </a:lnSpc>
            </a:pPr>
            <a:r>
              <a:rPr lang="vi-VN" altLang="x-none" sz="3200" b="1" dirty="0">
                <a:solidFill>
                  <a:srgbClr val="FF0000"/>
                </a:solidFill>
                <a:latin typeface="#9Slide03 Arima Madurai Black" panose="00000A00000000000000" pitchFamily="2" charset="0"/>
                <a:cs typeface="#9Slide03 Arima Madurai Black" panose="00000A00000000000000" pitchFamily="2" charset="0"/>
                <a:sym typeface="+mn-ea"/>
              </a:rPr>
              <a:t>Nơi Bác ở s</a:t>
            </a:r>
            <a:r>
              <a:rPr lang="vi-VN" altLang="x-none" sz="32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à</a:t>
            </a:r>
            <a:r>
              <a:rPr lang="vi-VN" altLang="x-none" sz="3200" b="1" dirty="0">
                <a:solidFill>
                  <a:srgbClr val="FF0000"/>
                </a:solidFill>
                <a:latin typeface="#9Slide03 Arima Madurai Black" panose="00000A00000000000000" pitchFamily="2" charset="0"/>
                <a:cs typeface="#9Slide03 Arima Madurai Black" panose="00000A00000000000000" pitchFamily="2" charset="0"/>
                <a:sym typeface="+mn-ea"/>
              </a:rPr>
              <a:t>n mây vách gió</a:t>
            </a:r>
            <a:endParaRPr lang="vi-VN" altLang="x-none" sz="3200" b="1" dirty="0">
              <a:solidFill>
                <a:srgbClr val="FF0000"/>
              </a:solidFill>
              <a:latin typeface="#9Slide03 Arima Madurai Black" panose="00000A00000000000000" pitchFamily="2" charset="0"/>
              <a:cs typeface="#9Slide03 Arima Madurai Black" panose="00000A00000000000000" pitchFamily="2" charset="0"/>
            </a:endParaRPr>
          </a:p>
          <a:p>
            <a:pPr algn="ctr">
              <a:lnSpc>
                <a:spcPct val="150000"/>
              </a:lnSpc>
            </a:pPr>
            <a:r>
              <a:rPr lang="vi-VN" altLang="x-none" sz="3200" b="1" dirty="0">
                <a:solidFill>
                  <a:srgbClr val="FF0000"/>
                </a:solidFill>
                <a:latin typeface="#9Slide03 Arima Madurai Black" panose="00000A00000000000000" pitchFamily="2" charset="0"/>
                <a:cs typeface="#9Slide03 Arima Madurai Black" panose="00000A00000000000000" pitchFamily="2" charset="0"/>
                <a:sym typeface="+mn-ea"/>
              </a:rPr>
              <a:t>Sáng nghe chim rừng hót sau nh</a:t>
            </a:r>
            <a:r>
              <a:rPr lang="vi-VN" altLang="x-none" sz="32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à</a:t>
            </a:r>
            <a:endParaRPr lang="vi-VN" altLang="x-none" sz="3200" b="1" dirty="0">
              <a:solidFill>
                <a:srgbClr val="FF0000"/>
              </a:solidFill>
              <a:latin typeface="#9Slide03 Arima Madurai Black" panose="00000A00000000000000" pitchFamily="2" charset="0"/>
              <a:cs typeface="#9Slide03 Arima Madurai Black" panose="00000A00000000000000" pitchFamily="2" charset="0"/>
            </a:endParaRPr>
          </a:p>
          <a:p>
            <a:pPr algn="ctr">
              <a:lnSpc>
                <a:spcPct val="150000"/>
              </a:lnSpc>
            </a:pPr>
            <a:r>
              <a:rPr lang="vi-VN" altLang="x-none" sz="3200" b="1" dirty="0">
                <a:solidFill>
                  <a:srgbClr val="FF0000"/>
                </a:solidFill>
                <a:latin typeface="#9Slide03 Arima Madurai Black" panose="00000A00000000000000" pitchFamily="2" charset="0"/>
                <a:cs typeface="#9Slide03 Arima Madurai Black" panose="00000A00000000000000" pitchFamily="2" charset="0"/>
                <a:sym typeface="+mn-ea"/>
              </a:rPr>
              <a:t>Đêm trăng ngọn đèn khêu nhỏ</a:t>
            </a:r>
            <a:endParaRPr lang="vi-VN" altLang="x-none" sz="32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F3D1C11F-CC98-4BD5-AE3D-B272CCDA9C2C}"/>
              </a:ext>
            </a:extLst>
          </p:cNvPr>
          <p:cNvSpPr/>
          <p:nvPr/>
        </p:nvSpPr>
        <p:spPr>
          <a:xfrm>
            <a:off x="4591157" y="3422816"/>
            <a:ext cx="8424936" cy="3166251"/>
          </a:xfrm>
          <a:prstGeom prst="rect">
            <a:avLst/>
          </a:prstGeom>
        </p:spPr>
        <p:txBody>
          <a:bodyPr wrap="square">
            <a:spAutoFit/>
          </a:bodyPr>
          <a:lstStyle/>
          <a:p>
            <a:pPr>
              <a:lnSpc>
                <a:spcPct val="150000"/>
              </a:lnSpc>
            </a:pPr>
            <a:r>
              <a:rPr lang="vi-VN" sz="3400" dirty="0">
                <a:solidFill>
                  <a:srgbClr val="0070C0"/>
                </a:solidFill>
                <a:latin typeface="#9Slide03 Arima Madurai Black" panose="00000A00000000000000" pitchFamily="2" charset="0"/>
                <a:cs typeface="#9Slide03 Arima Madurai Black" panose="00000A00000000000000" pitchFamily="2" charset="0"/>
              </a:rPr>
              <a:t>Nhà gác đơn sơ, một góc vườn </a:t>
            </a:r>
            <a:br>
              <a:rPr lang="vi-VN" sz="3400" dirty="0">
                <a:solidFill>
                  <a:srgbClr val="0070C0"/>
                </a:solidFill>
                <a:latin typeface="#9Slide03 Arima Madurai Black" panose="00000A00000000000000" pitchFamily="2" charset="0"/>
                <a:cs typeface="#9Slide03 Arima Madurai Black" panose="00000A00000000000000" pitchFamily="2" charset="0"/>
              </a:rPr>
            </a:br>
            <a:r>
              <a:rPr lang="vi-VN" sz="3400" dirty="0">
                <a:solidFill>
                  <a:srgbClr val="0070C0"/>
                </a:solidFill>
                <a:latin typeface="#9Slide03 Arima Madurai Black" panose="00000A00000000000000" pitchFamily="2" charset="0"/>
                <a:cs typeface="#9Slide03 Arima Madurai Black" panose="00000A00000000000000" pitchFamily="2" charset="0"/>
              </a:rPr>
              <a:t>Gỗ thường mộc mạc, chẳng mùi sơn </a:t>
            </a:r>
            <a:br>
              <a:rPr lang="vi-VN" sz="3400" dirty="0">
                <a:solidFill>
                  <a:srgbClr val="0070C0"/>
                </a:solidFill>
                <a:latin typeface="#9Slide03 Arima Madurai Black" panose="00000A00000000000000" pitchFamily="2" charset="0"/>
                <a:cs typeface="#9Slide03 Arima Madurai Black" panose="00000A00000000000000" pitchFamily="2" charset="0"/>
              </a:rPr>
            </a:br>
            <a:r>
              <a:rPr lang="vi-VN" sz="3400" dirty="0">
                <a:solidFill>
                  <a:srgbClr val="0070C0"/>
                </a:solidFill>
                <a:latin typeface="#9Slide03 Arima Madurai Black" panose="00000A00000000000000" pitchFamily="2" charset="0"/>
                <a:cs typeface="#9Slide03 Arima Madurai Black" panose="00000A00000000000000" pitchFamily="2" charset="0"/>
              </a:rPr>
              <a:t>Giường mây chiếu cói, đơn chăn gối </a:t>
            </a:r>
            <a:br>
              <a:rPr lang="vi-VN" sz="3400" dirty="0">
                <a:solidFill>
                  <a:srgbClr val="0070C0"/>
                </a:solidFill>
                <a:latin typeface="#9Slide03 Arima Madurai Black" panose="00000A00000000000000" pitchFamily="2" charset="0"/>
                <a:cs typeface="#9Slide03 Arima Madurai Black" panose="00000A00000000000000" pitchFamily="2" charset="0"/>
              </a:rPr>
            </a:br>
            <a:r>
              <a:rPr lang="vi-VN" sz="3400" dirty="0">
                <a:solidFill>
                  <a:srgbClr val="0070C0"/>
                </a:solidFill>
                <a:latin typeface="#9Slide03 Arima Madurai Black" panose="00000A00000000000000" pitchFamily="2" charset="0"/>
                <a:cs typeface="#9Slide03 Arima Madurai Black" panose="00000A00000000000000" pitchFamily="2" charset="0"/>
              </a:rPr>
              <a:t>Tủ nhỏ vừa treo mấy áo sờn. ... </a:t>
            </a:r>
            <a:endParaRPr lang="en-SG" sz="3400" dirty="0">
              <a:solidFill>
                <a:srgbClr val="0070C0"/>
              </a:solidFill>
              <a:latin typeface="#9Slide03 Arima Madurai Black" panose="00000A00000000000000" pitchFamily="2" charset="0"/>
              <a:cs typeface="#9Slide03 Arima Madurai Black" panose="00000A00000000000000" pitchFamily="2" charset="0"/>
            </a:endParaRPr>
          </a:p>
        </p:txBody>
      </p:sp>
      <p:pic>
        <p:nvPicPr>
          <p:cNvPr id="1026" name="Picture 2" descr="60 nÄm NhÃ  sÃ n BÃ¡c Há» trong Khu Phá»§ Chá»§ tá»châ | BÃ¡o dÃ¢n sinh">
            <a:extLst>
              <a:ext uri="{FF2B5EF4-FFF2-40B4-BE49-F238E27FC236}">
                <a16:creationId xmlns:a16="http://schemas.microsoft.com/office/drawing/2014/main" id="{BB4E22C8-3584-41C6-9436-AC20BA918F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3" r="5628"/>
          <a:stretch/>
        </p:blipFill>
        <p:spPr bwMode="auto">
          <a:xfrm>
            <a:off x="335360" y="3577191"/>
            <a:ext cx="4032448"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descr="cd195hoc2"/>
          <p:cNvPicPr>
            <a:picLocks noGrp="1" noChangeAspect="1"/>
          </p:cNvPicPr>
          <p:nvPr>
            <p:ph idx="1"/>
          </p:nvPr>
        </p:nvPicPr>
        <p:blipFill>
          <a:blip r:embed="rId3"/>
          <a:srcRect/>
          <a:stretch>
            <a:fillRect/>
          </a:stretch>
        </p:blipFill>
        <p:spPr>
          <a:xfrm>
            <a:off x="7533640" y="0"/>
            <a:ext cx="4648200" cy="6858000"/>
          </a:xfrm>
          <a:noFill/>
          <a:ln>
            <a:noFill/>
          </a:ln>
          <a:effectLst>
            <a:glow rad="139700">
              <a:schemeClr val="accent4">
                <a:satMod val="175000"/>
                <a:alpha val="40000"/>
              </a:schemeClr>
            </a:glow>
          </a:effectLst>
        </p:spPr>
      </p:pic>
      <p:sp>
        <p:nvSpPr>
          <p:cNvPr id="39940" name="Slide Number Placeholder 5"/>
          <p:cNvSpPr txBox="1">
            <a:spLocks noGrp="1"/>
          </p:cNvSpPr>
          <p:nvPr>
            <p:ph type="sldNum" sz="quarter" idx="12"/>
          </p:nvPr>
        </p:nvSpPr>
        <p:spPr>
          <a:noFill/>
          <a:ln>
            <a:noFill/>
          </a:ln>
        </p:spPr>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r">
              <a:buNone/>
            </a:pPr>
            <a:fld id="{9A0DB2DC-4C9A-4742-B13C-FB6460FD3503}" type="slidenum">
              <a:rPr lang="en-US" altLang="en-US" sz="900" dirty="0">
                <a:latin typeface="Arial" panose="020B0604020202020204" pitchFamily="34" charset="0"/>
                <a:cs typeface="Arial" panose="020B0604020202020204" pitchFamily="34" charset="0"/>
              </a:rPr>
              <a:t>38</a:t>
            </a:fld>
            <a:endParaRPr lang="en-US" altLang="en-US" sz="900" dirty="0">
              <a:latin typeface="Arial" panose="020B0604020202020204" pitchFamily="34" charset="0"/>
              <a:ea typeface="Arial" panose="020B0604020202020204" pitchFamily="34" charset="0"/>
              <a:cs typeface="Arial" panose="020B0604020202020204" pitchFamily="34" charset="0"/>
            </a:endParaRPr>
          </a:p>
        </p:txBody>
      </p:sp>
      <p:sp>
        <p:nvSpPr>
          <p:cNvPr id="39943" name="Text Box 6"/>
          <p:cNvSpPr txBox="1">
            <a:spLocks noChangeArrowheads="1"/>
          </p:cNvSpPr>
          <p:nvPr/>
        </p:nvSpPr>
        <p:spPr bwMode="auto">
          <a:xfrm>
            <a:off x="1131089" y="825674"/>
            <a:ext cx="4953000" cy="93871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lnSpc>
                <a:spcPct val="150000"/>
              </a:lnSpc>
              <a:spcBef>
                <a:spcPct val="50000"/>
              </a:spcBef>
            </a:pPr>
            <a:r>
              <a:rPr lang="en-US" altLang="en-US" sz="4000" b="1" dirty="0">
                <a:solidFill>
                  <a:schemeClr val="accent2">
                    <a:lumMod val="75000"/>
                  </a:schemeClr>
                </a:solidFill>
                <a:latin typeface="#9Slide03 Arima Madurai Black" panose="00000A00000000000000" pitchFamily="2" charset="0"/>
                <a:cs typeface="#9Slide03 Arima Madurai Black" panose="00000A00000000000000" pitchFamily="2" charset="0"/>
              </a:rPr>
              <a:t>T</a:t>
            </a:r>
            <a:r>
              <a:rPr lang="vi-VN" altLang="en-US" sz="4000" b="1" dirty="0">
                <a:solidFill>
                  <a:schemeClr val="accent2">
                    <a:lumMod val="75000"/>
                  </a:schemeClr>
                </a:solidFill>
                <a:latin typeface="#9Slide03 Arima Madurai Black" panose="00000A00000000000000" pitchFamily="2" charset="0"/>
                <a:cs typeface="#9Slide03 Arima Madurai Black" panose="00000A00000000000000" pitchFamily="2" charset="0"/>
              </a:rPr>
              <a:t>rang phục giản dị</a:t>
            </a:r>
            <a:endParaRPr lang="vi-VN" altLang="en-US" sz="4000" b="1" dirty="0">
              <a:solidFill>
                <a:schemeClr val="accent2">
                  <a:lumMod val="75000"/>
                </a:schemeClr>
              </a:solidFill>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2" name="Rectangle 1">
            <a:extLst>
              <a:ext uri="{FF2B5EF4-FFF2-40B4-BE49-F238E27FC236}">
                <a16:creationId xmlns:a16="http://schemas.microsoft.com/office/drawing/2014/main" id="{8970CCC6-0297-4C43-944E-509BCD6CB809}"/>
              </a:ext>
            </a:extLst>
          </p:cNvPr>
          <p:cNvSpPr/>
          <p:nvPr/>
        </p:nvSpPr>
        <p:spPr>
          <a:xfrm>
            <a:off x="712865" y="2409850"/>
            <a:ext cx="6096000" cy="3539430"/>
          </a:xfrm>
          <a:prstGeom prst="rect">
            <a:avLst/>
          </a:prstGeom>
        </p:spPr>
        <p:txBody>
          <a:bodyPr>
            <a:spAutoFit/>
          </a:bodyPr>
          <a:lstStyle/>
          <a:p>
            <a:pPr algn="ctr">
              <a:lnSpc>
                <a:spcPct val="180000"/>
              </a:lnSpc>
            </a:pPr>
            <a:r>
              <a:rPr lang="en-SG" sz="3200" dirty="0" err="1">
                <a:latin typeface="#9Slide03 Arima Madurai" panose="00000500000000000000" pitchFamily="2" charset="0"/>
                <a:cs typeface="#9Slide03 Arima Madurai" panose="00000500000000000000" pitchFamily="2" charset="0"/>
              </a:rPr>
              <a:t>Q</a:t>
            </a:r>
            <a:r>
              <a:rPr lang="en-SG" altLang="x-none" sz="3200" dirty="0" err="1">
                <a:latin typeface="#9Slide03 Arima Madurai" panose="00000500000000000000" pitchFamily="2" charset="0"/>
                <a:cs typeface="#9Slide03 Arima Madurai" panose="00000500000000000000" pitchFamily="2" charset="0"/>
              </a:rPr>
              <a:t>uần</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áo</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b</a:t>
            </a:r>
            <a:r>
              <a:rPr lang="en-SG" altLang="x-none" sz="3200" dirty="0" err="1">
                <a:latin typeface="#9Slide03 Arima Madurai" panose="00000500000000000000" pitchFamily="2" charset="0"/>
                <a:ea typeface="Times New Roman" panose="02020603050405020304" pitchFamily="18" charset="0"/>
                <a:cs typeface="#9Slide03 Arima Madurai" panose="00000500000000000000" pitchFamily="2" charset="0"/>
              </a:rPr>
              <a:t>à</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ba</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nâu</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chiếc</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áo</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trấn</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thủ</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đôi</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dép</a:t>
            </a:r>
            <a:r>
              <a:rPr lang="en-SG" altLang="x-none"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cao</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su</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cái</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quạt</a:t>
            </a:r>
            <a:r>
              <a:rPr lang="en-SG" altLang="x-none" sz="3200" dirty="0">
                <a:latin typeface="#9Slide03 Arima Madurai" panose="00000500000000000000" pitchFamily="2" charset="0"/>
                <a:cs typeface="#9Slide03 Arima Madurai" panose="00000500000000000000" pitchFamily="2" charset="0"/>
              </a:rPr>
              <a:t> </a:t>
            </a:r>
          </a:p>
          <a:p>
            <a:pPr algn="ctr">
              <a:lnSpc>
                <a:spcPct val="180000"/>
              </a:lnSpc>
            </a:pPr>
            <a:r>
              <a:rPr lang="en-SG" sz="3200" dirty="0" err="1">
                <a:latin typeface="#9Slide03 Arima Madurai" panose="00000500000000000000" pitchFamily="2" charset="0"/>
                <a:cs typeface="#9Slide03 Arima Madurai" panose="00000500000000000000" pitchFamily="2" charset="0"/>
              </a:rPr>
              <a:t>mo</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đồng</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hồ</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báo</a:t>
            </a:r>
            <a:r>
              <a:rPr lang="en-SG" altLang="x-none" sz="3200" dirty="0">
                <a:latin typeface="#9Slide03 Arima Madurai" panose="00000500000000000000" pitchFamily="2" charset="0"/>
                <a:cs typeface="#9Slide03 Arima Madurai" panose="00000500000000000000" pitchFamily="2" charset="0"/>
              </a:rPr>
              <a:t> </a:t>
            </a:r>
            <a:r>
              <a:rPr lang="en-SG" altLang="x-none" sz="3200" dirty="0" err="1">
                <a:latin typeface="#9Slide03 Arima Madurai" panose="00000500000000000000" pitchFamily="2" charset="0"/>
                <a:cs typeface="#9Slide03 Arima Madurai" panose="00000500000000000000" pitchFamily="2" charset="0"/>
              </a:rPr>
              <a:t>thức</a:t>
            </a:r>
            <a:r>
              <a:rPr lang="en-SG" altLang="x-none" sz="3200" dirty="0">
                <a:latin typeface="#9Slide03 Arima Madurai" panose="00000500000000000000" pitchFamily="2" charset="0"/>
                <a:cs typeface="#9Slide03 Arima Madurai" panose="00000500000000000000" pitchFamily="2" charset="0"/>
              </a:rPr>
              <a:t>, </a:t>
            </a:r>
          </a:p>
          <a:p>
            <a:pPr algn="ctr">
              <a:lnSpc>
                <a:spcPct val="180000"/>
              </a:lnSpc>
            </a:pPr>
            <a:r>
              <a:rPr lang="en-SG" altLang="x-none" sz="3200" dirty="0">
                <a:latin typeface="#9Slide03 Arima Madurai" panose="00000500000000000000" pitchFamily="2" charset="0"/>
                <a:cs typeface="#9Slide03 Arima Madurai" panose="00000500000000000000" pitchFamily="2" charset="0"/>
              </a:rPr>
              <a:t>radio </a:t>
            </a:r>
            <a:r>
              <a:rPr lang="en-SG" sz="3200" dirty="0">
                <a:latin typeface="#9Slide03 Arima Madurai" panose="00000500000000000000" pitchFamily="2" charset="0"/>
                <a:cs typeface="#9Slide03 Arima Madurai" panose="00000500000000000000" pitchFamily="2" charset="0"/>
              </a:rPr>
              <a:t>(</a:t>
            </a:r>
            <a:r>
              <a:rPr lang="en-SG" sz="3200" dirty="0" err="1">
                <a:latin typeface="#9Slide03 Arima Madurai" panose="00000500000000000000" pitchFamily="2" charset="0"/>
                <a:cs typeface="#9Slide03 Arima Madurai" panose="00000500000000000000" pitchFamily="2" charset="0"/>
              </a:rPr>
              <a:t>nghe</a:t>
            </a:r>
            <a:r>
              <a:rPr lang="en-SG" sz="3200" dirty="0">
                <a:latin typeface="#9Slide03 Arima Madurai" panose="00000500000000000000" pitchFamily="2" charset="0"/>
                <a:cs typeface="#9Slide03 Arima Madurai" panose="00000500000000000000" pitchFamily="2" charset="0"/>
              </a:rPr>
              <a:t> tin </a:t>
            </a:r>
            <a:r>
              <a:rPr lang="en-SG" sz="3200" dirty="0" err="1">
                <a:latin typeface="#9Slide03 Arima Madurai" panose="00000500000000000000" pitchFamily="2" charset="0"/>
                <a:cs typeface="#9Slide03 Arima Madurai" panose="00000500000000000000" pitchFamily="2" charset="0"/>
              </a:rPr>
              <a:t>tức</a:t>
            </a:r>
            <a:r>
              <a:rPr lang="en-SG" sz="3200" dirty="0">
                <a:latin typeface="#9Slide03 Arima Madurai" panose="00000500000000000000" pitchFamily="2" charset="0"/>
                <a:cs typeface="#9Slide03 Arima Madurai" panose="00000500000000000000" pitchFamily="2" charset="0"/>
              </a:rPr>
              <a:t>)</a:t>
            </a:r>
            <a:r>
              <a:rPr lang="en-SG" altLang="x-none" sz="3200" dirty="0">
                <a:latin typeface="#9Slide03 Arima Madurai" panose="00000500000000000000" pitchFamily="2" charset="0"/>
                <a:cs typeface="#9Slide03 Arima Madurai" panose="000005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randombar(horizontal)">
                                      <p:cBhvr>
                                        <p:cTn id="7" dur="500"/>
                                        <p:tgtEl>
                                          <p:spTgt spid="399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barn(inVertical)">
                                      <p:cBhvr>
                                        <p:cTn id="12" dur="500"/>
                                        <p:tgtEl>
                                          <p:spTgt spid="3994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855AC6-360A-4FA6-BA5B-EE0E78D23B31}"/>
              </a:ext>
            </a:extLst>
          </p:cNvPr>
          <p:cNvSpPr/>
          <p:nvPr/>
        </p:nvSpPr>
        <p:spPr>
          <a:xfrm>
            <a:off x="-240704" y="1052736"/>
            <a:ext cx="9937104" cy="1938992"/>
          </a:xfrm>
          <a:prstGeom prst="rect">
            <a:avLst/>
          </a:prstGeom>
        </p:spPr>
        <p:txBody>
          <a:bodyPr wrap="square">
            <a:spAutoFit/>
          </a:bodyPr>
          <a:lstStyle/>
          <a:p>
            <a:pPr algn="ctr"/>
            <a:r>
              <a:rPr lang="vi-VN" sz="4000" dirty="0">
                <a:latin typeface="#9Slide03 Arima Madurai Black" panose="00000A00000000000000" pitchFamily="2" charset="0"/>
                <a:cs typeface="#9Slide03 Arima Madurai Black" panose="00000A00000000000000" pitchFamily="2" charset="0"/>
              </a:rPr>
              <a:t>“Bác Hồ đó, chiếc áo nâu giản dị </a:t>
            </a:r>
            <a:endParaRPr lang="en-SG" sz="4000" dirty="0">
              <a:latin typeface="#9Slide03 Arima Madurai Black" panose="00000A00000000000000" pitchFamily="2" charset="0"/>
              <a:cs typeface="#9Slide03 Arima Madurai Black" panose="00000A00000000000000" pitchFamily="2" charset="0"/>
            </a:endParaRPr>
          </a:p>
          <a:p>
            <a:pPr algn="ctr"/>
            <a:r>
              <a:rPr lang="vi-VN" sz="4000" dirty="0">
                <a:latin typeface="#9Slide03 Arima Madurai Black" panose="00000A00000000000000" pitchFamily="2" charset="0"/>
                <a:cs typeface="#9Slide03 Arima Madurai Black" panose="00000A00000000000000" pitchFamily="2" charset="0"/>
              </a:rPr>
              <a:t>Màu quê hương bền bỉ đậm đà...” </a:t>
            </a:r>
            <a:endParaRPr lang="en-SG" sz="4000" dirty="0">
              <a:latin typeface="#9Slide03 Arima Madurai Black" panose="00000A00000000000000" pitchFamily="2" charset="0"/>
              <a:cs typeface="#9Slide03 Arima Madurai Black" panose="00000A00000000000000" pitchFamily="2" charset="0"/>
            </a:endParaRPr>
          </a:p>
          <a:p>
            <a:pPr algn="ctr"/>
            <a:r>
              <a:rPr lang="en-SG" sz="4000" dirty="0">
                <a:latin typeface="#9Slide03 Arima Madurai Black" panose="00000A00000000000000" pitchFamily="2" charset="0"/>
                <a:cs typeface="#9Slide03 Arima Madurai Black" panose="00000A00000000000000" pitchFamily="2" charset="0"/>
              </a:rPr>
              <a:t>					</a:t>
            </a:r>
            <a:r>
              <a:rPr lang="vi-VN" sz="4000" dirty="0">
                <a:latin typeface="#9Slide03 Arima Madurai Black" panose="00000A00000000000000" pitchFamily="2" charset="0"/>
                <a:cs typeface="#9Slide03 Arima Madurai Black" panose="00000A00000000000000" pitchFamily="2" charset="0"/>
              </a:rPr>
              <a:t>(Sáng tháng năm)</a:t>
            </a:r>
            <a:endParaRPr lang="en-SG" sz="4000" dirty="0">
              <a:latin typeface="#9Slide03 Arima Madurai Black" panose="00000A00000000000000" pitchFamily="2" charset="0"/>
              <a:cs typeface="#9Slide03 Arima Madurai Black" panose="00000A00000000000000" pitchFamily="2" charset="0"/>
            </a:endParaRPr>
          </a:p>
        </p:txBody>
      </p:sp>
      <p:sp>
        <p:nvSpPr>
          <p:cNvPr id="5" name="Rectangle 4">
            <a:extLst>
              <a:ext uri="{FF2B5EF4-FFF2-40B4-BE49-F238E27FC236}">
                <a16:creationId xmlns:a16="http://schemas.microsoft.com/office/drawing/2014/main" id="{4B2581F2-05D0-4B26-82D7-C6DCD17CAE66}"/>
              </a:ext>
            </a:extLst>
          </p:cNvPr>
          <p:cNvSpPr/>
          <p:nvPr/>
        </p:nvSpPr>
        <p:spPr>
          <a:xfrm>
            <a:off x="2567608" y="4293096"/>
            <a:ext cx="9937104" cy="1938992"/>
          </a:xfrm>
          <a:prstGeom prst="rect">
            <a:avLst/>
          </a:prstGeom>
        </p:spPr>
        <p:txBody>
          <a:bodyPr wrap="square">
            <a:spAutoFit/>
          </a:bodyPr>
          <a:lstStyle/>
          <a:p>
            <a:pPr algn="ctr"/>
            <a:r>
              <a:rPr lang="vi-VN" sz="4000" dirty="0">
                <a:latin typeface="#9Slide03 Arima Madurai Black" panose="00000A00000000000000" pitchFamily="2" charset="0"/>
                <a:cs typeface="#9Slide03 Arima Madurai Black" panose="00000A00000000000000" pitchFamily="2" charset="0"/>
              </a:rPr>
              <a:t>“Nhớ ông cụ mắt sáng ngời </a:t>
            </a:r>
            <a:endParaRPr lang="en-SG" sz="4000" dirty="0">
              <a:latin typeface="#9Slide03 Arima Madurai Black" panose="00000A00000000000000" pitchFamily="2" charset="0"/>
              <a:cs typeface="#9Slide03 Arima Madurai Black" panose="00000A00000000000000" pitchFamily="2" charset="0"/>
            </a:endParaRPr>
          </a:p>
          <a:p>
            <a:pPr algn="ctr"/>
            <a:r>
              <a:rPr lang="vi-VN" sz="4000" dirty="0">
                <a:latin typeface="#9Slide03 Arima Madurai Black" panose="00000A00000000000000" pitchFamily="2" charset="0"/>
                <a:cs typeface="#9Slide03 Arima Madurai Black" panose="00000A00000000000000" pitchFamily="2" charset="0"/>
              </a:rPr>
              <a:t>Áo nâu, túi vải đẹp tươi lạ thường” </a:t>
            </a:r>
            <a:endParaRPr lang="en-SG" sz="4000" dirty="0">
              <a:latin typeface="#9Slide03 Arima Madurai Black" panose="00000A00000000000000" pitchFamily="2" charset="0"/>
              <a:cs typeface="#9Slide03 Arima Madurai Black" panose="00000A00000000000000" pitchFamily="2" charset="0"/>
            </a:endParaRPr>
          </a:p>
          <a:p>
            <a:pPr algn="ctr"/>
            <a:r>
              <a:rPr lang="en-SG" sz="4000" dirty="0">
                <a:latin typeface="#9Slide03 Arima Madurai Black" panose="00000A00000000000000" pitchFamily="2" charset="0"/>
                <a:cs typeface="#9Slide03 Arima Madurai Black" panose="00000A00000000000000" pitchFamily="2" charset="0"/>
              </a:rPr>
              <a:t>						</a:t>
            </a:r>
            <a:r>
              <a:rPr lang="vi-VN" sz="4000" dirty="0">
                <a:latin typeface="#9Slide03 Arima Madurai Black" panose="00000A00000000000000" pitchFamily="2" charset="0"/>
                <a:cs typeface="#9Slide03 Arima Madurai Black" panose="00000A00000000000000" pitchFamily="2" charset="0"/>
              </a:rPr>
              <a:t>(Việt Bắc)</a:t>
            </a:r>
            <a:endParaRPr lang="en-SG" sz="4000" dirty="0">
              <a:latin typeface="#9Slide03 Arima Madurai Black" panose="00000A00000000000000" pitchFamily="2" charset="0"/>
              <a:cs typeface="#9Slide03 Arima Madurai Black" panose="00000A00000000000000" pitchFamily="2" charset="0"/>
            </a:endParaRPr>
          </a:p>
        </p:txBody>
      </p:sp>
      <p:pic>
        <p:nvPicPr>
          <p:cNvPr id="3074" name="Picture 2" descr="BÃ¡c Há» qua tranh cá» Äá»ng Äá»c ÄÃ¡o, xÃºc Äá»ng | Viá»t Nam">
            <a:extLst>
              <a:ext uri="{FF2B5EF4-FFF2-40B4-BE49-F238E27FC236}">
                <a16:creationId xmlns:a16="http://schemas.microsoft.com/office/drawing/2014/main" id="{71EE6AC3-0804-4B00-8BAE-D26D77C82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6" t="2888" r="34085" b="50000"/>
          <a:stretch/>
        </p:blipFill>
        <p:spPr bwMode="auto">
          <a:xfrm>
            <a:off x="0" y="2835261"/>
            <a:ext cx="2999656" cy="4030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5A80D6-87FE-4C84-838B-9BD247C82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651"/>
          <a:stretch/>
        </p:blipFill>
        <p:spPr>
          <a:xfrm>
            <a:off x="8976320" y="44624"/>
            <a:ext cx="3589710" cy="2812523"/>
          </a:xfrm>
          <a:prstGeom prst="rect">
            <a:avLst/>
          </a:prstGeom>
        </p:spPr>
      </p:pic>
    </p:spTree>
    <p:extLst>
      <p:ext uri="{BB962C8B-B14F-4D97-AF65-F5344CB8AC3E}">
        <p14:creationId xmlns:p14="http://schemas.microsoft.com/office/powerpoint/2010/main" val="273844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o.vdoc.vn/data/image/2021/05/19/ky-1495162467-67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759" y="188640"/>
            <a:ext cx="810066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527634"/>
      </p:ext>
    </p:extLst>
  </p:cSld>
  <p:clrMapOvr>
    <a:masterClrMapping/>
  </p:clrMapOvr>
  <mc:AlternateContent xmlns:mc="http://schemas.openxmlformats.org/markup-compatibility/2006" xmlns:p14="http://schemas.microsoft.com/office/powerpoint/2010/main">
    <mc:Choice Requires="p14">
      <p:transition spd="slow" p14:dur="1500" advTm="8000">
        <p14:honeycomb/>
      </p:transition>
    </mc:Choice>
    <mc:Fallback xmlns="">
      <p:transition spd="slow" advTm="8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p:txBody>
          <a:bodyPr vert="horz" wrap="square" lIns="91440" tIns="45720" rIns="91440" bIns="45720" anchor="ctr"/>
          <a:lstStyle/>
          <a:p>
            <a:pPr>
              <a:buNone/>
            </a:pPr>
            <a:endParaRPr dirty="0"/>
          </a:p>
        </p:txBody>
      </p:sp>
      <p:sp>
        <p:nvSpPr>
          <p:cNvPr id="47107" name="Rectangle 3"/>
          <p:cNvSpPr>
            <a:spLocks noGrp="1"/>
          </p:cNvSpPr>
          <p:nvPr>
            <p:ph idx="1"/>
          </p:nvPr>
        </p:nvSpPr>
        <p:spPr>
          <a:noFill/>
          <a:ln>
            <a:noFill/>
          </a:ln>
        </p:spPr>
        <p:txBody>
          <a:bodyPr vert="horz" wrap="square" lIns="91440" tIns="45720" rIns="91440" bIns="45720" anchor="t"/>
          <a:lstStyle/>
          <a:p>
            <a:endParaRPr dirty="0"/>
          </a:p>
        </p:txBody>
      </p:sp>
      <p:sp>
        <p:nvSpPr>
          <p:cNvPr id="11" name="Footer Placeholder 4"/>
          <p:cNvSpPr txBox="1">
            <a:spLocks noGrp="1"/>
          </p:cNvSpPr>
          <p:nvPr>
            <p:ph type="ftr" sz="quarter" idx="11"/>
          </p:nvPr>
        </p:nvSpPr>
        <p:spPr>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00" b="0" i="0" u="none" strike="noStrike" kern="1200" cap="none" spc="0" normalizeH="0" baseline="0" noProof="0">
                <a:ln>
                  <a:noFill/>
                </a:ln>
                <a:solidFill>
                  <a:schemeClr val="tx1">
                    <a:tint val="75000"/>
                  </a:schemeClr>
                </a:solidFill>
                <a:effectLst/>
                <a:uLnTx/>
                <a:uFillTx/>
                <a:latin typeface="+mn-lt"/>
                <a:ea typeface="+mn-ea"/>
                <a:cs typeface="+mn-cs"/>
              </a:rPr>
              <a:t>Phong cách Hồ Chí Minh</a:t>
            </a:r>
          </a:p>
        </p:txBody>
      </p:sp>
      <p:sp>
        <p:nvSpPr>
          <p:cNvPr id="47109" name="Slide Number Placeholder 5"/>
          <p:cNvSpPr txBox="1">
            <a:spLocks noGrp="1"/>
          </p:cNvSpPr>
          <p:nvPr>
            <p:ph type="sldNum" sz="quarter" idx="12"/>
          </p:nvPr>
        </p:nvSpPr>
        <p:spPr>
          <a:noFill/>
          <a:ln>
            <a:noFill/>
          </a:ln>
        </p:spPr>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r">
              <a:buNone/>
            </a:pPr>
            <a:fld id="{9A0DB2DC-4C9A-4742-B13C-FB6460FD3503}" type="slidenum">
              <a:rPr lang="en-US" altLang="en-US" sz="900" dirty="0">
                <a:latin typeface="Arial" panose="020B0604020202020204" pitchFamily="34" charset="0"/>
                <a:cs typeface="Arial" panose="020B0604020202020204" pitchFamily="34" charset="0"/>
              </a:rPr>
              <a:t>40</a:t>
            </a:fld>
            <a:endParaRPr lang="en-US" altLang="en-US" sz="900" dirty="0">
              <a:latin typeface="Arial" panose="020B0604020202020204" pitchFamily="34" charset="0"/>
              <a:ea typeface="Arial" panose="020B0604020202020204" pitchFamily="34" charset="0"/>
              <a:cs typeface="Arial" panose="020B0604020202020204" pitchFamily="34" charset="0"/>
            </a:endParaRPr>
          </a:p>
        </p:txBody>
      </p:sp>
      <p:pic>
        <p:nvPicPr>
          <p:cNvPr id="47110" name="Picture 5" descr="camuoixoi2"/>
          <p:cNvPicPr>
            <a:picLocks noChangeAspect="1"/>
          </p:cNvPicPr>
          <p:nvPr/>
        </p:nvPicPr>
        <p:blipFill>
          <a:blip r:embed="rId3"/>
          <a:stretch>
            <a:fillRect/>
          </a:stretch>
        </p:blipFill>
        <p:spPr>
          <a:xfrm>
            <a:off x="-4445" y="0"/>
            <a:ext cx="5948045" cy="3429000"/>
          </a:xfrm>
          <a:prstGeom prst="rect">
            <a:avLst/>
          </a:prstGeom>
          <a:noFill/>
          <a:ln w="9525">
            <a:noFill/>
          </a:ln>
        </p:spPr>
      </p:pic>
      <p:pic>
        <p:nvPicPr>
          <p:cNvPr id="47111" name="Picture 7" descr="e341a9230c0d4ce5f8ddf852a5036f9e"/>
          <p:cNvPicPr>
            <a:picLocks noChangeAspect="1"/>
          </p:cNvPicPr>
          <p:nvPr/>
        </p:nvPicPr>
        <p:blipFill>
          <a:blip r:embed="rId4"/>
          <a:stretch>
            <a:fillRect/>
          </a:stretch>
        </p:blipFill>
        <p:spPr>
          <a:xfrm>
            <a:off x="6019800" y="3276600"/>
            <a:ext cx="6162040" cy="3581400"/>
          </a:xfrm>
          <a:prstGeom prst="rect">
            <a:avLst/>
          </a:prstGeom>
          <a:noFill/>
          <a:ln w="9525">
            <a:noFill/>
          </a:ln>
        </p:spPr>
      </p:pic>
      <p:pic>
        <p:nvPicPr>
          <p:cNvPr id="47112" name="Picture 9" descr="xuhao"/>
          <p:cNvPicPr>
            <a:picLocks noChangeAspect="1"/>
          </p:cNvPicPr>
          <p:nvPr/>
        </p:nvPicPr>
        <p:blipFill>
          <a:blip r:embed="rId5"/>
          <a:stretch>
            <a:fillRect/>
          </a:stretch>
        </p:blipFill>
        <p:spPr>
          <a:xfrm>
            <a:off x="5867400" y="0"/>
            <a:ext cx="6314440" cy="3276600"/>
          </a:xfrm>
          <a:prstGeom prst="rect">
            <a:avLst/>
          </a:prstGeom>
          <a:noFill/>
          <a:ln w="9525">
            <a:noFill/>
          </a:ln>
        </p:spPr>
      </p:pic>
      <p:pic>
        <p:nvPicPr>
          <p:cNvPr id="47113" name="Picture 11" descr="luoc-rau"/>
          <p:cNvPicPr>
            <a:picLocks noChangeAspect="1"/>
          </p:cNvPicPr>
          <p:nvPr/>
        </p:nvPicPr>
        <p:blipFill>
          <a:blip r:embed="rId6"/>
          <a:stretch>
            <a:fillRect/>
          </a:stretch>
        </p:blipFill>
        <p:spPr>
          <a:xfrm>
            <a:off x="-4445" y="3352800"/>
            <a:ext cx="6024245" cy="3505200"/>
          </a:xfrm>
          <a:prstGeom prst="rect">
            <a:avLst/>
          </a:prstGeom>
          <a:noFill/>
          <a:ln w="9525">
            <a:noFill/>
          </a:ln>
        </p:spPr>
      </p:pic>
      <p:pic>
        <p:nvPicPr>
          <p:cNvPr id="47114" name="Picture 13" descr="20752249_images1440226_cakho"/>
          <p:cNvPicPr>
            <a:picLocks noChangeAspect="1"/>
          </p:cNvPicPr>
          <p:nvPr/>
        </p:nvPicPr>
        <p:blipFill>
          <a:blip r:embed="rId7"/>
          <a:stretch>
            <a:fillRect/>
          </a:stretch>
        </p:blipFill>
        <p:spPr>
          <a:xfrm>
            <a:off x="4126230" y="1965960"/>
            <a:ext cx="4027170" cy="2940685"/>
          </a:xfrm>
          <a:prstGeom prst="rect">
            <a:avLst/>
          </a:prstGeom>
          <a:noFill/>
          <a:ln w="9525">
            <a:noFill/>
          </a:ln>
        </p:spPr>
      </p:pic>
      <p:sp>
        <p:nvSpPr>
          <p:cNvPr id="47115" name="Text Box 14"/>
          <p:cNvSpPr txBox="1"/>
          <p:nvPr/>
        </p:nvSpPr>
        <p:spPr>
          <a:xfrm>
            <a:off x="3962400" y="381000"/>
            <a:ext cx="4191000" cy="64516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eaLnBrk="1" hangingPunct="1">
              <a:spcBef>
                <a:spcPct val="50000"/>
              </a:spcBef>
            </a:pPr>
            <a:r>
              <a:rPr lang="vi-VN" altLang="en-US" sz="3600" dirty="0">
                <a:solidFill>
                  <a:schemeClr val="accent1">
                    <a:lumMod val="50000"/>
                  </a:schemeClr>
                </a:solidFill>
                <a:latin typeface="Times New Roman" panose="02020603050405020304" pitchFamily="18" charset="0"/>
                <a:cs typeface="Times New Roman" panose="02020603050405020304" pitchFamily="18" charset="0"/>
              </a:rPr>
              <a:t>Thức ăn đạm bạc</a:t>
            </a:r>
            <a:endParaRPr lang="vi-VN" altLang="en-US" sz="3600" dirty="0">
              <a:solidFill>
                <a:schemeClr val="accent1">
                  <a:lumMod val="50000"/>
                </a:schemeClr>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6088" name="Text Box 13"/>
          <p:cNvSpPr txBox="1">
            <a:spLocks noChangeArrowheads="1"/>
          </p:cNvSpPr>
          <p:nvPr/>
        </p:nvSpPr>
        <p:spPr bwMode="auto">
          <a:xfrm>
            <a:off x="3233420" y="5640070"/>
            <a:ext cx="6374130" cy="119888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1" hangingPunct="1"/>
            <a:r>
              <a:rPr lang="vi-VN" altLang="en-US" sz="2400" b="1" i="1" dirty="0">
                <a:solidFill>
                  <a:schemeClr val="accent1">
                    <a:lumMod val="50000"/>
                  </a:schemeClr>
                </a:solidFill>
                <a:latin typeface="Times New Roman" panose="02020603050405020304" pitchFamily="18" charset="0"/>
                <a:cs typeface="Arial" panose="020B0604020202020204" pitchFamily="34" charset="0"/>
              </a:rPr>
              <a:t>Bác  thường  để  lại đĩa thịt g</a:t>
            </a:r>
            <a:r>
              <a:rPr lang="vi-VN" altLang="en-US" sz="2400" b="1" i="1" dirty="0">
                <a:solidFill>
                  <a:schemeClr val="accent1">
                    <a:lumMod val="50000"/>
                  </a:schemeClr>
                </a:solidFill>
                <a:latin typeface="Times New Roman" panose="02020603050405020304" pitchFamily="18" charset="0"/>
                <a:ea typeface="Arial" panose="020B0604020202020204" pitchFamily="34" charset="0"/>
              </a:rPr>
              <a:t>à</a:t>
            </a:r>
            <a:endParaRPr lang="vi-VN" altLang="en-US" sz="2400" b="1" i="1" dirty="0">
              <a:solidFill>
                <a:schemeClr val="accent1">
                  <a:lumMod val="50000"/>
                </a:schemeClr>
              </a:solidFill>
              <a:latin typeface="Times New Roman" panose="02020603050405020304" pitchFamily="18" charset="0"/>
              <a:cs typeface="Arial" panose="020B0604020202020204" pitchFamily="34" charset="0"/>
            </a:endParaRPr>
          </a:p>
          <a:p>
            <a:pPr algn="ctr" eaLnBrk="1" hangingPunct="1"/>
            <a:r>
              <a:rPr lang="vi-VN" altLang="en-US" sz="2400" b="1" i="1" dirty="0">
                <a:solidFill>
                  <a:schemeClr val="accent1">
                    <a:lumMod val="50000"/>
                  </a:schemeClr>
                </a:solidFill>
                <a:latin typeface="Times New Roman" panose="02020603050405020304" pitchFamily="18" charset="0"/>
                <a:cs typeface="Arial" panose="020B0604020202020204" pitchFamily="34" charset="0"/>
              </a:rPr>
              <a:t>m</a:t>
            </a:r>
            <a:r>
              <a:rPr lang="vi-VN" altLang="en-US" sz="2400" b="1" i="1" dirty="0">
                <a:solidFill>
                  <a:schemeClr val="accent1">
                    <a:lumMod val="50000"/>
                  </a:schemeClr>
                </a:solidFill>
                <a:latin typeface="Times New Roman" panose="02020603050405020304" pitchFamily="18" charset="0"/>
                <a:ea typeface="Arial" panose="020B0604020202020204" pitchFamily="34" charset="0"/>
              </a:rPr>
              <a:t>à</a:t>
            </a:r>
            <a:r>
              <a:rPr lang="vi-VN" altLang="en-US" sz="2400" b="1" i="1" dirty="0">
                <a:solidFill>
                  <a:schemeClr val="accent1">
                    <a:lumMod val="50000"/>
                  </a:schemeClr>
                </a:solidFill>
                <a:latin typeface="Times New Roman" panose="02020603050405020304" pitchFamily="18" charset="0"/>
                <a:cs typeface="Arial" panose="020B0604020202020204" pitchFamily="34" charset="0"/>
              </a:rPr>
              <a:t> ăn trọn mấy quả c</a:t>
            </a:r>
            <a:r>
              <a:rPr lang="vi-VN" altLang="en-US" sz="2400" b="1" i="1" dirty="0">
                <a:solidFill>
                  <a:schemeClr val="accent1">
                    <a:lumMod val="50000"/>
                  </a:schemeClr>
                </a:solidFill>
                <a:latin typeface="Times New Roman" panose="02020603050405020304" pitchFamily="18" charset="0"/>
                <a:ea typeface="Arial" panose="020B0604020202020204" pitchFamily="34" charset="0"/>
              </a:rPr>
              <a:t>à</a:t>
            </a:r>
            <a:r>
              <a:rPr lang="vi-VN" altLang="en-US" sz="2400" b="1" i="1" dirty="0">
                <a:solidFill>
                  <a:schemeClr val="accent1">
                    <a:lumMod val="50000"/>
                  </a:schemeClr>
                </a:solidFill>
                <a:latin typeface="Times New Roman" panose="02020603050405020304" pitchFamily="18" charset="0"/>
                <a:cs typeface="Arial" panose="020B0604020202020204" pitchFamily="34" charset="0"/>
              </a:rPr>
              <a:t> xứ  Nghệ</a:t>
            </a:r>
          </a:p>
          <a:p>
            <a:pPr algn="ctr" eaLnBrk="1" hangingPunct="1"/>
            <a:r>
              <a:rPr lang="vi-VN" altLang="en-US" sz="2400" b="1" i="1" dirty="0">
                <a:solidFill>
                  <a:schemeClr val="accent1">
                    <a:lumMod val="50000"/>
                  </a:schemeClr>
                </a:solidFill>
                <a:latin typeface="Times New Roman" panose="02020603050405020304" pitchFamily="18" charset="0"/>
                <a:cs typeface="Arial" panose="020B0604020202020204" pitchFamily="34" charset="0"/>
              </a:rPr>
              <a:t>Tránh nói to v</a:t>
            </a:r>
            <a:r>
              <a:rPr lang="vi-VN" altLang="en-US" sz="2400" b="1" i="1" dirty="0">
                <a:solidFill>
                  <a:schemeClr val="accent1">
                    <a:lumMod val="50000"/>
                  </a:schemeClr>
                </a:solidFill>
                <a:latin typeface="Times New Roman" panose="02020603050405020304" pitchFamily="18" charset="0"/>
                <a:ea typeface="Arial" panose="020B0604020202020204" pitchFamily="34" charset="0"/>
              </a:rPr>
              <a:t>à</a:t>
            </a:r>
            <a:r>
              <a:rPr lang="vi-VN" altLang="en-US" sz="2400" b="1" i="1" dirty="0">
                <a:solidFill>
                  <a:schemeClr val="accent1">
                    <a:lumMod val="50000"/>
                  </a:schemeClr>
                </a:solidFill>
                <a:latin typeface="Times New Roman" panose="02020603050405020304" pitchFamily="18" charset="0"/>
                <a:cs typeface="Arial" panose="020B0604020202020204" pitchFamily="34" charset="0"/>
              </a:rPr>
              <a:t> đi nhẹ cả trong vườn</a:t>
            </a:r>
            <a:endParaRPr lang="vi-VN" altLang="en-US" sz="2400" b="1" i="1" dirty="0">
              <a:solidFill>
                <a:schemeClr val="accent1">
                  <a:lumMod val="50000"/>
                </a:schemeClr>
              </a:solidFill>
              <a:latin typeface="Times New Roman" panose="02020603050405020304" pitchFamily="18" charset="0"/>
              <a:ea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BADB04E3-153B-76F6-BD18-6412A8ADFD07}"/>
              </a:ext>
            </a:extLst>
          </p:cNvPr>
          <p:cNvSpPr/>
          <p:nvPr/>
        </p:nvSpPr>
        <p:spPr>
          <a:xfrm>
            <a:off x="1199456" y="65832"/>
            <a:ext cx="10153128" cy="986904"/>
          </a:xfrm>
          <a:prstGeom prst="flowChartAlternateProcess">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solidFill>
                  <a:srgbClr val="000000"/>
                </a:solidFill>
                <a:effectLst/>
                <a:latin typeface="Times New Roman" panose="02020603050405020304" pitchFamily="18" charset="0"/>
                <a:ea typeface="Times New Roman" panose="02020603050405020304" pitchFamily="18" charset="0"/>
              </a:rPr>
              <a:t>Tư trang: chiếc va li con, vài vật kỉ niệm... ít ỏi. </a:t>
            </a:r>
            <a:r>
              <a:rPr lang="nl-NL" sz="320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 Giản dị</a:t>
            </a:r>
            <a:endParaRPr lang="en-US" sz="3200"/>
          </a:p>
        </p:txBody>
      </p:sp>
      <p:pic>
        <p:nvPicPr>
          <p:cNvPr id="6" name="Picture 6">
            <a:extLst>
              <a:ext uri="{FF2B5EF4-FFF2-40B4-BE49-F238E27FC236}">
                <a16:creationId xmlns:a16="http://schemas.microsoft.com/office/drawing/2014/main" id="{1E5A276E-D0B0-584B-574D-ED0DEFDC4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124744"/>
            <a:ext cx="11665296"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99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30">
            <a:extLst>
              <a:ext uri="{FF2B5EF4-FFF2-40B4-BE49-F238E27FC236}">
                <a16:creationId xmlns:a16="http://schemas.microsoft.com/office/drawing/2014/main" id="{E1A350A4-FFCE-4F13-9D48-F065C7961171}"/>
              </a:ext>
            </a:extLst>
          </p:cNvPr>
          <p:cNvSpPr/>
          <p:nvPr/>
        </p:nvSpPr>
        <p:spPr>
          <a:xfrm>
            <a:off x="2890075" y="2204864"/>
            <a:ext cx="8305203" cy="1229177"/>
          </a:xfrm>
          <a:prstGeom prst="rightArrow">
            <a:avLst>
              <a:gd name="adj1" fmla="val 70149"/>
              <a:gd name="adj2" fmla="val 6627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Right Arrow 32">
            <a:extLst>
              <a:ext uri="{FF2B5EF4-FFF2-40B4-BE49-F238E27FC236}">
                <a16:creationId xmlns:a16="http://schemas.microsoft.com/office/drawing/2014/main" id="{3D1A12E4-065A-48A0-A623-414113F41990}"/>
              </a:ext>
            </a:extLst>
          </p:cNvPr>
          <p:cNvSpPr/>
          <p:nvPr/>
        </p:nvSpPr>
        <p:spPr>
          <a:xfrm>
            <a:off x="2774931" y="3711991"/>
            <a:ext cx="8433637" cy="1229177"/>
          </a:xfrm>
          <a:prstGeom prst="rightArrow">
            <a:avLst>
              <a:gd name="adj1" fmla="val 70149"/>
              <a:gd name="adj2" fmla="val 6627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Right Arrow 50">
            <a:extLst>
              <a:ext uri="{FF2B5EF4-FFF2-40B4-BE49-F238E27FC236}">
                <a16:creationId xmlns:a16="http://schemas.microsoft.com/office/drawing/2014/main" id="{B48AE414-82B9-4477-B305-CFD3F79636EA}"/>
              </a:ext>
            </a:extLst>
          </p:cNvPr>
          <p:cNvSpPr/>
          <p:nvPr/>
        </p:nvSpPr>
        <p:spPr>
          <a:xfrm>
            <a:off x="2890076" y="692696"/>
            <a:ext cx="8305202" cy="1229177"/>
          </a:xfrm>
          <a:prstGeom prst="rightArrow">
            <a:avLst>
              <a:gd name="adj1" fmla="val 70149"/>
              <a:gd name="adj2" fmla="val 6627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accent2"/>
              </a:solidFill>
            </a:endParaRPr>
          </a:p>
        </p:txBody>
      </p:sp>
      <p:sp>
        <p:nvSpPr>
          <p:cNvPr id="8" name="TextBox 7">
            <a:extLst>
              <a:ext uri="{FF2B5EF4-FFF2-40B4-BE49-F238E27FC236}">
                <a16:creationId xmlns:a16="http://schemas.microsoft.com/office/drawing/2014/main" id="{11ECE800-1442-40D5-BEDC-BBB47BDE0A32}"/>
              </a:ext>
            </a:extLst>
          </p:cNvPr>
          <p:cNvSpPr txBox="1"/>
          <p:nvPr/>
        </p:nvSpPr>
        <p:spPr>
          <a:xfrm>
            <a:off x="4762283" y="908720"/>
            <a:ext cx="5976664" cy="846386"/>
          </a:xfrm>
          <a:prstGeom prst="rect">
            <a:avLst/>
          </a:prstGeom>
          <a:noFill/>
        </p:spPr>
        <p:txBody>
          <a:bodyPr wrap="square" rtlCol="0">
            <a:spAutoFit/>
          </a:bodyPr>
          <a:lstStyle/>
          <a:p>
            <a:pPr algn="just">
              <a:lnSpc>
                <a:spcPct val="130000"/>
              </a:lnSpc>
              <a:spcBef>
                <a:spcPct val="55000"/>
              </a:spcBef>
            </a:pPr>
            <a:r>
              <a:rPr lang="en-SG" sz="4000" dirty="0" err="1">
                <a:solidFill>
                  <a:schemeClr val="bg1"/>
                </a:solidFill>
                <a:latin typeface="#9Slide05 SVNHollycakes" panose="02000000000000000000" pitchFamily="2" charset="0"/>
                <a:cs typeface="Times New Roman" panose="02020603050405020304" pitchFamily="18" charset="0"/>
              </a:rPr>
              <a:t>Chỗ</a:t>
            </a:r>
            <a:r>
              <a:rPr lang="en-SG" sz="4000" dirty="0">
                <a:solidFill>
                  <a:schemeClr val="bg1"/>
                </a:solidFill>
                <a:latin typeface="#9Slide05 SVNHollycakes" panose="02000000000000000000" pitchFamily="2" charset="0"/>
                <a:cs typeface="Times New Roman" panose="02020603050405020304" pitchFamily="18" charset="0"/>
              </a:rPr>
              <a:t> ở, </a:t>
            </a:r>
            <a:r>
              <a:rPr lang="en-SG" sz="4000" dirty="0" err="1">
                <a:solidFill>
                  <a:schemeClr val="bg1"/>
                </a:solidFill>
                <a:latin typeface="#9Slide05 SVNHollycakes" panose="02000000000000000000" pitchFamily="2" charset="0"/>
                <a:cs typeface="Times New Roman" panose="02020603050405020304" pitchFamily="18" charset="0"/>
              </a:rPr>
              <a:t>làm</a:t>
            </a:r>
            <a:r>
              <a:rPr lang="en-SG" sz="4000" dirty="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việc</a:t>
            </a:r>
            <a:r>
              <a:rPr lang="en-SG" sz="4000" dirty="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mộc</a:t>
            </a:r>
            <a:r>
              <a:rPr lang="en-SG" sz="4000" dirty="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mạc</a:t>
            </a:r>
            <a:r>
              <a:rPr lang="en-SG" sz="4000" dirty="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đơn</a:t>
            </a:r>
            <a:r>
              <a:rPr lang="en-SG" sz="4000" dirty="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sơ</a:t>
            </a:r>
            <a:endParaRPr lang="en-US" altLang="en-US" sz="4800" dirty="0">
              <a:solidFill>
                <a:schemeClr val="bg1"/>
              </a:solidFill>
              <a:latin typeface="#9Slide05 SVNHollycakes" panose="020000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10F4AB9D-F94D-43E7-B2AC-7E759FAA2FAB}"/>
              </a:ext>
            </a:extLst>
          </p:cNvPr>
          <p:cNvSpPr txBox="1"/>
          <p:nvPr/>
        </p:nvSpPr>
        <p:spPr>
          <a:xfrm>
            <a:off x="4762284" y="2374117"/>
            <a:ext cx="5726204" cy="846386"/>
          </a:xfrm>
          <a:prstGeom prst="rect">
            <a:avLst/>
          </a:prstGeom>
          <a:noFill/>
        </p:spPr>
        <p:txBody>
          <a:bodyPr wrap="square" rtlCol="0">
            <a:spAutoFit/>
          </a:bodyPr>
          <a:lstStyle/>
          <a:p>
            <a:pPr algn="just">
              <a:lnSpc>
                <a:spcPct val="130000"/>
              </a:lnSpc>
              <a:spcBef>
                <a:spcPct val="55000"/>
              </a:spcBef>
            </a:pPr>
            <a:r>
              <a:rPr lang="en-SG" sz="4000">
                <a:solidFill>
                  <a:schemeClr val="bg1"/>
                </a:solidFill>
                <a:latin typeface="#9Slide05 SVNHollycakes" panose="02000000000000000000" pitchFamily="2" charset="0"/>
                <a:cs typeface="Times New Roman" panose="02020603050405020304" pitchFamily="18" charset="0"/>
              </a:rPr>
              <a:t>Trang phục, t</a:t>
            </a:r>
            <a:r>
              <a:rPr lang="vi-VN" sz="4000">
                <a:solidFill>
                  <a:schemeClr val="bg1"/>
                </a:solidFill>
                <a:latin typeface="#9Slide05 SVNHollycakes" panose="02000000000000000000" pitchFamily="2" charset="0"/>
                <a:cs typeface="Times New Roman" panose="02020603050405020304" pitchFamily="18" charset="0"/>
              </a:rPr>
              <a:t>ư</a:t>
            </a:r>
            <a:r>
              <a:rPr lang="en-US" sz="4000">
                <a:solidFill>
                  <a:schemeClr val="bg1"/>
                </a:solidFill>
                <a:latin typeface="#9Slide05 SVNHollycakes" panose="02000000000000000000" pitchFamily="2" charset="0"/>
                <a:cs typeface="Times New Roman" panose="02020603050405020304" pitchFamily="18" charset="0"/>
              </a:rPr>
              <a:t> trang</a:t>
            </a:r>
            <a:r>
              <a:rPr lang="en-SG" sz="400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giản</a:t>
            </a:r>
            <a:r>
              <a:rPr lang="en-SG" sz="4000" dirty="0">
                <a:solidFill>
                  <a:schemeClr val="bg1"/>
                </a:solidFill>
                <a:latin typeface="#9Slide05 SVNHollycakes" panose="02000000000000000000" pitchFamily="2" charset="0"/>
                <a:cs typeface="Times New Roman" panose="02020603050405020304" pitchFamily="18" charset="0"/>
              </a:rPr>
              <a:t> </a:t>
            </a:r>
            <a:r>
              <a:rPr lang="en-SG" sz="4000" dirty="0" err="1">
                <a:solidFill>
                  <a:schemeClr val="bg1"/>
                </a:solidFill>
                <a:latin typeface="#9Slide05 SVNHollycakes" panose="02000000000000000000" pitchFamily="2" charset="0"/>
                <a:cs typeface="Times New Roman" panose="02020603050405020304" pitchFamily="18" charset="0"/>
              </a:rPr>
              <a:t>dị</a:t>
            </a:r>
            <a:endParaRPr lang="en-US" altLang="en-US" sz="4800" dirty="0">
              <a:solidFill>
                <a:schemeClr val="bg1"/>
              </a:solidFill>
              <a:latin typeface="#9Slide05 SVNHollycakes"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50F268C8-B3EC-438A-AFF4-96E9B018A452}"/>
              </a:ext>
            </a:extLst>
          </p:cNvPr>
          <p:cNvSpPr txBox="1"/>
          <p:nvPr/>
        </p:nvSpPr>
        <p:spPr>
          <a:xfrm>
            <a:off x="4762282" y="4017258"/>
            <a:ext cx="4439073" cy="707886"/>
          </a:xfrm>
          <a:prstGeom prst="rect">
            <a:avLst/>
          </a:prstGeom>
          <a:noFill/>
        </p:spPr>
        <p:txBody>
          <a:bodyPr wrap="square" rtlCol="0">
            <a:spAutoFit/>
          </a:bodyPr>
          <a:lstStyle/>
          <a:p>
            <a:r>
              <a:rPr lang="en-US" altLang="ko-KR" sz="4000" dirty="0" err="1">
                <a:solidFill>
                  <a:schemeClr val="bg1"/>
                </a:solidFill>
                <a:latin typeface="#9Slide05 SVNHollycakes" panose="02000000000000000000" pitchFamily="2" charset="0"/>
                <a:cs typeface="Times New Roman" panose="02020603050405020304" pitchFamily="18" charset="0"/>
              </a:rPr>
              <a:t>Đồ</a:t>
            </a:r>
            <a:r>
              <a:rPr lang="en-US" altLang="ko-KR" sz="4000" dirty="0">
                <a:solidFill>
                  <a:schemeClr val="bg1"/>
                </a:solidFill>
                <a:latin typeface="#9Slide05 SVNHollycakes" panose="02000000000000000000" pitchFamily="2" charset="0"/>
                <a:cs typeface="Times New Roman" panose="02020603050405020304" pitchFamily="18" charset="0"/>
              </a:rPr>
              <a:t> </a:t>
            </a:r>
            <a:r>
              <a:rPr lang="en-US" altLang="ko-KR" sz="4000" dirty="0" err="1">
                <a:solidFill>
                  <a:schemeClr val="bg1"/>
                </a:solidFill>
                <a:latin typeface="#9Slide05 SVNHollycakes" panose="02000000000000000000" pitchFamily="2" charset="0"/>
                <a:cs typeface="Times New Roman" panose="02020603050405020304" pitchFamily="18" charset="0"/>
              </a:rPr>
              <a:t>ăn</a:t>
            </a:r>
            <a:r>
              <a:rPr lang="en-US" altLang="ko-KR" sz="4000" dirty="0">
                <a:solidFill>
                  <a:schemeClr val="bg1"/>
                </a:solidFill>
                <a:latin typeface="#9Slide05 SVNHollycakes" panose="02000000000000000000" pitchFamily="2" charset="0"/>
                <a:cs typeface="Times New Roman" panose="02020603050405020304" pitchFamily="18" charset="0"/>
              </a:rPr>
              <a:t> </a:t>
            </a:r>
            <a:r>
              <a:rPr lang="en-US" altLang="ko-KR" sz="4000" dirty="0" err="1">
                <a:solidFill>
                  <a:schemeClr val="bg1"/>
                </a:solidFill>
                <a:latin typeface="#9Slide05 SVNHollycakes" panose="02000000000000000000" pitchFamily="2" charset="0"/>
                <a:cs typeface="Times New Roman" panose="02020603050405020304" pitchFamily="18" charset="0"/>
              </a:rPr>
              <a:t>đạm</a:t>
            </a:r>
            <a:r>
              <a:rPr lang="en-US" altLang="ko-KR" sz="4000" dirty="0">
                <a:solidFill>
                  <a:schemeClr val="bg1"/>
                </a:solidFill>
                <a:latin typeface="#9Slide05 SVNHollycakes" panose="02000000000000000000" pitchFamily="2" charset="0"/>
                <a:cs typeface="Times New Roman" panose="02020603050405020304" pitchFamily="18" charset="0"/>
              </a:rPr>
              <a:t> </a:t>
            </a:r>
            <a:r>
              <a:rPr lang="en-US" altLang="ko-KR" sz="4000" dirty="0" err="1">
                <a:solidFill>
                  <a:schemeClr val="bg1"/>
                </a:solidFill>
                <a:latin typeface="#9Slide05 SVNHollycakes" panose="02000000000000000000" pitchFamily="2" charset="0"/>
                <a:cs typeface="Times New Roman" panose="02020603050405020304" pitchFamily="18" charset="0"/>
              </a:rPr>
              <a:t>bạc</a:t>
            </a:r>
            <a:endParaRPr lang="ko-KR" altLang="en-US" sz="4800" dirty="0">
              <a:solidFill>
                <a:schemeClr val="bg1"/>
              </a:solidFill>
              <a:latin typeface="#9Slide05 SVNHollycakes" panose="02000000000000000000" pitchFamily="2" charset="0"/>
              <a:cs typeface="Times New Roman" panose="02020603050405020304" pitchFamily="18" charset="0"/>
            </a:endParaRPr>
          </a:p>
        </p:txBody>
      </p:sp>
      <p:pic>
        <p:nvPicPr>
          <p:cNvPr id="11" name="Picture 2" descr="Vector chÃ¢n dung bÃ¡c há» Äáº¹p">
            <a:extLst>
              <a:ext uri="{FF2B5EF4-FFF2-40B4-BE49-F238E27FC236}">
                <a16:creationId xmlns:a16="http://schemas.microsoft.com/office/drawing/2014/main" id="{526E41A7-DB91-4CB1-8097-CB06C9D58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2" t="4851" r="13416" b="15351"/>
          <a:stretch/>
        </p:blipFill>
        <p:spPr bwMode="auto">
          <a:xfrm>
            <a:off x="610499" y="44624"/>
            <a:ext cx="3960441" cy="54726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683C29-336C-4948-B268-53AFE43E88D4}"/>
              </a:ext>
            </a:extLst>
          </p:cNvPr>
          <p:cNvSpPr/>
          <p:nvPr/>
        </p:nvSpPr>
        <p:spPr>
          <a:xfrm>
            <a:off x="-24680" y="5373216"/>
            <a:ext cx="12163114" cy="1274195"/>
          </a:xfrm>
          <a:prstGeom prst="rect">
            <a:avLst/>
          </a:prstGeom>
        </p:spPr>
        <p:txBody>
          <a:bodyPr wrap="square">
            <a:spAutoFit/>
          </a:bodyPr>
          <a:lstStyle/>
          <a:p>
            <a:pPr algn="ctr">
              <a:lnSpc>
                <a:spcPct val="180000"/>
              </a:lnSpc>
            </a:pPr>
            <a:r>
              <a:rPr lang="vi-VN" altLang="x-none" sz="4800" b="1" dirty="0">
                <a:solidFill>
                  <a:srgbClr val="7030A0"/>
                </a:solidFill>
                <a:latin typeface="#9Slide05 Ciaobella" pitchFamily="2" charset="0"/>
                <a:cs typeface="Times New Roman" panose="02020603050405020304" pitchFamily="18" charset="0"/>
              </a:rPr>
              <a:t>→ Chưa có vị nguyên thủ quốc gia n</a:t>
            </a:r>
            <a:r>
              <a:rPr lang="vi-VN" altLang="x-none" sz="4800" b="1" dirty="0">
                <a:solidFill>
                  <a:srgbClr val="7030A0"/>
                </a:solidFill>
                <a:latin typeface="#9Slide05 Ciaobella" pitchFamily="2" charset="0"/>
                <a:ea typeface="Times New Roman" panose="02020603050405020304" pitchFamily="18" charset="0"/>
              </a:rPr>
              <a:t>à</a:t>
            </a:r>
            <a:r>
              <a:rPr lang="vi-VN" altLang="x-none" sz="4800" b="1" dirty="0">
                <a:solidFill>
                  <a:srgbClr val="7030A0"/>
                </a:solidFill>
                <a:latin typeface="#9Slide05 Ciaobella" pitchFamily="2" charset="0"/>
                <a:cs typeface="Times New Roman" panose="02020603050405020304" pitchFamily="18" charset="0"/>
              </a:rPr>
              <a:t>o có cách sống giống như Bác</a:t>
            </a:r>
          </a:p>
        </p:txBody>
      </p:sp>
    </p:spTree>
    <p:extLst>
      <p:ext uri="{BB962C8B-B14F-4D97-AF65-F5344CB8AC3E}">
        <p14:creationId xmlns:p14="http://schemas.microsoft.com/office/powerpoint/2010/main" val="22485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F0D28-650D-4C1D-BA32-D1FA4AF01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225879"/>
            <a:ext cx="6858000" cy="6858000"/>
          </a:xfrm>
          <a:prstGeom prst="rect">
            <a:avLst/>
          </a:prstGeom>
        </p:spPr>
      </p:pic>
      <p:sp>
        <p:nvSpPr>
          <p:cNvPr id="4" name="Rectangle 3">
            <a:extLst>
              <a:ext uri="{FF2B5EF4-FFF2-40B4-BE49-F238E27FC236}">
                <a16:creationId xmlns:a16="http://schemas.microsoft.com/office/drawing/2014/main" id="{3EC6C0AE-5923-41A4-8535-4F3833F7BC3B}"/>
              </a:ext>
            </a:extLst>
          </p:cNvPr>
          <p:cNvSpPr/>
          <p:nvPr/>
        </p:nvSpPr>
        <p:spPr>
          <a:xfrm>
            <a:off x="587388" y="692696"/>
            <a:ext cx="11017224" cy="1569660"/>
          </a:xfrm>
          <a:prstGeom prst="rect">
            <a:avLst/>
          </a:prstGeom>
        </p:spPr>
        <p:txBody>
          <a:bodyPr wrap="square">
            <a:spAutoFit/>
          </a:bodyPr>
          <a:lstStyle/>
          <a:p>
            <a:pPr algn="ctr"/>
            <a:r>
              <a:rPr lang="en-US" altLang="en-US" sz="3200" b="1" dirty="0" err="1">
                <a:latin typeface="#9Slide03 Arima Madurai Black" panose="00000A00000000000000" pitchFamily="2" charset="0"/>
                <a:cs typeface="#9Slide03 Arima Madurai Black" panose="00000A00000000000000" pitchFamily="2" charset="0"/>
              </a:rPr>
              <a:t>Có</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bạn</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học</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sinh</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cho</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rằng</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Cách</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sống</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giản</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dị</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đạm</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bạc</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của</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Bác</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Hồ</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lại</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vô</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cùng</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thanh</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cao</a:t>
            </a:r>
            <a:r>
              <a:rPr lang="en-US" altLang="en-US" sz="3200" b="1" dirty="0">
                <a:latin typeface="#9Slide03 Arima Madurai Black" panose="00000A00000000000000" pitchFamily="2" charset="0"/>
                <a:cs typeface="#9Slide03 Arima Madurai Black" panose="00000A00000000000000" pitchFamily="2" charset="0"/>
              </a:rPr>
              <a:t>, sang </a:t>
            </a:r>
            <a:r>
              <a:rPr lang="en-US" altLang="en-US" sz="3200" b="1" dirty="0" err="1">
                <a:latin typeface="#9Slide03 Arima Madurai Black" panose="00000A00000000000000" pitchFamily="2" charset="0"/>
                <a:cs typeface="#9Slide03 Arima Madurai Black" panose="00000A00000000000000" pitchFamily="2" charset="0"/>
              </a:rPr>
              <a:t>trọng</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Em</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có</a:t>
            </a:r>
            <a:r>
              <a:rPr lang="en-US" altLang="en-US" sz="3200" b="1" dirty="0">
                <a:latin typeface="#9Slide03 Arima Madurai Black" panose="00000A00000000000000" pitchFamily="2" charset="0"/>
                <a:cs typeface="#9Slide03 Arima Madurai Black" panose="00000A00000000000000" pitchFamily="2" charset="0"/>
              </a:rPr>
              <a:t> </a:t>
            </a:r>
          </a:p>
          <a:p>
            <a:pPr algn="ctr"/>
            <a:r>
              <a:rPr lang="en-US" altLang="en-US" sz="3200" b="1" dirty="0" err="1">
                <a:latin typeface="#9Slide03 Arima Madurai Black" panose="00000A00000000000000" pitchFamily="2" charset="0"/>
                <a:cs typeface="#9Slide03 Arima Madurai Black" panose="00000A00000000000000" pitchFamily="2" charset="0"/>
              </a:rPr>
              <a:t>đồng</a:t>
            </a:r>
            <a:r>
              <a:rPr lang="en-US" altLang="en-US" sz="3200" b="1" dirty="0">
                <a:latin typeface="#9Slide03 Arima Madurai Black" panose="00000A00000000000000" pitchFamily="2" charset="0"/>
                <a:cs typeface="#9Slide03 Arima Madurai Black" panose="00000A00000000000000" pitchFamily="2" charset="0"/>
              </a:rPr>
              <a:t> ý </a:t>
            </a:r>
            <a:r>
              <a:rPr lang="en-US" altLang="en-US" sz="3200" b="1" dirty="0" err="1">
                <a:latin typeface="#9Slide03 Arima Madurai Black" panose="00000A00000000000000" pitchFamily="2" charset="0"/>
                <a:cs typeface="#9Slide03 Arima Madurai Black" panose="00000A00000000000000" pitchFamily="2" charset="0"/>
              </a:rPr>
              <a:t>với</a:t>
            </a:r>
            <a:r>
              <a:rPr lang="en-US" altLang="en-US" sz="3200" b="1" dirty="0">
                <a:latin typeface="#9Slide03 Arima Madurai Black" panose="00000A00000000000000" pitchFamily="2" charset="0"/>
                <a:cs typeface="#9Slide03 Arima Madurai Black" panose="00000A00000000000000" pitchFamily="2" charset="0"/>
              </a:rPr>
              <a:t> ý </a:t>
            </a:r>
            <a:r>
              <a:rPr lang="en-US" altLang="en-US" sz="3200" b="1" dirty="0" err="1">
                <a:latin typeface="#9Slide03 Arima Madurai Black" panose="00000A00000000000000" pitchFamily="2" charset="0"/>
                <a:cs typeface="#9Slide03 Arima Madurai Black" panose="00000A00000000000000" pitchFamily="2" charset="0"/>
              </a:rPr>
              <a:t>kiến</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đó</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không</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vì</a:t>
            </a:r>
            <a:r>
              <a:rPr lang="en-US" altLang="en-US" sz="3200" b="1" dirty="0">
                <a:latin typeface="#9Slide03 Arima Madurai Black" panose="00000A00000000000000" pitchFamily="2" charset="0"/>
                <a:cs typeface="#9Slide03 Arima Madurai Black" panose="00000A00000000000000" pitchFamily="2" charset="0"/>
              </a:rPr>
              <a:t> </a:t>
            </a:r>
            <a:r>
              <a:rPr lang="en-US" altLang="en-US" sz="3200" b="1" dirty="0" err="1">
                <a:latin typeface="#9Slide03 Arima Madurai Black" panose="00000A00000000000000" pitchFamily="2" charset="0"/>
                <a:cs typeface="#9Slide03 Arima Madurai Black" panose="00000A00000000000000" pitchFamily="2" charset="0"/>
              </a:rPr>
              <a:t>sao</a:t>
            </a:r>
            <a:r>
              <a:rPr lang="en-US" altLang="en-US" sz="3200" b="1"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53506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03029-B19C-4E0F-BA5E-6657D5F8A90D}"/>
              </a:ext>
            </a:extLst>
          </p:cNvPr>
          <p:cNvSpPr txBox="1"/>
          <p:nvPr/>
        </p:nvSpPr>
        <p:spPr>
          <a:xfrm>
            <a:off x="3765875" y="476672"/>
            <a:ext cx="4660250" cy="646331"/>
          </a:xfrm>
          <a:prstGeom prst="rect">
            <a:avLst/>
          </a:prstGeom>
          <a:noFill/>
        </p:spPr>
        <p:txBody>
          <a:bodyPr wrap="none" rtlCol="0">
            <a:spAutoFit/>
          </a:bodyPr>
          <a:lstStyle/>
          <a:p>
            <a:r>
              <a:rPr lang="en-US" sz="3600" dirty="0">
                <a:solidFill>
                  <a:srgbClr val="FF0000"/>
                </a:solidFill>
                <a:latin typeface="#9Slide03 Arima Madurai Black" panose="00000A00000000000000" pitchFamily="2" charset="0"/>
                <a:cs typeface="#9Slide03 Arima Madurai Black" panose="00000A00000000000000" pitchFamily="2" charset="0"/>
              </a:rPr>
              <a:t>b/ </a:t>
            </a:r>
            <a:r>
              <a:rPr lang="en-US" sz="3600" dirty="0" err="1">
                <a:solidFill>
                  <a:srgbClr val="FF0000"/>
                </a:solidFill>
                <a:latin typeface="#9Slide03 Arima Madurai Black" panose="00000A00000000000000" pitchFamily="2" charset="0"/>
                <a:cs typeface="#9Slide03 Arima Madurai Black" panose="00000A00000000000000" pitchFamily="2" charset="0"/>
              </a:rPr>
              <a:t>Lối</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sống</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thanh</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cao</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5" name="Rectangle 10">
            <a:extLst>
              <a:ext uri="{FF2B5EF4-FFF2-40B4-BE49-F238E27FC236}">
                <a16:creationId xmlns:a16="http://schemas.microsoft.com/office/drawing/2014/main" id="{2B0C4326-5C62-474A-AB0A-DD64B6BF8734}"/>
              </a:ext>
            </a:extLst>
          </p:cNvPr>
          <p:cNvSpPr/>
          <p:nvPr/>
        </p:nvSpPr>
        <p:spPr>
          <a:xfrm>
            <a:off x="5519936" y="1682805"/>
            <a:ext cx="6136381"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eaLnBrk="1" hangingPunct="1"/>
            <a:r>
              <a:rPr sz="2800" dirty="0" err="1">
                <a:latin typeface="Times New Roman" panose="02020603050405020304" pitchFamily="18" charset="0"/>
                <a:cs typeface="Times New Roman" panose="02020603050405020304" pitchFamily="18" charset="0"/>
              </a:rPr>
              <a:t>Đây</a:t>
            </a:r>
            <a:r>
              <a:rPr sz="2800" dirty="0">
                <a:latin typeface="Times New Roman" panose="02020603050405020304" pitchFamily="18" charset="0"/>
                <a:cs typeface="Times New Roman" panose="02020603050405020304" pitchFamily="18" charset="0"/>
              </a:rPr>
              <a:t> không phải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lối sống khắc khổ của người tự vui trong cảnh nghèo </a:t>
            </a:r>
            <a:r>
              <a:rPr sz="2800" dirty="0" err="1">
                <a:latin typeface="Times New Roman" panose="02020603050405020304" pitchFamily="18" charset="0"/>
                <a:cs typeface="Times New Roman" panose="02020603050405020304" pitchFamily="18" charset="0"/>
              </a:rPr>
              <a:t>khó</a:t>
            </a:r>
            <a:r>
              <a:rPr sz="2800" dirty="0">
                <a:latin typeface="Times New Roman" panose="02020603050405020304" pitchFamily="18" charset="0"/>
                <a:cs typeface="Times New Roman" panose="02020603050405020304" pitchFamily="18" charset="0"/>
              </a:rPr>
              <a:t>.</a:t>
            </a:r>
            <a:endParaRPr sz="2800" i="1"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C4F9EBC4-BEB6-42A3-9CD5-54DE98DAD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06" y="1179674"/>
            <a:ext cx="5678326" cy="5678326"/>
          </a:xfrm>
          <a:prstGeom prst="rect">
            <a:avLst/>
          </a:prstGeom>
        </p:spPr>
      </p:pic>
      <p:sp>
        <p:nvSpPr>
          <p:cNvPr id="7" name="Rectangle 6">
            <a:extLst>
              <a:ext uri="{FF2B5EF4-FFF2-40B4-BE49-F238E27FC236}">
                <a16:creationId xmlns:a16="http://schemas.microsoft.com/office/drawing/2014/main" id="{CDF0B277-0F50-46AD-B439-CBE078EA8BB8}"/>
              </a:ext>
            </a:extLst>
          </p:cNvPr>
          <p:cNvSpPr/>
          <p:nvPr/>
        </p:nvSpPr>
        <p:spPr>
          <a:xfrm>
            <a:off x="1209762" y="2852936"/>
            <a:ext cx="3087399" cy="2554545"/>
          </a:xfrm>
          <a:prstGeom prst="rect">
            <a:avLst/>
          </a:prstGeom>
        </p:spPr>
        <p:txBody>
          <a:bodyPr wrap="square">
            <a:spAutoFit/>
          </a:bodyPr>
          <a:lstStyle/>
          <a:p>
            <a:pPr algn="ctr"/>
            <a:r>
              <a:rPr lang="en-SG" sz="3200" b="1" dirty="0" err="1">
                <a:latin typeface="#9Slide03 Arima Madurai Black" panose="00000A00000000000000" pitchFamily="2" charset="0"/>
                <a:cs typeface="#9Slide03 Arima Madurai Black" panose="00000A00000000000000" pitchFamily="2" charset="0"/>
              </a:rPr>
              <a:t>Cách</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sống</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giản</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dị</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của</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Bác</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Hồ</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lại</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vô</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cùng</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thanh</a:t>
            </a:r>
            <a:r>
              <a:rPr lang="en-SG" sz="3200" b="1" dirty="0">
                <a:latin typeface="#9Slide03 Arima Madurai Black" panose="00000A00000000000000" pitchFamily="2" charset="0"/>
                <a:cs typeface="#9Slide03 Arima Madurai Black" panose="00000A00000000000000" pitchFamily="2" charset="0"/>
              </a:rPr>
              <a:t> </a:t>
            </a:r>
            <a:r>
              <a:rPr lang="en-SG" sz="3200" b="1" dirty="0" err="1">
                <a:latin typeface="#9Slide03 Arima Madurai Black" panose="00000A00000000000000" pitchFamily="2" charset="0"/>
                <a:cs typeface="#9Slide03 Arima Madurai Black" panose="00000A00000000000000" pitchFamily="2" charset="0"/>
              </a:rPr>
              <a:t>cao</a:t>
            </a:r>
            <a:r>
              <a:rPr lang="en-SG" sz="3200" b="1" dirty="0">
                <a:latin typeface="#9Slide03 Arima Madurai Black" panose="00000A00000000000000" pitchFamily="2" charset="0"/>
                <a:cs typeface="#9Slide03 Arima Madurai Black" panose="00000A00000000000000" pitchFamily="2" charset="0"/>
              </a:rPr>
              <a:t>, </a:t>
            </a:r>
          </a:p>
          <a:p>
            <a:pPr algn="ctr"/>
            <a:r>
              <a:rPr lang="en-SG" sz="3200" b="1" dirty="0">
                <a:latin typeface="#9Slide03 Arima Madurai Black" panose="00000A00000000000000" pitchFamily="2" charset="0"/>
                <a:cs typeface="#9Slide03 Arima Madurai Black" panose="00000A00000000000000" pitchFamily="2" charset="0"/>
              </a:rPr>
              <a:t>sang </a:t>
            </a:r>
            <a:r>
              <a:rPr lang="en-SG" sz="3200" b="1" dirty="0" err="1">
                <a:latin typeface="#9Slide03 Arima Madurai Black" panose="00000A00000000000000" pitchFamily="2" charset="0"/>
                <a:cs typeface="#9Slide03 Arima Madurai Black" panose="00000A00000000000000" pitchFamily="2" charset="0"/>
              </a:rPr>
              <a:t>trọng</a:t>
            </a:r>
            <a:r>
              <a:rPr lang="en-SG" sz="3200" b="1" dirty="0">
                <a:latin typeface="#9Slide03 Arima Madurai Black" panose="00000A00000000000000" pitchFamily="2" charset="0"/>
                <a:cs typeface="#9Slide03 Arima Madurai Black" panose="00000A00000000000000" pitchFamily="2" charset="0"/>
              </a:rPr>
              <a:t>.</a:t>
            </a:r>
          </a:p>
        </p:txBody>
      </p:sp>
      <p:sp>
        <p:nvSpPr>
          <p:cNvPr id="8" name="Rectangle 10">
            <a:extLst>
              <a:ext uri="{FF2B5EF4-FFF2-40B4-BE49-F238E27FC236}">
                <a16:creationId xmlns:a16="http://schemas.microsoft.com/office/drawing/2014/main" id="{F37C77D7-D5D2-481B-8407-967D3E2110F8}"/>
              </a:ext>
            </a:extLst>
          </p:cNvPr>
          <p:cNvSpPr/>
          <p:nvPr/>
        </p:nvSpPr>
        <p:spPr>
          <a:xfrm>
            <a:off x="5519937" y="3196133"/>
            <a:ext cx="6136382"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eaLnBrk="1" hangingPunct="1"/>
            <a:r>
              <a:rPr sz="2800" dirty="0" err="1">
                <a:latin typeface="Times New Roman" panose="02020603050405020304" pitchFamily="18" charset="0"/>
                <a:cs typeface="Times New Roman" panose="02020603050405020304" pitchFamily="18" charset="0"/>
              </a:rPr>
              <a:t>Đây</a:t>
            </a:r>
            <a:r>
              <a:rPr sz="2800" dirty="0">
                <a:latin typeface="Times New Roman" panose="02020603050405020304" pitchFamily="18" charset="0"/>
                <a:cs typeface="Times New Roman" panose="02020603050405020304" pitchFamily="18" charset="0"/>
              </a:rPr>
              <a:t> cũng không phải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cách tự thần thánh hoá, tự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m cho khác đời, hơn </a:t>
            </a:r>
            <a:r>
              <a:rPr lang="en-US" sz="2800" dirty="0" err="1">
                <a:latin typeface="Times New Roman" panose="02020603050405020304" pitchFamily="18" charset="0"/>
                <a:cs typeface="Times New Roman" panose="02020603050405020304" pitchFamily="18" charset="0"/>
              </a:rPr>
              <a:t>người</a:t>
            </a:r>
            <a:r>
              <a:rPr sz="2800" dirty="0">
                <a:latin typeface="Times New Roman" panose="02020603050405020304" pitchFamily="18" charset="0"/>
                <a:cs typeface="Times New Roman" panose="02020603050405020304" pitchFamily="18" charset="0"/>
              </a:rPr>
              <a:t>.</a:t>
            </a:r>
            <a:endParaRPr sz="2800" i="1" dirty="0">
              <a:latin typeface="Times New Roman" panose="02020603050405020304" pitchFamily="18" charset="0"/>
              <a:ea typeface="Times New Roman" panose="02020603050405020304" pitchFamily="18" charset="0"/>
            </a:endParaRPr>
          </a:p>
        </p:txBody>
      </p:sp>
      <p:sp>
        <p:nvSpPr>
          <p:cNvPr id="9" name="Rectangle 10">
            <a:extLst>
              <a:ext uri="{FF2B5EF4-FFF2-40B4-BE49-F238E27FC236}">
                <a16:creationId xmlns:a16="http://schemas.microsoft.com/office/drawing/2014/main" id="{7D215E8D-ECFD-454A-8BB4-096285F52CD8}"/>
              </a:ext>
            </a:extLst>
          </p:cNvPr>
          <p:cNvSpPr/>
          <p:nvPr/>
        </p:nvSpPr>
        <p:spPr>
          <a:xfrm>
            <a:off x="5519936" y="5085184"/>
            <a:ext cx="6136382"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eaLnBrk="1" hangingPunct="1"/>
            <a:r>
              <a:rPr sz="2800" dirty="0" err="1">
                <a:latin typeface="Times New Roman" panose="02020603050405020304" pitchFamily="18" charset="0"/>
                <a:cs typeface="Times New Roman" panose="02020603050405020304" pitchFamily="18" charset="0"/>
              </a:rPr>
              <a:t>Đây</a:t>
            </a:r>
            <a:r>
              <a:rPr sz="2800" dirty="0">
                <a:latin typeface="Times New Roman" panose="02020603050405020304" pitchFamily="18" charset="0"/>
                <a:cs typeface="Times New Roman" panose="02020603050405020304" pitchFamily="18" charset="0"/>
              </a:rPr>
              <a:t>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một cách sống có văn hoá đã trở th</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nh một quan niệm thẩm mĩ : </a:t>
            </a:r>
            <a:r>
              <a:rPr sz="2800" i="1" dirty="0">
                <a:latin typeface="Times New Roman" panose="02020603050405020304" pitchFamily="18" charset="0"/>
                <a:cs typeface="Times New Roman" panose="02020603050405020304" pitchFamily="18" charset="0"/>
              </a:rPr>
              <a:t>Cái đẹp l</a:t>
            </a:r>
            <a:r>
              <a:rPr sz="2800" i="1" dirty="0">
                <a:latin typeface="Times New Roman" panose="02020603050405020304" pitchFamily="18" charset="0"/>
                <a:ea typeface="Times New Roman" panose="02020603050405020304" pitchFamily="18" charset="0"/>
              </a:rPr>
              <a:t>à</a:t>
            </a:r>
            <a:r>
              <a:rPr sz="2800" i="1" dirty="0">
                <a:latin typeface="Times New Roman" panose="02020603050405020304" pitchFamily="18" charset="0"/>
                <a:cs typeface="Times New Roman" panose="02020603050405020304" pitchFamily="18" charset="0"/>
              </a:rPr>
              <a:t> sự giản dị tự nhiên.</a:t>
            </a:r>
            <a:endParaRPr sz="2800"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84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Ã i 23: Phong cÃ¡ch Há» ChÃ­ Minh vá» tÃ´n trá»ng nhÃ¢n dÃ¢n">
            <a:extLst>
              <a:ext uri="{FF2B5EF4-FFF2-40B4-BE49-F238E27FC236}">
                <a16:creationId xmlns:a16="http://schemas.microsoft.com/office/drawing/2014/main" id="{FBB7DD40-2F7F-4213-98F2-5D592901E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D3D1A9-6724-4852-A33C-5DFD8BB3F3C4}"/>
              </a:ext>
            </a:extLst>
          </p:cNvPr>
          <p:cNvSpPr/>
          <p:nvPr/>
        </p:nvSpPr>
        <p:spPr>
          <a:xfrm>
            <a:off x="0" y="6021288"/>
            <a:ext cx="12192000" cy="864096"/>
          </a:xfrm>
          <a:prstGeom prst="rect">
            <a:avLst/>
          </a:prstGeom>
          <a:solidFill>
            <a:schemeClr val="accent5">
              <a:lumMod val="20000"/>
              <a:lumOff val="80000"/>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3. Ý </a:t>
            </a:r>
            <a:r>
              <a:rPr lang="en-SG" sz="4000" b="1" dirty="0" err="1">
                <a:solidFill>
                  <a:srgbClr val="FF0000"/>
                </a:solidFill>
                <a:latin typeface="Times New Roman" panose="02020603050405020304" pitchFamily="18" charset="0"/>
                <a:cs typeface="Times New Roman" panose="02020603050405020304" pitchFamily="18" charset="0"/>
              </a:rPr>
              <a:t>nghĩa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phong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Hồ</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Chí</a:t>
            </a:r>
            <a:r>
              <a:rPr lang="en-SG" sz="4000" b="1" dirty="0">
                <a:solidFill>
                  <a:srgbClr val="FF0000"/>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323906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12"/>
          </p:nvPr>
        </p:nvSpPr>
        <p:spPr>
          <a:noFill/>
        </p:spPr>
        <p:txBody>
          <a:bodyPr vert="horz" lIns="91440" tIns="45720" rIns="91440" bIns="45720"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mn-ea"/>
                <a:cs typeface="+mn-cs"/>
              </a:defRPr>
            </a:lvl5pPr>
          </a:lstStyle>
          <a:p>
            <a:pPr lvl="0" algn="r">
              <a:buNone/>
            </a:pPr>
            <a:fld id="{9A0DB2DC-4C9A-4742-B13C-FB6460FD3503}" type="slidenum">
              <a:rPr lang="en-US" altLang="en-US" sz="900" dirty="0">
                <a:solidFill>
                  <a:srgbClr val="898989"/>
                </a:solidFill>
              </a:rPr>
              <a:t>46</a:t>
            </a:fld>
            <a:endParaRPr lang="en-US" altLang="en-US" sz="900" dirty="0">
              <a:solidFill>
                <a:srgbClr val="898989"/>
              </a:solidFill>
            </a:endParaRPr>
          </a:p>
        </p:txBody>
      </p:sp>
      <p:pic>
        <p:nvPicPr>
          <p:cNvPr id="3" name="Picture 2">
            <a:extLst>
              <a:ext uri="{FF2B5EF4-FFF2-40B4-BE49-F238E27FC236}">
                <a16:creationId xmlns:a16="http://schemas.microsoft.com/office/drawing/2014/main" id="{2587CA70-F896-408A-86E9-0F602D8720D5}"/>
              </a:ext>
            </a:extLst>
          </p:cNvPr>
          <p:cNvPicPr>
            <a:picLocks noChangeAspect="1"/>
          </p:cNvPicPr>
          <p:nvPr/>
        </p:nvPicPr>
        <p:blipFill rotWithShape="1">
          <a:blip r:embed="rId3">
            <a:extLst>
              <a:ext uri="{28A0092B-C50C-407E-A947-70E740481C1C}">
                <a14:useLocalDpi xmlns:a14="http://schemas.microsoft.com/office/drawing/2010/main" val="0"/>
              </a:ext>
            </a:extLst>
          </a:blip>
          <a:srcRect b="7315"/>
          <a:stretch/>
        </p:blipFill>
        <p:spPr>
          <a:xfrm>
            <a:off x="-762001" y="-148896"/>
            <a:ext cx="7871657" cy="6674240"/>
          </a:xfrm>
          <a:prstGeom prst="rect">
            <a:avLst/>
          </a:prstGeom>
        </p:spPr>
      </p:pic>
      <p:sp>
        <p:nvSpPr>
          <p:cNvPr id="6" name="Rectangle 5">
            <a:extLst>
              <a:ext uri="{FF2B5EF4-FFF2-40B4-BE49-F238E27FC236}">
                <a16:creationId xmlns:a16="http://schemas.microsoft.com/office/drawing/2014/main" id="{758CE47E-8DAE-48EF-A3BE-997CAEED4571}"/>
              </a:ext>
            </a:extLst>
          </p:cNvPr>
          <p:cNvSpPr/>
          <p:nvPr/>
        </p:nvSpPr>
        <p:spPr>
          <a:xfrm>
            <a:off x="839416" y="1164808"/>
            <a:ext cx="4686064" cy="3416320"/>
          </a:xfrm>
          <a:prstGeom prst="rect">
            <a:avLst/>
          </a:prstGeom>
        </p:spPr>
        <p:txBody>
          <a:bodyPr wrap="square">
            <a:spAutoFit/>
          </a:bodyPr>
          <a:lstStyle/>
          <a:p>
            <a:pPr algn="just"/>
            <a:r>
              <a:rPr lang="en-US" altLang="en-US" sz="3600" dirty="0" err="1">
                <a:latin typeface="Times New Roman" panose="02020603050405020304" pitchFamily="18" charset="0"/>
                <a:cs typeface="Times New Roman" panose="02020603050405020304" pitchFamily="18" charset="0"/>
              </a:rPr>
              <a:t>Vẻ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đẹp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a:t>
            </a:r>
            <a:r>
              <a:rPr lang="en-US" altLang="en-US" sz="3600" dirty="0" err="1">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t>
            </a:r>
            <a:r>
              <a:rPr lang="en-US" altLang="en-US" sz="3600" dirty="0" err="1">
                <a:latin typeface="Times New Roman" panose="02020603050405020304" pitchFamily="18" charset="0"/>
                <a:ea typeface="Times New Roman" panose="02020603050405020304" pitchFamily="18" charset="0"/>
              </a:rPr>
              <a:t>à</a:t>
            </a:r>
            <a:r>
              <a:rPr lang="en-US" altLang="en-US" sz="3600" dirty="0" err="1">
                <a:latin typeface="Times New Roman" panose="02020603050405020304" pitchFamily="18" charset="0"/>
                <a:cs typeface="Times New Roman" panose="02020603050405020304" pitchFamily="18" charset="0"/>
              </a:rPr>
              <a:t>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việc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t>
            </a:r>
            <a:r>
              <a:rPr lang="en-US" altLang="en-US" sz="3600" dirty="0" err="1">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đẹp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vốn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tự</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nhiên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gũi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với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endParaRPr lang="en-SG" sz="3600" dirty="0"/>
          </a:p>
        </p:txBody>
      </p:sp>
      <p:pic>
        <p:nvPicPr>
          <p:cNvPr id="8" name="Picture 7">
            <a:extLst>
              <a:ext uri="{FF2B5EF4-FFF2-40B4-BE49-F238E27FC236}">
                <a16:creationId xmlns:a16="http://schemas.microsoft.com/office/drawing/2014/main" id="{6213EDDD-6B87-4033-9E35-24E8A742AB12}"/>
              </a:ext>
            </a:extLst>
          </p:cNvPr>
          <p:cNvPicPr>
            <a:picLocks noChangeAspect="1"/>
          </p:cNvPicPr>
          <p:nvPr/>
        </p:nvPicPr>
        <p:blipFill rotWithShape="1">
          <a:blip r:embed="rId3">
            <a:extLst>
              <a:ext uri="{28A0092B-C50C-407E-A947-70E740481C1C}">
                <a14:useLocalDpi xmlns:a14="http://schemas.microsoft.com/office/drawing/2010/main" val="0"/>
              </a:ext>
            </a:extLst>
          </a:blip>
          <a:srcRect b="7315"/>
          <a:stretch/>
        </p:blipFill>
        <p:spPr>
          <a:xfrm>
            <a:off x="5159896" y="-148896"/>
            <a:ext cx="7871657" cy="6674240"/>
          </a:xfrm>
          <a:prstGeom prst="rect">
            <a:avLst/>
          </a:prstGeom>
        </p:spPr>
      </p:pic>
      <p:sp>
        <p:nvSpPr>
          <p:cNvPr id="9" name="Rectangle 8">
            <a:extLst>
              <a:ext uri="{FF2B5EF4-FFF2-40B4-BE49-F238E27FC236}">
                <a16:creationId xmlns:a16="http://schemas.microsoft.com/office/drawing/2014/main" id="{A6F6E745-7D4D-4360-9465-C89CE71A549B}"/>
              </a:ext>
            </a:extLst>
          </p:cNvPr>
          <p:cNvSpPr/>
          <p:nvPr/>
        </p:nvSpPr>
        <p:spPr>
          <a:xfrm>
            <a:off x="6644680" y="888167"/>
            <a:ext cx="4902088" cy="3970318"/>
          </a:xfrm>
          <a:prstGeom prst="rect">
            <a:avLst/>
          </a:prstGeom>
        </p:spPr>
        <p:txBody>
          <a:bodyPr wrap="square">
            <a:spAutoFit/>
          </a:bodyPr>
          <a:lstStyle/>
          <a:p>
            <a:pPr algn="just"/>
            <a:r>
              <a:rPr lang="en-US" altLang="en-US" sz="3600" dirty="0" err="1">
                <a:latin typeface="Times New Roman" panose="02020603050405020304" pitchFamily="18" charset="0"/>
                <a:cs typeface="Times New Roman" panose="02020603050405020304" pitchFamily="18" charset="0"/>
              </a:rPr>
              <a:t>Bài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Coi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trọng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trị</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tinh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lệ</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thuộc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a:t>
            </a:r>
            <a:r>
              <a:rPr lang="en-US" altLang="en-US" sz="3600" dirty="0" err="1">
                <a:latin typeface="Times New Roman" panose="02020603050405020304" pitchFamily="18" charset="0"/>
                <a:ea typeface="Times New Roman" panose="02020603050405020304" pitchFamily="18" charset="0"/>
              </a:rPr>
              <a:t>à</a:t>
            </a:r>
            <a:r>
              <a:rPr lang="en-US" altLang="en-US" sz="3600" dirty="0" err="1">
                <a:latin typeface="Times New Roman" panose="02020603050405020304" pitchFamily="18" charset="0"/>
                <a:cs typeface="Times New Roman" panose="02020603050405020304" pitchFamily="18" charset="0"/>
              </a:rPr>
              <a:t>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chất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coi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cuộc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t>
            </a:r>
            <a:r>
              <a:rPr lang="en-US" altLang="en-US" sz="3600" dirty="0" err="1">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hưởng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thụ</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a:t>
            </a:r>
            <a:r>
              <a:rPr lang="en-US" altLang="en-US" sz="3600" dirty="0" err="1">
                <a:latin typeface="Times New Roman" panose="02020603050405020304" pitchFamily="18" charset="0"/>
                <a:ea typeface="Times New Roman" panose="02020603050405020304" pitchFamily="18" charset="0"/>
              </a:rPr>
              <a:t>à</a:t>
            </a:r>
            <a:r>
              <a:rPr lang="en-US" altLang="en-US" sz="3600" dirty="0" err="1">
                <a:latin typeface="Times New Roman" panose="02020603050405020304" pitchFamily="18" charset="0"/>
                <a:cs typeface="Times New Roman" panose="02020603050405020304" pitchFamily="18" charset="0"/>
              </a:rPr>
              <a:t>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với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thiên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nhiên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a:t>
            </a:r>
            <a:r>
              <a:rPr lang="en-US" altLang="en-US" sz="3600" dirty="0" err="1">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a:t>
            </a:r>
            <a:endParaRPr lang="en-SG" sz="3600" dirty="0"/>
          </a:p>
        </p:txBody>
      </p:sp>
    </p:spTree>
    <p:extLst>
      <p:ext uri="{BB962C8B-B14F-4D97-AF65-F5344CB8AC3E}">
        <p14:creationId xmlns:p14="http://schemas.microsoft.com/office/powerpoint/2010/main" val="12409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Ã¡c Há» vÃ  nhá»¯ng tÃ¬nh cáº£m Äáº·c biá»t vá»i ngÆ°á»i dÃ¢n HÃ  Ná»i">
            <a:extLst>
              <a:ext uri="{FF2B5EF4-FFF2-40B4-BE49-F238E27FC236}">
                <a16:creationId xmlns:a16="http://schemas.microsoft.com/office/drawing/2014/main" id="{328C8770-FA72-4F77-8295-FB1366913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 y="0"/>
            <a:ext cx="12189390" cy="6851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F875F7-FE51-4266-A890-CB0D60B6F865}"/>
              </a:ext>
            </a:extLst>
          </p:cNvPr>
          <p:cNvSpPr txBox="1"/>
          <p:nvPr/>
        </p:nvSpPr>
        <p:spPr>
          <a:xfrm flipH="1">
            <a:off x="3935760" y="4543594"/>
            <a:ext cx="7992888" cy="2308324"/>
          </a:xfrm>
          <a:prstGeom prst="rect">
            <a:avLst/>
          </a:prstGeom>
          <a:noFill/>
        </p:spPr>
        <p:txBody>
          <a:bodyPr wrap="square" rtlCol="0">
            <a:spAutoFit/>
          </a:bodyPr>
          <a:lstStyle/>
          <a:p>
            <a:pPr algn="ctr"/>
            <a:r>
              <a:rPr lang="en-US" sz="3600" dirty="0" err="1">
                <a:latin typeface="#9Slide03 Arima Madurai Black" panose="00000A00000000000000" pitchFamily="2" charset="0"/>
                <a:cs typeface="#9Slide03 Arima Madurai Black" panose="00000A00000000000000" pitchFamily="2" charset="0"/>
              </a:rPr>
              <a:t>Em</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còn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biết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vị</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lãnh</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tụ</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nào</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khác</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ngoài</a:t>
            </a:r>
            <a:r>
              <a:rPr lang="en-US" sz="3600" dirty="0">
                <a:latin typeface="#9Slide03 Arima Madurai Black" panose="00000A00000000000000" pitchFamily="2" charset="0"/>
                <a:cs typeface="#9Slide03 Arima Madurai Black" panose="00000A00000000000000" pitchFamily="2" charset="0"/>
              </a:rPr>
              <a:t> HCM </a:t>
            </a:r>
            <a:r>
              <a:rPr lang="en-US" sz="3600" dirty="0" err="1">
                <a:latin typeface="#9Slide03 Arima Madurai Black" panose="00000A00000000000000" pitchFamily="2" charset="0"/>
                <a:cs typeface="#9Slide03 Arima Madurai Black" panose="00000A00000000000000" pitchFamily="2" charset="0"/>
              </a:rPr>
              <a:t>không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Em</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thấy</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phong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cách</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của</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chủ</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tịch</a:t>
            </a:r>
            <a:r>
              <a:rPr lang="en-US" sz="3600" dirty="0">
                <a:latin typeface="#9Slide03 Arima Madurai Black" panose="00000A00000000000000" pitchFamily="2" charset="0"/>
                <a:cs typeface="#9Slide03 Arima Madurai Black" panose="00000A00000000000000" pitchFamily="2" charset="0"/>
              </a:rPr>
              <a:t> HCM </a:t>
            </a:r>
            <a:r>
              <a:rPr lang="en-US" sz="3600" dirty="0" err="1">
                <a:latin typeface="#9Slide03 Arima Madurai Black" panose="00000A00000000000000" pitchFamily="2" charset="0"/>
                <a:cs typeface="#9Slide03 Arima Madurai Black" panose="00000A00000000000000" pitchFamily="2" charset="0"/>
              </a:rPr>
              <a:t>và</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những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vị</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lãnh</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tụ</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đó</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có</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gì</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giống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và</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khác</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nhau</a:t>
            </a:r>
            <a:r>
              <a:rPr lang="en-US" sz="3600" dirty="0">
                <a:latin typeface="#9Slide03 Arima Madurai Black" panose="00000A00000000000000" pitchFamily="2" charset="0"/>
                <a:cs typeface="#9Slide03 Arima Madurai Black" panose="00000A00000000000000" pitchFamily="2" charset="0"/>
              </a:rPr>
              <a:t>?</a:t>
            </a:r>
            <a:endParaRPr lang="en-SG" sz="3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36679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1305050" y="65449"/>
            <a:ext cx="9619033" cy="6068230"/>
          </a:xfrm>
          <a:prstGeom prst="rect">
            <a:avLst/>
          </a:prstGeom>
        </p:spPr>
      </p:pic>
      <p:sp>
        <p:nvSpPr>
          <p:cNvPr id="4100" name="Rectangle 4"/>
          <p:cNvSpPr>
            <a:spLocks noGrp="1" noChangeArrowheads="1"/>
          </p:cNvSpPr>
          <p:nvPr>
            <p:ph type="subTitle" idx="1"/>
          </p:nvPr>
        </p:nvSpPr>
        <p:spPr>
          <a:xfrm>
            <a:off x="2958892" y="4146017"/>
            <a:ext cx="6333238" cy="458237"/>
          </a:xfrm>
          <a:noFill/>
          <a:ln>
            <a:noFill/>
          </a:ln>
          <a:effectLst/>
        </p:spPr>
        <p:txBody>
          <a:bodyPr vert="horz" wrap="square" lIns="91404" tIns="45702" rIns="91404" bIns="45702" numCol="1" rtlCol="0" anchor="ctr" anchorCtr="0" compatLnSpc="1">
            <a:noAutofit/>
          </a:bodyPr>
          <a:lstStyle/>
          <a:p>
            <a:pPr algn="ctr">
              <a:spcBef>
                <a:spcPct val="0"/>
              </a:spcBef>
            </a:pP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III.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Tổng</a:t>
            </a:r>
            <a:r>
              <a:rPr lang="en-US" altLang="zh-CN" sz="88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US" altLang="zh-CN" sz="8800" b="1" dirty="0" err="1">
                <a:solidFill>
                  <a:schemeClr val="bg1"/>
                </a:solidFill>
                <a:latin typeface="#9Slide03 Arima Madurai Black" panose="00000A00000000000000" pitchFamily="2" charset="0"/>
                <a:ea typeface="+mj-ea"/>
                <a:cs typeface="#9Slide03 Arima Madurai Black" panose="00000A00000000000000" pitchFamily="2" charset="0"/>
              </a:rPr>
              <a:t>kết</a:t>
            </a:r>
            <a:endParaRPr lang="zh-CN" sz="88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a:stretch>
            <a:fillRect/>
          </a:stretch>
        </p:blipFill>
        <p:spPr>
          <a:xfrm rot="21120000">
            <a:off x="543348" y="1859258"/>
            <a:ext cx="3649824" cy="2690079"/>
          </a:xfrm>
          <a:prstGeom prst="rect">
            <a:avLst/>
          </a:prstGeom>
        </p:spPr>
      </p:pic>
      <p:pic>
        <p:nvPicPr>
          <p:cNvPr id="5" name="图片 4" descr="06346d6903f4883c3c2735af0435a240"/>
          <p:cNvPicPr>
            <a:picLocks noChangeAspect="1"/>
          </p:cNvPicPr>
          <p:nvPr/>
        </p:nvPicPr>
        <p:blipFill>
          <a:blip r:embed="rId4"/>
          <a:stretch>
            <a:fillRect/>
          </a:stretch>
        </p:blipFill>
        <p:spPr>
          <a:xfrm rot="1200000" flipH="1">
            <a:off x="8282880" y="1960819"/>
            <a:ext cx="3416236" cy="2690079"/>
          </a:xfrm>
          <a:prstGeom prst="rect">
            <a:avLst/>
          </a:prstGeom>
        </p:spPr>
      </p:pic>
    </p:spTree>
    <p:extLst>
      <p:ext uri="{BB962C8B-B14F-4D97-AF65-F5344CB8AC3E}">
        <p14:creationId xmlns:p14="http://schemas.microsoft.com/office/powerpoint/2010/main" val="3196282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8845F5-38A8-47D5-89C2-C218D3E21F44}"/>
              </a:ext>
            </a:extLst>
          </p:cNvPr>
          <p:cNvSpPr/>
          <p:nvPr/>
        </p:nvSpPr>
        <p:spPr>
          <a:xfrm>
            <a:off x="-180442" y="4996626"/>
            <a:ext cx="2836978" cy="1323439"/>
          </a:xfrm>
          <a:prstGeom prst="rect">
            <a:avLst/>
          </a:prstGeom>
        </p:spPr>
        <p:txBody>
          <a:bodyPr wrap="square">
            <a:spAutoFit/>
          </a:bodyPr>
          <a:lstStyle/>
          <a:p>
            <a:pPr marL="215900" indent="-15240" algn="ctr">
              <a:buNone/>
            </a:pPr>
            <a:r>
              <a:rPr lang="vi-VN" altLang="vi-VN" sz="4000" b="1" u="sng" dirty="0">
                <a:solidFill>
                  <a:srgbClr val="C00000"/>
                </a:solidFill>
                <a:latin typeface="#9Slide03 Arima Madurai Black" panose="00000A00000000000000" pitchFamily="2" charset="0"/>
                <a:cs typeface="#9Slide03 Arima Madurai Black" panose="00000A00000000000000" pitchFamily="2" charset="0"/>
              </a:rPr>
              <a:t>1.</a:t>
            </a:r>
            <a:r>
              <a:rPr lang="vi-VN" altLang="x-none" sz="4000" b="1" u="sng" dirty="0">
                <a:solidFill>
                  <a:srgbClr val="C00000"/>
                </a:solidFill>
                <a:latin typeface="#9Slide03 Arima Madurai Black" panose="00000A00000000000000" pitchFamily="2" charset="0"/>
                <a:cs typeface="#9Slide03 Arima Madurai Black" panose="00000A00000000000000" pitchFamily="2" charset="0"/>
              </a:rPr>
              <a:t> Nghệ thuật:</a:t>
            </a:r>
            <a:endParaRPr lang="vi-VN" altLang="x-none" sz="4000" i="1" dirty="0">
              <a:latin typeface="#9Slide03 Arima Madurai Black" panose="00000A00000000000000" pitchFamily="2" charset="0"/>
              <a:cs typeface="#9Slide03 Arima Madurai Black" panose="00000A00000000000000" pitchFamily="2" charset="0"/>
            </a:endParaRPr>
          </a:p>
        </p:txBody>
      </p:sp>
      <p:pic>
        <p:nvPicPr>
          <p:cNvPr id="5" name="Picture 4">
            <a:extLst>
              <a:ext uri="{FF2B5EF4-FFF2-40B4-BE49-F238E27FC236}">
                <a16:creationId xmlns:a16="http://schemas.microsoft.com/office/drawing/2014/main" id="{08B4FB30-2772-4005-9A46-93506D27C2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652368" y="350712"/>
            <a:ext cx="3980504" cy="3051720"/>
          </a:xfrm>
          <a:prstGeom prst="rect">
            <a:avLst/>
          </a:prstGeom>
        </p:spPr>
      </p:pic>
      <p:sp>
        <p:nvSpPr>
          <p:cNvPr id="6" name="Rectangle 5">
            <a:extLst>
              <a:ext uri="{FF2B5EF4-FFF2-40B4-BE49-F238E27FC236}">
                <a16:creationId xmlns:a16="http://schemas.microsoft.com/office/drawing/2014/main" id="{B0830FE9-1482-49B2-9390-EB46904CD77D}"/>
              </a:ext>
            </a:extLst>
          </p:cNvPr>
          <p:cNvSpPr/>
          <p:nvPr/>
        </p:nvSpPr>
        <p:spPr>
          <a:xfrm>
            <a:off x="1058444" y="1199654"/>
            <a:ext cx="2880320" cy="1569660"/>
          </a:xfrm>
          <a:prstGeom prst="rect">
            <a:avLst/>
          </a:prstGeom>
        </p:spPr>
        <p:txBody>
          <a:bodyPr wrap="square">
            <a:spAutoFit/>
          </a:bodyPr>
          <a:lstStyle/>
          <a:p>
            <a:pPr marL="215900" indent="-15240" algn="ctr">
              <a:buNone/>
            </a:pPr>
            <a:r>
              <a:rPr lang="vi-VN" sz="3200" i="1" dirty="0">
                <a:solidFill>
                  <a:srgbClr val="002060"/>
                </a:solidFill>
                <a:latin typeface="Times New Roman" panose="02020603050405020304" pitchFamily="18" charset="0"/>
                <a:cs typeface="Times New Roman" panose="02020603050405020304" pitchFamily="18" charset="0"/>
              </a:rPr>
              <a:t>Kết hợp giữa kể v</a:t>
            </a:r>
            <a:r>
              <a:rPr lang="vi-VN" sz="3200" i="1" dirty="0">
                <a:solidFill>
                  <a:srgbClr val="002060"/>
                </a:solidFill>
                <a:latin typeface="Times New Roman" panose="02020603050405020304" pitchFamily="18" charset="0"/>
                <a:ea typeface="Times New Roman" panose="02020603050405020304" pitchFamily="18" charset="0"/>
              </a:rPr>
              <a:t>à</a:t>
            </a:r>
            <a:r>
              <a:rPr lang="vi-VN" sz="3200" i="1" dirty="0">
                <a:solidFill>
                  <a:srgbClr val="002060"/>
                </a:solidFill>
                <a:latin typeface="Times New Roman" panose="02020603050405020304" pitchFamily="18" charset="0"/>
                <a:cs typeface="Times New Roman" panose="02020603050405020304" pitchFamily="18" charset="0"/>
              </a:rPr>
              <a:t> bình luận.</a:t>
            </a:r>
            <a:endParaRPr lang="vi-VN" altLang="x-none" sz="3200"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4CEBC5B-2E1D-4593-AB12-1C0F1D874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10" r="-211" b="51918"/>
          <a:stretch/>
        </p:blipFill>
        <p:spPr>
          <a:xfrm>
            <a:off x="5776570" y="298888"/>
            <a:ext cx="3980504" cy="3051720"/>
          </a:xfrm>
          <a:prstGeom prst="rect">
            <a:avLst/>
          </a:prstGeom>
        </p:spPr>
      </p:pic>
      <p:sp>
        <p:nvSpPr>
          <p:cNvPr id="10" name="Rectangle 9">
            <a:extLst>
              <a:ext uri="{FF2B5EF4-FFF2-40B4-BE49-F238E27FC236}">
                <a16:creationId xmlns:a16="http://schemas.microsoft.com/office/drawing/2014/main" id="{EF8AC713-CAD3-4BB5-8F72-E745C25D5D2E}"/>
              </a:ext>
            </a:extLst>
          </p:cNvPr>
          <p:cNvSpPr/>
          <p:nvPr/>
        </p:nvSpPr>
        <p:spPr>
          <a:xfrm>
            <a:off x="6312818" y="1004631"/>
            <a:ext cx="2880320" cy="1569660"/>
          </a:xfrm>
          <a:prstGeom prst="rect">
            <a:avLst/>
          </a:prstGeom>
        </p:spPr>
        <p:txBody>
          <a:bodyPr wrap="square">
            <a:spAutoFit/>
          </a:bodyPr>
          <a:lstStyle/>
          <a:p>
            <a:pPr marL="215900" indent="-15240" algn="ctr">
              <a:buNone/>
            </a:pPr>
            <a:r>
              <a:rPr lang="vi-VN" sz="3200" i="1" dirty="0">
                <a:solidFill>
                  <a:srgbClr val="002060"/>
                </a:solidFill>
                <a:latin typeface="Times New Roman" panose="02020603050405020304" pitchFamily="18" charset="0"/>
                <a:cs typeface="Times New Roman" panose="02020603050405020304" pitchFamily="18" charset="0"/>
              </a:rPr>
              <a:t>Chọn lọc những chi tiết tiêu biểu.</a:t>
            </a:r>
            <a:endParaRPr lang="vi-VN" altLang="x-none" sz="3200" i="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04477EC-92C1-488D-B2EC-E3863606A2C3}"/>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005836" y="3339077"/>
            <a:ext cx="4824536" cy="3051720"/>
          </a:xfrm>
          <a:prstGeom prst="rect">
            <a:avLst/>
          </a:prstGeom>
        </p:spPr>
      </p:pic>
      <p:sp>
        <p:nvSpPr>
          <p:cNvPr id="12" name="Rectangle 11">
            <a:extLst>
              <a:ext uri="{FF2B5EF4-FFF2-40B4-BE49-F238E27FC236}">
                <a16:creationId xmlns:a16="http://schemas.microsoft.com/office/drawing/2014/main" id="{0E4C864A-D57E-4240-AE26-588A8EC08C1B}"/>
              </a:ext>
            </a:extLst>
          </p:cNvPr>
          <p:cNvSpPr/>
          <p:nvPr/>
        </p:nvSpPr>
        <p:spPr>
          <a:xfrm>
            <a:off x="3778688" y="4141538"/>
            <a:ext cx="3278832" cy="1569660"/>
          </a:xfrm>
          <a:prstGeom prst="rect">
            <a:avLst/>
          </a:prstGeom>
        </p:spPr>
        <p:txBody>
          <a:bodyPr wrap="square">
            <a:spAutoFit/>
          </a:bodyPr>
          <a:lstStyle/>
          <a:p>
            <a:pPr marL="215900" indent="-15240" algn="ctr">
              <a:buNone/>
            </a:pPr>
            <a:r>
              <a:rPr lang="vi-VN" sz="3200" i="1" dirty="0">
                <a:solidFill>
                  <a:srgbClr val="002060"/>
                </a:solidFill>
                <a:latin typeface="Times New Roman" panose="02020603050405020304" pitchFamily="18" charset="0"/>
                <a:cs typeface="Times New Roman" panose="02020603050405020304" pitchFamily="18" charset="0"/>
              </a:rPr>
              <a:t>Đan xen với thơ </a:t>
            </a:r>
            <a:r>
              <a:rPr lang="en-SG" sz="3200" i="1" dirty="0" err="1">
                <a:solidFill>
                  <a:srgbClr val="002060"/>
                </a:solidFill>
                <a:latin typeface="Times New Roman" panose="02020603050405020304" pitchFamily="18" charset="0"/>
                <a:cs typeface="Times New Roman" panose="02020603050405020304" pitchFamily="18" charset="0"/>
              </a:rPr>
              <a:t>N.B.Khiêm</a:t>
            </a:r>
            <a:r>
              <a:rPr lang="en-SG" sz="3200" i="1" dirty="0">
                <a:solidFill>
                  <a:srgbClr val="002060"/>
                </a:solidFill>
                <a:latin typeface="Times New Roman" panose="02020603050405020304" pitchFamily="18" charset="0"/>
                <a:cs typeface="Times New Roman" panose="02020603050405020304" pitchFamily="18" charset="0"/>
              </a:rPr>
              <a:t> </a:t>
            </a:r>
            <a:r>
              <a:rPr lang="vi-VN" sz="3200" i="1" dirty="0">
                <a:solidFill>
                  <a:srgbClr val="002060"/>
                </a:solidFill>
                <a:latin typeface="Times New Roman" panose="02020603050405020304" pitchFamily="18" charset="0"/>
                <a:cs typeface="Times New Roman" panose="02020603050405020304" pitchFamily="18" charset="0"/>
              </a:rPr>
              <a:t>cách dùng từ Hán Việt.</a:t>
            </a:r>
            <a:endParaRPr lang="vi-VN" altLang="x-none" sz="3200" i="1"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A35431D-C2A1-41C6-A093-F35578B137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t="55001" r="49923" b="-3083"/>
          <a:stretch/>
        </p:blipFill>
        <p:spPr>
          <a:xfrm>
            <a:off x="8201218" y="3251205"/>
            <a:ext cx="3532952" cy="3051720"/>
          </a:xfrm>
          <a:prstGeom prst="rect">
            <a:avLst/>
          </a:prstGeom>
        </p:spPr>
      </p:pic>
      <p:sp>
        <p:nvSpPr>
          <p:cNvPr id="14" name="Rectangle 13">
            <a:extLst>
              <a:ext uri="{FF2B5EF4-FFF2-40B4-BE49-F238E27FC236}">
                <a16:creationId xmlns:a16="http://schemas.microsoft.com/office/drawing/2014/main" id="{85506E32-4360-4AD4-9F68-983A3FCD9727}"/>
              </a:ext>
            </a:extLst>
          </p:cNvPr>
          <p:cNvSpPr/>
          <p:nvPr/>
        </p:nvSpPr>
        <p:spPr>
          <a:xfrm>
            <a:off x="8624770" y="4027522"/>
            <a:ext cx="2553816" cy="1569660"/>
          </a:xfrm>
          <a:prstGeom prst="rect">
            <a:avLst/>
          </a:prstGeom>
        </p:spPr>
        <p:txBody>
          <a:bodyPr wrap="square">
            <a:spAutoFit/>
          </a:bodyPr>
          <a:lstStyle/>
          <a:p>
            <a:pPr marL="215900" indent="-15240" algn="ctr">
              <a:buNone/>
            </a:pPr>
            <a:r>
              <a:rPr lang="vi-VN" sz="3200" i="1" dirty="0">
                <a:solidFill>
                  <a:srgbClr val="002060"/>
                </a:solidFill>
                <a:latin typeface="Times New Roman" panose="02020603050405020304" pitchFamily="18" charset="0"/>
                <a:cs typeface="Times New Roman" panose="02020603050405020304" pitchFamily="18" charset="0"/>
              </a:rPr>
              <a:t>Sử dụng nghệ thuật đối lập.</a:t>
            </a:r>
            <a:endParaRPr lang="vi-VN" altLang="x-none"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9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o.vdoc.vn/data/image/2021/05/19/ky-1495162467-7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7" y="230112"/>
            <a:ext cx="8568953" cy="593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126590"/>
      </p:ext>
    </p:extLst>
  </p:cSld>
  <p:clrMapOvr>
    <a:masterClrMapping/>
  </p:clrMapOvr>
  <mc:AlternateContent xmlns:mc="http://schemas.openxmlformats.org/markup-compatibility/2006" xmlns:p14="http://schemas.microsoft.com/office/powerpoint/2010/main">
    <mc:Choice Requires="p14">
      <p:transition spd="slow" p14:dur="1500" advTm="8000">
        <p14:glitter pattern="hexagon"/>
      </p:transition>
    </mc:Choice>
    <mc:Fallback xmlns="">
      <p:transition spd="slow" advTm="8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ng há»£p má»t sá» vector váº½ BÃ¡c Há» kÃ­nh yÃªu - ThÃ¡i Triá»n">
            <a:extLst>
              <a:ext uri="{FF2B5EF4-FFF2-40B4-BE49-F238E27FC236}">
                <a16:creationId xmlns:a16="http://schemas.microsoft.com/office/drawing/2014/main" id="{85558325-1ACD-4E80-BC2E-6E5AB5F13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7"/>
          <a:stretch/>
        </p:blipFill>
        <p:spPr bwMode="auto">
          <a:xfrm>
            <a:off x="12364" y="0"/>
            <a:ext cx="889194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975A458B-00D7-4F46-86F2-E0F989304007}"/>
              </a:ext>
            </a:extLst>
          </p:cNvPr>
          <p:cNvSpPr txBox="1">
            <a:spLocks noChangeArrowheads="1"/>
          </p:cNvSpPr>
          <p:nvPr/>
        </p:nvSpPr>
        <p:spPr bwMode="auto">
          <a:xfrm>
            <a:off x="6528048" y="188640"/>
            <a:ext cx="5651588" cy="513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30000"/>
              </a:lnSpc>
              <a:spcBef>
                <a:spcPct val="40000"/>
              </a:spcBef>
            </a:pP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Vẻ</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đẹp</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của</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phong</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cách</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Hồ</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Chí</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Minh </a:t>
            </a:r>
            <a:r>
              <a:rPr lang="en-US" altLang="en-US" sz="3600" b="1" dirty="0" err="1">
                <a:solidFill>
                  <a:srgbClr val="0000CC"/>
                </a:solidFill>
                <a:latin typeface="#9Slide03 Arima Madurai Black" panose="00000A00000000000000" pitchFamily="2" charset="0"/>
                <a:cs typeface="#9Slide03 Arima Madurai Black" panose="00000A00000000000000" pitchFamily="2" charset="0"/>
              </a:rPr>
              <a:t>là</a:t>
            </a:r>
            <a:r>
              <a:rPr lang="en-US" altLang="en-US" sz="3600" b="1" dirty="0">
                <a:solidFill>
                  <a:srgbClr val="0000CC"/>
                </a:solidFill>
                <a:latin typeface="#9Slide03 Arima Madurai Black" panose="00000A00000000000000" pitchFamily="2" charset="0"/>
                <a:cs typeface="#9Slide03 Arima Madurai Black" panose="00000A00000000000000" pitchFamily="2" charset="0"/>
              </a:rPr>
              <a:t> s</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ự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kết</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hợp</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hài</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hò</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giữa</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truyền</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thống</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văn</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hóa</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dân</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tộc</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và</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tinh</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hoa</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văn</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hóa</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nhân</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loại</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giữa</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thanh</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cao</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và</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giản</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 </a:t>
            </a:r>
            <a:r>
              <a:rPr lang="en-SG" altLang="en-US" sz="3600" b="1" dirty="0" err="1">
                <a:solidFill>
                  <a:srgbClr val="0000CC"/>
                </a:solidFill>
                <a:latin typeface="#9Slide03 Arima Madurai Black" panose="00000A00000000000000" pitchFamily="2" charset="0"/>
                <a:cs typeface="#9Slide03 Arima Madurai Black" panose="00000A00000000000000" pitchFamily="2" charset="0"/>
              </a:rPr>
              <a:t>dị</a:t>
            </a:r>
            <a:r>
              <a:rPr lang="en-SG" altLang="en-US" sz="3600" b="1" dirty="0">
                <a:solidFill>
                  <a:srgbClr val="0000CC"/>
                </a:solidFill>
                <a:latin typeface="#9Slide03 Arima Madurai Black" panose="00000A00000000000000" pitchFamily="2" charset="0"/>
                <a:cs typeface="#9Slide03 Arima Madurai Black" panose="00000A00000000000000" pitchFamily="2" charset="0"/>
              </a:rPr>
              <a:t>.</a:t>
            </a:r>
            <a:endParaRPr lang="en-US" altLang="en-US" sz="3600" b="1" dirty="0">
              <a:solidFill>
                <a:srgbClr val="0000CC"/>
              </a:solidFill>
              <a:latin typeface="#9Slide03 Arima Madurai Black" panose="00000A00000000000000" pitchFamily="2" charset="0"/>
              <a:cs typeface="#9Slide03 Arima Madurai Black" panose="00000A00000000000000" pitchFamily="2" charset="0"/>
            </a:endParaRPr>
          </a:p>
        </p:txBody>
      </p:sp>
      <p:sp>
        <p:nvSpPr>
          <p:cNvPr id="2" name="Rectangle 1">
            <a:extLst>
              <a:ext uri="{FF2B5EF4-FFF2-40B4-BE49-F238E27FC236}">
                <a16:creationId xmlns:a16="http://schemas.microsoft.com/office/drawing/2014/main" id="{DF0CC559-C658-496A-BE01-150A61478171}"/>
              </a:ext>
            </a:extLst>
          </p:cNvPr>
          <p:cNvSpPr/>
          <p:nvPr/>
        </p:nvSpPr>
        <p:spPr>
          <a:xfrm>
            <a:off x="8904312" y="5661248"/>
            <a:ext cx="2657138" cy="646331"/>
          </a:xfrm>
          <a:prstGeom prst="rect">
            <a:avLst/>
          </a:prstGeom>
        </p:spPr>
        <p:txBody>
          <a:bodyPr wrap="none">
            <a:spAutoFit/>
          </a:bodyPr>
          <a:lstStyle/>
          <a:p>
            <a:pPr marL="215900" indent="-15240">
              <a:buNone/>
            </a:pPr>
            <a:r>
              <a:rPr lang="en-US" altLang="vi-VN" sz="3600" b="1" u="sng" dirty="0">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2. </a:t>
            </a:r>
            <a:r>
              <a:rPr lang="en-US" altLang="x-none" sz="3600" b="1" u="sng" dirty="0" err="1">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Nội</a:t>
            </a:r>
            <a:r>
              <a:rPr lang="en-US" altLang="x-none" sz="3600" b="1" u="sng" dirty="0">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 dung</a:t>
            </a:r>
            <a:endParaRPr lang="en-US" sz="3600" i="1" u="sng" dirty="0">
              <a:effectLst>
                <a:outerShdw blurRad="38100" dist="38100" dir="2700000">
                  <a:srgbClr val="FFFFFF"/>
                </a:outerShdw>
              </a:effectLst>
              <a:latin typeface="Times New Roman" panose="02020603050405020304" pitchFamily="18" charset="0"/>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á»¯ng tÃ¡c pháº©m ná»i báº­t cá»§a BÃ¡c Há»">
            <a:extLst>
              <a:ext uri="{FF2B5EF4-FFF2-40B4-BE49-F238E27FC236}">
                <a16:creationId xmlns:a16="http://schemas.microsoft.com/office/drawing/2014/main" id="{6C6A7B33-9C79-4C5D-B0B0-EA0C3E2DA3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00" b="85556" l="0" r="66852">
                        <a14:foregroundMark x1="6296" y1="65833" x2="2778" y2="79722"/>
                        <a14:foregroundMark x1="2778" y1="79722" x2="12593" y2="77500"/>
                        <a14:foregroundMark x1="12593" y1="77500" x2="22963" y2="78611"/>
                        <a14:foregroundMark x1="22963" y1="78611" x2="32037" y2="75556"/>
                        <a14:foregroundMark x1="43333" y1="49722" x2="47963" y2="63333"/>
                        <a14:foregroundMark x1="47963" y1="63333" x2="54259" y2="63333"/>
                        <a14:foregroundMark x1="40741" y1="65000" x2="36481" y2="52500"/>
                        <a14:foregroundMark x1="36481" y1="52500" x2="44074" y2="61389"/>
                        <a14:foregroundMark x1="44074" y1="61389" x2="37778" y2="78056"/>
                        <a14:foregroundMark x1="37778" y1="78056" x2="26111" y2="83333"/>
                        <a14:foregroundMark x1="26111" y1="83333" x2="15926" y2="78889"/>
                        <a14:foregroundMark x1="15926" y1="78889" x2="24074" y2="71944"/>
                        <a14:foregroundMark x1="24074" y1="71944" x2="21481" y2="70833"/>
                        <a14:foregroundMark x1="67037" y1="67778" x2="63704" y2="67500"/>
                        <a14:foregroundMark x1="48333" y1="83889" x2="44074" y2="82222"/>
                        <a14:foregroundMark x1="19815" y1="7500" x2="21481" y2="11944"/>
                        <a14:foregroundMark x1="31481" y1="20833" x2="36481" y2="10278"/>
                        <a14:foregroundMark x1="1111" y1="30278" x2="3148" y2="32222"/>
                        <a14:foregroundMark x1="556" y1="77500" x2="0" y2="80000"/>
                        <a14:foregroundMark x1="4630" y1="85556" x2="2778" y2="85278"/>
                        <a14:backgroundMark x1="741" y1="43611" x2="3333" y2="58611"/>
                        <a14:backgroundMark x1="3333" y1="58611" x2="556" y2="44167"/>
                        <a14:backgroundMark x1="556" y1="44167" x2="1296" y2="43889"/>
                      </a14:backgroundRemoval>
                    </a14:imgEffect>
                  </a14:imgLayer>
                </a14:imgProps>
              </a:ext>
              <a:ext uri="{28A0092B-C50C-407E-A947-70E740481C1C}">
                <a14:useLocalDpi xmlns:a14="http://schemas.microsoft.com/office/drawing/2010/main" val="0"/>
              </a:ext>
            </a:extLst>
          </a:blip>
          <a:srcRect t="5901" r="29000" b="10100"/>
          <a:stretch/>
        </p:blipFill>
        <p:spPr bwMode="auto">
          <a:xfrm>
            <a:off x="0" y="999024"/>
            <a:ext cx="6573366"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DF42306-AEE9-4885-B165-73B3FBFB28E7}"/>
              </a:ext>
            </a:extLst>
          </p:cNvPr>
          <p:cNvSpPr/>
          <p:nvPr/>
        </p:nvSpPr>
        <p:spPr>
          <a:xfrm>
            <a:off x="6507316" y="674400"/>
            <a:ext cx="5184576" cy="5509200"/>
          </a:xfrm>
          <a:prstGeom prst="rect">
            <a:avLst/>
          </a:prstGeom>
        </p:spPr>
        <p:txBody>
          <a:bodyPr wrap="square">
            <a:spAutoFit/>
          </a:bodyPr>
          <a:lstStyle/>
          <a:p>
            <a:pPr algn="ctr"/>
            <a:r>
              <a:rPr lang="nl-NL" sz="4400" dirty="0">
                <a:latin typeface="#9Slide03 Arima Madurai Black" panose="00000A00000000000000" pitchFamily="2" charset="0"/>
                <a:ea typeface="Times New Roman" panose="02020603050405020304" pitchFamily="18" charset="0"/>
                <a:cs typeface="#9Slide03 Arima Madurai Black" panose="00000A00000000000000" pitchFamily="2" charset="0"/>
              </a:rPr>
              <a:t>Trong tình hình hội nhập thế giới như hiện nay, việc học tập phong cách HCM có ý nghĩa thế nào? Lập kế hoạch rèn luyện, học tập cho bản thân</a:t>
            </a:r>
          </a:p>
        </p:txBody>
      </p:sp>
    </p:spTree>
    <p:extLst>
      <p:ext uri="{BB962C8B-B14F-4D97-AF65-F5344CB8AC3E}">
        <p14:creationId xmlns:p14="http://schemas.microsoft.com/office/powerpoint/2010/main" val="340074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923209"/>
            <a:ext cx="10526728" cy="1604597"/>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Vấn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đề</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chủ</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yếu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văn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bản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Hồ</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Chí</a:t>
            </a:r>
            <a:r>
              <a:rPr lang="en-US" altLang="en-US" sz="4000" b="1" dirty="0">
                <a:solidFill>
                  <a:srgbClr val="FF0000"/>
                </a:solidFill>
                <a:latin typeface="Times New Roman" panose="02020603050405020304" pitchFamily="18" charset="0"/>
                <a:cs typeface="Times New Roman" panose="02020603050405020304" pitchFamily="18" charset="0"/>
              </a:rPr>
              <a:t> Minh </a:t>
            </a:r>
            <a:r>
              <a:rPr lang="en-US" altLang="en-US" sz="4000" b="1" dirty="0" err="1">
                <a:solidFill>
                  <a:srgbClr val="FF0000"/>
                </a:solidFill>
                <a:latin typeface="Times New Roman" panose="02020603050405020304" pitchFamily="18" charset="0"/>
                <a:cs typeface="Times New Roman" panose="02020603050405020304" pitchFamily="18" charset="0"/>
              </a:rPr>
              <a:t>l</a:t>
            </a:r>
            <a:r>
              <a:rPr lang="en-US" altLang="en-US" sz="4000" b="1" dirty="0" err="1">
                <a:solidFill>
                  <a:srgbClr val="FF0000"/>
                </a:solidFill>
                <a:latin typeface="Times New Roman" panose="02020603050405020304" pitchFamily="18" charset="0"/>
                <a:ea typeface="Times New Roman" panose="02020603050405020304" pitchFamily="18" charset="0"/>
              </a:rPr>
              <a:t>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gì</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85A018DD-CDC3-473E-80FA-CFB7D9D0B854}"/>
              </a:ext>
            </a:extLst>
          </p:cNvPr>
          <p:cNvSpPr/>
          <p:nvPr/>
        </p:nvSpPr>
        <p:spPr>
          <a:xfrm>
            <a:off x="1110220" y="3253321"/>
            <a:ext cx="4906798" cy="116960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a:t>
            </a:r>
            <a:r>
              <a:rPr lang="en-US" altLang="en-US" sz="2800" dirty="0">
                <a:latin typeface="Times New Roman" panose="02020603050405020304" pitchFamily="18" charset="0"/>
                <a:cs typeface="Times New Roman" panose="02020603050405020304" pitchFamily="18" charset="0"/>
              </a:rPr>
              <a:t> Minh.</a:t>
            </a:r>
          </a:p>
        </p:txBody>
      </p:sp>
      <p:sp>
        <p:nvSpPr>
          <p:cNvPr id="5" name="Rectangle 4">
            <a:extLst>
              <a:ext uri="{FF2B5EF4-FFF2-40B4-BE49-F238E27FC236}">
                <a16:creationId xmlns:a16="http://schemas.microsoft.com/office/drawing/2014/main" id="{D59C87E8-44F9-42EB-8596-E2DF07B9178E}"/>
              </a:ext>
            </a:extLst>
          </p:cNvPr>
          <p:cNvSpPr/>
          <p:nvPr/>
        </p:nvSpPr>
        <p:spPr>
          <a:xfrm>
            <a:off x="6130615" y="3257510"/>
            <a:ext cx="4906798" cy="116960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Phong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t>
            </a:r>
            <a:r>
              <a:rPr lang="en-US" altLang="en-US" sz="2800" dirty="0" err="1">
                <a:latin typeface="Times New Roman" panose="02020603050405020304" pitchFamily="18" charset="0"/>
                <a:ea typeface="Times New Roman" panose="02020603050405020304" pitchFamily="18" charset="0"/>
              </a:rPr>
              <a:t>à</a:t>
            </a:r>
            <a:r>
              <a:rPr lang="en-US" altLang="en-US" sz="2800" dirty="0" err="1">
                <a:latin typeface="Times New Roman" panose="02020603050405020304" pitchFamily="18" charset="0"/>
                <a:cs typeface="Times New Roman" panose="02020603050405020304" pitchFamily="18" charset="0"/>
              </a:rPr>
              <a:t>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t>
            </a:r>
            <a:r>
              <a:rPr lang="en-US" altLang="en-US" sz="2800" dirty="0" err="1">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minh</a:t>
            </a:r>
            <a:r>
              <a:rPr lang="en-US" altLang="en-US" sz="28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FAAD6B9-2CEA-48C0-966D-12A05A84B255}"/>
              </a:ext>
            </a:extLst>
          </p:cNvPr>
          <p:cNvSpPr/>
          <p:nvPr/>
        </p:nvSpPr>
        <p:spPr>
          <a:xfrm>
            <a:off x="1110220" y="4769128"/>
            <a:ext cx="4906798" cy="116960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2800" dirty="0">
                <a:latin typeface="Times New Roman" panose="02020603050405020304" pitchFamily="18" charset="0"/>
                <a:cs typeface="Times New Roman" panose="02020603050405020304" pitchFamily="18" charset="0"/>
              </a:rPr>
              <a:t>C.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VN </a:t>
            </a:r>
            <a:r>
              <a:rPr lang="en-US" altLang="en-US" sz="2800" dirty="0" err="1">
                <a:latin typeface="Times New Roman" panose="02020603050405020304" pitchFamily="18" charset="0"/>
                <a:cs typeface="Times New Roman" panose="02020603050405020304" pitchFamily="18" charset="0"/>
              </a:rPr>
              <a:t>đối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a:t>
            </a:r>
            <a:r>
              <a:rPr lang="en-US" altLang="en-US" sz="2800" dirty="0">
                <a:latin typeface="Times New Roman" panose="02020603050405020304" pitchFamily="18" charset="0"/>
                <a:cs typeface="Times New Roman" panose="02020603050405020304" pitchFamily="18" charset="0"/>
              </a:rPr>
              <a:t> Minh.</a:t>
            </a:r>
          </a:p>
        </p:txBody>
      </p:sp>
      <p:sp>
        <p:nvSpPr>
          <p:cNvPr id="7" name="Rectangle 6">
            <a:extLst>
              <a:ext uri="{FF2B5EF4-FFF2-40B4-BE49-F238E27FC236}">
                <a16:creationId xmlns:a16="http://schemas.microsoft.com/office/drawing/2014/main" id="{F74C9A71-5DC2-46E6-AC74-9AE793B11936}"/>
              </a:ext>
            </a:extLst>
          </p:cNvPr>
          <p:cNvSpPr/>
          <p:nvPr/>
        </p:nvSpPr>
        <p:spPr>
          <a:xfrm>
            <a:off x="6130615" y="4773317"/>
            <a:ext cx="4906798" cy="116960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Trí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tuyệt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a:t>
            </a:r>
            <a:r>
              <a:rPr lang="en-US" altLang="en-US" sz="2800" dirty="0">
                <a:latin typeface="Times New Roman" panose="02020603050405020304" pitchFamily="18" charset="0"/>
                <a:cs typeface="Times New Roman" panose="02020603050405020304" pitchFamily="18" charset="0"/>
              </a:rPr>
              <a:t> Minh.</a:t>
            </a:r>
            <a:endParaRPr lang="en-US" altLang="en-US" sz="2800"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415956"/>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953097"/>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964694"/>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467628"/>
            <a:ext cx="804742" cy="643793"/>
          </a:xfrm>
          <a:prstGeom prst="rect">
            <a:avLst/>
          </a:prstGeom>
        </p:spPr>
      </p:pic>
    </p:spTree>
    <p:extLst>
      <p:ext uri="{BB962C8B-B14F-4D97-AF65-F5344CB8AC3E}">
        <p14:creationId xmlns:p14="http://schemas.microsoft.com/office/powerpoint/2010/main" val="1759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715241"/>
            <a:ext cx="10028929" cy="1681315"/>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4400" b="1" dirty="0">
                <a:solidFill>
                  <a:srgbClr val="FF0000"/>
                </a:solidFill>
                <a:latin typeface="Times New Roman" panose="02020603050405020304" pitchFamily="18" charset="0"/>
                <a:cs typeface="Times New Roman" panose="02020603050405020304" pitchFamily="18" charset="0"/>
              </a:rPr>
              <a:t>Ý </a:t>
            </a:r>
            <a:r>
              <a:rPr lang="en-US" altLang="en-US" sz="4400" b="1" dirty="0" err="1">
                <a:solidFill>
                  <a:srgbClr val="FF0000"/>
                </a:solidFill>
                <a:latin typeface="Times New Roman" panose="02020603050405020304" pitchFamily="18" charset="0"/>
                <a:cs typeface="Times New Roman" panose="02020603050405020304" pitchFamily="18" charset="0"/>
              </a:rPr>
              <a:t>n</a:t>
            </a:r>
            <a:r>
              <a:rPr lang="en-US" altLang="en-US" sz="4400" b="1" dirty="0" err="1">
                <a:solidFill>
                  <a:srgbClr val="FF0000"/>
                </a:solidFill>
                <a:latin typeface="Times New Roman" panose="02020603050405020304" pitchFamily="18" charset="0"/>
                <a:ea typeface="Times New Roman" panose="02020603050405020304" pitchFamily="18" charset="0"/>
              </a:rPr>
              <a:t>à</a:t>
            </a:r>
            <a:r>
              <a:rPr lang="en-US" altLang="en-US" sz="4400" b="1" dirty="0" err="1">
                <a:solidFill>
                  <a:srgbClr val="FF0000"/>
                </a:solidFill>
                <a:latin typeface="Times New Roman" panose="02020603050405020304" pitchFamily="18" charset="0"/>
                <a:cs typeface="Times New Roman" panose="02020603050405020304" pitchFamily="18" charset="0"/>
              </a:rPr>
              <a:t>o</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đúng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nhất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điểm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cốt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lõi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trong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phong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cách</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Hồ</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Chí</a:t>
            </a:r>
            <a:r>
              <a:rPr lang="en-US" altLang="en-US" sz="4400" b="1" dirty="0">
                <a:solidFill>
                  <a:srgbClr val="FF0000"/>
                </a:solidFill>
                <a:latin typeface="Times New Roman" panose="02020603050405020304" pitchFamily="18" charset="0"/>
                <a:cs typeface="Times New Roman" panose="02020603050405020304" pitchFamily="18" charset="0"/>
              </a:rPr>
              <a:t> Minh?</a:t>
            </a: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889958"/>
            <a:ext cx="4906798" cy="161497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Biết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kết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t>
            </a:r>
            <a:r>
              <a:rPr lang="en-US" altLang="en-US" sz="3200" dirty="0" err="1">
                <a:latin typeface="Times New Roman" panose="02020603050405020304" pitchFamily="18" charset="0"/>
                <a:ea typeface="Times New Roman" panose="02020603050405020304" pitchFamily="18" charset="0"/>
              </a:rPr>
              <a:t>à</a:t>
            </a:r>
            <a:r>
              <a:rPr lang="en-US" altLang="en-US" sz="3200" dirty="0" err="1">
                <a:latin typeface="Times New Roman" panose="02020603050405020304" pitchFamily="18" charset="0"/>
                <a:cs typeface="Times New Roman" panose="02020603050405020304" pitchFamily="18" charset="0"/>
              </a:rPr>
              <a:t>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a:t>
            </a:r>
            <a:r>
              <a:rPr lang="en-US" altLang="en-US" sz="3200" dirty="0" err="1">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bản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sắc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a:t>
            </a:r>
            <a:r>
              <a:rPr lang="en-US" altLang="en-US" sz="3200" dirty="0" err="1">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loại</a:t>
            </a:r>
            <a:r>
              <a:rPr lang="en-US" altLang="en-US" sz="32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894147"/>
            <a:ext cx="4906798" cy="161497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Đời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giản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kết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phú</a:t>
            </a:r>
            <a:r>
              <a:rPr lang="en-US" altLang="en-US" sz="3200" dirty="0">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762166"/>
            <a:ext cx="4906798" cy="161497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C.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sự</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vẻ</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đẹp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a:t>
            </a:r>
            <a:r>
              <a:rPr lang="en-US" altLang="en-US" sz="3200" b="1" dirty="0" err="1">
                <a:latin typeface="Times New Roman" panose="02020603050405020304" pitchFamily="18" charset="0"/>
                <a:cs typeface="Times New Roman" panose="02020603050405020304" pitchFamily="18" charset="0"/>
              </a:rPr>
              <a:t>ền</a:t>
            </a:r>
            <a:r>
              <a:rPr lang="en-US" altLang="en-US" sz="3200" b="1"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triết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xưa</a:t>
            </a:r>
            <a:endParaRPr lang="en-US" altLang="en-US" sz="32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766355"/>
            <a:ext cx="4906798" cy="161497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D. Am </a:t>
            </a:r>
            <a:r>
              <a:rPr lang="en-US" altLang="en-US" sz="3200" dirty="0" err="1">
                <a:latin typeface="Times New Roman" panose="02020603050405020304" pitchFamily="18" charset="0"/>
                <a:cs typeface="Times New Roman" panose="02020603050405020304" pitchFamily="18" charset="0"/>
              </a:rPr>
              <a:t>hiểu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a:t>
            </a:r>
            <a:r>
              <a:rPr lang="en-US" altLang="en-US" sz="3200" dirty="0" err="1">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giới</a:t>
            </a:r>
            <a:r>
              <a:rPr lang="en-US" altLang="en-US" sz="3200"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ea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303470"/>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232309"/>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5229200"/>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460916"/>
            <a:ext cx="804742" cy="707197"/>
          </a:xfrm>
          <a:prstGeom prst="rect">
            <a:avLst/>
          </a:prstGeom>
        </p:spPr>
      </p:pic>
    </p:spTree>
    <p:extLst>
      <p:ext uri="{BB962C8B-B14F-4D97-AF65-F5344CB8AC3E}">
        <p14:creationId xmlns:p14="http://schemas.microsoft.com/office/powerpoint/2010/main" val="3634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715241"/>
            <a:ext cx="10028929" cy="1681315"/>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Để</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a:t>
            </a:r>
            <a:r>
              <a:rPr lang="en-US" altLang="en-US" sz="3600" b="1" dirty="0" err="1">
                <a:solidFill>
                  <a:srgbClr val="FF0000"/>
                </a:solidFill>
                <a:latin typeface="Times New Roman" panose="02020603050405020304" pitchFamily="18" charset="0"/>
                <a:ea typeface="Times New Roman" panose="02020603050405020304" pitchFamily="18" charset="0"/>
              </a:rPr>
              <a:t>à</a:t>
            </a:r>
            <a:r>
              <a:rPr lang="en-US" altLang="en-US" sz="3600" b="1" dirty="0" err="1">
                <a:solidFill>
                  <a:srgbClr val="FF0000"/>
                </a:solidFill>
                <a:latin typeface="Times New Roman" panose="02020603050405020304" pitchFamily="18" charset="0"/>
                <a:cs typeface="Times New Roman" panose="02020603050405020304" pitchFamily="18" charset="0"/>
              </a:rPr>
              <a:t>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nổi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sống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giản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Hồ</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phương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thức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lập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luận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a:t>
            </a:r>
            <a:r>
              <a:rPr lang="en-US" altLang="en-US" sz="3600" b="1" dirty="0" err="1">
                <a:solidFill>
                  <a:srgbClr val="FF0000"/>
                </a:solidFill>
                <a:latin typeface="Times New Roman" panose="02020603050405020304" pitchFamily="18" charset="0"/>
                <a:ea typeface="Times New Roman" panose="02020603050405020304" pitchFamily="18" charset="0"/>
              </a:rPr>
              <a:t>à</a:t>
            </a:r>
            <a:r>
              <a:rPr lang="en-US" altLang="en-US" sz="3600" b="1" dirty="0" err="1">
                <a:solidFill>
                  <a:srgbClr val="FF0000"/>
                </a:solidFill>
                <a:latin typeface="Times New Roman" panose="02020603050405020304" pitchFamily="18" charset="0"/>
                <a:cs typeface="Times New Roman" panose="02020603050405020304" pitchFamily="18" charset="0"/>
              </a:rPr>
              <a:t>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889959"/>
            <a:ext cx="4906798" cy="11700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A.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Chứng</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minh</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894148"/>
            <a:ext cx="4906798" cy="11700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B.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Giải</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thích</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762167"/>
            <a:ext cx="4906798" cy="11700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C.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Bình</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luận</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766356"/>
            <a:ext cx="4906798" cy="11700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D.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Phân</a:t>
            </a:r>
            <a:r>
              <a:rPr lang="en-US" alt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2">
                    <a:lumMod val="50000"/>
                  </a:schemeClr>
                </a:solidFill>
                <a:latin typeface="Times New Roman" panose="02020603050405020304" pitchFamily="18" charset="0"/>
                <a:cs typeface="Times New Roman" panose="02020603050405020304" pitchFamily="18" charset="0"/>
              </a:rPr>
              <a:t>tích</a:t>
            </a:r>
            <a:endParaRPr lang="en-US" altLang="en-US" sz="3200" dirty="0">
              <a:latin typeface="Times New Roman" panose="02020603050405020304" pitchFamily="18" charset="0"/>
              <a:ea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996952"/>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925791"/>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922682"/>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54398"/>
            <a:ext cx="804742" cy="707197"/>
          </a:xfrm>
          <a:prstGeom prst="rect">
            <a:avLst/>
          </a:prstGeom>
        </p:spPr>
      </p:pic>
    </p:spTree>
    <p:extLst>
      <p:ext uri="{BB962C8B-B14F-4D97-AF65-F5344CB8AC3E}">
        <p14:creationId xmlns:p14="http://schemas.microsoft.com/office/powerpoint/2010/main" val="10274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692697"/>
            <a:ext cx="10526728" cy="1925582"/>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r>
              <a:rPr lang="en-US" altLang="en-US" sz="3600" b="1" dirty="0" err="1">
                <a:solidFill>
                  <a:srgbClr val="FF0000"/>
                </a:solidFill>
                <a:latin typeface="Times New Roman" panose="02020603050405020304" pitchFamily="18" charset="0"/>
                <a:cs typeface="Times New Roman" panose="02020603050405020304" pitchFamily="18" charset="0"/>
              </a:rPr>
              <a:t>Trong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a:t>
            </a:r>
            <a:r>
              <a:rPr lang="en-US" altLang="en-US" sz="3600" b="1" dirty="0" err="1">
                <a:solidFill>
                  <a:srgbClr val="FF0000"/>
                </a:solidFill>
                <a:latin typeface="Times New Roman" panose="02020603050405020304" pitchFamily="18" charset="0"/>
                <a:ea typeface="Times New Roman" panose="02020603050405020304" pitchFamily="18" charset="0"/>
              </a:rPr>
              <a:t>à</a:t>
            </a:r>
            <a:r>
              <a:rPr lang="en-US" altLang="en-US" sz="3600" b="1" dirty="0" err="1">
                <a:solidFill>
                  <a:srgbClr val="FF0000"/>
                </a:solidFill>
                <a:latin typeface="Times New Roman" panose="02020603050405020304" pitchFamily="18" charset="0"/>
                <a:cs typeface="Times New Roman" panose="02020603050405020304" pitchFamily="18" charset="0"/>
              </a:rPr>
              <a:t>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viết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để</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a:t>
            </a:r>
            <a:r>
              <a:rPr lang="en-US" altLang="en-US" sz="3600" b="1" dirty="0" err="1">
                <a:solidFill>
                  <a:srgbClr val="FF0000"/>
                </a:solidFill>
                <a:latin typeface="Times New Roman" panose="02020603050405020304" pitchFamily="18" charset="0"/>
                <a:ea typeface="Times New Roman" panose="02020603050405020304" pitchFamily="18" charset="0"/>
              </a:rPr>
              <a:t>à</a:t>
            </a:r>
            <a:r>
              <a:rPr lang="en-US" altLang="en-US" sz="3600" b="1" dirty="0" err="1">
                <a:solidFill>
                  <a:srgbClr val="FF0000"/>
                </a:solidFill>
                <a:latin typeface="Times New Roman" panose="02020603050405020304" pitchFamily="18" charset="0"/>
                <a:cs typeface="Times New Roman" panose="02020603050405020304" pitchFamily="18" charset="0"/>
              </a:rPr>
              <a:t>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nổi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vẻ</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đẹp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Hồ</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Chí</a:t>
            </a:r>
            <a:r>
              <a:rPr lang="en-US" altLang="en-US" sz="3600" b="1" dirty="0">
                <a:solidFill>
                  <a:srgbClr val="FF0000"/>
                </a:solidFill>
                <a:latin typeface="Times New Roman" panose="02020603050405020304" pitchFamily="18" charset="0"/>
                <a:cs typeface="Times New Roman" panose="02020603050405020304" pitchFamily="18" charset="0"/>
              </a:rPr>
              <a:t> Minh, </a:t>
            </a: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p>
          <a:p>
            <a:pPr marL="342900" indent="-342900" algn="ctr"/>
            <a:r>
              <a:rPr lang="en-US" altLang="en-US" sz="3600" b="1" dirty="0" err="1">
                <a:solidFill>
                  <a:srgbClr val="FF0000"/>
                </a:solidFill>
                <a:latin typeface="Times New Roman" panose="02020603050405020304" pitchFamily="18" charset="0"/>
                <a:cs typeface="Times New Roman" panose="02020603050405020304" pitchFamily="18" charset="0"/>
              </a:rPr>
              <a:t>biện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pháp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nghệ</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thuật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a:t>
            </a:r>
            <a:r>
              <a:rPr lang="en-US" altLang="en-US" sz="3600" b="1" dirty="0" err="1">
                <a:solidFill>
                  <a:srgbClr val="FF0000"/>
                </a:solidFill>
                <a:latin typeface="Times New Roman" panose="02020603050405020304" pitchFamily="18" charset="0"/>
                <a:ea typeface="Times New Roman" panose="02020603050405020304" pitchFamily="18" charset="0"/>
              </a:rPr>
              <a:t>à</a:t>
            </a:r>
            <a:r>
              <a:rPr lang="en-US" altLang="en-US" sz="3600" b="1" dirty="0" err="1">
                <a:solidFill>
                  <a:srgbClr val="FF0000"/>
                </a:solidFill>
                <a:latin typeface="Times New Roman" panose="02020603050405020304" pitchFamily="18" charset="0"/>
                <a:cs typeface="Times New Roman" panose="02020603050405020304" pitchFamily="18" charset="0"/>
              </a:rPr>
              <a:t>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4389A72-B2EB-4DC3-B150-635154FA27D7}"/>
              </a:ext>
            </a:extLst>
          </p:cNvPr>
          <p:cNvSpPr/>
          <p:nvPr/>
        </p:nvSpPr>
        <p:spPr>
          <a:xfrm>
            <a:off x="1291629" y="3343927"/>
            <a:ext cx="4589719"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lphaUcPeriod"/>
            </a:pP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Kết</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hợp</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giữa</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kể</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bình</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luận</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chứng</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minh</a:t>
            </a:r>
            <a:endParaRPr lang="en-US" altLang="en-US" sz="32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F8433E3-A766-48D9-B7B2-38CE979CA98C}"/>
              </a:ext>
            </a:extLst>
          </p:cNvPr>
          <p:cNvSpPr/>
          <p:nvPr/>
        </p:nvSpPr>
        <p:spPr>
          <a:xfrm>
            <a:off x="6312024" y="3348116"/>
            <a:ext cx="4589719"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B.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Sử</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phép</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quá</a:t>
            </a:r>
            <a:endParaRPr lang="en-US" alt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1291629" y="4857939"/>
            <a:ext cx="4589719"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C.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Sử</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phép</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quá</a:t>
            </a:r>
            <a:endParaRPr lang="en-US" alt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B4162F1-0A74-44C5-8DE8-C42007793110}"/>
              </a:ext>
            </a:extLst>
          </p:cNvPr>
          <p:cNvSpPr/>
          <p:nvPr/>
        </p:nvSpPr>
        <p:spPr>
          <a:xfrm>
            <a:off x="6312024" y="4862128"/>
            <a:ext cx="4589719"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D. So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sánh</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v</a:t>
            </a:r>
            <a:r>
              <a:rPr lang="en-US" altLang="en-US" sz="3200" dirty="0" err="1">
                <a:solidFill>
                  <a:schemeClr val="accent2">
                    <a:lumMod val="50000"/>
                  </a:schemeClr>
                </a:solidFill>
                <a:latin typeface="Times New Roman" panose="02020603050405020304" pitchFamily="18" charset="0"/>
                <a:ea typeface="Times New Roman" panose="02020603050405020304" pitchFamily="18" charset="0"/>
              </a:rPr>
              <a:t>à</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sử</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từ</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Hán</a:t>
            </a:r>
            <a:r>
              <a:rPr lang="en-US" alt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2">
                    <a:lumMod val="50000"/>
                  </a:schemeClr>
                </a:solidFill>
                <a:latin typeface="Times New Roman" panose="02020603050405020304" pitchFamily="18" charset="0"/>
                <a:cs typeface="Times New Roman" panose="02020603050405020304" pitchFamily="18" charset="0"/>
              </a:rPr>
              <a:t>Việt</a:t>
            </a:r>
            <a:endParaRPr lang="en-US" altLang="en-US" sz="32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925" y="3573016"/>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111" y="5125147"/>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300" y="5106514"/>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450" y="3624688"/>
            <a:ext cx="732592" cy="643793"/>
          </a:xfrm>
          <a:prstGeom prst="rect">
            <a:avLst/>
          </a:prstGeom>
        </p:spPr>
      </p:pic>
    </p:spTree>
    <p:extLst>
      <p:ext uri="{BB962C8B-B14F-4D97-AF65-F5344CB8AC3E}">
        <p14:creationId xmlns:p14="http://schemas.microsoft.com/office/powerpoint/2010/main" val="3693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407368" y="434370"/>
            <a:ext cx="11377264" cy="2611225"/>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r>
              <a:rPr lang="en-US" altLang="en-US" sz="3800" dirty="0" err="1">
                <a:solidFill>
                  <a:srgbClr val="FF0000"/>
                </a:solidFill>
                <a:latin typeface="Times New Roman" panose="02020603050405020304" pitchFamily="18" charset="0"/>
                <a:cs typeface="Times New Roman" panose="02020603050405020304" pitchFamily="18" charset="0"/>
              </a:rPr>
              <a:t>Trong</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b</a:t>
            </a:r>
            <a:r>
              <a:rPr lang="en-US" altLang="en-US" sz="3800" dirty="0" err="1">
                <a:solidFill>
                  <a:srgbClr val="FF0000"/>
                </a:solidFill>
                <a:latin typeface="Times New Roman" panose="02020603050405020304" pitchFamily="18" charset="0"/>
                <a:ea typeface="Times New Roman" panose="02020603050405020304" pitchFamily="18" charset="0"/>
              </a:rPr>
              <a:t>à</a:t>
            </a:r>
            <a:r>
              <a:rPr lang="en-US" altLang="en-US" sz="3800" dirty="0" err="1">
                <a:solidFill>
                  <a:srgbClr val="FF0000"/>
                </a:solidFill>
                <a:latin typeface="Times New Roman" panose="02020603050405020304" pitchFamily="18" charset="0"/>
                <a:cs typeface="Times New Roman" panose="02020603050405020304" pitchFamily="18" charset="0"/>
              </a:rPr>
              <a:t>i</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viết</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tác</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giả</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cho</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rằng</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Nếp</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sống</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giản</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dị</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v</a:t>
            </a:r>
            <a:r>
              <a:rPr lang="en-US" altLang="en-US" sz="3800" dirty="0" err="1">
                <a:solidFill>
                  <a:srgbClr val="FF0000"/>
                </a:solidFill>
                <a:latin typeface="Times New Roman" panose="02020603050405020304" pitchFamily="18" charset="0"/>
                <a:ea typeface="Times New Roman" panose="02020603050405020304" pitchFamily="18" charset="0"/>
              </a:rPr>
              <a:t>à</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thanh</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đạm</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của</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Bác</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Hồ</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l</a:t>
            </a:r>
            <a:r>
              <a:rPr lang="en-US" altLang="en-US" sz="3800" dirty="0" err="1">
                <a:solidFill>
                  <a:srgbClr val="FF0000"/>
                </a:solidFill>
                <a:latin typeface="Times New Roman" panose="02020603050405020304" pitchFamily="18" charset="0"/>
                <a:ea typeface="Times New Roman" panose="02020603050405020304" pitchFamily="18" charset="0"/>
              </a:rPr>
              <a:t>à</a:t>
            </a:r>
            <a:r>
              <a:rPr lang="en-US" altLang="en-US" sz="3800" dirty="0">
                <a:solidFill>
                  <a:srgbClr val="FF0000"/>
                </a:solidFill>
                <a:latin typeface="Times New Roman" panose="02020603050405020304" pitchFamily="18" charset="0"/>
                <a:cs typeface="Times New Roman" panose="02020603050405020304" pitchFamily="18" charset="0"/>
              </a:rPr>
              <a:t> “1 </a:t>
            </a:r>
            <a:r>
              <a:rPr lang="en-US" altLang="en-US" sz="3800" dirty="0" err="1">
                <a:solidFill>
                  <a:srgbClr val="FF0000"/>
                </a:solidFill>
                <a:latin typeface="Times New Roman" panose="02020603050405020304" pitchFamily="18" charset="0"/>
                <a:cs typeface="Times New Roman" panose="02020603050405020304" pitchFamily="18" charset="0"/>
              </a:rPr>
              <a:t>quan</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niệm</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thẩm</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mĩ</a:t>
            </a:r>
            <a:r>
              <a:rPr lang="en-US" altLang="en-US" sz="3800" dirty="0">
                <a:solidFill>
                  <a:srgbClr val="FF0000"/>
                </a:solidFill>
                <a:latin typeface="Times New Roman" panose="02020603050405020304" pitchFamily="18" charset="0"/>
                <a:cs typeface="Times New Roman" panose="02020603050405020304" pitchFamily="18" charset="0"/>
              </a:rPr>
              <a:t> </a:t>
            </a:r>
          </a:p>
          <a:p>
            <a:pPr marL="342900" indent="-342900" algn="ctr"/>
            <a:r>
              <a:rPr lang="en-US" altLang="en-US" sz="3800" dirty="0" err="1">
                <a:solidFill>
                  <a:srgbClr val="FF0000"/>
                </a:solidFill>
                <a:latin typeface="Times New Roman" panose="02020603050405020304" pitchFamily="18" charset="0"/>
                <a:cs typeface="Times New Roman" panose="02020603050405020304" pitchFamily="18" charset="0"/>
              </a:rPr>
              <a:t>về</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cuộc</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sống</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theo</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em</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cụm</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từ</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quan</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niệm</a:t>
            </a:r>
            <a:r>
              <a:rPr lang="en-US" altLang="en-US" sz="3800" dirty="0">
                <a:solidFill>
                  <a:srgbClr val="FF0000"/>
                </a:solidFill>
                <a:latin typeface="Times New Roman" panose="02020603050405020304" pitchFamily="18" charset="0"/>
                <a:cs typeface="Times New Roman" panose="02020603050405020304" pitchFamily="18" charset="0"/>
              </a:rPr>
              <a:t> </a:t>
            </a:r>
          </a:p>
          <a:p>
            <a:pPr marL="342900" indent="-342900" algn="ctr"/>
            <a:r>
              <a:rPr lang="en-US" altLang="en-US" sz="3800" dirty="0" err="1">
                <a:solidFill>
                  <a:srgbClr val="FF0000"/>
                </a:solidFill>
                <a:latin typeface="Times New Roman" panose="02020603050405020304" pitchFamily="18" charset="0"/>
                <a:cs typeface="Times New Roman" panose="02020603050405020304" pitchFamily="18" charset="0"/>
              </a:rPr>
              <a:t>thẩm</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mĩ</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l</a:t>
            </a:r>
            <a:r>
              <a:rPr lang="en-US" altLang="en-US" sz="3800" dirty="0" err="1">
                <a:solidFill>
                  <a:srgbClr val="FF0000"/>
                </a:solidFill>
                <a:latin typeface="Times New Roman" panose="02020603050405020304" pitchFamily="18" charset="0"/>
                <a:ea typeface="Times New Roman" panose="02020603050405020304" pitchFamily="18" charset="0"/>
              </a:rPr>
              <a:t>à</a:t>
            </a:r>
            <a:r>
              <a:rPr lang="en-US" altLang="en-US" sz="3800" dirty="0">
                <a:solidFill>
                  <a:srgbClr val="FF0000"/>
                </a:solidFill>
                <a:latin typeface="Times New Roman" panose="02020603050405020304" pitchFamily="18" charset="0"/>
                <a:cs typeface="Times New Roman" panose="02020603050405020304" pitchFamily="18" charset="0"/>
              </a:rPr>
              <a:t> </a:t>
            </a:r>
            <a:r>
              <a:rPr lang="en-US" altLang="en-US" sz="3800" dirty="0" err="1">
                <a:solidFill>
                  <a:srgbClr val="FF0000"/>
                </a:solidFill>
                <a:latin typeface="Times New Roman" panose="02020603050405020304" pitchFamily="18" charset="0"/>
                <a:cs typeface="Times New Roman" panose="02020603050405020304" pitchFamily="18" charset="0"/>
              </a:rPr>
              <a:t>gì</a:t>
            </a:r>
            <a:r>
              <a:rPr lang="en-US" altLang="en-US" sz="3800" dirty="0">
                <a:solidFill>
                  <a:srgbClr val="FF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05F5D264-792A-4E44-B6E5-070BA53C014A}"/>
              </a:ext>
            </a:extLst>
          </p:cNvPr>
          <p:cNvSpPr/>
          <p:nvPr/>
        </p:nvSpPr>
        <p:spPr>
          <a:xfrm>
            <a:off x="767409" y="3473306"/>
            <a:ext cx="5249609" cy="117213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A. </a:t>
            </a:r>
            <a:r>
              <a:rPr lang="en-US" altLang="en-US" sz="3200" dirty="0">
                <a:solidFill>
                  <a:schemeClr val="tx1"/>
                </a:solidFill>
                <a:latin typeface="Times New Roman" panose="02020603050405020304" pitchFamily="18" charset="0"/>
                <a:cs typeface="Times New Roman" panose="02020603050405020304" pitchFamily="18" charset="0"/>
              </a:rPr>
              <a:t>Quan </a:t>
            </a:r>
            <a:r>
              <a:rPr lang="en-US" altLang="en-US" sz="3200" dirty="0" err="1">
                <a:solidFill>
                  <a:schemeClr val="tx1"/>
                </a:solidFill>
                <a:latin typeface="Times New Roman" panose="02020603050405020304" pitchFamily="18" charset="0"/>
                <a:cs typeface="Times New Roman" panose="02020603050405020304" pitchFamily="18" charset="0"/>
              </a:rPr>
              <a:t>niệm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về</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cuộc</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sống</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4" y="3462255"/>
            <a:ext cx="5293977" cy="117213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US" altLang="en-US" sz="3200" dirty="0">
                <a:solidFill>
                  <a:schemeClr val="tx1"/>
                </a:solidFill>
                <a:latin typeface="Times New Roman" panose="02020603050405020304" pitchFamily="18" charset="0"/>
                <a:cs typeface="Times New Roman" panose="02020603050405020304" pitchFamily="18" charset="0"/>
              </a:rPr>
              <a:t>Quan </a:t>
            </a:r>
            <a:r>
              <a:rPr lang="en-US" altLang="en-US" sz="3200" dirty="0" err="1">
                <a:solidFill>
                  <a:schemeClr val="tx1"/>
                </a:solidFill>
                <a:latin typeface="Times New Roman" panose="02020603050405020304" pitchFamily="18" charset="0"/>
                <a:cs typeface="Times New Roman" panose="02020603050405020304" pitchFamily="18" charset="0"/>
              </a:rPr>
              <a:t>niệm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về</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nghề</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nghiệp</a:t>
            </a:r>
            <a:r>
              <a:rPr lang="en-US" altLang="en-US" sz="3200" dirty="0">
                <a:solidFill>
                  <a:schemeClr val="tx1"/>
                </a:solidFill>
                <a:latin typeface="Times New Roman" panose="02020603050405020304" pitchFamily="18" charset="0"/>
                <a:cs typeface="Times New Roman" panose="02020603050405020304" pitchFamily="18" charset="0"/>
              </a:rPr>
              <a:t> </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767409" y="4926358"/>
            <a:ext cx="5249609" cy="137877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342900" indent="-342900"/>
            <a:r>
              <a:rPr lang="vi-VN" sz="3200" dirty="0">
                <a:solidFill>
                  <a:schemeClr val="tx1"/>
                </a:solidFill>
                <a:latin typeface="Times New Roman" panose="02020603050405020304" pitchFamily="18" charset="0"/>
                <a:cs typeface="Times New Roman" panose="02020603050405020304" pitchFamily="18" charset="0"/>
              </a:rPr>
              <a:t>C. </a:t>
            </a:r>
            <a:r>
              <a:rPr lang="en-US" altLang="en-US" sz="3200" dirty="0">
                <a:solidFill>
                  <a:schemeClr val="tx1"/>
                </a:solidFill>
                <a:latin typeface="Times New Roman" panose="02020603050405020304" pitchFamily="18" charset="0"/>
                <a:cs typeface="Times New Roman" panose="02020603050405020304" pitchFamily="18" charset="0"/>
              </a:rPr>
              <a:t>Quan </a:t>
            </a:r>
            <a:r>
              <a:rPr lang="en-US" altLang="en-US" sz="3200" dirty="0" err="1">
                <a:solidFill>
                  <a:schemeClr val="tx1"/>
                </a:solidFill>
                <a:latin typeface="Times New Roman" panose="02020603050405020304" pitchFamily="18" charset="0"/>
                <a:cs typeface="Times New Roman" panose="02020603050405020304" pitchFamily="18" charset="0"/>
              </a:rPr>
              <a:t>niệm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về</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đạo</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đức</a:t>
            </a:r>
            <a:endParaRPr lang="en-US" alt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4" y="4930547"/>
            <a:ext cx="5293977" cy="137877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3200"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Quan </a:t>
            </a:r>
            <a:r>
              <a:rPr lang="en-US" altLang="en-US" sz="3200" dirty="0" err="1">
                <a:solidFill>
                  <a:schemeClr val="tx1"/>
                </a:solidFill>
                <a:latin typeface="Times New Roman" panose="02020603050405020304" pitchFamily="18" charset="0"/>
                <a:cs typeface="Times New Roman" panose="02020603050405020304" pitchFamily="18" charset="0"/>
              </a:rPr>
              <a:t>niệm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về</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cái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đẹp</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712142"/>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5249033"/>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5248868"/>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806700"/>
            <a:ext cx="732592" cy="643793"/>
          </a:xfrm>
          <a:prstGeom prst="rect">
            <a:avLst/>
          </a:prstGeom>
        </p:spPr>
      </p:pic>
    </p:spTree>
    <p:extLst>
      <p:ext uri="{BB962C8B-B14F-4D97-AF65-F5344CB8AC3E}">
        <p14:creationId xmlns:p14="http://schemas.microsoft.com/office/powerpoint/2010/main" val="38804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692697"/>
            <a:ext cx="10526728" cy="1925582"/>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r>
              <a:rPr lang="en-US" altLang="en-US" sz="3600" b="1" dirty="0" err="1">
                <a:solidFill>
                  <a:srgbClr val="FF0000"/>
                </a:solidFill>
                <a:latin typeface="Times New Roman" panose="02020603050405020304" pitchFamily="18" charset="0"/>
                <a:cs typeface="Times New Roman" panose="02020603050405020304" pitchFamily="18" charset="0"/>
              </a:rPr>
              <a:t>Nếu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viết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Trong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cuộc</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đời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đầy</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truân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chuyên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vất</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vả</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trên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h</a:t>
            </a:r>
            <a:r>
              <a:rPr lang="en-US" alt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3600" b="1" i="1" dirty="0" err="1">
                <a:solidFill>
                  <a:srgbClr val="FF0000"/>
                </a:solidFill>
                <a:latin typeface="Times New Roman" panose="02020603050405020304" pitchFamily="18" charset="0"/>
                <a:cs typeface="Times New Roman" panose="02020603050405020304" pitchFamily="18" charset="0"/>
              </a:rPr>
              <a:t>nh</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trình</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tìm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đường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cứu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nước</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của</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mình</a:t>
            </a:r>
            <a:r>
              <a:rPr lang="en-US" altLang="en-US" sz="3600" b="1" i="1" dirty="0">
                <a:solidFill>
                  <a:srgbClr val="FF0000"/>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thì</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mắc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lỗi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4389A72-B2EB-4DC3-B150-635154FA27D7}"/>
              </a:ext>
            </a:extLst>
          </p:cNvPr>
          <p:cNvSpPr/>
          <p:nvPr/>
        </p:nvSpPr>
        <p:spPr>
          <a:xfrm>
            <a:off x="1290257" y="3343927"/>
            <a:ext cx="4591091"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Thiếu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endParaRPr lang="en-US" altLang="en-US" sz="3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F8433E3-A766-48D9-B7B2-38CE979CA98C}"/>
              </a:ext>
            </a:extLst>
          </p:cNvPr>
          <p:cNvSpPr/>
          <p:nvPr/>
        </p:nvSpPr>
        <p:spPr>
          <a:xfrm>
            <a:off x="6312024" y="3348116"/>
            <a:ext cx="4589719"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Thiếu</a:t>
            </a:r>
            <a:r>
              <a:rPr lang="en-US" altLang="en-US" sz="3200" dirty="0">
                <a:latin typeface="Times New Roman" panose="02020603050405020304" pitchFamily="18" charset="0"/>
                <a:cs typeface="Times New Roman" panose="02020603050405020304" pitchFamily="18" charset="0"/>
              </a:rPr>
              <a:t> vi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21C783F-109B-468E-88A3-B2FF14BE43F0}"/>
              </a:ext>
            </a:extLst>
          </p:cNvPr>
          <p:cNvSpPr/>
          <p:nvPr/>
        </p:nvSpPr>
        <p:spPr>
          <a:xfrm>
            <a:off x="1290257" y="4857939"/>
            <a:ext cx="4591091"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C. </a:t>
            </a:r>
            <a:r>
              <a:rPr lang="en-US" altLang="en-US" sz="3200" dirty="0" err="1">
                <a:latin typeface="Times New Roman" panose="02020603050405020304" pitchFamily="18" charset="0"/>
                <a:cs typeface="Times New Roman" panose="02020603050405020304" pitchFamily="18" charset="0"/>
              </a:rPr>
              <a:t>Thiếu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B4162F1-0A74-44C5-8DE8-C42007793110}"/>
              </a:ext>
            </a:extLst>
          </p:cNvPr>
          <p:cNvSpPr/>
          <p:nvPr/>
        </p:nvSpPr>
        <p:spPr>
          <a:xfrm>
            <a:off x="6312024" y="4862128"/>
            <a:ext cx="4589719" cy="115916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en-US" sz="3200" dirty="0">
                <a:latin typeface="Times New Roman" panose="02020603050405020304" pitchFamily="18" charset="0"/>
                <a:cs typeface="Times New Roman" panose="02020603050405020304" pitchFamily="18" charset="0"/>
              </a:rPr>
              <a:t>D. </a:t>
            </a:r>
            <a:r>
              <a:rPr lang="en-US" altLang="en-US" sz="3200" dirty="0" err="1">
                <a:latin typeface="Times New Roman" panose="02020603050405020304" pitchFamily="18" charset="0"/>
                <a:cs typeface="Times New Roman" panose="02020603050405020304" pitchFamily="18" charset="0"/>
              </a:rPr>
              <a:t>Thiếu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925" y="3573016"/>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111" y="5125147"/>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300" y="5106514"/>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450" y="3624688"/>
            <a:ext cx="732592" cy="643793"/>
          </a:xfrm>
          <a:prstGeom prst="rect">
            <a:avLst/>
          </a:prstGeom>
        </p:spPr>
      </p:pic>
    </p:spTree>
    <p:extLst>
      <p:ext uri="{BB962C8B-B14F-4D97-AF65-F5344CB8AC3E}">
        <p14:creationId xmlns:p14="http://schemas.microsoft.com/office/powerpoint/2010/main" val="383396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txBox="1">
            <a:spLocks noGrp="1"/>
          </p:cNvSpPr>
          <p:nvPr/>
        </p:nvSpPr>
        <p:spPr>
          <a:xfrm>
            <a:off x="8458200" y="228600"/>
            <a:ext cx="1752600" cy="320675"/>
          </a:xfrm>
          <a:prstGeom prst="rect">
            <a:avLst/>
          </a:prstGeom>
          <a:noFill/>
          <a:ln w="9525">
            <a:noFill/>
          </a:ln>
        </p:spPr>
        <p:txBody>
          <a:bodyPr/>
          <a:lstStyle/>
          <a:p>
            <a:pPr algn="r" eaLnBrk="1" hangingPunct="1"/>
            <a:r>
              <a:rPr lang="en-US" altLang="en-US" sz="1000" b="1" dirty="0">
                <a:solidFill>
                  <a:schemeClr val="tx2"/>
                </a:solidFill>
                <a:latin typeface="Arial" panose="020B0604020202020204" pitchFamily="34" charset="0"/>
                <a:cs typeface="Arial" panose="020B0604020202020204" pitchFamily="34" charset="0"/>
              </a:rPr>
              <a:t>www.HNGHIA.Info</a:t>
            </a:r>
            <a:endParaRPr lang="en-US" altLang="en-US" sz="1000" b="1" dirty="0">
              <a:solidFill>
                <a:schemeClr val="tx2"/>
              </a:solidFill>
              <a:latin typeface="Arial" panose="020B0604020202020204" pitchFamily="34" charset="0"/>
              <a:ea typeface="Arial" panose="020B0604020202020204" pitchFamily="34" charset="0"/>
            </a:endParaRPr>
          </a:p>
        </p:txBody>
      </p:sp>
      <p:sp>
        <p:nvSpPr>
          <p:cNvPr id="138242" name="Rectangle 2"/>
          <p:cNvSpPr>
            <a:spLocks noGrp="1" noChangeArrowheads="1"/>
          </p:cNvSpPr>
          <p:nvPr>
            <p:ph type="title" idx="4294967295"/>
          </p:nvPr>
        </p:nvSpPr>
        <p:spPr>
          <a:xfrm>
            <a:off x="2270125" y="322580"/>
            <a:ext cx="8229600" cy="487363"/>
          </a:xfrm>
        </p:spPr>
        <p:txBody>
          <a:bodyPr vert="horz" lIns="91440" tIns="45720" rIns="91440" bIns="45720" rtlCol="0" anchor="ctr">
            <a:normAutofit fontScale="90000"/>
          </a:body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en-US" sz="34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Hồ</a:t>
            </a:r>
            <a:r>
              <a:rPr kumimoji="0" lang="en-US" sz="3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 </a:t>
            </a:r>
            <a:r>
              <a:rPr kumimoji="0" lang="en-US" sz="34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Chí</a:t>
            </a:r>
            <a:r>
              <a:rPr kumimoji="0" lang="en-US" sz="3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 Minh </a:t>
            </a:r>
            <a:r>
              <a:rPr kumimoji="0" lang="en-US" sz="34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đẹp</a:t>
            </a:r>
            <a:r>
              <a:rPr kumimoji="0" lang="en-US" sz="3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 </a:t>
            </a:r>
            <a:r>
              <a:rPr kumimoji="0" lang="en-US" sz="34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nhất</a:t>
            </a:r>
            <a:r>
              <a:rPr kumimoji="0" lang="en-US" sz="3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 </a:t>
            </a:r>
            <a:r>
              <a:rPr kumimoji="0" lang="en-US" sz="34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tên</a:t>
            </a:r>
            <a:r>
              <a:rPr kumimoji="0" lang="en-US" sz="3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 </a:t>
            </a:r>
            <a:r>
              <a:rPr kumimoji="0" lang="en-US" sz="34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Người</a:t>
            </a:r>
            <a:endParaRPr kumimoji="0" lang="en-US" sz="3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endParaRPr>
          </a:p>
        </p:txBody>
      </p:sp>
      <p:sp>
        <p:nvSpPr>
          <p:cNvPr id="7172" name="Rectangle 3"/>
          <p:cNvSpPr/>
          <p:nvPr/>
        </p:nvSpPr>
        <p:spPr>
          <a:xfrm>
            <a:off x="8686800" y="228600"/>
            <a:ext cx="1752600" cy="228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lstStyle/>
          <a:p>
            <a:pPr algn="ctr" eaLnBrk="1" hangingPunct="1"/>
            <a:endParaRPr lang="en-US" altLang="en-US" dirty="0">
              <a:solidFill>
                <a:schemeClr val="bg1"/>
              </a:solidFill>
              <a:latin typeface="Arial" panose="020B0604020202020204" pitchFamily="34" charset="0"/>
              <a:ea typeface="Arial" panose="020B0604020202020204" pitchFamily="34" charset="0"/>
            </a:endParaRPr>
          </a:p>
        </p:txBody>
      </p:sp>
      <p:sp>
        <p:nvSpPr>
          <p:cNvPr id="7173" name="Text Box 4"/>
          <p:cNvSpPr txBox="1"/>
          <p:nvPr/>
        </p:nvSpPr>
        <p:spPr>
          <a:xfrm>
            <a:off x="6629400" y="2743200"/>
            <a:ext cx="37338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sp>
        <p:nvSpPr>
          <p:cNvPr id="7174" name="Text Box 5"/>
          <p:cNvSpPr txBox="1"/>
          <p:nvPr/>
        </p:nvSpPr>
        <p:spPr>
          <a:xfrm>
            <a:off x="6705600" y="2590800"/>
            <a:ext cx="38100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pic>
        <p:nvPicPr>
          <p:cNvPr id="41993" name="Picture 9" descr="2012it9"/>
          <p:cNvPicPr>
            <a:picLocks noChangeAspect="1"/>
          </p:cNvPicPr>
          <p:nvPr/>
        </p:nvPicPr>
        <p:blipFill>
          <a:blip r:embed="rId3"/>
          <a:stretch>
            <a:fillRect/>
          </a:stretch>
        </p:blipFill>
        <p:spPr>
          <a:xfrm>
            <a:off x="606425" y="946785"/>
            <a:ext cx="5623560" cy="5275580"/>
          </a:xfrm>
          <a:prstGeom prst="rect">
            <a:avLst/>
          </a:prstGeom>
          <a:noFill/>
          <a:ln w="9525">
            <a:noFill/>
          </a:ln>
        </p:spPr>
      </p:pic>
      <p:pic>
        <p:nvPicPr>
          <p:cNvPr id="44039" name="Picture 11" descr="10123vw8"/>
          <p:cNvPicPr>
            <a:picLocks noChangeAspect="1"/>
          </p:cNvPicPr>
          <p:nvPr/>
        </p:nvPicPr>
        <p:blipFill>
          <a:blip r:embed="rId4"/>
          <a:stretch>
            <a:fillRect/>
          </a:stretch>
        </p:blipFill>
        <p:spPr>
          <a:xfrm>
            <a:off x="6449060" y="931545"/>
            <a:ext cx="5476240" cy="5306695"/>
          </a:xfrm>
          <a:prstGeom prst="rect">
            <a:avLst/>
          </a:prstGeom>
          <a:noFill/>
          <a:ln w="9525">
            <a:noFill/>
          </a:ln>
        </p:spPr>
      </p:pic>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strips(downLeft)">
                                      <p:cBhvr>
                                        <p:cTn id="7" dur="1000"/>
                                        <p:tgtEl>
                                          <p:spTgt spid="138242"/>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41993"/>
                                        </p:tgtEl>
                                        <p:attrNameLst>
                                          <p:attrName>style.visibility</p:attrName>
                                        </p:attrNameLst>
                                      </p:cBhvr>
                                      <p:to>
                                        <p:strVal val="visible"/>
                                      </p:to>
                                    </p:set>
                                    <p:animEffect transition="in" filter="strips(downLeft)">
                                      <p:cBhvr>
                                        <p:cTn id="11" dur="1000"/>
                                        <p:tgtEl>
                                          <p:spTgt spid="41993"/>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44039"/>
                                        </p:tgtEl>
                                        <p:attrNameLst>
                                          <p:attrName>style.visibility</p:attrName>
                                        </p:attrNameLst>
                                      </p:cBhvr>
                                      <p:to>
                                        <p:strVal val="visible"/>
                                      </p:to>
                                    </p:set>
                                    <p:animEffect transition="in" filter="strips(downLeft)">
                                      <p:cBhvr>
                                        <p:cTn id="15"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txBox="1">
            <a:spLocks noGrp="1"/>
          </p:cNvSpPr>
          <p:nvPr/>
        </p:nvSpPr>
        <p:spPr>
          <a:xfrm>
            <a:off x="8458200" y="228600"/>
            <a:ext cx="1752600" cy="320675"/>
          </a:xfrm>
          <a:prstGeom prst="rect">
            <a:avLst/>
          </a:prstGeom>
          <a:noFill/>
          <a:ln w="9525">
            <a:noFill/>
          </a:ln>
        </p:spPr>
        <p:txBody>
          <a:bodyPr/>
          <a:lstStyle/>
          <a:p>
            <a:pPr algn="r" eaLnBrk="1" hangingPunct="1"/>
            <a:r>
              <a:rPr lang="en-US" altLang="en-US" sz="1000" b="1" dirty="0">
                <a:solidFill>
                  <a:schemeClr val="tx2"/>
                </a:solidFill>
                <a:latin typeface="Arial" panose="020B0604020202020204" pitchFamily="34" charset="0"/>
                <a:cs typeface="Arial" panose="020B0604020202020204" pitchFamily="34" charset="0"/>
              </a:rPr>
              <a:t>www.HNGHIA.Info</a:t>
            </a:r>
            <a:endParaRPr lang="en-US" altLang="en-US" sz="1000" b="1" dirty="0">
              <a:solidFill>
                <a:schemeClr val="tx2"/>
              </a:solidFill>
              <a:latin typeface="Arial" panose="020B0604020202020204" pitchFamily="34" charset="0"/>
              <a:ea typeface="Arial" panose="020B0604020202020204" pitchFamily="34" charset="0"/>
            </a:endParaRPr>
          </a:p>
        </p:txBody>
      </p:sp>
      <p:sp>
        <p:nvSpPr>
          <p:cNvPr id="131074" name="Rectangle 2"/>
          <p:cNvSpPr>
            <a:spLocks noGrp="1" noChangeArrowheads="1"/>
          </p:cNvSpPr>
          <p:nvPr>
            <p:ph type="title" idx="4294967295"/>
          </p:nvPr>
        </p:nvSpPr>
        <p:spPr>
          <a:xfrm>
            <a:off x="3124200" y="0"/>
            <a:ext cx="7543800" cy="1192213"/>
          </a:xfrm>
        </p:spPr>
        <p:txBody>
          <a:bodyPr vert="horz" lIns="91440" tIns="45720" rIns="91440" bIns="45720" rtlCol="0" anchor="ctr">
            <a:normAutofit/>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en-US" sz="3400" b="1" i="0" u="none" strike="noStrike" kern="1200" cap="none" spc="0" normalizeH="0" baseline="0" noProof="0">
                <a:ln>
                  <a:noFill/>
                </a:ln>
                <a:solidFill>
                  <a:srgbClr val="0000FF"/>
                </a:solidFill>
                <a:effectLst>
                  <a:outerShdw blurRad="38100" dist="38100" dir="2700000" algn="tl">
                    <a:srgbClr val="C0C0C0"/>
                  </a:outerShdw>
                </a:effectLst>
                <a:uLnTx/>
                <a:uFillTx/>
                <a:latin typeface="Times New Roman" panose="02020603050405020304" pitchFamily="18" charset="0"/>
                <a:ea typeface="+mj-ea"/>
                <a:cs typeface="+mj-cs"/>
              </a:rPr>
              <a:t>Hồ Chí Minh đẹp nhất tên Người</a:t>
            </a:r>
          </a:p>
        </p:txBody>
      </p:sp>
      <p:sp>
        <p:nvSpPr>
          <p:cNvPr id="13316" name="Rectangle 3"/>
          <p:cNvSpPr/>
          <p:nvPr/>
        </p:nvSpPr>
        <p:spPr>
          <a:xfrm>
            <a:off x="8686800" y="228600"/>
            <a:ext cx="1752600" cy="228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lstStyle/>
          <a:p>
            <a:pPr algn="ctr" eaLnBrk="1" hangingPunct="1"/>
            <a:endParaRPr lang="en-US" altLang="en-US" dirty="0">
              <a:solidFill>
                <a:schemeClr val="bg1"/>
              </a:solidFill>
              <a:latin typeface="Arial" panose="020B0604020202020204" pitchFamily="34" charset="0"/>
              <a:ea typeface="Arial" panose="020B0604020202020204" pitchFamily="34" charset="0"/>
            </a:endParaRPr>
          </a:p>
        </p:txBody>
      </p:sp>
      <p:sp>
        <p:nvSpPr>
          <p:cNvPr id="13317" name="Text Box 4"/>
          <p:cNvSpPr txBox="1"/>
          <p:nvPr/>
        </p:nvSpPr>
        <p:spPr>
          <a:xfrm>
            <a:off x="6629400" y="2743200"/>
            <a:ext cx="37338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sp>
        <p:nvSpPr>
          <p:cNvPr id="13318" name="Text Box 5"/>
          <p:cNvSpPr txBox="1"/>
          <p:nvPr/>
        </p:nvSpPr>
        <p:spPr>
          <a:xfrm>
            <a:off x="6705600" y="2590800"/>
            <a:ext cx="38100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pic>
        <p:nvPicPr>
          <p:cNvPr id="50183" name="Picture 8" descr="29ee7"/>
          <p:cNvPicPr>
            <a:picLocks noChangeAspect="1"/>
          </p:cNvPicPr>
          <p:nvPr/>
        </p:nvPicPr>
        <p:blipFill>
          <a:blip r:embed="rId3"/>
          <a:stretch>
            <a:fillRect/>
          </a:stretch>
        </p:blipFill>
        <p:spPr>
          <a:xfrm>
            <a:off x="551384" y="1070134"/>
            <a:ext cx="5352033" cy="5410200"/>
          </a:xfrm>
          <a:prstGeom prst="rect">
            <a:avLst/>
          </a:prstGeom>
          <a:noFill/>
          <a:ln w="9525">
            <a:noFill/>
          </a:ln>
        </p:spPr>
      </p:pic>
      <p:pic>
        <p:nvPicPr>
          <p:cNvPr id="50192" name="Picture 16"/>
          <p:cNvPicPr>
            <a:picLocks noChangeAspect="1"/>
          </p:cNvPicPr>
          <p:nvPr/>
        </p:nvPicPr>
        <p:blipFill>
          <a:blip r:embed="rId4"/>
          <a:stretch>
            <a:fillRect/>
          </a:stretch>
        </p:blipFill>
        <p:spPr>
          <a:xfrm>
            <a:off x="6352207" y="1070134"/>
            <a:ext cx="5360417" cy="5410200"/>
          </a:xfrm>
          <a:prstGeom prst="rect">
            <a:avLst/>
          </a:prstGeom>
          <a:noFill/>
          <a:ln w="9525">
            <a:noFill/>
          </a:ln>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800" decel="100000"/>
                                        <p:tgtEl>
                                          <p:spTgt spid="131074"/>
                                        </p:tgtEl>
                                      </p:cBhvr>
                                    </p:animEffect>
                                    <p:anim calcmode="lin" valueType="num">
                                      <p:cBhvr>
                                        <p:cTn id="8" dur="800" decel="100000" fill="hold"/>
                                        <p:tgtEl>
                                          <p:spTgt spid="131074"/>
                                        </p:tgtEl>
                                        <p:attrNameLst>
                                          <p:attrName>style.rotation</p:attrName>
                                        </p:attrNameLst>
                                      </p:cBhvr>
                                      <p:tavLst>
                                        <p:tav tm="0">
                                          <p:val>
                                            <p:fltVal val="-90"/>
                                          </p:val>
                                        </p:tav>
                                        <p:tav tm="100000">
                                          <p:val>
                                            <p:fltVal val="0"/>
                                          </p:val>
                                        </p:tav>
                                      </p:tavLst>
                                    </p:anim>
                                    <p:anim calcmode="lin" valueType="num">
                                      <p:cBhvr>
                                        <p:cTn id="9" dur="800" decel="100000" fill="hold"/>
                                        <p:tgtEl>
                                          <p:spTgt spid="131074"/>
                                        </p:tgtEl>
                                        <p:attrNameLst>
                                          <p:attrName>ppt_x</p:attrName>
                                        </p:attrNameLst>
                                      </p:cBhvr>
                                      <p:tavLst>
                                        <p:tav tm="0">
                                          <p:val>
                                            <p:strVal val="#ppt_x+0.4"/>
                                          </p:val>
                                        </p:tav>
                                        <p:tav tm="100000">
                                          <p:val>
                                            <p:strVal val="#ppt_x-0.05"/>
                                          </p:val>
                                        </p:tav>
                                      </p:tavLst>
                                    </p:anim>
                                    <p:anim calcmode="lin" valueType="num">
                                      <p:cBhvr>
                                        <p:cTn id="10" dur="800" decel="100000" fill="hold"/>
                                        <p:tgtEl>
                                          <p:spTgt spid="131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1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1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50183"/>
                                        </p:tgtEl>
                                        <p:attrNameLst>
                                          <p:attrName>style.visibility</p:attrName>
                                        </p:attrNameLst>
                                      </p:cBhvr>
                                      <p:to>
                                        <p:strVal val="visible"/>
                                      </p:to>
                                    </p:set>
                                    <p:animEffect transition="in" filter="fade">
                                      <p:cBhvr>
                                        <p:cTn id="16" dur="800" decel="100000"/>
                                        <p:tgtEl>
                                          <p:spTgt spid="50183"/>
                                        </p:tgtEl>
                                      </p:cBhvr>
                                    </p:animEffect>
                                    <p:anim calcmode="lin" valueType="num">
                                      <p:cBhvr>
                                        <p:cTn id="17" dur="800" decel="100000" fill="hold"/>
                                        <p:tgtEl>
                                          <p:spTgt spid="50183"/>
                                        </p:tgtEl>
                                        <p:attrNameLst>
                                          <p:attrName>style.rotation</p:attrName>
                                        </p:attrNameLst>
                                      </p:cBhvr>
                                      <p:tavLst>
                                        <p:tav tm="0">
                                          <p:val>
                                            <p:fltVal val="-90"/>
                                          </p:val>
                                        </p:tav>
                                        <p:tav tm="100000">
                                          <p:val>
                                            <p:fltVal val="0"/>
                                          </p:val>
                                        </p:tav>
                                      </p:tavLst>
                                    </p:anim>
                                    <p:anim calcmode="lin" valueType="num">
                                      <p:cBhvr>
                                        <p:cTn id="18" dur="800" decel="100000" fill="hold"/>
                                        <p:tgtEl>
                                          <p:spTgt spid="50183"/>
                                        </p:tgtEl>
                                        <p:attrNameLst>
                                          <p:attrName>ppt_x</p:attrName>
                                        </p:attrNameLst>
                                      </p:cBhvr>
                                      <p:tavLst>
                                        <p:tav tm="0">
                                          <p:val>
                                            <p:strVal val="#ppt_x+0.4"/>
                                          </p:val>
                                        </p:tav>
                                        <p:tav tm="100000">
                                          <p:val>
                                            <p:strVal val="#ppt_x-0.05"/>
                                          </p:val>
                                        </p:tav>
                                      </p:tavLst>
                                    </p:anim>
                                    <p:anim calcmode="lin" valueType="num">
                                      <p:cBhvr>
                                        <p:cTn id="19" dur="800" decel="100000" fill="hold"/>
                                        <p:tgtEl>
                                          <p:spTgt spid="50183"/>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0183"/>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0183"/>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0192"/>
                                        </p:tgtEl>
                                        <p:attrNameLst>
                                          <p:attrName>style.visibility</p:attrName>
                                        </p:attrNameLst>
                                      </p:cBhvr>
                                      <p:to>
                                        <p:strVal val="visible"/>
                                      </p:to>
                                    </p:set>
                                    <p:animEffect transition="in" filter="checkerboard(across)">
                                      <p:cBhvr>
                                        <p:cTn id="26" dur="500"/>
                                        <p:tgtEl>
                                          <p:spTgt spid="50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hình ảnh về Bác Hồ tặng lụa cho cụ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961" y="188640"/>
            <a:ext cx="7842423"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636945"/>
      </p:ext>
    </p:extLst>
  </p:cSld>
  <p:clrMapOvr>
    <a:masterClrMapping/>
  </p:clrMapOvr>
  <mc:AlternateContent xmlns:mc="http://schemas.openxmlformats.org/markup-compatibility/2006" xmlns:p14="http://schemas.microsoft.com/office/powerpoint/2010/main">
    <mc:Choice Requires="p14">
      <p:transition spd="slow" p14:dur="1500" advClick="0" advTm="8000">
        <p14:warp dir="in"/>
      </p:transition>
    </mc:Choice>
    <mc:Fallback xmlns="">
      <p:transition spd="slow" advClick="0" advTm="8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txBox="1">
            <a:spLocks noGrp="1"/>
          </p:cNvSpPr>
          <p:nvPr/>
        </p:nvSpPr>
        <p:spPr>
          <a:xfrm>
            <a:off x="8458200" y="228600"/>
            <a:ext cx="1752600" cy="320675"/>
          </a:xfrm>
          <a:prstGeom prst="rect">
            <a:avLst/>
          </a:prstGeom>
          <a:noFill/>
          <a:ln w="9525">
            <a:noFill/>
          </a:ln>
        </p:spPr>
        <p:txBody>
          <a:bodyPr/>
          <a:lstStyle/>
          <a:p>
            <a:pPr algn="r" eaLnBrk="1" hangingPunct="1"/>
            <a:r>
              <a:rPr lang="en-US" altLang="en-US" sz="1000" b="1" dirty="0">
                <a:solidFill>
                  <a:schemeClr val="tx2"/>
                </a:solidFill>
                <a:latin typeface="Arial" panose="020B0604020202020204" pitchFamily="34" charset="0"/>
                <a:cs typeface="Arial" panose="020B0604020202020204" pitchFamily="34" charset="0"/>
              </a:rPr>
              <a:t>www.HNGHIA.Info</a:t>
            </a:r>
            <a:endParaRPr lang="en-US" altLang="en-US" sz="1000" b="1" dirty="0">
              <a:solidFill>
                <a:schemeClr val="tx2"/>
              </a:solidFill>
              <a:latin typeface="Arial" panose="020B0604020202020204" pitchFamily="34" charset="0"/>
              <a:ea typeface="Arial" panose="020B0604020202020204" pitchFamily="34" charset="0"/>
            </a:endParaRPr>
          </a:p>
        </p:txBody>
      </p:sp>
      <p:sp>
        <p:nvSpPr>
          <p:cNvPr id="5124" name="Rectangle 4"/>
          <p:cNvSpPr/>
          <p:nvPr/>
        </p:nvSpPr>
        <p:spPr>
          <a:xfrm>
            <a:off x="8686800" y="228600"/>
            <a:ext cx="1752600" cy="228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lstStyle/>
          <a:p>
            <a:pPr algn="ctr" eaLnBrk="1" hangingPunct="1"/>
            <a:endParaRPr lang="en-US" altLang="en-US" dirty="0">
              <a:solidFill>
                <a:schemeClr val="bg1"/>
              </a:solidFill>
              <a:latin typeface="Arial" panose="020B0604020202020204" pitchFamily="34" charset="0"/>
              <a:ea typeface="Arial" panose="020B0604020202020204" pitchFamily="34" charset="0"/>
            </a:endParaRPr>
          </a:p>
        </p:txBody>
      </p:sp>
      <p:sp>
        <p:nvSpPr>
          <p:cNvPr id="5125" name="Text Box 6"/>
          <p:cNvSpPr txBox="1"/>
          <p:nvPr/>
        </p:nvSpPr>
        <p:spPr>
          <a:xfrm>
            <a:off x="6629400" y="2743200"/>
            <a:ext cx="37338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sp>
        <p:nvSpPr>
          <p:cNvPr id="5126" name="Text Box 7"/>
          <p:cNvSpPr txBox="1"/>
          <p:nvPr/>
        </p:nvSpPr>
        <p:spPr>
          <a:xfrm>
            <a:off x="6705600" y="2590800"/>
            <a:ext cx="38100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pic>
        <p:nvPicPr>
          <p:cNvPr id="39943" name="Picture 9" descr="BH84"/>
          <p:cNvPicPr>
            <a:picLocks noChangeAspect="1"/>
          </p:cNvPicPr>
          <p:nvPr/>
        </p:nvPicPr>
        <p:blipFill>
          <a:blip r:embed="rId3"/>
          <a:stretch>
            <a:fillRect/>
          </a:stretch>
        </p:blipFill>
        <p:spPr>
          <a:xfrm>
            <a:off x="256540" y="264288"/>
            <a:ext cx="6144260" cy="5374511"/>
          </a:xfrm>
          <a:prstGeom prst="rect">
            <a:avLst/>
          </a:prstGeom>
          <a:ln>
            <a:noFill/>
          </a:ln>
          <a:effectLst>
            <a:softEdge rad="112500"/>
          </a:effectLst>
        </p:spPr>
      </p:pic>
      <p:sp>
        <p:nvSpPr>
          <p:cNvPr id="102411" name="Text Box 11"/>
          <p:cNvSpPr txBox="1">
            <a:spLocks noChangeArrowheads="1"/>
          </p:cNvSpPr>
          <p:nvPr/>
        </p:nvSpPr>
        <p:spPr bwMode="auto">
          <a:xfrm>
            <a:off x="2357939" y="5983069"/>
            <a:ext cx="7852861" cy="646331"/>
          </a:xfrm>
          <a:prstGeom prst="rect">
            <a:avLst/>
          </a:prstGeom>
          <a:noFill/>
          <a:ln w="9525">
            <a:noFill/>
            <a:miter lim="800000"/>
          </a:ln>
          <a:effectLst/>
        </p:spPr>
        <p:txBody>
          <a:bodyPr wrap="square">
            <a:spAutoFit/>
          </a:bodyPr>
          <a:lstStyle/>
          <a:p>
            <a:pPr eaLnBrk="1" hangingPunct="1">
              <a:spcBef>
                <a:spcPct val="50000"/>
              </a:spcBef>
            </a:pPr>
            <a:r>
              <a:rPr sz="3600" b="1" dirty="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rPr>
              <a:t>Chiến dịch biên giới Thu - Đông 1950</a:t>
            </a:r>
            <a:endParaRPr sz="3600" b="1" dirty="0">
              <a:solidFill>
                <a:schemeClr val="tx2"/>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39949" name="Picture 13"/>
          <p:cNvPicPr>
            <a:picLocks noChangeAspect="1"/>
          </p:cNvPicPr>
          <p:nvPr/>
        </p:nvPicPr>
        <p:blipFill>
          <a:blip r:embed="rId4"/>
          <a:stretch>
            <a:fillRect/>
          </a:stretch>
        </p:blipFill>
        <p:spPr>
          <a:xfrm>
            <a:off x="6629400" y="264287"/>
            <a:ext cx="5248275" cy="5374511"/>
          </a:xfrm>
          <a:prstGeom prst="rect">
            <a:avLst/>
          </a:prstGeom>
          <a:noFill/>
          <a:ln w="9525">
            <a:noFill/>
          </a:ln>
        </p:spPr>
      </p:pic>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9943"/>
                                        </p:tgtEl>
                                        <p:attrNameLst>
                                          <p:attrName>style.visibility</p:attrName>
                                        </p:attrNameLst>
                                      </p:cBhvr>
                                      <p:to>
                                        <p:strVal val="visible"/>
                                      </p:to>
                                    </p:set>
                                    <p:anim calcmode="lin" valueType="num">
                                      <p:cBhvr>
                                        <p:cTn id="7" dur="2000" fill="hold"/>
                                        <p:tgtEl>
                                          <p:spTgt spid="39943"/>
                                        </p:tgtEl>
                                        <p:attrNameLst>
                                          <p:attrName>ppt_w</p:attrName>
                                        </p:attrNameLst>
                                      </p:cBhvr>
                                      <p:tavLst>
                                        <p:tav tm="0">
                                          <p:val>
                                            <p:fltVal val="0"/>
                                          </p:val>
                                        </p:tav>
                                        <p:tav tm="100000">
                                          <p:val>
                                            <p:strVal val="#ppt_w"/>
                                          </p:val>
                                        </p:tav>
                                      </p:tavLst>
                                    </p:anim>
                                    <p:anim calcmode="lin" valueType="num">
                                      <p:cBhvr>
                                        <p:cTn id="8" dur="2000" fill="hold"/>
                                        <p:tgtEl>
                                          <p:spTgt spid="39943"/>
                                        </p:tgtEl>
                                        <p:attrNameLst>
                                          <p:attrName>ppt_h</p:attrName>
                                        </p:attrNameLst>
                                      </p:cBhvr>
                                      <p:tavLst>
                                        <p:tav tm="0">
                                          <p:val>
                                            <p:fltVal val="0"/>
                                          </p:val>
                                        </p:tav>
                                        <p:tav tm="100000">
                                          <p:val>
                                            <p:strVal val="#ppt_h"/>
                                          </p:val>
                                        </p:tav>
                                      </p:tavLst>
                                    </p:anim>
                                    <p:anim calcmode="lin" valueType="num">
                                      <p:cBhvr>
                                        <p:cTn id="9" dur="2000" fill="hold"/>
                                        <p:tgtEl>
                                          <p:spTgt spid="3994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994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2000" fill="hold"/>
                                        <p:tgtEl>
                                          <p:spTgt spid="102411"/>
                                        </p:tgtEl>
                                        <p:attrNameLst>
                                          <p:attrName>ppt_w</p:attrName>
                                        </p:attrNameLst>
                                      </p:cBhvr>
                                      <p:tavLst>
                                        <p:tav tm="0">
                                          <p:val>
                                            <p:fltVal val="0"/>
                                          </p:val>
                                        </p:tav>
                                        <p:tav tm="100000">
                                          <p:val>
                                            <p:strVal val="#ppt_w"/>
                                          </p:val>
                                        </p:tav>
                                      </p:tavLst>
                                    </p:anim>
                                    <p:anim calcmode="lin" valueType="num">
                                      <p:cBhvr>
                                        <p:cTn id="15" dur="2000" fill="hold"/>
                                        <p:tgtEl>
                                          <p:spTgt spid="102411"/>
                                        </p:tgtEl>
                                        <p:attrNameLst>
                                          <p:attrName>ppt_h</p:attrName>
                                        </p:attrNameLst>
                                      </p:cBhvr>
                                      <p:tavLst>
                                        <p:tav tm="0">
                                          <p:val>
                                            <p:fltVal val="0"/>
                                          </p:val>
                                        </p:tav>
                                        <p:tav tm="100000">
                                          <p:val>
                                            <p:strVal val="#ppt_h"/>
                                          </p:val>
                                        </p:tav>
                                      </p:tavLst>
                                    </p:anim>
                                    <p:anim calcmode="lin" valueType="num">
                                      <p:cBhvr>
                                        <p:cTn id="16" dur="2000" fill="hold"/>
                                        <p:tgtEl>
                                          <p:spTgt spid="102411"/>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1024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9949"/>
                                        </p:tgtEl>
                                        <p:attrNameLst>
                                          <p:attrName>style.visibility</p:attrName>
                                        </p:attrNameLst>
                                      </p:cBhvr>
                                      <p:to>
                                        <p:strVal val="visible"/>
                                      </p:to>
                                    </p:set>
                                    <p:animEffect transition="in" filter="diamond(in)">
                                      <p:cBhvr>
                                        <p:cTn id="22" dur="20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1"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4" descr="bac20ho20tham20den20hunqy3"/>
          <p:cNvPicPr>
            <a:picLocks noChangeAspect="1"/>
          </p:cNvPicPr>
          <p:nvPr/>
        </p:nvPicPr>
        <p:blipFill>
          <a:blip r:embed="rId3"/>
          <a:stretch>
            <a:fillRect/>
          </a:stretch>
        </p:blipFill>
        <p:spPr>
          <a:xfrm>
            <a:off x="335360" y="327123"/>
            <a:ext cx="7056784" cy="5584775"/>
          </a:xfrm>
          <a:prstGeom prst="rect">
            <a:avLst/>
          </a:prstGeom>
          <a:noFill/>
          <a:ln w="9525">
            <a:noFill/>
          </a:ln>
        </p:spPr>
      </p:pic>
      <p:sp>
        <p:nvSpPr>
          <p:cNvPr id="126981" name="Text Box 5"/>
          <p:cNvSpPr txBox="1">
            <a:spLocks noChangeArrowheads="1"/>
          </p:cNvSpPr>
          <p:nvPr/>
        </p:nvSpPr>
        <p:spPr bwMode="auto">
          <a:xfrm>
            <a:off x="1767205" y="6218555"/>
            <a:ext cx="3810000" cy="460375"/>
          </a:xfrm>
          <a:prstGeom prst="rect">
            <a:avLst/>
          </a:prstGeom>
          <a:noFill/>
          <a:ln w="9525">
            <a:noFill/>
            <a:miter lim="800000"/>
          </a:ln>
          <a:effectLst/>
        </p:spPr>
        <p:txBody>
          <a:bodyPr>
            <a:spAutoFit/>
          </a:bodyPr>
          <a:lstStyle/>
          <a:p>
            <a:pPr eaLnBrk="1" hangingPunct="1">
              <a:spcBef>
                <a:spcPct val="50000"/>
              </a:spcBef>
            </a:pPr>
            <a:r>
              <a:rPr sz="2400" b="1" dirty="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rPr>
              <a:t>Bác Hồ thăm đền Hùng</a:t>
            </a:r>
            <a:endParaRPr sz="2400" b="1" dirty="0">
              <a:solidFill>
                <a:schemeClr val="tx2"/>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26984" name="Text Box 8"/>
          <p:cNvSpPr txBox="1">
            <a:spLocks noChangeArrowheads="1"/>
          </p:cNvSpPr>
          <p:nvPr/>
        </p:nvSpPr>
        <p:spPr bwMode="auto">
          <a:xfrm>
            <a:off x="7896200" y="1916832"/>
            <a:ext cx="3672408" cy="2862322"/>
          </a:xfrm>
          <a:prstGeom prst="rect">
            <a:avLst/>
          </a:prstGeom>
          <a:noFill/>
          <a:ln w="9525">
            <a:noFill/>
            <a:miter lim="800000"/>
          </a:ln>
          <a:effectLst/>
        </p:spPr>
        <p:txBody>
          <a:bodyPr wrap="square">
            <a:spAutoFit/>
          </a:bodyPr>
          <a:lstStyle/>
          <a:p>
            <a:pPr algn="ctr" defTabSz="914400" eaLnBrk="1" hangingPunct="1">
              <a:spcBef>
                <a:spcPct val="50000"/>
              </a:spcBef>
              <a:tabLst>
                <a:tab pos="393700" algn="l"/>
              </a:tabLst>
            </a:pPr>
            <a:r>
              <a:rPr sz="3600" b="1" i="1" dirty="0">
                <a:solidFill>
                  <a:schemeClr val="tx2"/>
                </a:solidFill>
                <a:effectLst>
                  <a:outerShdw blurRad="38100" dist="38100" dir="2700000">
                    <a:srgbClr val="C0C0C0"/>
                  </a:outerShdw>
                </a:effectLst>
                <a:latin typeface="Times New Roman" panose="02020603050405020304" pitchFamily="18" charset="0"/>
                <a:cs typeface="Arial" panose="020B0604020202020204" pitchFamily="34" charset="0"/>
              </a:rPr>
              <a:t>“Các vua Hùng đã có công dựng nước. Bác cháu ta phải cùng nhau giữ lấy nước.”</a:t>
            </a:r>
            <a:endParaRPr sz="3600" b="1" i="1" dirty="0">
              <a:solidFill>
                <a:schemeClr val="tx2"/>
              </a:solidFill>
              <a:effectLst>
                <a:outerShdw blurRad="38100" dist="38100" dir="2700000">
                  <a:srgbClr val="C0C0C0"/>
                </a:outerShdw>
              </a:effectLst>
              <a:latin typeface="Times New Roman" panose="02020603050405020304" pitchFamily="18" charset="0"/>
              <a:ea typeface="Arial" panose="020B0604020202020204"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8133"/>
                                        </p:tgtEl>
                                        <p:attrNameLst>
                                          <p:attrName>style.visibility</p:attrName>
                                        </p:attrNameLst>
                                      </p:cBhvr>
                                      <p:to>
                                        <p:strVal val="visible"/>
                                      </p:to>
                                    </p:set>
                                    <p:animScale>
                                      <p:cBhvr>
                                        <p:cTn id="7" dur="1000" decel="50000" fill="hold">
                                          <p:stCondLst>
                                            <p:cond delay="0"/>
                                          </p:stCondLst>
                                        </p:cTn>
                                        <p:tgtEl>
                                          <p:spTgt spid="481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8133"/>
                                        </p:tgtEl>
                                        <p:attrNameLst>
                                          <p:attrName>ppt_x</p:attrName>
                                          <p:attrName>ppt_y</p:attrName>
                                        </p:attrNameLst>
                                      </p:cBhvr>
                                    </p:animMotion>
                                    <p:animEffect transition="in" filter="fade">
                                      <p:cBhvr>
                                        <p:cTn id="9" dur="1000"/>
                                        <p:tgtEl>
                                          <p:spTgt spid="4813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26984"/>
                                        </p:tgtEl>
                                        <p:attrNameLst>
                                          <p:attrName>style.visibility</p:attrName>
                                        </p:attrNameLst>
                                      </p:cBhvr>
                                      <p:to>
                                        <p:strVal val="visible"/>
                                      </p:to>
                                    </p:set>
                                    <p:animScale>
                                      <p:cBhvr>
                                        <p:cTn id="13" dur="1000" decel="50000" fill="hold">
                                          <p:stCondLst>
                                            <p:cond delay="0"/>
                                          </p:stCondLst>
                                        </p:cTn>
                                        <p:tgtEl>
                                          <p:spTgt spid="1269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26984"/>
                                        </p:tgtEl>
                                        <p:attrNameLst>
                                          <p:attrName>ppt_x</p:attrName>
                                          <p:attrName>ppt_y</p:attrName>
                                        </p:attrNameLst>
                                      </p:cBhvr>
                                    </p:animMotion>
                                    <p:animEffect transition="in" filter="fade">
                                      <p:cBhvr>
                                        <p:cTn id="15" dur="1000"/>
                                        <p:tgtEl>
                                          <p:spTgt spid="126984"/>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126981"/>
                                        </p:tgtEl>
                                        <p:attrNameLst>
                                          <p:attrName>style.visibility</p:attrName>
                                        </p:attrNameLst>
                                      </p:cBhvr>
                                      <p:to>
                                        <p:strVal val="visible"/>
                                      </p:to>
                                    </p:set>
                                    <p:animScale>
                                      <p:cBhvr>
                                        <p:cTn id="19" dur="1000" decel="50000" fill="hold">
                                          <p:stCondLst>
                                            <p:cond delay="0"/>
                                          </p:stCondLst>
                                        </p:cTn>
                                        <p:tgtEl>
                                          <p:spTgt spid="1269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6981"/>
                                        </p:tgtEl>
                                        <p:attrNameLst>
                                          <p:attrName>ppt_x</p:attrName>
                                          <p:attrName>ppt_y</p:attrName>
                                        </p:attrNameLst>
                                      </p:cBhvr>
                                    </p:animMotion>
                                    <p:animEffect transition="in" filter="fade">
                                      <p:cBhvr>
                                        <p:cTn id="21" dur="10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bldLvl="0" animBg="1"/>
      <p:bldP spid="126984"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txBox="1">
            <a:spLocks noGrp="1"/>
          </p:cNvSpPr>
          <p:nvPr/>
        </p:nvSpPr>
        <p:spPr>
          <a:xfrm>
            <a:off x="8458200" y="228600"/>
            <a:ext cx="1752600" cy="320675"/>
          </a:xfrm>
          <a:prstGeom prst="rect">
            <a:avLst/>
          </a:prstGeom>
          <a:noFill/>
          <a:ln w="9525">
            <a:noFill/>
          </a:ln>
        </p:spPr>
        <p:txBody>
          <a:bodyPr/>
          <a:lstStyle/>
          <a:p>
            <a:pPr algn="r" eaLnBrk="1" hangingPunct="1"/>
            <a:r>
              <a:rPr lang="en-US" altLang="en-US" sz="1000" b="1" dirty="0">
                <a:solidFill>
                  <a:schemeClr val="tx2"/>
                </a:solidFill>
                <a:latin typeface="Arial" panose="020B0604020202020204" pitchFamily="34" charset="0"/>
                <a:cs typeface="Arial" panose="020B0604020202020204" pitchFamily="34" charset="0"/>
              </a:rPr>
              <a:t>www.HNGHIA.Info</a:t>
            </a:r>
            <a:endParaRPr lang="en-US" altLang="en-US" sz="1000" b="1" dirty="0">
              <a:solidFill>
                <a:schemeClr val="tx2"/>
              </a:solidFill>
              <a:latin typeface="Arial" panose="020B0604020202020204" pitchFamily="34" charset="0"/>
              <a:ea typeface="Arial" panose="020B0604020202020204" pitchFamily="34" charset="0"/>
            </a:endParaRPr>
          </a:p>
        </p:txBody>
      </p:sp>
      <p:sp>
        <p:nvSpPr>
          <p:cNvPr id="15364" name="Rectangle 3"/>
          <p:cNvSpPr/>
          <p:nvPr/>
        </p:nvSpPr>
        <p:spPr>
          <a:xfrm>
            <a:off x="8686800" y="228600"/>
            <a:ext cx="1752600" cy="2286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lstStyle/>
          <a:p>
            <a:pPr algn="ctr" eaLnBrk="1" hangingPunct="1"/>
            <a:endParaRPr lang="en-US" altLang="en-US" dirty="0">
              <a:solidFill>
                <a:schemeClr val="bg1"/>
              </a:solidFill>
              <a:latin typeface="Arial" panose="020B0604020202020204" pitchFamily="34" charset="0"/>
              <a:ea typeface="Arial" panose="020B0604020202020204" pitchFamily="34" charset="0"/>
            </a:endParaRPr>
          </a:p>
        </p:txBody>
      </p:sp>
      <p:sp>
        <p:nvSpPr>
          <p:cNvPr id="15365" name="Text Box 4"/>
          <p:cNvSpPr txBox="1"/>
          <p:nvPr/>
        </p:nvSpPr>
        <p:spPr>
          <a:xfrm>
            <a:off x="6629400" y="2743200"/>
            <a:ext cx="37338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sp>
        <p:nvSpPr>
          <p:cNvPr id="15366" name="Text Box 5"/>
          <p:cNvSpPr txBox="1"/>
          <p:nvPr/>
        </p:nvSpPr>
        <p:spPr>
          <a:xfrm>
            <a:off x="6705600" y="2590800"/>
            <a:ext cx="3810000" cy="368300"/>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a typeface="Arial" panose="020B0604020202020204" pitchFamily="34" charset="0"/>
            </a:endParaRPr>
          </a:p>
        </p:txBody>
      </p:sp>
      <p:pic>
        <p:nvPicPr>
          <p:cNvPr id="52235" name="Picture 10" descr="261sg8"/>
          <p:cNvPicPr>
            <a:picLocks noChangeAspect="1"/>
          </p:cNvPicPr>
          <p:nvPr/>
        </p:nvPicPr>
        <p:blipFill>
          <a:blip r:embed="rId3"/>
          <a:stretch>
            <a:fillRect/>
          </a:stretch>
        </p:blipFill>
        <p:spPr>
          <a:xfrm>
            <a:off x="191344" y="516166"/>
            <a:ext cx="6456292" cy="5937170"/>
          </a:xfrm>
          <a:prstGeom prst="rect">
            <a:avLst/>
          </a:prstGeom>
          <a:noFill/>
          <a:ln w="9525">
            <a:noFill/>
          </a:ln>
        </p:spPr>
      </p:pic>
      <p:pic>
        <p:nvPicPr>
          <p:cNvPr id="52236" name="Picture 11" descr="131234qv8"/>
          <p:cNvPicPr>
            <a:picLocks noChangeAspect="1"/>
          </p:cNvPicPr>
          <p:nvPr/>
        </p:nvPicPr>
        <p:blipFill>
          <a:blip r:embed="rId4"/>
          <a:stretch>
            <a:fillRect/>
          </a:stretch>
        </p:blipFill>
        <p:spPr>
          <a:xfrm>
            <a:off x="6816343" y="525294"/>
            <a:ext cx="5184313" cy="5927576"/>
          </a:xfrm>
          <a:prstGeom prst="rect">
            <a:avLst/>
          </a:prstGeom>
          <a:noFill/>
          <a:ln w="9525">
            <a:noFill/>
          </a:ln>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2235"/>
                                        </p:tgtEl>
                                        <p:attrNameLst>
                                          <p:attrName>style.visibility</p:attrName>
                                        </p:attrNameLst>
                                      </p:cBhvr>
                                      <p:to>
                                        <p:strVal val="visible"/>
                                      </p:to>
                                    </p:set>
                                    <p:animEffect transition="in" filter="checkerboard(across)">
                                      <p:cBhvr>
                                        <p:cTn id="7" dur="500"/>
                                        <p:tgtEl>
                                          <p:spTgt spid="5223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2236"/>
                                        </p:tgtEl>
                                        <p:attrNameLst>
                                          <p:attrName>style.visibility</p:attrName>
                                        </p:attrNameLst>
                                      </p:cBhvr>
                                      <p:to>
                                        <p:strVal val="visible"/>
                                      </p:to>
                                    </p:set>
                                    <p:animEffect transition="in" filter="diamond(in)">
                                      <p:cBhvr>
                                        <p:cTn id="12" dur="20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5" descr="20694570_images1309269_1"/>
          <p:cNvPicPr>
            <a:picLocks noChangeAspect="1"/>
          </p:cNvPicPr>
          <p:nvPr/>
        </p:nvPicPr>
        <p:blipFill>
          <a:blip r:embed="rId3"/>
          <a:stretch>
            <a:fillRect/>
          </a:stretch>
        </p:blipFill>
        <p:spPr>
          <a:xfrm>
            <a:off x="0" y="-33178"/>
            <a:ext cx="6096000" cy="6919557"/>
          </a:xfrm>
          <a:prstGeom prst="rect">
            <a:avLst/>
          </a:prstGeom>
          <a:noFill/>
          <a:ln w="9525">
            <a:noFill/>
          </a:ln>
        </p:spPr>
      </p:pic>
      <p:pic>
        <p:nvPicPr>
          <p:cNvPr id="33799" name="Picture 7" descr="small_41287"/>
          <p:cNvPicPr>
            <a:picLocks noChangeAspect="1"/>
          </p:cNvPicPr>
          <p:nvPr/>
        </p:nvPicPr>
        <p:blipFill>
          <a:blip r:embed="rId4"/>
          <a:stretch>
            <a:fillRect/>
          </a:stretch>
        </p:blipFill>
        <p:spPr>
          <a:xfrm>
            <a:off x="6096000" y="-171400"/>
            <a:ext cx="6096000" cy="7058897"/>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flipH="1">
            <a:off x="1523993" y="1811628"/>
            <a:ext cx="3740811" cy="3667023"/>
          </a:xfrm>
          <a:prstGeom prst="rtTriangle">
            <a:avLst/>
          </a:prstGeom>
          <a:solidFill>
            <a:schemeClr val="bg1"/>
          </a:solidFill>
          <a:ln>
            <a:solidFill>
              <a:schemeClr val="bg1"/>
            </a:solid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latin typeface="#9Slide03 Inconsolata Bold" pitchFamily="50" charset="0"/>
            </a:endParaRPr>
          </a:p>
        </p:txBody>
      </p:sp>
      <p:sp>
        <p:nvSpPr>
          <p:cNvPr id="46" name="TextBox 45"/>
          <p:cNvSpPr txBox="1"/>
          <p:nvPr/>
        </p:nvSpPr>
        <p:spPr>
          <a:xfrm>
            <a:off x="1688683" y="3890632"/>
            <a:ext cx="5093185" cy="1426134"/>
          </a:xfrm>
          <a:prstGeom prst="rect">
            <a:avLst/>
          </a:prstGeom>
          <a:noFill/>
        </p:spPr>
        <p:txBody>
          <a:bodyPr wrap="square" lIns="208383" tIns="104191" rIns="208383" bIns="104191" rtlCol="0">
            <a:spAutoFit/>
          </a:bodyPr>
          <a:lstStyle/>
          <a:p>
            <a:r>
              <a:rPr lang="en-US" sz="2700" b="1" cap="all">
                <a:ln w="9000" cmpd="sng">
                  <a:noFill/>
                  <a:prstDash val="solid"/>
                </a:ln>
                <a:solidFill>
                  <a:schemeClr val="accent3">
                    <a:lumMod val="50000"/>
                  </a:schemeClr>
                </a:solidFill>
                <a:effectLst>
                  <a:reflection blurRad="12700" stA="28000" endPos="45000" dist="1000" dir="5400000" sy="-100000" algn="bl" rotWithShape="0"/>
                </a:effectLst>
                <a:latin typeface="#9Slide03 Inconsolata Bold" pitchFamily="50" charset="0"/>
              </a:rPr>
              <a:t>PHONG CÁCH</a:t>
            </a:r>
          </a:p>
          <a:p>
            <a:r>
              <a:rPr lang="en-US" sz="5200" b="1" cap="all">
                <a:ln w="9000" cmpd="sng">
                  <a:noFill/>
                  <a:prstDash val="solid"/>
                </a:ln>
                <a:solidFill>
                  <a:schemeClr val="accent3">
                    <a:lumMod val="50000"/>
                  </a:schemeClr>
                </a:solidFill>
                <a:effectLst>
                  <a:reflection blurRad="12700" stA="28000" endPos="45000" dist="1000" dir="5400000" sy="-100000" algn="bl" rotWithShape="0"/>
                </a:effectLst>
                <a:latin typeface="#9Slide03 Aturdida" pitchFamily="2" charset="0"/>
              </a:rPr>
              <a:t> HỒ CHÍ MINH</a:t>
            </a:r>
          </a:p>
        </p:txBody>
      </p:sp>
      <p:sp>
        <p:nvSpPr>
          <p:cNvPr id="48" name="Rectangle 47"/>
          <p:cNvSpPr/>
          <p:nvPr/>
        </p:nvSpPr>
        <p:spPr>
          <a:xfrm rot="2670841">
            <a:off x="3633308" y="2920485"/>
            <a:ext cx="117908" cy="1015668"/>
          </a:xfrm>
          <a:prstGeom prst="rect">
            <a:avLst/>
          </a:prstGeom>
          <a:solidFill>
            <a:srgbClr val="A4BDDC"/>
          </a:solidFill>
          <a:ln>
            <a:solidFill>
              <a:srgbClr val="A4BDDC"/>
            </a:solid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208383" tIns="104191" rIns="208383" bIns="104191"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8898035">
            <a:off x="3347033" y="3514853"/>
            <a:ext cx="499578" cy="371867"/>
          </a:xfrm>
          <a:prstGeom prst="rect">
            <a:avLst/>
          </a:prstGeom>
          <a:solidFill>
            <a:srgbClr val="93BC6E"/>
          </a:solidFill>
          <a:ln>
            <a:solidFill>
              <a:srgbClr val="CCDAEC"/>
            </a:solid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cxnSp>
        <p:nvCxnSpPr>
          <p:cNvPr id="20" name="Straight Connector 19"/>
          <p:cNvCxnSpPr/>
          <p:nvPr/>
        </p:nvCxnSpPr>
        <p:spPr>
          <a:xfrm flipH="1">
            <a:off x="924013" y="3040432"/>
            <a:ext cx="3048723" cy="3003682"/>
          </a:xfrm>
          <a:prstGeom prst="line">
            <a:avLst/>
          </a:prstGeom>
          <a:ln w="3175">
            <a:solidFill>
              <a:schemeClr val="tx1">
                <a:lumMod val="50000"/>
                <a:lumOff val="50000"/>
              </a:schemeClr>
            </a:solidFill>
          </a:ln>
          <a:effectLst>
            <a:glow rad="38100">
              <a:schemeClr val="tx1">
                <a:lumMod val="85000"/>
                <a:lumOff val="15000"/>
                <a:alpha val="38000"/>
              </a:schemeClr>
            </a:glow>
          </a:effectLst>
        </p:spPr>
        <p:style>
          <a:lnRef idx="2">
            <a:schemeClr val="dk1"/>
          </a:lnRef>
          <a:fillRef idx="0">
            <a:schemeClr val="dk1"/>
          </a:fillRef>
          <a:effectRef idx="1">
            <a:schemeClr val="dk1"/>
          </a:effectRef>
          <a:fontRef idx="minor">
            <a:schemeClr val="tx1"/>
          </a:fontRef>
        </p:style>
      </p:cxnSp>
      <p:sp>
        <p:nvSpPr>
          <p:cNvPr id="49" name="Rectangle 48"/>
          <p:cNvSpPr/>
          <p:nvPr/>
        </p:nvSpPr>
        <p:spPr>
          <a:xfrm>
            <a:off x="4315031" y="132938"/>
            <a:ext cx="3276041" cy="918981"/>
          </a:xfrm>
          <a:prstGeom prst="rect">
            <a:avLst/>
          </a:prstGeom>
          <a:solidFill>
            <a:srgbClr val="93BC6E"/>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2" name="TextBox 11"/>
          <p:cNvSpPr txBox="1"/>
          <p:nvPr/>
        </p:nvSpPr>
        <p:spPr>
          <a:xfrm>
            <a:off x="3717489" y="1087352"/>
            <a:ext cx="4108630" cy="2672629"/>
          </a:xfrm>
          <a:prstGeom prst="rect">
            <a:avLst/>
          </a:prstGeom>
          <a:noFill/>
        </p:spPr>
        <p:txBody>
          <a:bodyPr wrap="square" lIns="208383" tIns="104191" rIns="208383" bIns="104191" rtlCol="0">
            <a:spAutoFit/>
          </a:bodyPr>
          <a:lstStyle/>
          <a:p>
            <a:pPr algn="just"/>
            <a:r>
              <a:rPr lang="en-SG" sz="1600" dirty="0">
                <a:solidFill>
                  <a:schemeClr val="accent3">
                    <a:lumMod val="50000"/>
                  </a:schemeClr>
                </a:solidFill>
                <a:latin typeface="Times New Roman" panose="02020603050405020304" pitchFamily="18" charset="0"/>
                <a:cs typeface="Times New Roman" panose="02020603050405020304" pitchFamily="18" charset="0"/>
              </a:rPr>
              <a:t>*</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Hoàn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cảnh</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hình</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thành</a:t>
            </a:r>
            <a:r>
              <a:rPr lang="en-SG" sz="1600" dirty="0">
                <a:solidFill>
                  <a:schemeClr val="accent3">
                    <a:lumMod val="50000"/>
                  </a:schemeClr>
                </a:solidFill>
                <a:latin typeface="Times New Roman" panose="02020603050405020304" pitchFamily="18" charset="0"/>
                <a:cs typeface="Times New Roman" panose="02020603050405020304" pitchFamily="18" charset="0"/>
              </a:rPr>
              <a:t> tri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thức</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SG" sz="1600" dirty="0" err="1">
                <a:solidFill>
                  <a:schemeClr val="accent3">
                    <a:lumMod val="50000"/>
                  </a:schemeClr>
                </a:solidFill>
                <a:latin typeface="Times New Roman" panose="02020603050405020304" pitchFamily="18" charset="0"/>
                <a:cs typeface="Times New Roman" panose="02020603050405020304" pitchFamily="18" charset="0"/>
              </a:rPr>
              <a:t>Nắm</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vững</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phương</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tiện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ngôn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ngữ</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SG" sz="1600" dirty="0">
                <a:solidFill>
                  <a:schemeClr val="accent3">
                    <a:lumMod val="50000"/>
                  </a:schemeClr>
                </a:solidFill>
                <a:latin typeface="Times New Roman" panose="02020603050405020304" pitchFamily="18" charset="0"/>
                <a:cs typeface="Times New Roman" panose="02020603050405020304" pitchFamily="18" charset="0"/>
              </a:rPr>
              <a:t>Qua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công</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việc</a:t>
            </a:r>
            <a:r>
              <a:rPr lang="en-SG" sz="1600" dirty="0">
                <a:solidFill>
                  <a:schemeClr val="accent3">
                    <a:lumMod val="50000"/>
                  </a:schemeClr>
                </a:solidFill>
                <a:latin typeface="Times New Roman" panose="02020603050405020304" pitchFamily="18" charset="0"/>
                <a:cs typeface="Times New Roman" panose="02020603050405020304" pitchFamily="18" charset="0"/>
              </a:rPr>
              <a:t>, lao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động</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để</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học</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hỏi</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algn="just"/>
            <a:r>
              <a:rPr lang="en-SG" sz="1600" dirty="0">
                <a:solidFill>
                  <a:schemeClr val="accent3">
                    <a:lumMod val="50000"/>
                  </a:schemeClr>
                </a:solidFill>
                <a:latin typeface="Times New Roman" panose="02020603050405020304" pitchFamily="18" charset="0"/>
                <a:cs typeface="Times New Roman" panose="02020603050405020304" pitchFamily="18" charset="0"/>
              </a:rPr>
              <a:t>*Ý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thức</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tiếp</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thu</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SG" sz="1600" dirty="0" err="1">
                <a:solidFill>
                  <a:schemeClr val="accent3">
                    <a:lumMod val="50000"/>
                  </a:schemeClr>
                </a:solidFill>
                <a:latin typeface="Times New Roman" panose="02020603050405020304" pitchFamily="18" charset="0"/>
                <a:cs typeface="Times New Roman" panose="02020603050405020304" pitchFamily="18" charset="0"/>
              </a:rPr>
              <a:t>Học</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hỏi</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tìm</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hiểu</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uyên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thâm</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SG" sz="1600" dirty="0" err="1">
                <a:solidFill>
                  <a:schemeClr val="accent3">
                    <a:lumMod val="50000"/>
                  </a:schemeClr>
                </a:solidFill>
                <a:latin typeface="Times New Roman" panose="02020603050405020304" pitchFamily="18" charset="0"/>
                <a:cs typeface="Times New Roman" panose="02020603050405020304" pitchFamily="18" charset="0"/>
              </a:rPr>
              <a:t>Không</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tiếp</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thu</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thụ</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động</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SG" sz="1600" dirty="0" err="1">
                <a:solidFill>
                  <a:schemeClr val="accent3">
                    <a:lumMod val="50000"/>
                  </a:schemeClr>
                </a:solidFill>
                <a:latin typeface="Times New Roman" panose="02020603050405020304" pitchFamily="18" charset="0"/>
                <a:cs typeface="Times New Roman" panose="02020603050405020304" pitchFamily="18" charset="0"/>
              </a:rPr>
              <a:t>Tiếp</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thu</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cái</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đẹp</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phê</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phán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cái</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xấu</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SG" sz="1600" dirty="0" err="1">
                <a:solidFill>
                  <a:schemeClr val="accent3">
                    <a:lumMod val="50000"/>
                  </a:schemeClr>
                </a:solidFill>
                <a:latin typeface="Times New Roman" panose="02020603050405020304" pitchFamily="18" charset="0"/>
                <a:cs typeface="Times New Roman" panose="02020603050405020304" pitchFamily="18" charset="0"/>
              </a:rPr>
              <a:t>Trên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nền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tảng</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dân</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tộc</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tiếp</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thu</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quốc</a:t>
            </a:r>
            <a:r>
              <a:rPr lang="en-SG" sz="1600" dirty="0">
                <a:solidFill>
                  <a:schemeClr val="accent3">
                    <a:lumMod val="50000"/>
                  </a:schemeClr>
                </a:solidFill>
                <a:latin typeface="Times New Roman" panose="02020603050405020304" pitchFamily="18" charset="0"/>
                <a:cs typeface="Times New Roman" panose="02020603050405020304" pitchFamily="18" charset="0"/>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rPr>
              <a:t>tế</a:t>
            </a:r>
            <a:r>
              <a:rPr lang="en-SG" sz="1600" dirty="0">
                <a:solidFill>
                  <a:schemeClr val="accent3">
                    <a:lumMod val="50000"/>
                  </a:schemeClr>
                </a:solidFill>
                <a:latin typeface="Times New Roman" panose="02020603050405020304" pitchFamily="18" charset="0"/>
                <a:cs typeface="Times New Roman" panose="02020603050405020304" pitchFamily="18" charset="0"/>
              </a:rPr>
              <a:t>.</a:t>
            </a:r>
          </a:p>
          <a:p>
            <a:pPr algn="just"/>
            <a:r>
              <a:rPr lang="en-SG" sz="1600" dirty="0">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SG" sz="1600" dirty="0" err="1">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Kết</a:t>
            </a:r>
            <a:r>
              <a:rPr lang="en-SG" sz="1600" dirty="0">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600" dirty="0">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đan</a:t>
            </a:r>
            <a:r>
              <a:rPr lang="en-SG" sz="1600" dirty="0">
                <a:solidFill>
                  <a:schemeClr val="accent3">
                    <a:lumMod val="50000"/>
                  </a:schemeClr>
                </a:solidFill>
                <a:latin typeface="Times New Roman" panose="02020603050405020304" pitchFamily="18" charset="0"/>
                <a:cs typeface="Times New Roman" panose="02020603050405020304" pitchFamily="18" charset="0"/>
                <a:sym typeface="Wingdings" panose="05000000000000000000" pitchFamily="2" charset="2"/>
              </a:rPr>
              <a:t> xen.</a:t>
            </a:r>
            <a:endParaRPr lang="en-SG" sz="1600" dirty="0">
              <a:solidFill>
                <a:schemeClr val="accent3">
                  <a:lumMod val="50000"/>
                </a:schemeClr>
              </a:solidFill>
              <a:latin typeface="Times New Roman" panose="02020603050405020304" pitchFamily="18" charset="0"/>
              <a:cs typeface="Times New Roman" panose="02020603050405020304" pitchFamily="18" charset="0"/>
            </a:endParaRPr>
          </a:p>
          <a:p>
            <a:pPr algn="just"/>
            <a:endParaRPr lang="en-US" sz="16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168614" y="97407"/>
            <a:ext cx="3147545" cy="1170160"/>
          </a:xfrm>
          <a:prstGeom prst="rect">
            <a:avLst/>
          </a:prstGeom>
          <a:solidFill>
            <a:srgbClr val="EDB7AB">
              <a:alpha val="70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8" name="Rectangle 17"/>
          <p:cNvSpPr/>
          <p:nvPr/>
        </p:nvSpPr>
        <p:spPr>
          <a:xfrm rot="2639991">
            <a:off x="9792296" y="-733881"/>
            <a:ext cx="1158335" cy="1221948"/>
          </a:xfrm>
          <a:prstGeom prst="rect">
            <a:avLst/>
          </a:prstGeom>
          <a:solidFill>
            <a:srgbClr val="93BC6E">
              <a:alpha val="74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13" name="TextBox 112"/>
          <p:cNvSpPr txBox="1"/>
          <p:nvPr/>
        </p:nvSpPr>
        <p:spPr>
          <a:xfrm>
            <a:off x="8249892" y="285222"/>
            <a:ext cx="3123157" cy="1072191"/>
          </a:xfrm>
          <a:prstGeom prst="rect">
            <a:avLst/>
          </a:prstGeom>
          <a:solidFill>
            <a:srgbClr val="EDB7AB"/>
          </a:solidFill>
        </p:spPr>
        <p:txBody>
          <a:bodyPr wrap="square" lIns="208383" tIns="104191" rIns="208383" bIns="104191" rtlCol="0">
            <a:spAutoFit/>
          </a:bodyPr>
          <a:lstStyle/>
          <a:p>
            <a:pPr algn="ctr"/>
            <a:r>
              <a:rPr lang="en-US" sz="2800" dirty="0">
                <a:solidFill>
                  <a:schemeClr val="accent3">
                    <a:lumMod val="50000"/>
                  </a:schemeClr>
                </a:solidFill>
                <a:latin typeface="#9Slide05 FS Blonde Script" panose="03000503000000000000" pitchFamily="65" charset="0"/>
              </a:rPr>
              <a:t>PHONG CÁCH </a:t>
            </a:r>
          </a:p>
          <a:p>
            <a:pPr algn="ctr"/>
            <a:r>
              <a:rPr lang="en-US" sz="2800" dirty="0">
                <a:solidFill>
                  <a:schemeClr val="accent3">
                    <a:lumMod val="50000"/>
                  </a:schemeClr>
                </a:solidFill>
                <a:latin typeface="#9Slide05 FS Blonde Script" panose="03000503000000000000" pitchFamily="65" charset="0"/>
              </a:rPr>
              <a:t>SINH HOẠT</a:t>
            </a:r>
          </a:p>
        </p:txBody>
      </p:sp>
      <p:grpSp>
        <p:nvGrpSpPr>
          <p:cNvPr id="5" name="Group 4"/>
          <p:cNvGrpSpPr/>
          <p:nvPr/>
        </p:nvGrpSpPr>
        <p:grpSpPr>
          <a:xfrm>
            <a:off x="924013" y="1460273"/>
            <a:ext cx="10845314" cy="6422762"/>
            <a:chOff x="-299406" y="622604"/>
            <a:chExt cx="4697754" cy="2866455"/>
          </a:xfrm>
        </p:grpSpPr>
        <p:grpSp>
          <p:nvGrpSpPr>
            <p:cNvPr id="34" name="Group 33"/>
            <p:cNvGrpSpPr/>
            <p:nvPr/>
          </p:nvGrpSpPr>
          <p:grpSpPr>
            <a:xfrm>
              <a:off x="-299406" y="1386332"/>
              <a:ext cx="4272009" cy="2102727"/>
              <a:chOff x="-299406" y="1386332"/>
              <a:chExt cx="4272009" cy="2102727"/>
            </a:xfrm>
          </p:grpSpPr>
          <p:grpSp>
            <p:nvGrpSpPr>
              <p:cNvPr id="31" name="Group 30"/>
              <p:cNvGrpSpPr/>
              <p:nvPr/>
            </p:nvGrpSpPr>
            <p:grpSpPr>
              <a:xfrm>
                <a:off x="-299406" y="1386334"/>
                <a:ext cx="4253919" cy="2102725"/>
                <a:chOff x="-299406" y="1386334"/>
                <a:chExt cx="4253919" cy="2102725"/>
              </a:xfrm>
            </p:grpSpPr>
            <p:grpSp>
              <p:nvGrpSpPr>
                <p:cNvPr id="19" name="Group 18"/>
                <p:cNvGrpSpPr/>
                <p:nvPr/>
              </p:nvGrpSpPr>
              <p:grpSpPr>
                <a:xfrm>
                  <a:off x="-299406" y="2279364"/>
                  <a:ext cx="3149403" cy="1209695"/>
                  <a:chOff x="-299406" y="2279364"/>
                  <a:chExt cx="3149403" cy="1209695"/>
                </a:xfrm>
              </p:grpSpPr>
              <p:sp>
                <p:nvSpPr>
                  <p:cNvPr id="16" name="Rectangle 15"/>
                  <p:cNvSpPr/>
                  <p:nvPr/>
                </p:nvSpPr>
                <p:spPr>
                  <a:xfrm rot="8024459">
                    <a:off x="1567149" y="2358880"/>
                    <a:ext cx="800997" cy="792837"/>
                  </a:xfrm>
                  <a:prstGeom prst="rect">
                    <a:avLst/>
                  </a:prstGeom>
                  <a:solidFill>
                    <a:srgbClr val="93BC6E">
                      <a:alpha val="90000"/>
                    </a:srgbClr>
                  </a:solidFill>
                  <a:ln>
                    <a:noFill/>
                  </a:ln>
                  <a:effectLst>
                    <a:outerShdw blurRad="38100" dist="317500" dir="4800000" sx="122000" sy="122000" algn="bl" rotWithShape="0">
                      <a:schemeClr val="bg1">
                        <a:lumMod val="75000"/>
                        <a:alpha val="7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rot="8024459">
                    <a:off x="-507876" y="2611508"/>
                    <a:ext cx="1086021" cy="669082"/>
                  </a:xfrm>
                  <a:prstGeom prst="rect">
                    <a:avLst/>
                  </a:prstGeom>
                  <a:solidFill>
                    <a:srgbClr val="93BC6E"/>
                  </a:solidFill>
                  <a:ln>
                    <a:noFill/>
                  </a:ln>
                  <a:effectLst>
                    <a:outerShdw blurRad="50800" dist="63500" dir="840000" sx="104000" sy="104000" algn="tl" rotWithShape="0">
                      <a:schemeClr val="bg1">
                        <a:lumMod val="65000"/>
                        <a:alpha val="48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rot="8024459">
                    <a:off x="2205405" y="2285872"/>
                    <a:ext cx="651099" cy="638084"/>
                  </a:xfrm>
                  <a:prstGeom prst="rect">
                    <a:avLst/>
                  </a:prstGeom>
                  <a:solidFill>
                    <a:srgbClr val="C3EED3"/>
                  </a:solidFill>
                  <a:ln>
                    <a:noFill/>
                  </a:ln>
                  <a:effectLst>
                    <a:outerShdw blurRad="38100" dist="76200" dir="4320000" sx="110000" sy="110000" algn="bl" rotWithShape="0">
                      <a:schemeClr val="bg1">
                        <a:lumMod val="75000"/>
                        <a:alpha val="5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rot="8024459">
                    <a:off x="908018" y="2790258"/>
                    <a:ext cx="557364" cy="540886"/>
                  </a:xfrm>
                  <a:prstGeom prst="rect">
                    <a:avLst/>
                  </a:prstGeom>
                  <a:solidFill>
                    <a:srgbClr val="C3EED3"/>
                  </a:solidFill>
                  <a:ln>
                    <a:noFill/>
                  </a:ln>
                  <a:effectLst>
                    <a:outerShdw blurRad="25400" dist="152400" dir="21540000" sx="94000" sy="94000" algn="bl" rotWithShape="0">
                      <a:schemeClr val="bg1">
                        <a:lumMod val="65000"/>
                        <a:alpha val="81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9" name="Right Triangle 28"/>
                <p:cNvSpPr/>
                <p:nvPr/>
              </p:nvSpPr>
              <p:spPr>
                <a:xfrm rot="5400000">
                  <a:off x="2456692" y="1562881"/>
                  <a:ext cx="1674368" cy="132127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33" name="Straight Connector 32"/>
              <p:cNvCxnSpPr/>
              <p:nvPr/>
            </p:nvCxnSpPr>
            <p:spPr>
              <a:xfrm flipH="1">
                <a:off x="2651329" y="1386332"/>
                <a:ext cx="1321274" cy="1674368"/>
              </a:xfrm>
              <a:prstGeom prst="line">
                <a:avLst/>
              </a:prstGeom>
              <a:ln w="3175">
                <a:noFill/>
              </a:ln>
              <a:effectLst>
                <a:glow rad="50800">
                  <a:schemeClr val="tx1">
                    <a:alpha val="17000"/>
                  </a:schemeClr>
                </a:glow>
                <a:outerShdw blurRad="40000" dist="20000" dir="5400000" rotWithShape="0">
                  <a:srgbClr val="000000">
                    <a:alpha val="38000"/>
                  </a:srgbClr>
                </a:outerShdw>
                <a:softEdge rad="0"/>
              </a:effectLst>
            </p:spPr>
            <p:style>
              <a:lnRef idx="2">
                <a:schemeClr val="dk1"/>
              </a:lnRef>
              <a:fillRef idx="0">
                <a:schemeClr val="dk1"/>
              </a:fillRef>
              <a:effectRef idx="1">
                <a:schemeClr val="dk1"/>
              </a:effectRef>
              <a:fontRef idx="minor">
                <a:schemeClr val="tx1"/>
              </a:fontRef>
            </p:style>
          </p:cxnSp>
        </p:grpSp>
        <p:sp>
          <p:nvSpPr>
            <p:cNvPr id="35" name="Rectangle 34"/>
            <p:cNvSpPr/>
            <p:nvPr/>
          </p:nvSpPr>
          <p:spPr>
            <a:xfrm rot="2288743">
              <a:off x="3220275" y="1778444"/>
              <a:ext cx="170051" cy="576064"/>
            </a:xfrm>
            <a:prstGeom prst="rect">
              <a:avLst/>
            </a:prstGeom>
            <a:solidFill>
              <a:srgbClr val="93BC6E">
                <a:alpha val="42000"/>
              </a:srgbClr>
            </a:solidFill>
            <a:ln>
              <a:noFill/>
            </a:ln>
            <a:effectLst>
              <a:outerShdw blurRad="50800" dist="50800" dir="21540000" sx="102000" sy="102000" algn="bl" rotWithShape="0">
                <a:schemeClr val="tx1">
                  <a:lumMod val="65000"/>
                  <a:lumOff val="35000"/>
                  <a:alpha val="49000"/>
                </a:scheme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rot="2422462">
              <a:off x="2936522" y="2118205"/>
              <a:ext cx="248005" cy="240137"/>
            </a:xfrm>
            <a:prstGeom prst="rect">
              <a:avLst/>
            </a:prstGeom>
            <a:solidFill>
              <a:srgbClr val="93BC6E">
                <a:alpha val="37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2837118">
              <a:off x="3880176" y="636720"/>
              <a:ext cx="532288" cy="504056"/>
            </a:xfrm>
            <a:prstGeom prst="rect">
              <a:avLst/>
            </a:prstGeom>
            <a:solidFill>
              <a:srgbClr val="93BC6E">
                <a:alpha val="69000"/>
              </a:srgbClr>
            </a:soli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TextBox 111"/>
          <p:cNvSpPr txBox="1"/>
          <p:nvPr/>
        </p:nvSpPr>
        <p:spPr>
          <a:xfrm>
            <a:off x="4393628" y="4368500"/>
            <a:ext cx="3545193" cy="2518741"/>
          </a:xfrm>
          <a:prstGeom prst="rect">
            <a:avLst/>
          </a:prstGeom>
          <a:noFill/>
        </p:spPr>
        <p:txBody>
          <a:bodyPr wrap="square" lIns="208383" tIns="104191" rIns="208383" bIns="104191" rtlCol="0">
            <a:spAutoFit/>
          </a:bodyPr>
          <a:lstStyle/>
          <a:p>
            <a:pPr marL="285750" indent="-285750" algn="just">
              <a:buFontTx/>
              <a:buChar char="-"/>
            </a:pPr>
            <a:r>
              <a:rPr lang="en-US" sz="1500" dirty="0">
                <a:solidFill>
                  <a:schemeClr val="accent3">
                    <a:lumMod val="50000"/>
                  </a:schemeClr>
                </a:solidFill>
                <a:latin typeface="Times New Roman" panose="02020603050405020304" pitchFamily="18" charset="0"/>
                <a:cs typeface="Times New Roman" panose="02020603050405020304" pitchFamily="18" charset="0"/>
              </a:rPr>
              <a:t>Lê Anh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Trà</a:t>
            </a:r>
            <a:endParaRPr lang="en-US" sz="1500"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sz="1500" dirty="0" err="1">
                <a:solidFill>
                  <a:schemeClr val="accent3">
                    <a:lumMod val="50000"/>
                  </a:schemeClr>
                </a:solidFill>
                <a:latin typeface="Times New Roman" panose="02020603050405020304" pitchFamily="18" charset="0"/>
                <a:cs typeface="Times New Roman" panose="02020603050405020304" pitchFamily="18" charset="0"/>
              </a:rPr>
              <a:t>Trích</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Phong</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1500" dirty="0">
                <a:solidFill>
                  <a:schemeClr val="accent3">
                    <a:lumMod val="50000"/>
                  </a:schemeClr>
                </a:solidFill>
                <a:latin typeface="Times New Roman" panose="02020603050405020304" pitchFamily="18" charset="0"/>
                <a:cs typeface="Times New Roman" panose="02020603050405020304" pitchFamily="18" charset="0"/>
              </a:rPr>
              <a:t> HCM,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cái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vĩ</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đại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gắn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với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cái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giản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dị</a:t>
            </a:r>
            <a:r>
              <a:rPr lang="en-US" sz="15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US" sz="1500" dirty="0">
                <a:solidFill>
                  <a:schemeClr val="accent3">
                    <a:lumMod val="50000"/>
                  </a:schemeClr>
                </a:solidFill>
                <a:latin typeface="Times New Roman" panose="02020603050405020304" pitchFamily="18" charset="0"/>
                <a:cs typeface="Times New Roman" panose="02020603050405020304" pitchFamily="18" charset="0"/>
              </a:rPr>
              <a:t>In “HCM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và</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hóa</a:t>
            </a:r>
            <a:r>
              <a:rPr lang="en-US" sz="1500" dirty="0">
                <a:solidFill>
                  <a:schemeClr val="accent3">
                    <a:lumMod val="50000"/>
                  </a:schemeClr>
                </a:solidFill>
                <a:latin typeface="Times New Roman" panose="02020603050405020304" pitchFamily="18" charset="0"/>
                <a:cs typeface="Times New Roman" panose="02020603050405020304" pitchFamily="18" charset="0"/>
              </a:rPr>
              <a:t> VN” 1990</a:t>
            </a:r>
          </a:p>
          <a:p>
            <a:pPr marL="285750" indent="-285750" algn="just">
              <a:buFontTx/>
              <a:buChar char="-"/>
            </a:pPr>
            <a:r>
              <a:rPr lang="en-US" sz="1500" dirty="0" err="1">
                <a:solidFill>
                  <a:schemeClr val="accent3">
                    <a:lumMod val="50000"/>
                  </a:schemeClr>
                </a:solidFill>
                <a:latin typeface="Times New Roman" panose="02020603050405020304" pitchFamily="18" charset="0"/>
                <a:cs typeface="Times New Roman" panose="02020603050405020304" pitchFamily="18" charset="0"/>
              </a:rPr>
              <a:t>Đề</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tài</a:t>
            </a:r>
            <a:r>
              <a:rPr lang="en-US" sz="1500" dirty="0">
                <a:solidFill>
                  <a:schemeClr val="accent3">
                    <a:lumMod val="50000"/>
                  </a:schemeClr>
                </a:solidFill>
                <a:latin typeface="Times New Roman" panose="02020603050405020304" pitchFamily="18" charset="0"/>
                <a:cs typeface="Times New Roman" panose="02020603050405020304" pitchFamily="18" charset="0"/>
              </a:rPr>
              <a:t>: Ca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ngợi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lãnh</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tụ</a:t>
            </a:r>
            <a:endParaRPr lang="en-US" sz="1500"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sz="1500" dirty="0" err="1">
                <a:solidFill>
                  <a:schemeClr val="accent3">
                    <a:lumMod val="50000"/>
                  </a:schemeClr>
                </a:solidFill>
                <a:latin typeface="Times New Roman" panose="02020603050405020304" pitchFamily="18" charset="0"/>
                <a:cs typeface="Times New Roman" panose="02020603050405020304" pitchFamily="18" charset="0"/>
              </a:rPr>
              <a:t>Chủ</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đề</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Sự</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hội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nhập</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thế</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giới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và</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giữ</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gìn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sắc</a:t>
            </a:r>
            <a:r>
              <a:rPr lang="en-US" sz="15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US" sz="1500" dirty="0" err="1">
                <a:solidFill>
                  <a:schemeClr val="accent3">
                    <a:lumMod val="50000"/>
                  </a:schemeClr>
                </a:solidFill>
                <a:latin typeface="Times New Roman" panose="02020603050405020304" pitchFamily="18" charset="0"/>
                <a:cs typeface="Times New Roman" panose="02020603050405020304" pitchFamily="18" charset="0"/>
              </a:rPr>
              <a:t>Nhan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đề</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Lối</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sinh</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hoạt</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làm</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việc</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tạo</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nên</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nét</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riêng</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của</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Bác</a:t>
            </a:r>
            <a:r>
              <a:rPr lang="en-US" sz="1500" dirty="0">
                <a:solidFill>
                  <a:schemeClr val="accent3">
                    <a:lumMod val="50000"/>
                  </a:schemeClr>
                </a:solidFill>
                <a:latin typeface="Times New Roman" panose="02020603050405020304" pitchFamily="18" charset="0"/>
                <a:cs typeface="Times New Roman" panose="02020603050405020304" pitchFamily="18" charset="0"/>
              </a:rPr>
              <a:t>.</a:t>
            </a:r>
          </a:p>
          <a:p>
            <a:pPr marL="285750" indent="-285750" algn="just">
              <a:buFontTx/>
              <a:buChar char="-"/>
            </a:pPr>
            <a:r>
              <a:rPr lang="en-US" sz="1500" dirty="0" err="1">
                <a:solidFill>
                  <a:schemeClr val="accent3">
                    <a:lumMod val="50000"/>
                  </a:schemeClr>
                </a:solidFill>
                <a:latin typeface="Times New Roman" panose="02020603050405020304" pitchFamily="18" charset="0"/>
                <a:cs typeface="Times New Roman" panose="02020603050405020304" pitchFamily="18" charset="0"/>
              </a:rPr>
              <a:t>Phương</a:t>
            </a:r>
            <a:r>
              <a:rPr lang="en-US" sz="1500" dirty="0">
                <a:solidFill>
                  <a:schemeClr val="accent3">
                    <a:lumMod val="50000"/>
                  </a:schemeClr>
                </a:solidFill>
                <a:latin typeface="Times New Roman" panose="02020603050405020304" pitchFamily="18" charset="0"/>
                <a:cs typeface="Times New Roman" panose="02020603050405020304" pitchFamily="18" charset="0"/>
              </a:rPr>
              <a:t> </a:t>
            </a:r>
            <a:r>
              <a:rPr lang="en-US" sz="1500" dirty="0" err="1">
                <a:solidFill>
                  <a:schemeClr val="accent3">
                    <a:lumMod val="50000"/>
                  </a:schemeClr>
                </a:solidFill>
                <a:latin typeface="Times New Roman" panose="02020603050405020304" pitchFamily="18" charset="0"/>
                <a:cs typeface="Times New Roman" panose="02020603050405020304" pitchFamily="18" charset="0"/>
              </a:rPr>
              <a:t>thức</a:t>
            </a:r>
            <a:r>
              <a:rPr lang="en-US" sz="1500" dirty="0">
                <a:solidFill>
                  <a:schemeClr val="accent3">
                    <a:lumMod val="50000"/>
                  </a:schemeClr>
                </a:solidFill>
                <a:latin typeface="Times New Roman" panose="02020603050405020304" pitchFamily="18" charset="0"/>
                <a:cs typeface="Times New Roman" panose="02020603050405020304" pitchFamily="18" charset="0"/>
              </a:rPr>
              <a:t>: TM + NL</a:t>
            </a:r>
          </a:p>
        </p:txBody>
      </p:sp>
      <p:cxnSp>
        <p:nvCxnSpPr>
          <p:cNvPr id="1027" name="Straight Connector 1026"/>
          <p:cNvCxnSpPr/>
          <p:nvPr/>
        </p:nvCxnSpPr>
        <p:spPr>
          <a:xfrm flipH="1">
            <a:off x="7606850" y="3078180"/>
            <a:ext cx="3064860" cy="3779821"/>
          </a:xfrm>
          <a:prstGeom prst="line">
            <a:avLst/>
          </a:prstGeom>
          <a:ln>
            <a:solidFill>
              <a:schemeClr val="tx1">
                <a:lumMod val="50000"/>
                <a:lumOff val="50000"/>
              </a:schemeClr>
            </a:solidFill>
          </a:ln>
          <a:effectLst>
            <a:glow rad="25400">
              <a:schemeClr val="tx1">
                <a:alpha val="31000"/>
              </a:schemeClr>
            </a:glow>
          </a:effectLst>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7583358" y="1248977"/>
            <a:ext cx="4345290" cy="2180187"/>
          </a:xfrm>
          <a:prstGeom prst="rect">
            <a:avLst/>
          </a:prstGeom>
          <a:noFill/>
        </p:spPr>
        <p:txBody>
          <a:bodyPr wrap="square" lIns="208383" tIns="104191" rIns="208383" bIns="104191" rtlCol="0">
            <a:spAutoFit/>
          </a:bodyPr>
          <a:lstStyle/>
          <a:p>
            <a:pPr marL="285750" indent="-285750" algn="just">
              <a:buFontTx/>
              <a:buChar char="-"/>
            </a:pPr>
            <a:r>
              <a:rPr lang="en-US" sz="1600" dirty="0" err="1">
                <a:solidFill>
                  <a:schemeClr val="accent3">
                    <a:lumMod val="50000"/>
                  </a:schemeClr>
                </a:solidFill>
                <a:latin typeface="Times New Roman" panose="02020603050405020304" pitchFamily="18" charset="0"/>
                <a:cs typeface="Times New Roman" panose="02020603050405020304" pitchFamily="18" charset="0"/>
              </a:rPr>
              <a:t>Ngôi</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nhà</a:t>
            </a:r>
            <a:endParaRPr lang="en-US" sz="1600"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sz="1600" dirty="0">
                <a:solidFill>
                  <a:schemeClr val="accent3">
                    <a:lumMod val="50000"/>
                  </a:schemeClr>
                </a:solidFill>
                <a:latin typeface="Times New Roman" panose="02020603050405020304" pitchFamily="18" charset="0"/>
                <a:cs typeface="Times New Roman" panose="02020603050405020304" pitchFamily="18" charset="0"/>
              </a:rPr>
              <a:t>Trang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phục</a:t>
            </a:r>
            <a:endParaRPr lang="en-US" sz="1600"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sz="1600" dirty="0" err="1">
                <a:solidFill>
                  <a:schemeClr val="accent3">
                    <a:lumMod val="50000"/>
                  </a:schemeClr>
                </a:solidFill>
                <a:latin typeface="Times New Roman" panose="02020603050405020304" pitchFamily="18" charset="0"/>
                <a:cs typeface="Times New Roman" panose="02020603050405020304" pitchFamily="18" charset="0"/>
              </a:rPr>
              <a:t>Tư</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trang</a:t>
            </a:r>
            <a:endParaRPr lang="en-US" sz="1600"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sz="1600" dirty="0" err="1">
                <a:solidFill>
                  <a:schemeClr val="accent3">
                    <a:lumMod val="50000"/>
                  </a:schemeClr>
                </a:solidFill>
                <a:latin typeface="Times New Roman" panose="02020603050405020304" pitchFamily="18" charset="0"/>
                <a:cs typeface="Times New Roman" panose="02020603050405020304" pitchFamily="18" charset="0"/>
              </a:rPr>
              <a:t>Ăn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uống</a:t>
            </a:r>
            <a:endParaRPr lang="en-US" sz="1600"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sz="1600"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giản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dị</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nhưng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vô</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cùng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cao</a:t>
            </a:r>
            <a:r>
              <a:rPr lang="en-US" sz="1600" dirty="0">
                <a:solidFill>
                  <a:schemeClr val="accent3">
                    <a:lumMod val="50000"/>
                  </a:schemeClr>
                </a:solidFill>
                <a:latin typeface="Times New Roman" panose="02020603050405020304" pitchFamily="18" charset="0"/>
                <a:cs typeface="Times New Roman" panose="02020603050405020304" pitchFamily="18" charset="0"/>
              </a:rPr>
              <a:t> sang</a:t>
            </a:r>
          </a:p>
          <a:p>
            <a:pPr algn="just"/>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Không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phải</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khắc</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khổ</a:t>
            </a:r>
            <a:r>
              <a:rPr lang="en-US" sz="1600" dirty="0">
                <a:solidFill>
                  <a:schemeClr val="accent3">
                    <a:lumMod val="50000"/>
                  </a:schemeClr>
                </a:solidFill>
                <a:latin typeface="Times New Roman" panose="02020603050405020304" pitchFamily="18" charset="0"/>
                <a:cs typeface="Times New Roman" panose="02020603050405020304" pitchFamily="18" charset="0"/>
              </a:rPr>
              <a:t>.</a:t>
            </a:r>
          </a:p>
          <a:p>
            <a:pPr algn="just"/>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Không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phải</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thần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thánh</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hóa</a:t>
            </a:r>
            <a:r>
              <a:rPr lang="en-US" sz="1600" dirty="0">
                <a:solidFill>
                  <a:schemeClr val="accent3">
                    <a:lumMod val="50000"/>
                  </a:schemeClr>
                </a:solidFill>
                <a:latin typeface="Times New Roman" panose="02020603050405020304" pitchFamily="18" charset="0"/>
                <a:cs typeface="Times New Roman" panose="02020603050405020304" pitchFamily="18" charset="0"/>
              </a:rPr>
              <a:t>.</a:t>
            </a:r>
          </a:p>
          <a:p>
            <a:pPr algn="just"/>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Trở</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thành</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quan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niệm</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thẩm</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mĩ</a:t>
            </a:r>
            <a:r>
              <a:rPr lang="en-US" sz="1600" dirty="0">
                <a:solidFill>
                  <a:schemeClr val="accent3">
                    <a:lumMod val="50000"/>
                  </a:schemeClr>
                </a:solidFill>
                <a:latin typeface="Times New Roman" panose="02020603050405020304" pitchFamily="18" charset="0"/>
                <a:cs typeface="Times New Roman" panose="02020603050405020304" pitchFamily="18" charset="0"/>
              </a:rPr>
              <a:t>.</a:t>
            </a:r>
          </a:p>
        </p:txBody>
      </p:sp>
      <p:sp>
        <p:nvSpPr>
          <p:cNvPr id="116" name="Rectangle 115"/>
          <p:cNvSpPr/>
          <p:nvPr/>
        </p:nvSpPr>
        <p:spPr>
          <a:xfrm>
            <a:off x="4724414" y="3712491"/>
            <a:ext cx="3003291" cy="539666"/>
          </a:xfrm>
          <a:prstGeom prst="rect">
            <a:avLst/>
          </a:prstGeom>
          <a:solidFill>
            <a:schemeClr val="accent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1" name="TextBox 20"/>
          <p:cNvSpPr txBox="1"/>
          <p:nvPr/>
        </p:nvSpPr>
        <p:spPr>
          <a:xfrm>
            <a:off x="4940058" y="3531456"/>
            <a:ext cx="2625029" cy="641304"/>
          </a:xfrm>
          <a:prstGeom prst="rect">
            <a:avLst/>
          </a:prstGeom>
          <a:solidFill>
            <a:srgbClr val="EDB7AB"/>
          </a:solidFill>
        </p:spPr>
        <p:txBody>
          <a:bodyPr wrap="square" lIns="208383" tIns="104191" rIns="208383" bIns="104191" rtlCol="0">
            <a:spAutoFit/>
          </a:bodyPr>
          <a:lstStyle/>
          <a:p>
            <a:pPr algn="ctr"/>
            <a:r>
              <a:rPr lang="en-US" sz="2800">
                <a:solidFill>
                  <a:schemeClr val="accent3">
                    <a:lumMod val="50000"/>
                  </a:schemeClr>
                </a:solidFill>
                <a:latin typeface="#9Slide05 FS Blonde Script" panose="03000503000000000000" pitchFamily="65" charset="0"/>
              </a:rPr>
              <a:t>KHÁI QUÁT</a:t>
            </a:r>
          </a:p>
        </p:txBody>
      </p:sp>
      <p:sp>
        <p:nvSpPr>
          <p:cNvPr id="40" name="TextBox 39"/>
          <p:cNvSpPr txBox="1"/>
          <p:nvPr/>
        </p:nvSpPr>
        <p:spPr>
          <a:xfrm>
            <a:off x="4658549" y="155542"/>
            <a:ext cx="2479611" cy="954107"/>
          </a:xfrm>
          <a:prstGeom prst="rect">
            <a:avLst/>
          </a:prstGeom>
          <a:noFill/>
        </p:spPr>
        <p:txBody>
          <a:bodyPr wrap="square" rtlCol="0">
            <a:spAutoFit/>
          </a:bodyPr>
          <a:lstStyle/>
          <a:p>
            <a:pPr algn="ctr"/>
            <a:r>
              <a:rPr lang="en-SG" sz="2800">
                <a:solidFill>
                  <a:schemeClr val="accent3">
                    <a:lumMod val="50000"/>
                  </a:schemeClr>
                </a:solidFill>
                <a:latin typeface="#9Slide05 FS Blonde Script" panose="03000503000000000000" pitchFamily="65" charset="0"/>
              </a:rPr>
              <a:t>PHONG CÁCH VĂN HÓA </a:t>
            </a:r>
          </a:p>
        </p:txBody>
      </p:sp>
      <p:pic>
        <p:nvPicPr>
          <p:cNvPr id="41" name="Picture 2" descr="Sáng ngời phong cách Hồ Chí Minh - Hànộimớ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8" b="56184" l="53400" r="100000">
                        <a14:foregroundMark x1="94200" y1="38784" x2="94200" y2="38784"/>
                        <a14:foregroundMark x1="94200" y1="38784" x2="94200" y2="38784"/>
                        <a14:foregroundMark x1="94200" y1="38784" x2="94200" y2="38784"/>
                        <a14:foregroundMark x1="95200" y1="40042" x2="95800" y2="40881"/>
                        <a14:foregroundMark x1="96000" y1="40881" x2="96000" y2="40881"/>
                        <a14:foregroundMark x1="94400" y1="37107" x2="94400" y2="37107"/>
                        <a14:foregroundMark x1="94200" y1="36688" x2="95400" y2="36059"/>
                        <a14:foregroundMark x1="96800" y1="35639" x2="96800" y2="35639"/>
                        <a14:foregroundMark x1="97200" y1="35849" x2="98200" y2="36688"/>
                        <a14:foregroundMark x1="67000" y1="40042" x2="67000" y2="40042"/>
                        <a14:foregroundMark x1="65400" y1="39832" x2="65400" y2="39832"/>
                        <a14:foregroundMark x1="64400" y1="39623" x2="64400" y2="39623"/>
                      </a14:backgroundRemoval>
                    </a14:imgEffect>
                  </a14:imgLayer>
                </a14:imgProps>
              </a:ext>
              <a:ext uri="{28A0092B-C50C-407E-A947-70E740481C1C}">
                <a14:useLocalDpi xmlns:a14="http://schemas.microsoft.com/office/drawing/2010/main" val="0"/>
              </a:ext>
            </a:extLst>
          </a:blip>
          <a:srcRect/>
          <a:stretch>
            <a:fillRect/>
          </a:stretch>
        </p:blipFill>
        <p:spPr bwMode="auto">
          <a:xfrm>
            <a:off x="-3149062" y="32026"/>
            <a:ext cx="6200016" cy="60923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ình nền 3D - Ngỡ ngàng hoa sen phát sáng | Hoa sen, Hoa, Hình nề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122" y="15670360"/>
            <a:ext cx="9955131" cy="1327351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8721423" y="3493042"/>
            <a:ext cx="2764480" cy="668888"/>
          </a:xfrm>
          <a:prstGeom prst="rect">
            <a:avLst/>
          </a:prstGeom>
          <a:solidFill>
            <a:srgbClr val="93BC6E"/>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3" name="Rectangle 22"/>
          <p:cNvSpPr/>
          <p:nvPr/>
        </p:nvSpPr>
        <p:spPr>
          <a:xfrm>
            <a:off x="9118950" y="3575086"/>
            <a:ext cx="1614546" cy="523220"/>
          </a:xfrm>
          <a:prstGeom prst="rect">
            <a:avLst/>
          </a:prstGeom>
        </p:spPr>
        <p:txBody>
          <a:bodyPr wrap="none">
            <a:spAutoFit/>
          </a:bodyPr>
          <a:lstStyle/>
          <a:p>
            <a:pPr algn="ctr"/>
            <a:r>
              <a:rPr lang="en-SG" sz="2800" dirty="0">
                <a:solidFill>
                  <a:schemeClr val="accent3">
                    <a:lumMod val="50000"/>
                  </a:schemeClr>
                </a:solidFill>
                <a:latin typeface="#9Slide05 FS Blonde Script" panose="03000503000000000000" pitchFamily="65" charset="0"/>
              </a:rPr>
              <a:t>TỔNG KẾT</a:t>
            </a:r>
          </a:p>
        </p:txBody>
      </p:sp>
      <p:sp>
        <p:nvSpPr>
          <p:cNvPr id="50" name="TextBox 49"/>
          <p:cNvSpPr txBox="1"/>
          <p:nvPr/>
        </p:nvSpPr>
        <p:spPr>
          <a:xfrm>
            <a:off x="8494704" y="4287334"/>
            <a:ext cx="3217919" cy="2426408"/>
          </a:xfrm>
          <a:prstGeom prst="rect">
            <a:avLst/>
          </a:prstGeom>
          <a:noFill/>
        </p:spPr>
        <p:txBody>
          <a:bodyPr wrap="square" lIns="208383" tIns="104191" rIns="208383" bIns="104191" rtlCol="0">
            <a:spAutoFit/>
          </a:bodyPr>
          <a:lstStyle/>
          <a:p>
            <a:pPr algn="just"/>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Nội</a:t>
            </a:r>
            <a:r>
              <a:rPr lang="en-US" sz="1600" dirty="0">
                <a:solidFill>
                  <a:schemeClr val="accent3">
                    <a:lumMod val="50000"/>
                  </a:schemeClr>
                </a:solidFill>
                <a:latin typeface="Times New Roman" panose="02020603050405020304" pitchFamily="18" charset="0"/>
                <a:cs typeface="Times New Roman" panose="02020603050405020304" pitchFamily="18" charset="0"/>
              </a:rPr>
              <a:t> dung: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Phong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1600" dirty="0">
                <a:solidFill>
                  <a:schemeClr val="accent3">
                    <a:lumMod val="50000"/>
                  </a:schemeClr>
                </a:solidFill>
                <a:latin typeface="Times New Roman" panose="02020603050405020304" pitchFamily="18" charset="0"/>
                <a:cs typeface="Times New Roman" panose="02020603050405020304" pitchFamily="18" charset="0"/>
              </a:rPr>
              <a:t> HCM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là</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sự</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giản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dị</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trong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lối</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sinh</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hoạt</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để</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tạo</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nên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quan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niệm</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thẩm</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mĩ</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cao</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đẹp</a:t>
            </a:r>
            <a:r>
              <a:rPr lang="en-US" sz="1600" dirty="0">
                <a:solidFill>
                  <a:schemeClr val="accent3">
                    <a:lumMod val="50000"/>
                  </a:schemeClr>
                </a:solidFill>
                <a:latin typeface="Times New Roman" panose="02020603050405020304" pitchFamily="18" charset="0"/>
                <a:cs typeface="Times New Roman" panose="02020603050405020304" pitchFamily="18" charset="0"/>
              </a:rPr>
              <a:t>.</a:t>
            </a:r>
          </a:p>
          <a:p>
            <a:pPr algn="just"/>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Nghệ</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thuật</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Ngôn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ngữ</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trong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sáng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trang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trọng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Kết</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hợp</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khéo</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léo</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các</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phương</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thức</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biểu</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đạt</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Lối</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nói</a:t>
            </a:r>
            <a:r>
              <a:rPr lang="en-US" sz="1600" dirty="0">
                <a:solidFill>
                  <a:schemeClr val="accent3">
                    <a:lumMod val="50000"/>
                  </a:schemeClr>
                </a:solidFill>
                <a:latin typeface="Times New Roman" panose="02020603050405020304" pitchFamily="18" charset="0"/>
                <a:cs typeface="Times New Roman" panose="02020603050405020304" pitchFamily="18" charset="0"/>
              </a:rPr>
              <a:t> so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sánh</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và</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các</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biện</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pháp</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nghệ</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thuật</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đối</a:t>
            </a:r>
            <a:r>
              <a:rPr lang="en-US" sz="1600" dirty="0">
                <a:solidFill>
                  <a:schemeClr val="accent3">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50000"/>
                  </a:schemeClr>
                </a:solidFill>
                <a:latin typeface="Times New Roman" panose="02020603050405020304" pitchFamily="18" charset="0"/>
                <a:cs typeface="Times New Roman" panose="02020603050405020304" pitchFamily="18" charset="0"/>
              </a:rPr>
              <a:t>lập</a:t>
            </a:r>
            <a:r>
              <a:rPr lang="en-US" sz="1600" dirty="0">
                <a:solidFill>
                  <a:schemeClr val="accent3">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7199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39"/>
          <p:cNvGrpSpPr/>
          <p:nvPr/>
        </p:nvGrpSpPr>
        <p:grpSpPr>
          <a:xfrm>
            <a:off x="5559400" y="1514000"/>
            <a:ext cx="5923197" cy="1294000"/>
            <a:chOff x="4169550" y="1135500"/>
            <a:chExt cx="4442398" cy="970500"/>
          </a:xfrm>
        </p:grpSpPr>
        <p:sp>
          <p:nvSpPr>
            <p:cNvPr id="254" name="Google Shape;254;p39"/>
            <p:cNvSpPr/>
            <p:nvPr/>
          </p:nvSpPr>
          <p:spPr>
            <a:xfrm>
              <a:off x="4571999" y="1301100"/>
              <a:ext cx="4039949" cy="804900"/>
            </a:xfrm>
            <a:prstGeom prst="homePlate">
              <a:avLst>
                <a:gd name="adj" fmla="val 50000"/>
              </a:avLst>
            </a:prstGeom>
            <a:solidFill>
              <a:schemeClr val="accent4">
                <a:lumMod val="60000"/>
                <a:lumOff val="40000"/>
              </a:schemeClr>
            </a:solidFill>
            <a:ln>
              <a:noFill/>
            </a:ln>
          </p:spPr>
          <p:txBody>
            <a:bodyPr spcFirstLastPara="1" wrap="square" lIns="121900" tIns="121900" rIns="121900" bIns="121900" anchor="ctr" anchorCtr="0">
              <a:noAutofit/>
            </a:bodyPr>
            <a:lstStyle/>
            <a:p>
              <a:endParaRPr sz="2400" dirty="0"/>
            </a:p>
          </p:txBody>
        </p:sp>
        <p:sp>
          <p:nvSpPr>
            <p:cNvPr id="255" name="Google Shape;255;p39"/>
            <p:cNvSpPr/>
            <p:nvPr/>
          </p:nvSpPr>
          <p:spPr>
            <a:xfrm rot="10800000" flipH="1">
              <a:off x="4572000" y="1934400"/>
              <a:ext cx="401700" cy="171600"/>
            </a:xfrm>
            <a:prstGeom prst="rtTriangle">
              <a:avLst/>
            </a:prstGeom>
            <a:solidFill>
              <a:schemeClr val="accent4"/>
            </a:solidFill>
            <a:ln>
              <a:noFill/>
            </a:ln>
          </p:spPr>
          <p:txBody>
            <a:bodyPr spcFirstLastPara="1" wrap="square" lIns="121900" tIns="121900" rIns="121900" bIns="121900" anchor="ctr" anchorCtr="0">
              <a:noAutofit/>
            </a:bodyPr>
            <a:lstStyle/>
            <a:p>
              <a:endParaRPr sz="2400" dirty="0"/>
            </a:p>
          </p:txBody>
        </p:sp>
        <p:sp>
          <p:nvSpPr>
            <p:cNvPr id="256" name="Google Shape;256;p39"/>
            <p:cNvSpPr/>
            <p:nvPr/>
          </p:nvSpPr>
          <p:spPr>
            <a:xfrm>
              <a:off x="4169550" y="1135500"/>
              <a:ext cx="804900" cy="804900"/>
            </a:xfrm>
            <a:prstGeom prst="rect">
              <a:avLst/>
            </a:prstGeom>
            <a:solidFill>
              <a:schemeClr val="accent4">
                <a:lumMod val="40000"/>
                <a:lumOff val="60000"/>
              </a:schemeClr>
            </a:solidFill>
            <a:ln>
              <a:noFill/>
            </a:ln>
          </p:spPr>
          <p:txBody>
            <a:bodyPr spcFirstLastPara="1" wrap="square" lIns="121900" tIns="121900" rIns="121900" bIns="121900" anchor="ctr" anchorCtr="0">
              <a:noAutofit/>
            </a:bodyPr>
            <a:lstStyle/>
            <a:p>
              <a:endParaRPr sz="2400" dirty="0"/>
            </a:p>
          </p:txBody>
        </p:sp>
      </p:grpSp>
      <p:grpSp>
        <p:nvGrpSpPr>
          <p:cNvPr id="257" name="Google Shape;257;p39"/>
          <p:cNvGrpSpPr/>
          <p:nvPr/>
        </p:nvGrpSpPr>
        <p:grpSpPr>
          <a:xfrm>
            <a:off x="709399" y="2746472"/>
            <a:ext cx="5923201" cy="1301995"/>
            <a:chOff x="532049" y="2059854"/>
            <a:chExt cx="4442401" cy="976496"/>
          </a:xfrm>
        </p:grpSpPr>
        <p:sp>
          <p:nvSpPr>
            <p:cNvPr id="258" name="Google Shape;258;p39"/>
            <p:cNvSpPr/>
            <p:nvPr/>
          </p:nvSpPr>
          <p:spPr>
            <a:xfrm flipH="1">
              <a:off x="532049" y="2231450"/>
              <a:ext cx="4039951" cy="804900"/>
            </a:xfrm>
            <a:prstGeom prst="homePlate">
              <a:avLst>
                <a:gd name="adj" fmla="val 50000"/>
              </a:avLst>
            </a:prstGeom>
            <a:solidFill>
              <a:schemeClr val="accent6">
                <a:lumMod val="60000"/>
                <a:lumOff val="40000"/>
              </a:schemeClr>
            </a:solidFill>
            <a:ln>
              <a:noFill/>
            </a:ln>
          </p:spPr>
          <p:txBody>
            <a:bodyPr spcFirstLastPara="1" wrap="square" lIns="121900" tIns="121900" rIns="121900" bIns="121900" anchor="ctr" anchorCtr="0">
              <a:noAutofit/>
            </a:bodyPr>
            <a:lstStyle/>
            <a:p>
              <a:endParaRPr sz="2400" dirty="0"/>
            </a:p>
          </p:txBody>
        </p:sp>
        <p:sp>
          <p:nvSpPr>
            <p:cNvPr id="259" name="Google Shape;259;p39"/>
            <p:cNvSpPr/>
            <p:nvPr/>
          </p:nvSpPr>
          <p:spPr>
            <a:xfrm rot="10800000">
              <a:off x="4170300" y="2864750"/>
              <a:ext cx="401700" cy="171600"/>
            </a:xfrm>
            <a:prstGeom prst="rtTriangle">
              <a:avLst/>
            </a:prstGeom>
            <a:solidFill>
              <a:schemeClr val="accent6"/>
            </a:solidFill>
            <a:ln>
              <a:noFill/>
            </a:ln>
          </p:spPr>
          <p:txBody>
            <a:bodyPr spcFirstLastPara="1" wrap="square" lIns="121900" tIns="121900" rIns="121900" bIns="121900" anchor="ctr" anchorCtr="0">
              <a:noAutofit/>
            </a:bodyPr>
            <a:lstStyle/>
            <a:p>
              <a:endParaRPr sz="2400" dirty="0"/>
            </a:p>
          </p:txBody>
        </p:sp>
        <p:sp>
          <p:nvSpPr>
            <p:cNvPr id="260" name="Google Shape;260;p39"/>
            <p:cNvSpPr/>
            <p:nvPr/>
          </p:nvSpPr>
          <p:spPr>
            <a:xfrm>
              <a:off x="4169550" y="2059854"/>
              <a:ext cx="804900" cy="804900"/>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endParaRPr sz="2400" dirty="0"/>
            </a:p>
          </p:txBody>
        </p:sp>
      </p:grpSp>
      <p:grpSp>
        <p:nvGrpSpPr>
          <p:cNvPr id="261" name="Google Shape;261;p39"/>
          <p:cNvGrpSpPr/>
          <p:nvPr/>
        </p:nvGrpSpPr>
        <p:grpSpPr>
          <a:xfrm>
            <a:off x="5559400" y="3978946"/>
            <a:ext cx="5923196" cy="1302021"/>
            <a:chOff x="4169550" y="2984209"/>
            <a:chExt cx="4442397" cy="976516"/>
          </a:xfrm>
        </p:grpSpPr>
        <p:sp>
          <p:nvSpPr>
            <p:cNvPr id="262" name="Google Shape;262;p39"/>
            <p:cNvSpPr/>
            <p:nvPr/>
          </p:nvSpPr>
          <p:spPr>
            <a:xfrm>
              <a:off x="4571999" y="3155825"/>
              <a:ext cx="4039948" cy="804900"/>
            </a:xfrm>
            <a:prstGeom prst="homePlate">
              <a:avLst>
                <a:gd name="adj"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263" name="Google Shape;263;p39"/>
            <p:cNvSpPr/>
            <p:nvPr/>
          </p:nvSpPr>
          <p:spPr>
            <a:xfrm rot="10800000" flipH="1">
              <a:off x="4572000" y="3789113"/>
              <a:ext cx="401700" cy="171600"/>
            </a:xfrm>
            <a:prstGeom prst="rtTriangle">
              <a:avLst/>
            </a:pr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64" name="Google Shape;264;p39"/>
            <p:cNvSpPr/>
            <p:nvPr/>
          </p:nvSpPr>
          <p:spPr>
            <a:xfrm>
              <a:off x="4169550" y="2984209"/>
              <a:ext cx="804900" cy="804900"/>
            </a:xfrm>
            <a:prstGeom prst="rect">
              <a:avLst/>
            </a:prstGeom>
            <a:solidFill>
              <a:schemeClr val="accent1">
                <a:lumMod val="60000"/>
                <a:lumOff val="40000"/>
              </a:schemeClr>
            </a:solidFill>
            <a:ln>
              <a:noFill/>
            </a:ln>
          </p:spPr>
          <p:txBody>
            <a:bodyPr spcFirstLastPara="1" wrap="square" lIns="121900" tIns="121900" rIns="121900" bIns="121900" anchor="ctr" anchorCtr="0">
              <a:noAutofit/>
            </a:bodyPr>
            <a:lstStyle/>
            <a:p>
              <a:endParaRPr sz="2400" dirty="0"/>
            </a:p>
          </p:txBody>
        </p:sp>
      </p:grpSp>
      <p:grpSp>
        <p:nvGrpSpPr>
          <p:cNvPr id="265" name="Google Shape;265;p39"/>
          <p:cNvGrpSpPr/>
          <p:nvPr/>
        </p:nvGrpSpPr>
        <p:grpSpPr>
          <a:xfrm>
            <a:off x="709399" y="5211419"/>
            <a:ext cx="5923201" cy="1302015"/>
            <a:chOff x="532049" y="3908564"/>
            <a:chExt cx="4442401" cy="976511"/>
          </a:xfrm>
        </p:grpSpPr>
        <p:sp>
          <p:nvSpPr>
            <p:cNvPr id="266" name="Google Shape;266;p39"/>
            <p:cNvSpPr/>
            <p:nvPr/>
          </p:nvSpPr>
          <p:spPr>
            <a:xfrm flipH="1">
              <a:off x="532049" y="4080175"/>
              <a:ext cx="4039951" cy="804900"/>
            </a:xfrm>
            <a:prstGeom prst="homePlate">
              <a:avLst>
                <a:gd name="adj" fmla="val 50000"/>
              </a:avLst>
            </a:prstGeom>
            <a:solidFill>
              <a:srgbClr val="20B7A1"/>
            </a:solidFill>
            <a:ln>
              <a:noFill/>
            </a:ln>
          </p:spPr>
          <p:txBody>
            <a:bodyPr spcFirstLastPara="1" wrap="square" lIns="121900" tIns="121900" rIns="121900" bIns="121900" anchor="ctr" anchorCtr="0">
              <a:noAutofit/>
            </a:bodyPr>
            <a:lstStyle/>
            <a:p>
              <a:endParaRPr sz="2400" dirty="0"/>
            </a:p>
          </p:txBody>
        </p:sp>
        <p:sp>
          <p:nvSpPr>
            <p:cNvPr id="267" name="Google Shape;267;p39"/>
            <p:cNvSpPr/>
            <p:nvPr/>
          </p:nvSpPr>
          <p:spPr>
            <a:xfrm rot="10800000">
              <a:off x="4170300" y="4713475"/>
              <a:ext cx="401700" cy="171600"/>
            </a:xfrm>
            <a:prstGeom prst="rtTriangle">
              <a:avLst/>
            </a:prstGeom>
            <a:solidFill>
              <a:srgbClr val="1F9B86"/>
            </a:solidFill>
            <a:ln>
              <a:noFill/>
            </a:ln>
          </p:spPr>
          <p:txBody>
            <a:bodyPr spcFirstLastPara="1" wrap="square" lIns="121900" tIns="121900" rIns="121900" bIns="121900" anchor="ctr" anchorCtr="0">
              <a:noAutofit/>
            </a:bodyPr>
            <a:lstStyle/>
            <a:p>
              <a:endParaRPr sz="2400"/>
            </a:p>
          </p:txBody>
        </p:sp>
        <p:sp>
          <p:nvSpPr>
            <p:cNvPr id="268" name="Google Shape;268;p39"/>
            <p:cNvSpPr/>
            <p:nvPr/>
          </p:nvSpPr>
          <p:spPr>
            <a:xfrm>
              <a:off x="4169550" y="3908564"/>
              <a:ext cx="804900" cy="804900"/>
            </a:xfrm>
            <a:prstGeom prst="rect">
              <a:avLst/>
            </a:prstGeom>
            <a:solidFill>
              <a:srgbClr val="00DEBA"/>
            </a:solidFill>
            <a:ln>
              <a:noFill/>
            </a:ln>
          </p:spPr>
          <p:txBody>
            <a:bodyPr spcFirstLastPara="1" wrap="square" lIns="121900" tIns="121900" rIns="121900" bIns="121900" anchor="ctr" anchorCtr="0">
              <a:noAutofit/>
            </a:bodyPr>
            <a:lstStyle/>
            <a:p>
              <a:endParaRPr sz="2400"/>
            </a:p>
          </p:txBody>
        </p:sp>
      </p:grpSp>
      <p:sp>
        <p:nvSpPr>
          <p:cNvPr id="269" name="Google Shape;269;p39"/>
          <p:cNvSpPr txBox="1"/>
          <p:nvPr/>
        </p:nvSpPr>
        <p:spPr>
          <a:xfrm>
            <a:off x="6953310" y="1965144"/>
            <a:ext cx="4211085" cy="9392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US" sz="2200" b="1" dirty="0" err="1">
                <a:solidFill>
                  <a:schemeClr val="bg1"/>
                </a:solidFill>
                <a:latin typeface="#9Slide03 Arima Madurai Black" panose="00000A00000000000000" pitchFamily="2" charset="0"/>
                <a:ea typeface="Josefin Slab"/>
                <a:cs typeface="#9Slide03 Arima Madurai Black" panose="00000A00000000000000" pitchFamily="2" charset="0"/>
                <a:sym typeface="Ubuntu"/>
              </a:rPr>
              <a:t>Ôn</a:t>
            </a:r>
            <a:r>
              <a:rPr lang="en-US" sz="2200" b="1" dirty="0">
                <a:solidFill>
                  <a:schemeClr val="bg1"/>
                </a:solidFill>
                <a:latin typeface="#9Slide03 Arima Madurai Black" panose="00000A00000000000000" pitchFamily="2" charset="0"/>
                <a:ea typeface="Josefin Slab"/>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Josefin Slab"/>
                <a:cs typeface="#9Slide03 Arima Madurai Black" panose="00000A00000000000000" pitchFamily="2" charset="0"/>
                <a:sym typeface="Ubuntu"/>
              </a:rPr>
              <a:t>lại</a:t>
            </a:r>
            <a:r>
              <a:rPr lang="en-US" sz="2200" b="1" dirty="0">
                <a:solidFill>
                  <a:schemeClr val="bg1"/>
                </a:solidFill>
                <a:latin typeface="#9Slide03 Arima Madurai Black" panose="00000A00000000000000" pitchFamily="2" charset="0"/>
                <a:ea typeface="Josefin Slab"/>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Josefin Slab"/>
                <a:cs typeface="#9Slide03 Arima Madurai Black" panose="00000A00000000000000" pitchFamily="2" charset="0"/>
                <a:sym typeface="Ubuntu"/>
              </a:rPr>
              <a:t>bài</a:t>
            </a:r>
            <a:r>
              <a:rPr lang="en-US" sz="2200" b="1" dirty="0">
                <a:solidFill>
                  <a:schemeClr val="bg1"/>
                </a:solidFill>
                <a:latin typeface="#9Slide03 Arima Madurai Black" panose="00000A00000000000000" pitchFamily="2" charset="0"/>
                <a:ea typeface="Josefin Slab"/>
                <a:cs typeface="#9Slide03 Arima Madurai Black" panose="00000A00000000000000" pitchFamily="2" charset="0"/>
                <a:sym typeface="Ubuntu"/>
              </a:rPr>
              <a:t> + </a:t>
            </a:r>
            <a:r>
              <a:rPr lang="en-US" sz="2200" b="1" dirty="0" err="1">
                <a:solidFill>
                  <a:schemeClr val="bg1"/>
                </a:solidFill>
                <a:latin typeface="#9Slide03 Arima Madurai Black" panose="00000A00000000000000" pitchFamily="2" charset="0"/>
                <a:ea typeface="Josefin Slab"/>
                <a:cs typeface="#9Slide03 Arima Madurai Black" panose="00000A00000000000000" pitchFamily="2" charset="0"/>
                <a:sym typeface="Ubuntu"/>
              </a:rPr>
              <a:t>Vẽ</a:t>
            </a:r>
            <a:r>
              <a:rPr lang="en-US" sz="2200" b="1" dirty="0">
                <a:solidFill>
                  <a:schemeClr val="bg1"/>
                </a:solidFill>
                <a:latin typeface="#9Slide03 Arima Madurai Black" panose="00000A00000000000000" pitchFamily="2" charset="0"/>
                <a:ea typeface="Josefin Slab"/>
                <a:cs typeface="#9Slide03 Arima Madurai Black" panose="00000A00000000000000" pitchFamily="2" charset="0"/>
                <a:sym typeface="Ubuntu"/>
              </a:rPr>
              <a:t> SĐTD </a:t>
            </a:r>
            <a:endParaRPr sz="2200" dirty="0">
              <a:solidFill>
                <a:schemeClr val="bg1"/>
              </a:solidFill>
              <a:latin typeface="#9Slide03 Arima Madurai Black" panose="00000A00000000000000" pitchFamily="2" charset="0"/>
              <a:ea typeface="Josefin Slab"/>
              <a:cs typeface="#9Slide03 Arima Madurai Black" panose="00000A00000000000000" pitchFamily="2" charset="0"/>
              <a:sym typeface="Josefin Slab"/>
            </a:endParaRPr>
          </a:p>
        </p:txBody>
      </p:sp>
      <p:sp>
        <p:nvSpPr>
          <p:cNvPr id="270" name="Google Shape;270;p39"/>
          <p:cNvSpPr txBox="1"/>
          <p:nvPr/>
        </p:nvSpPr>
        <p:spPr>
          <a:xfrm>
            <a:off x="6853466" y="4149080"/>
            <a:ext cx="4067070" cy="939200"/>
          </a:xfrm>
          <a:prstGeom prst="rect">
            <a:avLst/>
          </a:prstGeom>
          <a:noFill/>
          <a:ln>
            <a:noFill/>
          </a:ln>
        </p:spPr>
        <p:txBody>
          <a:bodyPr spcFirstLastPara="1" wrap="square" lIns="121900" tIns="121900" rIns="121900" bIns="121900" anchor="t" anchorCtr="0">
            <a:noAutofit/>
          </a:bodyPr>
          <a:lstStyle/>
          <a:p>
            <a:pPr algn="just">
              <a:buClr>
                <a:schemeClr val="dk1"/>
              </a:buClr>
              <a:buSzPts val="1100"/>
            </a:pP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Tìm</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đọc</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và</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kể</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lại</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những</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câu</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chuyện</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về</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lối</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sống</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giản</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dị</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mà</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cao</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đẹp</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của</a:t>
            </a:r>
            <a:r>
              <a:rPr lang="en-US" sz="2200" b="1" dirty="0">
                <a:solidFill>
                  <a:schemeClr val="bg1"/>
                </a:solidFill>
                <a:latin typeface="#9Slide03 Arima Madurai Black" panose="00000A00000000000000" pitchFamily="2" charset="0"/>
                <a:ea typeface="Ubuntu"/>
                <a:cs typeface="#9Slide03 Arima Madurai Black" panose="00000A00000000000000" pitchFamily="2" charset="0"/>
                <a:sym typeface="Ubuntu"/>
              </a:rPr>
              <a:t> </a:t>
            </a:r>
            <a:r>
              <a:rPr lang="en-US" sz="2200" b="1" dirty="0" err="1">
                <a:solidFill>
                  <a:schemeClr val="bg1"/>
                </a:solidFill>
                <a:latin typeface="#9Slide03 Arima Madurai Black" panose="00000A00000000000000" pitchFamily="2" charset="0"/>
                <a:ea typeface="Ubuntu"/>
                <a:cs typeface="#9Slide03 Arima Madurai Black" panose="00000A00000000000000" pitchFamily="2" charset="0"/>
                <a:sym typeface="Ubuntu"/>
              </a:rPr>
              <a:t>Bác</a:t>
            </a:r>
            <a:endParaRPr sz="2200" dirty="0">
              <a:solidFill>
                <a:schemeClr val="bg1"/>
              </a:solidFill>
              <a:latin typeface="#9Slide03 Arima Madurai Black" panose="00000A00000000000000" pitchFamily="2" charset="0"/>
              <a:ea typeface="Josefin Slab"/>
              <a:cs typeface="#9Slide03 Arima Madurai Black" panose="00000A00000000000000" pitchFamily="2" charset="0"/>
              <a:sym typeface="Josefin Slab"/>
            </a:endParaRPr>
          </a:p>
        </p:txBody>
      </p:sp>
      <p:sp>
        <p:nvSpPr>
          <p:cNvPr id="271" name="Google Shape;271;p39"/>
          <p:cNvSpPr txBox="1"/>
          <p:nvPr/>
        </p:nvSpPr>
        <p:spPr>
          <a:xfrm>
            <a:off x="1127448" y="2924944"/>
            <a:ext cx="4536504" cy="1169753"/>
          </a:xfrm>
          <a:prstGeom prst="rect">
            <a:avLst/>
          </a:prstGeom>
          <a:noFill/>
          <a:ln>
            <a:noFill/>
          </a:ln>
        </p:spPr>
        <p:txBody>
          <a:bodyPr spcFirstLastPara="1" wrap="square" lIns="121900" tIns="121900" rIns="121900" bIns="121900" anchor="t" anchorCtr="0">
            <a:noAutofit/>
          </a:bodyPr>
          <a:lstStyle/>
          <a:p>
            <a:r>
              <a:rPr lang="fr-FR" altLang="en-US" sz="2200" dirty="0" err="1">
                <a:solidFill>
                  <a:schemeClr val="bg1"/>
                </a:solidFill>
                <a:latin typeface="#9Slide03 Arima Madurai Black" panose="00000A00000000000000" pitchFamily="2" charset="0"/>
                <a:cs typeface="#9Slide03 Arima Madurai Black" panose="00000A00000000000000" pitchFamily="2" charset="0"/>
              </a:rPr>
              <a:t>Bằng</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các</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tác</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phẩm</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văn</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thơ</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của</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Người</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v</a:t>
            </a:r>
            <a:r>
              <a:rPr lang="fr-FR" altLang="en-US" sz="2200" dirty="0" err="1">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à</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viết</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về</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Người</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hãy</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l</a:t>
            </a:r>
            <a:r>
              <a:rPr lang="fr-FR" altLang="en-US" sz="2200" dirty="0" err="1">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à</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m</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sáng</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tỏ</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lối</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sống</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giản</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dị</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của</a:t>
            </a:r>
            <a:r>
              <a:rPr lang="fr-FR" altLang="en-US" sz="2200" dirty="0">
                <a:solidFill>
                  <a:schemeClr val="bg1"/>
                </a:solidFill>
                <a:latin typeface="#9Slide03 Arima Madurai Black" panose="00000A00000000000000" pitchFamily="2" charset="0"/>
                <a:cs typeface="#9Slide03 Arima Madurai Black" panose="00000A00000000000000" pitchFamily="2" charset="0"/>
              </a:rPr>
              <a:t> </a:t>
            </a:r>
            <a:r>
              <a:rPr lang="fr-FR" altLang="en-US" sz="2200" dirty="0" err="1">
                <a:solidFill>
                  <a:schemeClr val="bg1"/>
                </a:solidFill>
                <a:latin typeface="#9Slide03 Arima Madurai Black" panose="00000A00000000000000" pitchFamily="2" charset="0"/>
                <a:cs typeface="#9Slide03 Arima Madurai Black" panose="00000A00000000000000" pitchFamily="2" charset="0"/>
              </a:rPr>
              <a:t>Bác</a:t>
            </a:r>
            <a:endParaRPr lang="fr-FR" altLang="en-US" sz="2200" b="1" u="sng" dirty="0">
              <a:solidFill>
                <a:schemeClr val="bg1"/>
              </a:solidFill>
              <a:latin typeface="#9Slide03 Arima Madurai Black" panose="00000A00000000000000" pitchFamily="2" charset="0"/>
              <a:cs typeface="#9Slide03 Arima Madurai Black" panose="00000A00000000000000" pitchFamily="2" charset="0"/>
            </a:endParaRPr>
          </a:p>
        </p:txBody>
      </p:sp>
      <p:sp>
        <p:nvSpPr>
          <p:cNvPr id="272" name="Google Shape;272;p39"/>
          <p:cNvSpPr txBox="1">
            <a:spLocks noGrp="1"/>
          </p:cNvSpPr>
          <p:nvPr>
            <p:ph type="body" idx="4294967295"/>
          </p:nvPr>
        </p:nvSpPr>
        <p:spPr>
          <a:xfrm>
            <a:off x="1050459" y="5595776"/>
            <a:ext cx="4400760" cy="1217600"/>
          </a:xfrm>
          <a:prstGeom prst="rect">
            <a:avLst/>
          </a:prstGeom>
        </p:spPr>
        <p:txBody>
          <a:bodyPr spcFirstLastPara="1" vert="horz" wrap="square" lIns="121900" tIns="121900" rIns="121900" bIns="121900" rtlCol="0" anchor="t" anchorCtr="0">
            <a:noAutofit/>
          </a:bodyPr>
          <a:lstStyle/>
          <a:p>
            <a:pPr marL="0" indent="0" algn="r">
              <a:spcBef>
                <a:spcPts val="0"/>
              </a:spcBef>
              <a:buNone/>
            </a:pPr>
            <a:r>
              <a:rPr lang="en-SG" sz="2200" b="1" dirty="0" err="1">
                <a:solidFill>
                  <a:schemeClr val="lt1"/>
                </a:solidFill>
                <a:latin typeface="#9Slide03 Arima Madurai Black" panose="00000A00000000000000" pitchFamily="2" charset="0"/>
                <a:ea typeface="Ubuntu"/>
                <a:cs typeface="#9Slide03 Arima Madurai Black" panose="00000A00000000000000" pitchFamily="2" charset="0"/>
                <a:sym typeface="Ubuntu"/>
              </a:rPr>
              <a:t>Soạn</a:t>
            </a:r>
            <a:r>
              <a:rPr lang="en-SG" sz="2200" b="1" dirty="0">
                <a:solidFill>
                  <a:schemeClr val="lt1"/>
                </a:solidFill>
                <a:latin typeface="#9Slide03 Arima Madurai Black" panose="00000A00000000000000" pitchFamily="2" charset="0"/>
                <a:ea typeface="Ubuntu"/>
                <a:cs typeface="#9Slide03 Arima Madurai Black" panose="00000A00000000000000" pitchFamily="2" charset="0"/>
                <a:sym typeface="Ubuntu"/>
              </a:rPr>
              <a:t> </a:t>
            </a:r>
            <a:r>
              <a:rPr lang="en-SG" sz="2200" b="1" err="1">
                <a:solidFill>
                  <a:schemeClr val="lt1"/>
                </a:solidFill>
                <a:latin typeface="#9Slide03 Arima Madurai Black" panose="00000A00000000000000" pitchFamily="2" charset="0"/>
                <a:ea typeface="Ubuntu"/>
                <a:cs typeface="#9Slide03 Arima Madurai Black" panose="00000A00000000000000" pitchFamily="2" charset="0"/>
                <a:sym typeface="Ubuntu"/>
              </a:rPr>
              <a:t>bài</a:t>
            </a:r>
            <a:r>
              <a:rPr lang="en-SG" sz="2200" b="1">
                <a:solidFill>
                  <a:schemeClr val="lt1"/>
                </a:solidFill>
                <a:latin typeface="#9Slide03 Arima Madurai Black" panose="00000A00000000000000" pitchFamily="2" charset="0"/>
                <a:ea typeface="Ubuntu"/>
                <a:cs typeface="#9Slide03 Arima Madurai Black" panose="00000A00000000000000" pitchFamily="2" charset="0"/>
                <a:sym typeface="Ubuntu"/>
              </a:rPr>
              <a:t> “Đấu tranh cho một thế giới hoà bình”</a:t>
            </a:r>
            <a:endParaRPr sz="2200" dirty="0">
              <a:solidFill>
                <a:srgbClr val="434343"/>
              </a:solidFill>
              <a:latin typeface="#9Slide03 Arima Madurai Black" panose="00000A00000000000000" pitchFamily="2" charset="0"/>
              <a:ea typeface="Josefin Slab"/>
              <a:cs typeface="#9Slide03 Arima Madurai Black" panose="00000A00000000000000" pitchFamily="2" charset="0"/>
              <a:sym typeface="Josefin Slab"/>
            </a:endParaRPr>
          </a:p>
          <a:p>
            <a:pPr marL="0" indent="0" algn="r">
              <a:spcBef>
                <a:spcPts val="0"/>
              </a:spcBef>
              <a:buNone/>
            </a:pPr>
            <a:endParaRPr sz="2200" dirty="0">
              <a:latin typeface="#9Slide03 Arima Madurai Black" panose="00000A00000000000000" pitchFamily="2" charset="0"/>
              <a:ea typeface="Montserrat"/>
              <a:cs typeface="#9Slide03 Arima Madurai Black" panose="00000A00000000000000" pitchFamily="2" charset="0"/>
              <a:sym typeface="Montserrat"/>
            </a:endParaRPr>
          </a:p>
        </p:txBody>
      </p:sp>
      <p:sp>
        <p:nvSpPr>
          <p:cNvPr id="273" name="Google Shape;273;p39"/>
          <p:cNvSpPr txBox="1">
            <a:spLocks noGrp="1"/>
          </p:cNvSpPr>
          <p:nvPr>
            <p:ph type="title"/>
          </p:nvPr>
        </p:nvSpPr>
        <p:spPr>
          <a:xfrm>
            <a:off x="709399" y="305800"/>
            <a:ext cx="10773200" cy="643200"/>
          </a:xfrm>
          <a:prstGeom prst="rect">
            <a:avLst/>
          </a:prstGeom>
        </p:spPr>
        <p:txBody>
          <a:bodyPr spcFirstLastPara="1" vert="horz" wrap="square" lIns="121900" tIns="121900" rIns="121900" bIns="121900" rtlCol="0" anchor="t" anchorCtr="0">
            <a:noAutofit/>
          </a:bodyPr>
          <a:lstStyle/>
          <a:p>
            <a:pPr>
              <a:spcBef>
                <a:spcPts val="0"/>
              </a:spcBef>
            </a:pPr>
            <a:r>
              <a:rPr lang="en-SG" dirty="0">
                <a:solidFill>
                  <a:srgbClr val="FF0000"/>
                </a:solidFill>
                <a:latin typeface="#9Slide03 Arima Madurai Black" panose="00000A00000000000000" pitchFamily="2" charset="0"/>
                <a:cs typeface="#9Slide03 Arima Madurai Black" panose="00000A00000000000000" pitchFamily="2" charset="0"/>
              </a:rPr>
              <a:t>H</a:t>
            </a:r>
            <a:r>
              <a:rPr lang="vi-VN" dirty="0">
                <a:solidFill>
                  <a:srgbClr val="FF0000"/>
                </a:solidFill>
                <a:latin typeface="#9Slide03 Arima Madurai Black" panose="00000A00000000000000" pitchFamily="2" charset="0"/>
                <a:cs typeface="#9Slide03 Arima Madurai Black" panose="00000A00000000000000" pitchFamily="2" charset="0"/>
              </a:rPr>
              <a:t>ư</a:t>
            </a:r>
            <a:r>
              <a:rPr lang="en-SG" dirty="0" err="1">
                <a:solidFill>
                  <a:srgbClr val="FF0000"/>
                </a:solidFill>
                <a:latin typeface="#9Slide03 Arima Madurai Black" panose="00000A00000000000000" pitchFamily="2" charset="0"/>
                <a:cs typeface="#9Slide03 Arima Madurai Black" panose="00000A00000000000000" pitchFamily="2" charset="0"/>
              </a:rPr>
              <a:t>ớng</a:t>
            </a:r>
            <a:r>
              <a:rPr lang="en-SG" dirty="0">
                <a:solidFill>
                  <a:srgbClr val="FF0000"/>
                </a:solidFill>
                <a:latin typeface="#9Slide03 Arima Madurai Black" panose="00000A00000000000000" pitchFamily="2" charset="0"/>
                <a:cs typeface="#9Slide03 Arima Madurai Black" panose="00000A00000000000000" pitchFamily="2" charset="0"/>
              </a:rPr>
              <a:t> </a:t>
            </a:r>
            <a:r>
              <a:rPr lang="en-SG" dirty="0" err="1">
                <a:solidFill>
                  <a:srgbClr val="FF0000"/>
                </a:solidFill>
                <a:latin typeface="#9Slide03 Arima Madurai Black" panose="00000A00000000000000" pitchFamily="2" charset="0"/>
                <a:cs typeface="#9Slide03 Arima Madurai Black" panose="00000A00000000000000" pitchFamily="2" charset="0"/>
              </a:rPr>
              <a:t>dẫn</a:t>
            </a:r>
            <a:r>
              <a:rPr lang="en-SG" dirty="0">
                <a:solidFill>
                  <a:srgbClr val="FF0000"/>
                </a:solidFill>
                <a:latin typeface="#9Slide03 Arima Madurai Black" panose="00000A00000000000000" pitchFamily="2" charset="0"/>
                <a:cs typeface="#9Slide03 Arima Madurai Black" panose="00000A00000000000000" pitchFamily="2" charset="0"/>
              </a:rPr>
              <a:t> </a:t>
            </a:r>
            <a:r>
              <a:rPr lang="en-SG" dirty="0" err="1">
                <a:solidFill>
                  <a:srgbClr val="FF0000"/>
                </a:solidFill>
                <a:latin typeface="#9Slide03 Arima Madurai Black" panose="00000A00000000000000" pitchFamily="2" charset="0"/>
                <a:cs typeface="#9Slide03 Arima Madurai Black" panose="00000A00000000000000" pitchFamily="2" charset="0"/>
              </a:rPr>
              <a:t>tự</a:t>
            </a:r>
            <a:r>
              <a:rPr lang="en-SG" dirty="0">
                <a:solidFill>
                  <a:srgbClr val="FF0000"/>
                </a:solidFill>
                <a:latin typeface="#9Slide03 Arima Madurai Black" panose="00000A00000000000000" pitchFamily="2" charset="0"/>
                <a:cs typeface="#9Slide03 Arima Madurai Black" panose="00000A00000000000000" pitchFamily="2" charset="0"/>
              </a:rPr>
              <a:t> </a:t>
            </a:r>
            <a:r>
              <a:rPr lang="en-SG" dirty="0" err="1">
                <a:solidFill>
                  <a:srgbClr val="FF0000"/>
                </a:solidFill>
                <a:latin typeface="#9Slide03 Arima Madurai Black" panose="00000A00000000000000" pitchFamily="2" charset="0"/>
                <a:cs typeface="#9Slide03 Arima Madurai Black" panose="00000A00000000000000" pitchFamily="2" charset="0"/>
              </a:rPr>
              <a:t>học</a:t>
            </a:r>
            <a:endParaRPr b="1" dirty="0">
              <a:solidFill>
                <a:srgbClr val="FF0000"/>
              </a:solidFill>
              <a:latin typeface="#9Slide03 Arima Madurai Black" panose="00000A00000000000000" pitchFamily="2" charset="0"/>
              <a:ea typeface="Ubuntu"/>
              <a:cs typeface="#9Slide03 Arima Madurai Black" panose="00000A00000000000000" pitchFamily="2" charset="0"/>
              <a:sym typeface="Ubuntu"/>
            </a:endParaRPr>
          </a:p>
        </p:txBody>
      </p:sp>
      <p:sp>
        <p:nvSpPr>
          <p:cNvPr id="274" name="Google Shape;274;p39"/>
          <p:cNvSpPr txBox="1">
            <a:spLocks noGrp="1"/>
          </p:cNvSpPr>
          <p:nvPr>
            <p:ph type="title"/>
          </p:nvPr>
        </p:nvSpPr>
        <p:spPr>
          <a:xfrm>
            <a:off x="5599600" y="1536017"/>
            <a:ext cx="992800" cy="965200"/>
          </a:xfrm>
          <a:prstGeom prst="rect">
            <a:avLst/>
          </a:prstGeom>
        </p:spPr>
        <p:txBody>
          <a:bodyPr spcFirstLastPara="1" vert="horz" wrap="square" lIns="121900" tIns="121900" rIns="121900" bIns="121900" rtlCol="0" anchor="t" anchorCtr="0">
            <a:noAutofit/>
          </a:bodyPr>
          <a:lstStyle/>
          <a:p>
            <a:pPr>
              <a:spcBef>
                <a:spcPts val="0"/>
              </a:spcBef>
            </a:pPr>
            <a:r>
              <a:rPr lang="es" sz="4800" b="1" dirty="0">
                <a:latin typeface="Ubuntu"/>
                <a:ea typeface="Ubuntu"/>
                <a:cs typeface="Ubuntu"/>
                <a:sym typeface="Ubuntu"/>
              </a:rPr>
              <a:t>01</a:t>
            </a:r>
            <a:endParaRPr sz="4800" b="1" dirty="0">
              <a:latin typeface="Ubuntu"/>
              <a:ea typeface="Ubuntu"/>
              <a:cs typeface="Ubuntu"/>
              <a:sym typeface="Ubuntu"/>
            </a:endParaRPr>
          </a:p>
        </p:txBody>
      </p:sp>
      <p:sp>
        <p:nvSpPr>
          <p:cNvPr id="275" name="Google Shape;275;p39"/>
          <p:cNvSpPr txBox="1">
            <a:spLocks noGrp="1"/>
          </p:cNvSpPr>
          <p:nvPr>
            <p:ph type="title"/>
          </p:nvPr>
        </p:nvSpPr>
        <p:spPr>
          <a:xfrm>
            <a:off x="5586567" y="2819699"/>
            <a:ext cx="992800" cy="965200"/>
          </a:xfrm>
          <a:prstGeom prst="rect">
            <a:avLst/>
          </a:prstGeom>
        </p:spPr>
        <p:txBody>
          <a:bodyPr spcFirstLastPara="1" vert="horz" wrap="square" lIns="121900" tIns="121900" rIns="121900" bIns="121900" rtlCol="0" anchor="t" anchorCtr="0">
            <a:noAutofit/>
          </a:bodyPr>
          <a:lstStyle/>
          <a:p>
            <a:pPr>
              <a:spcBef>
                <a:spcPts val="0"/>
              </a:spcBef>
            </a:pPr>
            <a:r>
              <a:rPr lang="es" sz="4800" b="1" dirty="0">
                <a:latin typeface="Ubuntu"/>
                <a:ea typeface="Ubuntu"/>
                <a:cs typeface="Ubuntu"/>
                <a:sym typeface="Ubuntu"/>
              </a:rPr>
              <a:t>02</a:t>
            </a:r>
            <a:endParaRPr sz="4800" b="1" dirty="0">
              <a:latin typeface="Ubuntu"/>
              <a:ea typeface="Ubuntu"/>
              <a:cs typeface="Ubuntu"/>
              <a:sym typeface="Ubuntu"/>
            </a:endParaRPr>
          </a:p>
        </p:txBody>
      </p:sp>
      <p:sp>
        <p:nvSpPr>
          <p:cNvPr id="276" name="Google Shape;276;p39"/>
          <p:cNvSpPr txBox="1">
            <a:spLocks noGrp="1"/>
          </p:cNvSpPr>
          <p:nvPr>
            <p:ph type="title"/>
          </p:nvPr>
        </p:nvSpPr>
        <p:spPr>
          <a:xfrm>
            <a:off x="5599600" y="4032951"/>
            <a:ext cx="992800" cy="965200"/>
          </a:xfrm>
          <a:prstGeom prst="rect">
            <a:avLst/>
          </a:prstGeom>
        </p:spPr>
        <p:txBody>
          <a:bodyPr spcFirstLastPara="1" vert="horz" wrap="square" lIns="121900" tIns="121900" rIns="121900" bIns="121900" rtlCol="0" anchor="t" anchorCtr="0">
            <a:noAutofit/>
          </a:bodyPr>
          <a:lstStyle/>
          <a:p>
            <a:pPr>
              <a:spcBef>
                <a:spcPts val="0"/>
              </a:spcBef>
            </a:pPr>
            <a:r>
              <a:rPr lang="es" sz="4800" b="1" dirty="0">
                <a:latin typeface="Ubuntu"/>
                <a:ea typeface="Ubuntu"/>
                <a:cs typeface="Ubuntu"/>
                <a:sym typeface="Ubuntu"/>
              </a:rPr>
              <a:t>03</a:t>
            </a:r>
            <a:endParaRPr sz="4800" b="1" dirty="0">
              <a:latin typeface="Ubuntu"/>
              <a:ea typeface="Ubuntu"/>
              <a:cs typeface="Ubuntu"/>
              <a:sym typeface="Ubuntu"/>
            </a:endParaRPr>
          </a:p>
        </p:txBody>
      </p:sp>
      <p:sp>
        <p:nvSpPr>
          <p:cNvPr id="277" name="Google Shape;277;p39"/>
          <p:cNvSpPr txBox="1">
            <a:spLocks noGrp="1"/>
          </p:cNvSpPr>
          <p:nvPr>
            <p:ph type="title"/>
          </p:nvPr>
        </p:nvSpPr>
        <p:spPr>
          <a:xfrm>
            <a:off x="5599600" y="5265400"/>
            <a:ext cx="992800" cy="965200"/>
          </a:xfrm>
          <a:prstGeom prst="rect">
            <a:avLst/>
          </a:prstGeom>
        </p:spPr>
        <p:txBody>
          <a:bodyPr spcFirstLastPara="1" vert="horz" wrap="square" lIns="121900" tIns="121900" rIns="121900" bIns="121900" rtlCol="0" anchor="t" anchorCtr="0">
            <a:noAutofit/>
          </a:bodyPr>
          <a:lstStyle/>
          <a:p>
            <a:pPr>
              <a:spcBef>
                <a:spcPts val="0"/>
              </a:spcBef>
            </a:pPr>
            <a:r>
              <a:rPr lang="es" sz="4800" b="1" dirty="0">
                <a:latin typeface="Ubuntu"/>
                <a:ea typeface="Ubuntu"/>
                <a:cs typeface="Ubuntu"/>
                <a:sym typeface="Ubuntu"/>
              </a:rPr>
              <a:t>04</a:t>
            </a:r>
            <a:endParaRPr sz="4800" b="1" dirty="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barn(inVertical)">
                                      <p:cBhvr>
                                        <p:cTn id="7" dur="5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randombar(horizontal)">
                                      <p:cBhvr>
                                        <p:cTn id="12" dur="500"/>
                                        <p:tgtEl>
                                          <p:spTgt spid="274"/>
                                        </p:tgtEl>
                                      </p:cBhvr>
                                    </p:animEffect>
                                  </p:childTnLst>
                                </p:cTn>
                              </p:par>
                              <p:par>
                                <p:cTn id="13" presetID="14" presetClass="entr" presetSubtype="10" fill="hold" nodeType="with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randombar(horizontal)">
                                      <p:cBhvr>
                                        <p:cTn id="15" dur="500"/>
                                        <p:tgtEl>
                                          <p:spTgt spid="2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randombar(horizontal)">
                                      <p:cBhvr>
                                        <p:cTn id="18" dur="500"/>
                                        <p:tgtEl>
                                          <p:spTgt spid="26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5"/>
                                        </p:tgtEl>
                                        <p:attrNameLst>
                                          <p:attrName>style.visibility</p:attrName>
                                        </p:attrNameLst>
                                      </p:cBhvr>
                                      <p:to>
                                        <p:strVal val="visible"/>
                                      </p:to>
                                    </p:set>
                                    <p:animEffect transition="in" filter="randombar(horizontal)">
                                      <p:cBhvr>
                                        <p:cTn id="23" dur="500"/>
                                        <p:tgtEl>
                                          <p:spTgt spid="275"/>
                                        </p:tgtEl>
                                      </p:cBhvr>
                                    </p:animEffect>
                                  </p:childTnLst>
                                </p:cTn>
                              </p:par>
                              <p:par>
                                <p:cTn id="24" presetID="14" presetClass="entr" presetSubtype="10" fill="hold" nodeType="withEffect">
                                  <p:stCondLst>
                                    <p:cond delay="0"/>
                                  </p:stCondLst>
                                  <p:childTnLst>
                                    <p:set>
                                      <p:cBhvr>
                                        <p:cTn id="25" dur="1" fill="hold">
                                          <p:stCondLst>
                                            <p:cond delay="0"/>
                                          </p:stCondLst>
                                        </p:cTn>
                                        <p:tgtEl>
                                          <p:spTgt spid="257"/>
                                        </p:tgtEl>
                                        <p:attrNameLst>
                                          <p:attrName>style.visibility</p:attrName>
                                        </p:attrNameLst>
                                      </p:cBhvr>
                                      <p:to>
                                        <p:strVal val="visible"/>
                                      </p:to>
                                    </p:set>
                                    <p:animEffect transition="in" filter="randombar(horizontal)">
                                      <p:cBhvr>
                                        <p:cTn id="26" dur="500"/>
                                        <p:tgtEl>
                                          <p:spTgt spid="25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1"/>
                                        </p:tgtEl>
                                        <p:attrNameLst>
                                          <p:attrName>style.visibility</p:attrName>
                                        </p:attrNameLst>
                                      </p:cBhvr>
                                      <p:to>
                                        <p:strVal val="visible"/>
                                      </p:to>
                                    </p:set>
                                    <p:animEffect transition="in" filter="randombar(horizontal)">
                                      <p:cBhvr>
                                        <p:cTn id="29" dur="500"/>
                                        <p:tgtEl>
                                          <p:spTgt spid="27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76"/>
                                        </p:tgtEl>
                                        <p:attrNameLst>
                                          <p:attrName>style.visibility</p:attrName>
                                        </p:attrNameLst>
                                      </p:cBhvr>
                                      <p:to>
                                        <p:strVal val="visible"/>
                                      </p:to>
                                    </p:set>
                                    <p:animEffect transition="in" filter="randombar(horizontal)">
                                      <p:cBhvr>
                                        <p:cTn id="34" dur="500"/>
                                        <p:tgtEl>
                                          <p:spTgt spid="2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0"/>
                                        </p:tgtEl>
                                        <p:attrNameLst>
                                          <p:attrName>style.visibility</p:attrName>
                                        </p:attrNameLst>
                                      </p:cBhvr>
                                      <p:to>
                                        <p:strVal val="visible"/>
                                      </p:to>
                                    </p:set>
                                    <p:animEffect transition="in" filter="randombar(horizontal)">
                                      <p:cBhvr>
                                        <p:cTn id="37" dur="500"/>
                                        <p:tgtEl>
                                          <p:spTgt spid="270"/>
                                        </p:tgtEl>
                                      </p:cBhvr>
                                    </p:animEffect>
                                  </p:childTnLst>
                                </p:cTn>
                              </p:par>
                              <p:par>
                                <p:cTn id="38" presetID="14" presetClass="entr" presetSubtype="10" fill="hold" nodeType="withEffect">
                                  <p:stCondLst>
                                    <p:cond delay="0"/>
                                  </p:stCondLst>
                                  <p:childTnLst>
                                    <p:set>
                                      <p:cBhvr>
                                        <p:cTn id="39" dur="1" fill="hold">
                                          <p:stCondLst>
                                            <p:cond delay="0"/>
                                          </p:stCondLst>
                                        </p:cTn>
                                        <p:tgtEl>
                                          <p:spTgt spid="261"/>
                                        </p:tgtEl>
                                        <p:attrNameLst>
                                          <p:attrName>style.visibility</p:attrName>
                                        </p:attrNameLst>
                                      </p:cBhvr>
                                      <p:to>
                                        <p:strVal val="visible"/>
                                      </p:to>
                                    </p:set>
                                    <p:animEffect transition="in" filter="randombar(horizontal)">
                                      <p:cBhvr>
                                        <p:cTn id="40" dur="500"/>
                                        <p:tgtEl>
                                          <p:spTgt spid="26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77"/>
                                        </p:tgtEl>
                                        <p:attrNameLst>
                                          <p:attrName>style.visibility</p:attrName>
                                        </p:attrNameLst>
                                      </p:cBhvr>
                                      <p:to>
                                        <p:strVal val="visible"/>
                                      </p:to>
                                    </p:set>
                                    <p:animEffect transition="in" filter="randombar(horizontal)">
                                      <p:cBhvr>
                                        <p:cTn id="45" dur="500"/>
                                        <p:tgtEl>
                                          <p:spTgt spid="27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2">
                                            <p:txEl>
                                              <p:pRg st="0" end="0"/>
                                            </p:txEl>
                                          </p:spTgt>
                                        </p:tgtEl>
                                        <p:attrNameLst>
                                          <p:attrName>style.visibility</p:attrName>
                                        </p:attrNameLst>
                                      </p:cBhvr>
                                      <p:to>
                                        <p:strVal val="visible"/>
                                      </p:to>
                                    </p:set>
                                    <p:animEffect transition="in" filter="randombar(horizontal)">
                                      <p:cBhvr>
                                        <p:cTn id="48" dur="500"/>
                                        <p:tgtEl>
                                          <p:spTgt spid="272">
                                            <p:txEl>
                                              <p:pRg st="0" end="0"/>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265"/>
                                        </p:tgtEl>
                                        <p:attrNameLst>
                                          <p:attrName>style.visibility</p:attrName>
                                        </p:attrNameLst>
                                      </p:cBhvr>
                                      <p:to>
                                        <p:strVal val="visible"/>
                                      </p:to>
                                    </p:set>
                                    <p:animEffect transition="in" filter="randombar(horizontal)">
                                      <p:cBhvr>
                                        <p:cTn id="51"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270" grpId="0"/>
      <p:bldP spid="271" grpId="0"/>
      <p:bldP spid="272" grpId="0" build="p"/>
      <p:bldP spid="273" grpId="0"/>
      <p:bldP spid="274" grpId="0"/>
      <p:bldP spid="275" grpId="0"/>
      <p:bldP spid="276" grpId="0"/>
      <p:bldP spid="27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rot="16200000">
            <a:off x="2667000" y="-2667004"/>
            <a:ext cx="6858002" cy="12192001"/>
          </a:xfrm>
          <a:prstGeom prst="rect">
            <a:avLst/>
          </a:prstGeom>
          <a:ln>
            <a:solidFill>
              <a:schemeClr val="bg1"/>
            </a:solidFill>
          </a:ln>
        </p:spPr>
      </p:pic>
      <p:sp>
        <p:nvSpPr>
          <p:cNvPr id="5" name="Oval 4"/>
          <p:cNvSpPr/>
          <p:nvPr/>
        </p:nvSpPr>
        <p:spPr>
          <a:xfrm>
            <a:off x="3979817" y="1741714"/>
            <a:ext cx="3526972" cy="35269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066903" y="1828800"/>
            <a:ext cx="3344091" cy="331796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9Slide03 Arima Madurai Black" panose="00000A00000000000000" pitchFamily="2" charset="0"/>
                <a:cs typeface="#9Slide03 Arima Madurai Black" panose="00000A00000000000000" pitchFamily="2" charset="0"/>
              </a:rPr>
              <a:t>Thank you !!!</a:t>
            </a:r>
          </a:p>
        </p:txBody>
      </p:sp>
    </p:spTree>
    <p:extLst>
      <p:ext uri="{BB962C8B-B14F-4D97-AF65-F5344CB8AC3E}">
        <p14:creationId xmlns:p14="http://schemas.microsoft.com/office/powerpoint/2010/main" val="505936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hình ảnh đẹp về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144" y="187890"/>
            <a:ext cx="8235280" cy="597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11651"/>
      </p:ext>
    </p:extLst>
  </p:cSld>
  <p:clrMapOvr>
    <a:masterClrMapping/>
  </p:clrMapOvr>
  <mc:AlternateContent xmlns:mc="http://schemas.openxmlformats.org/markup-compatibility/2006" xmlns:p14="http://schemas.microsoft.com/office/powerpoint/2010/main">
    <mc:Choice Requires="p14">
      <p:transition spd="slow" p14:dur="1500" advTm="8000">
        <p14:vortex dir="r"/>
      </p:transition>
    </mc:Choice>
    <mc:Fallback xmlns="">
      <p:transition spd="slow"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hình ảnh đẹp về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259" y="162644"/>
            <a:ext cx="8722221" cy="657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42772"/>
      </p:ext>
    </p:extLst>
  </p:cSld>
  <p:clrMapOvr>
    <a:masterClrMapping/>
  </p:clrMapOvr>
  <mc:AlternateContent xmlns:mc="http://schemas.openxmlformats.org/markup-compatibility/2006" xmlns:p14="http://schemas.microsoft.com/office/powerpoint/2010/main">
    <mc:Choice Requires="p14">
      <p:transition spd="slow" p14:dur="1500" advTm="8000">
        <p14:shred/>
      </p:transition>
    </mc:Choice>
    <mc:Fallback xmlns="">
      <p:transition spd="slow"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66 NAM DBP 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7937"/>
            <a:ext cx="7807091" cy="637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484312"/>
      </p:ext>
    </p:extLst>
  </p:cSld>
  <p:clrMapOvr>
    <a:masterClrMapping/>
  </p:clrMapOvr>
  <mc:AlternateContent xmlns:mc="http://schemas.openxmlformats.org/markup-compatibility/2006" xmlns:p14="http://schemas.microsoft.com/office/powerpoint/2010/main">
    <mc:Choice Requires="p14">
      <p:transition spd="slow" p14:dur="1500" advClick="0" advTm="8000">
        <p14:shred/>
      </p:transition>
    </mc:Choice>
    <mc:Fallback xmlns="">
      <p:transition spd="slow" advClick="0" advTm="8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TotalTime>
  <Words>2926</Words>
  <Application>Microsoft Office PowerPoint</Application>
  <PresentationFormat>Widescreen</PresentationFormat>
  <Paragraphs>344</Paragraphs>
  <Slides>66</Slides>
  <Notes>51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Calibri</vt:lpstr>
      <vt:lpstr>Arial</vt:lpstr>
      <vt:lpstr>Ubuntu</vt:lpstr>
      <vt:lpstr>#9Slide05 SVNQuarzo</vt:lpstr>
      <vt:lpstr>#9Slide03 Inconsolata Bold</vt:lpstr>
      <vt:lpstr>#9Slide05 FS Blonde Script</vt:lpstr>
      <vt:lpstr>#9Slide05 SVNHollycakes</vt:lpstr>
      <vt:lpstr>Wingdings</vt:lpstr>
      <vt:lpstr>Times New Roman</vt:lpstr>
      <vt:lpstr>#9Slide03 Arima Madurai Black</vt:lpstr>
      <vt:lpstr>Tahoma</vt:lpstr>
      <vt:lpstr>#9Slide03 Arima Madurai</vt:lpstr>
      <vt:lpstr>#9Slide03 Aturdida</vt:lpstr>
      <vt:lpstr>VNI-Times</vt:lpstr>
      <vt:lpstr>#9Slide05 Ciaobella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 Chí Minh đẹp nhất tên Người</vt:lpstr>
      <vt:lpstr>Hồ Chí Minh đẹp nhất tên Người</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92</cp:revision>
  <dcterms:created xsi:type="dcterms:W3CDTF">2019-04-09T12:37:52Z</dcterms:created>
  <dcterms:modified xsi:type="dcterms:W3CDTF">2022-09-04T10:02:06Z</dcterms:modified>
</cp:coreProperties>
</file>