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65" r:id="rId3"/>
    <p:sldId id="257" r:id="rId4"/>
    <p:sldId id="366" r:id="rId5"/>
    <p:sldId id="367" r:id="rId6"/>
    <p:sldId id="358" r:id="rId7"/>
    <p:sldId id="328" r:id="rId8"/>
    <p:sldId id="333" r:id="rId9"/>
    <p:sldId id="334" r:id="rId10"/>
    <p:sldId id="335" r:id="rId11"/>
    <p:sldId id="336" r:id="rId12"/>
    <p:sldId id="337" r:id="rId13"/>
    <p:sldId id="345" r:id="rId14"/>
    <p:sldId id="346" r:id="rId15"/>
    <p:sldId id="348" r:id="rId16"/>
    <p:sldId id="349" r:id="rId17"/>
    <p:sldId id="342" r:id="rId18"/>
    <p:sldId id="343" r:id="rId19"/>
    <p:sldId id="350" r:id="rId20"/>
    <p:sldId id="363" r:id="rId21"/>
    <p:sldId id="325" r:id="rId22"/>
    <p:sldId id="359" r:id="rId23"/>
    <p:sldId id="368" r:id="rId24"/>
    <p:sldId id="3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82" y="7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A811C-7309-4FB2-8742-DE15CE0241FE}" type="datetimeFigureOut">
              <a:rPr lang="en-US" smtClean="0"/>
              <a:t>08-Sep-23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46F17-D158-4A99-AC43-CA5C49E8D18A}" type="slidenum">
              <a:rPr lang="en-US" smtClean="0"/>
              <a:t>‹#›</a:t>
            </a:fld>
            <a:endParaRPr lang="en-US"/>
          </a:p>
        </p:txBody>
      </p:sp>
    </p:spTree>
    <p:extLst>
      <p:ext uri="{BB962C8B-B14F-4D97-AF65-F5344CB8AC3E}">
        <p14:creationId xmlns:p14="http://schemas.microsoft.com/office/powerpoint/2010/main" val="4267401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3"/>
        <p:cNvGrpSpPr/>
        <p:nvPr/>
      </p:nvGrpSpPr>
      <p:grpSpPr>
        <a:xfrm>
          <a:off x="0" y="0"/>
          <a:ext cx="0" cy="0"/>
          <a:chOff x="0" y="0"/>
          <a:chExt cx="0" cy="0"/>
        </a:xfrm>
      </p:grpSpPr>
      <p:sp>
        <p:nvSpPr>
          <p:cNvPr id="2944" name="Google Shape;2944;gcf542d46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5" name="Google Shape;2945;gcf542d46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5"/>
        <p:cNvGrpSpPr/>
        <p:nvPr/>
      </p:nvGrpSpPr>
      <p:grpSpPr>
        <a:xfrm>
          <a:off x="0" y="0"/>
          <a:ext cx="0" cy="0"/>
          <a:chOff x="0" y="0"/>
          <a:chExt cx="0" cy="0"/>
        </a:xfrm>
      </p:grpSpPr>
      <p:sp>
        <p:nvSpPr>
          <p:cNvPr id="3186" name="Google Shape;3186;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7" name="Google Shape;3187;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4908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7a2bc4d681_0_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7a2bc4d681_0_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655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8"/>
        <p:cNvGrpSpPr/>
        <p:nvPr/>
      </p:nvGrpSpPr>
      <p:grpSpPr>
        <a:xfrm>
          <a:off x="0" y="0"/>
          <a:ext cx="0" cy="0"/>
          <a:chOff x="0" y="0"/>
          <a:chExt cx="0" cy="0"/>
        </a:xfrm>
      </p:grpSpPr>
      <p:sp>
        <p:nvSpPr>
          <p:cNvPr id="4069" name="Google Shape;4069;gd08ce91f6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0" name="Google Shape;4070;gd08ce91f6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849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7"/>
        <p:cNvGrpSpPr/>
        <p:nvPr/>
      </p:nvGrpSpPr>
      <p:grpSpPr>
        <a:xfrm>
          <a:off x="0" y="0"/>
          <a:ext cx="0" cy="0"/>
          <a:chOff x="0" y="0"/>
          <a:chExt cx="0" cy="0"/>
        </a:xfrm>
      </p:grpSpPr>
      <p:sp>
        <p:nvSpPr>
          <p:cNvPr id="3748" name="Google Shape;3748;g7a2bc4d681_0_8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9" name="Google Shape;3749;g7a2bc4d681_0_8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494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5DF9-7AAE-0AC8-76AB-625D353231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B0925-69F6-3F90-6391-B888137453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9B6C7D-D49A-0996-2973-2220FAD98E0A}"/>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5" name="Footer Placeholder 4">
            <a:extLst>
              <a:ext uri="{FF2B5EF4-FFF2-40B4-BE49-F238E27FC236}">
                <a16:creationId xmlns:a16="http://schemas.microsoft.com/office/drawing/2014/main" id="{D983FFAE-FB76-91C9-CBDB-09733B8F6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443E7-6DA9-3232-E175-F6F38A78C26C}"/>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1880345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FA09-E26F-A121-D3BD-3D8252C212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7021B8-C039-3D13-AFA5-9855CF6BE5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D0032-BFAB-EF7B-5379-F93825C19188}"/>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5" name="Footer Placeholder 4">
            <a:extLst>
              <a:ext uri="{FF2B5EF4-FFF2-40B4-BE49-F238E27FC236}">
                <a16:creationId xmlns:a16="http://schemas.microsoft.com/office/drawing/2014/main" id="{BC77F59D-8EB4-630C-ABCF-C8D49A338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F42BE-2AFB-1CA4-15BC-3ADF93CAD812}"/>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3182837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7D898-72B6-3781-C71B-3A82711C84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C7C723-4B2C-897C-F4DA-4E026ACC8B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5ACC2-B15C-A46F-AE4D-AA7314278BAE}"/>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5" name="Footer Placeholder 4">
            <a:extLst>
              <a:ext uri="{FF2B5EF4-FFF2-40B4-BE49-F238E27FC236}">
                <a16:creationId xmlns:a16="http://schemas.microsoft.com/office/drawing/2014/main" id="{7377E01D-2390-F88F-EF21-ABD884046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1C7B9-E0BC-2471-9FBF-6EBE5AA72F08}"/>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434669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grpSp>
        <p:nvGrpSpPr>
          <p:cNvPr id="10" name="Google Shape;10;p2"/>
          <p:cNvGrpSpPr/>
          <p:nvPr/>
        </p:nvGrpSpPr>
        <p:grpSpPr>
          <a:xfrm rot="-8907462" flipH="1">
            <a:off x="10838143" y="-425682"/>
            <a:ext cx="1747932" cy="3810553"/>
            <a:chOff x="3345650" y="2840950"/>
            <a:chExt cx="370900" cy="808575"/>
          </a:xfrm>
        </p:grpSpPr>
        <p:sp>
          <p:nvSpPr>
            <p:cNvPr id="11" name="Google Shape;11;p2"/>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2"/>
          <p:cNvSpPr/>
          <p:nvPr/>
        </p:nvSpPr>
        <p:spPr>
          <a:xfrm rot="839692" flipH="1">
            <a:off x="7020743" y="-596546"/>
            <a:ext cx="5367308" cy="27610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2"/>
          <p:cNvGrpSpPr/>
          <p:nvPr/>
        </p:nvGrpSpPr>
        <p:grpSpPr>
          <a:xfrm rot="839715" flipH="1">
            <a:off x="8605105" y="-1198604"/>
            <a:ext cx="5593849" cy="4828821"/>
            <a:chOff x="2695275" y="1049450"/>
            <a:chExt cx="1439175" cy="1242350"/>
          </a:xfrm>
        </p:grpSpPr>
        <p:sp>
          <p:nvSpPr>
            <p:cNvPr id="61" name="Google Shape;61;p2"/>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63" name="Google Shape;63;p2"/>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2"/>
          <p:cNvSpPr/>
          <p:nvPr/>
        </p:nvSpPr>
        <p:spPr>
          <a:xfrm rot="-1799746">
            <a:off x="-1135392" y="4243786"/>
            <a:ext cx="3652095" cy="490080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txBox="1">
            <a:spLocks noGrp="1"/>
          </p:cNvSpPr>
          <p:nvPr>
            <p:ph type="subTitle" idx="1"/>
          </p:nvPr>
        </p:nvSpPr>
        <p:spPr>
          <a:xfrm>
            <a:off x="1468000" y="4975167"/>
            <a:ext cx="5136000" cy="602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6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67" name="Google Shape;67;p2"/>
          <p:cNvGrpSpPr/>
          <p:nvPr/>
        </p:nvGrpSpPr>
        <p:grpSpPr>
          <a:xfrm rot="3866213">
            <a:off x="599176" y="4631193"/>
            <a:ext cx="1531949" cy="3069031"/>
            <a:chOff x="3238525" y="2739250"/>
            <a:chExt cx="1148975" cy="2301800"/>
          </a:xfrm>
        </p:grpSpPr>
        <p:sp>
          <p:nvSpPr>
            <p:cNvPr id="68" name="Google Shape;68;p2"/>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2"/>
          <p:cNvGrpSpPr/>
          <p:nvPr/>
        </p:nvGrpSpPr>
        <p:grpSpPr>
          <a:xfrm rot="-2238749">
            <a:off x="11183633" y="2880519"/>
            <a:ext cx="1871264" cy="4413263"/>
            <a:chOff x="6152550" y="3804050"/>
            <a:chExt cx="386075" cy="910550"/>
          </a:xfrm>
        </p:grpSpPr>
        <p:sp>
          <p:nvSpPr>
            <p:cNvPr id="128" name="Google Shape;128;p2"/>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2"/>
          <p:cNvGrpSpPr/>
          <p:nvPr/>
        </p:nvGrpSpPr>
        <p:grpSpPr>
          <a:xfrm rot="-3365436">
            <a:off x="9870557" y="3119654"/>
            <a:ext cx="2940168" cy="6417292"/>
            <a:chOff x="7386050" y="661025"/>
            <a:chExt cx="1576975" cy="3441950"/>
          </a:xfrm>
        </p:grpSpPr>
        <p:sp>
          <p:nvSpPr>
            <p:cNvPr id="131" name="Google Shape;131;p2"/>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2"/>
          <p:cNvGrpSpPr/>
          <p:nvPr/>
        </p:nvGrpSpPr>
        <p:grpSpPr>
          <a:xfrm rot="-2876806" flipH="1">
            <a:off x="10593973" y="4398996"/>
            <a:ext cx="1765712" cy="3242667"/>
            <a:chOff x="4830275" y="2608450"/>
            <a:chExt cx="1324325" cy="2432075"/>
          </a:xfrm>
        </p:grpSpPr>
        <p:sp>
          <p:nvSpPr>
            <p:cNvPr id="143" name="Google Shape;143;p2"/>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13" name="Google Shape;213;p2"/>
          <p:cNvPicPr preferRelativeResize="0"/>
          <p:nvPr/>
        </p:nvPicPr>
        <p:blipFill>
          <a:blip r:embed="rId2">
            <a:alphaModFix amt="50000"/>
          </a:blip>
          <a:stretch>
            <a:fillRect/>
          </a:stretch>
        </p:blipFill>
        <p:spPr>
          <a:xfrm rot="1802387">
            <a:off x="-1916455" y="1652371"/>
            <a:ext cx="4094893" cy="3663224"/>
          </a:xfrm>
          <a:prstGeom prst="rect">
            <a:avLst/>
          </a:prstGeom>
          <a:noFill/>
          <a:ln>
            <a:noFill/>
          </a:ln>
        </p:spPr>
      </p:pic>
      <p:pic>
        <p:nvPicPr>
          <p:cNvPr id="214" name="Google Shape;214;p2"/>
          <p:cNvPicPr preferRelativeResize="0"/>
          <p:nvPr/>
        </p:nvPicPr>
        <p:blipFill>
          <a:blip r:embed="rId2">
            <a:alphaModFix amt="50000"/>
          </a:blip>
          <a:stretch>
            <a:fillRect/>
          </a:stretch>
        </p:blipFill>
        <p:spPr>
          <a:xfrm rot="1802401">
            <a:off x="-2296448" y="5211925"/>
            <a:ext cx="5135999" cy="4594604"/>
          </a:xfrm>
          <a:prstGeom prst="rect">
            <a:avLst/>
          </a:prstGeom>
          <a:noFill/>
          <a:ln>
            <a:noFill/>
          </a:ln>
        </p:spPr>
      </p:pic>
      <p:sp>
        <p:nvSpPr>
          <p:cNvPr id="215" name="Google Shape;215;p2"/>
          <p:cNvSpPr txBox="1">
            <a:spLocks noGrp="1"/>
          </p:cNvSpPr>
          <p:nvPr>
            <p:ph type="ctrTitle"/>
          </p:nvPr>
        </p:nvSpPr>
        <p:spPr>
          <a:xfrm>
            <a:off x="1468000" y="1714500"/>
            <a:ext cx="6215600" cy="3483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pic>
        <p:nvPicPr>
          <p:cNvPr id="216" name="Google Shape;216;p2"/>
          <p:cNvPicPr preferRelativeResize="0"/>
          <p:nvPr/>
        </p:nvPicPr>
        <p:blipFill>
          <a:blip r:embed="rId2">
            <a:alphaModFix amt="50000"/>
          </a:blip>
          <a:stretch>
            <a:fillRect/>
          </a:stretch>
        </p:blipFill>
        <p:spPr>
          <a:xfrm>
            <a:off x="8314268" y="3428991"/>
            <a:ext cx="5136000" cy="4594604"/>
          </a:xfrm>
          <a:prstGeom prst="rect">
            <a:avLst/>
          </a:prstGeom>
          <a:noFill/>
          <a:ln>
            <a:noFill/>
          </a:ln>
        </p:spPr>
      </p:pic>
      <p:pic>
        <p:nvPicPr>
          <p:cNvPr id="217" name="Google Shape;217;p2"/>
          <p:cNvPicPr preferRelativeResize="0"/>
          <p:nvPr/>
        </p:nvPicPr>
        <p:blipFill>
          <a:blip r:embed="rId2">
            <a:alphaModFix amt="50000"/>
          </a:blip>
          <a:stretch>
            <a:fillRect/>
          </a:stretch>
        </p:blipFill>
        <p:spPr>
          <a:xfrm>
            <a:off x="7714885" y="-1165608"/>
            <a:ext cx="4541583" cy="4044120"/>
          </a:xfrm>
          <a:prstGeom prst="rect">
            <a:avLst/>
          </a:prstGeom>
          <a:noFill/>
          <a:ln>
            <a:noFill/>
          </a:ln>
        </p:spPr>
      </p:pic>
      <p:sp>
        <p:nvSpPr>
          <p:cNvPr id="218" name="Google Shape;218;p2"/>
          <p:cNvSpPr txBox="1">
            <a:spLocks noGrp="1"/>
          </p:cNvSpPr>
          <p:nvPr>
            <p:ph type="subTitle" idx="2"/>
          </p:nvPr>
        </p:nvSpPr>
        <p:spPr>
          <a:xfrm rot="1008">
            <a:off x="10050689" y="771803"/>
            <a:ext cx="1364000" cy="1257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76475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06"/>
        <p:cNvGrpSpPr/>
        <p:nvPr/>
      </p:nvGrpSpPr>
      <p:grpSpPr>
        <a:xfrm>
          <a:off x="0" y="0"/>
          <a:ext cx="0" cy="0"/>
          <a:chOff x="0" y="0"/>
          <a:chExt cx="0" cy="0"/>
        </a:xfrm>
      </p:grpSpPr>
      <p:sp>
        <p:nvSpPr>
          <p:cNvPr id="407" name="Google Shape;407;p4"/>
          <p:cNvSpPr/>
          <p:nvPr/>
        </p:nvSpPr>
        <p:spPr>
          <a:xfrm rot="-9434754">
            <a:off x="-618015" y="-592703"/>
            <a:ext cx="2096179" cy="2113145"/>
          </a:xfrm>
          <a:custGeom>
            <a:avLst/>
            <a:gdLst/>
            <a:ahLst/>
            <a:cxnLst/>
            <a:rect l="l" t="t" r="r" b="b"/>
            <a:pathLst>
              <a:path w="48002" h="40452" extrusionOk="0">
                <a:moveTo>
                  <a:pt x="28396" y="0"/>
                </a:moveTo>
                <a:cubicBezTo>
                  <a:pt x="25181" y="0"/>
                  <a:pt x="21974" y="788"/>
                  <a:pt x="19314" y="2519"/>
                </a:cubicBezTo>
                <a:cubicBezTo>
                  <a:pt x="15778" y="4821"/>
                  <a:pt x="13277" y="8924"/>
                  <a:pt x="13510" y="13194"/>
                </a:cubicBezTo>
                <a:cubicBezTo>
                  <a:pt x="13677" y="15762"/>
                  <a:pt x="14778" y="18331"/>
                  <a:pt x="14277" y="20866"/>
                </a:cubicBezTo>
                <a:cubicBezTo>
                  <a:pt x="13844" y="22934"/>
                  <a:pt x="12343" y="24702"/>
                  <a:pt x="10608" y="25936"/>
                </a:cubicBezTo>
                <a:cubicBezTo>
                  <a:pt x="8840" y="27170"/>
                  <a:pt x="6839" y="27937"/>
                  <a:pt x="4837" y="28771"/>
                </a:cubicBezTo>
                <a:cubicBezTo>
                  <a:pt x="3937" y="29172"/>
                  <a:pt x="2969" y="29572"/>
                  <a:pt x="2269" y="30272"/>
                </a:cubicBezTo>
                <a:cubicBezTo>
                  <a:pt x="0" y="32441"/>
                  <a:pt x="1435" y="35943"/>
                  <a:pt x="3503" y="37678"/>
                </a:cubicBezTo>
                <a:cubicBezTo>
                  <a:pt x="4937" y="38712"/>
                  <a:pt x="6705" y="39246"/>
                  <a:pt x="8473" y="39612"/>
                </a:cubicBezTo>
                <a:cubicBezTo>
                  <a:pt x="11073" y="40175"/>
                  <a:pt x="13732" y="40452"/>
                  <a:pt x="16392" y="40452"/>
                </a:cubicBezTo>
                <a:cubicBezTo>
                  <a:pt x="23354" y="40452"/>
                  <a:pt x="30322" y="38554"/>
                  <a:pt x="36260" y="34909"/>
                </a:cubicBezTo>
                <a:cubicBezTo>
                  <a:pt x="39328" y="33041"/>
                  <a:pt x="42097" y="30739"/>
                  <a:pt x="44199" y="27871"/>
                </a:cubicBezTo>
                <a:cubicBezTo>
                  <a:pt x="46334" y="25035"/>
                  <a:pt x="47701" y="21566"/>
                  <a:pt x="47835" y="18030"/>
                </a:cubicBezTo>
                <a:cubicBezTo>
                  <a:pt x="48001" y="13627"/>
                  <a:pt x="46167" y="9257"/>
                  <a:pt x="43098" y="6089"/>
                </a:cubicBezTo>
                <a:cubicBezTo>
                  <a:pt x="40062" y="2920"/>
                  <a:pt x="35893" y="918"/>
                  <a:pt x="31556" y="251"/>
                </a:cubicBezTo>
                <a:cubicBezTo>
                  <a:pt x="30515" y="86"/>
                  <a:pt x="29455" y="0"/>
                  <a:pt x="2839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grpSp>
        <p:nvGrpSpPr>
          <p:cNvPr id="409" name="Google Shape;409;p4"/>
          <p:cNvGrpSpPr/>
          <p:nvPr/>
        </p:nvGrpSpPr>
        <p:grpSpPr>
          <a:xfrm rot="-1262251" flipH="1">
            <a:off x="11147673" y="5464491"/>
            <a:ext cx="1393348" cy="2452343"/>
            <a:chOff x="4836950" y="647600"/>
            <a:chExt cx="1044950" cy="1839150"/>
          </a:xfrm>
        </p:grpSpPr>
        <p:sp>
          <p:nvSpPr>
            <p:cNvPr id="410" name="Google Shape;410;p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 name="Google Shape;422;p4"/>
          <p:cNvGrpSpPr/>
          <p:nvPr/>
        </p:nvGrpSpPr>
        <p:grpSpPr>
          <a:xfrm rot="-6296729">
            <a:off x="10209888" y="-678266"/>
            <a:ext cx="1932301" cy="2089391"/>
            <a:chOff x="1415350" y="3883125"/>
            <a:chExt cx="464350" cy="502100"/>
          </a:xfrm>
        </p:grpSpPr>
        <p:sp>
          <p:nvSpPr>
            <p:cNvPr id="423" name="Google Shape;423;p4"/>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 name="Google Shape;435;p4"/>
          <p:cNvGrpSpPr/>
          <p:nvPr/>
        </p:nvGrpSpPr>
        <p:grpSpPr>
          <a:xfrm rot="-8220563" flipH="1">
            <a:off x="11709531" y="-1066515"/>
            <a:ext cx="1252771" cy="2865885"/>
            <a:chOff x="5067575" y="3176425"/>
            <a:chExt cx="473000" cy="1081975"/>
          </a:xfrm>
        </p:grpSpPr>
        <p:sp>
          <p:nvSpPr>
            <p:cNvPr id="436" name="Google Shape;436;p4"/>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40" name="Google Shape;440;p4"/>
          <p:cNvPicPr preferRelativeResize="0"/>
          <p:nvPr/>
        </p:nvPicPr>
        <p:blipFill>
          <a:blip r:embed="rId2">
            <a:alphaModFix amt="50000"/>
          </a:blip>
          <a:stretch>
            <a:fillRect/>
          </a:stretch>
        </p:blipFill>
        <p:spPr>
          <a:xfrm rot="1802387">
            <a:off x="-1840995" y="-1297844"/>
            <a:ext cx="4094893" cy="3663224"/>
          </a:xfrm>
          <a:prstGeom prst="rect">
            <a:avLst/>
          </a:prstGeom>
          <a:noFill/>
          <a:ln>
            <a:noFill/>
          </a:ln>
        </p:spPr>
      </p:pic>
      <p:pic>
        <p:nvPicPr>
          <p:cNvPr id="441" name="Google Shape;441;p4"/>
          <p:cNvPicPr preferRelativeResize="0"/>
          <p:nvPr/>
        </p:nvPicPr>
        <p:blipFill>
          <a:blip r:embed="rId2">
            <a:alphaModFix amt="50000"/>
          </a:blip>
          <a:stretch>
            <a:fillRect/>
          </a:stretch>
        </p:blipFill>
        <p:spPr>
          <a:xfrm rot="1802387">
            <a:off x="10401806" y="-1465177"/>
            <a:ext cx="4094893" cy="3663224"/>
          </a:xfrm>
          <a:prstGeom prst="rect">
            <a:avLst/>
          </a:prstGeom>
          <a:noFill/>
          <a:ln>
            <a:noFill/>
          </a:ln>
        </p:spPr>
      </p:pic>
      <p:pic>
        <p:nvPicPr>
          <p:cNvPr id="442" name="Google Shape;442;p4"/>
          <p:cNvPicPr preferRelativeResize="0"/>
          <p:nvPr/>
        </p:nvPicPr>
        <p:blipFill>
          <a:blip r:embed="rId2">
            <a:alphaModFix amt="50000"/>
          </a:blip>
          <a:stretch>
            <a:fillRect/>
          </a:stretch>
        </p:blipFill>
        <p:spPr>
          <a:xfrm rot="1802387">
            <a:off x="10211306" y="5443623"/>
            <a:ext cx="4094893" cy="3663224"/>
          </a:xfrm>
          <a:prstGeom prst="rect">
            <a:avLst/>
          </a:prstGeom>
          <a:noFill/>
          <a:ln>
            <a:noFill/>
          </a:ln>
        </p:spPr>
      </p:pic>
      <p:sp>
        <p:nvSpPr>
          <p:cNvPr id="443" name="Google Shape;443;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3204506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23"/>
        <p:cNvGrpSpPr/>
        <p:nvPr/>
      </p:nvGrpSpPr>
      <p:grpSpPr>
        <a:xfrm>
          <a:off x="0" y="0"/>
          <a:ext cx="0" cy="0"/>
          <a:chOff x="0" y="0"/>
          <a:chExt cx="0" cy="0"/>
        </a:xfrm>
      </p:grpSpPr>
      <p:sp>
        <p:nvSpPr>
          <p:cNvPr id="1024" name="Google Shape;1024;p13"/>
          <p:cNvSpPr/>
          <p:nvPr/>
        </p:nvSpPr>
        <p:spPr>
          <a:xfrm>
            <a:off x="-1782199" y="1438985"/>
            <a:ext cx="6227412" cy="6267012"/>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5" name="Google Shape;1025;p13"/>
          <p:cNvGrpSpPr/>
          <p:nvPr/>
        </p:nvGrpSpPr>
        <p:grpSpPr>
          <a:xfrm>
            <a:off x="601667" y="4507533"/>
            <a:ext cx="1832467" cy="2804600"/>
            <a:chOff x="1537100" y="2937075"/>
            <a:chExt cx="1374350" cy="2103450"/>
          </a:xfrm>
        </p:grpSpPr>
        <p:sp>
          <p:nvSpPr>
            <p:cNvPr id="1026" name="Google Shape;1026;p13"/>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3"/>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3"/>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3"/>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3"/>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3"/>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3"/>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3"/>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3"/>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3"/>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3"/>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3"/>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3"/>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3"/>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3"/>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3"/>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3"/>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3"/>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3"/>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3"/>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3"/>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3"/>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3"/>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3"/>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3"/>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3"/>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3"/>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3"/>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3"/>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3"/>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3"/>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3"/>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3"/>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3"/>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3"/>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3"/>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2" name="Google Shape;1062;p13"/>
          <p:cNvSpPr txBox="1">
            <a:spLocks noGrp="1"/>
          </p:cNvSpPr>
          <p:nvPr>
            <p:ph type="ctrTitle"/>
          </p:nvPr>
        </p:nvSpPr>
        <p:spPr>
          <a:xfrm>
            <a:off x="6164167" y="723667"/>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63" name="Google Shape;1063;p13"/>
          <p:cNvSpPr txBox="1">
            <a:spLocks noGrp="1"/>
          </p:cNvSpPr>
          <p:nvPr>
            <p:ph type="subTitle" idx="1"/>
          </p:nvPr>
        </p:nvSpPr>
        <p:spPr>
          <a:xfrm>
            <a:off x="6164167" y="1124769"/>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4" name="Google Shape;1064;p13"/>
          <p:cNvSpPr txBox="1">
            <a:spLocks noGrp="1"/>
          </p:cNvSpPr>
          <p:nvPr>
            <p:ph type="title" idx="2" hasCustomPrompt="1"/>
          </p:nvPr>
        </p:nvSpPr>
        <p:spPr>
          <a:xfrm>
            <a:off x="4866833" y="723667"/>
            <a:ext cx="1156400" cy="7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65" name="Google Shape;1065;p13"/>
          <p:cNvSpPr txBox="1">
            <a:spLocks noGrp="1"/>
          </p:cNvSpPr>
          <p:nvPr>
            <p:ph type="ctrTitle" idx="3"/>
          </p:nvPr>
        </p:nvSpPr>
        <p:spPr>
          <a:xfrm>
            <a:off x="6164167" y="1652695"/>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66" name="Google Shape;1066;p13"/>
          <p:cNvSpPr txBox="1">
            <a:spLocks noGrp="1"/>
          </p:cNvSpPr>
          <p:nvPr>
            <p:ph type="subTitle" idx="4"/>
          </p:nvPr>
        </p:nvSpPr>
        <p:spPr>
          <a:xfrm>
            <a:off x="6164167" y="2040423"/>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67" name="Google Shape;1067;p13"/>
          <p:cNvSpPr txBox="1">
            <a:spLocks noGrp="1"/>
          </p:cNvSpPr>
          <p:nvPr>
            <p:ph type="title" idx="5" hasCustomPrompt="1"/>
          </p:nvPr>
        </p:nvSpPr>
        <p:spPr>
          <a:xfrm>
            <a:off x="4866833" y="1666217"/>
            <a:ext cx="1156400" cy="72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68" name="Google Shape;1068;p13"/>
          <p:cNvSpPr txBox="1">
            <a:spLocks noGrp="1"/>
          </p:cNvSpPr>
          <p:nvPr>
            <p:ph type="ctrTitle" idx="6"/>
          </p:nvPr>
        </p:nvSpPr>
        <p:spPr>
          <a:xfrm>
            <a:off x="6164167" y="2581737"/>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69" name="Google Shape;1069;p13"/>
          <p:cNvSpPr txBox="1">
            <a:spLocks noGrp="1"/>
          </p:cNvSpPr>
          <p:nvPr>
            <p:ph type="subTitle" idx="7"/>
          </p:nvPr>
        </p:nvSpPr>
        <p:spPr>
          <a:xfrm>
            <a:off x="6164167" y="2956075"/>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0" name="Google Shape;1070;p13"/>
          <p:cNvSpPr txBox="1">
            <a:spLocks noGrp="1"/>
          </p:cNvSpPr>
          <p:nvPr>
            <p:ph type="title" idx="8" hasCustomPrompt="1"/>
          </p:nvPr>
        </p:nvSpPr>
        <p:spPr>
          <a:xfrm>
            <a:off x="4866833" y="2582768"/>
            <a:ext cx="1156400" cy="72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71" name="Google Shape;1071;p13"/>
          <p:cNvSpPr txBox="1">
            <a:spLocks noGrp="1"/>
          </p:cNvSpPr>
          <p:nvPr>
            <p:ph type="ctrTitle" idx="9"/>
          </p:nvPr>
        </p:nvSpPr>
        <p:spPr>
          <a:xfrm>
            <a:off x="6164167" y="3510780"/>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72" name="Google Shape;1072;p13"/>
          <p:cNvSpPr txBox="1">
            <a:spLocks noGrp="1"/>
          </p:cNvSpPr>
          <p:nvPr>
            <p:ph type="subTitle" idx="13"/>
          </p:nvPr>
        </p:nvSpPr>
        <p:spPr>
          <a:xfrm>
            <a:off x="6164167" y="3871727"/>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3" name="Google Shape;1073;p13"/>
          <p:cNvSpPr txBox="1">
            <a:spLocks noGrp="1"/>
          </p:cNvSpPr>
          <p:nvPr>
            <p:ph type="title" idx="14" hasCustomPrompt="1"/>
          </p:nvPr>
        </p:nvSpPr>
        <p:spPr>
          <a:xfrm>
            <a:off x="4866833" y="3499319"/>
            <a:ext cx="1156400" cy="72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74" name="Google Shape;1074;p13"/>
          <p:cNvSpPr txBox="1">
            <a:spLocks noGrp="1"/>
          </p:cNvSpPr>
          <p:nvPr>
            <p:ph type="subTitle" idx="15"/>
          </p:nvPr>
        </p:nvSpPr>
        <p:spPr>
          <a:xfrm>
            <a:off x="6164167" y="4787380"/>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5" name="Google Shape;1075;p13"/>
          <p:cNvSpPr txBox="1">
            <a:spLocks noGrp="1"/>
          </p:cNvSpPr>
          <p:nvPr>
            <p:ph type="title" idx="16" hasCustomPrompt="1"/>
          </p:nvPr>
        </p:nvSpPr>
        <p:spPr>
          <a:xfrm>
            <a:off x="4866833" y="4415869"/>
            <a:ext cx="1156400" cy="7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76" name="Google Shape;1076;p13"/>
          <p:cNvSpPr txBox="1">
            <a:spLocks noGrp="1"/>
          </p:cNvSpPr>
          <p:nvPr>
            <p:ph type="ctrTitle" idx="17"/>
          </p:nvPr>
        </p:nvSpPr>
        <p:spPr>
          <a:xfrm>
            <a:off x="6164167" y="4423296"/>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077" name="Google Shape;1077;p13"/>
          <p:cNvSpPr txBox="1">
            <a:spLocks noGrp="1"/>
          </p:cNvSpPr>
          <p:nvPr>
            <p:ph type="subTitle" idx="18"/>
          </p:nvPr>
        </p:nvSpPr>
        <p:spPr>
          <a:xfrm>
            <a:off x="6164167" y="5703032"/>
            <a:ext cx="5061600" cy="4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rgbClr val="434343"/>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78" name="Google Shape;1078;p13"/>
          <p:cNvSpPr txBox="1">
            <a:spLocks noGrp="1"/>
          </p:cNvSpPr>
          <p:nvPr>
            <p:ph type="title" idx="19" hasCustomPrompt="1"/>
          </p:nvPr>
        </p:nvSpPr>
        <p:spPr>
          <a:xfrm>
            <a:off x="4866833" y="5358420"/>
            <a:ext cx="1156400" cy="7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b="0"/>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079" name="Google Shape;1079;p13"/>
          <p:cNvSpPr txBox="1">
            <a:spLocks noGrp="1"/>
          </p:cNvSpPr>
          <p:nvPr>
            <p:ph type="ctrTitle" idx="20"/>
          </p:nvPr>
        </p:nvSpPr>
        <p:spPr>
          <a:xfrm>
            <a:off x="6164167" y="5368864"/>
            <a:ext cx="40648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grpSp>
        <p:nvGrpSpPr>
          <p:cNvPr id="1080" name="Google Shape;1080;p13"/>
          <p:cNvGrpSpPr/>
          <p:nvPr/>
        </p:nvGrpSpPr>
        <p:grpSpPr>
          <a:xfrm rot="10138916" flipH="1">
            <a:off x="-907733" y="-231070"/>
            <a:ext cx="2493676" cy="2462561"/>
            <a:chOff x="4045425" y="3839900"/>
            <a:chExt cx="559025" cy="552050"/>
          </a:xfrm>
        </p:grpSpPr>
        <p:sp>
          <p:nvSpPr>
            <p:cNvPr id="1081" name="Google Shape;1081;p13"/>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3"/>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3"/>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3"/>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3"/>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3"/>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3"/>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3"/>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3"/>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3"/>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1" name="Google Shape;1091;p13"/>
          <p:cNvGrpSpPr/>
          <p:nvPr/>
        </p:nvGrpSpPr>
        <p:grpSpPr>
          <a:xfrm rot="7291453">
            <a:off x="485220" y="-864422"/>
            <a:ext cx="1071457" cy="2450932"/>
            <a:chOff x="5067575" y="3176425"/>
            <a:chExt cx="473000" cy="1081975"/>
          </a:xfrm>
        </p:grpSpPr>
        <p:sp>
          <p:nvSpPr>
            <p:cNvPr id="1092" name="Google Shape;1092;p13"/>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3"/>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3"/>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3"/>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096" name="Google Shape;1096;p13"/>
          <p:cNvPicPr preferRelativeResize="0"/>
          <p:nvPr/>
        </p:nvPicPr>
        <p:blipFill>
          <a:blip r:embed="rId2">
            <a:alphaModFix amt="50000"/>
          </a:blip>
          <a:stretch>
            <a:fillRect/>
          </a:stretch>
        </p:blipFill>
        <p:spPr>
          <a:xfrm>
            <a:off x="-697233" y="3192641"/>
            <a:ext cx="4990033" cy="4463993"/>
          </a:xfrm>
          <a:prstGeom prst="rect">
            <a:avLst/>
          </a:prstGeom>
          <a:noFill/>
          <a:ln>
            <a:noFill/>
          </a:ln>
        </p:spPr>
      </p:pic>
      <p:pic>
        <p:nvPicPr>
          <p:cNvPr id="1097" name="Google Shape;1097;p13"/>
          <p:cNvPicPr preferRelativeResize="0"/>
          <p:nvPr/>
        </p:nvPicPr>
        <p:blipFill>
          <a:blip r:embed="rId2">
            <a:alphaModFix amt="50000"/>
          </a:blip>
          <a:stretch>
            <a:fillRect/>
          </a:stretch>
        </p:blipFill>
        <p:spPr>
          <a:xfrm>
            <a:off x="-758534" y="-589001"/>
            <a:ext cx="4751667" cy="4250767"/>
          </a:xfrm>
          <a:prstGeom prst="rect">
            <a:avLst/>
          </a:prstGeom>
          <a:noFill/>
          <a:ln>
            <a:noFill/>
          </a:ln>
        </p:spPr>
      </p:pic>
      <p:sp>
        <p:nvSpPr>
          <p:cNvPr id="1098" name="Google Shape;1098;p13"/>
          <p:cNvSpPr txBox="1">
            <a:spLocks noGrp="1"/>
          </p:cNvSpPr>
          <p:nvPr>
            <p:ph type="title" idx="21"/>
          </p:nvPr>
        </p:nvSpPr>
        <p:spPr>
          <a:xfrm>
            <a:off x="960000" y="2187967"/>
            <a:ext cx="3332800" cy="248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Font typeface="Denk One"/>
              <a:buNone/>
              <a:defRPr sz="4800">
                <a:latin typeface="Denk One"/>
                <a:ea typeface="Denk One"/>
                <a:cs typeface="Denk One"/>
                <a:sym typeface="Denk One"/>
              </a:defRPr>
            </a:lvl2pPr>
            <a:lvl3pPr lvl="2" rtl="0">
              <a:spcBef>
                <a:spcPts val="0"/>
              </a:spcBef>
              <a:spcAft>
                <a:spcPts val="0"/>
              </a:spcAft>
              <a:buSzPts val="3600"/>
              <a:buFont typeface="Denk One"/>
              <a:buNone/>
              <a:defRPr sz="4800">
                <a:latin typeface="Denk One"/>
                <a:ea typeface="Denk One"/>
                <a:cs typeface="Denk One"/>
                <a:sym typeface="Denk One"/>
              </a:defRPr>
            </a:lvl3pPr>
            <a:lvl4pPr lvl="3" rtl="0">
              <a:spcBef>
                <a:spcPts val="0"/>
              </a:spcBef>
              <a:spcAft>
                <a:spcPts val="0"/>
              </a:spcAft>
              <a:buSzPts val="3600"/>
              <a:buFont typeface="Denk One"/>
              <a:buNone/>
              <a:defRPr sz="4800">
                <a:latin typeface="Denk One"/>
                <a:ea typeface="Denk One"/>
                <a:cs typeface="Denk One"/>
                <a:sym typeface="Denk One"/>
              </a:defRPr>
            </a:lvl4pPr>
            <a:lvl5pPr lvl="4" rtl="0">
              <a:spcBef>
                <a:spcPts val="0"/>
              </a:spcBef>
              <a:spcAft>
                <a:spcPts val="0"/>
              </a:spcAft>
              <a:buSzPts val="3600"/>
              <a:buFont typeface="Denk One"/>
              <a:buNone/>
              <a:defRPr sz="4800">
                <a:latin typeface="Denk One"/>
                <a:ea typeface="Denk One"/>
                <a:cs typeface="Denk One"/>
                <a:sym typeface="Denk One"/>
              </a:defRPr>
            </a:lvl5pPr>
            <a:lvl6pPr lvl="5" rtl="0">
              <a:spcBef>
                <a:spcPts val="0"/>
              </a:spcBef>
              <a:spcAft>
                <a:spcPts val="0"/>
              </a:spcAft>
              <a:buSzPts val="3600"/>
              <a:buFont typeface="Denk One"/>
              <a:buNone/>
              <a:defRPr sz="4800">
                <a:latin typeface="Denk One"/>
                <a:ea typeface="Denk One"/>
                <a:cs typeface="Denk One"/>
                <a:sym typeface="Denk One"/>
              </a:defRPr>
            </a:lvl6pPr>
            <a:lvl7pPr lvl="6" rtl="0">
              <a:spcBef>
                <a:spcPts val="0"/>
              </a:spcBef>
              <a:spcAft>
                <a:spcPts val="0"/>
              </a:spcAft>
              <a:buSzPts val="3600"/>
              <a:buFont typeface="Denk One"/>
              <a:buNone/>
              <a:defRPr sz="4800">
                <a:latin typeface="Denk One"/>
                <a:ea typeface="Denk One"/>
                <a:cs typeface="Denk One"/>
                <a:sym typeface="Denk One"/>
              </a:defRPr>
            </a:lvl7pPr>
            <a:lvl8pPr lvl="7" rtl="0">
              <a:spcBef>
                <a:spcPts val="0"/>
              </a:spcBef>
              <a:spcAft>
                <a:spcPts val="0"/>
              </a:spcAft>
              <a:buSzPts val="3600"/>
              <a:buFont typeface="Denk One"/>
              <a:buNone/>
              <a:defRPr sz="4800">
                <a:latin typeface="Denk One"/>
                <a:ea typeface="Denk One"/>
                <a:cs typeface="Denk One"/>
                <a:sym typeface="Denk One"/>
              </a:defRPr>
            </a:lvl8pPr>
            <a:lvl9pPr lvl="8" rtl="0">
              <a:spcBef>
                <a:spcPts val="0"/>
              </a:spcBef>
              <a:spcAft>
                <a:spcPts val="0"/>
              </a:spcAft>
              <a:buSzPts val="3600"/>
              <a:buFont typeface="Denk One"/>
              <a:buNone/>
              <a:defRPr sz="4800">
                <a:latin typeface="Denk One"/>
                <a:ea typeface="Denk One"/>
                <a:cs typeface="Denk One"/>
                <a:sym typeface="Denk One"/>
              </a:defRPr>
            </a:lvl9pPr>
          </a:lstStyle>
          <a:p>
            <a:endParaRPr/>
          </a:p>
        </p:txBody>
      </p:sp>
    </p:spTree>
    <p:extLst>
      <p:ext uri="{BB962C8B-B14F-4D97-AF65-F5344CB8AC3E}">
        <p14:creationId xmlns:p14="http://schemas.microsoft.com/office/powerpoint/2010/main" val="120324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19"/>
        <p:cNvGrpSpPr/>
        <p:nvPr/>
      </p:nvGrpSpPr>
      <p:grpSpPr>
        <a:xfrm>
          <a:off x="0" y="0"/>
          <a:ext cx="0" cy="0"/>
          <a:chOff x="0" y="0"/>
          <a:chExt cx="0" cy="0"/>
        </a:xfrm>
      </p:grpSpPr>
      <p:sp>
        <p:nvSpPr>
          <p:cNvPr id="220" name="Google Shape;220;p3"/>
          <p:cNvSpPr/>
          <p:nvPr/>
        </p:nvSpPr>
        <p:spPr>
          <a:xfrm>
            <a:off x="-963696" y="-428670"/>
            <a:ext cx="4081768" cy="2099737"/>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 name="Google Shape;221;p3"/>
          <p:cNvGrpSpPr/>
          <p:nvPr/>
        </p:nvGrpSpPr>
        <p:grpSpPr>
          <a:xfrm>
            <a:off x="-2381718" y="-1208122"/>
            <a:ext cx="4254201" cy="3672387"/>
            <a:chOff x="2695275" y="1049450"/>
            <a:chExt cx="1439175" cy="1242350"/>
          </a:xfrm>
        </p:grpSpPr>
        <p:sp>
          <p:nvSpPr>
            <p:cNvPr id="222" name="Google Shape;222;p3"/>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224" name="Google Shape;224;p3"/>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 name="Google Shape;226;p3"/>
          <p:cNvGrpSpPr/>
          <p:nvPr/>
        </p:nvGrpSpPr>
        <p:grpSpPr>
          <a:xfrm rot="-9295578" flipH="1">
            <a:off x="10851200" y="-556717"/>
            <a:ext cx="1747971" cy="3810639"/>
            <a:chOff x="3345650" y="2840950"/>
            <a:chExt cx="370900" cy="808575"/>
          </a:xfrm>
        </p:grpSpPr>
        <p:sp>
          <p:nvSpPr>
            <p:cNvPr id="227" name="Google Shape;227;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 name="Google Shape;275;p3"/>
          <p:cNvGrpSpPr/>
          <p:nvPr/>
        </p:nvGrpSpPr>
        <p:grpSpPr>
          <a:xfrm rot="-7362489">
            <a:off x="10686097" y="-3296332"/>
            <a:ext cx="2940169" cy="6417296"/>
            <a:chOff x="7386050" y="661025"/>
            <a:chExt cx="1576975" cy="3441950"/>
          </a:xfrm>
        </p:grpSpPr>
        <p:sp>
          <p:nvSpPr>
            <p:cNvPr id="276" name="Google Shape;276;p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 name="Google Shape;287;p3"/>
          <p:cNvGrpSpPr/>
          <p:nvPr/>
        </p:nvGrpSpPr>
        <p:grpSpPr>
          <a:xfrm rot="-3364333">
            <a:off x="10700865" y="2975845"/>
            <a:ext cx="2000027" cy="4360128"/>
            <a:chOff x="3345650" y="2840950"/>
            <a:chExt cx="370900" cy="808575"/>
          </a:xfrm>
        </p:grpSpPr>
        <p:sp>
          <p:nvSpPr>
            <p:cNvPr id="288" name="Google Shape;288;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6" name="Google Shape;336;p3"/>
          <p:cNvSpPr/>
          <p:nvPr/>
        </p:nvSpPr>
        <p:spPr>
          <a:xfrm rot="-6784010">
            <a:off x="9699564" y="4334764"/>
            <a:ext cx="3273096" cy="3353389"/>
          </a:xfrm>
          <a:custGeom>
            <a:avLst/>
            <a:gdLst/>
            <a:ahLst/>
            <a:cxnLst/>
            <a:rect l="l" t="t" r="r" b="b"/>
            <a:pathLst>
              <a:path w="21075" h="21592" extrusionOk="0">
                <a:moveTo>
                  <a:pt x="10919" y="0"/>
                </a:moveTo>
                <a:cubicBezTo>
                  <a:pt x="9665" y="0"/>
                  <a:pt x="8719" y="653"/>
                  <a:pt x="8359" y="2042"/>
                </a:cubicBezTo>
                <a:cubicBezTo>
                  <a:pt x="7954" y="3590"/>
                  <a:pt x="7656" y="5078"/>
                  <a:pt x="8930" y="6090"/>
                </a:cubicBezTo>
                <a:cubicBezTo>
                  <a:pt x="9944" y="6893"/>
                  <a:pt x="9928" y="7911"/>
                  <a:pt x="9260" y="7911"/>
                </a:cubicBezTo>
                <a:cubicBezTo>
                  <a:pt x="9097" y="7911"/>
                  <a:pt x="8893" y="7850"/>
                  <a:pt x="8657" y="7709"/>
                </a:cubicBezTo>
                <a:cubicBezTo>
                  <a:pt x="7442" y="7007"/>
                  <a:pt x="7240" y="4245"/>
                  <a:pt x="7740" y="2661"/>
                </a:cubicBezTo>
                <a:cubicBezTo>
                  <a:pt x="7980" y="1902"/>
                  <a:pt x="7674" y="1564"/>
                  <a:pt x="7150" y="1564"/>
                </a:cubicBezTo>
                <a:cubicBezTo>
                  <a:pt x="6581" y="1564"/>
                  <a:pt x="5754" y="1961"/>
                  <a:pt x="5085" y="2649"/>
                </a:cubicBezTo>
                <a:cubicBezTo>
                  <a:pt x="3787" y="3983"/>
                  <a:pt x="4251" y="5709"/>
                  <a:pt x="5751" y="7197"/>
                </a:cubicBezTo>
                <a:cubicBezTo>
                  <a:pt x="7252" y="8686"/>
                  <a:pt x="8109" y="9709"/>
                  <a:pt x="7049" y="9840"/>
                </a:cubicBezTo>
                <a:cubicBezTo>
                  <a:pt x="7023" y="9844"/>
                  <a:pt x="6998" y="9845"/>
                  <a:pt x="6972" y="9845"/>
                </a:cubicBezTo>
                <a:cubicBezTo>
                  <a:pt x="5961" y="9845"/>
                  <a:pt x="5397" y="7343"/>
                  <a:pt x="4573" y="6519"/>
                </a:cubicBezTo>
                <a:cubicBezTo>
                  <a:pt x="4098" y="6044"/>
                  <a:pt x="3774" y="5658"/>
                  <a:pt x="3369" y="5658"/>
                </a:cubicBezTo>
                <a:cubicBezTo>
                  <a:pt x="3064" y="5658"/>
                  <a:pt x="2712" y="5878"/>
                  <a:pt x="2215" y="6447"/>
                </a:cubicBezTo>
                <a:cubicBezTo>
                  <a:pt x="1096" y="7745"/>
                  <a:pt x="1084" y="11305"/>
                  <a:pt x="3323" y="12531"/>
                </a:cubicBezTo>
                <a:cubicBezTo>
                  <a:pt x="4011" y="12908"/>
                  <a:pt x="4624" y="13039"/>
                  <a:pt x="5142" y="13039"/>
                </a:cubicBezTo>
                <a:cubicBezTo>
                  <a:pt x="6311" y="13039"/>
                  <a:pt x="7001" y="12377"/>
                  <a:pt x="7002" y="12376"/>
                </a:cubicBezTo>
                <a:lnTo>
                  <a:pt x="7002" y="12376"/>
                </a:lnTo>
                <a:lnTo>
                  <a:pt x="6990" y="12424"/>
                </a:lnTo>
                <a:cubicBezTo>
                  <a:pt x="3846" y="15436"/>
                  <a:pt x="858" y="18913"/>
                  <a:pt x="1" y="21556"/>
                </a:cubicBezTo>
                <a:lnTo>
                  <a:pt x="120" y="21592"/>
                </a:lnTo>
                <a:cubicBezTo>
                  <a:pt x="965" y="19008"/>
                  <a:pt x="3858" y="15615"/>
                  <a:pt x="6942" y="12650"/>
                </a:cubicBezTo>
                <a:lnTo>
                  <a:pt x="6942" y="12650"/>
                </a:lnTo>
                <a:cubicBezTo>
                  <a:pt x="6787" y="13424"/>
                  <a:pt x="6597" y="15651"/>
                  <a:pt x="8954" y="16794"/>
                </a:cubicBezTo>
                <a:cubicBezTo>
                  <a:pt x="9585" y="17102"/>
                  <a:pt x="10282" y="17231"/>
                  <a:pt x="10990" y="17231"/>
                </a:cubicBezTo>
                <a:cubicBezTo>
                  <a:pt x="11979" y="17231"/>
                  <a:pt x="12990" y="16978"/>
                  <a:pt x="13871" y="16603"/>
                </a:cubicBezTo>
                <a:cubicBezTo>
                  <a:pt x="15241" y="16032"/>
                  <a:pt x="16277" y="15174"/>
                  <a:pt x="16372" y="14543"/>
                </a:cubicBezTo>
                <a:cubicBezTo>
                  <a:pt x="16515" y="13662"/>
                  <a:pt x="15586" y="13948"/>
                  <a:pt x="14336" y="13781"/>
                </a:cubicBezTo>
                <a:cubicBezTo>
                  <a:pt x="13645" y="13698"/>
                  <a:pt x="12990" y="13436"/>
                  <a:pt x="12419" y="13031"/>
                </a:cubicBezTo>
                <a:cubicBezTo>
                  <a:pt x="11015" y="12024"/>
                  <a:pt x="11530" y="11285"/>
                  <a:pt x="12466" y="11285"/>
                </a:cubicBezTo>
                <a:cubicBezTo>
                  <a:pt x="12880" y="11285"/>
                  <a:pt x="13375" y="11429"/>
                  <a:pt x="13824" y="11757"/>
                </a:cubicBezTo>
                <a:cubicBezTo>
                  <a:pt x="14514" y="12257"/>
                  <a:pt x="15122" y="12531"/>
                  <a:pt x="15657" y="12591"/>
                </a:cubicBezTo>
                <a:cubicBezTo>
                  <a:pt x="15750" y="12605"/>
                  <a:pt x="15843" y="12612"/>
                  <a:pt x="15935" y="12612"/>
                </a:cubicBezTo>
                <a:cubicBezTo>
                  <a:pt x="16387" y="12612"/>
                  <a:pt x="16823" y="12445"/>
                  <a:pt x="17169" y="12138"/>
                </a:cubicBezTo>
                <a:cubicBezTo>
                  <a:pt x="18003" y="11448"/>
                  <a:pt x="19515" y="9364"/>
                  <a:pt x="19491" y="9114"/>
                </a:cubicBezTo>
                <a:cubicBezTo>
                  <a:pt x="19490" y="9099"/>
                  <a:pt x="19481" y="9092"/>
                  <a:pt x="19463" y="9092"/>
                </a:cubicBezTo>
                <a:cubicBezTo>
                  <a:pt x="19255" y="9092"/>
                  <a:pt x="17931" y="10043"/>
                  <a:pt x="16396" y="10186"/>
                </a:cubicBezTo>
                <a:cubicBezTo>
                  <a:pt x="16283" y="10196"/>
                  <a:pt x="16170" y="10201"/>
                  <a:pt x="16057" y="10201"/>
                </a:cubicBezTo>
                <a:cubicBezTo>
                  <a:pt x="15655" y="10201"/>
                  <a:pt x="15253" y="10135"/>
                  <a:pt x="14872" y="9995"/>
                </a:cubicBezTo>
                <a:cubicBezTo>
                  <a:pt x="12985" y="9299"/>
                  <a:pt x="13826" y="9056"/>
                  <a:pt x="14858" y="9056"/>
                </a:cubicBezTo>
                <a:cubicBezTo>
                  <a:pt x="15044" y="9056"/>
                  <a:pt x="15236" y="9064"/>
                  <a:pt x="15419" y="9078"/>
                </a:cubicBezTo>
                <a:cubicBezTo>
                  <a:pt x="15467" y="9079"/>
                  <a:pt x="15514" y="9080"/>
                  <a:pt x="15561" y="9080"/>
                </a:cubicBezTo>
                <a:cubicBezTo>
                  <a:pt x="16181" y="9080"/>
                  <a:pt x="16798" y="9007"/>
                  <a:pt x="17396" y="8852"/>
                </a:cubicBezTo>
                <a:cubicBezTo>
                  <a:pt x="18539" y="8602"/>
                  <a:pt x="19682" y="8174"/>
                  <a:pt x="19932" y="7745"/>
                </a:cubicBezTo>
                <a:cubicBezTo>
                  <a:pt x="20325" y="7043"/>
                  <a:pt x="20241" y="5888"/>
                  <a:pt x="20241" y="5888"/>
                </a:cubicBezTo>
                <a:lnTo>
                  <a:pt x="20241" y="5888"/>
                </a:lnTo>
                <a:cubicBezTo>
                  <a:pt x="19527" y="6364"/>
                  <a:pt x="18765" y="6792"/>
                  <a:pt x="17991" y="7162"/>
                </a:cubicBezTo>
                <a:cubicBezTo>
                  <a:pt x="17321" y="7462"/>
                  <a:pt x="16626" y="7698"/>
                  <a:pt x="16090" y="7698"/>
                </a:cubicBezTo>
                <a:cubicBezTo>
                  <a:pt x="15797" y="7698"/>
                  <a:pt x="15552" y="7627"/>
                  <a:pt x="15384" y="7459"/>
                </a:cubicBezTo>
                <a:cubicBezTo>
                  <a:pt x="14669" y="6721"/>
                  <a:pt x="16348" y="6721"/>
                  <a:pt x="17920" y="6007"/>
                </a:cubicBezTo>
                <a:cubicBezTo>
                  <a:pt x="18586" y="5721"/>
                  <a:pt x="19170" y="5257"/>
                  <a:pt x="19598" y="4661"/>
                </a:cubicBezTo>
                <a:cubicBezTo>
                  <a:pt x="21075" y="2471"/>
                  <a:pt x="19694" y="875"/>
                  <a:pt x="20182" y="494"/>
                </a:cubicBezTo>
                <a:cubicBezTo>
                  <a:pt x="20182" y="494"/>
                  <a:pt x="19826" y="352"/>
                  <a:pt x="19254" y="352"/>
                </a:cubicBezTo>
                <a:cubicBezTo>
                  <a:pt x="18921" y="352"/>
                  <a:pt x="18514" y="400"/>
                  <a:pt x="18062" y="554"/>
                </a:cubicBezTo>
                <a:cubicBezTo>
                  <a:pt x="17777" y="661"/>
                  <a:pt x="17503" y="792"/>
                  <a:pt x="17241" y="947"/>
                </a:cubicBezTo>
                <a:cubicBezTo>
                  <a:pt x="15634" y="1935"/>
                  <a:pt x="14657" y="3602"/>
                  <a:pt x="14467" y="4602"/>
                </a:cubicBezTo>
                <a:cubicBezTo>
                  <a:pt x="14349" y="5189"/>
                  <a:pt x="13943" y="5532"/>
                  <a:pt x="13629" y="5532"/>
                </a:cubicBezTo>
                <a:cubicBezTo>
                  <a:pt x="13403" y="5532"/>
                  <a:pt x="13225" y="5353"/>
                  <a:pt x="13240" y="4959"/>
                </a:cubicBezTo>
                <a:cubicBezTo>
                  <a:pt x="13288" y="4006"/>
                  <a:pt x="13586" y="3185"/>
                  <a:pt x="14800" y="1851"/>
                </a:cubicBezTo>
                <a:cubicBezTo>
                  <a:pt x="16026" y="530"/>
                  <a:pt x="16217" y="423"/>
                  <a:pt x="14872" y="327"/>
                </a:cubicBezTo>
                <a:cubicBezTo>
                  <a:pt x="14469" y="299"/>
                  <a:pt x="14129" y="256"/>
                  <a:pt x="13834" y="256"/>
                </a:cubicBezTo>
                <a:cubicBezTo>
                  <a:pt x="13143" y="256"/>
                  <a:pt x="12698" y="488"/>
                  <a:pt x="12264" y="1673"/>
                </a:cubicBezTo>
                <a:cubicBezTo>
                  <a:pt x="11645" y="3352"/>
                  <a:pt x="12681" y="4566"/>
                  <a:pt x="12216" y="5197"/>
                </a:cubicBezTo>
                <a:cubicBezTo>
                  <a:pt x="12008" y="5480"/>
                  <a:pt x="11595" y="5784"/>
                  <a:pt x="11255" y="5784"/>
                </a:cubicBezTo>
                <a:cubicBezTo>
                  <a:pt x="10837" y="5784"/>
                  <a:pt x="10531" y="5323"/>
                  <a:pt x="10859" y="3792"/>
                </a:cubicBezTo>
                <a:cubicBezTo>
                  <a:pt x="11454" y="1018"/>
                  <a:pt x="12871" y="208"/>
                  <a:pt x="11395" y="30"/>
                </a:cubicBezTo>
                <a:cubicBezTo>
                  <a:pt x="11232" y="10"/>
                  <a:pt x="11073" y="0"/>
                  <a:pt x="109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3"/>
          <p:cNvGrpSpPr/>
          <p:nvPr/>
        </p:nvGrpSpPr>
        <p:grpSpPr>
          <a:xfrm rot="-970937">
            <a:off x="10489343" y="4495152"/>
            <a:ext cx="1693503" cy="2456019"/>
            <a:chOff x="3066525" y="648600"/>
            <a:chExt cx="1270100" cy="1841975"/>
          </a:xfrm>
        </p:grpSpPr>
        <p:sp>
          <p:nvSpPr>
            <p:cNvPr id="338" name="Google Shape;338;p3"/>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rot="842653">
            <a:off x="-1258577" y="2655675"/>
            <a:ext cx="3014437" cy="4441255"/>
            <a:chOff x="2557750" y="3969075"/>
            <a:chExt cx="447100" cy="658725"/>
          </a:xfrm>
        </p:grpSpPr>
        <p:sp>
          <p:nvSpPr>
            <p:cNvPr id="386" name="Google Shape;386;p3"/>
            <p:cNvSpPr/>
            <p:nvPr/>
          </p:nvSpPr>
          <p:spPr>
            <a:xfrm>
              <a:off x="2557750" y="3969075"/>
              <a:ext cx="447100" cy="658725"/>
            </a:xfrm>
            <a:custGeom>
              <a:avLst/>
              <a:gdLst/>
              <a:ahLst/>
              <a:cxnLst/>
              <a:rect l="l" t="t" r="r" b="b"/>
              <a:pathLst>
                <a:path w="17884" h="26349" extrusionOk="0">
                  <a:moveTo>
                    <a:pt x="17884" y="0"/>
                  </a:moveTo>
                  <a:lnTo>
                    <a:pt x="17884" y="0"/>
                  </a:lnTo>
                  <a:cubicBezTo>
                    <a:pt x="15276" y="417"/>
                    <a:pt x="13121" y="2810"/>
                    <a:pt x="12966" y="5441"/>
                  </a:cubicBezTo>
                  <a:lnTo>
                    <a:pt x="12943" y="5584"/>
                  </a:lnTo>
                  <a:cubicBezTo>
                    <a:pt x="12133" y="6227"/>
                    <a:pt x="11383" y="6965"/>
                    <a:pt x="10728" y="7787"/>
                  </a:cubicBezTo>
                  <a:cubicBezTo>
                    <a:pt x="10704" y="5263"/>
                    <a:pt x="9478" y="3001"/>
                    <a:pt x="7537" y="1370"/>
                  </a:cubicBezTo>
                  <a:lnTo>
                    <a:pt x="7537" y="1370"/>
                  </a:lnTo>
                  <a:cubicBezTo>
                    <a:pt x="7585" y="3894"/>
                    <a:pt x="8716" y="6263"/>
                    <a:pt x="10645" y="7894"/>
                  </a:cubicBezTo>
                  <a:cubicBezTo>
                    <a:pt x="10097" y="8549"/>
                    <a:pt x="9525" y="9311"/>
                    <a:pt x="8966" y="10156"/>
                  </a:cubicBezTo>
                  <a:cubicBezTo>
                    <a:pt x="8621" y="8894"/>
                    <a:pt x="8275" y="7608"/>
                    <a:pt x="7680" y="6442"/>
                  </a:cubicBezTo>
                  <a:cubicBezTo>
                    <a:pt x="7085" y="5275"/>
                    <a:pt x="6204" y="4191"/>
                    <a:pt x="5037" y="3596"/>
                  </a:cubicBezTo>
                  <a:lnTo>
                    <a:pt x="5037" y="3596"/>
                  </a:lnTo>
                  <a:cubicBezTo>
                    <a:pt x="4918" y="4441"/>
                    <a:pt x="5120" y="5299"/>
                    <a:pt x="5596" y="6013"/>
                  </a:cubicBezTo>
                  <a:cubicBezTo>
                    <a:pt x="5942" y="6537"/>
                    <a:pt x="6418" y="6965"/>
                    <a:pt x="6751" y="7501"/>
                  </a:cubicBezTo>
                  <a:cubicBezTo>
                    <a:pt x="6989" y="7894"/>
                    <a:pt x="7144" y="8335"/>
                    <a:pt x="7394" y="8728"/>
                  </a:cubicBezTo>
                  <a:cubicBezTo>
                    <a:pt x="7751" y="9311"/>
                    <a:pt x="8299" y="9954"/>
                    <a:pt x="8954" y="10180"/>
                  </a:cubicBezTo>
                  <a:cubicBezTo>
                    <a:pt x="7990" y="11597"/>
                    <a:pt x="7156" y="13097"/>
                    <a:pt x="6454" y="14669"/>
                  </a:cubicBezTo>
                  <a:cubicBezTo>
                    <a:pt x="5825" y="14313"/>
                    <a:pt x="5110" y="14164"/>
                    <a:pt x="4388" y="14164"/>
                  </a:cubicBezTo>
                  <a:cubicBezTo>
                    <a:pt x="3975" y="14164"/>
                    <a:pt x="3559" y="14213"/>
                    <a:pt x="3156" y="14300"/>
                  </a:cubicBezTo>
                  <a:cubicBezTo>
                    <a:pt x="2048" y="14550"/>
                    <a:pt x="1012" y="15074"/>
                    <a:pt x="0" y="15597"/>
                  </a:cubicBezTo>
                  <a:cubicBezTo>
                    <a:pt x="241" y="15606"/>
                    <a:pt x="491" y="15611"/>
                    <a:pt x="749" y="15611"/>
                  </a:cubicBezTo>
                  <a:cubicBezTo>
                    <a:pt x="2599" y="15611"/>
                    <a:pt x="4831" y="15372"/>
                    <a:pt x="6430" y="14693"/>
                  </a:cubicBezTo>
                  <a:lnTo>
                    <a:pt x="6430" y="14693"/>
                  </a:lnTo>
                  <a:cubicBezTo>
                    <a:pt x="4799" y="18288"/>
                    <a:pt x="3810" y="22444"/>
                    <a:pt x="4620" y="26349"/>
                  </a:cubicBezTo>
                  <a:lnTo>
                    <a:pt x="4846" y="26301"/>
                  </a:lnTo>
                  <a:cubicBezTo>
                    <a:pt x="4549" y="24861"/>
                    <a:pt x="4477" y="23372"/>
                    <a:pt x="4632" y="21896"/>
                  </a:cubicBezTo>
                  <a:lnTo>
                    <a:pt x="4632" y="21896"/>
                  </a:lnTo>
                  <a:cubicBezTo>
                    <a:pt x="4739" y="22217"/>
                    <a:pt x="5049" y="22467"/>
                    <a:pt x="5334" y="22682"/>
                  </a:cubicBezTo>
                  <a:lnTo>
                    <a:pt x="7001" y="23896"/>
                  </a:lnTo>
                  <a:cubicBezTo>
                    <a:pt x="6894" y="23551"/>
                    <a:pt x="6751" y="23206"/>
                    <a:pt x="6596" y="22884"/>
                  </a:cubicBezTo>
                  <a:cubicBezTo>
                    <a:pt x="6418" y="22503"/>
                    <a:pt x="6168" y="22146"/>
                    <a:pt x="5882" y="21848"/>
                  </a:cubicBezTo>
                  <a:cubicBezTo>
                    <a:pt x="5573" y="21551"/>
                    <a:pt x="5192" y="21360"/>
                    <a:pt x="4763" y="21312"/>
                  </a:cubicBezTo>
                  <a:lnTo>
                    <a:pt x="4680" y="21443"/>
                  </a:lnTo>
                  <a:cubicBezTo>
                    <a:pt x="4858" y="20003"/>
                    <a:pt x="5192" y="18586"/>
                    <a:pt x="5668" y="17205"/>
                  </a:cubicBezTo>
                  <a:cubicBezTo>
                    <a:pt x="5704" y="17300"/>
                    <a:pt x="5739" y="17407"/>
                    <a:pt x="5751" y="17502"/>
                  </a:cubicBezTo>
                  <a:cubicBezTo>
                    <a:pt x="5823" y="17967"/>
                    <a:pt x="5930" y="18419"/>
                    <a:pt x="6085" y="18860"/>
                  </a:cubicBezTo>
                  <a:cubicBezTo>
                    <a:pt x="6537" y="20003"/>
                    <a:pt x="7573" y="20836"/>
                    <a:pt x="8680" y="21372"/>
                  </a:cubicBezTo>
                  <a:cubicBezTo>
                    <a:pt x="8549" y="20479"/>
                    <a:pt x="8025" y="19705"/>
                    <a:pt x="7442" y="19038"/>
                  </a:cubicBezTo>
                  <a:cubicBezTo>
                    <a:pt x="6870" y="18384"/>
                    <a:pt x="6227" y="17812"/>
                    <a:pt x="5692" y="17133"/>
                  </a:cubicBezTo>
                  <a:cubicBezTo>
                    <a:pt x="6037" y="16121"/>
                    <a:pt x="6442" y="15133"/>
                    <a:pt x="6906" y="14169"/>
                  </a:cubicBezTo>
                  <a:lnTo>
                    <a:pt x="6906" y="14193"/>
                  </a:lnTo>
                  <a:lnTo>
                    <a:pt x="6930" y="14204"/>
                  </a:lnTo>
                  <a:lnTo>
                    <a:pt x="6906" y="14157"/>
                  </a:lnTo>
                  <a:cubicBezTo>
                    <a:pt x="8763" y="10311"/>
                    <a:pt x="11276" y="7204"/>
                    <a:pt x="12883" y="5930"/>
                  </a:cubicBezTo>
                  <a:lnTo>
                    <a:pt x="13121" y="5739"/>
                  </a:lnTo>
                  <a:cubicBezTo>
                    <a:pt x="13193" y="5680"/>
                    <a:pt x="13264" y="5632"/>
                    <a:pt x="13324" y="5584"/>
                  </a:cubicBezTo>
                  <a:lnTo>
                    <a:pt x="13312" y="5572"/>
                  </a:lnTo>
                  <a:cubicBezTo>
                    <a:pt x="15169" y="4013"/>
                    <a:pt x="16717" y="2120"/>
                    <a:pt x="178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2810750" y="4002700"/>
              <a:ext cx="56875" cy="118500"/>
            </a:xfrm>
            <a:custGeom>
              <a:avLst/>
              <a:gdLst/>
              <a:ahLst/>
              <a:cxnLst/>
              <a:rect l="l" t="t" r="r" b="b"/>
              <a:pathLst>
                <a:path w="2275" h="4740" extrusionOk="0">
                  <a:moveTo>
                    <a:pt x="489" y="1"/>
                  </a:moveTo>
                  <a:lnTo>
                    <a:pt x="489" y="1"/>
                  </a:lnTo>
                  <a:cubicBezTo>
                    <a:pt x="1" y="1739"/>
                    <a:pt x="596" y="3596"/>
                    <a:pt x="2001" y="4739"/>
                  </a:cubicBezTo>
                  <a:cubicBezTo>
                    <a:pt x="2275" y="3084"/>
                    <a:pt x="1846" y="977"/>
                    <a:pt x="48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2566075" y="4194700"/>
              <a:ext cx="183400" cy="81500"/>
            </a:xfrm>
            <a:custGeom>
              <a:avLst/>
              <a:gdLst/>
              <a:ahLst/>
              <a:cxnLst/>
              <a:rect l="l" t="t" r="r" b="b"/>
              <a:pathLst>
                <a:path w="7336" h="3260" extrusionOk="0">
                  <a:moveTo>
                    <a:pt x="1" y="0"/>
                  </a:moveTo>
                  <a:cubicBezTo>
                    <a:pt x="953" y="953"/>
                    <a:pt x="1906" y="1917"/>
                    <a:pt x="3049" y="2608"/>
                  </a:cubicBezTo>
                  <a:cubicBezTo>
                    <a:pt x="3802" y="3071"/>
                    <a:pt x="4855" y="3260"/>
                    <a:pt x="5861" y="3260"/>
                  </a:cubicBezTo>
                  <a:cubicBezTo>
                    <a:pt x="6381" y="3260"/>
                    <a:pt x="6888" y="3209"/>
                    <a:pt x="7335" y="3120"/>
                  </a:cubicBezTo>
                  <a:cubicBezTo>
                    <a:pt x="6311" y="2227"/>
                    <a:pt x="5240" y="1322"/>
                    <a:pt x="3930" y="953"/>
                  </a:cubicBezTo>
                  <a:cubicBezTo>
                    <a:pt x="3477" y="834"/>
                    <a:pt x="3025" y="750"/>
                    <a:pt x="2573" y="691"/>
                  </a:cubicBezTo>
                  <a:cubicBezTo>
                    <a:pt x="1691" y="536"/>
                    <a:pt x="834"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559825" y="4414125"/>
              <a:ext cx="127125" cy="59875"/>
            </a:xfrm>
            <a:custGeom>
              <a:avLst/>
              <a:gdLst/>
              <a:ahLst/>
              <a:cxnLst/>
              <a:rect l="l" t="t" r="r" b="b"/>
              <a:pathLst>
                <a:path w="5085" h="2395" extrusionOk="0">
                  <a:moveTo>
                    <a:pt x="4319" y="0"/>
                  </a:moveTo>
                  <a:cubicBezTo>
                    <a:pt x="3335" y="0"/>
                    <a:pt x="2372" y="341"/>
                    <a:pt x="1596" y="974"/>
                  </a:cubicBezTo>
                  <a:cubicBezTo>
                    <a:pt x="1060" y="1415"/>
                    <a:pt x="620" y="2010"/>
                    <a:pt x="1" y="2344"/>
                  </a:cubicBezTo>
                  <a:cubicBezTo>
                    <a:pt x="237" y="2378"/>
                    <a:pt x="474" y="2395"/>
                    <a:pt x="709" y="2395"/>
                  </a:cubicBezTo>
                  <a:cubicBezTo>
                    <a:pt x="2188" y="2395"/>
                    <a:pt x="3600" y="1727"/>
                    <a:pt x="4525" y="546"/>
                  </a:cubicBezTo>
                  <a:lnTo>
                    <a:pt x="5085" y="70"/>
                  </a:lnTo>
                  <a:cubicBezTo>
                    <a:pt x="4830" y="23"/>
                    <a:pt x="4574" y="0"/>
                    <a:pt x="431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2851225" y="4149125"/>
              <a:ext cx="97675" cy="46450"/>
            </a:xfrm>
            <a:custGeom>
              <a:avLst/>
              <a:gdLst/>
              <a:ahLst/>
              <a:cxnLst/>
              <a:rect l="l" t="t" r="r" b="b"/>
              <a:pathLst>
                <a:path w="3907" h="1858" extrusionOk="0">
                  <a:moveTo>
                    <a:pt x="238" y="0"/>
                  </a:moveTo>
                  <a:cubicBezTo>
                    <a:pt x="159" y="0"/>
                    <a:pt x="80" y="1"/>
                    <a:pt x="1" y="2"/>
                  </a:cubicBezTo>
                  <a:cubicBezTo>
                    <a:pt x="465" y="656"/>
                    <a:pt x="1192" y="1049"/>
                    <a:pt x="1882" y="1430"/>
                  </a:cubicBezTo>
                  <a:cubicBezTo>
                    <a:pt x="2192" y="1633"/>
                    <a:pt x="2537" y="1776"/>
                    <a:pt x="2906" y="1847"/>
                  </a:cubicBezTo>
                  <a:cubicBezTo>
                    <a:pt x="2962" y="1854"/>
                    <a:pt x="3019" y="1858"/>
                    <a:pt x="3076" y="1858"/>
                  </a:cubicBezTo>
                  <a:cubicBezTo>
                    <a:pt x="3397" y="1858"/>
                    <a:pt x="3724" y="1742"/>
                    <a:pt x="3906" y="1490"/>
                  </a:cubicBezTo>
                  <a:cubicBezTo>
                    <a:pt x="3585" y="1133"/>
                    <a:pt x="3228" y="823"/>
                    <a:pt x="2835" y="561"/>
                  </a:cubicBezTo>
                  <a:cubicBezTo>
                    <a:pt x="2034" y="78"/>
                    <a:pt x="1162" y="0"/>
                    <a:pt x="23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2811950" y="4197975"/>
              <a:ext cx="100325" cy="69275"/>
            </a:xfrm>
            <a:custGeom>
              <a:avLst/>
              <a:gdLst/>
              <a:ahLst/>
              <a:cxnLst/>
              <a:rect l="l" t="t" r="r" b="b"/>
              <a:pathLst>
                <a:path w="4013" h="2771" extrusionOk="0">
                  <a:moveTo>
                    <a:pt x="60" y="0"/>
                  </a:moveTo>
                  <a:lnTo>
                    <a:pt x="60" y="0"/>
                  </a:lnTo>
                  <a:cubicBezTo>
                    <a:pt x="0" y="298"/>
                    <a:pt x="143" y="536"/>
                    <a:pt x="369" y="738"/>
                  </a:cubicBezTo>
                  <a:cubicBezTo>
                    <a:pt x="596" y="929"/>
                    <a:pt x="834" y="1107"/>
                    <a:pt x="1084" y="1286"/>
                  </a:cubicBezTo>
                  <a:cubicBezTo>
                    <a:pt x="1548" y="1643"/>
                    <a:pt x="1882" y="2143"/>
                    <a:pt x="2370" y="2453"/>
                  </a:cubicBezTo>
                  <a:cubicBezTo>
                    <a:pt x="2704" y="2665"/>
                    <a:pt x="3088" y="2771"/>
                    <a:pt x="3476" y="2771"/>
                  </a:cubicBezTo>
                  <a:cubicBezTo>
                    <a:pt x="3656" y="2771"/>
                    <a:pt x="3836" y="2748"/>
                    <a:pt x="4013" y="2703"/>
                  </a:cubicBezTo>
                  <a:cubicBezTo>
                    <a:pt x="3739" y="1893"/>
                    <a:pt x="3191" y="1203"/>
                    <a:pt x="2465" y="750"/>
                  </a:cubicBezTo>
                  <a:cubicBezTo>
                    <a:pt x="1727" y="322"/>
                    <a:pt x="905" y="60"/>
                    <a:pt x="6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2774150" y="4250350"/>
              <a:ext cx="84850" cy="91100"/>
            </a:xfrm>
            <a:custGeom>
              <a:avLst/>
              <a:gdLst/>
              <a:ahLst/>
              <a:cxnLst/>
              <a:rect l="l" t="t" r="r" b="b"/>
              <a:pathLst>
                <a:path w="3394" h="3644" extrusionOk="0">
                  <a:moveTo>
                    <a:pt x="48" y="1"/>
                  </a:moveTo>
                  <a:cubicBezTo>
                    <a:pt x="0" y="227"/>
                    <a:pt x="191" y="417"/>
                    <a:pt x="346" y="584"/>
                  </a:cubicBezTo>
                  <a:cubicBezTo>
                    <a:pt x="834" y="1120"/>
                    <a:pt x="1084" y="1834"/>
                    <a:pt x="1536" y="2406"/>
                  </a:cubicBezTo>
                  <a:cubicBezTo>
                    <a:pt x="2001" y="3013"/>
                    <a:pt x="2655" y="3442"/>
                    <a:pt x="3394" y="3644"/>
                  </a:cubicBezTo>
                  <a:cubicBezTo>
                    <a:pt x="2751" y="2096"/>
                    <a:pt x="1608" y="584"/>
                    <a:pt x="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2730975" y="4324175"/>
              <a:ext cx="98250" cy="99175"/>
            </a:xfrm>
            <a:custGeom>
              <a:avLst/>
              <a:gdLst/>
              <a:ahLst/>
              <a:cxnLst/>
              <a:rect l="l" t="t" r="r" b="b"/>
              <a:pathLst>
                <a:path w="3930" h="3967" extrusionOk="0">
                  <a:moveTo>
                    <a:pt x="1" y="0"/>
                  </a:moveTo>
                  <a:lnTo>
                    <a:pt x="1" y="0"/>
                  </a:lnTo>
                  <a:cubicBezTo>
                    <a:pt x="549" y="1417"/>
                    <a:pt x="1715" y="2489"/>
                    <a:pt x="2835" y="3501"/>
                  </a:cubicBezTo>
                  <a:cubicBezTo>
                    <a:pt x="3079" y="3726"/>
                    <a:pt x="3395" y="3967"/>
                    <a:pt x="3718" y="3967"/>
                  </a:cubicBezTo>
                  <a:cubicBezTo>
                    <a:pt x="3789" y="3967"/>
                    <a:pt x="3860" y="3955"/>
                    <a:pt x="3930" y="3929"/>
                  </a:cubicBezTo>
                  <a:cubicBezTo>
                    <a:pt x="3049" y="2251"/>
                    <a:pt x="1680" y="88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4" name="Google Shape;394;p3"/>
          <p:cNvSpPr/>
          <p:nvPr/>
        </p:nvSpPr>
        <p:spPr>
          <a:xfrm rot="-2540834">
            <a:off x="-691793" y="5500638"/>
            <a:ext cx="4910657" cy="252613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3"/>
          <p:cNvGrpSpPr/>
          <p:nvPr/>
        </p:nvGrpSpPr>
        <p:grpSpPr>
          <a:xfrm rot="3450807">
            <a:off x="-56021" y="3392085"/>
            <a:ext cx="1840733" cy="4341332"/>
            <a:chOff x="6152550" y="3804050"/>
            <a:chExt cx="386075" cy="910550"/>
          </a:xfrm>
        </p:grpSpPr>
        <p:sp>
          <p:nvSpPr>
            <p:cNvPr id="396" name="Google Shape;396;p3"/>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6152550" y="3811600"/>
              <a:ext cx="282800" cy="838825"/>
            </a:xfrm>
            <a:custGeom>
              <a:avLst/>
              <a:gdLst/>
              <a:ahLst/>
              <a:cxnLst/>
              <a:rect l="l" t="t" r="r" b="b"/>
              <a:pathLst>
                <a:path w="11312" h="33553" extrusionOk="0">
                  <a:moveTo>
                    <a:pt x="2060" y="1"/>
                  </a:moveTo>
                  <a:cubicBezTo>
                    <a:pt x="1155" y="584"/>
                    <a:pt x="95" y="1704"/>
                    <a:pt x="143" y="4406"/>
                  </a:cubicBezTo>
                  <a:cubicBezTo>
                    <a:pt x="1179" y="5025"/>
                    <a:pt x="2572" y="5835"/>
                    <a:pt x="2572" y="5835"/>
                  </a:cubicBezTo>
                  <a:lnTo>
                    <a:pt x="215" y="5478"/>
                  </a:lnTo>
                  <a:lnTo>
                    <a:pt x="215" y="5478"/>
                  </a:lnTo>
                  <a:cubicBezTo>
                    <a:pt x="226" y="5633"/>
                    <a:pt x="250" y="5799"/>
                    <a:pt x="274" y="5966"/>
                  </a:cubicBezTo>
                  <a:cubicBezTo>
                    <a:pt x="917" y="10455"/>
                    <a:pt x="0" y="12205"/>
                    <a:pt x="357" y="18670"/>
                  </a:cubicBezTo>
                  <a:lnTo>
                    <a:pt x="4644" y="18670"/>
                  </a:lnTo>
                  <a:lnTo>
                    <a:pt x="596" y="20706"/>
                  </a:lnTo>
                  <a:cubicBezTo>
                    <a:pt x="1429" y="25171"/>
                    <a:pt x="3977" y="25552"/>
                    <a:pt x="5596" y="29278"/>
                  </a:cubicBezTo>
                  <a:cubicBezTo>
                    <a:pt x="5858" y="29886"/>
                    <a:pt x="6203" y="30457"/>
                    <a:pt x="6632" y="30981"/>
                  </a:cubicBezTo>
                  <a:lnTo>
                    <a:pt x="8132" y="30433"/>
                  </a:lnTo>
                  <a:lnTo>
                    <a:pt x="7037" y="31445"/>
                  </a:lnTo>
                  <a:cubicBezTo>
                    <a:pt x="8561" y="32993"/>
                    <a:pt x="10442" y="33434"/>
                    <a:pt x="11311" y="33553"/>
                  </a:cubicBezTo>
                  <a:cubicBezTo>
                    <a:pt x="6299" y="11562"/>
                    <a:pt x="2727" y="1739"/>
                    <a:pt x="2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3"/>
          <p:cNvSpPr txBox="1">
            <a:spLocks noGrp="1"/>
          </p:cNvSpPr>
          <p:nvPr>
            <p:ph type="title"/>
          </p:nvPr>
        </p:nvSpPr>
        <p:spPr>
          <a:xfrm>
            <a:off x="2693933" y="3109367"/>
            <a:ext cx="680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3"/>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
          <p:cNvSpPr txBox="1">
            <a:spLocks noGrp="1"/>
          </p:cNvSpPr>
          <p:nvPr>
            <p:ph type="title" idx="2" hasCustomPrompt="1"/>
          </p:nvPr>
        </p:nvSpPr>
        <p:spPr>
          <a:xfrm>
            <a:off x="5204700" y="1783767"/>
            <a:ext cx="17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pic>
        <p:nvPicPr>
          <p:cNvPr id="402" name="Google Shape;402;p3"/>
          <p:cNvPicPr preferRelativeResize="0"/>
          <p:nvPr/>
        </p:nvPicPr>
        <p:blipFill>
          <a:blip r:embed="rId2">
            <a:alphaModFix amt="50000"/>
          </a:blip>
          <a:stretch>
            <a:fillRect/>
          </a:stretch>
        </p:blipFill>
        <p:spPr>
          <a:xfrm>
            <a:off x="-1934632" y="-2130809"/>
            <a:ext cx="5136000" cy="4594604"/>
          </a:xfrm>
          <a:prstGeom prst="rect">
            <a:avLst/>
          </a:prstGeom>
          <a:noFill/>
          <a:ln>
            <a:noFill/>
          </a:ln>
        </p:spPr>
      </p:pic>
      <p:pic>
        <p:nvPicPr>
          <p:cNvPr id="403" name="Google Shape;403;p3"/>
          <p:cNvPicPr preferRelativeResize="0"/>
          <p:nvPr/>
        </p:nvPicPr>
        <p:blipFill>
          <a:blip r:embed="rId2">
            <a:alphaModFix amt="50000"/>
          </a:blip>
          <a:stretch>
            <a:fillRect/>
          </a:stretch>
        </p:blipFill>
        <p:spPr>
          <a:xfrm>
            <a:off x="8984035" y="-1584709"/>
            <a:ext cx="5136000" cy="4594604"/>
          </a:xfrm>
          <a:prstGeom prst="rect">
            <a:avLst/>
          </a:prstGeom>
          <a:noFill/>
          <a:ln>
            <a:noFill/>
          </a:ln>
        </p:spPr>
      </p:pic>
      <p:pic>
        <p:nvPicPr>
          <p:cNvPr id="404" name="Google Shape;404;p3"/>
          <p:cNvPicPr preferRelativeResize="0"/>
          <p:nvPr/>
        </p:nvPicPr>
        <p:blipFill>
          <a:blip r:embed="rId2">
            <a:alphaModFix amt="50000"/>
          </a:blip>
          <a:stretch>
            <a:fillRect/>
          </a:stretch>
        </p:blipFill>
        <p:spPr>
          <a:xfrm>
            <a:off x="9333835" y="3425858"/>
            <a:ext cx="5136000" cy="4594604"/>
          </a:xfrm>
          <a:prstGeom prst="rect">
            <a:avLst/>
          </a:prstGeom>
          <a:noFill/>
          <a:ln>
            <a:noFill/>
          </a:ln>
        </p:spPr>
      </p:pic>
      <p:pic>
        <p:nvPicPr>
          <p:cNvPr id="405" name="Google Shape;405;p3"/>
          <p:cNvPicPr preferRelativeResize="0"/>
          <p:nvPr/>
        </p:nvPicPr>
        <p:blipFill>
          <a:blip r:embed="rId2">
            <a:alphaModFix amt="50000"/>
          </a:blip>
          <a:stretch>
            <a:fillRect/>
          </a:stretch>
        </p:blipFill>
        <p:spPr>
          <a:xfrm rot="-1518675">
            <a:off x="-1398848" y="2906159"/>
            <a:ext cx="5136000" cy="4594603"/>
          </a:xfrm>
          <a:prstGeom prst="rect">
            <a:avLst/>
          </a:prstGeom>
          <a:noFill/>
          <a:ln>
            <a:noFill/>
          </a:ln>
        </p:spPr>
      </p:pic>
    </p:spTree>
    <p:extLst>
      <p:ext uri="{BB962C8B-B14F-4D97-AF65-F5344CB8AC3E}">
        <p14:creationId xmlns:p14="http://schemas.microsoft.com/office/powerpoint/2010/main" val="2265328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4425800" y="2549167"/>
            <a:ext cx="5431200" cy="89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23" name="Google Shape;923;p9"/>
          <p:cNvSpPr txBox="1">
            <a:spLocks noGrp="1"/>
          </p:cNvSpPr>
          <p:nvPr>
            <p:ph type="subTitle" idx="1"/>
          </p:nvPr>
        </p:nvSpPr>
        <p:spPr>
          <a:xfrm>
            <a:off x="4425800" y="3390900"/>
            <a:ext cx="5431200" cy="177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10747585" y="-67351"/>
            <a:ext cx="2254545" cy="2437796"/>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9"/>
          <p:cNvGrpSpPr/>
          <p:nvPr/>
        </p:nvGrpSpPr>
        <p:grpSpPr>
          <a:xfrm rot="-7585282" flipH="1">
            <a:off x="10696267" y="-640951"/>
            <a:ext cx="1071472" cy="2450965"/>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942" name="Google Shape;942;p9"/>
          <p:cNvPicPr preferRelativeResize="0"/>
          <p:nvPr/>
        </p:nvPicPr>
        <p:blipFill>
          <a:blip r:embed="rId2">
            <a:alphaModFix amt="51000"/>
          </a:blip>
          <a:stretch>
            <a:fillRect/>
          </a:stretch>
        </p:blipFill>
        <p:spPr>
          <a:xfrm rot="1802387">
            <a:off x="10569706" y="-840644"/>
            <a:ext cx="4094893" cy="3663224"/>
          </a:xfrm>
          <a:prstGeom prst="rect">
            <a:avLst/>
          </a:prstGeom>
          <a:noFill/>
          <a:ln>
            <a:noFill/>
          </a:ln>
        </p:spPr>
      </p:pic>
    </p:spTree>
    <p:extLst>
      <p:ext uri="{BB962C8B-B14F-4D97-AF65-F5344CB8AC3E}">
        <p14:creationId xmlns:p14="http://schemas.microsoft.com/office/powerpoint/2010/main" val="3407181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13"/>
        <p:cNvGrpSpPr/>
        <p:nvPr/>
      </p:nvGrpSpPr>
      <p:grpSpPr>
        <a:xfrm>
          <a:off x="0" y="0"/>
          <a:ext cx="0" cy="0"/>
          <a:chOff x="0" y="0"/>
          <a:chExt cx="0" cy="0"/>
        </a:xfrm>
      </p:grpSpPr>
      <p:sp>
        <p:nvSpPr>
          <p:cNvPr id="1414" name="Google Shape;1414;p16"/>
          <p:cNvSpPr/>
          <p:nvPr/>
        </p:nvSpPr>
        <p:spPr>
          <a:xfrm rot="6008301">
            <a:off x="2509330" y="-722599"/>
            <a:ext cx="7122703" cy="8662271"/>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5" name="Google Shape;1415;p16"/>
          <p:cNvGrpSpPr/>
          <p:nvPr/>
        </p:nvGrpSpPr>
        <p:grpSpPr>
          <a:xfrm>
            <a:off x="11209739" y="4534121"/>
            <a:ext cx="1164404" cy="2237220"/>
            <a:chOff x="3238525" y="2739250"/>
            <a:chExt cx="1148975" cy="2301800"/>
          </a:xfrm>
        </p:grpSpPr>
        <p:sp>
          <p:nvSpPr>
            <p:cNvPr id="1416" name="Google Shape;1416;p16"/>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6"/>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6"/>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6"/>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6"/>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6"/>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6"/>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6"/>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6"/>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6"/>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6"/>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6"/>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6"/>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6"/>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6"/>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6"/>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6"/>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6"/>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6"/>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6"/>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6"/>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6"/>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6"/>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6"/>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6"/>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6"/>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6"/>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6"/>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6"/>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6"/>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6"/>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6"/>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6"/>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6"/>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6"/>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6"/>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6"/>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6"/>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6"/>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6"/>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6"/>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6"/>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6"/>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6"/>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6"/>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6"/>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6"/>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6"/>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6"/>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6"/>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6"/>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6"/>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6"/>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6"/>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6"/>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6"/>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6"/>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6"/>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6"/>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6"/>
          <p:cNvGrpSpPr/>
          <p:nvPr/>
        </p:nvGrpSpPr>
        <p:grpSpPr>
          <a:xfrm flipH="1">
            <a:off x="349361" y="2"/>
            <a:ext cx="1335600" cy="2424701"/>
            <a:chOff x="7463325" y="0"/>
            <a:chExt cx="1579198" cy="2750073"/>
          </a:xfrm>
        </p:grpSpPr>
        <p:sp>
          <p:nvSpPr>
            <p:cNvPr id="1476" name="Google Shape;1476;p16"/>
            <p:cNvSpPr/>
            <p:nvPr/>
          </p:nvSpPr>
          <p:spPr>
            <a:xfrm>
              <a:off x="7526318" y="1409914"/>
              <a:ext cx="799739" cy="579784"/>
            </a:xfrm>
            <a:custGeom>
              <a:avLst/>
              <a:gdLst/>
              <a:ahLst/>
              <a:cxnLst/>
              <a:rect l="l" t="t" r="r" b="b"/>
              <a:pathLst>
                <a:path w="24986" h="18114" extrusionOk="0">
                  <a:moveTo>
                    <a:pt x="1" y="1"/>
                  </a:moveTo>
                  <a:lnTo>
                    <a:pt x="1" y="10075"/>
                  </a:lnTo>
                  <a:cubicBezTo>
                    <a:pt x="1" y="14478"/>
                    <a:pt x="3637" y="18114"/>
                    <a:pt x="8040" y="18114"/>
                  </a:cubicBezTo>
                  <a:lnTo>
                    <a:pt x="16913" y="18114"/>
                  </a:lnTo>
                  <a:cubicBezTo>
                    <a:pt x="21350" y="18114"/>
                    <a:pt x="24986" y="14478"/>
                    <a:pt x="24986" y="10075"/>
                  </a:cubicBezTo>
                  <a:lnTo>
                    <a:pt x="249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6"/>
            <p:cNvSpPr/>
            <p:nvPr/>
          </p:nvSpPr>
          <p:spPr>
            <a:xfrm>
              <a:off x="7527425" y="1556200"/>
              <a:ext cx="799731" cy="55565"/>
            </a:xfrm>
            <a:custGeom>
              <a:avLst/>
              <a:gdLst/>
              <a:ahLst/>
              <a:cxnLst/>
              <a:rect l="l" t="t" r="r" b="b"/>
              <a:pathLst>
                <a:path w="28788" h="1736" extrusionOk="0">
                  <a:moveTo>
                    <a:pt x="0" y="1"/>
                  </a:moveTo>
                  <a:lnTo>
                    <a:pt x="0" y="868"/>
                  </a:lnTo>
                  <a:cubicBezTo>
                    <a:pt x="601" y="868"/>
                    <a:pt x="901" y="1035"/>
                    <a:pt x="1234" y="1235"/>
                  </a:cubicBezTo>
                  <a:cubicBezTo>
                    <a:pt x="1601" y="1435"/>
                    <a:pt x="2068" y="1735"/>
                    <a:pt x="2902" y="1735"/>
                  </a:cubicBezTo>
                  <a:cubicBezTo>
                    <a:pt x="3736" y="1735"/>
                    <a:pt x="4170" y="1502"/>
                    <a:pt x="4570" y="1235"/>
                  </a:cubicBezTo>
                  <a:cubicBezTo>
                    <a:pt x="4904" y="1035"/>
                    <a:pt x="5171" y="868"/>
                    <a:pt x="5771" y="868"/>
                  </a:cubicBezTo>
                  <a:cubicBezTo>
                    <a:pt x="6338" y="868"/>
                    <a:pt x="6638" y="1035"/>
                    <a:pt x="6972" y="1235"/>
                  </a:cubicBezTo>
                  <a:cubicBezTo>
                    <a:pt x="7339" y="1435"/>
                    <a:pt x="7806" y="1735"/>
                    <a:pt x="8640" y="1735"/>
                  </a:cubicBezTo>
                  <a:cubicBezTo>
                    <a:pt x="9474" y="1735"/>
                    <a:pt x="9941" y="1502"/>
                    <a:pt x="10308" y="1235"/>
                  </a:cubicBezTo>
                  <a:cubicBezTo>
                    <a:pt x="10641" y="1035"/>
                    <a:pt x="10941" y="868"/>
                    <a:pt x="11508" y="868"/>
                  </a:cubicBezTo>
                  <a:cubicBezTo>
                    <a:pt x="12109" y="868"/>
                    <a:pt x="12409" y="1035"/>
                    <a:pt x="12743" y="1235"/>
                  </a:cubicBezTo>
                  <a:cubicBezTo>
                    <a:pt x="13110" y="1435"/>
                    <a:pt x="13577" y="1735"/>
                    <a:pt x="14411" y="1735"/>
                  </a:cubicBezTo>
                  <a:cubicBezTo>
                    <a:pt x="15244" y="1735"/>
                    <a:pt x="15678" y="1502"/>
                    <a:pt x="16078" y="1235"/>
                  </a:cubicBezTo>
                  <a:cubicBezTo>
                    <a:pt x="16412" y="1035"/>
                    <a:pt x="16679" y="868"/>
                    <a:pt x="17279" y="868"/>
                  </a:cubicBezTo>
                  <a:cubicBezTo>
                    <a:pt x="17846" y="868"/>
                    <a:pt x="18147" y="1035"/>
                    <a:pt x="18480" y="1235"/>
                  </a:cubicBezTo>
                  <a:cubicBezTo>
                    <a:pt x="18847" y="1435"/>
                    <a:pt x="19314" y="1735"/>
                    <a:pt x="20148" y="1735"/>
                  </a:cubicBezTo>
                  <a:cubicBezTo>
                    <a:pt x="20982" y="1735"/>
                    <a:pt x="21449" y="1502"/>
                    <a:pt x="21816" y="1235"/>
                  </a:cubicBezTo>
                  <a:cubicBezTo>
                    <a:pt x="22149" y="1035"/>
                    <a:pt x="22450" y="868"/>
                    <a:pt x="23017" y="868"/>
                  </a:cubicBezTo>
                  <a:cubicBezTo>
                    <a:pt x="23617" y="868"/>
                    <a:pt x="23917" y="1035"/>
                    <a:pt x="24251" y="1235"/>
                  </a:cubicBezTo>
                  <a:cubicBezTo>
                    <a:pt x="24618" y="1435"/>
                    <a:pt x="25085" y="1735"/>
                    <a:pt x="25919" y="1735"/>
                  </a:cubicBezTo>
                  <a:cubicBezTo>
                    <a:pt x="26753" y="1735"/>
                    <a:pt x="27186" y="1435"/>
                    <a:pt x="27587" y="1235"/>
                  </a:cubicBezTo>
                  <a:cubicBezTo>
                    <a:pt x="27920" y="1035"/>
                    <a:pt x="28187" y="868"/>
                    <a:pt x="28788" y="868"/>
                  </a:cubicBezTo>
                  <a:lnTo>
                    <a:pt x="28788" y="1"/>
                  </a:lnTo>
                  <a:cubicBezTo>
                    <a:pt x="27954" y="1"/>
                    <a:pt x="27487" y="234"/>
                    <a:pt x="27120" y="501"/>
                  </a:cubicBezTo>
                  <a:cubicBezTo>
                    <a:pt x="26786" y="701"/>
                    <a:pt x="26486" y="868"/>
                    <a:pt x="25919" y="868"/>
                  </a:cubicBezTo>
                  <a:cubicBezTo>
                    <a:pt x="25318" y="868"/>
                    <a:pt x="25018" y="701"/>
                    <a:pt x="24685" y="501"/>
                  </a:cubicBezTo>
                  <a:cubicBezTo>
                    <a:pt x="24318" y="268"/>
                    <a:pt x="23851" y="1"/>
                    <a:pt x="23017" y="1"/>
                  </a:cubicBezTo>
                  <a:cubicBezTo>
                    <a:pt x="22183" y="1"/>
                    <a:pt x="21749" y="234"/>
                    <a:pt x="21349" y="501"/>
                  </a:cubicBezTo>
                  <a:cubicBezTo>
                    <a:pt x="21015" y="701"/>
                    <a:pt x="20748" y="868"/>
                    <a:pt x="20148" y="868"/>
                  </a:cubicBezTo>
                  <a:cubicBezTo>
                    <a:pt x="19581" y="868"/>
                    <a:pt x="19281" y="701"/>
                    <a:pt x="18947" y="501"/>
                  </a:cubicBezTo>
                  <a:cubicBezTo>
                    <a:pt x="18580" y="268"/>
                    <a:pt x="18113" y="1"/>
                    <a:pt x="17279" y="1"/>
                  </a:cubicBezTo>
                  <a:cubicBezTo>
                    <a:pt x="16445" y="1"/>
                    <a:pt x="15978" y="234"/>
                    <a:pt x="15611" y="501"/>
                  </a:cubicBezTo>
                  <a:cubicBezTo>
                    <a:pt x="15278" y="701"/>
                    <a:pt x="14978" y="868"/>
                    <a:pt x="14411" y="868"/>
                  </a:cubicBezTo>
                  <a:cubicBezTo>
                    <a:pt x="13810" y="868"/>
                    <a:pt x="13510" y="701"/>
                    <a:pt x="13176" y="501"/>
                  </a:cubicBezTo>
                  <a:cubicBezTo>
                    <a:pt x="12809" y="268"/>
                    <a:pt x="12342" y="1"/>
                    <a:pt x="11508" y="1"/>
                  </a:cubicBezTo>
                  <a:cubicBezTo>
                    <a:pt x="10675" y="1"/>
                    <a:pt x="10241" y="234"/>
                    <a:pt x="9841" y="501"/>
                  </a:cubicBezTo>
                  <a:cubicBezTo>
                    <a:pt x="9507" y="701"/>
                    <a:pt x="9240" y="868"/>
                    <a:pt x="8640" y="868"/>
                  </a:cubicBezTo>
                  <a:cubicBezTo>
                    <a:pt x="8073" y="868"/>
                    <a:pt x="7772" y="701"/>
                    <a:pt x="7439" y="501"/>
                  </a:cubicBezTo>
                  <a:cubicBezTo>
                    <a:pt x="7072" y="268"/>
                    <a:pt x="6605" y="1"/>
                    <a:pt x="5771" y="1"/>
                  </a:cubicBezTo>
                  <a:cubicBezTo>
                    <a:pt x="4937" y="1"/>
                    <a:pt x="4470" y="234"/>
                    <a:pt x="4103" y="501"/>
                  </a:cubicBezTo>
                  <a:cubicBezTo>
                    <a:pt x="3770" y="701"/>
                    <a:pt x="3469" y="868"/>
                    <a:pt x="2902" y="868"/>
                  </a:cubicBezTo>
                  <a:cubicBezTo>
                    <a:pt x="2302" y="868"/>
                    <a:pt x="2002" y="701"/>
                    <a:pt x="1668" y="501"/>
                  </a:cubicBezTo>
                  <a:cubicBezTo>
                    <a:pt x="1301" y="268"/>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6"/>
            <p:cNvSpPr/>
            <p:nvPr/>
          </p:nvSpPr>
          <p:spPr>
            <a:xfrm>
              <a:off x="7527425" y="1697129"/>
              <a:ext cx="799731" cy="56621"/>
            </a:xfrm>
            <a:custGeom>
              <a:avLst/>
              <a:gdLst/>
              <a:ahLst/>
              <a:cxnLst/>
              <a:rect l="l" t="t" r="r" b="b"/>
              <a:pathLst>
                <a:path w="28788" h="1769" extrusionOk="0">
                  <a:moveTo>
                    <a:pt x="0" y="1"/>
                  </a:moveTo>
                  <a:lnTo>
                    <a:pt x="0" y="868"/>
                  </a:lnTo>
                  <a:cubicBezTo>
                    <a:pt x="601" y="868"/>
                    <a:pt x="901" y="1035"/>
                    <a:pt x="1234" y="1268"/>
                  </a:cubicBezTo>
                  <a:cubicBezTo>
                    <a:pt x="1601" y="1469"/>
                    <a:pt x="2068" y="1769"/>
                    <a:pt x="2902" y="1769"/>
                  </a:cubicBezTo>
                  <a:cubicBezTo>
                    <a:pt x="3736" y="1769"/>
                    <a:pt x="4170" y="1502"/>
                    <a:pt x="4570" y="1268"/>
                  </a:cubicBezTo>
                  <a:cubicBezTo>
                    <a:pt x="4904" y="1035"/>
                    <a:pt x="5171" y="868"/>
                    <a:pt x="5771" y="868"/>
                  </a:cubicBezTo>
                  <a:cubicBezTo>
                    <a:pt x="6338" y="868"/>
                    <a:pt x="6638" y="1035"/>
                    <a:pt x="6972" y="1268"/>
                  </a:cubicBezTo>
                  <a:cubicBezTo>
                    <a:pt x="7339" y="1469"/>
                    <a:pt x="7806" y="1769"/>
                    <a:pt x="8640" y="1769"/>
                  </a:cubicBezTo>
                  <a:cubicBezTo>
                    <a:pt x="9474" y="1769"/>
                    <a:pt x="9941" y="1502"/>
                    <a:pt x="10308" y="1268"/>
                  </a:cubicBezTo>
                  <a:cubicBezTo>
                    <a:pt x="10641" y="1035"/>
                    <a:pt x="10941" y="868"/>
                    <a:pt x="11508" y="868"/>
                  </a:cubicBezTo>
                  <a:cubicBezTo>
                    <a:pt x="12109" y="868"/>
                    <a:pt x="12409" y="1035"/>
                    <a:pt x="12743" y="1268"/>
                  </a:cubicBezTo>
                  <a:cubicBezTo>
                    <a:pt x="13110" y="1469"/>
                    <a:pt x="13577" y="1769"/>
                    <a:pt x="14411" y="1769"/>
                  </a:cubicBezTo>
                  <a:cubicBezTo>
                    <a:pt x="15244" y="1769"/>
                    <a:pt x="15678" y="1502"/>
                    <a:pt x="16078" y="1268"/>
                  </a:cubicBezTo>
                  <a:cubicBezTo>
                    <a:pt x="16412" y="1035"/>
                    <a:pt x="16679" y="868"/>
                    <a:pt x="17279" y="868"/>
                  </a:cubicBezTo>
                  <a:cubicBezTo>
                    <a:pt x="17846" y="868"/>
                    <a:pt x="18147" y="1035"/>
                    <a:pt x="18480" y="1268"/>
                  </a:cubicBezTo>
                  <a:cubicBezTo>
                    <a:pt x="18847" y="1469"/>
                    <a:pt x="19314" y="1769"/>
                    <a:pt x="20148" y="1769"/>
                  </a:cubicBezTo>
                  <a:cubicBezTo>
                    <a:pt x="20982" y="1769"/>
                    <a:pt x="21449" y="1502"/>
                    <a:pt x="21816" y="1268"/>
                  </a:cubicBezTo>
                  <a:cubicBezTo>
                    <a:pt x="22149" y="1035"/>
                    <a:pt x="22450" y="868"/>
                    <a:pt x="23017" y="868"/>
                  </a:cubicBezTo>
                  <a:cubicBezTo>
                    <a:pt x="23617" y="868"/>
                    <a:pt x="23917" y="1035"/>
                    <a:pt x="24251" y="1268"/>
                  </a:cubicBezTo>
                  <a:cubicBezTo>
                    <a:pt x="24618" y="1469"/>
                    <a:pt x="25085" y="1769"/>
                    <a:pt x="25919" y="1769"/>
                  </a:cubicBezTo>
                  <a:cubicBezTo>
                    <a:pt x="26753" y="1769"/>
                    <a:pt x="27186" y="1502"/>
                    <a:pt x="27587" y="1268"/>
                  </a:cubicBezTo>
                  <a:cubicBezTo>
                    <a:pt x="27920" y="1035"/>
                    <a:pt x="28187" y="868"/>
                    <a:pt x="28788" y="868"/>
                  </a:cubicBezTo>
                  <a:lnTo>
                    <a:pt x="28788" y="1"/>
                  </a:lnTo>
                  <a:cubicBezTo>
                    <a:pt x="27954" y="1"/>
                    <a:pt x="27487" y="268"/>
                    <a:pt x="27120" y="501"/>
                  </a:cubicBezTo>
                  <a:cubicBezTo>
                    <a:pt x="26786" y="701"/>
                    <a:pt x="26486" y="868"/>
                    <a:pt x="25919" y="868"/>
                  </a:cubicBezTo>
                  <a:cubicBezTo>
                    <a:pt x="25318" y="868"/>
                    <a:pt x="25018" y="701"/>
                    <a:pt x="24685" y="501"/>
                  </a:cubicBezTo>
                  <a:cubicBezTo>
                    <a:pt x="24318" y="301"/>
                    <a:pt x="23851" y="1"/>
                    <a:pt x="23017" y="1"/>
                  </a:cubicBezTo>
                  <a:cubicBezTo>
                    <a:pt x="22183" y="1"/>
                    <a:pt x="21749" y="268"/>
                    <a:pt x="21349" y="501"/>
                  </a:cubicBezTo>
                  <a:cubicBezTo>
                    <a:pt x="21015" y="701"/>
                    <a:pt x="20748" y="868"/>
                    <a:pt x="20148" y="868"/>
                  </a:cubicBezTo>
                  <a:cubicBezTo>
                    <a:pt x="19581" y="868"/>
                    <a:pt x="19281" y="701"/>
                    <a:pt x="18947" y="501"/>
                  </a:cubicBezTo>
                  <a:cubicBezTo>
                    <a:pt x="18580" y="301"/>
                    <a:pt x="18113" y="1"/>
                    <a:pt x="17279" y="1"/>
                  </a:cubicBezTo>
                  <a:cubicBezTo>
                    <a:pt x="16445" y="1"/>
                    <a:pt x="15978" y="268"/>
                    <a:pt x="15611" y="501"/>
                  </a:cubicBezTo>
                  <a:cubicBezTo>
                    <a:pt x="15278" y="701"/>
                    <a:pt x="14978" y="868"/>
                    <a:pt x="14411" y="868"/>
                  </a:cubicBezTo>
                  <a:cubicBezTo>
                    <a:pt x="13810" y="868"/>
                    <a:pt x="13510" y="701"/>
                    <a:pt x="13176" y="501"/>
                  </a:cubicBezTo>
                  <a:cubicBezTo>
                    <a:pt x="12809" y="301"/>
                    <a:pt x="12342" y="1"/>
                    <a:pt x="11508" y="1"/>
                  </a:cubicBezTo>
                  <a:cubicBezTo>
                    <a:pt x="10675" y="1"/>
                    <a:pt x="10241" y="268"/>
                    <a:pt x="9841" y="501"/>
                  </a:cubicBezTo>
                  <a:cubicBezTo>
                    <a:pt x="9507" y="701"/>
                    <a:pt x="9240" y="868"/>
                    <a:pt x="8640" y="868"/>
                  </a:cubicBezTo>
                  <a:cubicBezTo>
                    <a:pt x="8073" y="868"/>
                    <a:pt x="7772" y="701"/>
                    <a:pt x="7439" y="501"/>
                  </a:cubicBezTo>
                  <a:cubicBezTo>
                    <a:pt x="7072" y="301"/>
                    <a:pt x="6605" y="1"/>
                    <a:pt x="5771" y="1"/>
                  </a:cubicBezTo>
                  <a:cubicBezTo>
                    <a:pt x="4937" y="1"/>
                    <a:pt x="4470" y="268"/>
                    <a:pt x="4103" y="501"/>
                  </a:cubicBezTo>
                  <a:cubicBezTo>
                    <a:pt x="3770" y="701"/>
                    <a:pt x="3469" y="868"/>
                    <a:pt x="2902" y="868"/>
                  </a:cubicBezTo>
                  <a:cubicBezTo>
                    <a:pt x="2302" y="868"/>
                    <a:pt x="2002" y="701"/>
                    <a:pt x="1668" y="501"/>
                  </a:cubicBezTo>
                  <a:cubicBezTo>
                    <a:pt x="1301" y="301"/>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6"/>
            <p:cNvSpPr/>
            <p:nvPr/>
          </p:nvSpPr>
          <p:spPr>
            <a:xfrm>
              <a:off x="7884014" y="1409914"/>
              <a:ext cx="439911" cy="579784"/>
            </a:xfrm>
            <a:custGeom>
              <a:avLst/>
              <a:gdLst/>
              <a:ahLst/>
              <a:cxnLst/>
              <a:rect l="l" t="t" r="r" b="b"/>
              <a:pathLst>
                <a:path w="13744" h="18114" extrusionOk="0">
                  <a:moveTo>
                    <a:pt x="8040" y="1"/>
                  </a:moveTo>
                  <a:lnTo>
                    <a:pt x="8040" y="10075"/>
                  </a:lnTo>
                  <a:cubicBezTo>
                    <a:pt x="8040" y="14478"/>
                    <a:pt x="4404" y="18114"/>
                    <a:pt x="1" y="18114"/>
                  </a:cubicBezTo>
                  <a:lnTo>
                    <a:pt x="5705" y="18114"/>
                  </a:lnTo>
                  <a:cubicBezTo>
                    <a:pt x="10108" y="18114"/>
                    <a:pt x="13744" y="14478"/>
                    <a:pt x="13744" y="10075"/>
                  </a:cubicBezTo>
                  <a:lnTo>
                    <a:pt x="13744" y="1"/>
                  </a:lnTo>
                  <a:close/>
                </a:path>
              </a:pathLst>
            </a:custGeom>
            <a:solidFill>
              <a:srgbClr val="F2B6B6">
                <a:alpha val="7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6"/>
            <p:cNvSpPr/>
            <p:nvPr/>
          </p:nvSpPr>
          <p:spPr>
            <a:xfrm>
              <a:off x="7463325" y="1360813"/>
              <a:ext cx="922520" cy="96119"/>
            </a:xfrm>
            <a:custGeom>
              <a:avLst/>
              <a:gdLst/>
              <a:ahLst/>
              <a:cxnLst/>
              <a:rect l="l" t="t" r="r" b="b"/>
              <a:pathLst>
                <a:path w="28822" h="3003" extrusionOk="0">
                  <a:moveTo>
                    <a:pt x="1" y="0"/>
                  </a:moveTo>
                  <a:lnTo>
                    <a:pt x="1" y="3002"/>
                  </a:lnTo>
                  <a:lnTo>
                    <a:pt x="28822" y="3002"/>
                  </a:lnTo>
                  <a:lnTo>
                    <a:pt x="28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6"/>
            <p:cNvSpPr/>
            <p:nvPr/>
          </p:nvSpPr>
          <p:spPr>
            <a:xfrm>
              <a:off x="7500711" y="236095"/>
              <a:ext cx="838148" cy="1758204"/>
            </a:xfrm>
            <a:custGeom>
              <a:avLst/>
              <a:gdLst/>
              <a:ahLst/>
              <a:cxnLst/>
              <a:rect l="l" t="t" r="r" b="b"/>
              <a:pathLst>
                <a:path w="26186" h="54931" extrusionOk="0">
                  <a:moveTo>
                    <a:pt x="13610" y="1948"/>
                  </a:moveTo>
                  <a:lnTo>
                    <a:pt x="13610" y="4383"/>
                  </a:lnTo>
                  <a:lnTo>
                    <a:pt x="13610" y="14257"/>
                  </a:lnTo>
                  <a:lnTo>
                    <a:pt x="13610" y="26132"/>
                  </a:lnTo>
                  <a:lnTo>
                    <a:pt x="13610" y="36473"/>
                  </a:lnTo>
                  <a:lnTo>
                    <a:pt x="13610" y="39842"/>
                  </a:lnTo>
                  <a:cubicBezTo>
                    <a:pt x="13610" y="40309"/>
                    <a:pt x="13543" y="40842"/>
                    <a:pt x="13610" y="41309"/>
                  </a:cubicBezTo>
                  <a:lnTo>
                    <a:pt x="768" y="41309"/>
                  </a:lnTo>
                  <a:cubicBezTo>
                    <a:pt x="1135" y="40142"/>
                    <a:pt x="1535" y="38841"/>
                    <a:pt x="1968" y="37607"/>
                  </a:cubicBezTo>
                  <a:cubicBezTo>
                    <a:pt x="3036" y="34304"/>
                    <a:pt x="4103" y="31002"/>
                    <a:pt x="5171" y="27733"/>
                  </a:cubicBezTo>
                  <a:lnTo>
                    <a:pt x="9040" y="15824"/>
                  </a:lnTo>
                  <a:cubicBezTo>
                    <a:pt x="10174" y="12389"/>
                    <a:pt x="11308" y="8953"/>
                    <a:pt x="12443" y="5484"/>
                  </a:cubicBezTo>
                  <a:cubicBezTo>
                    <a:pt x="12810" y="4383"/>
                    <a:pt x="13176" y="3249"/>
                    <a:pt x="13543" y="2081"/>
                  </a:cubicBezTo>
                  <a:cubicBezTo>
                    <a:pt x="13543" y="2048"/>
                    <a:pt x="13610" y="1981"/>
                    <a:pt x="13610" y="1948"/>
                  </a:cubicBezTo>
                  <a:close/>
                  <a:moveTo>
                    <a:pt x="14110" y="2181"/>
                  </a:moveTo>
                  <a:cubicBezTo>
                    <a:pt x="14311" y="2949"/>
                    <a:pt x="14511" y="3749"/>
                    <a:pt x="14778" y="4550"/>
                  </a:cubicBezTo>
                  <a:lnTo>
                    <a:pt x="17646" y="14423"/>
                  </a:lnTo>
                  <a:lnTo>
                    <a:pt x="21149" y="26432"/>
                  </a:lnTo>
                  <a:cubicBezTo>
                    <a:pt x="22150" y="29901"/>
                    <a:pt x="23150" y="33304"/>
                    <a:pt x="24151" y="36773"/>
                  </a:cubicBezTo>
                  <a:cubicBezTo>
                    <a:pt x="24485" y="37907"/>
                    <a:pt x="24818" y="39074"/>
                    <a:pt x="25152" y="40175"/>
                  </a:cubicBezTo>
                  <a:cubicBezTo>
                    <a:pt x="25218" y="40475"/>
                    <a:pt x="25452" y="41009"/>
                    <a:pt x="25552" y="41409"/>
                  </a:cubicBezTo>
                  <a:lnTo>
                    <a:pt x="14110" y="41409"/>
                  </a:lnTo>
                  <a:lnTo>
                    <a:pt x="14110" y="37573"/>
                  </a:lnTo>
                  <a:lnTo>
                    <a:pt x="14110" y="27666"/>
                  </a:lnTo>
                  <a:lnTo>
                    <a:pt x="14110" y="15791"/>
                  </a:lnTo>
                  <a:lnTo>
                    <a:pt x="14110" y="5450"/>
                  </a:lnTo>
                  <a:lnTo>
                    <a:pt x="14110" y="2181"/>
                  </a:lnTo>
                  <a:close/>
                  <a:moveTo>
                    <a:pt x="25385" y="41910"/>
                  </a:moveTo>
                  <a:cubicBezTo>
                    <a:pt x="23484" y="45579"/>
                    <a:pt x="21549" y="49248"/>
                    <a:pt x="19681" y="52918"/>
                  </a:cubicBezTo>
                  <a:cubicBezTo>
                    <a:pt x="19481" y="53285"/>
                    <a:pt x="19314" y="53652"/>
                    <a:pt x="19114" y="53985"/>
                  </a:cubicBezTo>
                  <a:cubicBezTo>
                    <a:pt x="17646" y="50416"/>
                    <a:pt x="16179" y="46780"/>
                    <a:pt x="14711" y="43177"/>
                  </a:cubicBezTo>
                  <a:cubicBezTo>
                    <a:pt x="14544" y="42777"/>
                    <a:pt x="14377" y="42343"/>
                    <a:pt x="14211" y="41910"/>
                  </a:cubicBezTo>
                  <a:close/>
                  <a:moveTo>
                    <a:pt x="13377" y="41910"/>
                  </a:moveTo>
                  <a:cubicBezTo>
                    <a:pt x="11709" y="45579"/>
                    <a:pt x="10008" y="49248"/>
                    <a:pt x="8306" y="52918"/>
                  </a:cubicBezTo>
                  <a:cubicBezTo>
                    <a:pt x="8140" y="53285"/>
                    <a:pt x="7939" y="53652"/>
                    <a:pt x="7773" y="54085"/>
                  </a:cubicBezTo>
                  <a:cubicBezTo>
                    <a:pt x="5671" y="50449"/>
                    <a:pt x="3603" y="46813"/>
                    <a:pt x="1501" y="43144"/>
                  </a:cubicBezTo>
                  <a:cubicBezTo>
                    <a:pt x="1235" y="42744"/>
                    <a:pt x="1034" y="42310"/>
                    <a:pt x="801" y="41910"/>
                  </a:cubicBezTo>
                  <a:close/>
                  <a:moveTo>
                    <a:pt x="13798" y="0"/>
                  </a:moveTo>
                  <a:cubicBezTo>
                    <a:pt x="13760" y="0"/>
                    <a:pt x="13722" y="17"/>
                    <a:pt x="13677" y="47"/>
                  </a:cubicBezTo>
                  <a:cubicBezTo>
                    <a:pt x="13610" y="80"/>
                    <a:pt x="13543" y="113"/>
                    <a:pt x="13510" y="180"/>
                  </a:cubicBezTo>
                  <a:cubicBezTo>
                    <a:pt x="13043" y="1581"/>
                    <a:pt x="12643" y="2949"/>
                    <a:pt x="12176" y="4316"/>
                  </a:cubicBezTo>
                  <a:cubicBezTo>
                    <a:pt x="11108" y="7619"/>
                    <a:pt x="10041" y="10921"/>
                    <a:pt x="8973" y="14190"/>
                  </a:cubicBezTo>
                  <a:lnTo>
                    <a:pt x="5104" y="26099"/>
                  </a:lnTo>
                  <a:cubicBezTo>
                    <a:pt x="3970" y="29534"/>
                    <a:pt x="2836" y="32970"/>
                    <a:pt x="1702" y="36439"/>
                  </a:cubicBezTo>
                  <a:cubicBezTo>
                    <a:pt x="1335" y="37540"/>
                    <a:pt x="968" y="38674"/>
                    <a:pt x="601" y="39842"/>
                  </a:cubicBezTo>
                  <a:cubicBezTo>
                    <a:pt x="434" y="40342"/>
                    <a:pt x="167" y="40942"/>
                    <a:pt x="34" y="41476"/>
                  </a:cubicBezTo>
                  <a:cubicBezTo>
                    <a:pt x="34" y="41510"/>
                    <a:pt x="34" y="41510"/>
                    <a:pt x="0" y="41543"/>
                  </a:cubicBezTo>
                  <a:lnTo>
                    <a:pt x="0" y="41676"/>
                  </a:lnTo>
                  <a:lnTo>
                    <a:pt x="0" y="41710"/>
                  </a:lnTo>
                  <a:cubicBezTo>
                    <a:pt x="0" y="41776"/>
                    <a:pt x="34" y="41810"/>
                    <a:pt x="34" y="41843"/>
                  </a:cubicBezTo>
                  <a:cubicBezTo>
                    <a:pt x="2202" y="45646"/>
                    <a:pt x="4370" y="49415"/>
                    <a:pt x="6538" y="53185"/>
                  </a:cubicBezTo>
                  <a:cubicBezTo>
                    <a:pt x="6839" y="53718"/>
                    <a:pt x="7139" y="54219"/>
                    <a:pt x="7472" y="54786"/>
                  </a:cubicBezTo>
                  <a:cubicBezTo>
                    <a:pt x="7506" y="54869"/>
                    <a:pt x="7597" y="54911"/>
                    <a:pt x="7693" y="54911"/>
                  </a:cubicBezTo>
                  <a:cubicBezTo>
                    <a:pt x="7789" y="54911"/>
                    <a:pt x="7889" y="54869"/>
                    <a:pt x="7939" y="54786"/>
                  </a:cubicBezTo>
                  <a:cubicBezTo>
                    <a:pt x="9674" y="50983"/>
                    <a:pt x="11442" y="47180"/>
                    <a:pt x="13210" y="43378"/>
                  </a:cubicBezTo>
                  <a:cubicBezTo>
                    <a:pt x="13377" y="43011"/>
                    <a:pt x="13543" y="42677"/>
                    <a:pt x="13710" y="42310"/>
                  </a:cubicBezTo>
                  <a:cubicBezTo>
                    <a:pt x="15178" y="45879"/>
                    <a:pt x="16646" y="49482"/>
                    <a:pt x="18113" y="53118"/>
                  </a:cubicBezTo>
                  <a:cubicBezTo>
                    <a:pt x="18314" y="53652"/>
                    <a:pt x="18514" y="54185"/>
                    <a:pt x="18781" y="54719"/>
                  </a:cubicBezTo>
                  <a:cubicBezTo>
                    <a:pt x="18819" y="54852"/>
                    <a:pt x="18932" y="54931"/>
                    <a:pt x="19036" y="54931"/>
                  </a:cubicBezTo>
                  <a:cubicBezTo>
                    <a:pt x="19114" y="54931"/>
                    <a:pt x="19185" y="54886"/>
                    <a:pt x="19214" y="54786"/>
                  </a:cubicBezTo>
                  <a:cubicBezTo>
                    <a:pt x="21182" y="50983"/>
                    <a:pt x="23150" y="47214"/>
                    <a:pt x="25118" y="43444"/>
                  </a:cubicBezTo>
                  <a:cubicBezTo>
                    <a:pt x="25352" y="42944"/>
                    <a:pt x="25652" y="42377"/>
                    <a:pt x="25886" y="41876"/>
                  </a:cubicBezTo>
                  <a:cubicBezTo>
                    <a:pt x="26052" y="41843"/>
                    <a:pt x="26186" y="41743"/>
                    <a:pt x="26119" y="41576"/>
                  </a:cubicBezTo>
                  <a:cubicBezTo>
                    <a:pt x="25685" y="40175"/>
                    <a:pt x="25319" y="38974"/>
                    <a:pt x="24885" y="37607"/>
                  </a:cubicBezTo>
                  <a:lnTo>
                    <a:pt x="22016" y="27733"/>
                  </a:lnTo>
                  <a:lnTo>
                    <a:pt x="18514" y="15724"/>
                  </a:lnTo>
                  <a:cubicBezTo>
                    <a:pt x="17513" y="12255"/>
                    <a:pt x="16512" y="8819"/>
                    <a:pt x="15511" y="5384"/>
                  </a:cubicBezTo>
                  <a:cubicBezTo>
                    <a:pt x="15178" y="4250"/>
                    <a:pt x="14844" y="3082"/>
                    <a:pt x="14511" y="1948"/>
                  </a:cubicBezTo>
                  <a:cubicBezTo>
                    <a:pt x="14344" y="1414"/>
                    <a:pt x="14211" y="814"/>
                    <a:pt x="14044" y="313"/>
                  </a:cubicBezTo>
                  <a:cubicBezTo>
                    <a:pt x="14044" y="280"/>
                    <a:pt x="14044" y="280"/>
                    <a:pt x="14010" y="247"/>
                  </a:cubicBezTo>
                  <a:cubicBezTo>
                    <a:pt x="14010" y="213"/>
                    <a:pt x="14010" y="213"/>
                    <a:pt x="13977" y="147"/>
                  </a:cubicBezTo>
                  <a:lnTo>
                    <a:pt x="13977" y="113"/>
                  </a:lnTo>
                  <a:lnTo>
                    <a:pt x="13944" y="80"/>
                  </a:lnTo>
                  <a:cubicBezTo>
                    <a:pt x="13889" y="25"/>
                    <a:pt x="13844" y="0"/>
                    <a:pt x="13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6"/>
            <p:cNvSpPr/>
            <p:nvPr/>
          </p:nvSpPr>
          <p:spPr>
            <a:xfrm>
              <a:off x="7918199" y="1543390"/>
              <a:ext cx="48075" cy="48075"/>
            </a:xfrm>
            <a:custGeom>
              <a:avLst/>
              <a:gdLst/>
              <a:ahLst/>
              <a:cxnLst/>
              <a:rect l="l" t="t" r="r" b="b"/>
              <a:pathLst>
                <a:path w="1502" h="1502" extrusionOk="0">
                  <a:moveTo>
                    <a:pt x="767" y="0"/>
                  </a:moveTo>
                  <a:cubicBezTo>
                    <a:pt x="334" y="0"/>
                    <a:pt x="0" y="334"/>
                    <a:pt x="0" y="768"/>
                  </a:cubicBezTo>
                  <a:cubicBezTo>
                    <a:pt x="0" y="1168"/>
                    <a:pt x="334" y="1501"/>
                    <a:pt x="767" y="1501"/>
                  </a:cubicBezTo>
                  <a:cubicBezTo>
                    <a:pt x="1168" y="1501"/>
                    <a:pt x="1501" y="1168"/>
                    <a:pt x="1501" y="768"/>
                  </a:cubicBezTo>
                  <a:cubicBezTo>
                    <a:pt x="1501" y="334"/>
                    <a:pt x="1168" y="0"/>
                    <a:pt x="7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6"/>
            <p:cNvSpPr/>
            <p:nvPr/>
          </p:nvSpPr>
          <p:spPr>
            <a:xfrm>
              <a:off x="8302558" y="1543390"/>
              <a:ext cx="48075" cy="48075"/>
            </a:xfrm>
            <a:custGeom>
              <a:avLst/>
              <a:gdLst/>
              <a:ahLst/>
              <a:cxnLst/>
              <a:rect l="l" t="t" r="r" b="b"/>
              <a:pathLst>
                <a:path w="1502" h="1502" extrusionOk="0">
                  <a:moveTo>
                    <a:pt x="768" y="0"/>
                  </a:moveTo>
                  <a:cubicBezTo>
                    <a:pt x="334" y="0"/>
                    <a:pt x="1" y="334"/>
                    <a:pt x="1" y="768"/>
                  </a:cubicBezTo>
                  <a:cubicBezTo>
                    <a:pt x="1" y="1168"/>
                    <a:pt x="334" y="1501"/>
                    <a:pt x="768" y="1501"/>
                  </a:cubicBezTo>
                  <a:cubicBezTo>
                    <a:pt x="1168" y="1501"/>
                    <a:pt x="1502" y="1168"/>
                    <a:pt x="1502" y="768"/>
                  </a:cubicBezTo>
                  <a:cubicBezTo>
                    <a:pt x="1502" y="334"/>
                    <a:pt x="1168" y="0"/>
                    <a:pt x="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6"/>
            <p:cNvSpPr/>
            <p:nvPr/>
          </p:nvSpPr>
          <p:spPr>
            <a:xfrm>
              <a:off x="7725987" y="1959789"/>
              <a:ext cx="48075" cy="48075"/>
            </a:xfrm>
            <a:custGeom>
              <a:avLst/>
              <a:gdLst/>
              <a:ahLst/>
              <a:cxnLst/>
              <a:rect l="l" t="t" r="r" b="b"/>
              <a:pathLst>
                <a:path w="1502" h="1502" extrusionOk="0">
                  <a:moveTo>
                    <a:pt x="768" y="1"/>
                  </a:moveTo>
                  <a:cubicBezTo>
                    <a:pt x="334" y="1"/>
                    <a:pt x="1" y="334"/>
                    <a:pt x="1" y="768"/>
                  </a:cubicBezTo>
                  <a:cubicBezTo>
                    <a:pt x="1" y="1168"/>
                    <a:pt x="334" y="1502"/>
                    <a:pt x="768" y="1502"/>
                  </a:cubicBezTo>
                  <a:cubicBezTo>
                    <a:pt x="1168" y="1502"/>
                    <a:pt x="1502" y="1168"/>
                    <a:pt x="1502" y="768"/>
                  </a:cubicBezTo>
                  <a:cubicBezTo>
                    <a:pt x="1502" y="334"/>
                    <a:pt x="1168" y="1"/>
                    <a:pt x="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6"/>
            <p:cNvSpPr/>
            <p:nvPr/>
          </p:nvSpPr>
          <p:spPr>
            <a:xfrm>
              <a:off x="8086884" y="1959789"/>
              <a:ext cx="48075" cy="48075"/>
            </a:xfrm>
            <a:custGeom>
              <a:avLst/>
              <a:gdLst/>
              <a:ahLst/>
              <a:cxnLst/>
              <a:rect l="l" t="t" r="r" b="b"/>
              <a:pathLst>
                <a:path w="1502" h="1502" extrusionOk="0">
                  <a:moveTo>
                    <a:pt x="734" y="1"/>
                  </a:moveTo>
                  <a:cubicBezTo>
                    <a:pt x="334" y="1"/>
                    <a:pt x="1" y="334"/>
                    <a:pt x="1" y="768"/>
                  </a:cubicBezTo>
                  <a:cubicBezTo>
                    <a:pt x="1" y="1168"/>
                    <a:pt x="334" y="1502"/>
                    <a:pt x="734" y="1502"/>
                  </a:cubicBezTo>
                  <a:cubicBezTo>
                    <a:pt x="1168" y="1502"/>
                    <a:pt x="1502" y="1168"/>
                    <a:pt x="1502" y="768"/>
                  </a:cubicBezTo>
                  <a:cubicBezTo>
                    <a:pt x="1502" y="334"/>
                    <a:pt x="1168"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6"/>
            <p:cNvSpPr/>
            <p:nvPr/>
          </p:nvSpPr>
          <p:spPr>
            <a:xfrm>
              <a:off x="7902162" y="194868"/>
              <a:ext cx="83316" cy="82227"/>
            </a:xfrm>
            <a:custGeom>
              <a:avLst/>
              <a:gdLst/>
              <a:ahLst/>
              <a:cxnLst/>
              <a:rect l="l" t="t" r="r" b="b"/>
              <a:pathLst>
                <a:path w="2603" h="2569" extrusionOk="0">
                  <a:moveTo>
                    <a:pt x="1302" y="0"/>
                  </a:moveTo>
                  <a:cubicBezTo>
                    <a:pt x="601" y="0"/>
                    <a:pt x="1" y="567"/>
                    <a:pt x="1" y="1268"/>
                  </a:cubicBezTo>
                  <a:cubicBezTo>
                    <a:pt x="1" y="2002"/>
                    <a:pt x="601" y="2569"/>
                    <a:pt x="1302" y="2569"/>
                  </a:cubicBezTo>
                  <a:cubicBezTo>
                    <a:pt x="2002" y="2569"/>
                    <a:pt x="2603" y="2002"/>
                    <a:pt x="2603" y="1268"/>
                  </a:cubicBezTo>
                  <a:cubicBezTo>
                    <a:pt x="2603" y="567"/>
                    <a:pt x="2002" y="0"/>
                    <a:pt x="1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6"/>
            <p:cNvSpPr/>
            <p:nvPr/>
          </p:nvSpPr>
          <p:spPr>
            <a:xfrm>
              <a:off x="7936860" y="0"/>
              <a:ext cx="16580" cy="243449"/>
            </a:xfrm>
            <a:custGeom>
              <a:avLst/>
              <a:gdLst/>
              <a:ahLst/>
              <a:cxnLst/>
              <a:rect l="l" t="t" r="r" b="b"/>
              <a:pathLst>
                <a:path w="518" h="7606" extrusionOk="0">
                  <a:moveTo>
                    <a:pt x="268" y="1"/>
                  </a:moveTo>
                  <a:cubicBezTo>
                    <a:pt x="143" y="1"/>
                    <a:pt x="17" y="84"/>
                    <a:pt x="17" y="251"/>
                  </a:cubicBezTo>
                  <a:lnTo>
                    <a:pt x="17" y="6489"/>
                  </a:lnTo>
                  <a:lnTo>
                    <a:pt x="17" y="7356"/>
                  </a:lnTo>
                  <a:cubicBezTo>
                    <a:pt x="1" y="7523"/>
                    <a:pt x="126" y="7606"/>
                    <a:pt x="255" y="7606"/>
                  </a:cubicBezTo>
                  <a:cubicBezTo>
                    <a:pt x="384" y="7606"/>
                    <a:pt x="518" y="7523"/>
                    <a:pt x="518" y="7356"/>
                  </a:cubicBezTo>
                  <a:lnTo>
                    <a:pt x="518" y="1118"/>
                  </a:lnTo>
                  <a:lnTo>
                    <a:pt x="518" y="251"/>
                  </a:lnTo>
                  <a:cubicBezTo>
                    <a:pt x="518" y="84"/>
                    <a:pt x="393"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6"/>
            <p:cNvSpPr/>
            <p:nvPr/>
          </p:nvSpPr>
          <p:spPr>
            <a:xfrm>
              <a:off x="8179773" y="2273665"/>
              <a:ext cx="391868" cy="303623"/>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6"/>
            <p:cNvSpPr/>
            <p:nvPr/>
          </p:nvSpPr>
          <p:spPr>
            <a:xfrm>
              <a:off x="8493681" y="2504319"/>
              <a:ext cx="155909" cy="245754"/>
            </a:xfrm>
            <a:custGeom>
              <a:avLst/>
              <a:gdLst/>
              <a:ahLst/>
              <a:cxnLst/>
              <a:rect l="l" t="t" r="r" b="b"/>
              <a:pathLst>
                <a:path w="4871" h="7678" extrusionOk="0">
                  <a:moveTo>
                    <a:pt x="2194" y="0"/>
                  </a:moveTo>
                  <a:cubicBezTo>
                    <a:pt x="2186" y="0"/>
                    <a:pt x="2177" y="1"/>
                    <a:pt x="2169" y="1"/>
                  </a:cubicBezTo>
                  <a:cubicBezTo>
                    <a:pt x="1468" y="101"/>
                    <a:pt x="1" y="1902"/>
                    <a:pt x="134" y="4004"/>
                  </a:cubicBezTo>
                  <a:cubicBezTo>
                    <a:pt x="231" y="6045"/>
                    <a:pt x="1367" y="7677"/>
                    <a:pt x="2594" y="7677"/>
                  </a:cubicBezTo>
                  <a:cubicBezTo>
                    <a:pt x="2630" y="7677"/>
                    <a:pt x="2666" y="7676"/>
                    <a:pt x="2703" y="7673"/>
                  </a:cubicBezTo>
                  <a:cubicBezTo>
                    <a:pt x="3970" y="7606"/>
                    <a:pt x="4871" y="5805"/>
                    <a:pt x="4771" y="3670"/>
                  </a:cubicBezTo>
                  <a:cubicBezTo>
                    <a:pt x="4573" y="1558"/>
                    <a:pt x="3003"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6"/>
            <p:cNvSpPr/>
            <p:nvPr/>
          </p:nvSpPr>
          <p:spPr>
            <a:xfrm>
              <a:off x="8647450" y="2202702"/>
              <a:ext cx="225301" cy="286883"/>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6"/>
            <p:cNvSpPr/>
            <p:nvPr/>
          </p:nvSpPr>
          <p:spPr>
            <a:xfrm>
              <a:off x="8767034" y="1946986"/>
              <a:ext cx="275489" cy="251259"/>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6"/>
            <p:cNvSpPr/>
            <p:nvPr/>
          </p:nvSpPr>
          <p:spPr>
            <a:xfrm>
              <a:off x="8476588" y="1985108"/>
              <a:ext cx="199695" cy="172969"/>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6"/>
            <p:cNvSpPr/>
            <p:nvPr/>
          </p:nvSpPr>
          <p:spPr>
            <a:xfrm>
              <a:off x="8556674" y="724258"/>
              <a:ext cx="247738" cy="147587"/>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6"/>
            <p:cNvSpPr/>
            <p:nvPr/>
          </p:nvSpPr>
          <p:spPr>
            <a:xfrm>
              <a:off x="8473388" y="1006222"/>
              <a:ext cx="106809" cy="156133"/>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6"/>
            <p:cNvSpPr/>
            <p:nvPr/>
          </p:nvSpPr>
          <p:spPr>
            <a:xfrm>
              <a:off x="8723247" y="1058588"/>
              <a:ext cx="242393" cy="154948"/>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6"/>
            <p:cNvSpPr/>
            <p:nvPr/>
          </p:nvSpPr>
          <p:spPr>
            <a:xfrm>
              <a:off x="8741395" y="1294459"/>
              <a:ext cx="136704" cy="127838"/>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6"/>
            <p:cNvSpPr/>
            <p:nvPr/>
          </p:nvSpPr>
          <p:spPr>
            <a:xfrm>
              <a:off x="8446692" y="1325155"/>
              <a:ext cx="127102" cy="140257"/>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6"/>
            <p:cNvSpPr/>
            <p:nvPr/>
          </p:nvSpPr>
          <p:spPr>
            <a:xfrm>
              <a:off x="8702953" y="1543005"/>
              <a:ext cx="237048" cy="152804"/>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6"/>
            <p:cNvSpPr/>
            <p:nvPr/>
          </p:nvSpPr>
          <p:spPr>
            <a:xfrm>
              <a:off x="8493681" y="1692165"/>
              <a:ext cx="171944" cy="226645"/>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6"/>
            <p:cNvSpPr/>
            <p:nvPr/>
          </p:nvSpPr>
          <p:spPr>
            <a:xfrm>
              <a:off x="8289754" y="1790112"/>
              <a:ext cx="219956" cy="288612"/>
            </a:xfrm>
            <a:custGeom>
              <a:avLst/>
              <a:gdLst/>
              <a:ahLst/>
              <a:cxnLst/>
              <a:rect l="l" t="t" r="r" b="b"/>
              <a:pathLst>
                <a:path w="6872" h="9017" extrusionOk="0">
                  <a:moveTo>
                    <a:pt x="4507" y="0"/>
                  </a:moveTo>
                  <a:cubicBezTo>
                    <a:pt x="3504" y="0"/>
                    <a:pt x="1411" y="1425"/>
                    <a:pt x="734" y="3701"/>
                  </a:cubicBezTo>
                  <a:cubicBezTo>
                    <a:pt x="0" y="6202"/>
                    <a:pt x="634" y="8537"/>
                    <a:pt x="2169" y="8938"/>
                  </a:cubicBezTo>
                  <a:cubicBezTo>
                    <a:pt x="2339" y="8991"/>
                    <a:pt x="2513" y="9016"/>
                    <a:pt x="2689" y="9016"/>
                  </a:cubicBezTo>
                  <a:cubicBezTo>
                    <a:pt x="4064" y="9016"/>
                    <a:pt x="5550" y="7457"/>
                    <a:pt x="6171" y="5268"/>
                  </a:cubicBezTo>
                  <a:cubicBezTo>
                    <a:pt x="6872" y="2800"/>
                    <a:pt x="5671" y="265"/>
                    <a:pt x="4737" y="31"/>
                  </a:cubicBezTo>
                  <a:cubicBezTo>
                    <a:pt x="4669" y="10"/>
                    <a:pt x="4592" y="0"/>
                    <a:pt x="4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6"/>
            <p:cNvSpPr/>
            <p:nvPr/>
          </p:nvSpPr>
          <p:spPr>
            <a:xfrm>
              <a:off x="8389045" y="1547071"/>
              <a:ext cx="179402" cy="179082"/>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6"/>
            <p:cNvSpPr/>
            <p:nvPr/>
          </p:nvSpPr>
          <p:spPr>
            <a:xfrm>
              <a:off x="8401848" y="1187742"/>
              <a:ext cx="161254" cy="98839"/>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6"/>
            <p:cNvSpPr/>
            <p:nvPr/>
          </p:nvSpPr>
          <p:spPr>
            <a:xfrm>
              <a:off x="8299357" y="936283"/>
              <a:ext cx="167655" cy="143074"/>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6"/>
            <p:cNvSpPr/>
            <p:nvPr/>
          </p:nvSpPr>
          <p:spPr>
            <a:xfrm>
              <a:off x="8131728" y="1144723"/>
              <a:ext cx="176201" cy="104569"/>
            </a:xfrm>
            <a:custGeom>
              <a:avLst/>
              <a:gdLst/>
              <a:ahLst/>
              <a:cxnLst/>
              <a:rect l="l" t="t" r="r" b="b"/>
              <a:pathLst>
                <a:path w="5505" h="3267" extrusionOk="0">
                  <a:moveTo>
                    <a:pt x="2598" y="1"/>
                  </a:moveTo>
                  <a:cubicBezTo>
                    <a:pt x="1271" y="1"/>
                    <a:pt x="96" y="881"/>
                    <a:pt x="34" y="1381"/>
                  </a:cubicBezTo>
                  <a:cubicBezTo>
                    <a:pt x="1" y="1881"/>
                    <a:pt x="1101" y="3115"/>
                    <a:pt x="2602" y="3249"/>
                  </a:cubicBezTo>
                  <a:cubicBezTo>
                    <a:pt x="2737" y="3261"/>
                    <a:pt x="2870" y="3267"/>
                    <a:pt x="3001" y="3267"/>
                  </a:cubicBezTo>
                  <a:cubicBezTo>
                    <a:pt x="4327" y="3267"/>
                    <a:pt x="5407" y="2671"/>
                    <a:pt x="5438" y="1881"/>
                  </a:cubicBezTo>
                  <a:cubicBezTo>
                    <a:pt x="5504" y="947"/>
                    <a:pt x="4370" y="113"/>
                    <a:pt x="2869" y="13"/>
                  </a:cubicBezTo>
                  <a:cubicBezTo>
                    <a:pt x="2778" y="5"/>
                    <a:pt x="2688" y="1"/>
                    <a:pt x="2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6"/>
            <p:cNvSpPr/>
            <p:nvPr/>
          </p:nvSpPr>
          <p:spPr>
            <a:xfrm>
              <a:off x="8064478" y="912853"/>
              <a:ext cx="177258" cy="118332"/>
            </a:xfrm>
            <a:custGeom>
              <a:avLst/>
              <a:gdLst/>
              <a:ahLst/>
              <a:cxnLst/>
              <a:rect l="l" t="t" r="r" b="b"/>
              <a:pathLst>
                <a:path w="5538" h="3697" extrusionOk="0">
                  <a:moveTo>
                    <a:pt x="3693" y="0"/>
                  </a:moveTo>
                  <a:cubicBezTo>
                    <a:pt x="3156" y="0"/>
                    <a:pt x="2535" y="152"/>
                    <a:pt x="1935" y="452"/>
                  </a:cubicBezTo>
                  <a:cubicBezTo>
                    <a:pt x="567" y="1119"/>
                    <a:pt x="0" y="2621"/>
                    <a:pt x="234" y="3121"/>
                  </a:cubicBezTo>
                  <a:cubicBezTo>
                    <a:pt x="402" y="3416"/>
                    <a:pt x="1088" y="3697"/>
                    <a:pt x="1907" y="3697"/>
                  </a:cubicBezTo>
                  <a:cubicBezTo>
                    <a:pt x="2386" y="3697"/>
                    <a:pt x="2910" y="3601"/>
                    <a:pt x="3402" y="3354"/>
                  </a:cubicBezTo>
                  <a:cubicBezTo>
                    <a:pt x="4737" y="2687"/>
                    <a:pt x="5537" y="1486"/>
                    <a:pt x="5104" y="686"/>
                  </a:cubicBezTo>
                  <a:cubicBezTo>
                    <a:pt x="4883" y="227"/>
                    <a:pt x="4350" y="0"/>
                    <a:pt x="3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6"/>
            <p:cNvSpPr/>
            <p:nvPr/>
          </p:nvSpPr>
          <p:spPr>
            <a:xfrm>
              <a:off x="7611749" y="1042583"/>
              <a:ext cx="189004" cy="134880"/>
            </a:xfrm>
            <a:custGeom>
              <a:avLst/>
              <a:gdLst/>
              <a:ahLst/>
              <a:cxnLst/>
              <a:rect l="l" t="t" r="r" b="b"/>
              <a:pathLst>
                <a:path w="5905" h="4214" extrusionOk="0">
                  <a:moveTo>
                    <a:pt x="1958" y="1"/>
                  </a:moveTo>
                  <a:cubicBezTo>
                    <a:pt x="1299" y="1"/>
                    <a:pt x="761" y="235"/>
                    <a:pt x="501" y="702"/>
                  </a:cubicBezTo>
                  <a:cubicBezTo>
                    <a:pt x="1" y="1570"/>
                    <a:pt x="734" y="2904"/>
                    <a:pt x="2169" y="3738"/>
                  </a:cubicBezTo>
                  <a:cubicBezTo>
                    <a:pt x="2763" y="4078"/>
                    <a:pt x="3424" y="4213"/>
                    <a:pt x="4011" y="4213"/>
                  </a:cubicBezTo>
                  <a:cubicBezTo>
                    <a:pt x="4806" y="4213"/>
                    <a:pt x="5465" y="3964"/>
                    <a:pt x="5638" y="3638"/>
                  </a:cubicBezTo>
                  <a:cubicBezTo>
                    <a:pt x="5905" y="3137"/>
                    <a:pt x="5371" y="1436"/>
                    <a:pt x="3970" y="602"/>
                  </a:cubicBezTo>
                  <a:cubicBezTo>
                    <a:pt x="3280" y="201"/>
                    <a:pt x="2568" y="1"/>
                    <a:pt x="1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6"/>
            <p:cNvSpPr/>
            <p:nvPr/>
          </p:nvSpPr>
          <p:spPr>
            <a:xfrm>
              <a:off x="8241709" y="526637"/>
              <a:ext cx="208209" cy="201103"/>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6"/>
            <p:cNvSpPr/>
            <p:nvPr/>
          </p:nvSpPr>
          <p:spPr>
            <a:xfrm>
              <a:off x="7532751" y="779281"/>
              <a:ext cx="207153" cy="145378"/>
            </a:xfrm>
            <a:custGeom>
              <a:avLst/>
              <a:gdLst/>
              <a:ahLst/>
              <a:cxnLst/>
              <a:rect l="l" t="t" r="r" b="b"/>
              <a:pathLst>
                <a:path w="6472" h="4542" extrusionOk="0">
                  <a:moveTo>
                    <a:pt x="2141" y="1"/>
                  </a:moveTo>
                  <a:cubicBezTo>
                    <a:pt x="1432" y="1"/>
                    <a:pt x="842" y="243"/>
                    <a:pt x="534" y="722"/>
                  </a:cubicBezTo>
                  <a:cubicBezTo>
                    <a:pt x="0" y="1656"/>
                    <a:pt x="834" y="3158"/>
                    <a:pt x="2368" y="4025"/>
                  </a:cubicBezTo>
                  <a:cubicBezTo>
                    <a:pt x="3054" y="4396"/>
                    <a:pt x="3788" y="4541"/>
                    <a:pt x="4430" y="4541"/>
                  </a:cubicBezTo>
                  <a:cubicBezTo>
                    <a:pt x="5288" y="4541"/>
                    <a:pt x="5980" y="4282"/>
                    <a:pt x="6171" y="3958"/>
                  </a:cubicBezTo>
                  <a:cubicBezTo>
                    <a:pt x="6471" y="3424"/>
                    <a:pt x="5871" y="1523"/>
                    <a:pt x="4337" y="656"/>
                  </a:cubicBezTo>
                  <a:cubicBezTo>
                    <a:pt x="3590" y="218"/>
                    <a:pt x="2812"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6"/>
            <p:cNvSpPr/>
            <p:nvPr/>
          </p:nvSpPr>
          <p:spPr>
            <a:xfrm>
              <a:off x="7880813" y="709310"/>
              <a:ext cx="200751" cy="155108"/>
            </a:xfrm>
            <a:custGeom>
              <a:avLst/>
              <a:gdLst/>
              <a:ahLst/>
              <a:cxnLst/>
              <a:rect l="l" t="t" r="r" b="b"/>
              <a:pathLst>
                <a:path w="6272" h="4846" extrusionOk="0">
                  <a:moveTo>
                    <a:pt x="4297" y="1"/>
                  </a:moveTo>
                  <a:cubicBezTo>
                    <a:pt x="3554" y="1"/>
                    <a:pt x="2651" y="314"/>
                    <a:pt x="1835" y="940"/>
                  </a:cubicBezTo>
                  <a:cubicBezTo>
                    <a:pt x="434" y="2008"/>
                    <a:pt x="1" y="3876"/>
                    <a:pt x="434" y="4443"/>
                  </a:cubicBezTo>
                  <a:cubicBezTo>
                    <a:pt x="606" y="4677"/>
                    <a:pt x="1129" y="4846"/>
                    <a:pt x="1780" y="4846"/>
                  </a:cubicBezTo>
                  <a:cubicBezTo>
                    <a:pt x="2519" y="4846"/>
                    <a:pt x="3425" y="4628"/>
                    <a:pt x="4170" y="4043"/>
                  </a:cubicBezTo>
                  <a:cubicBezTo>
                    <a:pt x="5638" y="3009"/>
                    <a:pt x="6272" y="1441"/>
                    <a:pt x="5605" y="540"/>
                  </a:cubicBezTo>
                  <a:cubicBezTo>
                    <a:pt x="5331" y="181"/>
                    <a:pt x="4860" y="1"/>
                    <a:pt x="4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6"/>
            <p:cNvSpPr/>
            <p:nvPr/>
          </p:nvSpPr>
          <p:spPr>
            <a:xfrm>
              <a:off x="7767630" y="509416"/>
              <a:ext cx="213586" cy="223892"/>
            </a:xfrm>
            <a:custGeom>
              <a:avLst/>
              <a:gdLst/>
              <a:ahLst/>
              <a:cxnLst/>
              <a:rect l="l" t="t" r="r" b="b"/>
              <a:pathLst>
                <a:path w="6673" h="6995" extrusionOk="0">
                  <a:moveTo>
                    <a:pt x="4660" y="1"/>
                  </a:moveTo>
                  <a:cubicBezTo>
                    <a:pt x="3598" y="1"/>
                    <a:pt x="2280" y="827"/>
                    <a:pt x="1302" y="2182"/>
                  </a:cubicBezTo>
                  <a:cubicBezTo>
                    <a:pt x="1" y="3950"/>
                    <a:pt x="268" y="6351"/>
                    <a:pt x="935" y="6852"/>
                  </a:cubicBezTo>
                  <a:cubicBezTo>
                    <a:pt x="1065" y="6946"/>
                    <a:pt x="1280" y="6994"/>
                    <a:pt x="1549" y="6994"/>
                  </a:cubicBezTo>
                  <a:cubicBezTo>
                    <a:pt x="2523" y="6994"/>
                    <a:pt x="4212" y="6361"/>
                    <a:pt x="5204" y="4950"/>
                  </a:cubicBezTo>
                  <a:cubicBezTo>
                    <a:pt x="6505" y="3183"/>
                    <a:pt x="6672" y="1048"/>
                    <a:pt x="5605" y="280"/>
                  </a:cubicBezTo>
                  <a:cubicBezTo>
                    <a:pt x="5332" y="90"/>
                    <a:pt x="5010" y="1"/>
                    <a:pt x="4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6"/>
            <p:cNvSpPr/>
            <p:nvPr/>
          </p:nvSpPr>
          <p:spPr>
            <a:xfrm>
              <a:off x="7830623" y="778833"/>
              <a:ext cx="153284" cy="273696"/>
            </a:xfrm>
            <a:custGeom>
              <a:avLst/>
              <a:gdLst/>
              <a:ahLst/>
              <a:cxnLst/>
              <a:rect l="l" t="t" r="r" b="b"/>
              <a:pathLst>
                <a:path w="4789" h="8551" extrusionOk="0">
                  <a:moveTo>
                    <a:pt x="4368" y="1"/>
                  </a:moveTo>
                  <a:cubicBezTo>
                    <a:pt x="4326" y="1"/>
                    <a:pt x="4281" y="11"/>
                    <a:pt x="4237" y="36"/>
                  </a:cubicBezTo>
                  <a:cubicBezTo>
                    <a:pt x="2469" y="1037"/>
                    <a:pt x="1068" y="3005"/>
                    <a:pt x="468" y="4906"/>
                  </a:cubicBezTo>
                  <a:cubicBezTo>
                    <a:pt x="101" y="6007"/>
                    <a:pt x="1" y="7141"/>
                    <a:pt x="1" y="8275"/>
                  </a:cubicBezTo>
                  <a:cubicBezTo>
                    <a:pt x="1" y="8459"/>
                    <a:pt x="143" y="8550"/>
                    <a:pt x="280" y="8550"/>
                  </a:cubicBezTo>
                  <a:cubicBezTo>
                    <a:pt x="418" y="8550"/>
                    <a:pt x="551" y="8459"/>
                    <a:pt x="534" y="8275"/>
                  </a:cubicBezTo>
                  <a:cubicBezTo>
                    <a:pt x="468" y="5373"/>
                    <a:pt x="1635" y="2538"/>
                    <a:pt x="4004" y="837"/>
                  </a:cubicBezTo>
                  <a:cubicBezTo>
                    <a:pt x="4170" y="703"/>
                    <a:pt x="4337" y="570"/>
                    <a:pt x="4504" y="503"/>
                  </a:cubicBezTo>
                  <a:cubicBezTo>
                    <a:pt x="4788" y="361"/>
                    <a:pt x="4612" y="1"/>
                    <a:pt x="4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6"/>
            <p:cNvSpPr/>
            <p:nvPr/>
          </p:nvSpPr>
          <p:spPr>
            <a:xfrm>
              <a:off x="7635595" y="846115"/>
              <a:ext cx="225813" cy="280610"/>
            </a:xfrm>
            <a:custGeom>
              <a:avLst/>
              <a:gdLst/>
              <a:ahLst/>
              <a:cxnLst/>
              <a:rect l="l" t="t" r="r" b="b"/>
              <a:pathLst>
                <a:path w="7055" h="8767" extrusionOk="0">
                  <a:moveTo>
                    <a:pt x="415" y="0"/>
                  </a:moveTo>
                  <a:cubicBezTo>
                    <a:pt x="156" y="0"/>
                    <a:pt x="0" y="360"/>
                    <a:pt x="256" y="502"/>
                  </a:cubicBezTo>
                  <a:cubicBezTo>
                    <a:pt x="2291" y="1470"/>
                    <a:pt x="4059" y="3338"/>
                    <a:pt x="5160" y="5239"/>
                  </a:cubicBezTo>
                  <a:cubicBezTo>
                    <a:pt x="5794" y="6273"/>
                    <a:pt x="6227" y="7407"/>
                    <a:pt x="6461" y="8575"/>
                  </a:cubicBezTo>
                  <a:cubicBezTo>
                    <a:pt x="6500" y="8707"/>
                    <a:pt x="6608" y="8766"/>
                    <a:pt x="6718" y="8766"/>
                  </a:cubicBezTo>
                  <a:cubicBezTo>
                    <a:pt x="6884" y="8766"/>
                    <a:pt x="7055" y="8630"/>
                    <a:pt x="6994" y="8408"/>
                  </a:cubicBezTo>
                  <a:cubicBezTo>
                    <a:pt x="6261" y="5072"/>
                    <a:pt x="4092" y="2204"/>
                    <a:pt x="1224" y="402"/>
                  </a:cubicBezTo>
                  <a:cubicBezTo>
                    <a:pt x="990" y="269"/>
                    <a:pt x="757" y="102"/>
                    <a:pt x="556" y="35"/>
                  </a:cubicBezTo>
                  <a:cubicBezTo>
                    <a:pt x="507" y="11"/>
                    <a:pt x="45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6"/>
            <p:cNvSpPr/>
            <p:nvPr/>
          </p:nvSpPr>
          <p:spPr>
            <a:xfrm>
              <a:off x="7693594" y="1094757"/>
              <a:ext cx="166951" cy="230038"/>
            </a:xfrm>
            <a:custGeom>
              <a:avLst/>
              <a:gdLst/>
              <a:ahLst/>
              <a:cxnLst/>
              <a:rect l="l" t="t" r="r" b="b"/>
              <a:pathLst>
                <a:path w="5216" h="7187" extrusionOk="0">
                  <a:moveTo>
                    <a:pt x="422" y="1"/>
                  </a:moveTo>
                  <a:cubicBezTo>
                    <a:pt x="128" y="1"/>
                    <a:pt x="0" y="479"/>
                    <a:pt x="346" y="573"/>
                  </a:cubicBezTo>
                  <a:cubicBezTo>
                    <a:pt x="1980" y="940"/>
                    <a:pt x="3348" y="2408"/>
                    <a:pt x="4015" y="3909"/>
                  </a:cubicBezTo>
                  <a:cubicBezTo>
                    <a:pt x="4449" y="4843"/>
                    <a:pt x="4615" y="5844"/>
                    <a:pt x="4649" y="6911"/>
                  </a:cubicBezTo>
                  <a:cubicBezTo>
                    <a:pt x="4649" y="7095"/>
                    <a:pt x="4799" y="7187"/>
                    <a:pt x="4941" y="7187"/>
                  </a:cubicBezTo>
                  <a:cubicBezTo>
                    <a:pt x="5082" y="7187"/>
                    <a:pt x="5216" y="7095"/>
                    <a:pt x="5182" y="6911"/>
                  </a:cubicBezTo>
                  <a:cubicBezTo>
                    <a:pt x="5116" y="5143"/>
                    <a:pt x="4649" y="3442"/>
                    <a:pt x="3515" y="2075"/>
                  </a:cubicBezTo>
                  <a:cubicBezTo>
                    <a:pt x="2847" y="1274"/>
                    <a:pt x="2013" y="607"/>
                    <a:pt x="1079" y="240"/>
                  </a:cubicBezTo>
                  <a:cubicBezTo>
                    <a:pt x="846" y="140"/>
                    <a:pt x="679" y="73"/>
                    <a:pt x="479" y="6"/>
                  </a:cubicBezTo>
                  <a:cubicBezTo>
                    <a:pt x="460" y="2"/>
                    <a:pt x="441"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6"/>
            <p:cNvSpPr/>
            <p:nvPr/>
          </p:nvSpPr>
          <p:spPr>
            <a:xfrm>
              <a:off x="8369328" y="2156514"/>
              <a:ext cx="308584" cy="287459"/>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6"/>
            <p:cNvSpPr/>
            <p:nvPr/>
          </p:nvSpPr>
          <p:spPr>
            <a:xfrm>
              <a:off x="8681603" y="2034049"/>
              <a:ext cx="102968" cy="372503"/>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6"/>
            <p:cNvSpPr/>
            <p:nvPr/>
          </p:nvSpPr>
          <p:spPr>
            <a:xfrm>
              <a:off x="8557762" y="1786815"/>
              <a:ext cx="186860" cy="294789"/>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6"/>
            <p:cNvSpPr/>
            <p:nvPr/>
          </p:nvSpPr>
          <p:spPr>
            <a:xfrm>
              <a:off x="8733745" y="1821960"/>
              <a:ext cx="207761" cy="308040"/>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6"/>
            <p:cNvSpPr/>
            <p:nvPr/>
          </p:nvSpPr>
          <p:spPr>
            <a:xfrm>
              <a:off x="8558434" y="1544446"/>
              <a:ext cx="85812" cy="313545"/>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6"/>
            <p:cNvSpPr/>
            <p:nvPr/>
          </p:nvSpPr>
          <p:spPr>
            <a:xfrm>
              <a:off x="8597261" y="1381106"/>
              <a:ext cx="280514" cy="271264"/>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6"/>
            <p:cNvSpPr/>
            <p:nvPr/>
          </p:nvSpPr>
          <p:spPr>
            <a:xfrm>
              <a:off x="8476364" y="1128270"/>
              <a:ext cx="172360" cy="285635"/>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6"/>
            <p:cNvSpPr/>
            <p:nvPr/>
          </p:nvSpPr>
          <p:spPr>
            <a:xfrm>
              <a:off x="8613457" y="1024755"/>
              <a:ext cx="218675" cy="358740"/>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6"/>
            <p:cNvSpPr/>
            <p:nvPr/>
          </p:nvSpPr>
          <p:spPr>
            <a:xfrm>
              <a:off x="8440931" y="803191"/>
              <a:ext cx="100824" cy="297638"/>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6"/>
            <p:cNvSpPr/>
            <p:nvPr/>
          </p:nvSpPr>
          <p:spPr>
            <a:xfrm>
              <a:off x="8564708" y="925272"/>
              <a:ext cx="291972" cy="221588"/>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6"/>
            <p:cNvSpPr/>
            <p:nvPr/>
          </p:nvSpPr>
          <p:spPr>
            <a:xfrm>
              <a:off x="8359501" y="762828"/>
              <a:ext cx="363413" cy="68048"/>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6"/>
            <p:cNvSpPr/>
            <p:nvPr/>
          </p:nvSpPr>
          <p:spPr>
            <a:xfrm>
              <a:off x="8146676" y="614117"/>
              <a:ext cx="198222" cy="179178"/>
            </a:xfrm>
            <a:custGeom>
              <a:avLst/>
              <a:gdLst/>
              <a:ahLst/>
              <a:cxnLst/>
              <a:rect l="l" t="t" r="r" b="b"/>
              <a:pathLst>
                <a:path w="6193" h="5598" extrusionOk="0">
                  <a:moveTo>
                    <a:pt x="5826" y="0"/>
                  </a:moveTo>
                  <a:cubicBezTo>
                    <a:pt x="5731" y="0"/>
                    <a:pt x="5650" y="55"/>
                    <a:pt x="5638" y="178"/>
                  </a:cubicBezTo>
                  <a:cubicBezTo>
                    <a:pt x="5605" y="545"/>
                    <a:pt x="5438" y="812"/>
                    <a:pt x="5204" y="1146"/>
                  </a:cubicBezTo>
                  <a:cubicBezTo>
                    <a:pt x="4671" y="2046"/>
                    <a:pt x="3837" y="2847"/>
                    <a:pt x="2969" y="3481"/>
                  </a:cubicBezTo>
                  <a:cubicBezTo>
                    <a:pt x="2135" y="4115"/>
                    <a:pt x="1201" y="4615"/>
                    <a:pt x="301" y="5082"/>
                  </a:cubicBezTo>
                  <a:cubicBezTo>
                    <a:pt x="1" y="5232"/>
                    <a:pt x="213" y="5597"/>
                    <a:pt x="501" y="5597"/>
                  </a:cubicBezTo>
                  <a:cubicBezTo>
                    <a:pt x="534" y="5597"/>
                    <a:pt x="567" y="5592"/>
                    <a:pt x="601" y="5582"/>
                  </a:cubicBezTo>
                  <a:cubicBezTo>
                    <a:pt x="2102" y="4848"/>
                    <a:pt x="3536" y="3948"/>
                    <a:pt x="4671" y="2780"/>
                  </a:cubicBezTo>
                  <a:cubicBezTo>
                    <a:pt x="5204" y="2180"/>
                    <a:pt x="5771" y="1513"/>
                    <a:pt x="6038" y="779"/>
                  </a:cubicBezTo>
                  <a:lnTo>
                    <a:pt x="6172" y="412"/>
                  </a:lnTo>
                  <a:cubicBezTo>
                    <a:pt x="6193" y="160"/>
                    <a:pt x="5988"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6"/>
            <p:cNvSpPr/>
            <p:nvPr/>
          </p:nvSpPr>
          <p:spPr>
            <a:xfrm>
              <a:off x="7910453" y="955680"/>
              <a:ext cx="264958" cy="292453"/>
            </a:xfrm>
            <a:custGeom>
              <a:avLst/>
              <a:gdLst/>
              <a:ahLst/>
              <a:cxnLst/>
              <a:rect l="l" t="t" r="r" b="b"/>
              <a:pathLst>
                <a:path w="8278" h="9137" extrusionOk="0">
                  <a:moveTo>
                    <a:pt x="7805" y="0"/>
                  </a:moveTo>
                  <a:cubicBezTo>
                    <a:pt x="7775" y="0"/>
                    <a:pt x="7745" y="5"/>
                    <a:pt x="7714" y="15"/>
                  </a:cubicBezTo>
                  <a:cubicBezTo>
                    <a:pt x="6880" y="415"/>
                    <a:pt x="6146" y="849"/>
                    <a:pt x="5379" y="1349"/>
                  </a:cubicBezTo>
                  <a:cubicBezTo>
                    <a:pt x="3845" y="2450"/>
                    <a:pt x="2410" y="3784"/>
                    <a:pt x="1410" y="5352"/>
                  </a:cubicBezTo>
                  <a:cubicBezTo>
                    <a:pt x="742" y="6420"/>
                    <a:pt x="309" y="7587"/>
                    <a:pt x="42" y="8788"/>
                  </a:cubicBezTo>
                  <a:cubicBezTo>
                    <a:pt x="1" y="8994"/>
                    <a:pt x="189" y="9136"/>
                    <a:pt x="354" y="9136"/>
                  </a:cubicBezTo>
                  <a:cubicBezTo>
                    <a:pt x="457" y="9136"/>
                    <a:pt x="550" y="9082"/>
                    <a:pt x="576" y="8955"/>
                  </a:cubicBezTo>
                  <a:cubicBezTo>
                    <a:pt x="1243" y="5352"/>
                    <a:pt x="4078" y="2617"/>
                    <a:pt x="7180" y="916"/>
                  </a:cubicBezTo>
                  <a:cubicBezTo>
                    <a:pt x="7414" y="782"/>
                    <a:pt x="7714" y="615"/>
                    <a:pt x="7948" y="482"/>
                  </a:cubicBezTo>
                  <a:cubicBezTo>
                    <a:pt x="8277" y="362"/>
                    <a:pt x="8069" y="0"/>
                    <a:pt x="7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6"/>
            <p:cNvSpPr/>
            <p:nvPr/>
          </p:nvSpPr>
          <p:spPr>
            <a:xfrm>
              <a:off x="8342601" y="1405785"/>
              <a:ext cx="163270" cy="260125"/>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6"/>
            <p:cNvSpPr/>
            <p:nvPr/>
          </p:nvSpPr>
          <p:spPr>
            <a:xfrm>
              <a:off x="8018450" y="1170298"/>
              <a:ext cx="213042" cy="99159"/>
            </a:xfrm>
            <a:custGeom>
              <a:avLst/>
              <a:gdLst/>
              <a:ahLst/>
              <a:cxnLst/>
              <a:rect l="l" t="t" r="r" b="b"/>
              <a:pathLst>
                <a:path w="6656" h="3098" extrusionOk="0">
                  <a:moveTo>
                    <a:pt x="4924" y="1"/>
                  </a:moveTo>
                  <a:cubicBezTo>
                    <a:pt x="4075" y="1"/>
                    <a:pt x="3246" y="173"/>
                    <a:pt x="2472" y="582"/>
                  </a:cubicBezTo>
                  <a:cubicBezTo>
                    <a:pt x="1672" y="949"/>
                    <a:pt x="1004" y="1549"/>
                    <a:pt x="471" y="2250"/>
                  </a:cubicBezTo>
                  <a:cubicBezTo>
                    <a:pt x="337" y="2416"/>
                    <a:pt x="204" y="2550"/>
                    <a:pt x="137" y="2717"/>
                  </a:cubicBezTo>
                  <a:cubicBezTo>
                    <a:pt x="0" y="2899"/>
                    <a:pt x="191" y="3098"/>
                    <a:pt x="379" y="3098"/>
                  </a:cubicBezTo>
                  <a:cubicBezTo>
                    <a:pt x="466" y="3098"/>
                    <a:pt x="551" y="3055"/>
                    <a:pt x="604" y="2950"/>
                  </a:cubicBezTo>
                  <a:cubicBezTo>
                    <a:pt x="938" y="2416"/>
                    <a:pt x="1438" y="1916"/>
                    <a:pt x="1938" y="1549"/>
                  </a:cubicBezTo>
                  <a:cubicBezTo>
                    <a:pt x="2821" y="881"/>
                    <a:pt x="3841" y="571"/>
                    <a:pt x="4899" y="571"/>
                  </a:cubicBezTo>
                  <a:cubicBezTo>
                    <a:pt x="5320" y="571"/>
                    <a:pt x="5748" y="620"/>
                    <a:pt x="6175" y="715"/>
                  </a:cubicBezTo>
                  <a:cubicBezTo>
                    <a:pt x="6194" y="719"/>
                    <a:pt x="6213" y="721"/>
                    <a:pt x="6231" y="721"/>
                  </a:cubicBezTo>
                  <a:cubicBezTo>
                    <a:pt x="6526" y="721"/>
                    <a:pt x="6656" y="242"/>
                    <a:pt x="6342" y="148"/>
                  </a:cubicBezTo>
                  <a:cubicBezTo>
                    <a:pt x="5867" y="53"/>
                    <a:pt x="5392" y="1"/>
                    <a:pt x="4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6"/>
            <p:cNvSpPr/>
            <p:nvPr/>
          </p:nvSpPr>
          <p:spPr>
            <a:xfrm>
              <a:off x="8192576" y="1014960"/>
              <a:ext cx="190605" cy="90677"/>
            </a:xfrm>
            <a:custGeom>
              <a:avLst/>
              <a:gdLst/>
              <a:ahLst/>
              <a:cxnLst/>
              <a:rect l="l" t="t" r="r" b="b"/>
              <a:pathLst>
                <a:path w="5955" h="2833" extrusionOk="0">
                  <a:moveTo>
                    <a:pt x="5556" y="0"/>
                  </a:moveTo>
                  <a:cubicBezTo>
                    <a:pt x="5471" y="0"/>
                    <a:pt x="5389" y="39"/>
                    <a:pt x="5338" y="131"/>
                  </a:cubicBezTo>
                  <a:cubicBezTo>
                    <a:pt x="4904" y="932"/>
                    <a:pt x="4037" y="1332"/>
                    <a:pt x="3237" y="1632"/>
                  </a:cubicBezTo>
                  <a:cubicBezTo>
                    <a:pt x="2436" y="1932"/>
                    <a:pt x="1602" y="2099"/>
                    <a:pt x="835" y="2233"/>
                  </a:cubicBezTo>
                  <a:cubicBezTo>
                    <a:pt x="668" y="2266"/>
                    <a:pt x="535" y="2266"/>
                    <a:pt x="334" y="2266"/>
                  </a:cubicBezTo>
                  <a:cubicBezTo>
                    <a:pt x="1" y="2299"/>
                    <a:pt x="1" y="2833"/>
                    <a:pt x="334" y="2833"/>
                  </a:cubicBezTo>
                  <a:cubicBezTo>
                    <a:pt x="868" y="2800"/>
                    <a:pt x="1402" y="2733"/>
                    <a:pt x="1936" y="2599"/>
                  </a:cubicBezTo>
                  <a:cubicBezTo>
                    <a:pt x="2903" y="2399"/>
                    <a:pt x="3904" y="2099"/>
                    <a:pt x="4738" y="1565"/>
                  </a:cubicBezTo>
                  <a:cubicBezTo>
                    <a:pt x="5205" y="1265"/>
                    <a:pt x="5572" y="898"/>
                    <a:pt x="5838" y="431"/>
                  </a:cubicBezTo>
                  <a:cubicBezTo>
                    <a:pt x="5954" y="200"/>
                    <a:pt x="5749" y="0"/>
                    <a:pt x="5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6"/>
            <p:cNvSpPr/>
            <p:nvPr/>
          </p:nvSpPr>
          <p:spPr>
            <a:xfrm>
              <a:off x="8323747" y="1137745"/>
              <a:ext cx="161414" cy="110970"/>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6"/>
            <p:cNvSpPr/>
            <p:nvPr/>
          </p:nvSpPr>
          <p:spPr>
            <a:xfrm>
              <a:off x="7776177" y="600833"/>
              <a:ext cx="116475" cy="761042"/>
            </a:xfrm>
            <a:custGeom>
              <a:avLst/>
              <a:gdLst/>
              <a:ahLst/>
              <a:cxnLst/>
              <a:rect l="l" t="t" r="r" b="b"/>
              <a:pathLst>
                <a:path w="3639" h="23777" extrusionOk="0">
                  <a:moveTo>
                    <a:pt x="3243" y="1"/>
                  </a:moveTo>
                  <a:cubicBezTo>
                    <a:pt x="3181" y="1"/>
                    <a:pt x="3118" y="28"/>
                    <a:pt x="3069" y="93"/>
                  </a:cubicBezTo>
                  <a:cubicBezTo>
                    <a:pt x="1835" y="1561"/>
                    <a:pt x="701" y="3229"/>
                    <a:pt x="267" y="5163"/>
                  </a:cubicBezTo>
                  <a:cubicBezTo>
                    <a:pt x="1" y="6564"/>
                    <a:pt x="101" y="7999"/>
                    <a:pt x="434" y="9366"/>
                  </a:cubicBezTo>
                  <a:cubicBezTo>
                    <a:pt x="768" y="10734"/>
                    <a:pt x="1268" y="12102"/>
                    <a:pt x="1668" y="13569"/>
                  </a:cubicBezTo>
                  <a:cubicBezTo>
                    <a:pt x="2169" y="15704"/>
                    <a:pt x="2269" y="17939"/>
                    <a:pt x="2235" y="20174"/>
                  </a:cubicBezTo>
                  <a:cubicBezTo>
                    <a:pt x="2202" y="21375"/>
                    <a:pt x="2102" y="22576"/>
                    <a:pt x="1902" y="23777"/>
                  </a:cubicBezTo>
                  <a:lnTo>
                    <a:pt x="2436" y="23777"/>
                  </a:lnTo>
                  <a:cubicBezTo>
                    <a:pt x="3003" y="20908"/>
                    <a:pt x="2903" y="17839"/>
                    <a:pt x="2502" y="14937"/>
                  </a:cubicBezTo>
                  <a:cubicBezTo>
                    <a:pt x="2035" y="12068"/>
                    <a:pt x="434" y="9266"/>
                    <a:pt x="668" y="6264"/>
                  </a:cubicBezTo>
                  <a:cubicBezTo>
                    <a:pt x="834" y="4063"/>
                    <a:pt x="2035" y="2094"/>
                    <a:pt x="3436" y="493"/>
                  </a:cubicBezTo>
                  <a:cubicBezTo>
                    <a:pt x="3638" y="266"/>
                    <a:pt x="3439"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6"/>
            <p:cNvSpPr/>
            <p:nvPr/>
          </p:nvSpPr>
          <p:spPr>
            <a:xfrm>
              <a:off x="7905363" y="751017"/>
              <a:ext cx="858441" cy="1948393"/>
            </a:xfrm>
            <a:custGeom>
              <a:avLst/>
              <a:gdLst/>
              <a:ahLst/>
              <a:cxnLst/>
              <a:rect l="l" t="t" r="r" b="b"/>
              <a:pathLst>
                <a:path w="26820" h="60873" extrusionOk="0">
                  <a:moveTo>
                    <a:pt x="11704" y="0"/>
                  </a:moveTo>
                  <a:cubicBezTo>
                    <a:pt x="10662" y="0"/>
                    <a:pt x="9608" y="163"/>
                    <a:pt x="8574" y="505"/>
                  </a:cubicBezTo>
                  <a:cubicBezTo>
                    <a:pt x="5738" y="1472"/>
                    <a:pt x="3670" y="3473"/>
                    <a:pt x="2336" y="6109"/>
                  </a:cubicBezTo>
                  <a:cubicBezTo>
                    <a:pt x="501" y="9878"/>
                    <a:pt x="1" y="14848"/>
                    <a:pt x="168" y="18985"/>
                  </a:cubicBezTo>
                  <a:lnTo>
                    <a:pt x="168" y="19051"/>
                  </a:lnTo>
                  <a:lnTo>
                    <a:pt x="701" y="19051"/>
                  </a:lnTo>
                  <a:cubicBezTo>
                    <a:pt x="501" y="15649"/>
                    <a:pt x="868" y="11546"/>
                    <a:pt x="2002" y="8310"/>
                  </a:cubicBezTo>
                  <a:cubicBezTo>
                    <a:pt x="2836" y="5775"/>
                    <a:pt x="4237" y="3373"/>
                    <a:pt x="6572" y="2006"/>
                  </a:cubicBezTo>
                  <a:cubicBezTo>
                    <a:pt x="8179" y="1038"/>
                    <a:pt x="9956" y="554"/>
                    <a:pt x="11727" y="554"/>
                  </a:cubicBezTo>
                  <a:cubicBezTo>
                    <a:pt x="13559" y="554"/>
                    <a:pt x="15385" y="1071"/>
                    <a:pt x="17013" y="2106"/>
                  </a:cubicBezTo>
                  <a:cubicBezTo>
                    <a:pt x="19815" y="3907"/>
                    <a:pt x="22017" y="7009"/>
                    <a:pt x="22517" y="10312"/>
                  </a:cubicBezTo>
                  <a:cubicBezTo>
                    <a:pt x="23051" y="13881"/>
                    <a:pt x="21916" y="17484"/>
                    <a:pt x="21516" y="21019"/>
                  </a:cubicBezTo>
                  <a:cubicBezTo>
                    <a:pt x="21349" y="22320"/>
                    <a:pt x="21249" y="23755"/>
                    <a:pt x="21750" y="25022"/>
                  </a:cubicBezTo>
                  <a:cubicBezTo>
                    <a:pt x="22350" y="26423"/>
                    <a:pt x="23217" y="27758"/>
                    <a:pt x="23985" y="29092"/>
                  </a:cubicBezTo>
                  <a:cubicBezTo>
                    <a:pt x="24819" y="30593"/>
                    <a:pt x="25586" y="32161"/>
                    <a:pt x="25986" y="33862"/>
                  </a:cubicBezTo>
                  <a:cubicBezTo>
                    <a:pt x="26353" y="35563"/>
                    <a:pt x="26186" y="37331"/>
                    <a:pt x="25652" y="38999"/>
                  </a:cubicBezTo>
                  <a:cubicBezTo>
                    <a:pt x="24652" y="42068"/>
                    <a:pt x="23051" y="44903"/>
                    <a:pt x="21883" y="47905"/>
                  </a:cubicBezTo>
                  <a:cubicBezTo>
                    <a:pt x="20649" y="51174"/>
                    <a:pt x="19682" y="54643"/>
                    <a:pt x="20215" y="58179"/>
                  </a:cubicBezTo>
                  <a:cubicBezTo>
                    <a:pt x="20349" y="59047"/>
                    <a:pt x="20549" y="59881"/>
                    <a:pt x="20882" y="60681"/>
                  </a:cubicBezTo>
                  <a:cubicBezTo>
                    <a:pt x="20935" y="60813"/>
                    <a:pt x="21051" y="60872"/>
                    <a:pt x="21163" y="60872"/>
                  </a:cubicBezTo>
                  <a:cubicBezTo>
                    <a:pt x="21334" y="60872"/>
                    <a:pt x="21497" y="60736"/>
                    <a:pt x="21416" y="60514"/>
                  </a:cubicBezTo>
                  <a:cubicBezTo>
                    <a:pt x="18748" y="53409"/>
                    <a:pt x="23418" y="46404"/>
                    <a:pt x="25886" y="40000"/>
                  </a:cubicBezTo>
                  <a:cubicBezTo>
                    <a:pt x="26420" y="38565"/>
                    <a:pt x="26820" y="37031"/>
                    <a:pt x="26720" y="35396"/>
                  </a:cubicBezTo>
                  <a:cubicBezTo>
                    <a:pt x="26653" y="33662"/>
                    <a:pt x="26053" y="31994"/>
                    <a:pt x="25252" y="30393"/>
                  </a:cubicBezTo>
                  <a:cubicBezTo>
                    <a:pt x="24518" y="28892"/>
                    <a:pt x="23551" y="27491"/>
                    <a:pt x="22817" y="25990"/>
                  </a:cubicBezTo>
                  <a:cubicBezTo>
                    <a:pt x="22484" y="25356"/>
                    <a:pt x="22183" y="24689"/>
                    <a:pt x="22050" y="23988"/>
                  </a:cubicBezTo>
                  <a:cubicBezTo>
                    <a:pt x="21916" y="23221"/>
                    <a:pt x="21916" y="22487"/>
                    <a:pt x="22017" y="21753"/>
                  </a:cubicBezTo>
                  <a:cubicBezTo>
                    <a:pt x="22317" y="18151"/>
                    <a:pt x="23518" y="14581"/>
                    <a:pt x="23184" y="10879"/>
                  </a:cubicBezTo>
                  <a:cubicBezTo>
                    <a:pt x="22850" y="7576"/>
                    <a:pt x="21016" y="4508"/>
                    <a:pt x="18414" y="2439"/>
                  </a:cubicBezTo>
                  <a:cubicBezTo>
                    <a:pt x="16479" y="878"/>
                    <a:pt x="14121" y="0"/>
                    <a:pt x="1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6"/>
            <p:cNvSpPr/>
            <p:nvPr/>
          </p:nvSpPr>
          <p:spPr>
            <a:xfrm>
              <a:off x="7980103" y="1085955"/>
              <a:ext cx="477296" cy="862250"/>
            </a:xfrm>
            <a:custGeom>
              <a:avLst/>
              <a:gdLst/>
              <a:ahLst/>
              <a:cxnLst/>
              <a:rect l="l" t="t" r="r" b="b"/>
              <a:pathLst>
                <a:path w="14912" h="26939" extrusionOk="0">
                  <a:moveTo>
                    <a:pt x="7980" y="0"/>
                  </a:moveTo>
                  <a:cubicBezTo>
                    <a:pt x="6192" y="0"/>
                    <a:pt x="4308" y="1022"/>
                    <a:pt x="3170" y="2350"/>
                  </a:cubicBezTo>
                  <a:cubicBezTo>
                    <a:pt x="1869" y="3851"/>
                    <a:pt x="568" y="6553"/>
                    <a:pt x="1" y="8687"/>
                  </a:cubicBezTo>
                  <a:lnTo>
                    <a:pt x="568" y="8687"/>
                  </a:lnTo>
                  <a:cubicBezTo>
                    <a:pt x="1068" y="7053"/>
                    <a:pt x="2002" y="5018"/>
                    <a:pt x="2803" y="3784"/>
                  </a:cubicBezTo>
                  <a:cubicBezTo>
                    <a:pt x="3503" y="2683"/>
                    <a:pt x="4504" y="1616"/>
                    <a:pt x="5738" y="1082"/>
                  </a:cubicBezTo>
                  <a:cubicBezTo>
                    <a:pt x="6412" y="784"/>
                    <a:pt x="7167" y="604"/>
                    <a:pt x="7905" y="604"/>
                  </a:cubicBezTo>
                  <a:cubicBezTo>
                    <a:pt x="8740" y="604"/>
                    <a:pt x="9554" y="834"/>
                    <a:pt x="10208" y="1382"/>
                  </a:cubicBezTo>
                  <a:cubicBezTo>
                    <a:pt x="12243" y="3050"/>
                    <a:pt x="11709" y="5919"/>
                    <a:pt x="11509" y="8220"/>
                  </a:cubicBezTo>
                  <a:cubicBezTo>
                    <a:pt x="11342" y="9688"/>
                    <a:pt x="11209" y="11122"/>
                    <a:pt x="11209" y="12624"/>
                  </a:cubicBezTo>
                  <a:cubicBezTo>
                    <a:pt x="11175" y="13891"/>
                    <a:pt x="11175" y="15225"/>
                    <a:pt x="11542" y="16460"/>
                  </a:cubicBezTo>
                  <a:cubicBezTo>
                    <a:pt x="11976" y="17861"/>
                    <a:pt x="13010" y="19061"/>
                    <a:pt x="13544" y="20396"/>
                  </a:cubicBezTo>
                  <a:cubicBezTo>
                    <a:pt x="14378" y="22431"/>
                    <a:pt x="14211" y="24532"/>
                    <a:pt x="13244" y="26533"/>
                  </a:cubicBezTo>
                  <a:cubicBezTo>
                    <a:pt x="13131" y="26759"/>
                    <a:pt x="13323" y="26939"/>
                    <a:pt x="13511" y="26939"/>
                  </a:cubicBezTo>
                  <a:cubicBezTo>
                    <a:pt x="13601" y="26939"/>
                    <a:pt x="13690" y="26898"/>
                    <a:pt x="13744" y="26800"/>
                  </a:cubicBezTo>
                  <a:cubicBezTo>
                    <a:pt x="14545" y="24932"/>
                    <a:pt x="14911" y="23064"/>
                    <a:pt x="14411" y="21196"/>
                  </a:cubicBezTo>
                  <a:cubicBezTo>
                    <a:pt x="14044" y="19695"/>
                    <a:pt x="13177" y="18361"/>
                    <a:pt x="12410" y="17027"/>
                  </a:cubicBezTo>
                  <a:cubicBezTo>
                    <a:pt x="11743" y="15859"/>
                    <a:pt x="11709" y="14458"/>
                    <a:pt x="11709" y="13124"/>
                  </a:cubicBezTo>
                  <a:cubicBezTo>
                    <a:pt x="11709" y="11556"/>
                    <a:pt x="11843" y="9955"/>
                    <a:pt x="12009" y="8387"/>
                  </a:cubicBezTo>
                  <a:cubicBezTo>
                    <a:pt x="12243" y="5919"/>
                    <a:pt x="12743" y="3117"/>
                    <a:pt x="10842" y="1182"/>
                  </a:cubicBezTo>
                  <a:cubicBezTo>
                    <a:pt x="10031" y="347"/>
                    <a:pt x="9022" y="0"/>
                    <a:pt x="7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534" name="Google Shape;1534;p16"/>
          <p:cNvPicPr preferRelativeResize="0"/>
          <p:nvPr/>
        </p:nvPicPr>
        <p:blipFill>
          <a:blip r:embed="rId2">
            <a:alphaModFix/>
          </a:blip>
          <a:stretch>
            <a:fillRect/>
          </a:stretch>
        </p:blipFill>
        <p:spPr>
          <a:xfrm>
            <a:off x="52685" y="107325"/>
            <a:ext cx="12139315" cy="6858001"/>
          </a:xfrm>
          <a:prstGeom prst="rect">
            <a:avLst/>
          </a:prstGeom>
          <a:noFill/>
          <a:ln>
            <a:noFill/>
          </a:ln>
        </p:spPr>
      </p:pic>
      <p:sp>
        <p:nvSpPr>
          <p:cNvPr id="1535" name="Google Shape;1535;p16"/>
          <p:cNvSpPr txBox="1">
            <a:spLocks noGrp="1"/>
          </p:cNvSpPr>
          <p:nvPr>
            <p:ph type="title"/>
          </p:nvPr>
        </p:nvSpPr>
        <p:spPr>
          <a:xfrm>
            <a:off x="3053367" y="453412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536" name="Google Shape;1536;p16"/>
          <p:cNvSpPr txBox="1">
            <a:spLocks noGrp="1"/>
          </p:cNvSpPr>
          <p:nvPr>
            <p:ph type="subTitle" idx="1"/>
          </p:nvPr>
        </p:nvSpPr>
        <p:spPr>
          <a:xfrm>
            <a:off x="2399800" y="1888733"/>
            <a:ext cx="7383600" cy="26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dirty="0"/>
          </a:p>
        </p:txBody>
      </p:sp>
    </p:spTree>
    <p:extLst>
      <p:ext uri="{BB962C8B-B14F-4D97-AF65-F5344CB8AC3E}">
        <p14:creationId xmlns:p14="http://schemas.microsoft.com/office/powerpoint/2010/main" val="3368609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58"/>
        <p:cNvGrpSpPr/>
        <p:nvPr/>
      </p:nvGrpSpPr>
      <p:grpSpPr>
        <a:xfrm>
          <a:off x="0" y="0"/>
          <a:ext cx="0" cy="0"/>
          <a:chOff x="0" y="0"/>
          <a:chExt cx="0" cy="0"/>
        </a:xfrm>
      </p:grpSpPr>
      <p:pic>
        <p:nvPicPr>
          <p:cNvPr id="2159" name="Google Shape;2159;p26"/>
          <p:cNvPicPr preferRelativeResize="0"/>
          <p:nvPr/>
        </p:nvPicPr>
        <p:blipFill>
          <a:blip r:embed="rId2">
            <a:alphaModFix amt="50000"/>
          </a:blip>
          <a:stretch>
            <a:fillRect/>
          </a:stretch>
        </p:blipFill>
        <p:spPr>
          <a:xfrm>
            <a:off x="-3203967" y="1321138"/>
            <a:ext cx="6189333" cy="5536863"/>
          </a:xfrm>
          <a:prstGeom prst="rect">
            <a:avLst/>
          </a:prstGeom>
          <a:noFill/>
          <a:ln>
            <a:noFill/>
          </a:ln>
        </p:spPr>
      </p:pic>
      <p:sp>
        <p:nvSpPr>
          <p:cNvPr id="2160" name="Google Shape;2160;p26"/>
          <p:cNvSpPr txBox="1">
            <a:spLocks noGrp="1"/>
          </p:cNvSpPr>
          <p:nvPr>
            <p:ph type="title" hasCustomPrompt="1"/>
          </p:nvPr>
        </p:nvSpPr>
        <p:spPr>
          <a:xfrm>
            <a:off x="1817633" y="1048833"/>
            <a:ext cx="5069200" cy="8776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161" name="Google Shape;2161;p26"/>
          <p:cNvSpPr txBox="1">
            <a:spLocks noGrp="1"/>
          </p:cNvSpPr>
          <p:nvPr>
            <p:ph type="subTitle" idx="1"/>
          </p:nvPr>
        </p:nvSpPr>
        <p:spPr>
          <a:xfrm>
            <a:off x="1817633" y="1875567"/>
            <a:ext cx="5069200" cy="451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2" name="Google Shape;2162;p26"/>
          <p:cNvSpPr txBox="1">
            <a:spLocks noGrp="1"/>
          </p:cNvSpPr>
          <p:nvPr>
            <p:ph type="title" idx="2" hasCustomPrompt="1"/>
          </p:nvPr>
        </p:nvSpPr>
        <p:spPr>
          <a:xfrm>
            <a:off x="3552433" y="2795267"/>
            <a:ext cx="5069200" cy="8776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163" name="Google Shape;2163;p26"/>
          <p:cNvSpPr txBox="1">
            <a:spLocks noGrp="1"/>
          </p:cNvSpPr>
          <p:nvPr>
            <p:ph type="subTitle" idx="3"/>
          </p:nvPr>
        </p:nvSpPr>
        <p:spPr>
          <a:xfrm>
            <a:off x="3552433" y="3622367"/>
            <a:ext cx="5069200" cy="451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4" name="Google Shape;2164;p26"/>
          <p:cNvSpPr txBox="1">
            <a:spLocks noGrp="1"/>
          </p:cNvSpPr>
          <p:nvPr>
            <p:ph type="title" idx="4" hasCustomPrompt="1"/>
          </p:nvPr>
        </p:nvSpPr>
        <p:spPr>
          <a:xfrm>
            <a:off x="5287867" y="4541700"/>
            <a:ext cx="5069200" cy="8776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165" name="Google Shape;2165;p26"/>
          <p:cNvSpPr txBox="1">
            <a:spLocks noGrp="1"/>
          </p:cNvSpPr>
          <p:nvPr>
            <p:ph type="subTitle" idx="5"/>
          </p:nvPr>
        </p:nvSpPr>
        <p:spPr>
          <a:xfrm>
            <a:off x="5287916" y="5376200"/>
            <a:ext cx="5069200" cy="451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6" name="Google Shape;2166;p26"/>
          <p:cNvSpPr/>
          <p:nvPr/>
        </p:nvSpPr>
        <p:spPr>
          <a:xfrm rot="-1121181">
            <a:off x="-1728547" y="1426818"/>
            <a:ext cx="4298412" cy="6609196"/>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67" name="Google Shape;2167;p26"/>
          <p:cNvGrpSpPr/>
          <p:nvPr/>
        </p:nvGrpSpPr>
        <p:grpSpPr>
          <a:xfrm>
            <a:off x="440000" y="3765934"/>
            <a:ext cx="1770200" cy="2356167"/>
            <a:chOff x="590575" y="2824450"/>
            <a:chExt cx="1327650" cy="1767125"/>
          </a:xfrm>
        </p:grpSpPr>
        <p:sp>
          <p:nvSpPr>
            <p:cNvPr id="2168" name="Google Shape;2168;p26"/>
            <p:cNvSpPr/>
            <p:nvPr/>
          </p:nvSpPr>
          <p:spPr>
            <a:xfrm>
              <a:off x="720675" y="4498150"/>
              <a:ext cx="1100825" cy="93425"/>
            </a:xfrm>
            <a:custGeom>
              <a:avLst/>
              <a:gdLst/>
              <a:ahLst/>
              <a:cxnLst/>
              <a:rect l="l" t="t" r="r" b="b"/>
              <a:pathLst>
                <a:path w="44033" h="3737" extrusionOk="0">
                  <a:moveTo>
                    <a:pt x="22016" y="0"/>
                  </a:moveTo>
                  <a:cubicBezTo>
                    <a:pt x="9841" y="0"/>
                    <a:pt x="1" y="834"/>
                    <a:pt x="1" y="1868"/>
                  </a:cubicBezTo>
                  <a:cubicBezTo>
                    <a:pt x="1" y="2903"/>
                    <a:pt x="9841" y="3736"/>
                    <a:pt x="22016" y="3736"/>
                  </a:cubicBezTo>
                  <a:cubicBezTo>
                    <a:pt x="34158" y="3736"/>
                    <a:pt x="44032" y="2903"/>
                    <a:pt x="44032" y="1868"/>
                  </a:cubicBezTo>
                  <a:cubicBezTo>
                    <a:pt x="44032" y="834"/>
                    <a:pt x="34158" y="0"/>
                    <a:pt x="22016" y="0"/>
                  </a:cubicBezTo>
                  <a:close/>
                </a:path>
              </a:pathLst>
            </a:custGeom>
            <a:solidFill>
              <a:srgbClr val="1E3D2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26"/>
            <p:cNvSpPr/>
            <p:nvPr/>
          </p:nvSpPr>
          <p:spPr>
            <a:xfrm>
              <a:off x="1298600" y="2941150"/>
              <a:ext cx="456025" cy="1334575"/>
            </a:xfrm>
            <a:custGeom>
              <a:avLst/>
              <a:gdLst/>
              <a:ahLst/>
              <a:cxnLst/>
              <a:rect l="l" t="t" r="r" b="b"/>
              <a:pathLst>
                <a:path w="18241" h="53383" extrusionOk="0">
                  <a:moveTo>
                    <a:pt x="17851" y="0"/>
                  </a:moveTo>
                  <a:cubicBezTo>
                    <a:pt x="17783" y="0"/>
                    <a:pt x="17711" y="30"/>
                    <a:pt x="17646" y="103"/>
                  </a:cubicBezTo>
                  <a:cubicBezTo>
                    <a:pt x="17079" y="736"/>
                    <a:pt x="16579" y="1437"/>
                    <a:pt x="16078" y="2104"/>
                  </a:cubicBezTo>
                  <a:cubicBezTo>
                    <a:pt x="14644" y="3972"/>
                    <a:pt x="13410" y="5974"/>
                    <a:pt x="12242" y="8008"/>
                  </a:cubicBezTo>
                  <a:cubicBezTo>
                    <a:pt x="10408" y="11244"/>
                    <a:pt x="8807" y="14613"/>
                    <a:pt x="7439" y="18015"/>
                  </a:cubicBezTo>
                  <a:cubicBezTo>
                    <a:pt x="5604" y="22619"/>
                    <a:pt x="4137" y="27355"/>
                    <a:pt x="2969" y="32159"/>
                  </a:cubicBezTo>
                  <a:cubicBezTo>
                    <a:pt x="1568" y="38197"/>
                    <a:pt x="634" y="44334"/>
                    <a:pt x="200" y="50505"/>
                  </a:cubicBezTo>
                  <a:cubicBezTo>
                    <a:pt x="100" y="51373"/>
                    <a:pt x="67" y="52273"/>
                    <a:pt x="34" y="53107"/>
                  </a:cubicBezTo>
                  <a:cubicBezTo>
                    <a:pt x="0" y="53291"/>
                    <a:pt x="134" y="53382"/>
                    <a:pt x="280" y="53382"/>
                  </a:cubicBezTo>
                  <a:cubicBezTo>
                    <a:pt x="426" y="53382"/>
                    <a:pt x="584" y="53291"/>
                    <a:pt x="601" y="53107"/>
                  </a:cubicBezTo>
                  <a:cubicBezTo>
                    <a:pt x="1234" y="41699"/>
                    <a:pt x="3369" y="30324"/>
                    <a:pt x="7406" y="19617"/>
                  </a:cubicBezTo>
                  <a:cubicBezTo>
                    <a:pt x="9640" y="13746"/>
                    <a:pt x="12442" y="7975"/>
                    <a:pt x="16145" y="2871"/>
                  </a:cubicBezTo>
                  <a:cubicBezTo>
                    <a:pt x="16746" y="2037"/>
                    <a:pt x="17379" y="1203"/>
                    <a:pt x="18013" y="470"/>
                  </a:cubicBezTo>
                  <a:cubicBezTo>
                    <a:pt x="18241" y="293"/>
                    <a:pt x="18066" y="0"/>
                    <a:pt x="17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26"/>
            <p:cNvSpPr/>
            <p:nvPr/>
          </p:nvSpPr>
          <p:spPr>
            <a:xfrm>
              <a:off x="1706375" y="2824450"/>
              <a:ext cx="145975" cy="170150"/>
            </a:xfrm>
            <a:custGeom>
              <a:avLst/>
              <a:gdLst/>
              <a:ahLst/>
              <a:cxnLst/>
              <a:rect l="l" t="t" r="r" b="b"/>
              <a:pathLst>
                <a:path w="5839" h="6806" extrusionOk="0">
                  <a:moveTo>
                    <a:pt x="5838" y="1"/>
                  </a:moveTo>
                  <a:cubicBezTo>
                    <a:pt x="4971" y="267"/>
                    <a:pt x="4304" y="634"/>
                    <a:pt x="3670" y="1101"/>
                  </a:cubicBezTo>
                  <a:cubicBezTo>
                    <a:pt x="3070" y="1568"/>
                    <a:pt x="2503" y="2035"/>
                    <a:pt x="2002" y="2636"/>
                  </a:cubicBezTo>
                  <a:cubicBezTo>
                    <a:pt x="1569" y="3236"/>
                    <a:pt x="1135" y="3837"/>
                    <a:pt x="768" y="4504"/>
                  </a:cubicBezTo>
                  <a:cubicBezTo>
                    <a:pt x="435" y="5171"/>
                    <a:pt x="134" y="5938"/>
                    <a:pt x="1" y="6805"/>
                  </a:cubicBezTo>
                  <a:cubicBezTo>
                    <a:pt x="868" y="6572"/>
                    <a:pt x="1569" y="6138"/>
                    <a:pt x="2169" y="5705"/>
                  </a:cubicBezTo>
                  <a:cubicBezTo>
                    <a:pt x="2803" y="5271"/>
                    <a:pt x="3337" y="4771"/>
                    <a:pt x="3837" y="4170"/>
                  </a:cubicBezTo>
                  <a:cubicBezTo>
                    <a:pt x="4304" y="3603"/>
                    <a:pt x="4704" y="2969"/>
                    <a:pt x="5105" y="2302"/>
                  </a:cubicBezTo>
                  <a:cubicBezTo>
                    <a:pt x="5438" y="1635"/>
                    <a:pt x="5705" y="868"/>
                    <a:pt x="5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6"/>
            <p:cNvSpPr/>
            <p:nvPr/>
          </p:nvSpPr>
          <p:spPr>
            <a:xfrm>
              <a:off x="1670525" y="2987775"/>
              <a:ext cx="217675" cy="59150"/>
            </a:xfrm>
            <a:custGeom>
              <a:avLst/>
              <a:gdLst/>
              <a:ahLst/>
              <a:cxnLst/>
              <a:rect l="l" t="t" r="r" b="b"/>
              <a:pathLst>
                <a:path w="8707" h="2366" extrusionOk="0">
                  <a:moveTo>
                    <a:pt x="7418" y="1"/>
                  </a:moveTo>
                  <a:cubicBezTo>
                    <a:pt x="7060" y="1"/>
                    <a:pt x="6712" y="26"/>
                    <a:pt x="6372" y="72"/>
                  </a:cubicBezTo>
                  <a:cubicBezTo>
                    <a:pt x="5605" y="139"/>
                    <a:pt x="4871" y="272"/>
                    <a:pt x="4170" y="439"/>
                  </a:cubicBezTo>
                  <a:cubicBezTo>
                    <a:pt x="3436" y="639"/>
                    <a:pt x="2736" y="873"/>
                    <a:pt x="2035" y="1140"/>
                  </a:cubicBezTo>
                  <a:cubicBezTo>
                    <a:pt x="1335" y="1440"/>
                    <a:pt x="634" y="1774"/>
                    <a:pt x="1" y="2274"/>
                  </a:cubicBezTo>
                  <a:cubicBezTo>
                    <a:pt x="384" y="2341"/>
                    <a:pt x="768" y="2366"/>
                    <a:pt x="1151" y="2366"/>
                  </a:cubicBezTo>
                  <a:cubicBezTo>
                    <a:pt x="1535" y="2366"/>
                    <a:pt x="1919" y="2341"/>
                    <a:pt x="2302" y="2307"/>
                  </a:cubicBezTo>
                  <a:cubicBezTo>
                    <a:pt x="3069" y="2241"/>
                    <a:pt x="3837" y="2107"/>
                    <a:pt x="4537" y="1940"/>
                  </a:cubicBezTo>
                  <a:cubicBezTo>
                    <a:pt x="5238" y="1740"/>
                    <a:pt x="5938" y="1540"/>
                    <a:pt x="6672" y="1240"/>
                  </a:cubicBezTo>
                  <a:cubicBezTo>
                    <a:pt x="7372" y="940"/>
                    <a:pt x="8040" y="606"/>
                    <a:pt x="8707" y="106"/>
                  </a:cubicBezTo>
                  <a:cubicBezTo>
                    <a:pt x="8260" y="34"/>
                    <a:pt x="7832" y="1"/>
                    <a:pt x="7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6"/>
            <p:cNvSpPr/>
            <p:nvPr/>
          </p:nvSpPr>
          <p:spPr>
            <a:xfrm>
              <a:off x="1613825" y="2828625"/>
              <a:ext cx="70900" cy="218500"/>
            </a:xfrm>
            <a:custGeom>
              <a:avLst/>
              <a:gdLst/>
              <a:ahLst/>
              <a:cxnLst/>
              <a:rect l="l" t="t" r="r" b="b"/>
              <a:pathLst>
                <a:path w="2836" h="8740" extrusionOk="0">
                  <a:moveTo>
                    <a:pt x="434" y="0"/>
                  </a:moveTo>
                  <a:cubicBezTo>
                    <a:pt x="100" y="834"/>
                    <a:pt x="0" y="1635"/>
                    <a:pt x="0" y="2369"/>
                  </a:cubicBezTo>
                  <a:cubicBezTo>
                    <a:pt x="0" y="3169"/>
                    <a:pt x="100" y="3936"/>
                    <a:pt x="267" y="4637"/>
                  </a:cubicBezTo>
                  <a:cubicBezTo>
                    <a:pt x="401" y="5337"/>
                    <a:pt x="667" y="6038"/>
                    <a:pt x="1001" y="6772"/>
                  </a:cubicBezTo>
                  <a:cubicBezTo>
                    <a:pt x="1368" y="7439"/>
                    <a:pt x="1802" y="8106"/>
                    <a:pt x="2435" y="8740"/>
                  </a:cubicBezTo>
                  <a:cubicBezTo>
                    <a:pt x="2702" y="7906"/>
                    <a:pt x="2802" y="7105"/>
                    <a:pt x="2836" y="6338"/>
                  </a:cubicBezTo>
                  <a:cubicBezTo>
                    <a:pt x="2836" y="5538"/>
                    <a:pt x="2769" y="4804"/>
                    <a:pt x="2602" y="4103"/>
                  </a:cubicBezTo>
                  <a:cubicBezTo>
                    <a:pt x="2435" y="3403"/>
                    <a:pt x="2168" y="2669"/>
                    <a:pt x="1835" y="1968"/>
                  </a:cubicBezTo>
                  <a:cubicBezTo>
                    <a:pt x="1468" y="1301"/>
                    <a:pt x="1101" y="634"/>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6"/>
            <p:cNvSpPr/>
            <p:nvPr/>
          </p:nvSpPr>
          <p:spPr>
            <a:xfrm>
              <a:off x="1618000" y="3076825"/>
              <a:ext cx="221000" cy="65225"/>
            </a:xfrm>
            <a:custGeom>
              <a:avLst/>
              <a:gdLst/>
              <a:ahLst/>
              <a:cxnLst/>
              <a:rect l="l" t="t" r="r" b="b"/>
              <a:pathLst>
                <a:path w="8840" h="2609" extrusionOk="0">
                  <a:moveTo>
                    <a:pt x="5933" y="1"/>
                  </a:moveTo>
                  <a:cubicBezTo>
                    <a:pt x="5356" y="1"/>
                    <a:pt x="4789" y="44"/>
                    <a:pt x="4203" y="146"/>
                  </a:cubicBezTo>
                  <a:cubicBezTo>
                    <a:pt x="3469" y="246"/>
                    <a:pt x="2769" y="480"/>
                    <a:pt x="2035" y="747"/>
                  </a:cubicBezTo>
                  <a:cubicBezTo>
                    <a:pt x="1334" y="1080"/>
                    <a:pt x="667" y="1481"/>
                    <a:pt x="0" y="2048"/>
                  </a:cubicBezTo>
                  <a:cubicBezTo>
                    <a:pt x="834" y="2415"/>
                    <a:pt x="1601" y="2548"/>
                    <a:pt x="2368" y="2581"/>
                  </a:cubicBezTo>
                  <a:cubicBezTo>
                    <a:pt x="2583" y="2600"/>
                    <a:pt x="2794" y="2608"/>
                    <a:pt x="3005" y="2608"/>
                  </a:cubicBezTo>
                  <a:cubicBezTo>
                    <a:pt x="3548" y="2608"/>
                    <a:pt x="4084" y="2553"/>
                    <a:pt x="4637" y="2481"/>
                  </a:cubicBezTo>
                  <a:cubicBezTo>
                    <a:pt x="5371" y="2348"/>
                    <a:pt x="6071" y="2148"/>
                    <a:pt x="6805" y="1847"/>
                  </a:cubicBezTo>
                  <a:cubicBezTo>
                    <a:pt x="7505" y="1514"/>
                    <a:pt x="8173" y="1180"/>
                    <a:pt x="8840" y="547"/>
                  </a:cubicBezTo>
                  <a:cubicBezTo>
                    <a:pt x="8006" y="213"/>
                    <a:pt x="7205" y="46"/>
                    <a:pt x="6471" y="13"/>
                  </a:cubicBezTo>
                  <a:cubicBezTo>
                    <a:pt x="6290" y="5"/>
                    <a:pt x="6111" y="1"/>
                    <a:pt x="59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6"/>
            <p:cNvSpPr/>
            <p:nvPr/>
          </p:nvSpPr>
          <p:spPr>
            <a:xfrm>
              <a:off x="1557950" y="2910350"/>
              <a:ext cx="66725" cy="216850"/>
            </a:xfrm>
            <a:custGeom>
              <a:avLst/>
              <a:gdLst/>
              <a:ahLst/>
              <a:cxnLst/>
              <a:rect l="l" t="t" r="r" b="b"/>
              <a:pathLst>
                <a:path w="2669" h="8674" extrusionOk="0">
                  <a:moveTo>
                    <a:pt x="200" y="0"/>
                  </a:moveTo>
                  <a:cubicBezTo>
                    <a:pt x="0" y="834"/>
                    <a:pt x="0" y="1635"/>
                    <a:pt x="34" y="2369"/>
                  </a:cubicBezTo>
                  <a:cubicBezTo>
                    <a:pt x="67" y="3136"/>
                    <a:pt x="200" y="3870"/>
                    <a:pt x="367" y="4570"/>
                  </a:cubicBezTo>
                  <a:cubicBezTo>
                    <a:pt x="534" y="5338"/>
                    <a:pt x="768" y="6038"/>
                    <a:pt x="1101" y="6705"/>
                  </a:cubicBezTo>
                  <a:cubicBezTo>
                    <a:pt x="1435" y="7372"/>
                    <a:pt x="1802" y="8039"/>
                    <a:pt x="2402" y="8673"/>
                  </a:cubicBezTo>
                  <a:cubicBezTo>
                    <a:pt x="2602" y="7839"/>
                    <a:pt x="2669" y="7039"/>
                    <a:pt x="2569" y="6305"/>
                  </a:cubicBezTo>
                  <a:cubicBezTo>
                    <a:pt x="2535" y="5538"/>
                    <a:pt x="2402" y="4804"/>
                    <a:pt x="2235" y="4070"/>
                  </a:cubicBezTo>
                  <a:cubicBezTo>
                    <a:pt x="2068" y="3336"/>
                    <a:pt x="1835" y="2636"/>
                    <a:pt x="1501" y="1968"/>
                  </a:cubicBezTo>
                  <a:cubicBezTo>
                    <a:pt x="1168" y="1268"/>
                    <a:pt x="768" y="634"/>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6"/>
            <p:cNvSpPr/>
            <p:nvPr/>
          </p:nvSpPr>
          <p:spPr>
            <a:xfrm>
              <a:off x="1575450" y="3174150"/>
              <a:ext cx="224350" cy="42825"/>
            </a:xfrm>
            <a:custGeom>
              <a:avLst/>
              <a:gdLst/>
              <a:ahLst/>
              <a:cxnLst/>
              <a:rect l="l" t="t" r="r" b="b"/>
              <a:pathLst>
                <a:path w="8974" h="1713" extrusionOk="0">
                  <a:moveTo>
                    <a:pt x="5345" y="1"/>
                  </a:moveTo>
                  <a:cubicBezTo>
                    <a:pt x="5034" y="1"/>
                    <a:pt x="4722" y="9"/>
                    <a:pt x="4404" y="23"/>
                  </a:cubicBezTo>
                  <a:cubicBezTo>
                    <a:pt x="3670" y="56"/>
                    <a:pt x="2970" y="189"/>
                    <a:pt x="2202" y="356"/>
                  </a:cubicBezTo>
                  <a:cubicBezTo>
                    <a:pt x="1469" y="523"/>
                    <a:pt x="701" y="790"/>
                    <a:pt x="1" y="1157"/>
                  </a:cubicBezTo>
                  <a:cubicBezTo>
                    <a:pt x="735" y="1490"/>
                    <a:pt x="1502" y="1624"/>
                    <a:pt x="2269" y="1657"/>
                  </a:cubicBezTo>
                  <a:cubicBezTo>
                    <a:pt x="2719" y="1696"/>
                    <a:pt x="3168" y="1712"/>
                    <a:pt x="3611" y="1712"/>
                  </a:cubicBezTo>
                  <a:cubicBezTo>
                    <a:pt x="3924" y="1712"/>
                    <a:pt x="4233" y="1704"/>
                    <a:pt x="4537" y="1690"/>
                  </a:cubicBezTo>
                  <a:cubicBezTo>
                    <a:pt x="5271" y="1657"/>
                    <a:pt x="6005" y="1524"/>
                    <a:pt x="6739" y="1357"/>
                  </a:cubicBezTo>
                  <a:cubicBezTo>
                    <a:pt x="7506" y="1190"/>
                    <a:pt x="8240" y="990"/>
                    <a:pt x="8974" y="556"/>
                  </a:cubicBezTo>
                  <a:cubicBezTo>
                    <a:pt x="8173" y="289"/>
                    <a:pt x="7406" y="156"/>
                    <a:pt x="6672" y="56"/>
                  </a:cubicBezTo>
                  <a:cubicBezTo>
                    <a:pt x="6223" y="17"/>
                    <a:pt x="5785"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26"/>
            <p:cNvSpPr/>
            <p:nvPr/>
          </p:nvSpPr>
          <p:spPr>
            <a:xfrm>
              <a:off x="1500400" y="3001250"/>
              <a:ext cx="86750" cy="210175"/>
            </a:xfrm>
            <a:custGeom>
              <a:avLst/>
              <a:gdLst/>
              <a:ahLst/>
              <a:cxnLst/>
              <a:rect l="l" t="t" r="r" b="b"/>
              <a:pathLst>
                <a:path w="3470" h="8407" extrusionOk="0">
                  <a:moveTo>
                    <a:pt x="201" y="0"/>
                  </a:moveTo>
                  <a:cubicBezTo>
                    <a:pt x="1" y="868"/>
                    <a:pt x="1" y="1668"/>
                    <a:pt x="67" y="2402"/>
                  </a:cubicBezTo>
                  <a:cubicBezTo>
                    <a:pt x="201" y="3203"/>
                    <a:pt x="368" y="3903"/>
                    <a:pt x="601" y="4604"/>
                  </a:cubicBezTo>
                  <a:cubicBezTo>
                    <a:pt x="868" y="5271"/>
                    <a:pt x="1202" y="6005"/>
                    <a:pt x="1602" y="6605"/>
                  </a:cubicBezTo>
                  <a:cubicBezTo>
                    <a:pt x="2035" y="7239"/>
                    <a:pt x="2536" y="7873"/>
                    <a:pt x="3236" y="8406"/>
                  </a:cubicBezTo>
                  <a:cubicBezTo>
                    <a:pt x="3470" y="7572"/>
                    <a:pt x="3403" y="6772"/>
                    <a:pt x="3370" y="6005"/>
                  </a:cubicBezTo>
                  <a:cubicBezTo>
                    <a:pt x="3236" y="5204"/>
                    <a:pt x="3070" y="4504"/>
                    <a:pt x="2836" y="3770"/>
                  </a:cubicBezTo>
                  <a:cubicBezTo>
                    <a:pt x="2569" y="3103"/>
                    <a:pt x="2236" y="2402"/>
                    <a:pt x="1835" y="1768"/>
                  </a:cubicBezTo>
                  <a:cubicBezTo>
                    <a:pt x="1402" y="1101"/>
                    <a:pt x="901" y="5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26"/>
            <p:cNvSpPr/>
            <p:nvPr/>
          </p:nvSpPr>
          <p:spPr>
            <a:xfrm>
              <a:off x="1526250" y="3240325"/>
              <a:ext cx="216025" cy="75600"/>
            </a:xfrm>
            <a:custGeom>
              <a:avLst/>
              <a:gdLst/>
              <a:ahLst/>
              <a:cxnLst/>
              <a:rect l="l" t="t" r="r" b="b"/>
              <a:pathLst>
                <a:path w="8641" h="3024" extrusionOk="0">
                  <a:moveTo>
                    <a:pt x="6652" y="0"/>
                  </a:moveTo>
                  <a:cubicBezTo>
                    <a:pt x="6502" y="0"/>
                    <a:pt x="6354" y="4"/>
                    <a:pt x="6205" y="11"/>
                  </a:cubicBezTo>
                  <a:cubicBezTo>
                    <a:pt x="5471" y="44"/>
                    <a:pt x="4704" y="178"/>
                    <a:pt x="4004" y="378"/>
                  </a:cubicBezTo>
                  <a:cubicBezTo>
                    <a:pt x="3303" y="611"/>
                    <a:pt x="2569" y="878"/>
                    <a:pt x="1935" y="1278"/>
                  </a:cubicBezTo>
                  <a:cubicBezTo>
                    <a:pt x="1268" y="1645"/>
                    <a:pt x="601" y="2112"/>
                    <a:pt x="1" y="2779"/>
                  </a:cubicBezTo>
                  <a:cubicBezTo>
                    <a:pt x="688" y="2965"/>
                    <a:pt x="1334" y="3024"/>
                    <a:pt x="1955" y="3024"/>
                  </a:cubicBezTo>
                  <a:cubicBezTo>
                    <a:pt x="2117" y="3024"/>
                    <a:pt x="2277" y="3020"/>
                    <a:pt x="2436" y="3013"/>
                  </a:cubicBezTo>
                  <a:cubicBezTo>
                    <a:pt x="3170" y="2980"/>
                    <a:pt x="3937" y="2846"/>
                    <a:pt x="4637" y="2646"/>
                  </a:cubicBezTo>
                  <a:cubicBezTo>
                    <a:pt x="5338" y="2479"/>
                    <a:pt x="6038" y="2179"/>
                    <a:pt x="6706" y="1812"/>
                  </a:cubicBezTo>
                  <a:cubicBezTo>
                    <a:pt x="7373" y="1445"/>
                    <a:pt x="8040" y="978"/>
                    <a:pt x="8640" y="311"/>
                  </a:cubicBezTo>
                  <a:cubicBezTo>
                    <a:pt x="7914" y="69"/>
                    <a:pt x="7275" y="0"/>
                    <a:pt x="6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6"/>
            <p:cNvSpPr/>
            <p:nvPr/>
          </p:nvSpPr>
          <p:spPr>
            <a:xfrm>
              <a:off x="1447025" y="3097975"/>
              <a:ext cx="83425" cy="209350"/>
            </a:xfrm>
            <a:custGeom>
              <a:avLst/>
              <a:gdLst/>
              <a:ahLst/>
              <a:cxnLst/>
              <a:rect l="l" t="t" r="r" b="b"/>
              <a:pathLst>
                <a:path w="3337" h="8374" extrusionOk="0">
                  <a:moveTo>
                    <a:pt x="101" y="1"/>
                  </a:moveTo>
                  <a:cubicBezTo>
                    <a:pt x="1" y="835"/>
                    <a:pt x="134" y="1569"/>
                    <a:pt x="268" y="2336"/>
                  </a:cubicBezTo>
                  <a:cubicBezTo>
                    <a:pt x="434" y="3070"/>
                    <a:pt x="635" y="3770"/>
                    <a:pt x="868" y="4504"/>
                  </a:cubicBezTo>
                  <a:cubicBezTo>
                    <a:pt x="1135" y="5204"/>
                    <a:pt x="1469" y="5872"/>
                    <a:pt x="1835" y="6539"/>
                  </a:cubicBezTo>
                  <a:cubicBezTo>
                    <a:pt x="2202" y="7173"/>
                    <a:pt x="2669" y="7773"/>
                    <a:pt x="3270" y="8373"/>
                  </a:cubicBezTo>
                  <a:cubicBezTo>
                    <a:pt x="3337" y="7539"/>
                    <a:pt x="3270" y="6806"/>
                    <a:pt x="3103" y="6038"/>
                  </a:cubicBezTo>
                  <a:cubicBezTo>
                    <a:pt x="2903" y="5305"/>
                    <a:pt x="2703" y="4571"/>
                    <a:pt x="2469" y="3870"/>
                  </a:cubicBezTo>
                  <a:cubicBezTo>
                    <a:pt x="2202" y="3170"/>
                    <a:pt x="1869" y="2503"/>
                    <a:pt x="1502" y="1835"/>
                  </a:cubicBezTo>
                  <a:cubicBezTo>
                    <a:pt x="1135" y="1202"/>
                    <a:pt x="668" y="568"/>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6"/>
            <p:cNvSpPr/>
            <p:nvPr/>
          </p:nvSpPr>
          <p:spPr>
            <a:xfrm>
              <a:off x="1483725" y="3347950"/>
              <a:ext cx="214350" cy="69500"/>
            </a:xfrm>
            <a:custGeom>
              <a:avLst/>
              <a:gdLst/>
              <a:ahLst/>
              <a:cxnLst/>
              <a:rect l="l" t="t" r="r" b="b"/>
              <a:pathLst>
                <a:path w="8574" h="2780" extrusionOk="0">
                  <a:moveTo>
                    <a:pt x="7141" y="1"/>
                  </a:moveTo>
                  <a:cubicBezTo>
                    <a:pt x="6838" y="1"/>
                    <a:pt x="6536" y="16"/>
                    <a:pt x="6238" y="42"/>
                  </a:cubicBezTo>
                  <a:cubicBezTo>
                    <a:pt x="5504" y="142"/>
                    <a:pt x="4737" y="309"/>
                    <a:pt x="4037" y="509"/>
                  </a:cubicBezTo>
                  <a:cubicBezTo>
                    <a:pt x="3336" y="709"/>
                    <a:pt x="2636" y="1010"/>
                    <a:pt x="1969" y="1343"/>
                  </a:cubicBezTo>
                  <a:cubicBezTo>
                    <a:pt x="1301" y="1677"/>
                    <a:pt x="634" y="2044"/>
                    <a:pt x="1" y="2644"/>
                  </a:cubicBezTo>
                  <a:cubicBezTo>
                    <a:pt x="470" y="2738"/>
                    <a:pt x="909" y="2779"/>
                    <a:pt x="1339" y="2779"/>
                  </a:cubicBezTo>
                  <a:cubicBezTo>
                    <a:pt x="1672" y="2779"/>
                    <a:pt x="2001" y="2754"/>
                    <a:pt x="2336" y="2711"/>
                  </a:cubicBezTo>
                  <a:cubicBezTo>
                    <a:pt x="3069" y="2677"/>
                    <a:pt x="3837" y="2511"/>
                    <a:pt x="4537" y="2311"/>
                  </a:cubicBezTo>
                  <a:cubicBezTo>
                    <a:pt x="5238" y="2077"/>
                    <a:pt x="5971" y="1810"/>
                    <a:pt x="6639" y="1477"/>
                  </a:cubicBezTo>
                  <a:cubicBezTo>
                    <a:pt x="7339" y="1076"/>
                    <a:pt x="7973" y="709"/>
                    <a:pt x="8573" y="142"/>
                  </a:cubicBezTo>
                  <a:cubicBezTo>
                    <a:pt x="8103" y="40"/>
                    <a:pt x="7621" y="1"/>
                    <a:pt x="7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26"/>
            <p:cNvSpPr/>
            <p:nvPr/>
          </p:nvSpPr>
          <p:spPr>
            <a:xfrm>
              <a:off x="1385325" y="3214725"/>
              <a:ext cx="107600" cy="200175"/>
            </a:xfrm>
            <a:custGeom>
              <a:avLst/>
              <a:gdLst/>
              <a:ahLst/>
              <a:cxnLst/>
              <a:rect l="l" t="t" r="r" b="b"/>
              <a:pathLst>
                <a:path w="4304" h="8007" extrusionOk="0">
                  <a:moveTo>
                    <a:pt x="100" y="1"/>
                  </a:moveTo>
                  <a:lnTo>
                    <a:pt x="100" y="1"/>
                  </a:lnTo>
                  <a:cubicBezTo>
                    <a:pt x="0" y="868"/>
                    <a:pt x="134" y="1669"/>
                    <a:pt x="301" y="2402"/>
                  </a:cubicBezTo>
                  <a:cubicBezTo>
                    <a:pt x="467" y="3170"/>
                    <a:pt x="768" y="3870"/>
                    <a:pt x="1101" y="4537"/>
                  </a:cubicBezTo>
                  <a:cubicBezTo>
                    <a:pt x="1435" y="5204"/>
                    <a:pt x="1835" y="5838"/>
                    <a:pt x="2335" y="6405"/>
                  </a:cubicBezTo>
                  <a:cubicBezTo>
                    <a:pt x="2836" y="7006"/>
                    <a:pt x="3403" y="7539"/>
                    <a:pt x="4170" y="8006"/>
                  </a:cubicBezTo>
                  <a:cubicBezTo>
                    <a:pt x="4303" y="7139"/>
                    <a:pt x="4170" y="6339"/>
                    <a:pt x="3970" y="5571"/>
                  </a:cubicBezTo>
                  <a:cubicBezTo>
                    <a:pt x="3803" y="4838"/>
                    <a:pt x="3503" y="4137"/>
                    <a:pt x="3169" y="3470"/>
                  </a:cubicBezTo>
                  <a:cubicBezTo>
                    <a:pt x="2836" y="2803"/>
                    <a:pt x="2435" y="2169"/>
                    <a:pt x="1935" y="1569"/>
                  </a:cubicBezTo>
                  <a:cubicBezTo>
                    <a:pt x="1435" y="1001"/>
                    <a:pt x="901" y="468"/>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26"/>
            <p:cNvSpPr/>
            <p:nvPr/>
          </p:nvSpPr>
          <p:spPr>
            <a:xfrm>
              <a:off x="1451200" y="3431850"/>
              <a:ext cx="187650" cy="79275"/>
            </a:xfrm>
            <a:custGeom>
              <a:avLst/>
              <a:gdLst/>
              <a:ahLst/>
              <a:cxnLst/>
              <a:rect l="l" t="t" r="r" b="b"/>
              <a:pathLst>
                <a:path w="7506" h="3171" extrusionOk="0">
                  <a:moveTo>
                    <a:pt x="6293" y="1"/>
                  </a:moveTo>
                  <a:cubicBezTo>
                    <a:pt x="5963" y="1"/>
                    <a:pt x="5647" y="24"/>
                    <a:pt x="5338" y="55"/>
                  </a:cubicBezTo>
                  <a:cubicBezTo>
                    <a:pt x="4671" y="189"/>
                    <a:pt x="4003" y="356"/>
                    <a:pt x="3370" y="622"/>
                  </a:cubicBezTo>
                  <a:cubicBezTo>
                    <a:pt x="2736" y="856"/>
                    <a:pt x="2169" y="1189"/>
                    <a:pt x="1602" y="1556"/>
                  </a:cubicBezTo>
                  <a:cubicBezTo>
                    <a:pt x="1001" y="1957"/>
                    <a:pt x="468" y="2390"/>
                    <a:pt x="1" y="3057"/>
                  </a:cubicBezTo>
                  <a:cubicBezTo>
                    <a:pt x="379" y="3136"/>
                    <a:pt x="735" y="3170"/>
                    <a:pt x="1075" y="3170"/>
                  </a:cubicBezTo>
                  <a:cubicBezTo>
                    <a:pt x="1456" y="3170"/>
                    <a:pt x="1817" y="3128"/>
                    <a:pt x="2169" y="3057"/>
                  </a:cubicBezTo>
                  <a:cubicBezTo>
                    <a:pt x="2836" y="2991"/>
                    <a:pt x="3503" y="2824"/>
                    <a:pt x="4137" y="2557"/>
                  </a:cubicBezTo>
                  <a:cubicBezTo>
                    <a:pt x="4771" y="2324"/>
                    <a:pt x="5338" y="1990"/>
                    <a:pt x="5938" y="1623"/>
                  </a:cubicBezTo>
                  <a:cubicBezTo>
                    <a:pt x="6505" y="1223"/>
                    <a:pt x="7039" y="789"/>
                    <a:pt x="7506" y="122"/>
                  </a:cubicBezTo>
                  <a:cubicBezTo>
                    <a:pt x="7076" y="33"/>
                    <a:pt x="6675" y="1"/>
                    <a:pt x="6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26"/>
            <p:cNvSpPr/>
            <p:nvPr/>
          </p:nvSpPr>
          <p:spPr>
            <a:xfrm>
              <a:off x="1360300" y="3327300"/>
              <a:ext cx="91750" cy="180175"/>
            </a:xfrm>
            <a:custGeom>
              <a:avLst/>
              <a:gdLst/>
              <a:ahLst/>
              <a:cxnLst/>
              <a:rect l="l" t="t" r="r" b="b"/>
              <a:pathLst>
                <a:path w="3670" h="7207" extrusionOk="0">
                  <a:moveTo>
                    <a:pt x="1" y="1"/>
                  </a:moveTo>
                  <a:cubicBezTo>
                    <a:pt x="1" y="802"/>
                    <a:pt x="134" y="1469"/>
                    <a:pt x="301" y="2136"/>
                  </a:cubicBezTo>
                  <a:cubicBezTo>
                    <a:pt x="501" y="2803"/>
                    <a:pt x="768" y="3403"/>
                    <a:pt x="1068" y="4004"/>
                  </a:cubicBezTo>
                  <a:cubicBezTo>
                    <a:pt x="1402" y="4571"/>
                    <a:pt x="1735" y="5171"/>
                    <a:pt x="2136" y="5705"/>
                  </a:cubicBezTo>
                  <a:cubicBezTo>
                    <a:pt x="2569" y="6239"/>
                    <a:pt x="3003" y="6739"/>
                    <a:pt x="3637" y="7206"/>
                  </a:cubicBezTo>
                  <a:cubicBezTo>
                    <a:pt x="3670" y="6406"/>
                    <a:pt x="3570" y="5738"/>
                    <a:pt x="3303" y="5071"/>
                  </a:cubicBezTo>
                  <a:cubicBezTo>
                    <a:pt x="3136" y="4404"/>
                    <a:pt x="2903" y="3804"/>
                    <a:pt x="2603" y="3203"/>
                  </a:cubicBezTo>
                  <a:cubicBezTo>
                    <a:pt x="2269" y="2636"/>
                    <a:pt x="1935" y="2036"/>
                    <a:pt x="1502" y="1502"/>
                  </a:cubicBezTo>
                  <a:cubicBezTo>
                    <a:pt x="1101" y="968"/>
                    <a:pt x="634" y="4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26"/>
            <p:cNvSpPr/>
            <p:nvPr/>
          </p:nvSpPr>
          <p:spPr>
            <a:xfrm>
              <a:off x="1339450" y="3564650"/>
              <a:ext cx="481675" cy="716900"/>
            </a:xfrm>
            <a:custGeom>
              <a:avLst/>
              <a:gdLst/>
              <a:ahLst/>
              <a:cxnLst/>
              <a:rect l="l" t="t" r="r" b="b"/>
              <a:pathLst>
                <a:path w="19267" h="28676" extrusionOk="0">
                  <a:moveTo>
                    <a:pt x="18899" y="1"/>
                  </a:moveTo>
                  <a:cubicBezTo>
                    <a:pt x="18853" y="1"/>
                    <a:pt x="18801" y="15"/>
                    <a:pt x="18747" y="47"/>
                  </a:cubicBezTo>
                  <a:cubicBezTo>
                    <a:pt x="12777" y="3850"/>
                    <a:pt x="7406" y="8753"/>
                    <a:pt x="3904" y="14991"/>
                  </a:cubicBezTo>
                  <a:cubicBezTo>
                    <a:pt x="1935" y="18427"/>
                    <a:pt x="568" y="22330"/>
                    <a:pt x="134" y="26266"/>
                  </a:cubicBezTo>
                  <a:cubicBezTo>
                    <a:pt x="67" y="27000"/>
                    <a:pt x="1" y="27700"/>
                    <a:pt x="67" y="28401"/>
                  </a:cubicBezTo>
                  <a:cubicBezTo>
                    <a:pt x="84" y="28584"/>
                    <a:pt x="234" y="28676"/>
                    <a:pt x="380" y="28676"/>
                  </a:cubicBezTo>
                  <a:cubicBezTo>
                    <a:pt x="526" y="28676"/>
                    <a:pt x="668" y="28584"/>
                    <a:pt x="668" y="28401"/>
                  </a:cubicBezTo>
                  <a:cubicBezTo>
                    <a:pt x="568" y="26433"/>
                    <a:pt x="968" y="24365"/>
                    <a:pt x="1468" y="22497"/>
                  </a:cubicBezTo>
                  <a:cubicBezTo>
                    <a:pt x="2803" y="17426"/>
                    <a:pt x="5505" y="12823"/>
                    <a:pt x="8974" y="8920"/>
                  </a:cubicBezTo>
                  <a:cubicBezTo>
                    <a:pt x="11909" y="5684"/>
                    <a:pt x="15345" y="2882"/>
                    <a:pt x="19014" y="547"/>
                  </a:cubicBezTo>
                  <a:cubicBezTo>
                    <a:pt x="19266" y="380"/>
                    <a:pt x="19143" y="1"/>
                    <a:pt x="18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26"/>
            <p:cNvSpPr/>
            <p:nvPr/>
          </p:nvSpPr>
          <p:spPr>
            <a:xfrm>
              <a:off x="1730575" y="3503275"/>
              <a:ext cx="187650" cy="122600"/>
            </a:xfrm>
            <a:custGeom>
              <a:avLst/>
              <a:gdLst/>
              <a:ahLst/>
              <a:cxnLst/>
              <a:rect l="l" t="t" r="r" b="b"/>
              <a:pathLst>
                <a:path w="7506" h="4904" extrusionOk="0">
                  <a:moveTo>
                    <a:pt x="7506" y="0"/>
                  </a:moveTo>
                  <a:lnTo>
                    <a:pt x="7506" y="0"/>
                  </a:lnTo>
                  <a:cubicBezTo>
                    <a:pt x="6672" y="134"/>
                    <a:pt x="5971" y="367"/>
                    <a:pt x="5271" y="667"/>
                  </a:cubicBezTo>
                  <a:cubicBezTo>
                    <a:pt x="4604" y="1001"/>
                    <a:pt x="3936" y="1335"/>
                    <a:pt x="3303" y="1735"/>
                  </a:cubicBezTo>
                  <a:cubicBezTo>
                    <a:pt x="2669" y="2169"/>
                    <a:pt x="2035" y="2636"/>
                    <a:pt x="1501" y="3136"/>
                  </a:cubicBezTo>
                  <a:cubicBezTo>
                    <a:pt x="968" y="3670"/>
                    <a:pt x="434" y="4203"/>
                    <a:pt x="0" y="4904"/>
                  </a:cubicBezTo>
                  <a:cubicBezTo>
                    <a:pt x="834" y="4804"/>
                    <a:pt x="1535" y="4537"/>
                    <a:pt x="2269" y="4270"/>
                  </a:cubicBezTo>
                  <a:cubicBezTo>
                    <a:pt x="2936" y="3936"/>
                    <a:pt x="3603" y="3603"/>
                    <a:pt x="4203" y="3169"/>
                  </a:cubicBezTo>
                  <a:cubicBezTo>
                    <a:pt x="4837" y="2769"/>
                    <a:pt x="5471" y="2302"/>
                    <a:pt x="6005" y="1802"/>
                  </a:cubicBezTo>
                  <a:cubicBezTo>
                    <a:pt x="6538" y="1235"/>
                    <a:pt x="7105" y="701"/>
                    <a:pt x="7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26"/>
            <p:cNvSpPr/>
            <p:nvPr/>
          </p:nvSpPr>
          <p:spPr>
            <a:xfrm>
              <a:off x="1685525" y="3640875"/>
              <a:ext cx="217700" cy="49525"/>
            </a:xfrm>
            <a:custGeom>
              <a:avLst/>
              <a:gdLst/>
              <a:ahLst/>
              <a:cxnLst/>
              <a:rect l="l" t="t" r="r" b="b"/>
              <a:pathLst>
                <a:path w="8708" h="1981" extrusionOk="0">
                  <a:moveTo>
                    <a:pt x="4404" y="0"/>
                  </a:moveTo>
                  <a:cubicBezTo>
                    <a:pt x="3670" y="0"/>
                    <a:pt x="2936" y="34"/>
                    <a:pt x="2236" y="167"/>
                  </a:cubicBezTo>
                  <a:cubicBezTo>
                    <a:pt x="1469" y="300"/>
                    <a:pt x="768" y="501"/>
                    <a:pt x="1" y="868"/>
                  </a:cubicBezTo>
                  <a:cubicBezTo>
                    <a:pt x="735" y="1301"/>
                    <a:pt x="1469" y="1501"/>
                    <a:pt x="2169" y="1668"/>
                  </a:cubicBezTo>
                  <a:cubicBezTo>
                    <a:pt x="2870" y="1835"/>
                    <a:pt x="3637" y="1902"/>
                    <a:pt x="4337" y="1968"/>
                  </a:cubicBezTo>
                  <a:cubicBezTo>
                    <a:pt x="4503" y="1976"/>
                    <a:pt x="4672" y="1980"/>
                    <a:pt x="4843" y="1980"/>
                  </a:cubicBezTo>
                  <a:cubicBezTo>
                    <a:pt x="5396" y="1980"/>
                    <a:pt x="5970" y="1937"/>
                    <a:pt x="6506" y="1835"/>
                  </a:cubicBezTo>
                  <a:cubicBezTo>
                    <a:pt x="7273" y="1701"/>
                    <a:pt x="7973" y="1501"/>
                    <a:pt x="8707" y="1134"/>
                  </a:cubicBezTo>
                  <a:cubicBezTo>
                    <a:pt x="7973" y="701"/>
                    <a:pt x="7273" y="467"/>
                    <a:pt x="6539" y="300"/>
                  </a:cubicBezTo>
                  <a:cubicBezTo>
                    <a:pt x="5838" y="134"/>
                    <a:pt x="5105" y="0"/>
                    <a:pt x="4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26"/>
            <p:cNvSpPr/>
            <p:nvPr/>
          </p:nvSpPr>
          <p:spPr>
            <a:xfrm>
              <a:off x="1680525" y="3479075"/>
              <a:ext cx="63400" cy="191850"/>
            </a:xfrm>
            <a:custGeom>
              <a:avLst/>
              <a:gdLst/>
              <a:ahLst/>
              <a:cxnLst/>
              <a:rect l="l" t="t" r="r" b="b"/>
              <a:pathLst>
                <a:path w="2536" h="7674" extrusionOk="0">
                  <a:moveTo>
                    <a:pt x="2503" y="1"/>
                  </a:moveTo>
                  <a:cubicBezTo>
                    <a:pt x="2002" y="568"/>
                    <a:pt x="1669" y="1135"/>
                    <a:pt x="1368" y="1769"/>
                  </a:cubicBezTo>
                  <a:cubicBezTo>
                    <a:pt x="1068" y="2403"/>
                    <a:pt x="835" y="3003"/>
                    <a:pt x="635" y="3637"/>
                  </a:cubicBezTo>
                  <a:cubicBezTo>
                    <a:pt x="468" y="4271"/>
                    <a:pt x="301" y="4938"/>
                    <a:pt x="168" y="5605"/>
                  </a:cubicBezTo>
                  <a:cubicBezTo>
                    <a:pt x="34" y="6272"/>
                    <a:pt x="1" y="6973"/>
                    <a:pt x="34" y="7673"/>
                  </a:cubicBezTo>
                  <a:cubicBezTo>
                    <a:pt x="501" y="7106"/>
                    <a:pt x="835" y="6506"/>
                    <a:pt x="1168" y="5939"/>
                  </a:cubicBezTo>
                  <a:cubicBezTo>
                    <a:pt x="1469" y="5305"/>
                    <a:pt x="1702" y="4671"/>
                    <a:pt x="1902" y="4071"/>
                  </a:cubicBezTo>
                  <a:cubicBezTo>
                    <a:pt x="2102" y="3437"/>
                    <a:pt x="2236" y="2770"/>
                    <a:pt x="2369" y="2102"/>
                  </a:cubicBezTo>
                  <a:cubicBezTo>
                    <a:pt x="2503" y="1435"/>
                    <a:pt x="2536" y="735"/>
                    <a:pt x="2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6"/>
            <p:cNvSpPr/>
            <p:nvPr/>
          </p:nvSpPr>
          <p:spPr>
            <a:xfrm>
              <a:off x="1638000" y="3700075"/>
              <a:ext cx="173475" cy="37550"/>
            </a:xfrm>
            <a:custGeom>
              <a:avLst/>
              <a:gdLst/>
              <a:ahLst/>
              <a:cxnLst/>
              <a:rect l="l" t="t" r="r" b="b"/>
              <a:pathLst>
                <a:path w="6939" h="1502" extrusionOk="0">
                  <a:moveTo>
                    <a:pt x="1835" y="1"/>
                  </a:moveTo>
                  <a:cubicBezTo>
                    <a:pt x="1201" y="1"/>
                    <a:pt x="634" y="34"/>
                    <a:pt x="1" y="167"/>
                  </a:cubicBezTo>
                  <a:cubicBezTo>
                    <a:pt x="534" y="501"/>
                    <a:pt x="1068" y="734"/>
                    <a:pt x="1668" y="935"/>
                  </a:cubicBezTo>
                  <a:cubicBezTo>
                    <a:pt x="2202" y="1101"/>
                    <a:pt x="2769" y="1268"/>
                    <a:pt x="3370" y="1335"/>
                  </a:cubicBezTo>
                  <a:cubicBezTo>
                    <a:pt x="3937" y="1435"/>
                    <a:pt x="4537" y="1502"/>
                    <a:pt x="5104" y="1502"/>
                  </a:cubicBezTo>
                  <a:cubicBezTo>
                    <a:pt x="5738" y="1502"/>
                    <a:pt x="6338" y="1468"/>
                    <a:pt x="6939" y="1335"/>
                  </a:cubicBezTo>
                  <a:cubicBezTo>
                    <a:pt x="6405" y="1001"/>
                    <a:pt x="5871" y="768"/>
                    <a:pt x="5271" y="601"/>
                  </a:cubicBezTo>
                  <a:cubicBezTo>
                    <a:pt x="4737" y="434"/>
                    <a:pt x="4170" y="267"/>
                    <a:pt x="3570" y="167"/>
                  </a:cubicBezTo>
                  <a:cubicBezTo>
                    <a:pt x="3003" y="101"/>
                    <a:pt x="24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6"/>
            <p:cNvSpPr/>
            <p:nvPr/>
          </p:nvSpPr>
          <p:spPr>
            <a:xfrm>
              <a:off x="1627150" y="3514100"/>
              <a:ext cx="45900" cy="189350"/>
            </a:xfrm>
            <a:custGeom>
              <a:avLst/>
              <a:gdLst/>
              <a:ahLst/>
              <a:cxnLst/>
              <a:rect l="l" t="t" r="r" b="b"/>
              <a:pathLst>
                <a:path w="1836" h="7574" extrusionOk="0">
                  <a:moveTo>
                    <a:pt x="1269" y="1"/>
                  </a:moveTo>
                  <a:cubicBezTo>
                    <a:pt x="835" y="568"/>
                    <a:pt x="635" y="1202"/>
                    <a:pt x="435" y="1836"/>
                  </a:cubicBezTo>
                  <a:cubicBezTo>
                    <a:pt x="268" y="2436"/>
                    <a:pt x="134" y="3070"/>
                    <a:pt x="101" y="3704"/>
                  </a:cubicBezTo>
                  <a:cubicBezTo>
                    <a:pt x="1" y="4337"/>
                    <a:pt x="1" y="5005"/>
                    <a:pt x="101" y="5605"/>
                  </a:cubicBezTo>
                  <a:cubicBezTo>
                    <a:pt x="168" y="6272"/>
                    <a:pt x="301" y="6906"/>
                    <a:pt x="601" y="7573"/>
                  </a:cubicBezTo>
                  <a:cubicBezTo>
                    <a:pt x="1002" y="6973"/>
                    <a:pt x="1269" y="6372"/>
                    <a:pt x="1402" y="5738"/>
                  </a:cubicBezTo>
                  <a:cubicBezTo>
                    <a:pt x="1602" y="5105"/>
                    <a:pt x="1736" y="4471"/>
                    <a:pt x="1769" y="3870"/>
                  </a:cubicBezTo>
                  <a:cubicBezTo>
                    <a:pt x="1836" y="3237"/>
                    <a:pt x="1836" y="2569"/>
                    <a:pt x="1769" y="1936"/>
                  </a:cubicBezTo>
                  <a:cubicBezTo>
                    <a:pt x="1669" y="1269"/>
                    <a:pt x="1569" y="668"/>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6"/>
            <p:cNvSpPr/>
            <p:nvPr/>
          </p:nvSpPr>
          <p:spPr>
            <a:xfrm>
              <a:off x="1549600" y="3541625"/>
              <a:ext cx="52575" cy="200175"/>
            </a:xfrm>
            <a:custGeom>
              <a:avLst/>
              <a:gdLst/>
              <a:ahLst/>
              <a:cxnLst/>
              <a:rect l="l" t="t" r="r" b="b"/>
              <a:pathLst>
                <a:path w="2103" h="8007" extrusionOk="0">
                  <a:moveTo>
                    <a:pt x="334" y="1"/>
                  </a:moveTo>
                  <a:cubicBezTo>
                    <a:pt x="67" y="735"/>
                    <a:pt x="1" y="1435"/>
                    <a:pt x="1" y="2136"/>
                  </a:cubicBezTo>
                  <a:cubicBezTo>
                    <a:pt x="1" y="2836"/>
                    <a:pt x="34" y="3503"/>
                    <a:pt x="168" y="4170"/>
                  </a:cubicBezTo>
                  <a:cubicBezTo>
                    <a:pt x="234" y="4838"/>
                    <a:pt x="434" y="5505"/>
                    <a:pt x="701" y="6138"/>
                  </a:cubicBezTo>
                  <a:cubicBezTo>
                    <a:pt x="935" y="6772"/>
                    <a:pt x="1268" y="7439"/>
                    <a:pt x="1769" y="8006"/>
                  </a:cubicBezTo>
                  <a:cubicBezTo>
                    <a:pt x="2036" y="7273"/>
                    <a:pt x="2102" y="6572"/>
                    <a:pt x="2102" y="5905"/>
                  </a:cubicBezTo>
                  <a:cubicBezTo>
                    <a:pt x="2102" y="5171"/>
                    <a:pt x="2069" y="4504"/>
                    <a:pt x="1935" y="3837"/>
                  </a:cubicBezTo>
                  <a:cubicBezTo>
                    <a:pt x="1869" y="3170"/>
                    <a:pt x="1635" y="2503"/>
                    <a:pt x="1402" y="1902"/>
                  </a:cubicBezTo>
                  <a:cubicBezTo>
                    <a:pt x="1168" y="1268"/>
                    <a:pt x="835"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6"/>
            <p:cNvSpPr/>
            <p:nvPr/>
          </p:nvSpPr>
          <p:spPr>
            <a:xfrm>
              <a:off x="1596300" y="3732600"/>
              <a:ext cx="200175" cy="54225"/>
            </a:xfrm>
            <a:custGeom>
              <a:avLst/>
              <a:gdLst/>
              <a:ahLst/>
              <a:cxnLst/>
              <a:rect l="l" t="t" r="r" b="b"/>
              <a:pathLst>
                <a:path w="8007" h="2169" extrusionOk="0">
                  <a:moveTo>
                    <a:pt x="2136" y="1"/>
                  </a:moveTo>
                  <a:cubicBezTo>
                    <a:pt x="1468" y="1"/>
                    <a:pt x="735" y="101"/>
                    <a:pt x="1" y="334"/>
                  </a:cubicBezTo>
                  <a:cubicBezTo>
                    <a:pt x="635" y="834"/>
                    <a:pt x="1235" y="1135"/>
                    <a:pt x="1869" y="1402"/>
                  </a:cubicBezTo>
                  <a:cubicBezTo>
                    <a:pt x="2503" y="1702"/>
                    <a:pt x="3170" y="1869"/>
                    <a:pt x="3837" y="2002"/>
                  </a:cubicBezTo>
                  <a:cubicBezTo>
                    <a:pt x="4504" y="2135"/>
                    <a:pt x="5171" y="2169"/>
                    <a:pt x="5872" y="2169"/>
                  </a:cubicBezTo>
                  <a:cubicBezTo>
                    <a:pt x="6539" y="2169"/>
                    <a:pt x="7239" y="2069"/>
                    <a:pt x="8006" y="1835"/>
                  </a:cubicBezTo>
                  <a:cubicBezTo>
                    <a:pt x="7406" y="1335"/>
                    <a:pt x="6739" y="1001"/>
                    <a:pt x="6105" y="734"/>
                  </a:cubicBezTo>
                  <a:cubicBezTo>
                    <a:pt x="5505" y="468"/>
                    <a:pt x="4838" y="301"/>
                    <a:pt x="4170" y="167"/>
                  </a:cubicBezTo>
                  <a:cubicBezTo>
                    <a:pt x="3503" y="34"/>
                    <a:pt x="2836" y="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6"/>
            <p:cNvSpPr/>
            <p:nvPr/>
          </p:nvSpPr>
          <p:spPr>
            <a:xfrm>
              <a:off x="1501250" y="3604175"/>
              <a:ext cx="53375" cy="200175"/>
            </a:xfrm>
            <a:custGeom>
              <a:avLst/>
              <a:gdLst/>
              <a:ahLst/>
              <a:cxnLst/>
              <a:rect l="l" t="t" r="r" b="b"/>
              <a:pathLst>
                <a:path w="2135" h="8007" extrusionOk="0">
                  <a:moveTo>
                    <a:pt x="334" y="1"/>
                  </a:moveTo>
                  <a:cubicBezTo>
                    <a:pt x="100" y="734"/>
                    <a:pt x="0" y="1435"/>
                    <a:pt x="0" y="2135"/>
                  </a:cubicBezTo>
                  <a:cubicBezTo>
                    <a:pt x="0" y="2836"/>
                    <a:pt x="33" y="3503"/>
                    <a:pt x="167" y="4170"/>
                  </a:cubicBezTo>
                  <a:cubicBezTo>
                    <a:pt x="267" y="4837"/>
                    <a:pt x="467" y="5504"/>
                    <a:pt x="701" y="6138"/>
                  </a:cubicBezTo>
                  <a:cubicBezTo>
                    <a:pt x="967" y="6772"/>
                    <a:pt x="1301" y="7439"/>
                    <a:pt x="1801" y="8006"/>
                  </a:cubicBezTo>
                  <a:cubicBezTo>
                    <a:pt x="2035" y="7272"/>
                    <a:pt x="2102" y="6572"/>
                    <a:pt x="2135" y="5905"/>
                  </a:cubicBezTo>
                  <a:cubicBezTo>
                    <a:pt x="2135" y="5171"/>
                    <a:pt x="2102" y="4504"/>
                    <a:pt x="1968" y="3837"/>
                  </a:cubicBezTo>
                  <a:cubicBezTo>
                    <a:pt x="1868" y="3169"/>
                    <a:pt x="1668" y="2502"/>
                    <a:pt x="1434" y="1902"/>
                  </a:cubicBezTo>
                  <a:cubicBezTo>
                    <a:pt x="1168" y="1268"/>
                    <a:pt x="834"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6"/>
            <p:cNvSpPr/>
            <p:nvPr/>
          </p:nvSpPr>
          <p:spPr>
            <a:xfrm>
              <a:off x="1547100" y="3795150"/>
              <a:ext cx="200175" cy="54225"/>
            </a:xfrm>
            <a:custGeom>
              <a:avLst/>
              <a:gdLst/>
              <a:ahLst/>
              <a:cxnLst/>
              <a:rect l="l" t="t" r="r" b="b"/>
              <a:pathLst>
                <a:path w="8007" h="2169" extrusionOk="0">
                  <a:moveTo>
                    <a:pt x="2136" y="0"/>
                  </a:moveTo>
                  <a:cubicBezTo>
                    <a:pt x="1468" y="0"/>
                    <a:pt x="768" y="100"/>
                    <a:pt x="1" y="334"/>
                  </a:cubicBezTo>
                  <a:cubicBezTo>
                    <a:pt x="634" y="834"/>
                    <a:pt x="1268" y="1134"/>
                    <a:pt x="1869" y="1401"/>
                  </a:cubicBezTo>
                  <a:cubicBezTo>
                    <a:pt x="2502" y="1702"/>
                    <a:pt x="3170" y="1868"/>
                    <a:pt x="3837" y="2002"/>
                  </a:cubicBezTo>
                  <a:cubicBezTo>
                    <a:pt x="4504" y="2135"/>
                    <a:pt x="5171" y="2169"/>
                    <a:pt x="5872" y="2169"/>
                  </a:cubicBezTo>
                  <a:cubicBezTo>
                    <a:pt x="6539" y="2169"/>
                    <a:pt x="7239" y="2068"/>
                    <a:pt x="8006" y="1835"/>
                  </a:cubicBezTo>
                  <a:cubicBezTo>
                    <a:pt x="7439" y="1335"/>
                    <a:pt x="6772" y="1001"/>
                    <a:pt x="6138" y="734"/>
                  </a:cubicBezTo>
                  <a:cubicBezTo>
                    <a:pt x="5505" y="467"/>
                    <a:pt x="4837" y="301"/>
                    <a:pt x="4170" y="167"/>
                  </a:cubicBezTo>
                  <a:cubicBezTo>
                    <a:pt x="3503" y="34"/>
                    <a:pt x="2836"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6"/>
            <p:cNvSpPr/>
            <p:nvPr/>
          </p:nvSpPr>
          <p:spPr>
            <a:xfrm>
              <a:off x="1433700" y="3681725"/>
              <a:ext cx="64225" cy="196000"/>
            </a:xfrm>
            <a:custGeom>
              <a:avLst/>
              <a:gdLst/>
              <a:ahLst/>
              <a:cxnLst/>
              <a:rect l="l" t="t" r="r" b="b"/>
              <a:pathLst>
                <a:path w="2569" h="7840" extrusionOk="0">
                  <a:moveTo>
                    <a:pt x="167" y="1"/>
                  </a:moveTo>
                  <a:cubicBezTo>
                    <a:pt x="0" y="735"/>
                    <a:pt x="0" y="1468"/>
                    <a:pt x="33" y="2169"/>
                  </a:cubicBezTo>
                  <a:cubicBezTo>
                    <a:pt x="67" y="2836"/>
                    <a:pt x="200" y="3503"/>
                    <a:pt x="400" y="4170"/>
                  </a:cubicBezTo>
                  <a:cubicBezTo>
                    <a:pt x="567" y="4838"/>
                    <a:pt x="834" y="5471"/>
                    <a:pt x="1168" y="6072"/>
                  </a:cubicBezTo>
                  <a:cubicBezTo>
                    <a:pt x="1501" y="6706"/>
                    <a:pt x="1868" y="7306"/>
                    <a:pt x="2402" y="7840"/>
                  </a:cubicBezTo>
                  <a:cubicBezTo>
                    <a:pt x="2569" y="7039"/>
                    <a:pt x="2569" y="6372"/>
                    <a:pt x="2535" y="5671"/>
                  </a:cubicBezTo>
                  <a:cubicBezTo>
                    <a:pt x="2502" y="5004"/>
                    <a:pt x="2368" y="4337"/>
                    <a:pt x="2168" y="3670"/>
                  </a:cubicBezTo>
                  <a:cubicBezTo>
                    <a:pt x="2002" y="3003"/>
                    <a:pt x="1735" y="2369"/>
                    <a:pt x="1401" y="1735"/>
                  </a:cubicBezTo>
                  <a:cubicBezTo>
                    <a:pt x="1134" y="1135"/>
                    <a:pt x="701" y="534"/>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26"/>
            <p:cNvSpPr/>
            <p:nvPr/>
          </p:nvSpPr>
          <p:spPr>
            <a:xfrm>
              <a:off x="1483725" y="3858950"/>
              <a:ext cx="203500" cy="36925"/>
            </a:xfrm>
            <a:custGeom>
              <a:avLst/>
              <a:gdLst/>
              <a:ahLst/>
              <a:cxnLst/>
              <a:rect l="l" t="t" r="r" b="b"/>
              <a:pathLst>
                <a:path w="8140" h="1477" extrusionOk="0">
                  <a:moveTo>
                    <a:pt x="3103" y="0"/>
                  </a:moveTo>
                  <a:cubicBezTo>
                    <a:pt x="2752" y="0"/>
                    <a:pt x="2402" y="17"/>
                    <a:pt x="2069" y="50"/>
                  </a:cubicBezTo>
                  <a:cubicBezTo>
                    <a:pt x="1368" y="117"/>
                    <a:pt x="701" y="217"/>
                    <a:pt x="1" y="451"/>
                  </a:cubicBezTo>
                  <a:cubicBezTo>
                    <a:pt x="668" y="784"/>
                    <a:pt x="1335" y="984"/>
                    <a:pt x="2002" y="1118"/>
                  </a:cubicBezTo>
                  <a:cubicBezTo>
                    <a:pt x="2669" y="1284"/>
                    <a:pt x="3336" y="1418"/>
                    <a:pt x="4003" y="1451"/>
                  </a:cubicBezTo>
                  <a:cubicBezTo>
                    <a:pt x="4337" y="1468"/>
                    <a:pt x="4679" y="1476"/>
                    <a:pt x="5021" y="1476"/>
                  </a:cubicBezTo>
                  <a:cubicBezTo>
                    <a:pt x="5363" y="1476"/>
                    <a:pt x="5705" y="1468"/>
                    <a:pt x="6038" y="1451"/>
                  </a:cubicBezTo>
                  <a:cubicBezTo>
                    <a:pt x="6739" y="1385"/>
                    <a:pt x="7406" y="1284"/>
                    <a:pt x="8140" y="1018"/>
                  </a:cubicBezTo>
                  <a:cubicBezTo>
                    <a:pt x="7473" y="717"/>
                    <a:pt x="6805" y="484"/>
                    <a:pt x="6138" y="317"/>
                  </a:cubicBezTo>
                  <a:cubicBezTo>
                    <a:pt x="5471" y="217"/>
                    <a:pt x="4804" y="84"/>
                    <a:pt x="4137" y="50"/>
                  </a:cubicBezTo>
                  <a:cubicBezTo>
                    <a:pt x="3803" y="17"/>
                    <a:pt x="3453" y="0"/>
                    <a:pt x="3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26"/>
            <p:cNvSpPr/>
            <p:nvPr/>
          </p:nvSpPr>
          <p:spPr>
            <a:xfrm>
              <a:off x="1374475" y="3750950"/>
              <a:ext cx="83425" cy="188500"/>
            </a:xfrm>
            <a:custGeom>
              <a:avLst/>
              <a:gdLst/>
              <a:ahLst/>
              <a:cxnLst/>
              <a:rect l="l" t="t" r="r" b="b"/>
              <a:pathLst>
                <a:path w="3337" h="7540" extrusionOk="0">
                  <a:moveTo>
                    <a:pt x="67" y="0"/>
                  </a:moveTo>
                  <a:lnTo>
                    <a:pt x="67" y="0"/>
                  </a:lnTo>
                  <a:cubicBezTo>
                    <a:pt x="1" y="801"/>
                    <a:pt x="67" y="1501"/>
                    <a:pt x="201" y="2169"/>
                  </a:cubicBezTo>
                  <a:cubicBezTo>
                    <a:pt x="368" y="2836"/>
                    <a:pt x="568" y="3503"/>
                    <a:pt x="835" y="4137"/>
                  </a:cubicBezTo>
                  <a:cubicBezTo>
                    <a:pt x="1068" y="4771"/>
                    <a:pt x="1402" y="5338"/>
                    <a:pt x="1769" y="5938"/>
                  </a:cubicBezTo>
                  <a:cubicBezTo>
                    <a:pt x="2202" y="6472"/>
                    <a:pt x="2603" y="7072"/>
                    <a:pt x="3236" y="7539"/>
                  </a:cubicBezTo>
                  <a:cubicBezTo>
                    <a:pt x="3336" y="6739"/>
                    <a:pt x="3236" y="6038"/>
                    <a:pt x="3103" y="5371"/>
                  </a:cubicBezTo>
                  <a:cubicBezTo>
                    <a:pt x="2936" y="4704"/>
                    <a:pt x="2736" y="4037"/>
                    <a:pt x="2503" y="3403"/>
                  </a:cubicBezTo>
                  <a:cubicBezTo>
                    <a:pt x="2236" y="2769"/>
                    <a:pt x="1902" y="2202"/>
                    <a:pt x="1535" y="1602"/>
                  </a:cubicBezTo>
                  <a:cubicBezTo>
                    <a:pt x="1168" y="1068"/>
                    <a:pt x="701" y="467"/>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6"/>
            <p:cNvSpPr/>
            <p:nvPr/>
          </p:nvSpPr>
          <p:spPr>
            <a:xfrm>
              <a:off x="1443700" y="3911575"/>
              <a:ext cx="203500" cy="36050"/>
            </a:xfrm>
            <a:custGeom>
              <a:avLst/>
              <a:gdLst/>
              <a:ahLst/>
              <a:cxnLst/>
              <a:rect l="l" t="t" r="r" b="b"/>
              <a:pathLst>
                <a:path w="8140" h="1442" extrusionOk="0">
                  <a:moveTo>
                    <a:pt x="4576" y="1"/>
                  </a:moveTo>
                  <a:cubicBezTo>
                    <a:pt x="4406" y="1"/>
                    <a:pt x="4237" y="5"/>
                    <a:pt x="4070" y="13"/>
                  </a:cubicBezTo>
                  <a:cubicBezTo>
                    <a:pt x="3336" y="13"/>
                    <a:pt x="2669" y="113"/>
                    <a:pt x="2002" y="214"/>
                  </a:cubicBezTo>
                  <a:cubicBezTo>
                    <a:pt x="1335" y="347"/>
                    <a:pt x="668" y="514"/>
                    <a:pt x="0" y="847"/>
                  </a:cubicBezTo>
                  <a:cubicBezTo>
                    <a:pt x="734" y="1114"/>
                    <a:pt x="1401" y="1214"/>
                    <a:pt x="2069" y="1348"/>
                  </a:cubicBezTo>
                  <a:cubicBezTo>
                    <a:pt x="2540" y="1395"/>
                    <a:pt x="3029" y="1442"/>
                    <a:pt x="3510" y="1442"/>
                  </a:cubicBezTo>
                  <a:cubicBezTo>
                    <a:pt x="3710" y="1442"/>
                    <a:pt x="3908" y="1434"/>
                    <a:pt x="4103" y="1414"/>
                  </a:cubicBezTo>
                  <a:cubicBezTo>
                    <a:pt x="4804" y="1414"/>
                    <a:pt x="5471" y="1348"/>
                    <a:pt x="6138" y="1214"/>
                  </a:cubicBezTo>
                  <a:cubicBezTo>
                    <a:pt x="6805" y="1081"/>
                    <a:pt x="7472" y="947"/>
                    <a:pt x="8140" y="580"/>
                  </a:cubicBezTo>
                  <a:cubicBezTo>
                    <a:pt x="7472" y="314"/>
                    <a:pt x="6772" y="180"/>
                    <a:pt x="6105" y="113"/>
                  </a:cubicBezTo>
                  <a:cubicBezTo>
                    <a:pt x="5604" y="38"/>
                    <a:pt x="5085" y="1"/>
                    <a:pt x="4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6"/>
            <p:cNvSpPr/>
            <p:nvPr/>
          </p:nvSpPr>
          <p:spPr>
            <a:xfrm>
              <a:off x="1296925" y="3854350"/>
              <a:ext cx="116775" cy="166825"/>
            </a:xfrm>
            <a:custGeom>
              <a:avLst/>
              <a:gdLst/>
              <a:ahLst/>
              <a:cxnLst/>
              <a:rect l="l" t="t" r="r" b="b"/>
              <a:pathLst>
                <a:path w="4671" h="6673" extrusionOk="0">
                  <a:moveTo>
                    <a:pt x="1" y="1"/>
                  </a:moveTo>
                  <a:cubicBezTo>
                    <a:pt x="67" y="801"/>
                    <a:pt x="301" y="1468"/>
                    <a:pt x="568" y="2102"/>
                  </a:cubicBezTo>
                  <a:cubicBezTo>
                    <a:pt x="834" y="2769"/>
                    <a:pt x="1201" y="3336"/>
                    <a:pt x="1602" y="3904"/>
                  </a:cubicBezTo>
                  <a:cubicBezTo>
                    <a:pt x="1969" y="4437"/>
                    <a:pt x="2436" y="4971"/>
                    <a:pt x="2936" y="5438"/>
                  </a:cubicBezTo>
                  <a:cubicBezTo>
                    <a:pt x="3436" y="5905"/>
                    <a:pt x="3970" y="6339"/>
                    <a:pt x="4671" y="6672"/>
                  </a:cubicBezTo>
                  <a:cubicBezTo>
                    <a:pt x="4604" y="5938"/>
                    <a:pt x="4337" y="5271"/>
                    <a:pt x="4103" y="4604"/>
                  </a:cubicBezTo>
                  <a:cubicBezTo>
                    <a:pt x="3837" y="3937"/>
                    <a:pt x="3470" y="3336"/>
                    <a:pt x="3069" y="2803"/>
                  </a:cubicBezTo>
                  <a:cubicBezTo>
                    <a:pt x="2702" y="2269"/>
                    <a:pt x="2235" y="1735"/>
                    <a:pt x="1735" y="1268"/>
                  </a:cubicBezTo>
                  <a:cubicBezTo>
                    <a:pt x="1235" y="801"/>
                    <a:pt x="701" y="3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6"/>
            <p:cNvSpPr/>
            <p:nvPr/>
          </p:nvSpPr>
          <p:spPr>
            <a:xfrm>
              <a:off x="1401175" y="3964950"/>
              <a:ext cx="196825" cy="55375"/>
            </a:xfrm>
            <a:custGeom>
              <a:avLst/>
              <a:gdLst/>
              <a:ahLst/>
              <a:cxnLst/>
              <a:rect l="l" t="t" r="r" b="b"/>
              <a:pathLst>
                <a:path w="7873" h="2215" extrusionOk="0">
                  <a:moveTo>
                    <a:pt x="6677" y="0"/>
                  </a:moveTo>
                  <a:cubicBezTo>
                    <a:pt x="6361" y="0"/>
                    <a:pt x="6056" y="17"/>
                    <a:pt x="5771" y="47"/>
                  </a:cubicBezTo>
                  <a:cubicBezTo>
                    <a:pt x="5104" y="147"/>
                    <a:pt x="4437" y="247"/>
                    <a:pt x="3770" y="414"/>
                  </a:cubicBezTo>
                  <a:cubicBezTo>
                    <a:pt x="3136" y="580"/>
                    <a:pt x="2469" y="847"/>
                    <a:pt x="1835" y="1081"/>
                  </a:cubicBezTo>
                  <a:cubicBezTo>
                    <a:pt x="1201" y="1348"/>
                    <a:pt x="601" y="1681"/>
                    <a:pt x="0" y="2148"/>
                  </a:cubicBezTo>
                  <a:cubicBezTo>
                    <a:pt x="384" y="2198"/>
                    <a:pt x="751" y="2215"/>
                    <a:pt x="1105" y="2215"/>
                  </a:cubicBezTo>
                  <a:cubicBezTo>
                    <a:pt x="1460" y="2215"/>
                    <a:pt x="1801" y="2198"/>
                    <a:pt x="2135" y="2181"/>
                  </a:cubicBezTo>
                  <a:cubicBezTo>
                    <a:pt x="2802" y="2081"/>
                    <a:pt x="3469" y="1981"/>
                    <a:pt x="4136" y="1815"/>
                  </a:cubicBezTo>
                  <a:cubicBezTo>
                    <a:pt x="4737" y="1648"/>
                    <a:pt x="5404" y="1381"/>
                    <a:pt x="6038" y="1147"/>
                  </a:cubicBezTo>
                  <a:cubicBezTo>
                    <a:pt x="6672" y="881"/>
                    <a:pt x="7305" y="547"/>
                    <a:pt x="7872" y="80"/>
                  </a:cubicBezTo>
                  <a:cubicBezTo>
                    <a:pt x="7468" y="25"/>
                    <a:pt x="7064" y="0"/>
                    <a:pt x="6677" y="0"/>
                  </a:cubicBezTo>
                  <a:close/>
                </a:path>
              </a:pathLst>
            </a:custGeom>
            <a:solidFill>
              <a:srgbClr val="72A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6"/>
            <p:cNvSpPr/>
            <p:nvPr/>
          </p:nvSpPr>
          <p:spPr>
            <a:xfrm>
              <a:off x="1045875" y="2953075"/>
              <a:ext cx="313625" cy="986625"/>
            </a:xfrm>
            <a:custGeom>
              <a:avLst/>
              <a:gdLst/>
              <a:ahLst/>
              <a:cxnLst/>
              <a:rect l="l" t="t" r="r" b="b"/>
              <a:pathLst>
                <a:path w="12545" h="39465" extrusionOk="0">
                  <a:moveTo>
                    <a:pt x="424" y="0"/>
                  </a:moveTo>
                  <a:cubicBezTo>
                    <a:pt x="199" y="0"/>
                    <a:pt x="0" y="266"/>
                    <a:pt x="202" y="493"/>
                  </a:cubicBezTo>
                  <a:cubicBezTo>
                    <a:pt x="1870" y="2161"/>
                    <a:pt x="3171" y="4262"/>
                    <a:pt x="4338" y="6264"/>
                  </a:cubicBezTo>
                  <a:cubicBezTo>
                    <a:pt x="7507" y="11668"/>
                    <a:pt x="9509" y="17739"/>
                    <a:pt x="10643" y="23943"/>
                  </a:cubicBezTo>
                  <a:cubicBezTo>
                    <a:pt x="11544" y="28980"/>
                    <a:pt x="11810" y="34150"/>
                    <a:pt x="11644" y="39287"/>
                  </a:cubicBezTo>
                  <a:cubicBezTo>
                    <a:pt x="11644" y="39413"/>
                    <a:pt x="11710" y="39464"/>
                    <a:pt x="11797" y="39464"/>
                  </a:cubicBezTo>
                  <a:cubicBezTo>
                    <a:pt x="11965" y="39464"/>
                    <a:pt x="12211" y="39273"/>
                    <a:pt x="12211" y="39054"/>
                  </a:cubicBezTo>
                  <a:cubicBezTo>
                    <a:pt x="12544" y="30715"/>
                    <a:pt x="11577" y="22475"/>
                    <a:pt x="8808" y="14536"/>
                  </a:cubicBezTo>
                  <a:cubicBezTo>
                    <a:pt x="7207" y="10100"/>
                    <a:pt x="5072" y="5763"/>
                    <a:pt x="2204" y="1961"/>
                  </a:cubicBezTo>
                  <a:cubicBezTo>
                    <a:pt x="1703" y="1293"/>
                    <a:pt x="1203" y="660"/>
                    <a:pt x="636" y="93"/>
                  </a:cubicBezTo>
                  <a:cubicBezTo>
                    <a:pt x="571" y="28"/>
                    <a:pt x="4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26"/>
            <p:cNvSpPr/>
            <p:nvPr/>
          </p:nvSpPr>
          <p:spPr>
            <a:xfrm>
              <a:off x="974200" y="2853650"/>
              <a:ext cx="139275" cy="175150"/>
            </a:xfrm>
            <a:custGeom>
              <a:avLst/>
              <a:gdLst/>
              <a:ahLst/>
              <a:cxnLst/>
              <a:rect l="l" t="t" r="r" b="b"/>
              <a:pathLst>
                <a:path w="5571" h="7006" extrusionOk="0">
                  <a:moveTo>
                    <a:pt x="0" y="0"/>
                  </a:moveTo>
                  <a:cubicBezTo>
                    <a:pt x="67" y="901"/>
                    <a:pt x="334" y="1635"/>
                    <a:pt x="667" y="2335"/>
                  </a:cubicBezTo>
                  <a:cubicBezTo>
                    <a:pt x="1001" y="3069"/>
                    <a:pt x="1401" y="3669"/>
                    <a:pt x="1868" y="4270"/>
                  </a:cubicBezTo>
                  <a:cubicBezTo>
                    <a:pt x="2335" y="4837"/>
                    <a:pt x="2869" y="5404"/>
                    <a:pt x="3436" y="5838"/>
                  </a:cubicBezTo>
                  <a:cubicBezTo>
                    <a:pt x="4070" y="6305"/>
                    <a:pt x="4737" y="6738"/>
                    <a:pt x="5571" y="7005"/>
                  </a:cubicBezTo>
                  <a:cubicBezTo>
                    <a:pt x="5504" y="6138"/>
                    <a:pt x="5237" y="5404"/>
                    <a:pt x="4904" y="4670"/>
                  </a:cubicBezTo>
                  <a:cubicBezTo>
                    <a:pt x="4570" y="3970"/>
                    <a:pt x="4170" y="3336"/>
                    <a:pt x="3703" y="2769"/>
                  </a:cubicBezTo>
                  <a:cubicBezTo>
                    <a:pt x="3236" y="2168"/>
                    <a:pt x="2702" y="1635"/>
                    <a:pt x="2102" y="1168"/>
                  </a:cubicBezTo>
                  <a:cubicBezTo>
                    <a:pt x="1501" y="734"/>
                    <a:pt x="834" y="30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26"/>
            <p:cNvSpPr/>
            <p:nvPr/>
          </p:nvSpPr>
          <p:spPr>
            <a:xfrm>
              <a:off x="1150975" y="2882825"/>
              <a:ext cx="55900" cy="218525"/>
            </a:xfrm>
            <a:custGeom>
              <a:avLst/>
              <a:gdLst/>
              <a:ahLst/>
              <a:cxnLst/>
              <a:rect l="l" t="t" r="r" b="b"/>
              <a:pathLst>
                <a:path w="2236" h="8741" extrusionOk="0">
                  <a:moveTo>
                    <a:pt x="2136" y="1"/>
                  </a:moveTo>
                  <a:cubicBezTo>
                    <a:pt x="1669" y="668"/>
                    <a:pt x="1335" y="1335"/>
                    <a:pt x="1035" y="2069"/>
                  </a:cubicBezTo>
                  <a:cubicBezTo>
                    <a:pt x="735" y="2736"/>
                    <a:pt x="535" y="3470"/>
                    <a:pt x="368" y="4170"/>
                  </a:cubicBezTo>
                  <a:cubicBezTo>
                    <a:pt x="201" y="4904"/>
                    <a:pt x="68" y="5638"/>
                    <a:pt x="34" y="6405"/>
                  </a:cubicBezTo>
                  <a:cubicBezTo>
                    <a:pt x="1" y="7172"/>
                    <a:pt x="1" y="7940"/>
                    <a:pt x="134" y="8740"/>
                  </a:cubicBezTo>
                  <a:cubicBezTo>
                    <a:pt x="635" y="8073"/>
                    <a:pt x="935" y="7339"/>
                    <a:pt x="1168" y="6672"/>
                  </a:cubicBezTo>
                  <a:cubicBezTo>
                    <a:pt x="1469" y="6005"/>
                    <a:pt x="1669" y="5271"/>
                    <a:pt x="1836" y="4570"/>
                  </a:cubicBezTo>
                  <a:cubicBezTo>
                    <a:pt x="2036" y="3837"/>
                    <a:pt x="2169" y="3103"/>
                    <a:pt x="2203" y="2336"/>
                  </a:cubicBezTo>
                  <a:cubicBezTo>
                    <a:pt x="2236" y="1602"/>
                    <a:pt x="2236" y="80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26"/>
            <p:cNvSpPr/>
            <p:nvPr/>
          </p:nvSpPr>
          <p:spPr>
            <a:xfrm>
              <a:off x="940825" y="3037400"/>
              <a:ext cx="216850" cy="60225"/>
            </a:xfrm>
            <a:custGeom>
              <a:avLst/>
              <a:gdLst/>
              <a:ahLst/>
              <a:cxnLst/>
              <a:rect l="l" t="t" r="r" b="b"/>
              <a:pathLst>
                <a:path w="8674" h="2409" extrusionOk="0">
                  <a:moveTo>
                    <a:pt x="1255" y="1"/>
                  </a:moveTo>
                  <a:cubicBezTo>
                    <a:pt x="834" y="1"/>
                    <a:pt x="413" y="33"/>
                    <a:pt x="1" y="122"/>
                  </a:cubicBezTo>
                  <a:cubicBezTo>
                    <a:pt x="601" y="622"/>
                    <a:pt x="1269" y="989"/>
                    <a:pt x="2002" y="1290"/>
                  </a:cubicBezTo>
                  <a:cubicBezTo>
                    <a:pt x="2703" y="1590"/>
                    <a:pt x="3403" y="1823"/>
                    <a:pt x="4104" y="1990"/>
                  </a:cubicBezTo>
                  <a:cubicBezTo>
                    <a:pt x="4838" y="2157"/>
                    <a:pt x="5572" y="2290"/>
                    <a:pt x="6339" y="2390"/>
                  </a:cubicBezTo>
                  <a:cubicBezTo>
                    <a:pt x="6583" y="2401"/>
                    <a:pt x="6835" y="2409"/>
                    <a:pt x="7092" y="2409"/>
                  </a:cubicBezTo>
                  <a:cubicBezTo>
                    <a:pt x="7606" y="2409"/>
                    <a:pt x="8140" y="2379"/>
                    <a:pt x="8674" y="2290"/>
                  </a:cubicBezTo>
                  <a:cubicBezTo>
                    <a:pt x="8040" y="1790"/>
                    <a:pt x="7340" y="1456"/>
                    <a:pt x="6672" y="1156"/>
                  </a:cubicBezTo>
                  <a:cubicBezTo>
                    <a:pt x="5939" y="823"/>
                    <a:pt x="5238" y="589"/>
                    <a:pt x="4538" y="422"/>
                  </a:cubicBezTo>
                  <a:cubicBezTo>
                    <a:pt x="3837" y="256"/>
                    <a:pt x="3070" y="122"/>
                    <a:pt x="2336" y="55"/>
                  </a:cubicBezTo>
                  <a:cubicBezTo>
                    <a:pt x="1981" y="24"/>
                    <a:pt x="1618" y="1"/>
                    <a:pt x="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26"/>
            <p:cNvSpPr/>
            <p:nvPr/>
          </p:nvSpPr>
          <p:spPr>
            <a:xfrm>
              <a:off x="1201850" y="2977900"/>
              <a:ext cx="48400" cy="220175"/>
            </a:xfrm>
            <a:custGeom>
              <a:avLst/>
              <a:gdLst/>
              <a:ahLst/>
              <a:cxnLst/>
              <a:rect l="l" t="t" r="r" b="b"/>
              <a:pathLst>
                <a:path w="1936" h="8807" extrusionOk="0">
                  <a:moveTo>
                    <a:pt x="1735" y="0"/>
                  </a:moveTo>
                  <a:cubicBezTo>
                    <a:pt x="1302" y="667"/>
                    <a:pt x="1001" y="1368"/>
                    <a:pt x="768" y="2068"/>
                  </a:cubicBezTo>
                  <a:cubicBezTo>
                    <a:pt x="501" y="2802"/>
                    <a:pt x="334" y="3503"/>
                    <a:pt x="234" y="4237"/>
                  </a:cubicBezTo>
                  <a:cubicBezTo>
                    <a:pt x="101" y="5004"/>
                    <a:pt x="1" y="5771"/>
                    <a:pt x="1" y="6505"/>
                  </a:cubicBezTo>
                  <a:cubicBezTo>
                    <a:pt x="1" y="7272"/>
                    <a:pt x="67" y="8006"/>
                    <a:pt x="234" y="8807"/>
                  </a:cubicBezTo>
                  <a:cubicBezTo>
                    <a:pt x="668" y="8139"/>
                    <a:pt x="935" y="7439"/>
                    <a:pt x="1168" y="6705"/>
                  </a:cubicBezTo>
                  <a:cubicBezTo>
                    <a:pt x="1435" y="6005"/>
                    <a:pt x="1602" y="5304"/>
                    <a:pt x="1735" y="4537"/>
                  </a:cubicBezTo>
                  <a:cubicBezTo>
                    <a:pt x="1835" y="3803"/>
                    <a:pt x="1936" y="3036"/>
                    <a:pt x="1936" y="2302"/>
                  </a:cubicBezTo>
                  <a:cubicBezTo>
                    <a:pt x="1936" y="1535"/>
                    <a:pt x="1936" y="801"/>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6"/>
            <p:cNvSpPr/>
            <p:nvPr/>
          </p:nvSpPr>
          <p:spPr>
            <a:xfrm>
              <a:off x="990050" y="3140300"/>
              <a:ext cx="221000" cy="67175"/>
            </a:xfrm>
            <a:custGeom>
              <a:avLst/>
              <a:gdLst/>
              <a:ahLst/>
              <a:cxnLst/>
              <a:rect l="l" t="t" r="r" b="b"/>
              <a:pathLst>
                <a:path w="8840" h="2687" extrusionOk="0">
                  <a:moveTo>
                    <a:pt x="2782" y="0"/>
                  </a:moveTo>
                  <a:cubicBezTo>
                    <a:pt x="2655" y="0"/>
                    <a:pt x="2528" y="3"/>
                    <a:pt x="2402" y="9"/>
                  </a:cubicBezTo>
                  <a:cubicBezTo>
                    <a:pt x="1635" y="42"/>
                    <a:pt x="834" y="176"/>
                    <a:pt x="0" y="509"/>
                  </a:cubicBezTo>
                  <a:cubicBezTo>
                    <a:pt x="667" y="1143"/>
                    <a:pt x="1334" y="1510"/>
                    <a:pt x="2068" y="1844"/>
                  </a:cubicBezTo>
                  <a:cubicBezTo>
                    <a:pt x="2769" y="2144"/>
                    <a:pt x="3469" y="2377"/>
                    <a:pt x="4236" y="2511"/>
                  </a:cubicBezTo>
                  <a:cubicBezTo>
                    <a:pt x="4844" y="2621"/>
                    <a:pt x="5475" y="2686"/>
                    <a:pt x="6091" y="2686"/>
                  </a:cubicBezTo>
                  <a:cubicBezTo>
                    <a:pt x="6219" y="2686"/>
                    <a:pt x="6345" y="2683"/>
                    <a:pt x="6471" y="2678"/>
                  </a:cubicBezTo>
                  <a:cubicBezTo>
                    <a:pt x="7239" y="2644"/>
                    <a:pt x="8006" y="2511"/>
                    <a:pt x="8840" y="2177"/>
                  </a:cubicBezTo>
                  <a:cubicBezTo>
                    <a:pt x="8206" y="1543"/>
                    <a:pt x="7539" y="1176"/>
                    <a:pt x="6805" y="843"/>
                  </a:cubicBezTo>
                  <a:cubicBezTo>
                    <a:pt x="6104" y="543"/>
                    <a:pt x="5404" y="309"/>
                    <a:pt x="4637" y="176"/>
                  </a:cubicBezTo>
                  <a:cubicBezTo>
                    <a:pt x="4029" y="65"/>
                    <a:pt x="3398" y="0"/>
                    <a:pt x="2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6"/>
            <p:cNvSpPr/>
            <p:nvPr/>
          </p:nvSpPr>
          <p:spPr>
            <a:xfrm>
              <a:off x="1242725" y="3092975"/>
              <a:ext cx="75075" cy="214350"/>
            </a:xfrm>
            <a:custGeom>
              <a:avLst/>
              <a:gdLst/>
              <a:ahLst/>
              <a:cxnLst/>
              <a:rect l="l" t="t" r="r" b="b"/>
              <a:pathLst>
                <a:path w="3003" h="8574" extrusionOk="0">
                  <a:moveTo>
                    <a:pt x="2836" y="1"/>
                  </a:moveTo>
                  <a:cubicBezTo>
                    <a:pt x="2202" y="568"/>
                    <a:pt x="1802" y="1235"/>
                    <a:pt x="1401" y="1902"/>
                  </a:cubicBezTo>
                  <a:cubicBezTo>
                    <a:pt x="1034" y="2569"/>
                    <a:pt x="768" y="3270"/>
                    <a:pt x="534" y="4003"/>
                  </a:cubicBezTo>
                  <a:cubicBezTo>
                    <a:pt x="334" y="4704"/>
                    <a:pt x="167" y="5438"/>
                    <a:pt x="100" y="6205"/>
                  </a:cubicBezTo>
                  <a:cubicBezTo>
                    <a:pt x="0" y="6939"/>
                    <a:pt x="0" y="7739"/>
                    <a:pt x="167" y="8573"/>
                  </a:cubicBezTo>
                  <a:cubicBezTo>
                    <a:pt x="801" y="8006"/>
                    <a:pt x="1201" y="7339"/>
                    <a:pt x="1601" y="6672"/>
                  </a:cubicBezTo>
                  <a:cubicBezTo>
                    <a:pt x="1968" y="6005"/>
                    <a:pt x="2269" y="5271"/>
                    <a:pt x="2469" y="4571"/>
                  </a:cubicBezTo>
                  <a:cubicBezTo>
                    <a:pt x="2669" y="3870"/>
                    <a:pt x="2836" y="3103"/>
                    <a:pt x="2936" y="2369"/>
                  </a:cubicBezTo>
                  <a:cubicBezTo>
                    <a:pt x="3002" y="1602"/>
                    <a:pt x="3002" y="835"/>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6"/>
            <p:cNvSpPr/>
            <p:nvPr/>
          </p:nvSpPr>
          <p:spPr>
            <a:xfrm>
              <a:off x="1042575" y="3229875"/>
              <a:ext cx="212675" cy="81750"/>
            </a:xfrm>
            <a:custGeom>
              <a:avLst/>
              <a:gdLst/>
              <a:ahLst/>
              <a:cxnLst/>
              <a:rect l="l" t="t" r="r" b="b"/>
              <a:pathLst>
                <a:path w="8507" h="3270" extrusionOk="0">
                  <a:moveTo>
                    <a:pt x="1537" y="0"/>
                  </a:moveTo>
                  <a:cubicBezTo>
                    <a:pt x="1051" y="0"/>
                    <a:pt x="538" y="63"/>
                    <a:pt x="1" y="229"/>
                  </a:cubicBezTo>
                  <a:cubicBezTo>
                    <a:pt x="534" y="929"/>
                    <a:pt x="1168" y="1396"/>
                    <a:pt x="1835" y="1796"/>
                  </a:cubicBezTo>
                  <a:cubicBezTo>
                    <a:pt x="2502" y="2230"/>
                    <a:pt x="3169" y="2530"/>
                    <a:pt x="3870" y="2764"/>
                  </a:cubicBezTo>
                  <a:cubicBezTo>
                    <a:pt x="4604" y="3031"/>
                    <a:pt x="5338" y="3131"/>
                    <a:pt x="6105" y="3231"/>
                  </a:cubicBezTo>
                  <a:cubicBezTo>
                    <a:pt x="6361" y="3254"/>
                    <a:pt x="6624" y="3269"/>
                    <a:pt x="6896" y="3269"/>
                  </a:cubicBezTo>
                  <a:cubicBezTo>
                    <a:pt x="7405" y="3269"/>
                    <a:pt x="7941" y="3216"/>
                    <a:pt x="8507" y="3064"/>
                  </a:cubicBezTo>
                  <a:cubicBezTo>
                    <a:pt x="7973" y="2364"/>
                    <a:pt x="7339" y="1897"/>
                    <a:pt x="6672" y="1463"/>
                  </a:cubicBezTo>
                  <a:cubicBezTo>
                    <a:pt x="6005" y="1063"/>
                    <a:pt x="5338" y="762"/>
                    <a:pt x="4637" y="529"/>
                  </a:cubicBezTo>
                  <a:cubicBezTo>
                    <a:pt x="3903" y="262"/>
                    <a:pt x="3169" y="129"/>
                    <a:pt x="2402" y="62"/>
                  </a:cubicBezTo>
                  <a:cubicBezTo>
                    <a:pt x="2124" y="24"/>
                    <a:pt x="1835" y="0"/>
                    <a:pt x="1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6"/>
            <p:cNvSpPr/>
            <p:nvPr/>
          </p:nvSpPr>
          <p:spPr>
            <a:xfrm>
              <a:off x="1279425" y="3206400"/>
              <a:ext cx="89250" cy="207675"/>
            </a:xfrm>
            <a:custGeom>
              <a:avLst/>
              <a:gdLst/>
              <a:ahLst/>
              <a:cxnLst/>
              <a:rect l="l" t="t" r="r" b="b"/>
              <a:pathLst>
                <a:path w="3570" h="8307" extrusionOk="0">
                  <a:moveTo>
                    <a:pt x="3503" y="0"/>
                  </a:moveTo>
                  <a:cubicBezTo>
                    <a:pt x="2835" y="501"/>
                    <a:pt x="2335" y="1134"/>
                    <a:pt x="1901" y="1735"/>
                  </a:cubicBezTo>
                  <a:cubicBezTo>
                    <a:pt x="1501" y="2402"/>
                    <a:pt x="1168" y="3036"/>
                    <a:pt x="867" y="3736"/>
                  </a:cubicBezTo>
                  <a:cubicBezTo>
                    <a:pt x="567" y="4470"/>
                    <a:pt x="367" y="5171"/>
                    <a:pt x="200" y="5904"/>
                  </a:cubicBezTo>
                  <a:cubicBezTo>
                    <a:pt x="67" y="6672"/>
                    <a:pt x="0" y="7472"/>
                    <a:pt x="67" y="8306"/>
                  </a:cubicBezTo>
                  <a:cubicBezTo>
                    <a:pt x="734" y="7806"/>
                    <a:pt x="1201" y="7172"/>
                    <a:pt x="1635" y="6538"/>
                  </a:cubicBezTo>
                  <a:cubicBezTo>
                    <a:pt x="2068" y="5871"/>
                    <a:pt x="2402" y="5237"/>
                    <a:pt x="2702" y="4537"/>
                  </a:cubicBezTo>
                  <a:cubicBezTo>
                    <a:pt x="3002" y="3836"/>
                    <a:pt x="3202" y="3136"/>
                    <a:pt x="3369" y="2369"/>
                  </a:cubicBezTo>
                  <a:cubicBezTo>
                    <a:pt x="3503" y="1635"/>
                    <a:pt x="3569" y="834"/>
                    <a:pt x="3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6"/>
            <p:cNvSpPr/>
            <p:nvPr/>
          </p:nvSpPr>
          <p:spPr>
            <a:xfrm>
              <a:off x="1083450" y="3321750"/>
              <a:ext cx="205150" cy="94500"/>
            </a:xfrm>
            <a:custGeom>
              <a:avLst/>
              <a:gdLst/>
              <a:ahLst/>
              <a:cxnLst/>
              <a:rect l="l" t="t" r="r" b="b"/>
              <a:pathLst>
                <a:path w="8206" h="3780" extrusionOk="0">
                  <a:moveTo>
                    <a:pt x="979" y="0"/>
                  </a:moveTo>
                  <a:cubicBezTo>
                    <a:pt x="662" y="0"/>
                    <a:pt x="336" y="25"/>
                    <a:pt x="0" y="90"/>
                  </a:cubicBezTo>
                  <a:cubicBezTo>
                    <a:pt x="434" y="857"/>
                    <a:pt x="1034" y="1390"/>
                    <a:pt x="1668" y="1857"/>
                  </a:cubicBezTo>
                  <a:cubicBezTo>
                    <a:pt x="2302" y="2291"/>
                    <a:pt x="2969" y="2691"/>
                    <a:pt x="3636" y="2958"/>
                  </a:cubicBezTo>
                  <a:cubicBezTo>
                    <a:pt x="4336" y="3258"/>
                    <a:pt x="5037" y="3525"/>
                    <a:pt x="5804" y="3625"/>
                  </a:cubicBezTo>
                  <a:cubicBezTo>
                    <a:pt x="6264" y="3709"/>
                    <a:pt x="6750" y="3779"/>
                    <a:pt x="7262" y="3779"/>
                  </a:cubicBezTo>
                  <a:cubicBezTo>
                    <a:pt x="7567" y="3779"/>
                    <a:pt x="7882" y="3754"/>
                    <a:pt x="8206" y="3692"/>
                  </a:cubicBezTo>
                  <a:cubicBezTo>
                    <a:pt x="7739" y="2925"/>
                    <a:pt x="7172" y="2391"/>
                    <a:pt x="6538" y="1924"/>
                  </a:cubicBezTo>
                  <a:cubicBezTo>
                    <a:pt x="5904" y="1457"/>
                    <a:pt x="5237" y="1090"/>
                    <a:pt x="4570" y="790"/>
                  </a:cubicBezTo>
                  <a:cubicBezTo>
                    <a:pt x="3869" y="523"/>
                    <a:pt x="3169" y="256"/>
                    <a:pt x="2402" y="123"/>
                  </a:cubicBezTo>
                  <a:cubicBezTo>
                    <a:pt x="1952" y="62"/>
                    <a:pt x="1478" y="0"/>
                    <a:pt x="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6"/>
            <p:cNvSpPr/>
            <p:nvPr/>
          </p:nvSpPr>
          <p:spPr>
            <a:xfrm>
              <a:off x="1316950" y="3359825"/>
              <a:ext cx="97575" cy="181000"/>
            </a:xfrm>
            <a:custGeom>
              <a:avLst/>
              <a:gdLst/>
              <a:ahLst/>
              <a:cxnLst/>
              <a:rect l="l" t="t" r="r" b="b"/>
              <a:pathLst>
                <a:path w="3903" h="7240" extrusionOk="0">
                  <a:moveTo>
                    <a:pt x="3903" y="1"/>
                  </a:moveTo>
                  <a:lnTo>
                    <a:pt x="3903" y="1"/>
                  </a:lnTo>
                  <a:cubicBezTo>
                    <a:pt x="3236" y="401"/>
                    <a:pt x="2735" y="902"/>
                    <a:pt x="2302" y="1435"/>
                  </a:cubicBezTo>
                  <a:cubicBezTo>
                    <a:pt x="1835" y="2002"/>
                    <a:pt x="1468" y="2536"/>
                    <a:pt x="1134" y="3170"/>
                  </a:cubicBezTo>
                  <a:cubicBezTo>
                    <a:pt x="834" y="3770"/>
                    <a:pt x="534" y="4404"/>
                    <a:pt x="334" y="5071"/>
                  </a:cubicBezTo>
                  <a:cubicBezTo>
                    <a:pt x="134" y="5738"/>
                    <a:pt x="0" y="6439"/>
                    <a:pt x="0" y="7239"/>
                  </a:cubicBezTo>
                  <a:lnTo>
                    <a:pt x="0" y="7239"/>
                  </a:lnTo>
                  <a:cubicBezTo>
                    <a:pt x="667" y="6839"/>
                    <a:pt x="1168" y="6272"/>
                    <a:pt x="1635" y="5772"/>
                  </a:cubicBezTo>
                  <a:cubicBezTo>
                    <a:pt x="2068" y="5238"/>
                    <a:pt x="2469" y="4704"/>
                    <a:pt x="2802" y="4070"/>
                  </a:cubicBezTo>
                  <a:cubicBezTo>
                    <a:pt x="3069" y="3437"/>
                    <a:pt x="3369" y="2836"/>
                    <a:pt x="3569" y="2169"/>
                  </a:cubicBezTo>
                  <a:cubicBezTo>
                    <a:pt x="3803" y="1502"/>
                    <a:pt x="3903" y="768"/>
                    <a:pt x="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6"/>
            <p:cNvSpPr/>
            <p:nvPr/>
          </p:nvSpPr>
          <p:spPr>
            <a:xfrm>
              <a:off x="1145150" y="3438625"/>
              <a:ext cx="179325" cy="102350"/>
            </a:xfrm>
            <a:custGeom>
              <a:avLst/>
              <a:gdLst/>
              <a:ahLst/>
              <a:cxnLst/>
              <a:rect l="l" t="t" r="r" b="b"/>
              <a:pathLst>
                <a:path w="7173" h="4094" extrusionOk="0">
                  <a:moveTo>
                    <a:pt x="432" y="0"/>
                  </a:moveTo>
                  <a:cubicBezTo>
                    <a:pt x="292" y="0"/>
                    <a:pt x="148" y="6"/>
                    <a:pt x="0" y="18"/>
                  </a:cubicBezTo>
                  <a:cubicBezTo>
                    <a:pt x="367" y="718"/>
                    <a:pt x="868" y="1252"/>
                    <a:pt x="1368" y="1752"/>
                  </a:cubicBezTo>
                  <a:cubicBezTo>
                    <a:pt x="1868" y="2219"/>
                    <a:pt x="2436" y="2620"/>
                    <a:pt x="3036" y="2953"/>
                  </a:cubicBezTo>
                  <a:cubicBezTo>
                    <a:pt x="3603" y="3354"/>
                    <a:pt x="4270" y="3587"/>
                    <a:pt x="4937" y="3787"/>
                  </a:cubicBezTo>
                  <a:cubicBezTo>
                    <a:pt x="5521" y="3991"/>
                    <a:pt x="6156" y="4094"/>
                    <a:pt x="6864" y="4094"/>
                  </a:cubicBezTo>
                  <a:cubicBezTo>
                    <a:pt x="6965" y="4094"/>
                    <a:pt x="7068" y="4092"/>
                    <a:pt x="7172" y="4087"/>
                  </a:cubicBezTo>
                  <a:cubicBezTo>
                    <a:pt x="6772" y="3320"/>
                    <a:pt x="6338" y="2786"/>
                    <a:pt x="5771" y="2353"/>
                  </a:cubicBezTo>
                  <a:cubicBezTo>
                    <a:pt x="5271" y="1886"/>
                    <a:pt x="4704" y="1452"/>
                    <a:pt x="4103" y="1119"/>
                  </a:cubicBezTo>
                  <a:cubicBezTo>
                    <a:pt x="3536" y="752"/>
                    <a:pt x="2869" y="518"/>
                    <a:pt x="2202" y="285"/>
                  </a:cubicBezTo>
                  <a:cubicBezTo>
                    <a:pt x="1653" y="120"/>
                    <a:pt x="1082" y="0"/>
                    <a:pt x="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6"/>
            <p:cNvSpPr/>
            <p:nvPr/>
          </p:nvSpPr>
          <p:spPr>
            <a:xfrm>
              <a:off x="851150" y="3385350"/>
              <a:ext cx="385750" cy="896200"/>
            </a:xfrm>
            <a:custGeom>
              <a:avLst/>
              <a:gdLst/>
              <a:ahLst/>
              <a:cxnLst/>
              <a:rect l="l" t="t" r="r" b="b"/>
              <a:pathLst>
                <a:path w="15430" h="35848" extrusionOk="0">
                  <a:moveTo>
                    <a:pt x="429" y="1"/>
                  </a:moveTo>
                  <a:cubicBezTo>
                    <a:pt x="171" y="1"/>
                    <a:pt x="1" y="380"/>
                    <a:pt x="252" y="548"/>
                  </a:cubicBezTo>
                  <a:cubicBezTo>
                    <a:pt x="352" y="648"/>
                    <a:pt x="352" y="648"/>
                    <a:pt x="586" y="815"/>
                  </a:cubicBezTo>
                  <a:cubicBezTo>
                    <a:pt x="919" y="1048"/>
                    <a:pt x="1186" y="1348"/>
                    <a:pt x="1520" y="1648"/>
                  </a:cubicBezTo>
                  <a:cubicBezTo>
                    <a:pt x="2687" y="2716"/>
                    <a:pt x="3788" y="3917"/>
                    <a:pt x="4755" y="5218"/>
                  </a:cubicBezTo>
                  <a:cubicBezTo>
                    <a:pt x="8325" y="9854"/>
                    <a:pt x="10793" y="15292"/>
                    <a:pt x="12428" y="20896"/>
                  </a:cubicBezTo>
                  <a:cubicBezTo>
                    <a:pt x="13795" y="25699"/>
                    <a:pt x="14529" y="30603"/>
                    <a:pt x="14829" y="35573"/>
                  </a:cubicBezTo>
                  <a:cubicBezTo>
                    <a:pt x="14846" y="35756"/>
                    <a:pt x="14996" y="35848"/>
                    <a:pt x="15142" y="35848"/>
                  </a:cubicBezTo>
                  <a:cubicBezTo>
                    <a:pt x="15288" y="35848"/>
                    <a:pt x="15430" y="35756"/>
                    <a:pt x="15430" y="35573"/>
                  </a:cubicBezTo>
                  <a:cubicBezTo>
                    <a:pt x="14963" y="27567"/>
                    <a:pt x="13295" y="19561"/>
                    <a:pt x="9792" y="12289"/>
                  </a:cubicBezTo>
                  <a:cubicBezTo>
                    <a:pt x="7858" y="8387"/>
                    <a:pt x="5423" y="4584"/>
                    <a:pt x="2287" y="1515"/>
                  </a:cubicBezTo>
                  <a:cubicBezTo>
                    <a:pt x="1753" y="948"/>
                    <a:pt x="1186" y="448"/>
                    <a:pt x="586" y="47"/>
                  </a:cubicBezTo>
                  <a:cubicBezTo>
                    <a:pt x="532" y="15"/>
                    <a:pt x="479"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6"/>
            <p:cNvSpPr/>
            <p:nvPr/>
          </p:nvSpPr>
          <p:spPr>
            <a:xfrm>
              <a:off x="753200" y="3301450"/>
              <a:ext cx="166825" cy="147650"/>
            </a:xfrm>
            <a:custGeom>
              <a:avLst/>
              <a:gdLst/>
              <a:ahLst/>
              <a:cxnLst/>
              <a:rect l="l" t="t" r="r" b="b"/>
              <a:pathLst>
                <a:path w="6673" h="5906" extrusionOk="0">
                  <a:moveTo>
                    <a:pt x="1" y="1"/>
                  </a:moveTo>
                  <a:cubicBezTo>
                    <a:pt x="201" y="835"/>
                    <a:pt x="601" y="1535"/>
                    <a:pt x="1035" y="2169"/>
                  </a:cubicBezTo>
                  <a:cubicBezTo>
                    <a:pt x="1502" y="2770"/>
                    <a:pt x="2002" y="3337"/>
                    <a:pt x="2536" y="3837"/>
                  </a:cubicBezTo>
                  <a:cubicBezTo>
                    <a:pt x="3069" y="4337"/>
                    <a:pt x="3703" y="4738"/>
                    <a:pt x="4370" y="5105"/>
                  </a:cubicBezTo>
                  <a:cubicBezTo>
                    <a:pt x="5038" y="5505"/>
                    <a:pt x="5771" y="5772"/>
                    <a:pt x="6672" y="5905"/>
                  </a:cubicBezTo>
                  <a:cubicBezTo>
                    <a:pt x="6405" y="5071"/>
                    <a:pt x="6038" y="4371"/>
                    <a:pt x="5605" y="3737"/>
                  </a:cubicBezTo>
                  <a:cubicBezTo>
                    <a:pt x="5171" y="3103"/>
                    <a:pt x="4671" y="2569"/>
                    <a:pt x="4104" y="2069"/>
                  </a:cubicBezTo>
                  <a:cubicBezTo>
                    <a:pt x="3570" y="1569"/>
                    <a:pt x="2936" y="1168"/>
                    <a:pt x="2269" y="768"/>
                  </a:cubicBezTo>
                  <a:cubicBezTo>
                    <a:pt x="1602" y="401"/>
                    <a:pt x="868"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6"/>
            <p:cNvSpPr/>
            <p:nvPr/>
          </p:nvSpPr>
          <p:spPr>
            <a:xfrm>
              <a:off x="965850" y="3312300"/>
              <a:ext cx="43400" cy="215175"/>
            </a:xfrm>
            <a:custGeom>
              <a:avLst/>
              <a:gdLst/>
              <a:ahLst/>
              <a:cxnLst/>
              <a:rect l="l" t="t" r="r" b="b"/>
              <a:pathLst>
                <a:path w="1736" h="8607" extrusionOk="0">
                  <a:moveTo>
                    <a:pt x="1235" y="1"/>
                  </a:moveTo>
                  <a:cubicBezTo>
                    <a:pt x="835" y="668"/>
                    <a:pt x="601" y="1402"/>
                    <a:pt x="401" y="2102"/>
                  </a:cubicBezTo>
                  <a:cubicBezTo>
                    <a:pt x="201" y="2803"/>
                    <a:pt x="67" y="3503"/>
                    <a:pt x="34" y="4204"/>
                  </a:cubicBezTo>
                  <a:cubicBezTo>
                    <a:pt x="1" y="4937"/>
                    <a:pt x="1" y="5671"/>
                    <a:pt x="34" y="6405"/>
                  </a:cubicBezTo>
                  <a:cubicBezTo>
                    <a:pt x="101" y="7139"/>
                    <a:pt x="201" y="7839"/>
                    <a:pt x="501" y="8607"/>
                  </a:cubicBezTo>
                  <a:cubicBezTo>
                    <a:pt x="901" y="7940"/>
                    <a:pt x="1168" y="7239"/>
                    <a:pt x="1335" y="6505"/>
                  </a:cubicBezTo>
                  <a:cubicBezTo>
                    <a:pt x="1535" y="5805"/>
                    <a:pt x="1602" y="5104"/>
                    <a:pt x="1702" y="4404"/>
                  </a:cubicBezTo>
                  <a:cubicBezTo>
                    <a:pt x="1735" y="3670"/>
                    <a:pt x="1735" y="2936"/>
                    <a:pt x="1702" y="2235"/>
                  </a:cubicBezTo>
                  <a:cubicBezTo>
                    <a:pt x="1669" y="1468"/>
                    <a:pt x="1535" y="768"/>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6"/>
            <p:cNvSpPr/>
            <p:nvPr/>
          </p:nvSpPr>
          <p:spPr>
            <a:xfrm>
              <a:off x="763200" y="3489925"/>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9" y="1402"/>
                    <a:pt x="2169" y="1535"/>
                  </a:cubicBezTo>
                  <a:cubicBezTo>
                    <a:pt x="2903" y="1635"/>
                    <a:pt x="3637" y="1668"/>
                    <a:pt x="4337" y="1668"/>
                  </a:cubicBezTo>
                  <a:cubicBezTo>
                    <a:pt x="5105" y="1668"/>
                    <a:pt x="5805" y="1568"/>
                    <a:pt x="6506" y="1468"/>
                  </a:cubicBezTo>
                  <a:cubicBezTo>
                    <a:pt x="7206" y="1302"/>
                    <a:pt x="7907" y="1135"/>
                    <a:pt x="8640" y="734"/>
                  </a:cubicBezTo>
                  <a:cubicBezTo>
                    <a:pt x="7940" y="434"/>
                    <a:pt x="7206" y="301"/>
                    <a:pt x="6472" y="101"/>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6"/>
            <p:cNvSpPr/>
            <p:nvPr/>
          </p:nvSpPr>
          <p:spPr>
            <a:xfrm>
              <a:off x="1015900" y="3384025"/>
              <a:ext cx="57550" cy="215175"/>
            </a:xfrm>
            <a:custGeom>
              <a:avLst/>
              <a:gdLst/>
              <a:ahLst/>
              <a:cxnLst/>
              <a:rect l="l" t="t" r="r" b="b"/>
              <a:pathLst>
                <a:path w="2302" h="8607" extrusionOk="0">
                  <a:moveTo>
                    <a:pt x="1535" y="0"/>
                  </a:moveTo>
                  <a:cubicBezTo>
                    <a:pt x="1034" y="734"/>
                    <a:pt x="734" y="1401"/>
                    <a:pt x="500" y="2102"/>
                  </a:cubicBezTo>
                  <a:cubicBezTo>
                    <a:pt x="267" y="2802"/>
                    <a:pt x="100" y="3503"/>
                    <a:pt x="67" y="4237"/>
                  </a:cubicBezTo>
                  <a:cubicBezTo>
                    <a:pt x="0" y="4937"/>
                    <a:pt x="33" y="5704"/>
                    <a:pt x="100" y="6405"/>
                  </a:cubicBezTo>
                  <a:cubicBezTo>
                    <a:pt x="200" y="7105"/>
                    <a:pt x="400" y="7839"/>
                    <a:pt x="767" y="8606"/>
                  </a:cubicBezTo>
                  <a:cubicBezTo>
                    <a:pt x="1268" y="7939"/>
                    <a:pt x="1568" y="7272"/>
                    <a:pt x="1801" y="6538"/>
                  </a:cubicBezTo>
                  <a:cubicBezTo>
                    <a:pt x="2035" y="5804"/>
                    <a:pt x="2135" y="5104"/>
                    <a:pt x="2235" y="4403"/>
                  </a:cubicBezTo>
                  <a:cubicBezTo>
                    <a:pt x="2302" y="3670"/>
                    <a:pt x="2268" y="2936"/>
                    <a:pt x="2202" y="2235"/>
                  </a:cubicBezTo>
                  <a:cubicBezTo>
                    <a:pt x="2102" y="1501"/>
                    <a:pt x="1901" y="767"/>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26"/>
            <p:cNvSpPr/>
            <p:nvPr/>
          </p:nvSpPr>
          <p:spPr>
            <a:xfrm>
              <a:off x="825750" y="3574150"/>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8" y="1402"/>
                    <a:pt x="2169" y="1535"/>
                  </a:cubicBezTo>
                  <a:cubicBezTo>
                    <a:pt x="2903" y="1635"/>
                    <a:pt x="3637" y="1669"/>
                    <a:pt x="4337" y="1669"/>
                  </a:cubicBezTo>
                  <a:cubicBezTo>
                    <a:pt x="5104" y="1669"/>
                    <a:pt x="5805" y="1602"/>
                    <a:pt x="6505" y="1468"/>
                  </a:cubicBezTo>
                  <a:cubicBezTo>
                    <a:pt x="7206" y="1302"/>
                    <a:pt x="7906" y="1135"/>
                    <a:pt x="8640" y="768"/>
                  </a:cubicBezTo>
                  <a:cubicBezTo>
                    <a:pt x="7940" y="468"/>
                    <a:pt x="7172" y="301"/>
                    <a:pt x="6472" y="134"/>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6"/>
            <p:cNvSpPr/>
            <p:nvPr/>
          </p:nvSpPr>
          <p:spPr>
            <a:xfrm>
              <a:off x="1084275" y="3499100"/>
              <a:ext cx="75075" cy="202675"/>
            </a:xfrm>
            <a:custGeom>
              <a:avLst/>
              <a:gdLst/>
              <a:ahLst/>
              <a:cxnLst/>
              <a:rect l="l" t="t" r="r" b="b"/>
              <a:pathLst>
                <a:path w="3003" h="8107" extrusionOk="0">
                  <a:moveTo>
                    <a:pt x="2902" y="1"/>
                  </a:moveTo>
                  <a:lnTo>
                    <a:pt x="2902" y="1"/>
                  </a:lnTo>
                  <a:cubicBezTo>
                    <a:pt x="2335" y="534"/>
                    <a:pt x="1968" y="1168"/>
                    <a:pt x="1568" y="1802"/>
                  </a:cubicBezTo>
                  <a:cubicBezTo>
                    <a:pt x="1235" y="2436"/>
                    <a:pt x="968" y="3103"/>
                    <a:pt x="701" y="3770"/>
                  </a:cubicBezTo>
                  <a:cubicBezTo>
                    <a:pt x="467" y="4437"/>
                    <a:pt x="301" y="5138"/>
                    <a:pt x="167" y="5838"/>
                  </a:cubicBezTo>
                  <a:cubicBezTo>
                    <a:pt x="67" y="6539"/>
                    <a:pt x="0" y="7306"/>
                    <a:pt x="67" y="8106"/>
                  </a:cubicBezTo>
                  <a:cubicBezTo>
                    <a:pt x="634" y="7506"/>
                    <a:pt x="1034" y="6872"/>
                    <a:pt x="1435" y="6305"/>
                  </a:cubicBezTo>
                  <a:cubicBezTo>
                    <a:pt x="1735" y="5671"/>
                    <a:pt x="2035" y="5004"/>
                    <a:pt x="2302" y="4337"/>
                  </a:cubicBezTo>
                  <a:cubicBezTo>
                    <a:pt x="2536" y="3670"/>
                    <a:pt x="2702" y="2969"/>
                    <a:pt x="2836" y="2269"/>
                  </a:cubicBezTo>
                  <a:cubicBezTo>
                    <a:pt x="2902" y="1535"/>
                    <a:pt x="3003" y="80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6"/>
            <p:cNvSpPr/>
            <p:nvPr/>
          </p:nvSpPr>
          <p:spPr>
            <a:xfrm>
              <a:off x="881625" y="3642325"/>
              <a:ext cx="210175" cy="57375"/>
            </a:xfrm>
            <a:custGeom>
              <a:avLst/>
              <a:gdLst/>
              <a:ahLst/>
              <a:cxnLst/>
              <a:rect l="l" t="t" r="r" b="b"/>
              <a:pathLst>
                <a:path w="8407" h="2295" extrusionOk="0">
                  <a:moveTo>
                    <a:pt x="1398" y="1"/>
                  </a:moveTo>
                  <a:cubicBezTo>
                    <a:pt x="944" y="1"/>
                    <a:pt x="491" y="40"/>
                    <a:pt x="1" y="142"/>
                  </a:cubicBezTo>
                  <a:cubicBezTo>
                    <a:pt x="634" y="643"/>
                    <a:pt x="1302" y="976"/>
                    <a:pt x="1969" y="1277"/>
                  </a:cubicBezTo>
                  <a:cubicBezTo>
                    <a:pt x="2636" y="1577"/>
                    <a:pt x="3303" y="1777"/>
                    <a:pt x="4003" y="1944"/>
                  </a:cubicBezTo>
                  <a:cubicBezTo>
                    <a:pt x="4737" y="2110"/>
                    <a:pt x="5438" y="2244"/>
                    <a:pt x="6138" y="2277"/>
                  </a:cubicBezTo>
                  <a:cubicBezTo>
                    <a:pt x="6375" y="2288"/>
                    <a:pt x="6606" y="2295"/>
                    <a:pt x="6835" y="2295"/>
                  </a:cubicBezTo>
                  <a:cubicBezTo>
                    <a:pt x="7348" y="2295"/>
                    <a:pt x="7853" y="2259"/>
                    <a:pt x="8407" y="2144"/>
                  </a:cubicBezTo>
                  <a:cubicBezTo>
                    <a:pt x="7773" y="1643"/>
                    <a:pt x="7139" y="1310"/>
                    <a:pt x="6439" y="1043"/>
                  </a:cubicBezTo>
                  <a:cubicBezTo>
                    <a:pt x="5771" y="743"/>
                    <a:pt x="5104" y="543"/>
                    <a:pt x="4404" y="376"/>
                  </a:cubicBezTo>
                  <a:cubicBezTo>
                    <a:pt x="3670" y="209"/>
                    <a:pt x="2969" y="76"/>
                    <a:pt x="2269" y="42"/>
                  </a:cubicBezTo>
                  <a:cubicBezTo>
                    <a:pt x="1972" y="16"/>
                    <a:pt x="1684"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6"/>
            <p:cNvSpPr/>
            <p:nvPr/>
          </p:nvSpPr>
          <p:spPr>
            <a:xfrm>
              <a:off x="1125125" y="3587500"/>
              <a:ext cx="85925" cy="198500"/>
            </a:xfrm>
            <a:custGeom>
              <a:avLst/>
              <a:gdLst/>
              <a:ahLst/>
              <a:cxnLst/>
              <a:rect l="l" t="t" r="r" b="b"/>
              <a:pathLst>
                <a:path w="3437" h="7940" extrusionOk="0">
                  <a:moveTo>
                    <a:pt x="3403" y="0"/>
                  </a:moveTo>
                  <a:cubicBezTo>
                    <a:pt x="2803" y="501"/>
                    <a:pt x="2369" y="1101"/>
                    <a:pt x="1969" y="1735"/>
                  </a:cubicBezTo>
                  <a:cubicBezTo>
                    <a:pt x="1569" y="2335"/>
                    <a:pt x="1235" y="2969"/>
                    <a:pt x="935" y="3636"/>
                  </a:cubicBezTo>
                  <a:cubicBezTo>
                    <a:pt x="668" y="4303"/>
                    <a:pt x="468" y="4971"/>
                    <a:pt x="301" y="5671"/>
                  </a:cubicBezTo>
                  <a:cubicBezTo>
                    <a:pt x="134" y="6405"/>
                    <a:pt x="1" y="7139"/>
                    <a:pt x="34" y="7939"/>
                  </a:cubicBezTo>
                  <a:cubicBezTo>
                    <a:pt x="635" y="7372"/>
                    <a:pt x="1068" y="6805"/>
                    <a:pt x="1502" y="6238"/>
                  </a:cubicBezTo>
                  <a:cubicBezTo>
                    <a:pt x="1869" y="5604"/>
                    <a:pt x="2202" y="4971"/>
                    <a:pt x="2503" y="4303"/>
                  </a:cubicBezTo>
                  <a:cubicBezTo>
                    <a:pt x="2803" y="3636"/>
                    <a:pt x="3003" y="2969"/>
                    <a:pt x="3170" y="2269"/>
                  </a:cubicBezTo>
                  <a:cubicBezTo>
                    <a:pt x="3337" y="1535"/>
                    <a:pt x="3437" y="801"/>
                    <a:pt x="3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6"/>
            <p:cNvSpPr/>
            <p:nvPr/>
          </p:nvSpPr>
          <p:spPr>
            <a:xfrm>
              <a:off x="924150" y="3718975"/>
              <a:ext cx="206025" cy="72850"/>
            </a:xfrm>
            <a:custGeom>
              <a:avLst/>
              <a:gdLst/>
              <a:ahLst/>
              <a:cxnLst/>
              <a:rect l="l" t="t" r="r" b="b"/>
              <a:pathLst>
                <a:path w="8241" h="2914" extrusionOk="0">
                  <a:moveTo>
                    <a:pt x="1862" y="1"/>
                  </a:moveTo>
                  <a:cubicBezTo>
                    <a:pt x="1260" y="1"/>
                    <a:pt x="662" y="60"/>
                    <a:pt x="1" y="245"/>
                  </a:cubicBezTo>
                  <a:cubicBezTo>
                    <a:pt x="535" y="879"/>
                    <a:pt x="1168" y="1346"/>
                    <a:pt x="1769" y="1713"/>
                  </a:cubicBezTo>
                  <a:cubicBezTo>
                    <a:pt x="2436" y="2047"/>
                    <a:pt x="3103" y="2347"/>
                    <a:pt x="3770" y="2547"/>
                  </a:cubicBezTo>
                  <a:cubicBezTo>
                    <a:pt x="4437" y="2747"/>
                    <a:pt x="5171" y="2881"/>
                    <a:pt x="5905" y="2914"/>
                  </a:cubicBezTo>
                  <a:cubicBezTo>
                    <a:pt x="6672" y="2914"/>
                    <a:pt x="7406" y="2914"/>
                    <a:pt x="8240" y="2680"/>
                  </a:cubicBezTo>
                  <a:cubicBezTo>
                    <a:pt x="7706" y="2047"/>
                    <a:pt x="7073" y="1580"/>
                    <a:pt x="6439" y="1246"/>
                  </a:cubicBezTo>
                  <a:cubicBezTo>
                    <a:pt x="5772" y="879"/>
                    <a:pt x="5104" y="579"/>
                    <a:pt x="4437" y="379"/>
                  </a:cubicBezTo>
                  <a:cubicBezTo>
                    <a:pt x="3770" y="179"/>
                    <a:pt x="3070" y="45"/>
                    <a:pt x="2336" y="12"/>
                  </a:cubicBezTo>
                  <a:cubicBezTo>
                    <a:pt x="2177" y="5"/>
                    <a:pt x="2019"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26"/>
            <p:cNvSpPr/>
            <p:nvPr/>
          </p:nvSpPr>
          <p:spPr>
            <a:xfrm>
              <a:off x="1158500" y="3704250"/>
              <a:ext cx="114275" cy="183475"/>
            </a:xfrm>
            <a:custGeom>
              <a:avLst/>
              <a:gdLst/>
              <a:ahLst/>
              <a:cxnLst/>
              <a:rect l="l" t="t" r="r" b="b"/>
              <a:pathLst>
                <a:path w="4571" h="7339" extrusionOk="0">
                  <a:moveTo>
                    <a:pt x="4503" y="0"/>
                  </a:moveTo>
                  <a:lnTo>
                    <a:pt x="4503" y="0"/>
                  </a:lnTo>
                  <a:cubicBezTo>
                    <a:pt x="3670" y="334"/>
                    <a:pt x="3069" y="834"/>
                    <a:pt x="2535" y="1335"/>
                  </a:cubicBezTo>
                  <a:cubicBezTo>
                    <a:pt x="2035" y="1902"/>
                    <a:pt x="1568" y="2435"/>
                    <a:pt x="1201" y="3069"/>
                  </a:cubicBezTo>
                  <a:cubicBezTo>
                    <a:pt x="867" y="3636"/>
                    <a:pt x="534" y="4303"/>
                    <a:pt x="334" y="5004"/>
                  </a:cubicBezTo>
                  <a:cubicBezTo>
                    <a:pt x="134" y="5738"/>
                    <a:pt x="0" y="6472"/>
                    <a:pt x="34" y="7339"/>
                  </a:cubicBezTo>
                  <a:cubicBezTo>
                    <a:pt x="834" y="7005"/>
                    <a:pt x="1468" y="6505"/>
                    <a:pt x="2002" y="6005"/>
                  </a:cubicBezTo>
                  <a:cubicBezTo>
                    <a:pt x="2502" y="5471"/>
                    <a:pt x="2969" y="4937"/>
                    <a:pt x="3336" y="4303"/>
                  </a:cubicBezTo>
                  <a:cubicBezTo>
                    <a:pt x="3670" y="3736"/>
                    <a:pt x="4003" y="3069"/>
                    <a:pt x="4203" y="2335"/>
                  </a:cubicBezTo>
                  <a:cubicBezTo>
                    <a:pt x="4403" y="1635"/>
                    <a:pt x="4570" y="901"/>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26"/>
            <p:cNvSpPr/>
            <p:nvPr/>
          </p:nvSpPr>
          <p:spPr>
            <a:xfrm>
              <a:off x="974200" y="3795875"/>
              <a:ext cx="194325" cy="94700"/>
            </a:xfrm>
            <a:custGeom>
              <a:avLst/>
              <a:gdLst/>
              <a:ahLst/>
              <a:cxnLst/>
              <a:rect l="l" t="t" r="r" b="b"/>
              <a:pathLst>
                <a:path w="7773" h="3788" extrusionOk="0">
                  <a:moveTo>
                    <a:pt x="885" y="0"/>
                  </a:moveTo>
                  <a:cubicBezTo>
                    <a:pt x="599" y="0"/>
                    <a:pt x="306" y="22"/>
                    <a:pt x="0" y="71"/>
                  </a:cubicBezTo>
                  <a:cubicBezTo>
                    <a:pt x="434" y="772"/>
                    <a:pt x="1001" y="1306"/>
                    <a:pt x="1568" y="1773"/>
                  </a:cubicBezTo>
                  <a:cubicBezTo>
                    <a:pt x="2168" y="2240"/>
                    <a:pt x="2736" y="2607"/>
                    <a:pt x="3403" y="2907"/>
                  </a:cubicBezTo>
                  <a:cubicBezTo>
                    <a:pt x="4036" y="3240"/>
                    <a:pt x="4737" y="3441"/>
                    <a:pt x="5437" y="3607"/>
                  </a:cubicBezTo>
                  <a:cubicBezTo>
                    <a:pt x="5959" y="3721"/>
                    <a:pt x="6465" y="3788"/>
                    <a:pt x="6997" y="3788"/>
                  </a:cubicBezTo>
                  <a:cubicBezTo>
                    <a:pt x="7248" y="3788"/>
                    <a:pt x="7505" y="3773"/>
                    <a:pt x="7772" y="3741"/>
                  </a:cubicBezTo>
                  <a:cubicBezTo>
                    <a:pt x="7372" y="3007"/>
                    <a:pt x="6838" y="2473"/>
                    <a:pt x="6205" y="2006"/>
                  </a:cubicBezTo>
                  <a:cubicBezTo>
                    <a:pt x="5604" y="1572"/>
                    <a:pt x="5037" y="1172"/>
                    <a:pt x="4370" y="905"/>
                  </a:cubicBezTo>
                  <a:cubicBezTo>
                    <a:pt x="3736" y="572"/>
                    <a:pt x="3036" y="338"/>
                    <a:pt x="2335" y="171"/>
                  </a:cubicBezTo>
                  <a:cubicBezTo>
                    <a:pt x="1850" y="66"/>
                    <a:pt x="1377" y="0"/>
                    <a:pt x="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26"/>
            <p:cNvSpPr/>
            <p:nvPr/>
          </p:nvSpPr>
          <p:spPr>
            <a:xfrm>
              <a:off x="709375" y="3690100"/>
              <a:ext cx="513750" cy="448950"/>
            </a:xfrm>
            <a:custGeom>
              <a:avLst/>
              <a:gdLst/>
              <a:ahLst/>
              <a:cxnLst/>
              <a:rect l="l" t="t" r="r" b="b"/>
              <a:pathLst>
                <a:path w="20550" h="17958" extrusionOk="0">
                  <a:moveTo>
                    <a:pt x="266" y="557"/>
                  </a:moveTo>
                  <a:cubicBezTo>
                    <a:pt x="243" y="557"/>
                    <a:pt x="279" y="576"/>
                    <a:pt x="289" y="576"/>
                  </a:cubicBezTo>
                  <a:cubicBezTo>
                    <a:pt x="293" y="576"/>
                    <a:pt x="293" y="573"/>
                    <a:pt x="286" y="566"/>
                  </a:cubicBezTo>
                  <a:cubicBezTo>
                    <a:pt x="280" y="563"/>
                    <a:pt x="274" y="560"/>
                    <a:pt x="268" y="557"/>
                  </a:cubicBezTo>
                  <a:lnTo>
                    <a:pt x="268" y="557"/>
                  </a:lnTo>
                  <a:cubicBezTo>
                    <a:pt x="267" y="557"/>
                    <a:pt x="267" y="557"/>
                    <a:pt x="266" y="557"/>
                  </a:cubicBezTo>
                  <a:close/>
                  <a:moveTo>
                    <a:pt x="330" y="1"/>
                  </a:moveTo>
                  <a:cubicBezTo>
                    <a:pt x="89" y="1"/>
                    <a:pt x="0" y="404"/>
                    <a:pt x="268" y="557"/>
                  </a:cubicBezTo>
                  <a:lnTo>
                    <a:pt x="268" y="557"/>
                  </a:lnTo>
                  <a:cubicBezTo>
                    <a:pt x="277" y="557"/>
                    <a:pt x="293" y="560"/>
                    <a:pt x="319" y="566"/>
                  </a:cubicBezTo>
                  <a:cubicBezTo>
                    <a:pt x="419" y="600"/>
                    <a:pt x="519" y="666"/>
                    <a:pt x="619" y="700"/>
                  </a:cubicBezTo>
                  <a:cubicBezTo>
                    <a:pt x="986" y="867"/>
                    <a:pt x="1320" y="1033"/>
                    <a:pt x="1687" y="1200"/>
                  </a:cubicBezTo>
                  <a:cubicBezTo>
                    <a:pt x="2954" y="1834"/>
                    <a:pt x="4189" y="2501"/>
                    <a:pt x="5356" y="3202"/>
                  </a:cubicBezTo>
                  <a:cubicBezTo>
                    <a:pt x="8992" y="5370"/>
                    <a:pt x="12361" y="7972"/>
                    <a:pt x="15263" y="11041"/>
                  </a:cubicBezTo>
                  <a:cubicBezTo>
                    <a:pt x="17131" y="13042"/>
                    <a:pt x="18699" y="15310"/>
                    <a:pt x="19933" y="17812"/>
                  </a:cubicBezTo>
                  <a:cubicBezTo>
                    <a:pt x="19985" y="17915"/>
                    <a:pt x="20068" y="17957"/>
                    <a:pt x="20153" y="17957"/>
                  </a:cubicBezTo>
                  <a:cubicBezTo>
                    <a:pt x="20345" y="17957"/>
                    <a:pt x="20549" y="17743"/>
                    <a:pt x="20434" y="17512"/>
                  </a:cubicBezTo>
                  <a:cubicBezTo>
                    <a:pt x="16764" y="10007"/>
                    <a:pt x="9626" y="4503"/>
                    <a:pt x="2287" y="867"/>
                  </a:cubicBezTo>
                  <a:cubicBezTo>
                    <a:pt x="1654" y="566"/>
                    <a:pt x="1086" y="300"/>
                    <a:pt x="453" y="33"/>
                  </a:cubicBezTo>
                  <a:cubicBezTo>
                    <a:pt x="409" y="11"/>
                    <a:pt x="367"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26"/>
            <p:cNvSpPr/>
            <p:nvPr/>
          </p:nvSpPr>
          <p:spPr>
            <a:xfrm>
              <a:off x="590575" y="3651400"/>
              <a:ext cx="209350" cy="86125"/>
            </a:xfrm>
            <a:custGeom>
              <a:avLst/>
              <a:gdLst/>
              <a:ahLst/>
              <a:cxnLst/>
              <a:rect l="l" t="t" r="r" b="b"/>
              <a:pathLst>
                <a:path w="8374" h="3445" extrusionOk="0">
                  <a:moveTo>
                    <a:pt x="1319" y="0"/>
                  </a:moveTo>
                  <a:cubicBezTo>
                    <a:pt x="899" y="0"/>
                    <a:pt x="459" y="41"/>
                    <a:pt x="1" y="146"/>
                  </a:cubicBezTo>
                  <a:cubicBezTo>
                    <a:pt x="535" y="914"/>
                    <a:pt x="1168" y="1414"/>
                    <a:pt x="1769" y="1814"/>
                  </a:cubicBezTo>
                  <a:cubicBezTo>
                    <a:pt x="2403" y="2248"/>
                    <a:pt x="3070" y="2581"/>
                    <a:pt x="3770" y="2815"/>
                  </a:cubicBezTo>
                  <a:cubicBezTo>
                    <a:pt x="4437" y="3082"/>
                    <a:pt x="5205" y="3282"/>
                    <a:pt x="5939" y="3382"/>
                  </a:cubicBezTo>
                  <a:cubicBezTo>
                    <a:pt x="6300" y="3413"/>
                    <a:pt x="6669" y="3445"/>
                    <a:pt x="7049" y="3445"/>
                  </a:cubicBezTo>
                  <a:cubicBezTo>
                    <a:pt x="7475" y="3445"/>
                    <a:pt x="7915" y="3405"/>
                    <a:pt x="8374" y="3282"/>
                  </a:cubicBezTo>
                  <a:cubicBezTo>
                    <a:pt x="7807" y="2581"/>
                    <a:pt x="7206" y="2081"/>
                    <a:pt x="6572" y="1614"/>
                  </a:cubicBezTo>
                  <a:cubicBezTo>
                    <a:pt x="5939" y="1214"/>
                    <a:pt x="5271" y="880"/>
                    <a:pt x="4571" y="613"/>
                  </a:cubicBezTo>
                  <a:cubicBezTo>
                    <a:pt x="3904" y="380"/>
                    <a:pt x="3170" y="146"/>
                    <a:pt x="2403" y="80"/>
                  </a:cubicBezTo>
                  <a:cubicBezTo>
                    <a:pt x="2056" y="32"/>
                    <a:pt x="1695"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26"/>
            <p:cNvSpPr/>
            <p:nvPr/>
          </p:nvSpPr>
          <p:spPr>
            <a:xfrm>
              <a:off x="824925" y="3581650"/>
              <a:ext cx="57550" cy="209350"/>
            </a:xfrm>
            <a:custGeom>
              <a:avLst/>
              <a:gdLst/>
              <a:ahLst/>
              <a:cxnLst/>
              <a:rect l="l" t="t" r="r" b="b"/>
              <a:pathLst>
                <a:path w="2302" h="8374" extrusionOk="0">
                  <a:moveTo>
                    <a:pt x="200" y="1"/>
                  </a:moveTo>
                  <a:cubicBezTo>
                    <a:pt x="34" y="801"/>
                    <a:pt x="0" y="1535"/>
                    <a:pt x="34" y="2236"/>
                  </a:cubicBezTo>
                  <a:cubicBezTo>
                    <a:pt x="67" y="2970"/>
                    <a:pt x="167" y="3670"/>
                    <a:pt x="334" y="4371"/>
                  </a:cubicBezTo>
                  <a:cubicBezTo>
                    <a:pt x="501" y="5038"/>
                    <a:pt x="701" y="5738"/>
                    <a:pt x="1001" y="6405"/>
                  </a:cubicBezTo>
                  <a:cubicBezTo>
                    <a:pt x="1301" y="7073"/>
                    <a:pt x="1635" y="7740"/>
                    <a:pt x="2135" y="8374"/>
                  </a:cubicBezTo>
                  <a:cubicBezTo>
                    <a:pt x="2302" y="7606"/>
                    <a:pt x="2302" y="6872"/>
                    <a:pt x="2302" y="6139"/>
                  </a:cubicBezTo>
                  <a:cubicBezTo>
                    <a:pt x="2235" y="5405"/>
                    <a:pt x="2169" y="4704"/>
                    <a:pt x="2002" y="4004"/>
                  </a:cubicBezTo>
                  <a:cubicBezTo>
                    <a:pt x="1835" y="3337"/>
                    <a:pt x="1635" y="2603"/>
                    <a:pt x="1335" y="1969"/>
                  </a:cubicBezTo>
                  <a:cubicBezTo>
                    <a:pt x="1034" y="1302"/>
                    <a:pt x="701" y="635"/>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26"/>
            <p:cNvSpPr/>
            <p:nvPr/>
          </p:nvSpPr>
          <p:spPr>
            <a:xfrm>
              <a:off x="683975" y="3778425"/>
              <a:ext cx="203525" cy="72200"/>
            </a:xfrm>
            <a:custGeom>
              <a:avLst/>
              <a:gdLst/>
              <a:ahLst/>
              <a:cxnLst/>
              <a:rect l="l" t="t" r="r" b="b"/>
              <a:pathLst>
                <a:path w="8141" h="2888" extrusionOk="0">
                  <a:moveTo>
                    <a:pt x="7320" y="1"/>
                  </a:moveTo>
                  <a:cubicBezTo>
                    <a:pt x="6835" y="1"/>
                    <a:pt x="6367" y="38"/>
                    <a:pt x="5872" y="102"/>
                  </a:cubicBezTo>
                  <a:cubicBezTo>
                    <a:pt x="5171" y="202"/>
                    <a:pt x="4471" y="369"/>
                    <a:pt x="3804" y="636"/>
                  </a:cubicBezTo>
                  <a:cubicBezTo>
                    <a:pt x="3137" y="869"/>
                    <a:pt x="2469" y="1170"/>
                    <a:pt x="1836" y="1503"/>
                  </a:cubicBezTo>
                  <a:cubicBezTo>
                    <a:pt x="1202" y="1870"/>
                    <a:pt x="601" y="2304"/>
                    <a:pt x="1" y="2838"/>
                  </a:cubicBezTo>
                  <a:cubicBezTo>
                    <a:pt x="280" y="2872"/>
                    <a:pt x="551" y="2887"/>
                    <a:pt x="817" y="2887"/>
                  </a:cubicBezTo>
                  <a:cubicBezTo>
                    <a:pt x="1313" y="2887"/>
                    <a:pt x="1791" y="2836"/>
                    <a:pt x="2269" y="2771"/>
                  </a:cubicBezTo>
                  <a:cubicBezTo>
                    <a:pt x="2970" y="2637"/>
                    <a:pt x="3670" y="2471"/>
                    <a:pt x="4337" y="2204"/>
                  </a:cubicBezTo>
                  <a:cubicBezTo>
                    <a:pt x="5005" y="1970"/>
                    <a:pt x="5672" y="1670"/>
                    <a:pt x="6305" y="1336"/>
                  </a:cubicBezTo>
                  <a:cubicBezTo>
                    <a:pt x="6939" y="1003"/>
                    <a:pt x="7540" y="603"/>
                    <a:pt x="8140" y="36"/>
                  </a:cubicBezTo>
                  <a:cubicBezTo>
                    <a:pt x="7857" y="12"/>
                    <a:pt x="7585" y="1"/>
                    <a:pt x="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26"/>
            <p:cNvSpPr/>
            <p:nvPr/>
          </p:nvSpPr>
          <p:spPr>
            <a:xfrm>
              <a:off x="916650" y="3645050"/>
              <a:ext cx="57575" cy="209325"/>
            </a:xfrm>
            <a:custGeom>
              <a:avLst/>
              <a:gdLst/>
              <a:ahLst/>
              <a:cxnLst/>
              <a:rect l="l" t="t" r="r" b="b"/>
              <a:pathLst>
                <a:path w="2303" h="8373" extrusionOk="0">
                  <a:moveTo>
                    <a:pt x="201" y="0"/>
                  </a:moveTo>
                  <a:cubicBezTo>
                    <a:pt x="34" y="801"/>
                    <a:pt x="1" y="1534"/>
                    <a:pt x="34" y="2268"/>
                  </a:cubicBezTo>
                  <a:cubicBezTo>
                    <a:pt x="67" y="2969"/>
                    <a:pt x="167" y="3669"/>
                    <a:pt x="334" y="4370"/>
                  </a:cubicBezTo>
                  <a:cubicBezTo>
                    <a:pt x="501" y="5037"/>
                    <a:pt x="701" y="5771"/>
                    <a:pt x="1001" y="6438"/>
                  </a:cubicBezTo>
                  <a:cubicBezTo>
                    <a:pt x="1302" y="7105"/>
                    <a:pt x="1635" y="7772"/>
                    <a:pt x="2135" y="8373"/>
                  </a:cubicBezTo>
                  <a:cubicBezTo>
                    <a:pt x="2302" y="7639"/>
                    <a:pt x="2302" y="6872"/>
                    <a:pt x="2302" y="6138"/>
                  </a:cubicBezTo>
                  <a:cubicBezTo>
                    <a:pt x="2236" y="5437"/>
                    <a:pt x="2169" y="4703"/>
                    <a:pt x="2002" y="4003"/>
                  </a:cubicBezTo>
                  <a:cubicBezTo>
                    <a:pt x="1835" y="3336"/>
                    <a:pt x="1635" y="2635"/>
                    <a:pt x="1335" y="1968"/>
                  </a:cubicBezTo>
                  <a:cubicBezTo>
                    <a:pt x="1035" y="1301"/>
                    <a:pt x="701" y="6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26"/>
            <p:cNvSpPr/>
            <p:nvPr/>
          </p:nvSpPr>
          <p:spPr>
            <a:xfrm>
              <a:off x="775725" y="3842000"/>
              <a:ext cx="203500" cy="72200"/>
            </a:xfrm>
            <a:custGeom>
              <a:avLst/>
              <a:gdLst/>
              <a:ahLst/>
              <a:cxnLst/>
              <a:rect l="l" t="t" r="r" b="b"/>
              <a:pathLst>
                <a:path w="8140" h="2888" extrusionOk="0">
                  <a:moveTo>
                    <a:pt x="7174" y="1"/>
                  </a:moveTo>
                  <a:cubicBezTo>
                    <a:pt x="6740" y="1"/>
                    <a:pt x="6317" y="36"/>
                    <a:pt x="5871" y="94"/>
                  </a:cubicBezTo>
                  <a:cubicBezTo>
                    <a:pt x="5171" y="228"/>
                    <a:pt x="4470" y="395"/>
                    <a:pt x="3803" y="628"/>
                  </a:cubicBezTo>
                  <a:cubicBezTo>
                    <a:pt x="3136" y="895"/>
                    <a:pt x="2469" y="1162"/>
                    <a:pt x="1835" y="1495"/>
                  </a:cubicBezTo>
                  <a:cubicBezTo>
                    <a:pt x="1201" y="1862"/>
                    <a:pt x="567" y="2296"/>
                    <a:pt x="0" y="2830"/>
                  </a:cubicBezTo>
                  <a:cubicBezTo>
                    <a:pt x="316" y="2869"/>
                    <a:pt x="621" y="2888"/>
                    <a:pt x="921" y="2888"/>
                  </a:cubicBezTo>
                  <a:cubicBezTo>
                    <a:pt x="1380" y="2888"/>
                    <a:pt x="1824" y="2844"/>
                    <a:pt x="2269" y="2763"/>
                  </a:cubicBezTo>
                  <a:cubicBezTo>
                    <a:pt x="2969" y="2630"/>
                    <a:pt x="3670" y="2463"/>
                    <a:pt x="4337" y="2229"/>
                  </a:cubicBezTo>
                  <a:cubicBezTo>
                    <a:pt x="5004" y="1962"/>
                    <a:pt x="5671" y="1662"/>
                    <a:pt x="6305" y="1329"/>
                  </a:cubicBezTo>
                  <a:cubicBezTo>
                    <a:pt x="6939" y="995"/>
                    <a:pt x="7539" y="595"/>
                    <a:pt x="8139" y="61"/>
                  </a:cubicBezTo>
                  <a:cubicBezTo>
                    <a:pt x="7804" y="19"/>
                    <a:pt x="7486" y="1"/>
                    <a:pt x="7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26"/>
            <p:cNvSpPr/>
            <p:nvPr/>
          </p:nvSpPr>
          <p:spPr>
            <a:xfrm>
              <a:off x="1002550" y="3700075"/>
              <a:ext cx="47550" cy="214350"/>
            </a:xfrm>
            <a:custGeom>
              <a:avLst/>
              <a:gdLst/>
              <a:ahLst/>
              <a:cxnLst/>
              <a:rect l="l" t="t" r="r" b="b"/>
              <a:pathLst>
                <a:path w="1902" h="8574" extrusionOk="0">
                  <a:moveTo>
                    <a:pt x="434" y="1"/>
                  </a:moveTo>
                  <a:cubicBezTo>
                    <a:pt x="167" y="768"/>
                    <a:pt x="100" y="1502"/>
                    <a:pt x="67" y="2236"/>
                  </a:cubicBezTo>
                  <a:cubicBezTo>
                    <a:pt x="0" y="2969"/>
                    <a:pt x="67" y="3670"/>
                    <a:pt x="134" y="4404"/>
                  </a:cubicBezTo>
                  <a:cubicBezTo>
                    <a:pt x="234" y="5104"/>
                    <a:pt x="334" y="5805"/>
                    <a:pt x="567" y="6505"/>
                  </a:cubicBezTo>
                  <a:cubicBezTo>
                    <a:pt x="801" y="7172"/>
                    <a:pt x="1068" y="7906"/>
                    <a:pt x="1468" y="8573"/>
                  </a:cubicBezTo>
                  <a:cubicBezTo>
                    <a:pt x="1735" y="7806"/>
                    <a:pt x="1802" y="7106"/>
                    <a:pt x="1835" y="6338"/>
                  </a:cubicBezTo>
                  <a:cubicBezTo>
                    <a:pt x="1902" y="5605"/>
                    <a:pt x="1835" y="4904"/>
                    <a:pt x="1768" y="4170"/>
                  </a:cubicBezTo>
                  <a:cubicBezTo>
                    <a:pt x="1668" y="3470"/>
                    <a:pt x="1568" y="2769"/>
                    <a:pt x="1335" y="2069"/>
                  </a:cubicBezTo>
                  <a:cubicBezTo>
                    <a:pt x="1135" y="1402"/>
                    <a:pt x="834" y="668"/>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26"/>
            <p:cNvSpPr/>
            <p:nvPr/>
          </p:nvSpPr>
          <p:spPr>
            <a:xfrm>
              <a:off x="841600" y="3899400"/>
              <a:ext cx="209350" cy="57125"/>
            </a:xfrm>
            <a:custGeom>
              <a:avLst/>
              <a:gdLst/>
              <a:ahLst/>
              <a:cxnLst/>
              <a:rect l="l" t="t" r="r" b="b"/>
              <a:pathLst>
                <a:path w="8374" h="2285" extrusionOk="0">
                  <a:moveTo>
                    <a:pt x="6138" y="0"/>
                  </a:moveTo>
                  <a:cubicBezTo>
                    <a:pt x="5404" y="33"/>
                    <a:pt x="4704" y="133"/>
                    <a:pt x="4003" y="300"/>
                  </a:cubicBezTo>
                  <a:cubicBezTo>
                    <a:pt x="3336" y="467"/>
                    <a:pt x="2636" y="667"/>
                    <a:pt x="1969" y="967"/>
                  </a:cubicBezTo>
                  <a:cubicBezTo>
                    <a:pt x="1301" y="1234"/>
                    <a:pt x="634" y="1601"/>
                    <a:pt x="0" y="2068"/>
                  </a:cubicBezTo>
                  <a:cubicBezTo>
                    <a:pt x="581" y="2238"/>
                    <a:pt x="1127" y="2284"/>
                    <a:pt x="1651" y="2284"/>
                  </a:cubicBezTo>
                  <a:cubicBezTo>
                    <a:pt x="1849" y="2284"/>
                    <a:pt x="2043" y="2277"/>
                    <a:pt x="2235" y="2268"/>
                  </a:cubicBezTo>
                  <a:cubicBezTo>
                    <a:pt x="2969" y="2202"/>
                    <a:pt x="3670" y="2135"/>
                    <a:pt x="4370" y="1968"/>
                  </a:cubicBezTo>
                  <a:cubicBezTo>
                    <a:pt x="5037" y="1801"/>
                    <a:pt x="5738" y="1601"/>
                    <a:pt x="6405" y="1301"/>
                  </a:cubicBezTo>
                  <a:cubicBezTo>
                    <a:pt x="7072" y="1001"/>
                    <a:pt x="7739" y="667"/>
                    <a:pt x="8373" y="167"/>
                  </a:cubicBezTo>
                  <a:cubicBezTo>
                    <a:pt x="7573" y="0"/>
                    <a:pt x="6839" y="0"/>
                    <a:pt x="6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26"/>
            <p:cNvSpPr/>
            <p:nvPr/>
          </p:nvSpPr>
          <p:spPr>
            <a:xfrm>
              <a:off x="943350" y="4140400"/>
              <a:ext cx="688000" cy="414475"/>
            </a:xfrm>
            <a:custGeom>
              <a:avLst/>
              <a:gdLst/>
              <a:ahLst/>
              <a:cxnLst/>
              <a:rect l="l" t="t" r="r" b="b"/>
              <a:pathLst>
                <a:path w="27520" h="16579" extrusionOk="0">
                  <a:moveTo>
                    <a:pt x="0" y="0"/>
                  </a:moveTo>
                  <a:lnTo>
                    <a:pt x="0" y="6972"/>
                  </a:lnTo>
                  <a:cubicBezTo>
                    <a:pt x="0" y="12242"/>
                    <a:pt x="4336" y="16579"/>
                    <a:pt x="9640" y="16579"/>
                  </a:cubicBezTo>
                  <a:lnTo>
                    <a:pt x="17913" y="16579"/>
                  </a:lnTo>
                  <a:cubicBezTo>
                    <a:pt x="23183" y="16579"/>
                    <a:pt x="27520" y="12242"/>
                    <a:pt x="27520" y="6972"/>
                  </a:cubicBezTo>
                  <a:lnTo>
                    <a:pt x="275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26"/>
            <p:cNvSpPr/>
            <p:nvPr/>
          </p:nvSpPr>
          <p:spPr>
            <a:xfrm>
              <a:off x="943350" y="4228800"/>
              <a:ext cx="689675" cy="11700"/>
            </a:xfrm>
            <a:custGeom>
              <a:avLst/>
              <a:gdLst/>
              <a:ahLst/>
              <a:cxnLst/>
              <a:rect l="l" t="t" r="r" b="b"/>
              <a:pathLst>
                <a:path w="27587" h="468" extrusionOk="0">
                  <a:moveTo>
                    <a:pt x="0" y="0"/>
                  </a:moveTo>
                  <a:lnTo>
                    <a:pt x="0" y="467"/>
                  </a:lnTo>
                  <a:lnTo>
                    <a:pt x="27586" y="467"/>
                  </a:lnTo>
                  <a:lnTo>
                    <a:pt x="27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26"/>
            <p:cNvSpPr/>
            <p:nvPr/>
          </p:nvSpPr>
          <p:spPr>
            <a:xfrm>
              <a:off x="943350" y="4273825"/>
              <a:ext cx="688000" cy="68400"/>
            </a:xfrm>
            <a:custGeom>
              <a:avLst/>
              <a:gdLst/>
              <a:ahLst/>
              <a:cxnLst/>
              <a:rect l="l" t="t" r="r" b="b"/>
              <a:pathLst>
                <a:path w="27520" h="2736" extrusionOk="0">
                  <a:moveTo>
                    <a:pt x="0" y="0"/>
                  </a:moveTo>
                  <a:lnTo>
                    <a:pt x="0" y="901"/>
                  </a:lnTo>
                  <a:cubicBezTo>
                    <a:pt x="434" y="901"/>
                    <a:pt x="667" y="1201"/>
                    <a:pt x="1001" y="1668"/>
                  </a:cubicBezTo>
                  <a:cubicBezTo>
                    <a:pt x="1368" y="2135"/>
                    <a:pt x="1835" y="2736"/>
                    <a:pt x="2769" y="2736"/>
                  </a:cubicBezTo>
                  <a:cubicBezTo>
                    <a:pt x="3669" y="2736"/>
                    <a:pt x="4136" y="2169"/>
                    <a:pt x="4503" y="1668"/>
                  </a:cubicBezTo>
                  <a:cubicBezTo>
                    <a:pt x="4837" y="1168"/>
                    <a:pt x="5104" y="901"/>
                    <a:pt x="5504" y="901"/>
                  </a:cubicBezTo>
                  <a:cubicBezTo>
                    <a:pt x="5938" y="901"/>
                    <a:pt x="6171" y="1201"/>
                    <a:pt x="6505" y="1668"/>
                  </a:cubicBezTo>
                  <a:cubicBezTo>
                    <a:pt x="6872" y="2135"/>
                    <a:pt x="7339" y="2736"/>
                    <a:pt x="8273" y="2736"/>
                  </a:cubicBezTo>
                  <a:cubicBezTo>
                    <a:pt x="9173" y="2736"/>
                    <a:pt x="9640" y="2169"/>
                    <a:pt x="10007" y="1668"/>
                  </a:cubicBezTo>
                  <a:cubicBezTo>
                    <a:pt x="10341" y="1168"/>
                    <a:pt x="10608" y="901"/>
                    <a:pt x="11008" y="901"/>
                  </a:cubicBezTo>
                  <a:cubicBezTo>
                    <a:pt x="11442" y="901"/>
                    <a:pt x="11675" y="1201"/>
                    <a:pt x="12009" y="1668"/>
                  </a:cubicBezTo>
                  <a:cubicBezTo>
                    <a:pt x="12376" y="2135"/>
                    <a:pt x="12843" y="2736"/>
                    <a:pt x="13777" y="2736"/>
                  </a:cubicBezTo>
                  <a:cubicBezTo>
                    <a:pt x="14677" y="2736"/>
                    <a:pt x="15144" y="2169"/>
                    <a:pt x="15511" y="1668"/>
                  </a:cubicBezTo>
                  <a:cubicBezTo>
                    <a:pt x="15845" y="1168"/>
                    <a:pt x="16112" y="901"/>
                    <a:pt x="16512" y="901"/>
                  </a:cubicBezTo>
                  <a:cubicBezTo>
                    <a:pt x="16946" y="901"/>
                    <a:pt x="17179" y="1201"/>
                    <a:pt x="17513" y="1668"/>
                  </a:cubicBezTo>
                  <a:cubicBezTo>
                    <a:pt x="17880" y="2135"/>
                    <a:pt x="18347" y="2736"/>
                    <a:pt x="19281" y="2736"/>
                  </a:cubicBezTo>
                  <a:cubicBezTo>
                    <a:pt x="20181" y="2736"/>
                    <a:pt x="20648" y="2169"/>
                    <a:pt x="21015" y="1668"/>
                  </a:cubicBezTo>
                  <a:cubicBezTo>
                    <a:pt x="21349" y="1168"/>
                    <a:pt x="21616" y="901"/>
                    <a:pt x="22016" y="901"/>
                  </a:cubicBezTo>
                  <a:cubicBezTo>
                    <a:pt x="22449" y="901"/>
                    <a:pt x="22683" y="1201"/>
                    <a:pt x="23017" y="1668"/>
                  </a:cubicBezTo>
                  <a:cubicBezTo>
                    <a:pt x="23417" y="2135"/>
                    <a:pt x="23850" y="2736"/>
                    <a:pt x="24784" y="2736"/>
                  </a:cubicBezTo>
                  <a:cubicBezTo>
                    <a:pt x="25685" y="2736"/>
                    <a:pt x="26152" y="2135"/>
                    <a:pt x="26519" y="1668"/>
                  </a:cubicBezTo>
                  <a:cubicBezTo>
                    <a:pt x="26853" y="1168"/>
                    <a:pt x="27086" y="901"/>
                    <a:pt x="27520" y="901"/>
                  </a:cubicBezTo>
                  <a:lnTo>
                    <a:pt x="27520" y="0"/>
                  </a:lnTo>
                  <a:cubicBezTo>
                    <a:pt x="26619" y="0"/>
                    <a:pt x="26152" y="567"/>
                    <a:pt x="25785" y="1068"/>
                  </a:cubicBezTo>
                  <a:cubicBezTo>
                    <a:pt x="25452" y="1568"/>
                    <a:pt x="25218" y="1835"/>
                    <a:pt x="24784" y="1835"/>
                  </a:cubicBezTo>
                  <a:cubicBezTo>
                    <a:pt x="24351" y="1835"/>
                    <a:pt x="24117" y="1535"/>
                    <a:pt x="23784" y="1068"/>
                  </a:cubicBezTo>
                  <a:cubicBezTo>
                    <a:pt x="23383" y="634"/>
                    <a:pt x="22950" y="0"/>
                    <a:pt x="22016" y="0"/>
                  </a:cubicBezTo>
                  <a:cubicBezTo>
                    <a:pt x="21115" y="0"/>
                    <a:pt x="20648" y="567"/>
                    <a:pt x="20281" y="1068"/>
                  </a:cubicBezTo>
                  <a:cubicBezTo>
                    <a:pt x="19948" y="1568"/>
                    <a:pt x="19681" y="1835"/>
                    <a:pt x="19281" y="1835"/>
                  </a:cubicBezTo>
                  <a:cubicBezTo>
                    <a:pt x="18847" y="1835"/>
                    <a:pt x="18613" y="1535"/>
                    <a:pt x="18280" y="1068"/>
                  </a:cubicBezTo>
                  <a:cubicBezTo>
                    <a:pt x="17880" y="634"/>
                    <a:pt x="17446" y="0"/>
                    <a:pt x="16512" y="0"/>
                  </a:cubicBezTo>
                  <a:cubicBezTo>
                    <a:pt x="15611" y="0"/>
                    <a:pt x="15144" y="567"/>
                    <a:pt x="14777" y="1068"/>
                  </a:cubicBezTo>
                  <a:cubicBezTo>
                    <a:pt x="14444" y="1568"/>
                    <a:pt x="14177" y="1835"/>
                    <a:pt x="13777" y="1835"/>
                  </a:cubicBezTo>
                  <a:cubicBezTo>
                    <a:pt x="13343" y="1835"/>
                    <a:pt x="13109" y="1535"/>
                    <a:pt x="12776" y="1068"/>
                  </a:cubicBezTo>
                  <a:cubicBezTo>
                    <a:pt x="12376" y="634"/>
                    <a:pt x="11942" y="0"/>
                    <a:pt x="11008" y="0"/>
                  </a:cubicBezTo>
                  <a:cubicBezTo>
                    <a:pt x="10107" y="0"/>
                    <a:pt x="9640" y="567"/>
                    <a:pt x="9273" y="1068"/>
                  </a:cubicBezTo>
                  <a:cubicBezTo>
                    <a:pt x="8940" y="1568"/>
                    <a:pt x="8673" y="1835"/>
                    <a:pt x="8273" y="1835"/>
                  </a:cubicBezTo>
                  <a:cubicBezTo>
                    <a:pt x="7839" y="1835"/>
                    <a:pt x="7605" y="1535"/>
                    <a:pt x="7272" y="1068"/>
                  </a:cubicBezTo>
                  <a:cubicBezTo>
                    <a:pt x="6872" y="634"/>
                    <a:pt x="6438" y="0"/>
                    <a:pt x="5504" y="0"/>
                  </a:cubicBezTo>
                  <a:cubicBezTo>
                    <a:pt x="4603" y="0"/>
                    <a:pt x="4136" y="567"/>
                    <a:pt x="3769" y="1068"/>
                  </a:cubicBezTo>
                  <a:cubicBezTo>
                    <a:pt x="3436" y="1568"/>
                    <a:pt x="3169" y="1835"/>
                    <a:pt x="2769" y="1835"/>
                  </a:cubicBezTo>
                  <a:cubicBezTo>
                    <a:pt x="2335" y="1835"/>
                    <a:pt x="2102" y="1535"/>
                    <a:pt x="1768" y="1068"/>
                  </a:cubicBezTo>
                  <a:cubicBezTo>
                    <a:pt x="1368" y="634"/>
                    <a:pt x="93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26"/>
            <p:cNvSpPr/>
            <p:nvPr/>
          </p:nvSpPr>
          <p:spPr>
            <a:xfrm>
              <a:off x="1262725" y="4140400"/>
              <a:ext cx="368625" cy="414475"/>
            </a:xfrm>
            <a:custGeom>
              <a:avLst/>
              <a:gdLst/>
              <a:ahLst/>
              <a:cxnLst/>
              <a:rect l="l" t="t" r="r" b="b"/>
              <a:pathLst>
                <a:path w="14745" h="16579" extrusionOk="0">
                  <a:moveTo>
                    <a:pt x="9641" y="0"/>
                  </a:moveTo>
                  <a:lnTo>
                    <a:pt x="9641" y="6972"/>
                  </a:lnTo>
                  <a:cubicBezTo>
                    <a:pt x="9641" y="12242"/>
                    <a:pt x="5271" y="16579"/>
                    <a:pt x="1" y="16579"/>
                  </a:cubicBezTo>
                  <a:lnTo>
                    <a:pt x="5138" y="16579"/>
                  </a:lnTo>
                  <a:cubicBezTo>
                    <a:pt x="10408" y="16579"/>
                    <a:pt x="14745" y="12242"/>
                    <a:pt x="14745" y="6972"/>
                  </a:cubicBezTo>
                  <a:lnTo>
                    <a:pt x="14745" y="0"/>
                  </a:ln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26"/>
            <p:cNvSpPr/>
            <p:nvPr/>
          </p:nvSpPr>
          <p:spPr>
            <a:xfrm>
              <a:off x="921650" y="4108700"/>
              <a:ext cx="733050" cy="65075"/>
            </a:xfrm>
            <a:custGeom>
              <a:avLst/>
              <a:gdLst/>
              <a:ahLst/>
              <a:cxnLst/>
              <a:rect l="l" t="t" r="r" b="b"/>
              <a:pathLst>
                <a:path w="29322" h="2603" extrusionOk="0">
                  <a:moveTo>
                    <a:pt x="1" y="1"/>
                  </a:moveTo>
                  <a:lnTo>
                    <a:pt x="1" y="2603"/>
                  </a:lnTo>
                  <a:lnTo>
                    <a:pt x="29322" y="2603"/>
                  </a:lnTo>
                  <a:lnTo>
                    <a:pt x="293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6" name="Google Shape;2236;p26"/>
          <p:cNvSpPr/>
          <p:nvPr/>
        </p:nvSpPr>
        <p:spPr>
          <a:xfrm>
            <a:off x="9825100" y="2231033"/>
            <a:ext cx="253333" cy="357867"/>
          </a:xfrm>
          <a:custGeom>
            <a:avLst/>
            <a:gdLst/>
            <a:ahLst/>
            <a:cxnLst/>
            <a:rect l="l" t="t" r="r" b="b"/>
            <a:pathLst>
              <a:path w="7600" h="10736" extrusionOk="0">
                <a:moveTo>
                  <a:pt x="3891" y="0"/>
                </a:moveTo>
                <a:cubicBezTo>
                  <a:pt x="3860" y="122"/>
                  <a:pt x="3435" y="2219"/>
                  <a:pt x="2097" y="3891"/>
                </a:cubicBezTo>
                <a:cubicBezTo>
                  <a:pt x="699" y="5623"/>
                  <a:pt x="0" y="7964"/>
                  <a:pt x="1186" y="9879"/>
                </a:cubicBezTo>
                <a:cubicBezTo>
                  <a:pt x="1577" y="10521"/>
                  <a:pt x="2004" y="10736"/>
                  <a:pt x="2401" y="10736"/>
                </a:cubicBezTo>
                <a:cubicBezTo>
                  <a:pt x="3208" y="10736"/>
                  <a:pt x="3891" y="9848"/>
                  <a:pt x="3891" y="9848"/>
                </a:cubicBezTo>
                <a:cubicBezTo>
                  <a:pt x="3891" y="9848"/>
                  <a:pt x="4210" y="10609"/>
                  <a:pt x="4826" y="10609"/>
                </a:cubicBezTo>
                <a:cubicBezTo>
                  <a:pt x="4895" y="10609"/>
                  <a:pt x="4969" y="10599"/>
                  <a:pt x="5046" y="10578"/>
                </a:cubicBezTo>
                <a:cubicBezTo>
                  <a:pt x="5806" y="10395"/>
                  <a:pt x="7599" y="7538"/>
                  <a:pt x="6353" y="4742"/>
                </a:cubicBezTo>
                <a:cubicBezTo>
                  <a:pt x="5107" y="1915"/>
                  <a:pt x="4012" y="1307"/>
                  <a:pt x="389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7" name="Google Shape;2237;p26"/>
          <p:cNvSpPr/>
          <p:nvPr/>
        </p:nvSpPr>
        <p:spPr>
          <a:xfrm>
            <a:off x="9845367" y="2632234"/>
            <a:ext cx="228000" cy="289967"/>
          </a:xfrm>
          <a:custGeom>
            <a:avLst/>
            <a:gdLst/>
            <a:ahLst/>
            <a:cxnLst/>
            <a:rect l="l" t="t" r="r" b="b"/>
            <a:pathLst>
              <a:path w="6840" h="8699" extrusionOk="0">
                <a:moveTo>
                  <a:pt x="1094" y="1"/>
                </a:moveTo>
                <a:cubicBezTo>
                  <a:pt x="1094" y="1"/>
                  <a:pt x="0" y="5806"/>
                  <a:pt x="2614" y="7995"/>
                </a:cubicBezTo>
                <a:cubicBezTo>
                  <a:pt x="3221" y="8503"/>
                  <a:pt x="3774" y="8698"/>
                  <a:pt x="4266" y="8698"/>
                </a:cubicBezTo>
                <a:cubicBezTo>
                  <a:pt x="5890" y="8698"/>
                  <a:pt x="6839" y="6566"/>
                  <a:pt x="6839" y="6566"/>
                </a:cubicBezTo>
                <a:cubicBezTo>
                  <a:pt x="2553" y="3436"/>
                  <a:pt x="1094" y="1"/>
                  <a:pt x="1094" y="1"/>
                </a:cubicBezTo>
                <a:close/>
              </a:path>
            </a:pathLst>
          </a:custGeom>
          <a:solidFill>
            <a:srgbClr val="859B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38" name="Google Shape;2238;p26"/>
          <p:cNvGrpSpPr/>
          <p:nvPr/>
        </p:nvGrpSpPr>
        <p:grpSpPr>
          <a:xfrm>
            <a:off x="9845367" y="0"/>
            <a:ext cx="2085167" cy="2988000"/>
            <a:chOff x="3487425" y="480550"/>
            <a:chExt cx="1563875" cy="2241000"/>
          </a:xfrm>
        </p:grpSpPr>
        <p:sp>
          <p:nvSpPr>
            <p:cNvPr id="2239" name="Google Shape;2239;p26"/>
            <p:cNvSpPr/>
            <p:nvPr/>
          </p:nvSpPr>
          <p:spPr>
            <a:xfrm>
              <a:off x="4007175" y="1349850"/>
              <a:ext cx="608700" cy="399725"/>
            </a:xfrm>
            <a:custGeom>
              <a:avLst/>
              <a:gdLst/>
              <a:ahLst/>
              <a:cxnLst/>
              <a:rect l="l" t="t" r="r" b="b"/>
              <a:pathLst>
                <a:path w="24348" h="15989" extrusionOk="0">
                  <a:moveTo>
                    <a:pt x="1" y="1"/>
                  </a:moveTo>
                  <a:cubicBezTo>
                    <a:pt x="1" y="305"/>
                    <a:pt x="1" y="578"/>
                    <a:pt x="31" y="852"/>
                  </a:cubicBezTo>
                  <a:cubicBezTo>
                    <a:pt x="31" y="943"/>
                    <a:pt x="31" y="1004"/>
                    <a:pt x="31" y="1065"/>
                  </a:cubicBezTo>
                  <a:cubicBezTo>
                    <a:pt x="31" y="1095"/>
                    <a:pt x="31" y="1156"/>
                    <a:pt x="31" y="1186"/>
                  </a:cubicBezTo>
                  <a:cubicBezTo>
                    <a:pt x="31" y="1399"/>
                    <a:pt x="61" y="1612"/>
                    <a:pt x="61" y="1824"/>
                  </a:cubicBezTo>
                  <a:cubicBezTo>
                    <a:pt x="61" y="1855"/>
                    <a:pt x="92" y="1916"/>
                    <a:pt x="92" y="1946"/>
                  </a:cubicBezTo>
                  <a:cubicBezTo>
                    <a:pt x="92" y="2007"/>
                    <a:pt x="92" y="2068"/>
                    <a:pt x="92" y="2128"/>
                  </a:cubicBezTo>
                  <a:cubicBezTo>
                    <a:pt x="122" y="2341"/>
                    <a:pt x="153" y="2554"/>
                    <a:pt x="153" y="2767"/>
                  </a:cubicBezTo>
                  <a:cubicBezTo>
                    <a:pt x="183" y="2858"/>
                    <a:pt x="183" y="2979"/>
                    <a:pt x="213" y="3101"/>
                  </a:cubicBezTo>
                  <a:cubicBezTo>
                    <a:pt x="244" y="3283"/>
                    <a:pt x="274" y="3496"/>
                    <a:pt x="305" y="3709"/>
                  </a:cubicBezTo>
                  <a:cubicBezTo>
                    <a:pt x="335" y="3831"/>
                    <a:pt x="335" y="3922"/>
                    <a:pt x="365" y="4043"/>
                  </a:cubicBezTo>
                  <a:cubicBezTo>
                    <a:pt x="396" y="4226"/>
                    <a:pt x="426" y="4408"/>
                    <a:pt x="487" y="4590"/>
                  </a:cubicBezTo>
                  <a:cubicBezTo>
                    <a:pt x="487" y="4621"/>
                    <a:pt x="487" y="4651"/>
                    <a:pt x="487" y="4682"/>
                  </a:cubicBezTo>
                  <a:cubicBezTo>
                    <a:pt x="517" y="4773"/>
                    <a:pt x="548" y="4894"/>
                    <a:pt x="548" y="4986"/>
                  </a:cubicBezTo>
                  <a:cubicBezTo>
                    <a:pt x="609" y="5198"/>
                    <a:pt x="669" y="5411"/>
                    <a:pt x="700" y="5624"/>
                  </a:cubicBezTo>
                  <a:cubicBezTo>
                    <a:pt x="730" y="5715"/>
                    <a:pt x="761" y="5837"/>
                    <a:pt x="791" y="5958"/>
                  </a:cubicBezTo>
                  <a:cubicBezTo>
                    <a:pt x="852" y="6080"/>
                    <a:pt x="882" y="6201"/>
                    <a:pt x="913" y="6323"/>
                  </a:cubicBezTo>
                  <a:cubicBezTo>
                    <a:pt x="943" y="6414"/>
                    <a:pt x="973" y="6505"/>
                    <a:pt x="1004" y="6566"/>
                  </a:cubicBezTo>
                  <a:cubicBezTo>
                    <a:pt x="1034" y="6688"/>
                    <a:pt x="1065" y="6779"/>
                    <a:pt x="1095" y="6900"/>
                  </a:cubicBezTo>
                  <a:cubicBezTo>
                    <a:pt x="1125" y="7022"/>
                    <a:pt x="1186" y="7113"/>
                    <a:pt x="1217" y="7235"/>
                  </a:cubicBezTo>
                  <a:cubicBezTo>
                    <a:pt x="1247" y="7326"/>
                    <a:pt x="1277" y="7417"/>
                    <a:pt x="1308" y="7539"/>
                  </a:cubicBezTo>
                  <a:cubicBezTo>
                    <a:pt x="1368" y="7630"/>
                    <a:pt x="1399" y="7752"/>
                    <a:pt x="1429" y="7843"/>
                  </a:cubicBezTo>
                  <a:cubicBezTo>
                    <a:pt x="1520" y="8056"/>
                    <a:pt x="1612" y="8268"/>
                    <a:pt x="1703" y="8481"/>
                  </a:cubicBezTo>
                  <a:cubicBezTo>
                    <a:pt x="1733" y="8572"/>
                    <a:pt x="1794" y="8694"/>
                    <a:pt x="1855" y="8785"/>
                  </a:cubicBezTo>
                  <a:cubicBezTo>
                    <a:pt x="1885" y="8846"/>
                    <a:pt x="1885" y="8907"/>
                    <a:pt x="1916" y="8967"/>
                  </a:cubicBezTo>
                  <a:cubicBezTo>
                    <a:pt x="2007" y="9119"/>
                    <a:pt x="2068" y="9271"/>
                    <a:pt x="2128" y="9423"/>
                  </a:cubicBezTo>
                  <a:cubicBezTo>
                    <a:pt x="2189" y="9545"/>
                    <a:pt x="2250" y="9636"/>
                    <a:pt x="2311" y="9758"/>
                  </a:cubicBezTo>
                  <a:lnTo>
                    <a:pt x="2311" y="9788"/>
                  </a:lnTo>
                  <a:cubicBezTo>
                    <a:pt x="2341" y="9818"/>
                    <a:pt x="2341" y="9818"/>
                    <a:pt x="2372" y="9849"/>
                  </a:cubicBezTo>
                  <a:cubicBezTo>
                    <a:pt x="2463" y="10031"/>
                    <a:pt x="2554" y="10214"/>
                    <a:pt x="2645" y="10396"/>
                  </a:cubicBezTo>
                  <a:cubicBezTo>
                    <a:pt x="2706" y="10487"/>
                    <a:pt x="2767" y="10609"/>
                    <a:pt x="2827" y="10700"/>
                  </a:cubicBezTo>
                  <a:cubicBezTo>
                    <a:pt x="2949" y="10913"/>
                    <a:pt x="3071" y="11125"/>
                    <a:pt x="3223" y="11338"/>
                  </a:cubicBezTo>
                  <a:cubicBezTo>
                    <a:pt x="3283" y="11429"/>
                    <a:pt x="3344" y="11521"/>
                    <a:pt x="3375" y="11612"/>
                  </a:cubicBezTo>
                  <a:cubicBezTo>
                    <a:pt x="3405" y="11612"/>
                    <a:pt x="3405" y="11642"/>
                    <a:pt x="3405" y="11642"/>
                  </a:cubicBezTo>
                  <a:cubicBezTo>
                    <a:pt x="3557" y="11885"/>
                    <a:pt x="3709" y="12098"/>
                    <a:pt x="3861" y="12280"/>
                  </a:cubicBezTo>
                  <a:cubicBezTo>
                    <a:pt x="3891" y="12341"/>
                    <a:pt x="3952" y="12432"/>
                    <a:pt x="4013" y="12493"/>
                  </a:cubicBezTo>
                  <a:cubicBezTo>
                    <a:pt x="4043" y="12524"/>
                    <a:pt x="4074" y="12584"/>
                    <a:pt x="4104" y="12615"/>
                  </a:cubicBezTo>
                  <a:cubicBezTo>
                    <a:pt x="4256" y="12828"/>
                    <a:pt x="4408" y="13040"/>
                    <a:pt x="4590" y="13253"/>
                  </a:cubicBezTo>
                  <a:cubicBezTo>
                    <a:pt x="4682" y="13344"/>
                    <a:pt x="4773" y="13466"/>
                    <a:pt x="4834" y="13557"/>
                  </a:cubicBezTo>
                  <a:cubicBezTo>
                    <a:pt x="5016" y="13770"/>
                    <a:pt x="5198" y="13952"/>
                    <a:pt x="5350" y="14135"/>
                  </a:cubicBezTo>
                  <a:cubicBezTo>
                    <a:pt x="5381" y="14165"/>
                    <a:pt x="5381" y="14165"/>
                    <a:pt x="5411" y="14195"/>
                  </a:cubicBezTo>
                  <a:cubicBezTo>
                    <a:pt x="5411" y="14195"/>
                    <a:pt x="5442" y="14226"/>
                    <a:pt x="5442" y="14226"/>
                  </a:cubicBezTo>
                  <a:cubicBezTo>
                    <a:pt x="5533" y="14347"/>
                    <a:pt x="5624" y="14439"/>
                    <a:pt x="5715" y="14499"/>
                  </a:cubicBezTo>
                  <a:cubicBezTo>
                    <a:pt x="5928" y="14743"/>
                    <a:pt x="6171" y="14955"/>
                    <a:pt x="6353" y="15138"/>
                  </a:cubicBezTo>
                  <a:cubicBezTo>
                    <a:pt x="6505" y="15259"/>
                    <a:pt x="6597" y="15381"/>
                    <a:pt x="6718" y="15472"/>
                  </a:cubicBezTo>
                  <a:cubicBezTo>
                    <a:pt x="7113" y="15806"/>
                    <a:pt x="7356" y="15989"/>
                    <a:pt x="7356" y="15989"/>
                  </a:cubicBezTo>
                  <a:lnTo>
                    <a:pt x="16992" y="15989"/>
                  </a:lnTo>
                  <a:cubicBezTo>
                    <a:pt x="16992" y="15989"/>
                    <a:pt x="17235" y="15806"/>
                    <a:pt x="17630" y="15472"/>
                  </a:cubicBezTo>
                  <a:cubicBezTo>
                    <a:pt x="17721" y="15381"/>
                    <a:pt x="17843" y="15259"/>
                    <a:pt x="17995" y="15138"/>
                  </a:cubicBezTo>
                  <a:cubicBezTo>
                    <a:pt x="18177" y="14955"/>
                    <a:pt x="18390" y="14743"/>
                    <a:pt x="18633" y="14499"/>
                  </a:cubicBezTo>
                  <a:cubicBezTo>
                    <a:pt x="18724" y="14439"/>
                    <a:pt x="18785" y="14347"/>
                    <a:pt x="18907" y="14226"/>
                  </a:cubicBezTo>
                  <a:cubicBezTo>
                    <a:pt x="18907" y="14226"/>
                    <a:pt x="18937" y="14195"/>
                    <a:pt x="18937" y="14195"/>
                  </a:cubicBezTo>
                  <a:cubicBezTo>
                    <a:pt x="19120" y="13983"/>
                    <a:pt x="19302" y="13800"/>
                    <a:pt x="19515" y="13557"/>
                  </a:cubicBezTo>
                  <a:cubicBezTo>
                    <a:pt x="19576" y="13466"/>
                    <a:pt x="19667" y="13344"/>
                    <a:pt x="19758" y="13253"/>
                  </a:cubicBezTo>
                  <a:cubicBezTo>
                    <a:pt x="19940" y="13040"/>
                    <a:pt x="20092" y="12828"/>
                    <a:pt x="20244" y="12615"/>
                  </a:cubicBezTo>
                  <a:cubicBezTo>
                    <a:pt x="20275" y="12584"/>
                    <a:pt x="20305" y="12524"/>
                    <a:pt x="20335" y="12493"/>
                  </a:cubicBezTo>
                  <a:cubicBezTo>
                    <a:pt x="20396" y="12432"/>
                    <a:pt x="20427" y="12341"/>
                    <a:pt x="20487" y="12280"/>
                  </a:cubicBezTo>
                  <a:cubicBezTo>
                    <a:pt x="20639" y="12098"/>
                    <a:pt x="20791" y="11885"/>
                    <a:pt x="20943" y="11642"/>
                  </a:cubicBezTo>
                  <a:cubicBezTo>
                    <a:pt x="20943" y="11642"/>
                    <a:pt x="20943" y="11612"/>
                    <a:pt x="20974" y="11612"/>
                  </a:cubicBezTo>
                  <a:cubicBezTo>
                    <a:pt x="21004" y="11521"/>
                    <a:pt x="21065" y="11429"/>
                    <a:pt x="21126" y="11338"/>
                  </a:cubicBezTo>
                  <a:cubicBezTo>
                    <a:pt x="21278" y="11125"/>
                    <a:pt x="21399" y="10913"/>
                    <a:pt x="21521" y="10700"/>
                  </a:cubicBezTo>
                  <a:cubicBezTo>
                    <a:pt x="21582" y="10609"/>
                    <a:pt x="21642" y="10487"/>
                    <a:pt x="21703" y="10396"/>
                  </a:cubicBezTo>
                  <a:cubicBezTo>
                    <a:pt x="21794" y="10214"/>
                    <a:pt x="21886" y="10031"/>
                    <a:pt x="21977" y="9849"/>
                  </a:cubicBezTo>
                  <a:cubicBezTo>
                    <a:pt x="22007" y="9818"/>
                    <a:pt x="22038" y="9788"/>
                    <a:pt x="22038" y="9758"/>
                  </a:cubicBezTo>
                  <a:cubicBezTo>
                    <a:pt x="22098" y="9636"/>
                    <a:pt x="22159" y="9545"/>
                    <a:pt x="22220" y="9423"/>
                  </a:cubicBezTo>
                  <a:cubicBezTo>
                    <a:pt x="22281" y="9271"/>
                    <a:pt x="22342" y="9119"/>
                    <a:pt x="22433" y="8967"/>
                  </a:cubicBezTo>
                  <a:cubicBezTo>
                    <a:pt x="22433" y="8907"/>
                    <a:pt x="22463" y="8846"/>
                    <a:pt x="22494" y="8785"/>
                  </a:cubicBezTo>
                  <a:cubicBezTo>
                    <a:pt x="22554" y="8694"/>
                    <a:pt x="22585" y="8572"/>
                    <a:pt x="22645" y="8481"/>
                  </a:cubicBezTo>
                  <a:cubicBezTo>
                    <a:pt x="22737" y="8268"/>
                    <a:pt x="22828" y="8056"/>
                    <a:pt x="22889" y="7843"/>
                  </a:cubicBezTo>
                  <a:cubicBezTo>
                    <a:pt x="22949" y="7752"/>
                    <a:pt x="22980" y="7630"/>
                    <a:pt x="23010" y="7539"/>
                  </a:cubicBezTo>
                  <a:cubicBezTo>
                    <a:pt x="23071" y="7417"/>
                    <a:pt x="23101" y="7326"/>
                    <a:pt x="23132" y="7235"/>
                  </a:cubicBezTo>
                  <a:cubicBezTo>
                    <a:pt x="23162" y="7113"/>
                    <a:pt x="23223" y="7022"/>
                    <a:pt x="23253" y="6900"/>
                  </a:cubicBezTo>
                  <a:cubicBezTo>
                    <a:pt x="23284" y="6779"/>
                    <a:pt x="23314" y="6688"/>
                    <a:pt x="23345" y="6566"/>
                  </a:cubicBezTo>
                  <a:cubicBezTo>
                    <a:pt x="23375" y="6505"/>
                    <a:pt x="23405" y="6414"/>
                    <a:pt x="23436" y="6323"/>
                  </a:cubicBezTo>
                  <a:cubicBezTo>
                    <a:pt x="23466" y="6201"/>
                    <a:pt x="23497" y="6080"/>
                    <a:pt x="23557" y="5958"/>
                  </a:cubicBezTo>
                  <a:cubicBezTo>
                    <a:pt x="23588" y="5837"/>
                    <a:pt x="23588" y="5715"/>
                    <a:pt x="23618" y="5624"/>
                  </a:cubicBezTo>
                  <a:cubicBezTo>
                    <a:pt x="23679" y="5411"/>
                    <a:pt x="23740" y="5198"/>
                    <a:pt x="23801" y="4986"/>
                  </a:cubicBezTo>
                  <a:cubicBezTo>
                    <a:pt x="23801" y="4894"/>
                    <a:pt x="23831" y="4773"/>
                    <a:pt x="23861" y="4682"/>
                  </a:cubicBezTo>
                  <a:cubicBezTo>
                    <a:pt x="23861" y="4651"/>
                    <a:pt x="23861" y="4621"/>
                    <a:pt x="23861" y="4590"/>
                  </a:cubicBezTo>
                  <a:cubicBezTo>
                    <a:pt x="23922" y="4408"/>
                    <a:pt x="23953" y="4226"/>
                    <a:pt x="23983" y="4043"/>
                  </a:cubicBezTo>
                  <a:cubicBezTo>
                    <a:pt x="24013" y="3922"/>
                    <a:pt x="24013" y="3831"/>
                    <a:pt x="24044" y="3709"/>
                  </a:cubicBezTo>
                  <a:cubicBezTo>
                    <a:pt x="24074" y="3496"/>
                    <a:pt x="24104" y="3283"/>
                    <a:pt x="24135" y="3101"/>
                  </a:cubicBezTo>
                  <a:cubicBezTo>
                    <a:pt x="24165" y="2979"/>
                    <a:pt x="24165" y="2858"/>
                    <a:pt x="24165" y="2767"/>
                  </a:cubicBezTo>
                  <a:cubicBezTo>
                    <a:pt x="24196" y="2554"/>
                    <a:pt x="24226" y="2341"/>
                    <a:pt x="24256" y="2128"/>
                  </a:cubicBezTo>
                  <a:cubicBezTo>
                    <a:pt x="24256" y="2068"/>
                    <a:pt x="24256" y="2007"/>
                    <a:pt x="24256" y="1946"/>
                  </a:cubicBezTo>
                  <a:cubicBezTo>
                    <a:pt x="24256" y="1916"/>
                    <a:pt x="24256" y="1855"/>
                    <a:pt x="24287" y="1824"/>
                  </a:cubicBezTo>
                  <a:cubicBezTo>
                    <a:pt x="24287" y="1612"/>
                    <a:pt x="24317" y="1399"/>
                    <a:pt x="24317" y="1186"/>
                  </a:cubicBezTo>
                  <a:cubicBezTo>
                    <a:pt x="24317" y="1156"/>
                    <a:pt x="24317" y="1095"/>
                    <a:pt x="24317" y="1065"/>
                  </a:cubicBezTo>
                  <a:cubicBezTo>
                    <a:pt x="24317" y="1004"/>
                    <a:pt x="24317" y="943"/>
                    <a:pt x="24317" y="852"/>
                  </a:cubicBezTo>
                  <a:cubicBezTo>
                    <a:pt x="24348" y="578"/>
                    <a:pt x="24348" y="305"/>
                    <a:pt x="243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26"/>
            <p:cNvSpPr/>
            <p:nvPr/>
          </p:nvSpPr>
          <p:spPr>
            <a:xfrm>
              <a:off x="4064925" y="1395450"/>
              <a:ext cx="549425" cy="354125"/>
            </a:xfrm>
            <a:custGeom>
              <a:avLst/>
              <a:gdLst/>
              <a:ahLst/>
              <a:cxnLst/>
              <a:rect l="l" t="t" r="r" b="b"/>
              <a:pathLst>
                <a:path w="21977" h="14165" extrusionOk="0">
                  <a:moveTo>
                    <a:pt x="21977" y="0"/>
                  </a:moveTo>
                  <a:cubicBezTo>
                    <a:pt x="21965" y="13"/>
                    <a:pt x="21957" y="30"/>
                    <a:pt x="21953" y="48"/>
                  </a:cubicBezTo>
                  <a:lnTo>
                    <a:pt x="21953" y="48"/>
                  </a:lnTo>
                  <a:cubicBezTo>
                    <a:pt x="21969" y="17"/>
                    <a:pt x="21977" y="0"/>
                    <a:pt x="21977" y="0"/>
                  </a:cubicBezTo>
                  <a:close/>
                  <a:moveTo>
                    <a:pt x="21953" y="48"/>
                  </a:moveTo>
                  <a:cubicBezTo>
                    <a:pt x="21610" y="707"/>
                    <a:pt x="17470" y="8008"/>
                    <a:pt x="2094" y="8008"/>
                  </a:cubicBezTo>
                  <a:cubicBezTo>
                    <a:pt x="1418" y="8008"/>
                    <a:pt x="720" y="7993"/>
                    <a:pt x="1" y="7964"/>
                  </a:cubicBezTo>
                  <a:lnTo>
                    <a:pt x="1" y="7964"/>
                  </a:lnTo>
                  <a:cubicBezTo>
                    <a:pt x="31" y="7994"/>
                    <a:pt x="31" y="7994"/>
                    <a:pt x="62" y="8025"/>
                  </a:cubicBezTo>
                  <a:cubicBezTo>
                    <a:pt x="153" y="8207"/>
                    <a:pt x="244" y="8390"/>
                    <a:pt x="335" y="8572"/>
                  </a:cubicBezTo>
                  <a:cubicBezTo>
                    <a:pt x="396" y="8663"/>
                    <a:pt x="457" y="8785"/>
                    <a:pt x="517" y="8876"/>
                  </a:cubicBezTo>
                  <a:cubicBezTo>
                    <a:pt x="639" y="9089"/>
                    <a:pt x="761" y="9301"/>
                    <a:pt x="913" y="9514"/>
                  </a:cubicBezTo>
                  <a:cubicBezTo>
                    <a:pt x="973" y="9605"/>
                    <a:pt x="1034" y="9697"/>
                    <a:pt x="1065" y="9788"/>
                  </a:cubicBezTo>
                  <a:cubicBezTo>
                    <a:pt x="1095" y="9788"/>
                    <a:pt x="1095" y="9818"/>
                    <a:pt x="1095" y="9818"/>
                  </a:cubicBezTo>
                  <a:cubicBezTo>
                    <a:pt x="1247" y="10061"/>
                    <a:pt x="1399" y="10274"/>
                    <a:pt x="1551" y="10456"/>
                  </a:cubicBezTo>
                  <a:cubicBezTo>
                    <a:pt x="1581" y="10517"/>
                    <a:pt x="1642" y="10608"/>
                    <a:pt x="1703" y="10669"/>
                  </a:cubicBezTo>
                  <a:cubicBezTo>
                    <a:pt x="1733" y="10700"/>
                    <a:pt x="1764" y="10760"/>
                    <a:pt x="1794" y="10791"/>
                  </a:cubicBezTo>
                  <a:cubicBezTo>
                    <a:pt x="1946" y="11004"/>
                    <a:pt x="2098" y="11216"/>
                    <a:pt x="2280" y="11429"/>
                  </a:cubicBezTo>
                  <a:cubicBezTo>
                    <a:pt x="2372" y="11520"/>
                    <a:pt x="2463" y="11642"/>
                    <a:pt x="2524" y="11733"/>
                  </a:cubicBezTo>
                  <a:cubicBezTo>
                    <a:pt x="2706" y="11946"/>
                    <a:pt x="2888" y="12128"/>
                    <a:pt x="3040" y="12311"/>
                  </a:cubicBezTo>
                  <a:cubicBezTo>
                    <a:pt x="3071" y="12341"/>
                    <a:pt x="3071" y="12341"/>
                    <a:pt x="3101" y="12371"/>
                  </a:cubicBezTo>
                  <a:cubicBezTo>
                    <a:pt x="3101" y="12371"/>
                    <a:pt x="3132" y="12402"/>
                    <a:pt x="3132" y="12402"/>
                  </a:cubicBezTo>
                  <a:cubicBezTo>
                    <a:pt x="3223" y="12523"/>
                    <a:pt x="3314" y="12615"/>
                    <a:pt x="3405" y="12675"/>
                  </a:cubicBezTo>
                  <a:cubicBezTo>
                    <a:pt x="3618" y="12919"/>
                    <a:pt x="3861" y="13131"/>
                    <a:pt x="4043" y="13314"/>
                  </a:cubicBezTo>
                  <a:cubicBezTo>
                    <a:pt x="4195" y="13435"/>
                    <a:pt x="4287" y="13557"/>
                    <a:pt x="4408" y="13648"/>
                  </a:cubicBezTo>
                  <a:cubicBezTo>
                    <a:pt x="4803" y="13982"/>
                    <a:pt x="5046" y="14165"/>
                    <a:pt x="5046" y="14165"/>
                  </a:cubicBezTo>
                  <a:lnTo>
                    <a:pt x="14682" y="14165"/>
                  </a:lnTo>
                  <a:cubicBezTo>
                    <a:pt x="14682" y="14165"/>
                    <a:pt x="14925" y="13982"/>
                    <a:pt x="15320" y="13648"/>
                  </a:cubicBezTo>
                  <a:cubicBezTo>
                    <a:pt x="15411" y="13557"/>
                    <a:pt x="15533" y="13435"/>
                    <a:pt x="15685" y="13314"/>
                  </a:cubicBezTo>
                  <a:cubicBezTo>
                    <a:pt x="15867" y="13131"/>
                    <a:pt x="16080" y="12919"/>
                    <a:pt x="16323" y="12675"/>
                  </a:cubicBezTo>
                  <a:cubicBezTo>
                    <a:pt x="16414" y="12615"/>
                    <a:pt x="16475" y="12523"/>
                    <a:pt x="16597" y="12402"/>
                  </a:cubicBezTo>
                  <a:cubicBezTo>
                    <a:pt x="16597" y="12402"/>
                    <a:pt x="16627" y="12371"/>
                    <a:pt x="16627" y="12371"/>
                  </a:cubicBezTo>
                  <a:cubicBezTo>
                    <a:pt x="16810" y="12159"/>
                    <a:pt x="16992" y="11976"/>
                    <a:pt x="17205" y="11733"/>
                  </a:cubicBezTo>
                  <a:cubicBezTo>
                    <a:pt x="17266" y="11642"/>
                    <a:pt x="17357" y="11520"/>
                    <a:pt x="17448" y="11429"/>
                  </a:cubicBezTo>
                  <a:cubicBezTo>
                    <a:pt x="17630" y="11216"/>
                    <a:pt x="17782" y="11004"/>
                    <a:pt x="17934" y="10791"/>
                  </a:cubicBezTo>
                  <a:cubicBezTo>
                    <a:pt x="17965" y="10760"/>
                    <a:pt x="17995" y="10700"/>
                    <a:pt x="18025" y="10669"/>
                  </a:cubicBezTo>
                  <a:cubicBezTo>
                    <a:pt x="18086" y="10608"/>
                    <a:pt x="18117" y="10517"/>
                    <a:pt x="18177" y="10456"/>
                  </a:cubicBezTo>
                  <a:cubicBezTo>
                    <a:pt x="18329" y="10274"/>
                    <a:pt x="18481" y="10061"/>
                    <a:pt x="18633" y="9818"/>
                  </a:cubicBezTo>
                  <a:cubicBezTo>
                    <a:pt x="18633" y="9818"/>
                    <a:pt x="18633" y="9788"/>
                    <a:pt x="18664" y="9788"/>
                  </a:cubicBezTo>
                  <a:cubicBezTo>
                    <a:pt x="18694" y="9697"/>
                    <a:pt x="18755" y="9605"/>
                    <a:pt x="18816" y="9514"/>
                  </a:cubicBezTo>
                  <a:cubicBezTo>
                    <a:pt x="18968" y="9301"/>
                    <a:pt x="19089" y="9089"/>
                    <a:pt x="19211" y="8876"/>
                  </a:cubicBezTo>
                  <a:cubicBezTo>
                    <a:pt x="19272" y="8785"/>
                    <a:pt x="19332" y="8663"/>
                    <a:pt x="19393" y="8572"/>
                  </a:cubicBezTo>
                  <a:cubicBezTo>
                    <a:pt x="19484" y="8390"/>
                    <a:pt x="19576" y="8207"/>
                    <a:pt x="19667" y="8025"/>
                  </a:cubicBezTo>
                  <a:cubicBezTo>
                    <a:pt x="19697" y="7994"/>
                    <a:pt x="19728" y="7964"/>
                    <a:pt x="19728" y="7934"/>
                  </a:cubicBezTo>
                  <a:cubicBezTo>
                    <a:pt x="19788" y="7812"/>
                    <a:pt x="19849" y="7721"/>
                    <a:pt x="19910" y="7599"/>
                  </a:cubicBezTo>
                  <a:cubicBezTo>
                    <a:pt x="19971" y="7447"/>
                    <a:pt x="20032" y="7295"/>
                    <a:pt x="20123" y="7143"/>
                  </a:cubicBezTo>
                  <a:cubicBezTo>
                    <a:pt x="20123" y="7083"/>
                    <a:pt x="20153" y="7022"/>
                    <a:pt x="20184" y="6961"/>
                  </a:cubicBezTo>
                  <a:cubicBezTo>
                    <a:pt x="20244" y="6870"/>
                    <a:pt x="20275" y="6748"/>
                    <a:pt x="20335" y="6657"/>
                  </a:cubicBezTo>
                  <a:cubicBezTo>
                    <a:pt x="20427" y="6444"/>
                    <a:pt x="20518" y="6232"/>
                    <a:pt x="20579" y="6019"/>
                  </a:cubicBezTo>
                  <a:cubicBezTo>
                    <a:pt x="20639" y="5928"/>
                    <a:pt x="20670" y="5806"/>
                    <a:pt x="20700" y="5715"/>
                  </a:cubicBezTo>
                  <a:cubicBezTo>
                    <a:pt x="20761" y="5593"/>
                    <a:pt x="20791" y="5502"/>
                    <a:pt x="20822" y="5411"/>
                  </a:cubicBezTo>
                  <a:cubicBezTo>
                    <a:pt x="20852" y="5289"/>
                    <a:pt x="20913" y="5198"/>
                    <a:pt x="20943" y="5076"/>
                  </a:cubicBezTo>
                  <a:cubicBezTo>
                    <a:pt x="20974" y="4955"/>
                    <a:pt x="21004" y="4864"/>
                    <a:pt x="21035" y="4742"/>
                  </a:cubicBezTo>
                  <a:cubicBezTo>
                    <a:pt x="21065" y="4681"/>
                    <a:pt x="21095" y="4590"/>
                    <a:pt x="21126" y="4499"/>
                  </a:cubicBezTo>
                  <a:cubicBezTo>
                    <a:pt x="21156" y="4377"/>
                    <a:pt x="21187" y="4256"/>
                    <a:pt x="21247" y="4134"/>
                  </a:cubicBezTo>
                  <a:cubicBezTo>
                    <a:pt x="21278" y="4013"/>
                    <a:pt x="21278" y="3891"/>
                    <a:pt x="21308" y="3800"/>
                  </a:cubicBezTo>
                  <a:cubicBezTo>
                    <a:pt x="21369" y="3587"/>
                    <a:pt x="21430" y="3374"/>
                    <a:pt x="21491" y="3162"/>
                  </a:cubicBezTo>
                  <a:cubicBezTo>
                    <a:pt x="21491" y="3070"/>
                    <a:pt x="21521" y="2949"/>
                    <a:pt x="21551" y="2858"/>
                  </a:cubicBezTo>
                  <a:cubicBezTo>
                    <a:pt x="21551" y="2827"/>
                    <a:pt x="21551" y="2797"/>
                    <a:pt x="21551" y="2766"/>
                  </a:cubicBezTo>
                  <a:cubicBezTo>
                    <a:pt x="21612" y="2584"/>
                    <a:pt x="21643" y="2402"/>
                    <a:pt x="21673" y="2219"/>
                  </a:cubicBezTo>
                  <a:cubicBezTo>
                    <a:pt x="21703" y="2098"/>
                    <a:pt x="21703" y="2007"/>
                    <a:pt x="21734" y="1885"/>
                  </a:cubicBezTo>
                  <a:cubicBezTo>
                    <a:pt x="21764" y="1672"/>
                    <a:pt x="21794" y="1459"/>
                    <a:pt x="21825" y="1277"/>
                  </a:cubicBezTo>
                  <a:cubicBezTo>
                    <a:pt x="21855" y="1155"/>
                    <a:pt x="21855" y="1034"/>
                    <a:pt x="21855" y="943"/>
                  </a:cubicBezTo>
                  <a:cubicBezTo>
                    <a:pt x="21886" y="730"/>
                    <a:pt x="21916" y="517"/>
                    <a:pt x="21946" y="304"/>
                  </a:cubicBezTo>
                  <a:cubicBezTo>
                    <a:pt x="21946" y="244"/>
                    <a:pt x="21946" y="183"/>
                    <a:pt x="21946" y="122"/>
                  </a:cubicBezTo>
                  <a:cubicBezTo>
                    <a:pt x="21946" y="104"/>
                    <a:pt x="21946" y="75"/>
                    <a:pt x="21953" y="48"/>
                  </a:cubicBez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26"/>
            <p:cNvSpPr/>
            <p:nvPr/>
          </p:nvSpPr>
          <p:spPr>
            <a:xfrm>
              <a:off x="3988950" y="1328575"/>
              <a:ext cx="645175" cy="34225"/>
            </a:xfrm>
            <a:custGeom>
              <a:avLst/>
              <a:gdLst/>
              <a:ahLst/>
              <a:cxnLst/>
              <a:rect l="l" t="t" r="r" b="b"/>
              <a:pathLst>
                <a:path w="25807" h="1369" extrusionOk="0">
                  <a:moveTo>
                    <a:pt x="608" y="1"/>
                  </a:moveTo>
                  <a:cubicBezTo>
                    <a:pt x="274" y="1"/>
                    <a:pt x="0" y="274"/>
                    <a:pt x="0" y="609"/>
                  </a:cubicBezTo>
                  <a:lnTo>
                    <a:pt x="0" y="760"/>
                  </a:lnTo>
                  <a:cubicBezTo>
                    <a:pt x="0" y="1095"/>
                    <a:pt x="274" y="1368"/>
                    <a:pt x="608" y="1368"/>
                  </a:cubicBezTo>
                  <a:lnTo>
                    <a:pt x="25198" y="1368"/>
                  </a:lnTo>
                  <a:cubicBezTo>
                    <a:pt x="25533" y="1368"/>
                    <a:pt x="25806" y="1095"/>
                    <a:pt x="25806" y="760"/>
                  </a:cubicBezTo>
                  <a:lnTo>
                    <a:pt x="25806" y="609"/>
                  </a:lnTo>
                  <a:cubicBezTo>
                    <a:pt x="25806" y="274"/>
                    <a:pt x="25533" y="1"/>
                    <a:pt x="25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26"/>
            <p:cNvSpPr/>
            <p:nvPr/>
          </p:nvSpPr>
          <p:spPr>
            <a:xfrm>
              <a:off x="4352925" y="1010950"/>
              <a:ext cx="534225" cy="321450"/>
            </a:xfrm>
            <a:custGeom>
              <a:avLst/>
              <a:gdLst/>
              <a:ahLst/>
              <a:cxnLst/>
              <a:rect l="l" t="t" r="r" b="b"/>
              <a:pathLst>
                <a:path w="21369" h="12858" fill="none" extrusionOk="0">
                  <a:moveTo>
                    <a:pt x="1" y="11095"/>
                  </a:moveTo>
                  <a:cubicBezTo>
                    <a:pt x="1" y="11095"/>
                    <a:pt x="1673" y="7113"/>
                    <a:pt x="8147" y="9970"/>
                  </a:cubicBezTo>
                  <a:cubicBezTo>
                    <a:pt x="14621" y="12858"/>
                    <a:pt x="21369" y="6383"/>
                    <a:pt x="17934"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26"/>
            <p:cNvSpPr/>
            <p:nvPr/>
          </p:nvSpPr>
          <p:spPr>
            <a:xfrm>
              <a:off x="4324050" y="1140125"/>
              <a:ext cx="529675" cy="1166450"/>
            </a:xfrm>
            <a:custGeom>
              <a:avLst/>
              <a:gdLst/>
              <a:ahLst/>
              <a:cxnLst/>
              <a:rect l="l" t="t" r="r" b="b"/>
              <a:pathLst>
                <a:path w="21187" h="46658" fill="none" extrusionOk="0">
                  <a:moveTo>
                    <a:pt x="1" y="6232"/>
                  </a:moveTo>
                  <a:cubicBezTo>
                    <a:pt x="1" y="6232"/>
                    <a:pt x="12645" y="1"/>
                    <a:pt x="15047" y="17660"/>
                  </a:cubicBezTo>
                  <a:cubicBezTo>
                    <a:pt x="15016" y="29119"/>
                    <a:pt x="9910" y="33010"/>
                    <a:pt x="11612" y="39819"/>
                  </a:cubicBezTo>
                  <a:cubicBezTo>
                    <a:pt x="13314" y="46658"/>
                    <a:pt x="21187" y="46597"/>
                    <a:pt x="21187" y="4659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26"/>
            <p:cNvSpPr/>
            <p:nvPr/>
          </p:nvSpPr>
          <p:spPr>
            <a:xfrm>
              <a:off x="4623450" y="872125"/>
              <a:ext cx="288775" cy="277175"/>
            </a:xfrm>
            <a:custGeom>
              <a:avLst/>
              <a:gdLst/>
              <a:ahLst/>
              <a:cxnLst/>
              <a:rect l="l" t="t" r="r" b="b"/>
              <a:pathLst>
                <a:path w="11551" h="11087" extrusionOk="0">
                  <a:moveTo>
                    <a:pt x="4409" y="0"/>
                  </a:moveTo>
                  <a:cubicBezTo>
                    <a:pt x="2677" y="0"/>
                    <a:pt x="1368" y="538"/>
                    <a:pt x="1368" y="538"/>
                  </a:cubicBezTo>
                  <a:cubicBezTo>
                    <a:pt x="1368" y="538"/>
                    <a:pt x="1" y="6070"/>
                    <a:pt x="3040" y="9474"/>
                  </a:cubicBezTo>
                  <a:cubicBezTo>
                    <a:pt x="4075" y="10643"/>
                    <a:pt x="5046" y="11087"/>
                    <a:pt x="5859" y="11087"/>
                  </a:cubicBezTo>
                  <a:cubicBezTo>
                    <a:pt x="7435" y="11087"/>
                    <a:pt x="8417" y="9420"/>
                    <a:pt x="8116" y="8137"/>
                  </a:cubicBezTo>
                  <a:lnTo>
                    <a:pt x="8116" y="8137"/>
                  </a:lnTo>
                  <a:cubicBezTo>
                    <a:pt x="8116" y="8137"/>
                    <a:pt x="8595" y="8403"/>
                    <a:pt x="9169" y="8403"/>
                  </a:cubicBezTo>
                  <a:cubicBezTo>
                    <a:pt x="9742" y="8403"/>
                    <a:pt x="10411" y="8137"/>
                    <a:pt x="10791" y="7073"/>
                  </a:cubicBezTo>
                  <a:cubicBezTo>
                    <a:pt x="11551" y="4976"/>
                    <a:pt x="9727" y="1450"/>
                    <a:pt x="6900" y="416"/>
                  </a:cubicBezTo>
                  <a:cubicBezTo>
                    <a:pt x="6038" y="107"/>
                    <a:pt x="5181" y="0"/>
                    <a:pt x="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6"/>
            <p:cNvSpPr/>
            <p:nvPr/>
          </p:nvSpPr>
          <p:spPr>
            <a:xfrm>
              <a:off x="4657650" y="872125"/>
              <a:ext cx="254575" cy="210075"/>
            </a:xfrm>
            <a:custGeom>
              <a:avLst/>
              <a:gdLst/>
              <a:ahLst/>
              <a:cxnLst/>
              <a:rect l="l" t="t" r="r" b="b"/>
              <a:pathLst>
                <a:path w="10183" h="8403" extrusionOk="0">
                  <a:moveTo>
                    <a:pt x="3041" y="0"/>
                  </a:moveTo>
                  <a:cubicBezTo>
                    <a:pt x="1309" y="0"/>
                    <a:pt x="0" y="538"/>
                    <a:pt x="0" y="538"/>
                  </a:cubicBezTo>
                  <a:cubicBezTo>
                    <a:pt x="0" y="538"/>
                    <a:pt x="5198" y="3699"/>
                    <a:pt x="6748" y="8137"/>
                  </a:cubicBezTo>
                  <a:cubicBezTo>
                    <a:pt x="6748" y="8137"/>
                    <a:pt x="7227" y="8403"/>
                    <a:pt x="7801" y="8403"/>
                  </a:cubicBezTo>
                  <a:cubicBezTo>
                    <a:pt x="8374" y="8403"/>
                    <a:pt x="9043" y="8137"/>
                    <a:pt x="9423" y="7073"/>
                  </a:cubicBezTo>
                  <a:cubicBezTo>
                    <a:pt x="10183" y="4976"/>
                    <a:pt x="8359" y="1450"/>
                    <a:pt x="5532" y="416"/>
                  </a:cubicBezTo>
                  <a:cubicBezTo>
                    <a:pt x="4670" y="107"/>
                    <a:pt x="3813" y="0"/>
                    <a:pt x="3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26"/>
            <p:cNvSpPr/>
            <p:nvPr/>
          </p:nvSpPr>
          <p:spPr>
            <a:xfrm>
              <a:off x="4465400" y="2086775"/>
              <a:ext cx="243950" cy="299600"/>
            </a:xfrm>
            <a:custGeom>
              <a:avLst/>
              <a:gdLst/>
              <a:ahLst/>
              <a:cxnLst/>
              <a:rect l="l" t="t" r="r" b="b"/>
              <a:pathLst>
                <a:path w="9758" h="11984" extrusionOk="0">
                  <a:moveTo>
                    <a:pt x="4925" y="1"/>
                  </a:moveTo>
                  <a:cubicBezTo>
                    <a:pt x="3818" y="1"/>
                    <a:pt x="2489" y="861"/>
                    <a:pt x="1611" y="3047"/>
                  </a:cubicBezTo>
                  <a:cubicBezTo>
                    <a:pt x="0" y="7059"/>
                    <a:pt x="1125" y="11983"/>
                    <a:pt x="1125" y="11983"/>
                  </a:cubicBezTo>
                  <a:cubicBezTo>
                    <a:pt x="1459" y="11193"/>
                    <a:pt x="3739" y="10190"/>
                    <a:pt x="6231" y="7941"/>
                  </a:cubicBezTo>
                  <a:cubicBezTo>
                    <a:pt x="8693" y="5722"/>
                    <a:pt x="9757" y="1649"/>
                    <a:pt x="8693" y="1102"/>
                  </a:cubicBezTo>
                  <a:cubicBezTo>
                    <a:pt x="8463" y="983"/>
                    <a:pt x="8246" y="936"/>
                    <a:pt x="8046" y="936"/>
                  </a:cubicBezTo>
                  <a:cubicBezTo>
                    <a:pt x="7480" y="936"/>
                    <a:pt x="7057" y="1309"/>
                    <a:pt x="6900" y="1466"/>
                  </a:cubicBezTo>
                  <a:cubicBezTo>
                    <a:pt x="6870" y="1466"/>
                    <a:pt x="6839" y="1497"/>
                    <a:pt x="6839" y="1527"/>
                  </a:cubicBezTo>
                  <a:cubicBezTo>
                    <a:pt x="6618" y="600"/>
                    <a:pt x="5849"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26"/>
            <p:cNvSpPr/>
            <p:nvPr/>
          </p:nvSpPr>
          <p:spPr>
            <a:xfrm>
              <a:off x="4465400" y="2086775"/>
              <a:ext cx="171000" cy="299600"/>
            </a:xfrm>
            <a:custGeom>
              <a:avLst/>
              <a:gdLst/>
              <a:ahLst/>
              <a:cxnLst/>
              <a:rect l="l" t="t" r="r" b="b"/>
              <a:pathLst>
                <a:path w="6840" h="11984" extrusionOk="0">
                  <a:moveTo>
                    <a:pt x="4925" y="1"/>
                  </a:moveTo>
                  <a:cubicBezTo>
                    <a:pt x="3818" y="1"/>
                    <a:pt x="2489" y="861"/>
                    <a:pt x="1611" y="3047"/>
                  </a:cubicBezTo>
                  <a:cubicBezTo>
                    <a:pt x="0" y="7059"/>
                    <a:pt x="1125" y="11983"/>
                    <a:pt x="1125" y="11983"/>
                  </a:cubicBezTo>
                  <a:cubicBezTo>
                    <a:pt x="1186" y="11831"/>
                    <a:pt x="2736" y="6117"/>
                    <a:pt x="6839" y="1527"/>
                  </a:cubicBezTo>
                  <a:cubicBezTo>
                    <a:pt x="6618" y="600"/>
                    <a:pt x="5849"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26"/>
            <p:cNvSpPr/>
            <p:nvPr/>
          </p:nvSpPr>
          <p:spPr>
            <a:xfrm>
              <a:off x="4198675" y="1059575"/>
              <a:ext cx="63850" cy="123900"/>
            </a:xfrm>
            <a:custGeom>
              <a:avLst/>
              <a:gdLst/>
              <a:ahLst/>
              <a:cxnLst/>
              <a:rect l="l" t="t" r="r" b="b"/>
              <a:pathLst>
                <a:path w="2554" h="4956" fill="none" extrusionOk="0">
                  <a:moveTo>
                    <a:pt x="0" y="1"/>
                  </a:moveTo>
                  <a:cubicBezTo>
                    <a:pt x="0" y="1"/>
                    <a:pt x="2554" y="1338"/>
                    <a:pt x="1125" y="4955"/>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26"/>
            <p:cNvSpPr/>
            <p:nvPr/>
          </p:nvSpPr>
          <p:spPr>
            <a:xfrm>
              <a:off x="3913725" y="939475"/>
              <a:ext cx="365525" cy="189200"/>
            </a:xfrm>
            <a:custGeom>
              <a:avLst/>
              <a:gdLst/>
              <a:ahLst/>
              <a:cxnLst/>
              <a:rect l="l" t="t" r="r" b="b"/>
              <a:pathLst>
                <a:path w="14621" h="7568" extrusionOk="0">
                  <a:moveTo>
                    <a:pt x="8579" y="0"/>
                  </a:moveTo>
                  <a:cubicBezTo>
                    <a:pt x="7467" y="0"/>
                    <a:pt x="6321" y="259"/>
                    <a:pt x="5258" y="701"/>
                  </a:cubicBezTo>
                  <a:cubicBezTo>
                    <a:pt x="3530" y="1405"/>
                    <a:pt x="1711" y="1510"/>
                    <a:pt x="729" y="1510"/>
                  </a:cubicBezTo>
                  <a:cubicBezTo>
                    <a:pt x="312" y="1510"/>
                    <a:pt x="45" y="1491"/>
                    <a:pt x="0" y="1491"/>
                  </a:cubicBezTo>
                  <a:cubicBezTo>
                    <a:pt x="1520" y="2069"/>
                    <a:pt x="1854" y="3589"/>
                    <a:pt x="4772" y="6081"/>
                  </a:cubicBezTo>
                  <a:cubicBezTo>
                    <a:pt x="6091" y="7194"/>
                    <a:pt x="7633" y="7568"/>
                    <a:pt x="8972" y="7568"/>
                  </a:cubicBezTo>
                  <a:cubicBezTo>
                    <a:pt x="10596" y="7568"/>
                    <a:pt x="11922" y="7017"/>
                    <a:pt x="12189" y="6568"/>
                  </a:cubicBezTo>
                  <a:cubicBezTo>
                    <a:pt x="12705" y="5747"/>
                    <a:pt x="11733" y="4957"/>
                    <a:pt x="11733" y="4957"/>
                  </a:cubicBezTo>
                  <a:cubicBezTo>
                    <a:pt x="11733" y="4957"/>
                    <a:pt x="14620" y="3832"/>
                    <a:pt x="12736" y="1735"/>
                  </a:cubicBezTo>
                  <a:cubicBezTo>
                    <a:pt x="11635" y="510"/>
                    <a:pt x="10141" y="0"/>
                    <a:pt x="85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26"/>
            <p:cNvSpPr/>
            <p:nvPr/>
          </p:nvSpPr>
          <p:spPr>
            <a:xfrm>
              <a:off x="3913725" y="939475"/>
              <a:ext cx="365525" cy="123925"/>
            </a:xfrm>
            <a:custGeom>
              <a:avLst/>
              <a:gdLst/>
              <a:ahLst/>
              <a:cxnLst/>
              <a:rect l="l" t="t" r="r" b="b"/>
              <a:pathLst>
                <a:path w="14621" h="4957" extrusionOk="0">
                  <a:moveTo>
                    <a:pt x="8579" y="0"/>
                  </a:moveTo>
                  <a:cubicBezTo>
                    <a:pt x="7467" y="0"/>
                    <a:pt x="6321" y="259"/>
                    <a:pt x="5258" y="701"/>
                  </a:cubicBezTo>
                  <a:cubicBezTo>
                    <a:pt x="3530" y="1405"/>
                    <a:pt x="1711" y="1510"/>
                    <a:pt x="729" y="1510"/>
                  </a:cubicBezTo>
                  <a:cubicBezTo>
                    <a:pt x="312" y="1510"/>
                    <a:pt x="45" y="1491"/>
                    <a:pt x="0" y="1491"/>
                  </a:cubicBezTo>
                  <a:cubicBezTo>
                    <a:pt x="243" y="1522"/>
                    <a:pt x="6961" y="2707"/>
                    <a:pt x="11733" y="4957"/>
                  </a:cubicBezTo>
                  <a:cubicBezTo>
                    <a:pt x="11733" y="4957"/>
                    <a:pt x="14620" y="3832"/>
                    <a:pt x="12736" y="1735"/>
                  </a:cubicBezTo>
                  <a:cubicBezTo>
                    <a:pt x="11635" y="510"/>
                    <a:pt x="10141"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6"/>
            <p:cNvSpPr/>
            <p:nvPr/>
          </p:nvSpPr>
          <p:spPr>
            <a:xfrm>
              <a:off x="4013250" y="1182675"/>
              <a:ext cx="94250" cy="91975"/>
            </a:xfrm>
            <a:custGeom>
              <a:avLst/>
              <a:gdLst/>
              <a:ahLst/>
              <a:cxnLst/>
              <a:rect l="l" t="t" r="r" b="b"/>
              <a:pathLst>
                <a:path w="3770" h="3679" fill="none" extrusionOk="0">
                  <a:moveTo>
                    <a:pt x="1" y="1"/>
                  </a:moveTo>
                  <a:cubicBezTo>
                    <a:pt x="1" y="1"/>
                    <a:pt x="2493" y="487"/>
                    <a:pt x="3770" y="367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26"/>
            <p:cNvSpPr/>
            <p:nvPr/>
          </p:nvSpPr>
          <p:spPr>
            <a:xfrm>
              <a:off x="3822525" y="1116450"/>
              <a:ext cx="253075" cy="293450"/>
            </a:xfrm>
            <a:custGeom>
              <a:avLst/>
              <a:gdLst/>
              <a:ahLst/>
              <a:cxnLst/>
              <a:rect l="l" t="t" r="r" b="b"/>
              <a:pathLst>
                <a:path w="10123" h="11738" extrusionOk="0">
                  <a:moveTo>
                    <a:pt x="6218" y="1"/>
                  </a:moveTo>
                  <a:cubicBezTo>
                    <a:pt x="5968" y="1"/>
                    <a:pt x="5680" y="48"/>
                    <a:pt x="5350" y="157"/>
                  </a:cubicBezTo>
                  <a:cubicBezTo>
                    <a:pt x="2675" y="1069"/>
                    <a:pt x="1460" y="3865"/>
                    <a:pt x="1399" y="6601"/>
                  </a:cubicBezTo>
                  <a:cubicBezTo>
                    <a:pt x="1338" y="9276"/>
                    <a:pt x="92" y="11586"/>
                    <a:pt x="1" y="11738"/>
                  </a:cubicBezTo>
                  <a:cubicBezTo>
                    <a:pt x="1186" y="10583"/>
                    <a:pt x="2706" y="10917"/>
                    <a:pt x="6140" y="9215"/>
                  </a:cubicBezTo>
                  <a:cubicBezTo>
                    <a:pt x="9575" y="7543"/>
                    <a:pt x="10122" y="3410"/>
                    <a:pt x="9575" y="2619"/>
                  </a:cubicBezTo>
                  <a:cubicBezTo>
                    <a:pt x="9353" y="2298"/>
                    <a:pt x="9035" y="2203"/>
                    <a:pt x="8737" y="2203"/>
                  </a:cubicBezTo>
                  <a:cubicBezTo>
                    <a:pt x="8300" y="2203"/>
                    <a:pt x="7903" y="2406"/>
                    <a:pt x="7903" y="2406"/>
                  </a:cubicBezTo>
                  <a:cubicBezTo>
                    <a:pt x="7903" y="2406"/>
                    <a:pt x="7997" y="1"/>
                    <a:pt x="6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26"/>
            <p:cNvSpPr/>
            <p:nvPr/>
          </p:nvSpPr>
          <p:spPr>
            <a:xfrm>
              <a:off x="3822525" y="1116450"/>
              <a:ext cx="199925" cy="293450"/>
            </a:xfrm>
            <a:custGeom>
              <a:avLst/>
              <a:gdLst/>
              <a:ahLst/>
              <a:cxnLst/>
              <a:rect l="l" t="t" r="r" b="b"/>
              <a:pathLst>
                <a:path w="7997" h="11738" extrusionOk="0">
                  <a:moveTo>
                    <a:pt x="6218" y="1"/>
                  </a:moveTo>
                  <a:cubicBezTo>
                    <a:pt x="5968" y="1"/>
                    <a:pt x="5680" y="48"/>
                    <a:pt x="5350" y="157"/>
                  </a:cubicBezTo>
                  <a:cubicBezTo>
                    <a:pt x="2675" y="1069"/>
                    <a:pt x="1460" y="3865"/>
                    <a:pt x="1399" y="6601"/>
                  </a:cubicBezTo>
                  <a:cubicBezTo>
                    <a:pt x="1338" y="9276"/>
                    <a:pt x="92" y="11586"/>
                    <a:pt x="1" y="11738"/>
                  </a:cubicBezTo>
                  <a:cubicBezTo>
                    <a:pt x="153" y="11525"/>
                    <a:pt x="3922" y="5872"/>
                    <a:pt x="7903" y="2406"/>
                  </a:cubicBezTo>
                  <a:cubicBezTo>
                    <a:pt x="7903" y="2406"/>
                    <a:pt x="7997" y="1"/>
                    <a:pt x="6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26"/>
            <p:cNvSpPr/>
            <p:nvPr/>
          </p:nvSpPr>
          <p:spPr>
            <a:xfrm>
              <a:off x="4732875" y="2230075"/>
              <a:ext cx="228750" cy="337150"/>
            </a:xfrm>
            <a:custGeom>
              <a:avLst/>
              <a:gdLst/>
              <a:ahLst/>
              <a:cxnLst/>
              <a:rect l="l" t="t" r="r" b="b"/>
              <a:pathLst>
                <a:path w="9150" h="13486" extrusionOk="0">
                  <a:moveTo>
                    <a:pt x="5832" y="0"/>
                  </a:moveTo>
                  <a:cubicBezTo>
                    <a:pt x="4692" y="0"/>
                    <a:pt x="3952" y="1479"/>
                    <a:pt x="3952" y="1479"/>
                  </a:cubicBezTo>
                  <a:cubicBezTo>
                    <a:pt x="3952" y="1479"/>
                    <a:pt x="3467" y="740"/>
                    <a:pt x="2795" y="740"/>
                  </a:cubicBezTo>
                  <a:cubicBezTo>
                    <a:pt x="2660" y="740"/>
                    <a:pt x="2518" y="770"/>
                    <a:pt x="2371" y="841"/>
                  </a:cubicBezTo>
                  <a:cubicBezTo>
                    <a:pt x="1520" y="1266"/>
                    <a:pt x="1" y="5157"/>
                    <a:pt x="2159" y="8288"/>
                  </a:cubicBezTo>
                  <a:cubicBezTo>
                    <a:pt x="4347" y="11449"/>
                    <a:pt x="5837" y="11905"/>
                    <a:pt x="6292" y="13485"/>
                  </a:cubicBezTo>
                  <a:cubicBezTo>
                    <a:pt x="6292" y="13333"/>
                    <a:pt x="6323" y="10659"/>
                    <a:pt x="7569" y="8318"/>
                  </a:cubicBezTo>
                  <a:cubicBezTo>
                    <a:pt x="8846" y="5887"/>
                    <a:pt x="9150" y="2847"/>
                    <a:pt x="7265" y="780"/>
                  </a:cubicBezTo>
                  <a:cubicBezTo>
                    <a:pt x="6743" y="208"/>
                    <a:pt x="6259" y="0"/>
                    <a:pt x="5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26"/>
            <p:cNvSpPr/>
            <p:nvPr/>
          </p:nvSpPr>
          <p:spPr>
            <a:xfrm>
              <a:off x="4831675" y="2230075"/>
              <a:ext cx="129950" cy="337150"/>
            </a:xfrm>
            <a:custGeom>
              <a:avLst/>
              <a:gdLst/>
              <a:ahLst/>
              <a:cxnLst/>
              <a:rect l="l" t="t" r="r" b="b"/>
              <a:pathLst>
                <a:path w="5198" h="13486" extrusionOk="0">
                  <a:moveTo>
                    <a:pt x="1880" y="0"/>
                  </a:moveTo>
                  <a:cubicBezTo>
                    <a:pt x="740" y="0"/>
                    <a:pt x="0" y="1479"/>
                    <a:pt x="0" y="1479"/>
                  </a:cubicBezTo>
                  <a:cubicBezTo>
                    <a:pt x="1763" y="6434"/>
                    <a:pt x="2310" y="13242"/>
                    <a:pt x="2340" y="13485"/>
                  </a:cubicBezTo>
                  <a:cubicBezTo>
                    <a:pt x="2340" y="13333"/>
                    <a:pt x="2371" y="10659"/>
                    <a:pt x="3617" y="8318"/>
                  </a:cubicBezTo>
                  <a:cubicBezTo>
                    <a:pt x="4894" y="5887"/>
                    <a:pt x="5198" y="2847"/>
                    <a:pt x="3313" y="780"/>
                  </a:cubicBezTo>
                  <a:cubicBezTo>
                    <a:pt x="2791" y="208"/>
                    <a:pt x="2307" y="0"/>
                    <a:pt x="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26"/>
            <p:cNvSpPr/>
            <p:nvPr/>
          </p:nvSpPr>
          <p:spPr>
            <a:xfrm>
              <a:off x="4649300" y="1463075"/>
              <a:ext cx="48650" cy="129975"/>
            </a:xfrm>
            <a:custGeom>
              <a:avLst/>
              <a:gdLst/>
              <a:ahLst/>
              <a:cxnLst/>
              <a:rect l="l" t="t" r="r" b="b"/>
              <a:pathLst>
                <a:path w="1946" h="5199" fill="none" extrusionOk="0">
                  <a:moveTo>
                    <a:pt x="973" y="1"/>
                  </a:moveTo>
                  <a:cubicBezTo>
                    <a:pt x="973" y="1"/>
                    <a:pt x="0" y="2402"/>
                    <a:pt x="1945" y="519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26"/>
            <p:cNvSpPr/>
            <p:nvPr/>
          </p:nvSpPr>
          <p:spPr>
            <a:xfrm>
              <a:off x="4597625" y="1354775"/>
              <a:ext cx="370850" cy="189950"/>
            </a:xfrm>
            <a:custGeom>
              <a:avLst/>
              <a:gdLst/>
              <a:ahLst/>
              <a:cxnLst/>
              <a:rect l="l" t="t" r="r" b="b"/>
              <a:pathLst>
                <a:path w="14834" h="7598" extrusionOk="0">
                  <a:moveTo>
                    <a:pt x="5462" y="1"/>
                  </a:moveTo>
                  <a:cubicBezTo>
                    <a:pt x="4311" y="1"/>
                    <a:pt x="3190" y="322"/>
                    <a:pt x="2219" y="1080"/>
                  </a:cubicBezTo>
                  <a:cubicBezTo>
                    <a:pt x="0" y="2843"/>
                    <a:pt x="2675" y="4454"/>
                    <a:pt x="2675" y="4454"/>
                  </a:cubicBezTo>
                  <a:cubicBezTo>
                    <a:pt x="2675" y="4454"/>
                    <a:pt x="1581" y="5062"/>
                    <a:pt x="1945" y="5974"/>
                  </a:cubicBezTo>
                  <a:cubicBezTo>
                    <a:pt x="2172" y="6570"/>
                    <a:pt x="3970" y="7598"/>
                    <a:pt x="6136" y="7598"/>
                  </a:cubicBezTo>
                  <a:cubicBezTo>
                    <a:pt x="7171" y="7598"/>
                    <a:pt x="8290" y="7363"/>
                    <a:pt x="9362" y="6734"/>
                  </a:cubicBezTo>
                  <a:cubicBezTo>
                    <a:pt x="12645" y="4789"/>
                    <a:pt x="13222" y="3360"/>
                    <a:pt x="14833" y="3026"/>
                  </a:cubicBezTo>
                  <a:cubicBezTo>
                    <a:pt x="14681" y="2995"/>
                    <a:pt x="12037" y="2782"/>
                    <a:pt x="9788" y="1354"/>
                  </a:cubicBezTo>
                  <a:cubicBezTo>
                    <a:pt x="8471" y="533"/>
                    <a:pt x="6942" y="1"/>
                    <a:pt x="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26"/>
            <p:cNvSpPr/>
            <p:nvPr/>
          </p:nvSpPr>
          <p:spPr>
            <a:xfrm>
              <a:off x="4597625" y="1354775"/>
              <a:ext cx="370850" cy="111375"/>
            </a:xfrm>
            <a:custGeom>
              <a:avLst/>
              <a:gdLst/>
              <a:ahLst/>
              <a:cxnLst/>
              <a:rect l="l" t="t" r="r" b="b"/>
              <a:pathLst>
                <a:path w="14834" h="4455" extrusionOk="0">
                  <a:moveTo>
                    <a:pt x="5462" y="1"/>
                  </a:moveTo>
                  <a:cubicBezTo>
                    <a:pt x="4311" y="1"/>
                    <a:pt x="3190" y="322"/>
                    <a:pt x="2219" y="1080"/>
                  </a:cubicBezTo>
                  <a:cubicBezTo>
                    <a:pt x="0" y="2843"/>
                    <a:pt x="2675" y="4454"/>
                    <a:pt x="2675" y="4454"/>
                  </a:cubicBezTo>
                  <a:cubicBezTo>
                    <a:pt x="7751" y="3056"/>
                    <a:pt x="14590" y="3026"/>
                    <a:pt x="14833" y="3026"/>
                  </a:cubicBezTo>
                  <a:cubicBezTo>
                    <a:pt x="14681" y="2995"/>
                    <a:pt x="12037" y="2782"/>
                    <a:pt x="9788" y="1354"/>
                  </a:cubicBezTo>
                  <a:cubicBezTo>
                    <a:pt x="8471" y="533"/>
                    <a:pt x="6942" y="1"/>
                    <a:pt x="5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26"/>
            <p:cNvSpPr/>
            <p:nvPr/>
          </p:nvSpPr>
          <p:spPr>
            <a:xfrm>
              <a:off x="4677400" y="1695600"/>
              <a:ext cx="152775" cy="69175"/>
            </a:xfrm>
            <a:custGeom>
              <a:avLst/>
              <a:gdLst/>
              <a:ahLst/>
              <a:cxnLst/>
              <a:rect l="l" t="t" r="r" b="b"/>
              <a:pathLst>
                <a:path w="6111" h="2767" fill="none" extrusionOk="0">
                  <a:moveTo>
                    <a:pt x="6110" y="1308"/>
                  </a:moveTo>
                  <a:cubicBezTo>
                    <a:pt x="6110" y="1308"/>
                    <a:pt x="5107" y="1"/>
                    <a:pt x="3010" y="487"/>
                  </a:cubicBezTo>
                  <a:cubicBezTo>
                    <a:pt x="913" y="973"/>
                    <a:pt x="1" y="2767"/>
                    <a:pt x="1" y="276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26"/>
            <p:cNvSpPr/>
            <p:nvPr/>
          </p:nvSpPr>
          <p:spPr>
            <a:xfrm>
              <a:off x="4753400" y="1644875"/>
              <a:ext cx="289550" cy="241275"/>
            </a:xfrm>
            <a:custGeom>
              <a:avLst/>
              <a:gdLst/>
              <a:ahLst/>
              <a:cxnLst/>
              <a:rect l="l" t="t" r="r" b="b"/>
              <a:pathLst>
                <a:path w="11582" h="9651" extrusionOk="0">
                  <a:moveTo>
                    <a:pt x="4898" y="0"/>
                  </a:moveTo>
                  <a:cubicBezTo>
                    <a:pt x="2926" y="0"/>
                    <a:pt x="2167" y="1849"/>
                    <a:pt x="2189" y="2850"/>
                  </a:cubicBezTo>
                  <a:cubicBezTo>
                    <a:pt x="2189" y="2850"/>
                    <a:pt x="0" y="3276"/>
                    <a:pt x="365" y="5768"/>
                  </a:cubicBezTo>
                  <a:cubicBezTo>
                    <a:pt x="657" y="7918"/>
                    <a:pt x="4820" y="9651"/>
                    <a:pt x="9149" y="9651"/>
                  </a:cubicBezTo>
                  <a:cubicBezTo>
                    <a:pt x="9778" y="9651"/>
                    <a:pt x="10410" y="9614"/>
                    <a:pt x="11034" y="9537"/>
                  </a:cubicBezTo>
                  <a:cubicBezTo>
                    <a:pt x="11034" y="9537"/>
                    <a:pt x="11581" y="3215"/>
                    <a:pt x="7569" y="875"/>
                  </a:cubicBezTo>
                  <a:cubicBezTo>
                    <a:pt x="6502" y="248"/>
                    <a:pt x="5619" y="0"/>
                    <a:pt x="4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26"/>
            <p:cNvSpPr/>
            <p:nvPr/>
          </p:nvSpPr>
          <p:spPr>
            <a:xfrm>
              <a:off x="4753400" y="1716125"/>
              <a:ext cx="275850" cy="170025"/>
            </a:xfrm>
            <a:custGeom>
              <a:avLst/>
              <a:gdLst/>
              <a:ahLst/>
              <a:cxnLst/>
              <a:rect l="l" t="t" r="r" b="b"/>
              <a:pathLst>
                <a:path w="11034" h="6801" extrusionOk="0">
                  <a:moveTo>
                    <a:pt x="2189" y="0"/>
                  </a:moveTo>
                  <a:cubicBezTo>
                    <a:pt x="2189" y="0"/>
                    <a:pt x="0" y="426"/>
                    <a:pt x="365" y="2918"/>
                  </a:cubicBezTo>
                  <a:cubicBezTo>
                    <a:pt x="657" y="5068"/>
                    <a:pt x="4820" y="6801"/>
                    <a:pt x="9149" y="6801"/>
                  </a:cubicBezTo>
                  <a:cubicBezTo>
                    <a:pt x="9778" y="6801"/>
                    <a:pt x="10410" y="6764"/>
                    <a:pt x="11034" y="6687"/>
                  </a:cubicBezTo>
                  <a:cubicBezTo>
                    <a:pt x="7356" y="2523"/>
                    <a:pt x="2189" y="0"/>
                    <a:pt x="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26"/>
            <p:cNvSpPr/>
            <p:nvPr/>
          </p:nvSpPr>
          <p:spPr>
            <a:xfrm>
              <a:off x="4513275" y="1149250"/>
              <a:ext cx="109450" cy="129950"/>
            </a:xfrm>
            <a:custGeom>
              <a:avLst/>
              <a:gdLst/>
              <a:ahLst/>
              <a:cxnLst/>
              <a:rect l="l" t="t" r="r" b="b"/>
              <a:pathLst>
                <a:path w="4378" h="5198" fill="none" extrusionOk="0">
                  <a:moveTo>
                    <a:pt x="851" y="0"/>
                  </a:moveTo>
                  <a:cubicBezTo>
                    <a:pt x="851" y="0"/>
                    <a:pt x="0" y="1398"/>
                    <a:pt x="1186" y="3192"/>
                  </a:cubicBezTo>
                  <a:cubicBezTo>
                    <a:pt x="2401" y="4955"/>
                    <a:pt x="4377" y="5198"/>
                    <a:pt x="4377" y="5198"/>
                  </a:cubicBezTo>
                </a:path>
              </a:pathLst>
            </a:custGeom>
            <a:solidFill>
              <a:schemeClr val="dk1"/>
            </a:solidFill>
            <a:ln w="14450" cap="flat" cmpd="sng">
              <a:solidFill>
                <a:srgbClr val="73842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26"/>
            <p:cNvSpPr/>
            <p:nvPr/>
          </p:nvSpPr>
          <p:spPr>
            <a:xfrm>
              <a:off x="4422625" y="908350"/>
              <a:ext cx="247975" cy="292500"/>
            </a:xfrm>
            <a:custGeom>
              <a:avLst/>
              <a:gdLst/>
              <a:ahLst/>
              <a:cxnLst/>
              <a:rect l="l" t="t" r="r" b="b"/>
              <a:pathLst>
                <a:path w="9919" h="11700" extrusionOk="0">
                  <a:moveTo>
                    <a:pt x="7486" y="1"/>
                  </a:moveTo>
                  <a:cubicBezTo>
                    <a:pt x="7486" y="1"/>
                    <a:pt x="1377" y="1703"/>
                    <a:pt x="617" y="6262"/>
                  </a:cubicBezTo>
                  <a:cubicBezTo>
                    <a:pt x="0" y="9822"/>
                    <a:pt x="1847" y="10806"/>
                    <a:pt x="3295" y="10806"/>
                  </a:cubicBezTo>
                  <a:cubicBezTo>
                    <a:pt x="3701" y="10806"/>
                    <a:pt x="4076" y="10729"/>
                    <a:pt x="4356" y="10609"/>
                  </a:cubicBezTo>
                  <a:cubicBezTo>
                    <a:pt x="4356" y="10609"/>
                    <a:pt x="5024" y="11700"/>
                    <a:pt x="6321" y="11700"/>
                  </a:cubicBezTo>
                  <a:cubicBezTo>
                    <a:pt x="6729" y="11700"/>
                    <a:pt x="7199" y="11592"/>
                    <a:pt x="7730" y="11308"/>
                  </a:cubicBezTo>
                  <a:cubicBezTo>
                    <a:pt x="9918" y="10123"/>
                    <a:pt x="9766" y="4378"/>
                    <a:pt x="7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6"/>
            <p:cNvSpPr/>
            <p:nvPr/>
          </p:nvSpPr>
          <p:spPr>
            <a:xfrm>
              <a:off x="4531500" y="908350"/>
              <a:ext cx="139100" cy="292500"/>
            </a:xfrm>
            <a:custGeom>
              <a:avLst/>
              <a:gdLst/>
              <a:ahLst/>
              <a:cxnLst/>
              <a:rect l="l" t="t" r="r" b="b"/>
              <a:pathLst>
                <a:path w="5564" h="11700" extrusionOk="0">
                  <a:moveTo>
                    <a:pt x="3131" y="1"/>
                  </a:moveTo>
                  <a:cubicBezTo>
                    <a:pt x="517" y="4895"/>
                    <a:pt x="1" y="10609"/>
                    <a:pt x="1" y="10609"/>
                  </a:cubicBezTo>
                  <a:cubicBezTo>
                    <a:pt x="1" y="10609"/>
                    <a:pt x="669" y="11700"/>
                    <a:pt x="1966" y="11700"/>
                  </a:cubicBezTo>
                  <a:cubicBezTo>
                    <a:pt x="2374" y="11700"/>
                    <a:pt x="2844" y="11592"/>
                    <a:pt x="3375" y="11308"/>
                  </a:cubicBezTo>
                  <a:cubicBezTo>
                    <a:pt x="5563" y="10123"/>
                    <a:pt x="5411" y="4378"/>
                    <a:pt x="3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26"/>
            <p:cNvSpPr/>
            <p:nvPr/>
          </p:nvSpPr>
          <p:spPr>
            <a:xfrm>
              <a:off x="4462350" y="1186375"/>
              <a:ext cx="298675" cy="165775"/>
            </a:xfrm>
            <a:custGeom>
              <a:avLst/>
              <a:gdLst/>
              <a:ahLst/>
              <a:cxnLst/>
              <a:rect l="l" t="t" r="r" b="b"/>
              <a:pathLst>
                <a:path w="11947" h="6631" extrusionOk="0">
                  <a:moveTo>
                    <a:pt x="3914" y="1"/>
                  </a:moveTo>
                  <a:cubicBezTo>
                    <a:pt x="2002" y="1"/>
                    <a:pt x="1182" y="1546"/>
                    <a:pt x="1885" y="2771"/>
                  </a:cubicBezTo>
                  <a:cubicBezTo>
                    <a:pt x="1855" y="2740"/>
                    <a:pt x="1824" y="2740"/>
                    <a:pt x="1794" y="2740"/>
                  </a:cubicBezTo>
                  <a:cubicBezTo>
                    <a:pt x="1521" y="2740"/>
                    <a:pt x="700" y="2771"/>
                    <a:pt x="365" y="3591"/>
                  </a:cubicBezTo>
                  <a:cubicBezTo>
                    <a:pt x="1" y="4594"/>
                    <a:pt x="3162" y="6631"/>
                    <a:pt x="6141" y="6631"/>
                  </a:cubicBezTo>
                  <a:cubicBezTo>
                    <a:pt x="8543" y="6631"/>
                    <a:pt x="10392" y="6137"/>
                    <a:pt x="11384" y="6137"/>
                  </a:cubicBezTo>
                  <a:cubicBezTo>
                    <a:pt x="11622" y="6137"/>
                    <a:pt x="11811" y="6165"/>
                    <a:pt x="11946" y="6236"/>
                  </a:cubicBezTo>
                  <a:cubicBezTo>
                    <a:pt x="11946" y="6236"/>
                    <a:pt x="9697" y="2284"/>
                    <a:pt x="6232" y="613"/>
                  </a:cubicBezTo>
                  <a:cubicBezTo>
                    <a:pt x="5344" y="180"/>
                    <a:pt x="4565"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26"/>
            <p:cNvSpPr/>
            <p:nvPr/>
          </p:nvSpPr>
          <p:spPr>
            <a:xfrm>
              <a:off x="4491875" y="1186700"/>
              <a:ext cx="269150" cy="155575"/>
            </a:xfrm>
            <a:custGeom>
              <a:avLst/>
              <a:gdLst/>
              <a:ahLst/>
              <a:cxnLst/>
              <a:rect l="l" t="t" r="r" b="b"/>
              <a:pathLst>
                <a:path w="10766" h="6223" extrusionOk="0">
                  <a:moveTo>
                    <a:pt x="2741" y="1"/>
                  </a:moveTo>
                  <a:cubicBezTo>
                    <a:pt x="823" y="1"/>
                    <a:pt x="0" y="1532"/>
                    <a:pt x="704" y="2758"/>
                  </a:cubicBezTo>
                  <a:cubicBezTo>
                    <a:pt x="6175" y="3305"/>
                    <a:pt x="10613" y="6132"/>
                    <a:pt x="10765" y="6223"/>
                  </a:cubicBezTo>
                  <a:cubicBezTo>
                    <a:pt x="10765" y="6223"/>
                    <a:pt x="8516" y="2271"/>
                    <a:pt x="5051" y="600"/>
                  </a:cubicBezTo>
                  <a:cubicBezTo>
                    <a:pt x="4166" y="176"/>
                    <a:pt x="3390"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6"/>
            <p:cNvSpPr/>
            <p:nvPr/>
          </p:nvSpPr>
          <p:spPr>
            <a:xfrm>
              <a:off x="4296700" y="1086175"/>
              <a:ext cx="82100" cy="130725"/>
            </a:xfrm>
            <a:custGeom>
              <a:avLst/>
              <a:gdLst/>
              <a:ahLst/>
              <a:cxnLst/>
              <a:rect l="l" t="t" r="r" b="b"/>
              <a:pathLst>
                <a:path w="3284" h="5229" fill="none" extrusionOk="0">
                  <a:moveTo>
                    <a:pt x="1155" y="0"/>
                  </a:moveTo>
                  <a:cubicBezTo>
                    <a:pt x="1155" y="0"/>
                    <a:pt x="0" y="3040"/>
                    <a:pt x="3283" y="522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6"/>
            <p:cNvSpPr/>
            <p:nvPr/>
          </p:nvSpPr>
          <p:spPr>
            <a:xfrm>
              <a:off x="4260225" y="947400"/>
              <a:ext cx="352625" cy="196350"/>
            </a:xfrm>
            <a:custGeom>
              <a:avLst/>
              <a:gdLst/>
              <a:ahLst/>
              <a:cxnLst/>
              <a:rect l="l" t="t" r="r" b="b"/>
              <a:pathLst>
                <a:path w="14105" h="7854" extrusionOk="0">
                  <a:moveTo>
                    <a:pt x="6884" y="1"/>
                  </a:moveTo>
                  <a:cubicBezTo>
                    <a:pt x="5124" y="1"/>
                    <a:pt x="3297" y="617"/>
                    <a:pt x="2007" y="1965"/>
                  </a:cubicBezTo>
                  <a:cubicBezTo>
                    <a:pt x="0" y="4092"/>
                    <a:pt x="2280" y="5764"/>
                    <a:pt x="2280" y="5764"/>
                  </a:cubicBezTo>
                  <a:cubicBezTo>
                    <a:pt x="2159" y="5855"/>
                    <a:pt x="1064" y="6646"/>
                    <a:pt x="2219" y="7466"/>
                  </a:cubicBezTo>
                  <a:cubicBezTo>
                    <a:pt x="2584" y="7722"/>
                    <a:pt x="3163" y="7854"/>
                    <a:pt x="3860" y="7854"/>
                  </a:cubicBezTo>
                  <a:cubicBezTo>
                    <a:pt x="5487" y="7854"/>
                    <a:pt x="7761" y="7135"/>
                    <a:pt x="9484" y="5582"/>
                  </a:cubicBezTo>
                  <a:cubicBezTo>
                    <a:pt x="11946" y="3393"/>
                    <a:pt x="14104" y="1752"/>
                    <a:pt x="14104" y="1752"/>
                  </a:cubicBezTo>
                  <a:cubicBezTo>
                    <a:pt x="14104" y="1752"/>
                    <a:pt x="12098" y="1630"/>
                    <a:pt x="9757" y="597"/>
                  </a:cubicBezTo>
                  <a:cubicBezTo>
                    <a:pt x="8900" y="207"/>
                    <a:pt x="7903" y="1"/>
                    <a:pt x="6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6"/>
            <p:cNvSpPr/>
            <p:nvPr/>
          </p:nvSpPr>
          <p:spPr>
            <a:xfrm>
              <a:off x="4260225" y="947400"/>
              <a:ext cx="352625" cy="144125"/>
            </a:xfrm>
            <a:custGeom>
              <a:avLst/>
              <a:gdLst/>
              <a:ahLst/>
              <a:cxnLst/>
              <a:rect l="l" t="t" r="r" b="b"/>
              <a:pathLst>
                <a:path w="14105" h="5765" extrusionOk="0">
                  <a:moveTo>
                    <a:pt x="6884" y="1"/>
                  </a:moveTo>
                  <a:cubicBezTo>
                    <a:pt x="5124" y="1"/>
                    <a:pt x="3297" y="617"/>
                    <a:pt x="2007" y="1965"/>
                  </a:cubicBezTo>
                  <a:cubicBezTo>
                    <a:pt x="0" y="4092"/>
                    <a:pt x="2311" y="5764"/>
                    <a:pt x="2311" y="5764"/>
                  </a:cubicBezTo>
                  <a:cubicBezTo>
                    <a:pt x="6779" y="2998"/>
                    <a:pt x="14104" y="1752"/>
                    <a:pt x="14104" y="1752"/>
                  </a:cubicBezTo>
                  <a:cubicBezTo>
                    <a:pt x="14104" y="1752"/>
                    <a:pt x="12098" y="1630"/>
                    <a:pt x="9757" y="597"/>
                  </a:cubicBezTo>
                  <a:cubicBezTo>
                    <a:pt x="8900" y="207"/>
                    <a:pt x="7903" y="1"/>
                    <a:pt x="6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6"/>
            <p:cNvSpPr/>
            <p:nvPr/>
          </p:nvSpPr>
          <p:spPr>
            <a:xfrm>
              <a:off x="4728325" y="1252600"/>
              <a:ext cx="90450" cy="36500"/>
            </a:xfrm>
            <a:custGeom>
              <a:avLst/>
              <a:gdLst/>
              <a:ahLst/>
              <a:cxnLst/>
              <a:rect l="l" t="t" r="r" b="b"/>
              <a:pathLst>
                <a:path w="3618" h="1460" fill="none" extrusionOk="0">
                  <a:moveTo>
                    <a:pt x="3617" y="669"/>
                  </a:moveTo>
                  <a:cubicBezTo>
                    <a:pt x="3617" y="669"/>
                    <a:pt x="1824" y="1459"/>
                    <a:pt x="0"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6"/>
            <p:cNvSpPr/>
            <p:nvPr/>
          </p:nvSpPr>
          <p:spPr>
            <a:xfrm>
              <a:off x="4754925" y="1095300"/>
              <a:ext cx="296375" cy="233025"/>
            </a:xfrm>
            <a:custGeom>
              <a:avLst/>
              <a:gdLst/>
              <a:ahLst/>
              <a:cxnLst/>
              <a:rect l="l" t="t" r="r" b="b"/>
              <a:pathLst>
                <a:path w="11855" h="9321" extrusionOk="0">
                  <a:moveTo>
                    <a:pt x="11854" y="0"/>
                  </a:moveTo>
                  <a:cubicBezTo>
                    <a:pt x="10943" y="1034"/>
                    <a:pt x="8602" y="1003"/>
                    <a:pt x="6049" y="1125"/>
                  </a:cubicBezTo>
                  <a:cubicBezTo>
                    <a:pt x="3496" y="1246"/>
                    <a:pt x="1550" y="2280"/>
                    <a:pt x="760" y="4316"/>
                  </a:cubicBezTo>
                  <a:cubicBezTo>
                    <a:pt x="0" y="6353"/>
                    <a:pt x="2158" y="7052"/>
                    <a:pt x="2158" y="7052"/>
                  </a:cubicBezTo>
                  <a:cubicBezTo>
                    <a:pt x="1938" y="8494"/>
                    <a:pt x="2967" y="9320"/>
                    <a:pt x="4426" y="9320"/>
                  </a:cubicBezTo>
                  <a:cubicBezTo>
                    <a:pt x="5582" y="9320"/>
                    <a:pt x="7008" y="8802"/>
                    <a:pt x="8298" y="7660"/>
                  </a:cubicBezTo>
                  <a:cubicBezTo>
                    <a:pt x="11216" y="5076"/>
                    <a:pt x="11854" y="1"/>
                    <a:pt x="1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26"/>
            <p:cNvSpPr/>
            <p:nvPr/>
          </p:nvSpPr>
          <p:spPr>
            <a:xfrm>
              <a:off x="4803350" y="1095300"/>
              <a:ext cx="247950" cy="233025"/>
            </a:xfrm>
            <a:custGeom>
              <a:avLst/>
              <a:gdLst/>
              <a:ahLst/>
              <a:cxnLst/>
              <a:rect l="l" t="t" r="r" b="b"/>
              <a:pathLst>
                <a:path w="9918" h="9321" extrusionOk="0">
                  <a:moveTo>
                    <a:pt x="9917" y="0"/>
                  </a:moveTo>
                  <a:cubicBezTo>
                    <a:pt x="9917" y="1"/>
                    <a:pt x="7060" y="5168"/>
                    <a:pt x="221" y="7052"/>
                  </a:cubicBezTo>
                  <a:cubicBezTo>
                    <a:pt x="1" y="8494"/>
                    <a:pt x="1030" y="9320"/>
                    <a:pt x="2489" y="9320"/>
                  </a:cubicBezTo>
                  <a:cubicBezTo>
                    <a:pt x="3645" y="9320"/>
                    <a:pt x="5071" y="8802"/>
                    <a:pt x="6361" y="7660"/>
                  </a:cubicBezTo>
                  <a:cubicBezTo>
                    <a:pt x="9279" y="5076"/>
                    <a:pt x="9917" y="1"/>
                    <a:pt x="9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26"/>
            <p:cNvSpPr/>
            <p:nvPr/>
          </p:nvSpPr>
          <p:spPr>
            <a:xfrm>
              <a:off x="4605975" y="2004875"/>
              <a:ext cx="63100" cy="54750"/>
            </a:xfrm>
            <a:custGeom>
              <a:avLst/>
              <a:gdLst/>
              <a:ahLst/>
              <a:cxnLst/>
              <a:rect l="l" t="t" r="r" b="b"/>
              <a:pathLst>
                <a:path w="2524" h="2190" fill="none" extrusionOk="0">
                  <a:moveTo>
                    <a:pt x="2523" y="1"/>
                  </a:moveTo>
                  <a:cubicBezTo>
                    <a:pt x="2523" y="1"/>
                    <a:pt x="882" y="1"/>
                    <a:pt x="1" y="218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26"/>
            <p:cNvSpPr/>
            <p:nvPr/>
          </p:nvSpPr>
          <p:spPr>
            <a:xfrm>
              <a:off x="4620425" y="1915250"/>
              <a:ext cx="335875" cy="195825"/>
            </a:xfrm>
            <a:custGeom>
              <a:avLst/>
              <a:gdLst/>
              <a:ahLst/>
              <a:cxnLst/>
              <a:rect l="l" t="t" r="r" b="b"/>
              <a:pathLst>
                <a:path w="13435" h="7833" extrusionOk="0">
                  <a:moveTo>
                    <a:pt x="5031" y="0"/>
                  </a:moveTo>
                  <a:cubicBezTo>
                    <a:pt x="2086" y="0"/>
                    <a:pt x="201" y="1938"/>
                    <a:pt x="1550" y="3677"/>
                  </a:cubicBezTo>
                  <a:cubicBezTo>
                    <a:pt x="1550" y="3677"/>
                    <a:pt x="0" y="5349"/>
                    <a:pt x="1672" y="6747"/>
                  </a:cubicBezTo>
                  <a:cubicBezTo>
                    <a:pt x="2553" y="7484"/>
                    <a:pt x="3578" y="7832"/>
                    <a:pt x="4689" y="7832"/>
                  </a:cubicBezTo>
                  <a:cubicBezTo>
                    <a:pt x="5685" y="7832"/>
                    <a:pt x="6750" y="7552"/>
                    <a:pt x="7842" y="7020"/>
                  </a:cubicBezTo>
                  <a:cubicBezTo>
                    <a:pt x="9778" y="6065"/>
                    <a:pt x="11539" y="5066"/>
                    <a:pt x="12808" y="5066"/>
                  </a:cubicBezTo>
                  <a:cubicBezTo>
                    <a:pt x="13033" y="5066"/>
                    <a:pt x="13243" y="5098"/>
                    <a:pt x="13435" y="5166"/>
                  </a:cubicBezTo>
                  <a:cubicBezTo>
                    <a:pt x="13435" y="5166"/>
                    <a:pt x="10456" y="1032"/>
                    <a:pt x="6626" y="181"/>
                  </a:cubicBezTo>
                  <a:cubicBezTo>
                    <a:pt x="6071" y="57"/>
                    <a:pt x="5535" y="0"/>
                    <a:pt x="5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26"/>
            <p:cNvSpPr/>
            <p:nvPr/>
          </p:nvSpPr>
          <p:spPr>
            <a:xfrm>
              <a:off x="4625425" y="1915250"/>
              <a:ext cx="330875" cy="129175"/>
            </a:xfrm>
            <a:custGeom>
              <a:avLst/>
              <a:gdLst/>
              <a:ahLst/>
              <a:cxnLst/>
              <a:rect l="l" t="t" r="r" b="b"/>
              <a:pathLst>
                <a:path w="13235" h="5167" extrusionOk="0">
                  <a:moveTo>
                    <a:pt x="4831" y="0"/>
                  </a:moveTo>
                  <a:cubicBezTo>
                    <a:pt x="1886" y="0"/>
                    <a:pt x="1" y="1938"/>
                    <a:pt x="1350" y="3677"/>
                  </a:cubicBezTo>
                  <a:cubicBezTo>
                    <a:pt x="2783" y="3336"/>
                    <a:pt x="4134" y="3201"/>
                    <a:pt x="5374" y="3201"/>
                  </a:cubicBezTo>
                  <a:cubicBezTo>
                    <a:pt x="10106" y="3201"/>
                    <a:pt x="13235" y="5166"/>
                    <a:pt x="13235" y="5166"/>
                  </a:cubicBezTo>
                  <a:cubicBezTo>
                    <a:pt x="13235" y="5166"/>
                    <a:pt x="10256" y="1032"/>
                    <a:pt x="6426" y="181"/>
                  </a:cubicBezTo>
                  <a:cubicBezTo>
                    <a:pt x="5871" y="57"/>
                    <a:pt x="5335" y="0"/>
                    <a:pt x="4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26"/>
            <p:cNvSpPr/>
            <p:nvPr/>
          </p:nvSpPr>
          <p:spPr>
            <a:xfrm>
              <a:off x="4105975" y="1137850"/>
              <a:ext cx="358675" cy="187725"/>
            </a:xfrm>
            <a:custGeom>
              <a:avLst/>
              <a:gdLst/>
              <a:ahLst/>
              <a:cxnLst/>
              <a:rect l="l" t="t" r="r" b="b"/>
              <a:pathLst>
                <a:path w="14347" h="7509" fill="none" extrusionOk="0">
                  <a:moveTo>
                    <a:pt x="2371" y="7508"/>
                  </a:moveTo>
                  <a:cubicBezTo>
                    <a:pt x="2371" y="7508"/>
                    <a:pt x="0" y="6292"/>
                    <a:pt x="882" y="3739"/>
                  </a:cubicBezTo>
                  <a:cubicBezTo>
                    <a:pt x="1763" y="1186"/>
                    <a:pt x="9636" y="0"/>
                    <a:pt x="14347" y="680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26"/>
            <p:cNvSpPr/>
            <p:nvPr/>
          </p:nvSpPr>
          <p:spPr>
            <a:xfrm>
              <a:off x="4183475" y="1461550"/>
              <a:ext cx="256100" cy="292600"/>
            </a:xfrm>
            <a:custGeom>
              <a:avLst/>
              <a:gdLst/>
              <a:ahLst/>
              <a:cxnLst/>
              <a:rect l="l" t="t" r="r" b="b"/>
              <a:pathLst>
                <a:path w="10244" h="11704" extrusionOk="0">
                  <a:moveTo>
                    <a:pt x="5137" y="943"/>
                  </a:moveTo>
                  <a:lnTo>
                    <a:pt x="9636" y="11308"/>
                  </a:lnTo>
                  <a:lnTo>
                    <a:pt x="608" y="11308"/>
                  </a:lnTo>
                  <a:lnTo>
                    <a:pt x="5137" y="943"/>
                  </a:lnTo>
                  <a:close/>
                  <a:moveTo>
                    <a:pt x="5107" y="1"/>
                  </a:moveTo>
                  <a:lnTo>
                    <a:pt x="0" y="11703"/>
                  </a:lnTo>
                  <a:lnTo>
                    <a:pt x="10244" y="11703"/>
                  </a:lnTo>
                  <a:lnTo>
                    <a:pt x="5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26"/>
            <p:cNvSpPr/>
            <p:nvPr/>
          </p:nvSpPr>
          <p:spPr>
            <a:xfrm>
              <a:off x="4020100" y="480550"/>
              <a:ext cx="587425" cy="1273600"/>
            </a:xfrm>
            <a:custGeom>
              <a:avLst/>
              <a:gdLst/>
              <a:ahLst/>
              <a:cxnLst/>
              <a:rect l="l" t="t" r="r" b="b"/>
              <a:pathLst>
                <a:path w="23497" h="50944" extrusionOk="0">
                  <a:moveTo>
                    <a:pt x="11672" y="1368"/>
                  </a:moveTo>
                  <a:lnTo>
                    <a:pt x="23101" y="40092"/>
                  </a:lnTo>
                  <a:lnTo>
                    <a:pt x="16384" y="50548"/>
                  </a:lnTo>
                  <a:lnTo>
                    <a:pt x="6931" y="50548"/>
                  </a:lnTo>
                  <a:lnTo>
                    <a:pt x="396" y="40365"/>
                  </a:lnTo>
                  <a:lnTo>
                    <a:pt x="11672" y="1368"/>
                  </a:lnTo>
                  <a:close/>
                  <a:moveTo>
                    <a:pt x="11642" y="0"/>
                  </a:moveTo>
                  <a:lnTo>
                    <a:pt x="31" y="40335"/>
                  </a:lnTo>
                  <a:lnTo>
                    <a:pt x="0" y="40426"/>
                  </a:lnTo>
                  <a:lnTo>
                    <a:pt x="6748" y="50943"/>
                  </a:lnTo>
                  <a:lnTo>
                    <a:pt x="16566" y="50943"/>
                  </a:lnTo>
                  <a:lnTo>
                    <a:pt x="23466" y="40213"/>
                  </a:lnTo>
                  <a:lnTo>
                    <a:pt x="23496" y="40153"/>
                  </a:lnTo>
                  <a:lnTo>
                    <a:pt x="116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26"/>
            <p:cNvSpPr/>
            <p:nvPr/>
          </p:nvSpPr>
          <p:spPr>
            <a:xfrm>
              <a:off x="4306575" y="497250"/>
              <a:ext cx="9900" cy="975725"/>
            </a:xfrm>
            <a:custGeom>
              <a:avLst/>
              <a:gdLst/>
              <a:ahLst/>
              <a:cxnLst/>
              <a:rect l="l" t="t" r="r" b="b"/>
              <a:pathLst>
                <a:path w="396" h="39029" extrusionOk="0">
                  <a:moveTo>
                    <a:pt x="1" y="1"/>
                  </a:moveTo>
                  <a:lnTo>
                    <a:pt x="1" y="39029"/>
                  </a:lnTo>
                  <a:lnTo>
                    <a:pt x="396" y="39029"/>
                  </a:lnTo>
                  <a:lnTo>
                    <a:pt x="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26"/>
            <p:cNvSpPr/>
            <p:nvPr/>
          </p:nvSpPr>
          <p:spPr>
            <a:xfrm>
              <a:off x="4007175" y="1468400"/>
              <a:ext cx="38775" cy="38025"/>
            </a:xfrm>
            <a:custGeom>
              <a:avLst/>
              <a:gdLst/>
              <a:ahLst/>
              <a:cxnLst/>
              <a:rect l="l" t="t" r="r" b="b"/>
              <a:pathLst>
                <a:path w="1551" h="1521" extrusionOk="0">
                  <a:moveTo>
                    <a:pt x="761" y="0"/>
                  </a:moveTo>
                  <a:cubicBezTo>
                    <a:pt x="335" y="0"/>
                    <a:pt x="1" y="335"/>
                    <a:pt x="1" y="760"/>
                  </a:cubicBezTo>
                  <a:cubicBezTo>
                    <a:pt x="1" y="1186"/>
                    <a:pt x="335" y="1520"/>
                    <a:pt x="761" y="1520"/>
                  </a:cubicBezTo>
                  <a:cubicBezTo>
                    <a:pt x="1186" y="1520"/>
                    <a:pt x="1551" y="1186"/>
                    <a:pt x="1551" y="760"/>
                  </a:cubicBezTo>
                  <a:cubicBezTo>
                    <a:pt x="155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26"/>
            <p:cNvSpPr/>
            <p:nvPr/>
          </p:nvSpPr>
          <p:spPr>
            <a:xfrm>
              <a:off x="4292150" y="1468400"/>
              <a:ext cx="38775" cy="38025"/>
            </a:xfrm>
            <a:custGeom>
              <a:avLst/>
              <a:gdLst/>
              <a:ahLst/>
              <a:cxnLst/>
              <a:rect l="l" t="t" r="r" b="b"/>
              <a:pathLst>
                <a:path w="1551" h="1521" extrusionOk="0">
                  <a:moveTo>
                    <a:pt x="760" y="0"/>
                  </a:moveTo>
                  <a:cubicBezTo>
                    <a:pt x="365" y="0"/>
                    <a:pt x="0" y="335"/>
                    <a:pt x="0" y="760"/>
                  </a:cubicBezTo>
                  <a:cubicBezTo>
                    <a:pt x="0" y="1186"/>
                    <a:pt x="365" y="1520"/>
                    <a:pt x="760" y="1520"/>
                  </a:cubicBezTo>
                  <a:cubicBezTo>
                    <a:pt x="1186" y="1520"/>
                    <a:pt x="1550" y="1186"/>
                    <a:pt x="1550" y="760"/>
                  </a:cubicBezTo>
                  <a:cubicBezTo>
                    <a:pt x="1550" y="335"/>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26"/>
            <p:cNvSpPr/>
            <p:nvPr/>
          </p:nvSpPr>
          <p:spPr>
            <a:xfrm>
              <a:off x="4172075" y="1723725"/>
              <a:ext cx="38025" cy="38025"/>
            </a:xfrm>
            <a:custGeom>
              <a:avLst/>
              <a:gdLst/>
              <a:ahLst/>
              <a:cxnLst/>
              <a:rect l="l" t="t" r="r" b="b"/>
              <a:pathLst>
                <a:path w="1521" h="1521"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26"/>
            <p:cNvSpPr/>
            <p:nvPr/>
          </p:nvSpPr>
          <p:spPr>
            <a:xfrm>
              <a:off x="4412950" y="1723725"/>
              <a:ext cx="38025" cy="38025"/>
            </a:xfrm>
            <a:custGeom>
              <a:avLst/>
              <a:gdLst/>
              <a:ahLst/>
              <a:cxnLst/>
              <a:rect l="l" t="t" r="r" b="b"/>
              <a:pathLst>
                <a:path w="1521" h="1521" extrusionOk="0">
                  <a:moveTo>
                    <a:pt x="761" y="0"/>
                  </a:moveTo>
                  <a:cubicBezTo>
                    <a:pt x="335" y="0"/>
                    <a:pt x="1" y="335"/>
                    <a:pt x="1" y="760"/>
                  </a:cubicBezTo>
                  <a:cubicBezTo>
                    <a:pt x="1" y="1186"/>
                    <a:pt x="335" y="1520"/>
                    <a:pt x="761" y="1520"/>
                  </a:cubicBezTo>
                  <a:cubicBezTo>
                    <a:pt x="1186" y="1520"/>
                    <a:pt x="1521" y="1186"/>
                    <a:pt x="1521" y="760"/>
                  </a:cubicBezTo>
                  <a:cubicBezTo>
                    <a:pt x="152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26"/>
            <p:cNvSpPr/>
            <p:nvPr/>
          </p:nvSpPr>
          <p:spPr>
            <a:xfrm>
              <a:off x="4577100" y="1468400"/>
              <a:ext cx="38775" cy="38025"/>
            </a:xfrm>
            <a:custGeom>
              <a:avLst/>
              <a:gdLst/>
              <a:ahLst/>
              <a:cxnLst/>
              <a:rect l="l" t="t" r="r" b="b"/>
              <a:pathLst>
                <a:path w="1551" h="1521" extrusionOk="0">
                  <a:moveTo>
                    <a:pt x="791" y="0"/>
                  </a:moveTo>
                  <a:cubicBezTo>
                    <a:pt x="365" y="0"/>
                    <a:pt x="0" y="335"/>
                    <a:pt x="0" y="760"/>
                  </a:cubicBezTo>
                  <a:cubicBezTo>
                    <a:pt x="0" y="1186"/>
                    <a:pt x="365" y="1520"/>
                    <a:pt x="791" y="1520"/>
                  </a:cubicBezTo>
                  <a:cubicBezTo>
                    <a:pt x="1216" y="1520"/>
                    <a:pt x="1551" y="1186"/>
                    <a:pt x="1551" y="760"/>
                  </a:cubicBezTo>
                  <a:cubicBezTo>
                    <a:pt x="1551" y="335"/>
                    <a:pt x="1216"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26"/>
            <p:cNvSpPr/>
            <p:nvPr/>
          </p:nvSpPr>
          <p:spPr>
            <a:xfrm>
              <a:off x="4504150" y="1822500"/>
              <a:ext cx="136800" cy="90450"/>
            </a:xfrm>
            <a:custGeom>
              <a:avLst/>
              <a:gdLst/>
              <a:ahLst/>
              <a:cxnLst/>
              <a:rect l="l" t="t" r="r" b="b"/>
              <a:pathLst>
                <a:path w="5472" h="3618" fill="none" extrusionOk="0">
                  <a:moveTo>
                    <a:pt x="1277" y="1"/>
                  </a:moveTo>
                  <a:cubicBezTo>
                    <a:pt x="1277" y="1"/>
                    <a:pt x="0" y="3618"/>
                    <a:pt x="5472" y="322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26"/>
            <p:cNvSpPr/>
            <p:nvPr/>
          </p:nvSpPr>
          <p:spPr>
            <a:xfrm>
              <a:off x="4375725" y="1517800"/>
              <a:ext cx="275100" cy="351050"/>
            </a:xfrm>
            <a:custGeom>
              <a:avLst/>
              <a:gdLst/>
              <a:ahLst/>
              <a:cxnLst/>
              <a:rect l="l" t="t" r="r" b="b"/>
              <a:pathLst>
                <a:path w="11004"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384" y="12553"/>
                    <a:pt x="7152" y="12933"/>
                    <a:pt x="8014" y="12933"/>
                  </a:cubicBezTo>
                  <a:cubicBezTo>
                    <a:pt x="8732" y="12933"/>
                    <a:pt x="9514" y="12670"/>
                    <a:pt x="9970" y="11702"/>
                  </a:cubicBezTo>
                  <a:cubicBezTo>
                    <a:pt x="11004" y="9575"/>
                    <a:pt x="10487" y="7113"/>
                    <a:pt x="8451" y="5350"/>
                  </a:cubicBezTo>
                  <a:cubicBezTo>
                    <a:pt x="6566" y="3708"/>
                    <a:pt x="4742" y="1429"/>
                    <a:pt x="4286" y="243"/>
                  </a:cubicBezTo>
                  <a:cubicBezTo>
                    <a:pt x="4286" y="213"/>
                    <a:pt x="4286" y="213"/>
                    <a:pt x="4286" y="213"/>
                  </a:cubicBezTo>
                  <a:cubicBezTo>
                    <a:pt x="4256" y="152"/>
                    <a:pt x="4226" y="91"/>
                    <a:pt x="4226" y="30"/>
                  </a:cubicBezTo>
                  <a:cubicBezTo>
                    <a:pt x="4226" y="0"/>
                    <a:pt x="4226" y="0"/>
                    <a:pt x="4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26"/>
            <p:cNvSpPr/>
            <p:nvPr/>
          </p:nvSpPr>
          <p:spPr>
            <a:xfrm>
              <a:off x="4375725" y="1517800"/>
              <a:ext cx="167200" cy="351050"/>
            </a:xfrm>
            <a:custGeom>
              <a:avLst/>
              <a:gdLst/>
              <a:ahLst/>
              <a:cxnLst/>
              <a:rect l="l" t="t" r="r" b="b"/>
              <a:pathLst>
                <a:path w="6688"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688" y="8268"/>
                    <a:pt x="4712" y="1581"/>
                    <a:pt x="4286" y="243"/>
                  </a:cubicBezTo>
                  <a:cubicBezTo>
                    <a:pt x="4286" y="213"/>
                    <a:pt x="4286" y="213"/>
                    <a:pt x="4286" y="213"/>
                  </a:cubicBezTo>
                  <a:cubicBezTo>
                    <a:pt x="4256" y="122"/>
                    <a:pt x="4226" y="61"/>
                    <a:pt x="4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26"/>
            <p:cNvSpPr/>
            <p:nvPr/>
          </p:nvSpPr>
          <p:spPr>
            <a:xfrm>
              <a:off x="3564150" y="1222950"/>
              <a:ext cx="726500" cy="1404300"/>
            </a:xfrm>
            <a:custGeom>
              <a:avLst/>
              <a:gdLst/>
              <a:ahLst/>
              <a:cxnLst/>
              <a:rect l="l" t="t" r="r" b="b"/>
              <a:pathLst>
                <a:path w="29060" h="56172" fill="none" extrusionOk="0">
                  <a:moveTo>
                    <a:pt x="29059" y="3982"/>
                  </a:moveTo>
                  <a:cubicBezTo>
                    <a:pt x="29059" y="3982"/>
                    <a:pt x="24378" y="1"/>
                    <a:pt x="21217" y="5563"/>
                  </a:cubicBezTo>
                  <a:cubicBezTo>
                    <a:pt x="18056" y="11125"/>
                    <a:pt x="14378" y="17144"/>
                    <a:pt x="18755" y="28238"/>
                  </a:cubicBezTo>
                  <a:cubicBezTo>
                    <a:pt x="23132" y="39332"/>
                    <a:pt x="20001" y="55473"/>
                    <a:pt x="11491" y="55807"/>
                  </a:cubicBezTo>
                  <a:cubicBezTo>
                    <a:pt x="2980" y="56172"/>
                    <a:pt x="1" y="46263"/>
                    <a:pt x="1" y="4626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26"/>
            <p:cNvSpPr/>
            <p:nvPr/>
          </p:nvSpPr>
          <p:spPr>
            <a:xfrm>
              <a:off x="4080900" y="2132550"/>
              <a:ext cx="60800" cy="117050"/>
            </a:xfrm>
            <a:custGeom>
              <a:avLst/>
              <a:gdLst/>
              <a:ahLst/>
              <a:cxnLst/>
              <a:rect l="l" t="t" r="r" b="b"/>
              <a:pathLst>
                <a:path w="2432" h="4682" fill="none" extrusionOk="0">
                  <a:moveTo>
                    <a:pt x="2432" y="0"/>
                  </a:moveTo>
                  <a:cubicBezTo>
                    <a:pt x="2432" y="0"/>
                    <a:pt x="213" y="1277"/>
                    <a:pt x="0" y="4681"/>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26"/>
            <p:cNvSpPr/>
            <p:nvPr/>
          </p:nvSpPr>
          <p:spPr>
            <a:xfrm>
              <a:off x="4087725" y="2055800"/>
              <a:ext cx="307025" cy="232550"/>
            </a:xfrm>
            <a:custGeom>
              <a:avLst/>
              <a:gdLst/>
              <a:ahLst/>
              <a:cxnLst/>
              <a:rect l="l" t="t" r="r" b="b"/>
              <a:pathLst>
                <a:path w="12281" h="9302" extrusionOk="0">
                  <a:moveTo>
                    <a:pt x="3527" y="0"/>
                  </a:moveTo>
                  <a:cubicBezTo>
                    <a:pt x="700" y="0"/>
                    <a:pt x="1824" y="2918"/>
                    <a:pt x="1824" y="2918"/>
                  </a:cubicBezTo>
                  <a:cubicBezTo>
                    <a:pt x="1824" y="2918"/>
                    <a:pt x="1723" y="2903"/>
                    <a:pt x="1571" y="2903"/>
                  </a:cubicBezTo>
                  <a:cubicBezTo>
                    <a:pt x="1192" y="2903"/>
                    <a:pt x="500" y="2996"/>
                    <a:pt x="305" y="3648"/>
                  </a:cubicBezTo>
                  <a:cubicBezTo>
                    <a:pt x="1" y="4590"/>
                    <a:pt x="1855" y="8329"/>
                    <a:pt x="5654" y="8845"/>
                  </a:cubicBezTo>
                  <a:cubicBezTo>
                    <a:pt x="6691" y="8978"/>
                    <a:pt x="7545" y="9016"/>
                    <a:pt x="8269" y="9016"/>
                  </a:cubicBezTo>
                  <a:cubicBezTo>
                    <a:pt x="9215" y="9016"/>
                    <a:pt x="9939" y="8951"/>
                    <a:pt x="10559" y="8951"/>
                  </a:cubicBezTo>
                  <a:cubicBezTo>
                    <a:pt x="11179" y="8951"/>
                    <a:pt x="11695" y="9016"/>
                    <a:pt x="12227" y="9274"/>
                  </a:cubicBezTo>
                  <a:lnTo>
                    <a:pt x="12227" y="9274"/>
                  </a:lnTo>
                  <a:cubicBezTo>
                    <a:pt x="11985" y="9013"/>
                    <a:pt x="10172" y="7243"/>
                    <a:pt x="9302" y="4863"/>
                  </a:cubicBezTo>
                  <a:cubicBezTo>
                    <a:pt x="8390" y="2249"/>
                    <a:pt x="6353" y="0"/>
                    <a:pt x="3527" y="0"/>
                  </a:cubicBezTo>
                  <a:close/>
                  <a:moveTo>
                    <a:pt x="12227" y="9274"/>
                  </a:moveTo>
                  <a:cubicBezTo>
                    <a:pt x="12238" y="9287"/>
                    <a:pt x="12246" y="9296"/>
                    <a:pt x="12250" y="9301"/>
                  </a:cubicBezTo>
                  <a:lnTo>
                    <a:pt x="12281" y="9301"/>
                  </a:lnTo>
                  <a:cubicBezTo>
                    <a:pt x="12263" y="9292"/>
                    <a:pt x="12245" y="9283"/>
                    <a:pt x="12227" y="9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26"/>
            <p:cNvSpPr/>
            <p:nvPr/>
          </p:nvSpPr>
          <p:spPr>
            <a:xfrm>
              <a:off x="4105200" y="2055800"/>
              <a:ext cx="288800" cy="232550"/>
            </a:xfrm>
            <a:custGeom>
              <a:avLst/>
              <a:gdLst/>
              <a:ahLst/>
              <a:cxnLst/>
              <a:rect l="l" t="t" r="r" b="b"/>
              <a:pathLst>
                <a:path w="11552" h="9302" extrusionOk="0">
                  <a:moveTo>
                    <a:pt x="2828" y="0"/>
                  </a:moveTo>
                  <a:cubicBezTo>
                    <a:pt x="1" y="0"/>
                    <a:pt x="1125" y="2918"/>
                    <a:pt x="1125" y="2918"/>
                  </a:cubicBezTo>
                  <a:cubicBezTo>
                    <a:pt x="5989" y="4955"/>
                    <a:pt x="11369" y="9119"/>
                    <a:pt x="11551" y="9301"/>
                  </a:cubicBezTo>
                  <a:cubicBezTo>
                    <a:pt x="11430" y="9180"/>
                    <a:pt x="9515" y="7356"/>
                    <a:pt x="8603" y="4863"/>
                  </a:cubicBezTo>
                  <a:cubicBezTo>
                    <a:pt x="7691" y="2249"/>
                    <a:pt x="5654" y="0"/>
                    <a:pt x="2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26"/>
            <p:cNvSpPr/>
            <p:nvPr/>
          </p:nvSpPr>
          <p:spPr>
            <a:xfrm>
              <a:off x="3849875" y="2507150"/>
              <a:ext cx="317675" cy="214400"/>
            </a:xfrm>
            <a:custGeom>
              <a:avLst/>
              <a:gdLst/>
              <a:ahLst/>
              <a:cxnLst/>
              <a:rect l="l" t="t" r="r" b="b"/>
              <a:pathLst>
                <a:path w="12707" h="8576" extrusionOk="0">
                  <a:moveTo>
                    <a:pt x="3515" y="1"/>
                  </a:moveTo>
                  <a:cubicBezTo>
                    <a:pt x="3329" y="1"/>
                    <a:pt x="3140" y="11"/>
                    <a:pt x="2949" y="32"/>
                  </a:cubicBezTo>
                  <a:cubicBezTo>
                    <a:pt x="153" y="366"/>
                    <a:pt x="1612" y="3132"/>
                    <a:pt x="1612" y="3132"/>
                  </a:cubicBezTo>
                  <a:cubicBezTo>
                    <a:pt x="1612" y="3132"/>
                    <a:pt x="1607" y="3132"/>
                    <a:pt x="1598" y="3132"/>
                  </a:cubicBezTo>
                  <a:cubicBezTo>
                    <a:pt x="1461" y="3132"/>
                    <a:pt x="326" y="3159"/>
                    <a:pt x="183" y="4044"/>
                  </a:cubicBezTo>
                  <a:cubicBezTo>
                    <a:pt x="1" y="4986"/>
                    <a:pt x="2280" y="8512"/>
                    <a:pt x="6110" y="8573"/>
                  </a:cubicBezTo>
                  <a:cubicBezTo>
                    <a:pt x="6230" y="8575"/>
                    <a:pt x="6348" y="8576"/>
                    <a:pt x="6462" y="8576"/>
                  </a:cubicBezTo>
                  <a:cubicBezTo>
                    <a:pt x="9128" y="8576"/>
                    <a:pt x="10474" y="8081"/>
                    <a:pt x="11620" y="8081"/>
                  </a:cubicBezTo>
                  <a:cubicBezTo>
                    <a:pt x="11990" y="8081"/>
                    <a:pt x="12340" y="8132"/>
                    <a:pt x="12706" y="8269"/>
                  </a:cubicBezTo>
                  <a:cubicBezTo>
                    <a:pt x="12585" y="8147"/>
                    <a:pt x="10457" y="6597"/>
                    <a:pt x="9271" y="4196"/>
                  </a:cubicBezTo>
                  <a:cubicBezTo>
                    <a:pt x="8138" y="1900"/>
                    <a:pt x="6079" y="1"/>
                    <a:pt x="3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26"/>
            <p:cNvSpPr/>
            <p:nvPr/>
          </p:nvSpPr>
          <p:spPr>
            <a:xfrm>
              <a:off x="3853675" y="2507150"/>
              <a:ext cx="313875" cy="206725"/>
            </a:xfrm>
            <a:custGeom>
              <a:avLst/>
              <a:gdLst/>
              <a:ahLst/>
              <a:cxnLst/>
              <a:rect l="l" t="t" r="r" b="b"/>
              <a:pathLst>
                <a:path w="12555" h="8269" extrusionOk="0">
                  <a:moveTo>
                    <a:pt x="3363" y="1"/>
                  </a:moveTo>
                  <a:cubicBezTo>
                    <a:pt x="3177" y="1"/>
                    <a:pt x="2988" y="11"/>
                    <a:pt x="2797" y="32"/>
                  </a:cubicBezTo>
                  <a:cubicBezTo>
                    <a:pt x="1" y="366"/>
                    <a:pt x="1460" y="3132"/>
                    <a:pt x="1460" y="3132"/>
                  </a:cubicBezTo>
                  <a:cubicBezTo>
                    <a:pt x="6505" y="4591"/>
                    <a:pt x="12341" y="8117"/>
                    <a:pt x="12554" y="8269"/>
                  </a:cubicBezTo>
                  <a:cubicBezTo>
                    <a:pt x="12433" y="8147"/>
                    <a:pt x="10305" y="6597"/>
                    <a:pt x="9119" y="4196"/>
                  </a:cubicBezTo>
                  <a:cubicBezTo>
                    <a:pt x="7986" y="1900"/>
                    <a:pt x="5927" y="1"/>
                    <a:pt x="3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26"/>
            <p:cNvSpPr/>
            <p:nvPr/>
          </p:nvSpPr>
          <p:spPr>
            <a:xfrm>
              <a:off x="3642425" y="2606700"/>
              <a:ext cx="136800" cy="50200"/>
            </a:xfrm>
            <a:custGeom>
              <a:avLst/>
              <a:gdLst/>
              <a:ahLst/>
              <a:cxnLst/>
              <a:rect l="l" t="t" r="r" b="b"/>
              <a:pathLst>
                <a:path w="5472" h="2008" fill="none" extrusionOk="0">
                  <a:moveTo>
                    <a:pt x="1" y="1"/>
                  </a:moveTo>
                  <a:cubicBezTo>
                    <a:pt x="1" y="1"/>
                    <a:pt x="1247" y="2007"/>
                    <a:pt x="5472" y="18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26"/>
            <p:cNvSpPr/>
            <p:nvPr/>
          </p:nvSpPr>
          <p:spPr>
            <a:xfrm>
              <a:off x="3487425" y="2454725"/>
              <a:ext cx="224950" cy="217475"/>
            </a:xfrm>
            <a:custGeom>
              <a:avLst/>
              <a:gdLst/>
              <a:ahLst/>
              <a:cxnLst/>
              <a:rect l="l" t="t" r="r" b="b"/>
              <a:pathLst>
                <a:path w="8998" h="8699" extrusionOk="0">
                  <a:moveTo>
                    <a:pt x="1094" y="1"/>
                  </a:moveTo>
                  <a:cubicBezTo>
                    <a:pt x="1094" y="1"/>
                    <a:pt x="0" y="5806"/>
                    <a:pt x="2614" y="7995"/>
                  </a:cubicBezTo>
                  <a:cubicBezTo>
                    <a:pt x="3221" y="8503"/>
                    <a:pt x="3774" y="8698"/>
                    <a:pt x="4266" y="8698"/>
                  </a:cubicBezTo>
                  <a:cubicBezTo>
                    <a:pt x="5890" y="8698"/>
                    <a:pt x="6839" y="6566"/>
                    <a:pt x="6839" y="6566"/>
                  </a:cubicBezTo>
                  <a:cubicBezTo>
                    <a:pt x="6839" y="6566"/>
                    <a:pt x="8845" y="6445"/>
                    <a:pt x="8936" y="4135"/>
                  </a:cubicBezTo>
                  <a:cubicBezTo>
                    <a:pt x="8997" y="1825"/>
                    <a:pt x="5897" y="153"/>
                    <a:pt x="1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26"/>
            <p:cNvSpPr/>
            <p:nvPr/>
          </p:nvSpPr>
          <p:spPr>
            <a:xfrm>
              <a:off x="3919800" y="2336200"/>
              <a:ext cx="151225" cy="72975"/>
            </a:xfrm>
            <a:custGeom>
              <a:avLst/>
              <a:gdLst/>
              <a:ahLst/>
              <a:cxnLst/>
              <a:rect l="l" t="t" r="r" b="b"/>
              <a:pathLst>
                <a:path w="6049" h="2919" fill="none" extrusionOk="0">
                  <a:moveTo>
                    <a:pt x="0" y="1642"/>
                  </a:moveTo>
                  <a:cubicBezTo>
                    <a:pt x="0" y="1642"/>
                    <a:pt x="1034" y="2918"/>
                    <a:pt x="3101" y="2341"/>
                  </a:cubicBezTo>
                  <a:cubicBezTo>
                    <a:pt x="5198" y="1793"/>
                    <a:pt x="6049" y="0"/>
                    <a:pt x="6049"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26"/>
            <p:cNvSpPr/>
            <p:nvPr/>
          </p:nvSpPr>
          <p:spPr>
            <a:xfrm>
              <a:off x="3707025" y="2223775"/>
              <a:ext cx="288775" cy="237975"/>
            </a:xfrm>
            <a:custGeom>
              <a:avLst/>
              <a:gdLst/>
              <a:ahLst/>
              <a:cxnLst/>
              <a:rect l="l" t="t" r="r" b="b"/>
              <a:pathLst>
                <a:path w="11551" h="9519" extrusionOk="0">
                  <a:moveTo>
                    <a:pt x="2750" y="0"/>
                  </a:moveTo>
                  <a:cubicBezTo>
                    <a:pt x="1954" y="0"/>
                    <a:pt x="1151" y="58"/>
                    <a:pt x="365" y="181"/>
                  </a:cubicBezTo>
                  <a:cubicBezTo>
                    <a:pt x="365" y="181"/>
                    <a:pt x="0" y="6503"/>
                    <a:pt x="4073" y="8722"/>
                  </a:cubicBezTo>
                  <a:cubicBezTo>
                    <a:pt x="5109" y="9291"/>
                    <a:pt x="5970" y="9518"/>
                    <a:pt x="6675" y="9518"/>
                  </a:cubicBezTo>
                  <a:cubicBezTo>
                    <a:pt x="8721" y="9518"/>
                    <a:pt x="9460" y="7604"/>
                    <a:pt x="9393" y="6564"/>
                  </a:cubicBezTo>
                  <a:cubicBezTo>
                    <a:pt x="9393" y="6564"/>
                    <a:pt x="11551" y="6078"/>
                    <a:pt x="11125" y="3616"/>
                  </a:cubicBezTo>
                  <a:cubicBezTo>
                    <a:pt x="10794" y="1552"/>
                    <a:pt x="6874" y="0"/>
                    <a:pt x="2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26"/>
            <p:cNvSpPr/>
            <p:nvPr/>
          </p:nvSpPr>
          <p:spPr>
            <a:xfrm>
              <a:off x="3716150" y="2223775"/>
              <a:ext cx="279650" cy="164125"/>
            </a:xfrm>
            <a:custGeom>
              <a:avLst/>
              <a:gdLst/>
              <a:ahLst/>
              <a:cxnLst/>
              <a:rect l="l" t="t" r="r" b="b"/>
              <a:pathLst>
                <a:path w="11186" h="6565" extrusionOk="0">
                  <a:moveTo>
                    <a:pt x="2385" y="0"/>
                  </a:moveTo>
                  <a:cubicBezTo>
                    <a:pt x="1589" y="0"/>
                    <a:pt x="786" y="58"/>
                    <a:pt x="0" y="181"/>
                  </a:cubicBezTo>
                  <a:cubicBezTo>
                    <a:pt x="3769" y="4224"/>
                    <a:pt x="9028" y="6564"/>
                    <a:pt x="9028" y="6564"/>
                  </a:cubicBezTo>
                  <a:cubicBezTo>
                    <a:pt x="9028" y="6564"/>
                    <a:pt x="11186" y="6078"/>
                    <a:pt x="10760" y="3616"/>
                  </a:cubicBezTo>
                  <a:cubicBezTo>
                    <a:pt x="10429" y="1552"/>
                    <a:pt x="6509"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26"/>
            <p:cNvSpPr/>
            <p:nvPr/>
          </p:nvSpPr>
          <p:spPr>
            <a:xfrm>
              <a:off x="3900800" y="1981325"/>
              <a:ext cx="165675" cy="95000"/>
            </a:xfrm>
            <a:custGeom>
              <a:avLst/>
              <a:gdLst/>
              <a:ahLst/>
              <a:cxnLst/>
              <a:rect l="l" t="t" r="r" b="b"/>
              <a:pathLst>
                <a:path w="6627" h="3800" fill="none" extrusionOk="0">
                  <a:moveTo>
                    <a:pt x="0" y="0"/>
                  </a:moveTo>
                  <a:cubicBezTo>
                    <a:pt x="0" y="0"/>
                    <a:pt x="335" y="3800"/>
                    <a:pt x="6627" y="2432"/>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26"/>
            <p:cNvSpPr/>
            <p:nvPr/>
          </p:nvSpPr>
          <p:spPr>
            <a:xfrm>
              <a:off x="3710825" y="1637100"/>
              <a:ext cx="312325" cy="410150"/>
            </a:xfrm>
            <a:custGeom>
              <a:avLst/>
              <a:gdLst/>
              <a:ahLst/>
              <a:cxnLst/>
              <a:rect l="l" t="t" r="r" b="b"/>
              <a:pathLst>
                <a:path w="12493"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630" y="14195"/>
                    <a:pt x="8272" y="14409"/>
                    <a:pt x="9058" y="14409"/>
                  </a:cubicBezTo>
                  <a:cubicBezTo>
                    <a:pt x="10023" y="14409"/>
                    <a:pt x="11203" y="14086"/>
                    <a:pt x="11672" y="12645"/>
                  </a:cubicBezTo>
                  <a:cubicBezTo>
                    <a:pt x="12493" y="10000"/>
                    <a:pt x="11490" y="7204"/>
                    <a:pt x="8846" y="5502"/>
                  </a:cubicBezTo>
                  <a:cubicBezTo>
                    <a:pt x="6383" y="3921"/>
                    <a:pt x="3891" y="1581"/>
                    <a:pt x="3162" y="274"/>
                  </a:cubicBezTo>
                  <a:cubicBezTo>
                    <a:pt x="3131" y="274"/>
                    <a:pt x="3131" y="243"/>
                    <a:pt x="3131" y="243"/>
                  </a:cubicBezTo>
                  <a:cubicBezTo>
                    <a:pt x="3101" y="183"/>
                    <a:pt x="3070" y="91"/>
                    <a:pt x="3040" y="31"/>
                  </a:cubicBezTo>
                  <a:cubicBezTo>
                    <a:pt x="3010" y="0"/>
                    <a:pt x="3010" y="0"/>
                    <a:pt x="3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26"/>
            <p:cNvSpPr/>
            <p:nvPr/>
          </p:nvSpPr>
          <p:spPr>
            <a:xfrm>
              <a:off x="3710825" y="1637100"/>
              <a:ext cx="190750" cy="410150"/>
            </a:xfrm>
            <a:custGeom>
              <a:avLst/>
              <a:gdLst/>
              <a:ahLst/>
              <a:cxnLst/>
              <a:rect l="l" t="t" r="r" b="b"/>
              <a:pathLst>
                <a:path w="7630"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265" y="9180"/>
                    <a:pt x="3861" y="1763"/>
                    <a:pt x="3162" y="274"/>
                  </a:cubicBezTo>
                  <a:cubicBezTo>
                    <a:pt x="3131" y="274"/>
                    <a:pt x="3131" y="243"/>
                    <a:pt x="3131" y="243"/>
                  </a:cubicBezTo>
                  <a:cubicBezTo>
                    <a:pt x="3101" y="152"/>
                    <a:pt x="3040" y="61"/>
                    <a:pt x="3040" y="31"/>
                  </a:cubicBezTo>
                  <a:cubicBezTo>
                    <a:pt x="3010" y="0"/>
                    <a:pt x="3010" y="0"/>
                    <a:pt x="3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26"/>
            <p:cNvSpPr/>
            <p:nvPr/>
          </p:nvSpPr>
          <p:spPr>
            <a:xfrm>
              <a:off x="3981350" y="1612025"/>
              <a:ext cx="99575" cy="152750"/>
            </a:xfrm>
            <a:custGeom>
              <a:avLst/>
              <a:gdLst/>
              <a:ahLst/>
              <a:cxnLst/>
              <a:rect l="l" t="t" r="r" b="b"/>
              <a:pathLst>
                <a:path w="3983" h="6110" fill="none" extrusionOk="0">
                  <a:moveTo>
                    <a:pt x="3982" y="0"/>
                  </a:moveTo>
                  <a:cubicBezTo>
                    <a:pt x="3982" y="0"/>
                    <a:pt x="0" y="1064"/>
                    <a:pt x="274" y="611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26"/>
            <p:cNvSpPr/>
            <p:nvPr/>
          </p:nvSpPr>
          <p:spPr>
            <a:xfrm>
              <a:off x="4023725" y="1527425"/>
              <a:ext cx="371025" cy="304975"/>
            </a:xfrm>
            <a:custGeom>
              <a:avLst/>
              <a:gdLst/>
              <a:ahLst/>
              <a:cxnLst/>
              <a:rect l="l" t="t" r="r" b="b"/>
              <a:pathLst>
                <a:path w="14841" h="12199" extrusionOk="0">
                  <a:moveTo>
                    <a:pt x="4863" y="1"/>
                  </a:moveTo>
                  <a:cubicBezTo>
                    <a:pt x="1884" y="1"/>
                    <a:pt x="1832" y="3038"/>
                    <a:pt x="1831" y="3195"/>
                  </a:cubicBezTo>
                  <a:lnTo>
                    <a:pt x="1831" y="3195"/>
                  </a:lnTo>
                  <a:cubicBezTo>
                    <a:pt x="1831" y="3191"/>
                    <a:pt x="1831" y="3184"/>
                    <a:pt x="1831" y="3171"/>
                  </a:cubicBezTo>
                  <a:cubicBezTo>
                    <a:pt x="1761" y="3148"/>
                    <a:pt x="1468" y="3056"/>
                    <a:pt x="1138" y="3056"/>
                  </a:cubicBezTo>
                  <a:cubicBezTo>
                    <a:pt x="615" y="3056"/>
                    <a:pt x="1" y="3287"/>
                    <a:pt x="38" y="4387"/>
                  </a:cubicBezTo>
                  <a:cubicBezTo>
                    <a:pt x="68" y="6272"/>
                    <a:pt x="3321" y="9554"/>
                    <a:pt x="7424" y="10406"/>
                  </a:cubicBezTo>
                  <a:cubicBezTo>
                    <a:pt x="11558" y="11226"/>
                    <a:pt x="14841" y="12199"/>
                    <a:pt x="14841" y="12199"/>
                  </a:cubicBezTo>
                  <a:cubicBezTo>
                    <a:pt x="14841" y="12199"/>
                    <a:pt x="13442" y="10071"/>
                    <a:pt x="12743" y="6880"/>
                  </a:cubicBezTo>
                  <a:cubicBezTo>
                    <a:pt x="12044" y="3688"/>
                    <a:pt x="9187" y="497"/>
                    <a:pt x="5479" y="41"/>
                  </a:cubicBezTo>
                  <a:cubicBezTo>
                    <a:pt x="5261" y="14"/>
                    <a:pt x="5056" y="1"/>
                    <a:pt x="4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26"/>
            <p:cNvSpPr/>
            <p:nvPr/>
          </p:nvSpPr>
          <p:spPr>
            <a:xfrm>
              <a:off x="4068825" y="1527425"/>
              <a:ext cx="325925" cy="304975"/>
            </a:xfrm>
            <a:custGeom>
              <a:avLst/>
              <a:gdLst/>
              <a:ahLst/>
              <a:cxnLst/>
              <a:rect l="l" t="t" r="r" b="b"/>
              <a:pathLst>
                <a:path w="13037" h="12199" extrusionOk="0">
                  <a:moveTo>
                    <a:pt x="3059" y="1"/>
                  </a:moveTo>
                  <a:cubicBezTo>
                    <a:pt x="0" y="1"/>
                    <a:pt x="27" y="3202"/>
                    <a:pt x="27" y="3202"/>
                  </a:cubicBezTo>
                  <a:cubicBezTo>
                    <a:pt x="6228" y="5694"/>
                    <a:pt x="13037" y="12199"/>
                    <a:pt x="13037" y="12199"/>
                  </a:cubicBezTo>
                  <a:cubicBezTo>
                    <a:pt x="13037" y="12199"/>
                    <a:pt x="11638" y="10071"/>
                    <a:pt x="10939" y="6880"/>
                  </a:cubicBezTo>
                  <a:cubicBezTo>
                    <a:pt x="10240" y="3688"/>
                    <a:pt x="7383" y="497"/>
                    <a:pt x="3675" y="41"/>
                  </a:cubicBezTo>
                  <a:cubicBezTo>
                    <a:pt x="3457" y="14"/>
                    <a:pt x="3252" y="1"/>
                    <a:pt x="3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6"/>
            <p:cNvSpPr/>
            <p:nvPr/>
          </p:nvSpPr>
          <p:spPr>
            <a:xfrm>
              <a:off x="4065700" y="1206850"/>
              <a:ext cx="178600" cy="253225"/>
            </a:xfrm>
            <a:custGeom>
              <a:avLst/>
              <a:gdLst/>
              <a:ahLst/>
              <a:cxnLst/>
              <a:rect l="l" t="t" r="r" b="b"/>
              <a:pathLst>
                <a:path w="7144" h="10129" extrusionOk="0">
                  <a:moveTo>
                    <a:pt x="3511" y="1"/>
                  </a:moveTo>
                  <a:cubicBezTo>
                    <a:pt x="2657" y="1"/>
                    <a:pt x="31" y="1834"/>
                    <a:pt x="31" y="4809"/>
                  </a:cubicBezTo>
                  <a:cubicBezTo>
                    <a:pt x="0" y="7879"/>
                    <a:pt x="790" y="8882"/>
                    <a:pt x="335" y="10128"/>
                  </a:cubicBezTo>
                  <a:cubicBezTo>
                    <a:pt x="426" y="10037"/>
                    <a:pt x="1672" y="8274"/>
                    <a:pt x="3587" y="7301"/>
                  </a:cubicBezTo>
                  <a:cubicBezTo>
                    <a:pt x="5532" y="6298"/>
                    <a:pt x="7143" y="4444"/>
                    <a:pt x="6839" y="2195"/>
                  </a:cubicBezTo>
                  <a:cubicBezTo>
                    <a:pt x="6691" y="1100"/>
                    <a:pt x="6097" y="819"/>
                    <a:pt x="5525" y="819"/>
                  </a:cubicBezTo>
                  <a:cubicBezTo>
                    <a:pt x="4923" y="819"/>
                    <a:pt x="4347" y="1131"/>
                    <a:pt x="4347" y="1131"/>
                  </a:cubicBezTo>
                  <a:cubicBezTo>
                    <a:pt x="4347" y="1131"/>
                    <a:pt x="4347" y="128"/>
                    <a:pt x="3587" y="6"/>
                  </a:cubicBezTo>
                  <a:cubicBezTo>
                    <a:pt x="3563" y="3"/>
                    <a:pt x="3538" y="1"/>
                    <a:pt x="3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6"/>
            <p:cNvSpPr/>
            <p:nvPr/>
          </p:nvSpPr>
          <p:spPr>
            <a:xfrm>
              <a:off x="4074050" y="1227300"/>
              <a:ext cx="170250" cy="232775"/>
            </a:xfrm>
            <a:custGeom>
              <a:avLst/>
              <a:gdLst/>
              <a:ahLst/>
              <a:cxnLst/>
              <a:rect l="l" t="t" r="r" b="b"/>
              <a:pathLst>
                <a:path w="6810" h="9311" extrusionOk="0">
                  <a:moveTo>
                    <a:pt x="5191" y="1"/>
                  </a:moveTo>
                  <a:cubicBezTo>
                    <a:pt x="4589" y="1"/>
                    <a:pt x="4013" y="313"/>
                    <a:pt x="4013" y="313"/>
                  </a:cubicBezTo>
                  <a:cubicBezTo>
                    <a:pt x="2888" y="4416"/>
                    <a:pt x="122" y="9128"/>
                    <a:pt x="1" y="9310"/>
                  </a:cubicBezTo>
                  <a:cubicBezTo>
                    <a:pt x="92" y="9219"/>
                    <a:pt x="1338" y="7456"/>
                    <a:pt x="3253" y="6483"/>
                  </a:cubicBezTo>
                  <a:cubicBezTo>
                    <a:pt x="5198" y="5480"/>
                    <a:pt x="6809" y="3626"/>
                    <a:pt x="6505" y="1377"/>
                  </a:cubicBezTo>
                  <a:cubicBezTo>
                    <a:pt x="6357" y="282"/>
                    <a:pt x="5763" y="1"/>
                    <a:pt x="5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6"/>
            <p:cNvSpPr/>
            <p:nvPr/>
          </p:nvSpPr>
          <p:spPr>
            <a:xfrm>
              <a:off x="3915225" y="1460050"/>
              <a:ext cx="115525" cy="44075"/>
            </a:xfrm>
            <a:custGeom>
              <a:avLst/>
              <a:gdLst/>
              <a:ahLst/>
              <a:cxnLst/>
              <a:rect l="l" t="t" r="r" b="b"/>
              <a:pathLst>
                <a:path w="4621" h="1763" fill="none" extrusionOk="0">
                  <a:moveTo>
                    <a:pt x="1" y="0"/>
                  </a:moveTo>
                  <a:cubicBezTo>
                    <a:pt x="1" y="0"/>
                    <a:pt x="1825" y="1763"/>
                    <a:pt x="4621" y="79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6"/>
            <p:cNvSpPr/>
            <p:nvPr/>
          </p:nvSpPr>
          <p:spPr>
            <a:xfrm>
              <a:off x="3675875" y="1149250"/>
              <a:ext cx="322900" cy="368225"/>
            </a:xfrm>
            <a:custGeom>
              <a:avLst/>
              <a:gdLst/>
              <a:ahLst/>
              <a:cxnLst/>
              <a:rect l="l" t="t" r="r" b="b"/>
              <a:pathLst>
                <a:path w="12916" h="14729" extrusionOk="0">
                  <a:moveTo>
                    <a:pt x="1490" y="0"/>
                  </a:moveTo>
                  <a:lnTo>
                    <a:pt x="1490" y="0"/>
                  </a:lnTo>
                  <a:cubicBezTo>
                    <a:pt x="1489" y="1"/>
                    <a:pt x="0" y="6353"/>
                    <a:pt x="2371" y="10760"/>
                  </a:cubicBezTo>
                  <a:cubicBezTo>
                    <a:pt x="3773" y="13366"/>
                    <a:pt x="5961" y="14729"/>
                    <a:pt x="7648" y="14729"/>
                  </a:cubicBezTo>
                  <a:cubicBezTo>
                    <a:pt x="8813" y="14729"/>
                    <a:pt x="9739" y="14078"/>
                    <a:pt x="10000" y="12736"/>
                  </a:cubicBezTo>
                  <a:cubicBezTo>
                    <a:pt x="10000" y="12736"/>
                    <a:pt x="10019" y="12737"/>
                    <a:pt x="10054" y="12737"/>
                  </a:cubicBezTo>
                  <a:cubicBezTo>
                    <a:pt x="10453" y="12737"/>
                    <a:pt x="12916" y="12634"/>
                    <a:pt x="12888" y="10092"/>
                  </a:cubicBezTo>
                  <a:cubicBezTo>
                    <a:pt x="12827" y="7295"/>
                    <a:pt x="10973" y="5167"/>
                    <a:pt x="7964" y="3891"/>
                  </a:cubicBezTo>
                  <a:cubicBezTo>
                    <a:pt x="4955" y="2645"/>
                    <a:pt x="2128" y="1672"/>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6"/>
            <p:cNvSpPr/>
            <p:nvPr/>
          </p:nvSpPr>
          <p:spPr>
            <a:xfrm>
              <a:off x="3675875" y="1149250"/>
              <a:ext cx="250025" cy="368225"/>
            </a:xfrm>
            <a:custGeom>
              <a:avLst/>
              <a:gdLst/>
              <a:ahLst/>
              <a:cxnLst/>
              <a:rect l="l" t="t" r="r" b="b"/>
              <a:pathLst>
                <a:path w="10001" h="14729" extrusionOk="0">
                  <a:moveTo>
                    <a:pt x="1490" y="0"/>
                  </a:moveTo>
                  <a:cubicBezTo>
                    <a:pt x="1489" y="1"/>
                    <a:pt x="0" y="6353"/>
                    <a:pt x="2371" y="10760"/>
                  </a:cubicBezTo>
                  <a:cubicBezTo>
                    <a:pt x="3773" y="13366"/>
                    <a:pt x="5961" y="14729"/>
                    <a:pt x="7648" y="14729"/>
                  </a:cubicBezTo>
                  <a:cubicBezTo>
                    <a:pt x="8813" y="14729"/>
                    <a:pt x="9739" y="14078"/>
                    <a:pt x="10000" y="12736"/>
                  </a:cubicBezTo>
                  <a:cubicBezTo>
                    <a:pt x="2645" y="7447"/>
                    <a:pt x="1490" y="1"/>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6"/>
            <p:cNvSpPr/>
            <p:nvPr/>
          </p:nvSpPr>
          <p:spPr>
            <a:xfrm>
              <a:off x="4228300" y="1201950"/>
              <a:ext cx="316150" cy="319675"/>
            </a:xfrm>
            <a:custGeom>
              <a:avLst/>
              <a:gdLst/>
              <a:ahLst/>
              <a:cxnLst/>
              <a:rect l="l" t="t" r="r" b="b"/>
              <a:pathLst>
                <a:path w="12646" h="12787" extrusionOk="0">
                  <a:moveTo>
                    <a:pt x="5731" y="0"/>
                  </a:moveTo>
                  <a:cubicBezTo>
                    <a:pt x="4351" y="0"/>
                    <a:pt x="3344" y="1017"/>
                    <a:pt x="3344" y="2360"/>
                  </a:cubicBezTo>
                  <a:cubicBezTo>
                    <a:pt x="3314" y="2330"/>
                    <a:pt x="3284" y="2300"/>
                    <a:pt x="3253" y="2269"/>
                  </a:cubicBezTo>
                  <a:cubicBezTo>
                    <a:pt x="3073" y="2161"/>
                    <a:pt x="2660" y="1947"/>
                    <a:pt x="2164" y="1947"/>
                  </a:cubicBezTo>
                  <a:cubicBezTo>
                    <a:pt x="1820" y="1947"/>
                    <a:pt x="1437" y="2050"/>
                    <a:pt x="1065" y="2360"/>
                  </a:cubicBezTo>
                  <a:cubicBezTo>
                    <a:pt x="1" y="3272"/>
                    <a:pt x="2311" y="7619"/>
                    <a:pt x="5746" y="9534"/>
                  </a:cubicBezTo>
                  <a:cubicBezTo>
                    <a:pt x="9180" y="11449"/>
                    <a:pt x="12098" y="11965"/>
                    <a:pt x="12645" y="12786"/>
                  </a:cubicBezTo>
                  <a:cubicBezTo>
                    <a:pt x="12645" y="12786"/>
                    <a:pt x="12615" y="6829"/>
                    <a:pt x="9697" y="2664"/>
                  </a:cubicBezTo>
                  <a:cubicBezTo>
                    <a:pt x="8366" y="744"/>
                    <a:pt x="6912" y="0"/>
                    <a:pt x="5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6"/>
            <p:cNvSpPr/>
            <p:nvPr/>
          </p:nvSpPr>
          <p:spPr>
            <a:xfrm>
              <a:off x="4311900" y="1201950"/>
              <a:ext cx="232550" cy="319675"/>
            </a:xfrm>
            <a:custGeom>
              <a:avLst/>
              <a:gdLst/>
              <a:ahLst/>
              <a:cxnLst/>
              <a:rect l="l" t="t" r="r" b="b"/>
              <a:pathLst>
                <a:path w="9302" h="12787" extrusionOk="0">
                  <a:moveTo>
                    <a:pt x="2387" y="0"/>
                  </a:moveTo>
                  <a:cubicBezTo>
                    <a:pt x="1007" y="0"/>
                    <a:pt x="0" y="1017"/>
                    <a:pt x="0" y="2360"/>
                  </a:cubicBezTo>
                  <a:cubicBezTo>
                    <a:pt x="5928" y="6494"/>
                    <a:pt x="9210" y="12604"/>
                    <a:pt x="9301" y="12786"/>
                  </a:cubicBezTo>
                  <a:cubicBezTo>
                    <a:pt x="9301" y="12786"/>
                    <a:pt x="9271" y="6829"/>
                    <a:pt x="6353" y="2664"/>
                  </a:cubicBezTo>
                  <a:cubicBezTo>
                    <a:pt x="5022" y="744"/>
                    <a:pt x="3568" y="0"/>
                    <a:pt x="2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312" name="Google Shape;2312;p26"/>
          <p:cNvPicPr preferRelativeResize="0"/>
          <p:nvPr/>
        </p:nvPicPr>
        <p:blipFill>
          <a:blip r:embed="rId2">
            <a:alphaModFix amt="50000"/>
          </a:blip>
          <a:stretch>
            <a:fillRect/>
          </a:stretch>
        </p:blipFill>
        <p:spPr>
          <a:xfrm>
            <a:off x="9825101" y="-197967"/>
            <a:ext cx="3768468" cy="3371200"/>
          </a:xfrm>
          <a:prstGeom prst="rect">
            <a:avLst/>
          </a:prstGeom>
          <a:noFill/>
          <a:ln>
            <a:noFill/>
          </a:ln>
        </p:spPr>
      </p:pic>
    </p:spTree>
    <p:extLst>
      <p:ext uri="{BB962C8B-B14F-4D97-AF65-F5344CB8AC3E}">
        <p14:creationId xmlns:p14="http://schemas.microsoft.com/office/powerpoint/2010/main" val="2704588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571D-052B-BDC2-3560-D1CCF9505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AAFF7D-FD39-CDA6-6262-10AE770A12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4B26A-E265-28CF-2B23-5A03CB94A1F7}"/>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5" name="Footer Placeholder 4">
            <a:extLst>
              <a:ext uri="{FF2B5EF4-FFF2-40B4-BE49-F238E27FC236}">
                <a16:creationId xmlns:a16="http://schemas.microsoft.com/office/drawing/2014/main" id="{965EE33D-0A16-7EB3-F6FF-95EBF3917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885B81-F3EC-908E-6E8A-C42A0A42F296}"/>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62695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66DB-885C-3A88-CCC4-2792448C3C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342E8D-2836-B808-7566-449A460593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5F0660-E7E6-2B98-DA85-093D37E4FE99}"/>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5" name="Footer Placeholder 4">
            <a:extLst>
              <a:ext uri="{FF2B5EF4-FFF2-40B4-BE49-F238E27FC236}">
                <a16:creationId xmlns:a16="http://schemas.microsoft.com/office/drawing/2014/main" id="{FE0EF181-4C03-A070-9459-97086AF0A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AE8ED-608B-A378-42BF-53A629A5A104}"/>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201791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38F00-0AC5-639A-1A42-21E5053D6A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6D113-080D-581C-E606-DA11AFD4EF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3CC280-E776-FC7D-FAAA-7534A1AB2E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669A6-A80D-3B8A-5A26-33335311E205}"/>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6" name="Footer Placeholder 5">
            <a:extLst>
              <a:ext uri="{FF2B5EF4-FFF2-40B4-BE49-F238E27FC236}">
                <a16:creationId xmlns:a16="http://schemas.microsoft.com/office/drawing/2014/main" id="{91D2ADF2-AE88-4F81-465E-1023C6CA23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FC2C1-649F-1744-33AB-57E7FBDF3A80}"/>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4144984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87DE-F072-DCD4-1ECB-A64802095D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127BB2-D7C5-32AE-2AF0-C3F81B80D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853A64-32A3-A2A1-F0CD-175BA88ECD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6FC69E-787C-C01D-81B1-5972F2317E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3A75AA-D007-7368-FF6E-1A4C5F3F3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F21EBC-5D62-D4CE-8B05-E7A8EC85EAED}"/>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8" name="Footer Placeholder 7">
            <a:extLst>
              <a:ext uri="{FF2B5EF4-FFF2-40B4-BE49-F238E27FC236}">
                <a16:creationId xmlns:a16="http://schemas.microsoft.com/office/drawing/2014/main" id="{42616C50-809D-A5FE-A444-AF0B74C1AD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BE0A8A-1BAD-0CCA-1941-BB0DA73FBAD0}"/>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201344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C3D77-F1E6-E758-ACD3-72A2F184B3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E79348-66FE-71FA-820A-E3F996962DD8}"/>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4" name="Footer Placeholder 3">
            <a:extLst>
              <a:ext uri="{FF2B5EF4-FFF2-40B4-BE49-F238E27FC236}">
                <a16:creationId xmlns:a16="http://schemas.microsoft.com/office/drawing/2014/main" id="{D95BADD0-0BAE-C933-98F4-6B819EFD51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D34460-FD98-619A-5D0C-8C89857E450A}"/>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1922953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7ECBC-AA30-1386-A2CB-117827C76BAC}"/>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3" name="Footer Placeholder 2">
            <a:extLst>
              <a:ext uri="{FF2B5EF4-FFF2-40B4-BE49-F238E27FC236}">
                <a16:creationId xmlns:a16="http://schemas.microsoft.com/office/drawing/2014/main" id="{823234C2-9D50-869A-BA80-4791F880FB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9BF7D2-733E-38C2-1530-25194B323E2F}"/>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269131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065D-8522-DB20-492A-66D6F741E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2ECA-4E5B-F910-D2BE-6BACB86D9A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D1D32A-8ACD-945B-2701-AA7D88A9E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2398F-8662-6072-2E58-136F2AEFF999}"/>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6" name="Footer Placeholder 5">
            <a:extLst>
              <a:ext uri="{FF2B5EF4-FFF2-40B4-BE49-F238E27FC236}">
                <a16:creationId xmlns:a16="http://schemas.microsoft.com/office/drawing/2014/main" id="{C8E6227A-4FD2-1B83-34AB-1897C2177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FC9BE-B933-2D03-B188-D83153B42DAF}"/>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244436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F3898-F529-8E44-E5DB-D1C00B67C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687A6-CD1F-930D-7AF5-ED7E851BE4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A676A7-166A-CF8C-801F-401201693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61E8D-A9A5-F58A-A8A6-7DCEE7A3A12E}"/>
              </a:ext>
            </a:extLst>
          </p:cNvPr>
          <p:cNvSpPr>
            <a:spLocks noGrp="1"/>
          </p:cNvSpPr>
          <p:nvPr>
            <p:ph type="dt" sz="half" idx="10"/>
          </p:nvPr>
        </p:nvSpPr>
        <p:spPr/>
        <p:txBody>
          <a:bodyPr/>
          <a:lstStyle/>
          <a:p>
            <a:fld id="{E45F4F5D-1510-4646-B1C9-03B90AFEB54A}" type="datetimeFigureOut">
              <a:rPr lang="en-US" smtClean="0"/>
              <a:t>08-Sep-23</a:t>
            </a:fld>
            <a:endParaRPr lang="en-US"/>
          </a:p>
        </p:txBody>
      </p:sp>
      <p:sp>
        <p:nvSpPr>
          <p:cNvPr id="6" name="Footer Placeholder 5">
            <a:extLst>
              <a:ext uri="{FF2B5EF4-FFF2-40B4-BE49-F238E27FC236}">
                <a16:creationId xmlns:a16="http://schemas.microsoft.com/office/drawing/2014/main" id="{EE42486A-A5ED-2DEE-60D2-A08E095053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A2AD86-133E-D14E-76C1-F8EAC9F4510A}"/>
              </a:ext>
            </a:extLst>
          </p:cNvPr>
          <p:cNvSpPr>
            <a:spLocks noGrp="1"/>
          </p:cNvSpPr>
          <p:nvPr>
            <p:ph type="sldNum" sz="quarter" idx="12"/>
          </p:nvPr>
        </p:nvSpPr>
        <p:spPr/>
        <p:txBody>
          <a:bodyPr/>
          <a:lstStyle/>
          <a:p>
            <a:fld id="{6F374ECC-3997-4F69-A115-D3B36587C02D}" type="slidenum">
              <a:rPr lang="en-US" smtClean="0"/>
              <a:t>‹#›</a:t>
            </a:fld>
            <a:endParaRPr lang="en-US"/>
          </a:p>
        </p:txBody>
      </p:sp>
    </p:spTree>
    <p:extLst>
      <p:ext uri="{BB962C8B-B14F-4D97-AF65-F5344CB8AC3E}">
        <p14:creationId xmlns:p14="http://schemas.microsoft.com/office/powerpoint/2010/main" val="3135792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1F01F6-4413-82A6-D7FA-DCFB6C0E30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341B32-8F08-C821-368A-9A7888326C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26B32-47C0-108D-3675-F3AE7897B8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F4F5D-1510-4646-B1C9-03B90AFEB54A}" type="datetimeFigureOut">
              <a:rPr lang="en-US" smtClean="0"/>
              <a:t>08-Sep-23</a:t>
            </a:fld>
            <a:endParaRPr lang="en-US"/>
          </a:p>
        </p:txBody>
      </p:sp>
      <p:sp>
        <p:nvSpPr>
          <p:cNvPr id="5" name="Footer Placeholder 4">
            <a:extLst>
              <a:ext uri="{FF2B5EF4-FFF2-40B4-BE49-F238E27FC236}">
                <a16:creationId xmlns:a16="http://schemas.microsoft.com/office/drawing/2014/main" id="{2DBA72FC-8661-EB38-58C9-14398A21F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8241F4-6B90-0FCB-4174-42467D8A1B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74ECC-3997-4F69-A115-D3B36587C02D}" type="slidenum">
              <a:rPr lang="en-US" smtClean="0"/>
              <a:t>‹#›</a:t>
            </a:fld>
            <a:endParaRPr lang="en-US"/>
          </a:p>
        </p:txBody>
      </p:sp>
    </p:spTree>
    <p:extLst>
      <p:ext uri="{BB962C8B-B14F-4D97-AF65-F5344CB8AC3E}">
        <p14:creationId xmlns:p14="http://schemas.microsoft.com/office/powerpoint/2010/main" val="1223788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55C9C-98F8-C477-D75E-2410543A811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D69E6FA-B231-282A-1FE2-9296307873B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2895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9238" y="2395871"/>
            <a:ext cx="2665815" cy="2339163"/>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txBody>
            <a:bodyPr/>
            <a:lstStyle/>
            <a:p>
              <a:endParaRPr lang="en-US"/>
            </a:p>
          </p:txBody>
        </p:sp>
      </p:grpSp>
      <p:grpSp>
        <p:nvGrpSpPr>
          <p:cNvPr id="6" name="Group 6"/>
          <p:cNvGrpSpPr/>
          <p:nvPr/>
        </p:nvGrpSpPr>
        <p:grpSpPr>
          <a:xfrm>
            <a:off x="2765052" y="859741"/>
            <a:ext cx="9429931" cy="5643840"/>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txBody>
            <a:bodyPr/>
            <a:lstStyle/>
            <a:p>
              <a:endParaRPr lang="en-US"/>
            </a:p>
          </p:txBody>
        </p:sp>
      </p:grpSp>
      <p:sp>
        <p:nvSpPr>
          <p:cNvPr id="8" name="TextBox 8"/>
          <p:cNvSpPr txBox="1"/>
          <p:nvPr/>
        </p:nvSpPr>
        <p:spPr>
          <a:xfrm>
            <a:off x="3260651" y="963603"/>
            <a:ext cx="8623485" cy="4720075"/>
          </a:xfrm>
          <a:prstGeom prst="rect">
            <a:avLst/>
          </a:prstGeom>
        </p:spPr>
        <p:txBody>
          <a:bodyPr wrap="square" lIns="0" tIns="0" rIns="0" bIns="0" rtlCol="0" anchor="t">
            <a:spAutoFit/>
          </a:bodyPr>
          <a:lstStyle/>
          <a:p>
            <a:pPr algn="just" defTabSz="609585">
              <a:lnSpc>
                <a:spcPct val="150000"/>
              </a:lnSpc>
              <a:spcBef>
                <a:spcPct val="0"/>
              </a:spcBef>
              <a:defRPr/>
            </a:pPr>
            <a:r>
              <a:rPr lang="en-US" sz="2667" b="1" dirty="0">
                <a:solidFill>
                  <a:srgbClr val="044F2B"/>
                </a:solidFill>
                <a:latin typeface="+mj-lt"/>
              </a:rPr>
              <a:t>- </a:t>
            </a:r>
            <a:r>
              <a:rPr lang="en-US" sz="2667" b="1" dirty="0" err="1">
                <a:solidFill>
                  <a:srgbClr val="044F2B"/>
                </a:solidFill>
                <a:latin typeface="+mj-lt"/>
              </a:rPr>
              <a:t>Ngoại</a:t>
            </a:r>
            <a:r>
              <a:rPr lang="en-US" sz="2667" b="1" dirty="0">
                <a:solidFill>
                  <a:srgbClr val="044F2B"/>
                </a:solidFill>
                <a:latin typeface="+mj-lt"/>
              </a:rPr>
              <a:t> </a:t>
            </a:r>
            <a:r>
              <a:rPr lang="en-US" sz="2667" b="1" dirty="0" err="1">
                <a:solidFill>
                  <a:srgbClr val="044F2B"/>
                </a:solidFill>
                <a:latin typeface="+mj-lt"/>
              </a:rPr>
              <a:t>hình</a:t>
            </a:r>
            <a:r>
              <a:rPr lang="en-US" sz="2667" dirty="0">
                <a:solidFill>
                  <a:srgbClr val="044F2B"/>
                </a:solidFill>
                <a:latin typeface="+mj-lt"/>
              </a:rPr>
              <a:t>: </a:t>
            </a:r>
            <a:r>
              <a:rPr lang="en-US" sz="2667" dirty="0" err="1">
                <a:solidFill>
                  <a:srgbClr val="044F2B"/>
                </a:solidFill>
                <a:latin typeface="+mj-lt"/>
              </a:rPr>
              <a:t>toát</a:t>
            </a:r>
            <a:r>
              <a:rPr lang="en-US" sz="2667" dirty="0">
                <a:solidFill>
                  <a:srgbClr val="044F2B"/>
                </a:solidFill>
                <a:latin typeface="+mj-lt"/>
              </a:rPr>
              <a:t> </a:t>
            </a:r>
            <a:r>
              <a:rPr lang="en-US" sz="2667" dirty="0" err="1">
                <a:solidFill>
                  <a:srgbClr val="044F2B"/>
                </a:solidFill>
                <a:latin typeface="+mj-lt"/>
              </a:rPr>
              <a:t>lên</a:t>
            </a:r>
            <a:r>
              <a:rPr lang="en-US" sz="2667" dirty="0">
                <a:solidFill>
                  <a:srgbClr val="044F2B"/>
                </a:solidFill>
                <a:latin typeface="+mj-lt"/>
              </a:rPr>
              <a:t> </a:t>
            </a:r>
            <a:r>
              <a:rPr lang="en-US" sz="2667" dirty="0" err="1">
                <a:solidFill>
                  <a:srgbClr val="044F2B"/>
                </a:solidFill>
                <a:latin typeface="+mj-lt"/>
              </a:rPr>
              <a:t>vẻ</a:t>
            </a:r>
            <a:r>
              <a:rPr lang="en-US" sz="2667" dirty="0">
                <a:solidFill>
                  <a:srgbClr val="044F2B"/>
                </a:solidFill>
                <a:latin typeface="+mj-lt"/>
              </a:rPr>
              <a:t> </a:t>
            </a:r>
            <a:r>
              <a:rPr lang="en-US" sz="2667" dirty="0" err="1">
                <a:solidFill>
                  <a:srgbClr val="044F2B"/>
                </a:solidFill>
                <a:latin typeface="+mj-lt"/>
              </a:rPr>
              <a:t>đẹp</a:t>
            </a:r>
            <a:r>
              <a:rPr lang="en-US" sz="2667" dirty="0">
                <a:solidFill>
                  <a:srgbClr val="044F2B"/>
                </a:solidFill>
                <a:latin typeface="+mj-lt"/>
              </a:rPr>
              <a:t> </a:t>
            </a:r>
            <a:r>
              <a:rPr lang="en-US" sz="2667" dirty="0" err="1">
                <a:solidFill>
                  <a:srgbClr val="044F2B"/>
                </a:solidFill>
                <a:latin typeface="+mj-lt"/>
              </a:rPr>
              <a:t>của</a:t>
            </a:r>
            <a:r>
              <a:rPr lang="en-US" sz="2667" dirty="0">
                <a:solidFill>
                  <a:srgbClr val="044F2B"/>
                </a:solidFill>
                <a:latin typeface="+mj-lt"/>
              </a:rPr>
              <a:t> </a:t>
            </a:r>
            <a:r>
              <a:rPr lang="en-US" sz="2667" dirty="0" err="1">
                <a:solidFill>
                  <a:srgbClr val="044F2B"/>
                </a:solidFill>
                <a:latin typeface="+mj-lt"/>
              </a:rPr>
              <a:t>một</a:t>
            </a:r>
            <a:r>
              <a:rPr lang="en-US" sz="2667" dirty="0">
                <a:solidFill>
                  <a:srgbClr val="044F2B"/>
                </a:solidFill>
                <a:latin typeface="+mj-lt"/>
              </a:rPr>
              <a:t> </a:t>
            </a:r>
            <a:r>
              <a:rPr lang="en-US" sz="2667" dirty="0" err="1">
                <a:solidFill>
                  <a:srgbClr val="044F2B"/>
                </a:solidFill>
                <a:latin typeface="+mj-lt"/>
              </a:rPr>
              <a:t>người</a:t>
            </a:r>
            <a:r>
              <a:rPr lang="en-US" sz="2667" dirty="0">
                <a:solidFill>
                  <a:srgbClr val="044F2B"/>
                </a:solidFill>
                <a:latin typeface="+mj-lt"/>
              </a:rPr>
              <a:t> </a:t>
            </a:r>
            <a:r>
              <a:rPr lang="en-US" sz="2667" dirty="0" err="1">
                <a:solidFill>
                  <a:srgbClr val="044F2B"/>
                </a:solidFill>
                <a:latin typeface="+mj-lt"/>
              </a:rPr>
              <a:t>lao</a:t>
            </a:r>
            <a:r>
              <a:rPr lang="en-US" sz="2667" dirty="0">
                <a:solidFill>
                  <a:srgbClr val="044F2B"/>
                </a:solidFill>
                <a:latin typeface="+mj-lt"/>
              </a:rPr>
              <a:t> </a:t>
            </a:r>
            <a:r>
              <a:rPr lang="en-US" sz="2667" dirty="0" err="1">
                <a:solidFill>
                  <a:srgbClr val="044F2B"/>
                </a:solidFill>
                <a:latin typeface="+mj-lt"/>
              </a:rPr>
              <a:t>động</a:t>
            </a:r>
            <a:r>
              <a:rPr lang="en-US" sz="2667" dirty="0">
                <a:solidFill>
                  <a:srgbClr val="044F2B"/>
                </a:solidFill>
                <a:latin typeface="+mj-lt"/>
              </a:rPr>
              <a:t> </a:t>
            </a:r>
            <a:r>
              <a:rPr lang="en-US" sz="2667" dirty="0" err="1">
                <a:solidFill>
                  <a:srgbClr val="044F2B"/>
                </a:solidFill>
                <a:latin typeface="+mj-lt"/>
              </a:rPr>
              <a:t>từng</a:t>
            </a:r>
            <a:r>
              <a:rPr lang="en-US" sz="2667" dirty="0">
                <a:solidFill>
                  <a:srgbClr val="044F2B"/>
                </a:solidFill>
                <a:latin typeface="+mj-lt"/>
              </a:rPr>
              <a:t> </a:t>
            </a:r>
            <a:r>
              <a:rPr lang="en-US" sz="2667" dirty="0" err="1">
                <a:solidFill>
                  <a:srgbClr val="044F2B"/>
                </a:solidFill>
                <a:latin typeface="+mj-lt"/>
              </a:rPr>
              <a:t>trải</a:t>
            </a:r>
            <a:r>
              <a:rPr lang="en-US" sz="2667" dirty="0">
                <a:solidFill>
                  <a:srgbClr val="044F2B"/>
                </a:solidFill>
                <a:latin typeface="+mj-lt"/>
              </a:rPr>
              <a:t>, can </a:t>
            </a:r>
            <a:r>
              <a:rPr lang="en-US" sz="2667" dirty="0" err="1">
                <a:solidFill>
                  <a:srgbClr val="044F2B"/>
                </a:solidFill>
                <a:latin typeface="+mj-lt"/>
              </a:rPr>
              <a:t>đảm</a:t>
            </a:r>
            <a:r>
              <a:rPr lang="en-US" sz="2667" dirty="0">
                <a:solidFill>
                  <a:srgbClr val="044F2B"/>
                </a:solidFill>
                <a:latin typeface="+mj-lt"/>
              </a:rPr>
              <a:t>: </a:t>
            </a:r>
            <a:r>
              <a:rPr lang="en-US" sz="2667" dirty="0" err="1">
                <a:solidFill>
                  <a:srgbClr val="044F2B"/>
                </a:solidFill>
                <a:latin typeface="+mj-lt"/>
              </a:rPr>
              <a:t>vóc</a:t>
            </a:r>
            <a:r>
              <a:rPr lang="en-US" sz="2667" dirty="0">
                <a:solidFill>
                  <a:srgbClr val="044F2B"/>
                </a:solidFill>
                <a:latin typeface="+mj-lt"/>
              </a:rPr>
              <a:t> </a:t>
            </a:r>
            <a:r>
              <a:rPr lang="en-US" sz="2667" dirty="0" err="1">
                <a:solidFill>
                  <a:srgbClr val="044F2B"/>
                </a:solidFill>
                <a:latin typeface="+mj-lt"/>
              </a:rPr>
              <a:t>dáng</a:t>
            </a:r>
            <a:r>
              <a:rPr lang="en-US" sz="2667" dirty="0">
                <a:solidFill>
                  <a:srgbClr val="044F2B"/>
                </a:solidFill>
                <a:latin typeface="+mj-lt"/>
              </a:rPr>
              <a:t> </a:t>
            </a:r>
            <a:r>
              <a:rPr lang="en-US" sz="2667" dirty="0" err="1">
                <a:solidFill>
                  <a:srgbClr val="044F2B"/>
                </a:solidFill>
                <a:latin typeface="+mj-lt"/>
              </a:rPr>
              <a:t>khỏe</a:t>
            </a:r>
            <a:r>
              <a:rPr lang="en-US" sz="2667" dirty="0">
                <a:solidFill>
                  <a:srgbClr val="044F2B"/>
                </a:solidFill>
                <a:latin typeface="+mj-lt"/>
              </a:rPr>
              <a:t> </a:t>
            </a:r>
            <a:r>
              <a:rPr lang="en-US" sz="2667" dirty="0" err="1">
                <a:solidFill>
                  <a:srgbClr val="044F2B"/>
                </a:solidFill>
                <a:latin typeface="+mj-lt"/>
              </a:rPr>
              <a:t>mạnh</a:t>
            </a:r>
            <a:r>
              <a:rPr lang="en-US" sz="2667" dirty="0">
                <a:solidFill>
                  <a:srgbClr val="044F2B"/>
                </a:solidFill>
                <a:latin typeface="+mj-lt"/>
              </a:rPr>
              <a:t>, </a:t>
            </a:r>
            <a:r>
              <a:rPr lang="en-US" sz="2667" dirty="0" err="1">
                <a:solidFill>
                  <a:srgbClr val="044F2B"/>
                </a:solidFill>
                <a:latin typeface="+mj-lt"/>
              </a:rPr>
              <a:t>vững</a:t>
            </a:r>
            <a:r>
              <a:rPr lang="en-US" sz="2667" dirty="0">
                <a:solidFill>
                  <a:srgbClr val="044F2B"/>
                </a:solidFill>
                <a:latin typeface="+mj-lt"/>
              </a:rPr>
              <a:t> </a:t>
            </a:r>
            <a:r>
              <a:rPr lang="en-US" sz="2667" dirty="0" err="1">
                <a:solidFill>
                  <a:srgbClr val="044F2B"/>
                </a:solidFill>
                <a:latin typeface="+mj-lt"/>
              </a:rPr>
              <a:t>chãi</a:t>
            </a:r>
            <a:r>
              <a:rPr lang="en-US" sz="2667" dirty="0">
                <a:solidFill>
                  <a:srgbClr val="044F2B"/>
                </a:solidFill>
                <a:latin typeface="+mj-lt"/>
              </a:rPr>
              <a:t>, </a:t>
            </a:r>
            <a:r>
              <a:rPr lang="en-US" sz="2667" dirty="0" err="1">
                <a:solidFill>
                  <a:srgbClr val="044F2B"/>
                </a:solidFill>
                <a:latin typeface="+mj-lt"/>
              </a:rPr>
              <a:t>cử</a:t>
            </a:r>
            <a:r>
              <a:rPr lang="en-US" sz="2667" dirty="0">
                <a:solidFill>
                  <a:srgbClr val="044F2B"/>
                </a:solidFill>
                <a:latin typeface="+mj-lt"/>
              </a:rPr>
              <a:t> </a:t>
            </a:r>
            <a:r>
              <a:rPr lang="en-US" sz="2667" dirty="0" err="1">
                <a:solidFill>
                  <a:srgbClr val="044F2B"/>
                </a:solidFill>
                <a:latin typeface="+mj-lt"/>
              </a:rPr>
              <a:t>chỉ</a:t>
            </a:r>
            <a:r>
              <a:rPr lang="en-US" sz="2667" dirty="0">
                <a:solidFill>
                  <a:srgbClr val="044F2B"/>
                </a:solidFill>
                <a:latin typeface="+mj-lt"/>
              </a:rPr>
              <a:t> </a:t>
            </a:r>
            <a:r>
              <a:rPr lang="en-US" sz="2667" dirty="0" err="1">
                <a:solidFill>
                  <a:srgbClr val="044F2B"/>
                </a:solidFill>
                <a:latin typeface="+mj-lt"/>
              </a:rPr>
              <a:t>mạnh</a:t>
            </a:r>
            <a:r>
              <a:rPr lang="en-US" sz="2667" dirty="0">
                <a:solidFill>
                  <a:srgbClr val="044F2B"/>
                </a:solidFill>
                <a:latin typeface="+mj-lt"/>
              </a:rPr>
              <a:t> </a:t>
            </a:r>
            <a:r>
              <a:rPr lang="en-US" sz="2667" dirty="0" err="1">
                <a:solidFill>
                  <a:srgbClr val="044F2B"/>
                </a:solidFill>
                <a:latin typeface="+mj-lt"/>
              </a:rPr>
              <a:t>mẽ</a:t>
            </a:r>
            <a:r>
              <a:rPr lang="en-US" sz="2667" dirty="0">
                <a:solidFill>
                  <a:srgbClr val="044F2B"/>
                </a:solidFill>
                <a:latin typeface="+mj-lt"/>
              </a:rPr>
              <a:t>, </a:t>
            </a:r>
            <a:r>
              <a:rPr lang="en-US" sz="2667" dirty="0" err="1">
                <a:solidFill>
                  <a:srgbClr val="044F2B"/>
                </a:solidFill>
                <a:latin typeface="+mj-lt"/>
              </a:rPr>
              <a:t>dứt</a:t>
            </a:r>
            <a:r>
              <a:rPr lang="en-US" sz="2667" dirty="0">
                <a:solidFill>
                  <a:srgbClr val="044F2B"/>
                </a:solidFill>
                <a:latin typeface="+mj-lt"/>
              </a:rPr>
              <a:t> </a:t>
            </a:r>
            <a:r>
              <a:rPr lang="en-US" sz="2667" dirty="0" err="1">
                <a:solidFill>
                  <a:srgbClr val="044F2B"/>
                </a:solidFill>
                <a:latin typeface="+mj-lt"/>
              </a:rPr>
              <a:t>khoát</a:t>
            </a:r>
            <a:r>
              <a:rPr lang="en-US" sz="2667" dirty="0">
                <a:solidFill>
                  <a:srgbClr val="044F2B"/>
                </a:solidFill>
                <a:latin typeface="+mj-lt"/>
              </a:rPr>
              <a:t>…</a:t>
            </a:r>
          </a:p>
          <a:p>
            <a:r>
              <a:rPr lang="en-US" sz="2667" b="1" dirty="0">
                <a:solidFill>
                  <a:srgbClr val="3E6949"/>
                </a:solidFill>
                <a:latin typeface="+mj-lt"/>
              </a:rPr>
              <a:t>- </a:t>
            </a:r>
            <a:r>
              <a:rPr lang="en-US" sz="2667" b="1" dirty="0" err="1">
                <a:solidFill>
                  <a:srgbClr val="3E6949"/>
                </a:solidFill>
                <a:latin typeface="+mj-lt"/>
              </a:rPr>
              <a:t>Lời</a:t>
            </a:r>
            <a:r>
              <a:rPr lang="en-US" sz="2667" b="1" dirty="0">
                <a:solidFill>
                  <a:srgbClr val="3E6949"/>
                </a:solidFill>
                <a:latin typeface="+mj-lt"/>
              </a:rPr>
              <a:t> </a:t>
            </a:r>
            <a:r>
              <a:rPr lang="en-US" sz="2667" b="1" dirty="0" err="1">
                <a:solidFill>
                  <a:srgbClr val="3E6949"/>
                </a:solidFill>
                <a:latin typeface="+mj-lt"/>
              </a:rPr>
              <a:t>nói</a:t>
            </a:r>
            <a:r>
              <a:rPr lang="en-US" sz="2667" b="1" dirty="0">
                <a:solidFill>
                  <a:srgbClr val="3E6949"/>
                </a:solidFill>
                <a:latin typeface="+mj-lt"/>
              </a:rPr>
              <a:t>, </a:t>
            </a:r>
            <a:r>
              <a:rPr lang="en-US" sz="2667" b="1" dirty="0" err="1">
                <a:solidFill>
                  <a:srgbClr val="3E6949"/>
                </a:solidFill>
                <a:latin typeface="+mj-lt"/>
              </a:rPr>
              <a:t>cách</a:t>
            </a:r>
            <a:r>
              <a:rPr lang="en-US" sz="2667" b="1" dirty="0">
                <a:solidFill>
                  <a:srgbClr val="3E6949"/>
                </a:solidFill>
                <a:latin typeface="+mj-lt"/>
              </a:rPr>
              <a:t> </a:t>
            </a:r>
            <a:r>
              <a:rPr lang="en-US" sz="2667" b="1" dirty="0" err="1">
                <a:solidFill>
                  <a:srgbClr val="3E6949"/>
                </a:solidFill>
                <a:latin typeface="+mj-lt"/>
              </a:rPr>
              <a:t>xư</a:t>
            </a:r>
            <a:r>
              <a:rPr lang="en-US" sz="2667" b="1" dirty="0">
                <a:solidFill>
                  <a:srgbClr val="3E6949"/>
                </a:solidFill>
                <a:latin typeface="+mj-lt"/>
              </a:rPr>
              <a:t> </a:t>
            </a:r>
            <a:r>
              <a:rPr lang="en-US" sz="2667" b="1" dirty="0" err="1">
                <a:solidFill>
                  <a:srgbClr val="3E6949"/>
                </a:solidFill>
                <a:latin typeface="+mj-lt"/>
              </a:rPr>
              <a:t>xử</a:t>
            </a:r>
            <a:r>
              <a:rPr lang="en-US" sz="2667" dirty="0">
                <a:solidFill>
                  <a:srgbClr val="3E6949"/>
                </a:solidFill>
                <a:latin typeface="+mj-lt"/>
              </a:rPr>
              <a:t>: </a:t>
            </a:r>
            <a:r>
              <a:rPr lang="en-US" sz="2667" dirty="0" err="1">
                <a:solidFill>
                  <a:srgbClr val="3E6949"/>
                </a:solidFill>
                <a:latin typeface="+mj-lt"/>
              </a:rPr>
              <a:t>thể</a:t>
            </a:r>
            <a:r>
              <a:rPr lang="en-US" sz="2667" dirty="0">
                <a:solidFill>
                  <a:srgbClr val="3E6949"/>
                </a:solidFill>
                <a:latin typeface="+mj-lt"/>
              </a:rPr>
              <a:t> </a:t>
            </a:r>
            <a:r>
              <a:rPr lang="en-US" sz="2667" dirty="0" err="1">
                <a:solidFill>
                  <a:srgbClr val="3E6949"/>
                </a:solidFill>
                <a:latin typeface="+mj-lt"/>
              </a:rPr>
              <a:t>hiện</a:t>
            </a:r>
            <a:r>
              <a:rPr lang="en-US" sz="2667" dirty="0">
                <a:solidFill>
                  <a:srgbClr val="3E6949"/>
                </a:solidFill>
                <a:latin typeface="+mj-lt"/>
              </a:rPr>
              <a:t> </a:t>
            </a:r>
            <a:r>
              <a:rPr lang="en-US" sz="2667" dirty="0" err="1">
                <a:solidFill>
                  <a:srgbClr val="3E6949"/>
                </a:solidFill>
                <a:latin typeface="+mj-lt"/>
              </a:rPr>
              <a:t>sự</a:t>
            </a:r>
            <a:r>
              <a:rPr lang="en-US" sz="2667" dirty="0">
                <a:solidFill>
                  <a:srgbClr val="3E6949"/>
                </a:solidFill>
                <a:latin typeface="+mj-lt"/>
              </a:rPr>
              <a:t> </a:t>
            </a:r>
            <a:r>
              <a:rPr lang="en-US" sz="2667" dirty="0" err="1">
                <a:solidFill>
                  <a:srgbClr val="3E6949"/>
                </a:solidFill>
                <a:latin typeface="+mj-lt"/>
              </a:rPr>
              <a:t>quan</a:t>
            </a:r>
            <a:r>
              <a:rPr lang="en-US" sz="2667" dirty="0">
                <a:solidFill>
                  <a:srgbClr val="3E6949"/>
                </a:solidFill>
                <a:latin typeface="+mj-lt"/>
              </a:rPr>
              <a:t> </a:t>
            </a:r>
            <a:r>
              <a:rPr lang="en-US" sz="2667" dirty="0" err="1">
                <a:solidFill>
                  <a:srgbClr val="3E6949"/>
                </a:solidFill>
                <a:latin typeface="+mj-lt"/>
              </a:rPr>
              <a:t>tâm</a:t>
            </a:r>
            <a:r>
              <a:rPr lang="en-US" sz="2667" dirty="0">
                <a:solidFill>
                  <a:srgbClr val="3E6949"/>
                </a:solidFill>
                <a:latin typeface="+mj-lt"/>
              </a:rPr>
              <a:t>, </a:t>
            </a:r>
            <a:r>
              <a:rPr lang="en-US" sz="2667" dirty="0" err="1">
                <a:solidFill>
                  <a:srgbClr val="3E6949"/>
                </a:solidFill>
                <a:latin typeface="+mj-lt"/>
              </a:rPr>
              <a:t>yêu</a:t>
            </a:r>
            <a:r>
              <a:rPr lang="en-US" sz="2667" dirty="0">
                <a:solidFill>
                  <a:srgbClr val="3E6949"/>
                </a:solidFill>
                <a:latin typeface="+mj-lt"/>
              </a:rPr>
              <a:t> </a:t>
            </a:r>
            <a:r>
              <a:rPr lang="en-US" sz="2667" dirty="0" err="1">
                <a:solidFill>
                  <a:srgbClr val="3E6949"/>
                </a:solidFill>
                <a:latin typeface="+mj-lt"/>
              </a:rPr>
              <a:t>thương</a:t>
            </a:r>
            <a:r>
              <a:rPr lang="en-US" sz="2667" dirty="0">
                <a:solidFill>
                  <a:srgbClr val="3E6949"/>
                </a:solidFill>
                <a:latin typeface="+mj-lt"/>
              </a:rPr>
              <a:t> </a:t>
            </a:r>
            <a:r>
              <a:rPr lang="en-US" sz="2667" dirty="0" err="1">
                <a:solidFill>
                  <a:srgbClr val="3E6949"/>
                </a:solidFill>
                <a:latin typeface="+mj-lt"/>
              </a:rPr>
              <a:t>dành</a:t>
            </a:r>
            <a:r>
              <a:rPr lang="en-US" sz="2667" dirty="0">
                <a:solidFill>
                  <a:srgbClr val="3E6949"/>
                </a:solidFill>
                <a:latin typeface="+mj-lt"/>
              </a:rPr>
              <a:t> </a:t>
            </a:r>
            <a:r>
              <a:rPr lang="en-US" sz="2667" dirty="0" err="1">
                <a:solidFill>
                  <a:srgbClr val="3E6949"/>
                </a:solidFill>
                <a:latin typeface="+mj-lt"/>
              </a:rPr>
              <a:t>cho</a:t>
            </a:r>
            <a:r>
              <a:rPr lang="en-US" sz="2667" dirty="0">
                <a:solidFill>
                  <a:srgbClr val="3E6949"/>
                </a:solidFill>
                <a:latin typeface="+mj-lt"/>
              </a:rPr>
              <a:t> </a:t>
            </a:r>
            <a:r>
              <a:rPr lang="en-US" sz="2667" dirty="0" err="1">
                <a:solidFill>
                  <a:srgbClr val="3E6949"/>
                </a:solidFill>
                <a:latin typeface="+mj-lt"/>
              </a:rPr>
              <a:t>cậu</a:t>
            </a:r>
            <a:r>
              <a:rPr lang="en-US" sz="2667" dirty="0">
                <a:solidFill>
                  <a:srgbClr val="3E6949"/>
                </a:solidFill>
                <a:latin typeface="+mj-lt"/>
              </a:rPr>
              <a:t> con </a:t>
            </a:r>
            <a:r>
              <a:rPr lang="en-US" sz="2667" dirty="0" err="1">
                <a:solidFill>
                  <a:srgbClr val="3E6949"/>
                </a:solidFill>
                <a:latin typeface="+mj-lt"/>
              </a:rPr>
              <a:t>nuôi</a:t>
            </a:r>
            <a:r>
              <a:rPr lang="en-US" sz="2667" dirty="0">
                <a:solidFill>
                  <a:srgbClr val="3E6949"/>
                </a:solidFill>
                <a:latin typeface="+mj-lt"/>
              </a:rPr>
              <a:t> (</a:t>
            </a:r>
            <a:r>
              <a:rPr lang="en-US" sz="2667" dirty="0" err="1">
                <a:solidFill>
                  <a:srgbClr val="3E6949"/>
                </a:solidFill>
                <a:latin typeface="+mj-lt"/>
              </a:rPr>
              <a:t>nghe</a:t>
            </a:r>
            <a:r>
              <a:rPr lang="en-US" sz="2667" dirty="0">
                <a:solidFill>
                  <a:srgbClr val="3E6949"/>
                </a:solidFill>
                <a:latin typeface="+mj-lt"/>
              </a:rPr>
              <a:t> </a:t>
            </a:r>
            <a:r>
              <a:rPr lang="en-US" sz="2667" dirty="0" err="1">
                <a:solidFill>
                  <a:srgbClr val="3E6949"/>
                </a:solidFill>
                <a:latin typeface="+mj-lt"/>
              </a:rPr>
              <a:t>tiếng</a:t>
            </a:r>
            <a:r>
              <a:rPr lang="en-US" sz="2667" dirty="0">
                <a:solidFill>
                  <a:srgbClr val="3E6949"/>
                </a:solidFill>
                <a:latin typeface="+mj-lt"/>
              </a:rPr>
              <a:t> </a:t>
            </a:r>
            <a:r>
              <a:rPr lang="en-US" sz="2667" dirty="0" err="1">
                <a:solidFill>
                  <a:srgbClr val="3E6949"/>
                </a:solidFill>
                <a:latin typeface="+mj-lt"/>
              </a:rPr>
              <a:t>thở</a:t>
            </a:r>
            <a:r>
              <a:rPr lang="en-US" sz="2667" dirty="0">
                <a:solidFill>
                  <a:srgbClr val="3E6949"/>
                </a:solidFill>
                <a:latin typeface="+mj-lt"/>
              </a:rPr>
              <a:t> </a:t>
            </a:r>
            <a:r>
              <a:rPr lang="en-US" sz="2667" dirty="0" err="1">
                <a:solidFill>
                  <a:srgbClr val="3E6949"/>
                </a:solidFill>
                <a:latin typeface="+mj-lt"/>
              </a:rPr>
              <a:t>biết</a:t>
            </a:r>
            <a:r>
              <a:rPr lang="en-US" sz="2667" dirty="0">
                <a:solidFill>
                  <a:srgbClr val="3E6949"/>
                </a:solidFill>
                <a:latin typeface="+mj-lt"/>
              </a:rPr>
              <a:t> An </a:t>
            </a:r>
            <a:r>
              <a:rPr lang="en-US" sz="2667" dirty="0" err="1">
                <a:solidFill>
                  <a:srgbClr val="3E6949"/>
                </a:solidFill>
                <a:latin typeface="+mj-lt"/>
              </a:rPr>
              <a:t>mệt</a:t>
            </a:r>
            <a:r>
              <a:rPr lang="en-US" sz="2667" dirty="0">
                <a:solidFill>
                  <a:srgbClr val="3E6949"/>
                </a:solidFill>
                <a:latin typeface="+mj-lt"/>
              </a:rPr>
              <a:t> </a:t>
            </a:r>
            <a:r>
              <a:rPr lang="en-US" sz="2667" dirty="0" err="1">
                <a:solidFill>
                  <a:srgbClr val="3E6949"/>
                </a:solidFill>
                <a:latin typeface="+mj-lt"/>
              </a:rPr>
              <a:t>cần</a:t>
            </a:r>
            <a:r>
              <a:rPr lang="en-US" sz="2667" dirty="0">
                <a:solidFill>
                  <a:srgbClr val="3E6949"/>
                </a:solidFill>
                <a:latin typeface="+mj-lt"/>
              </a:rPr>
              <a:t> </a:t>
            </a:r>
            <a:r>
              <a:rPr lang="en-US" sz="2667" dirty="0" err="1">
                <a:solidFill>
                  <a:srgbClr val="3E6949"/>
                </a:solidFill>
                <a:latin typeface="+mj-lt"/>
              </a:rPr>
              <a:t>nghỉ</a:t>
            </a:r>
            <a:r>
              <a:rPr lang="en-US" sz="2667" dirty="0">
                <a:solidFill>
                  <a:srgbClr val="3E6949"/>
                </a:solidFill>
                <a:latin typeface="+mj-lt"/>
              </a:rPr>
              <a:t> </a:t>
            </a:r>
            <a:r>
              <a:rPr lang="en-US" sz="2667" dirty="0" err="1">
                <a:solidFill>
                  <a:srgbClr val="3E6949"/>
                </a:solidFill>
                <a:latin typeface="+mj-lt"/>
              </a:rPr>
              <a:t>chân</a:t>
            </a:r>
            <a:r>
              <a:rPr lang="en-US" sz="2667" dirty="0">
                <a:solidFill>
                  <a:srgbClr val="3E6949"/>
                </a:solidFill>
                <a:latin typeface="+mj-lt"/>
              </a:rPr>
              <a:t>, </a:t>
            </a:r>
            <a:r>
              <a:rPr lang="en-US" sz="2667" dirty="0" err="1">
                <a:solidFill>
                  <a:srgbClr val="3E6949"/>
                </a:solidFill>
                <a:latin typeface="+mj-lt"/>
              </a:rPr>
              <a:t>chú</a:t>
            </a:r>
            <a:r>
              <a:rPr lang="en-US" sz="2667" dirty="0">
                <a:solidFill>
                  <a:srgbClr val="3E6949"/>
                </a:solidFill>
                <a:latin typeface="+mj-lt"/>
              </a:rPr>
              <a:t> </a:t>
            </a:r>
            <a:r>
              <a:rPr lang="en-US" sz="2667" dirty="0" err="1">
                <a:solidFill>
                  <a:srgbClr val="3E6949"/>
                </a:solidFill>
                <a:latin typeface="+mj-lt"/>
              </a:rPr>
              <a:t>tâm</a:t>
            </a:r>
            <a:r>
              <a:rPr lang="en-US" sz="2667" dirty="0">
                <a:solidFill>
                  <a:srgbClr val="3E6949"/>
                </a:solidFill>
                <a:latin typeface="+mj-lt"/>
              </a:rPr>
              <a:t> </a:t>
            </a:r>
            <a:r>
              <a:rPr lang="en-US" sz="2667" dirty="0" err="1">
                <a:solidFill>
                  <a:srgbClr val="3E6949"/>
                </a:solidFill>
                <a:latin typeface="+mj-lt"/>
              </a:rPr>
              <a:t>chăm</a:t>
            </a:r>
            <a:r>
              <a:rPr lang="en-US" sz="2667" dirty="0">
                <a:solidFill>
                  <a:srgbClr val="3E6949"/>
                </a:solidFill>
                <a:latin typeface="+mj-lt"/>
              </a:rPr>
              <a:t> lo </a:t>
            </a:r>
            <a:r>
              <a:rPr lang="en-US" sz="2667" dirty="0" err="1">
                <a:solidFill>
                  <a:srgbClr val="3E6949"/>
                </a:solidFill>
                <a:latin typeface="+mj-lt"/>
              </a:rPr>
              <a:t>cho</a:t>
            </a:r>
            <a:r>
              <a:rPr lang="en-US" sz="2667" dirty="0">
                <a:solidFill>
                  <a:srgbClr val="3E6949"/>
                </a:solidFill>
                <a:latin typeface="+mj-lt"/>
              </a:rPr>
              <a:t> An </a:t>
            </a:r>
            <a:r>
              <a:rPr lang="en-US" sz="2667" dirty="0" err="1">
                <a:solidFill>
                  <a:srgbClr val="3E6949"/>
                </a:solidFill>
                <a:latin typeface="+mj-lt"/>
              </a:rPr>
              <a:t>hơn</a:t>
            </a:r>
            <a:r>
              <a:rPr lang="en-US" sz="2667" dirty="0">
                <a:solidFill>
                  <a:srgbClr val="3E6949"/>
                </a:solidFill>
                <a:latin typeface="+mj-lt"/>
              </a:rPr>
              <a:t> </a:t>
            </a:r>
            <a:r>
              <a:rPr lang="en-US" sz="2667" dirty="0" err="1">
                <a:solidFill>
                  <a:srgbClr val="3E6949"/>
                </a:solidFill>
                <a:latin typeface="+mj-lt"/>
              </a:rPr>
              <a:t>Cò</a:t>
            </a:r>
            <a:r>
              <a:rPr lang="en-US" sz="2667" dirty="0">
                <a:solidFill>
                  <a:srgbClr val="3E6949"/>
                </a:solidFill>
                <a:latin typeface="+mj-lt"/>
              </a:rPr>
              <a:t> </a:t>
            </a:r>
            <a:r>
              <a:rPr lang="en-US" sz="2667" dirty="0" err="1">
                <a:solidFill>
                  <a:srgbClr val="3E6949"/>
                </a:solidFill>
                <a:latin typeface="+mj-lt"/>
              </a:rPr>
              <a:t>vì</a:t>
            </a:r>
            <a:r>
              <a:rPr lang="en-US" sz="2667" dirty="0">
                <a:solidFill>
                  <a:srgbClr val="3E6949"/>
                </a:solidFill>
                <a:latin typeface="+mj-lt"/>
              </a:rPr>
              <a:t> </a:t>
            </a:r>
            <a:r>
              <a:rPr lang="en-US" sz="2667" dirty="0" err="1">
                <a:solidFill>
                  <a:srgbClr val="3E6949"/>
                </a:solidFill>
                <a:latin typeface="+mj-lt"/>
              </a:rPr>
              <a:t>biết</a:t>
            </a:r>
            <a:r>
              <a:rPr lang="en-US" sz="2667" dirty="0">
                <a:solidFill>
                  <a:srgbClr val="3E6949"/>
                </a:solidFill>
                <a:latin typeface="+mj-lt"/>
              </a:rPr>
              <a:t> An </a:t>
            </a:r>
            <a:r>
              <a:rPr lang="en-US" sz="2667" dirty="0" err="1">
                <a:solidFill>
                  <a:srgbClr val="3E6949"/>
                </a:solidFill>
                <a:latin typeface="+mj-lt"/>
              </a:rPr>
              <a:t>chưa</a:t>
            </a:r>
            <a:r>
              <a:rPr lang="en-US" sz="2667" dirty="0">
                <a:solidFill>
                  <a:srgbClr val="3E6949"/>
                </a:solidFill>
                <a:latin typeface="+mj-lt"/>
              </a:rPr>
              <a:t> </a:t>
            </a:r>
            <a:r>
              <a:rPr lang="en-US" sz="2667" dirty="0" err="1">
                <a:solidFill>
                  <a:srgbClr val="3E6949"/>
                </a:solidFill>
                <a:latin typeface="+mj-lt"/>
              </a:rPr>
              <a:t>quen</a:t>
            </a:r>
            <a:r>
              <a:rPr lang="en-US" sz="2667" dirty="0">
                <a:solidFill>
                  <a:srgbClr val="3E6949"/>
                </a:solidFill>
                <a:latin typeface="+mj-lt"/>
              </a:rPr>
              <a:t> </a:t>
            </a:r>
            <a:r>
              <a:rPr lang="en-US" sz="2667" dirty="0" err="1">
                <a:solidFill>
                  <a:srgbClr val="3E6949"/>
                </a:solidFill>
                <a:latin typeface="+mj-lt"/>
              </a:rPr>
              <a:t>đi</a:t>
            </a:r>
            <a:r>
              <a:rPr lang="en-US" sz="2667" dirty="0">
                <a:solidFill>
                  <a:srgbClr val="3E6949"/>
                </a:solidFill>
                <a:latin typeface="+mj-lt"/>
              </a:rPr>
              <a:t> </a:t>
            </a:r>
            <a:r>
              <a:rPr lang="en-US" sz="2667" dirty="0" err="1">
                <a:solidFill>
                  <a:srgbClr val="3E6949"/>
                </a:solidFill>
                <a:latin typeface="+mj-lt"/>
              </a:rPr>
              <a:t>rừng</a:t>
            </a:r>
            <a:r>
              <a:rPr lang="en-US" sz="2667" dirty="0">
                <a:solidFill>
                  <a:srgbClr val="3E6949"/>
                </a:solidFill>
                <a:latin typeface="+mj-lt"/>
              </a:rPr>
              <a:t>…) </a:t>
            </a:r>
          </a:p>
          <a:p>
            <a:r>
              <a:rPr lang="en-US" sz="2667" dirty="0" err="1">
                <a:solidFill>
                  <a:srgbClr val="3E6949"/>
                </a:solidFill>
                <a:latin typeface="+mj-lt"/>
              </a:rPr>
              <a:t>Ông</a:t>
            </a:r>
            <a:r>
              <a:rPr lang="en-US" sz="2667" dirty="0">
                <a:solidFill>
                  <a:srgbClr val="3E6949"/>
                </a:solidFill>
                <a:latin typeface="+mj-lt"/>
              </a:rPr>
              <a:t> </a:t>
            </a:r>
            <a:r>
              <a:rPr lang="en-US" sz="2667" dirty="0" err="1">
                <a:solidFill>
                  <a:srgbClr val="3E6949"/>
                </a:solidFill>
                <a:latin typeface="+mj-lt"/>
              </a:rPr>
              <a:t>gác</a:t>
            </a:r>
            <a:r>
              <a:rPr lang="en-US" sz="2667" dirty="0">
                <a:solidFill>
                  <a:srgbClr val="3E6949"/>
                </a:solidFill>
                <a:latin typeface="+mj-lt"/>
              </a:rPr>
              <a:t> </a:t>
            </a:r>
            <a:r>
              <a:rPr lang="en-US" sz="2667" dirty="0" err="1">
                <a:solidFill>
                  <a:srgbClr val="3E6949"/>
                </a:solidFill>
                <a:latin typeface="+mj-lt"/>
              </a:rPr>
              <a:t>kèo</a:t>
            </a:r>
            <a:r>
              <a:rPr lang="en-US" sz="2667" dirty="0">
                <a:solidFill>
                  <a:srgbClr val="3E6949"/>
                </a:solidFill>
                <a:latin typeface="+mj-lt"/>
              </a:rPr>
              <a:t> </a:t>
            </a:r>
            <a:r>
              <a:rPr lang="en-US" sz="2667" dirty="0" err="1">
                <a:solidFill>
                  <a:srgbClr val="3E6949"/>
                </a:solidFill>
                <a:latin typeface="+mj-lt"/>
              </a:rPr>
              <a:t>cho</a:t>
            </a:r>
            <a:r>
              <a:rPr lang="en-US" sz="2667" dirty="0">
                <a:solidFill>
                  <a:srgbClr val="3E6949"/>
                </a:solidFill>
                <a:latin typeface="+mj-lt"/>
              </a:rPr>
              <a:t> </a:t>
            </a:r>
            <a:r>
              <a:rPr lang="en-US" sz="2667" dirty="0" err="1">
                <a:solidFill>
                  <a:srgbClr val="3E6949"/>
                </a:solidFill>
                <a:latin typeface="+mj-lt"/>
              </a:rPr>
              <a:t>ong</a:t>
            </a:r>
            <a:r>
              <a:rPr lang="en-US" sz="2667" dirty="0">
                <a:solidFill>
                  <a:srgbClr val="3E6949"/>
                </a:solidFill>
                <a:latin typeface="+mj-lt"/>
              </a:rPr>
              <a:t> </a:t>
            </a:r>
            <a:r>
              <a:rPr lang="en-US" sz="2667" dirty="0" err="1">
                <a:solidFill>
                  <a:srgbClr val="3E6949"/>
                </a:solidFill>
                <a:latin typeface="+mj-lt"/>
              </a:rPr>
              <a:t>rừng</a:t>
            </a:r>
            <a:r>
              <a:rPr lang="en-US" sz="2667" dirty="0">
                <a:solidFill>
                  <a:srgbClr val="3E6949"/>
                </a:solidFill>
                <a:latin typeface="+mj-lt"/>
              </a:rPr>
              <a:t> </a:t>
            </a:r>
            <a:r>
              <a:rPr lang="en-US" sz="2667" dirty="0" err="1">
                <a:solidFill>
                  <a:srgbClr val="3E6949"/>
                </a:solidFill>
                <a:latin typeface="+mj-lt"/>
              </a:rPr>
              <a:t>làm</a:t>
            </a:r>
            <a:r>
              <a:rPr lang="en-US" sz="2667" dirty="0">
                <a:solidFill>
                  <a:srgbClr val="3E6949"/>
                </a:solidFill>
                <a:latin typeface="+mj-lt"/>
              </a:rPr>
              <a:t> </a:t>
            </a:r>
            <a:r>
              <a:rPr lang="en-US" sz="2667" dirty="0" err="1">
                <a:solidFill>
                  <a:srgbClr val="3E6949"/>
                </a:solidFill>
                <a:latin typeface="+mj-lt"/>
              </a:rPr>
              <a:t>tổ</a:t>
            </a:r>
            <a:r>
              <a:rPr lang="en-US" sz="2667" dirty="0">
                <a:solidFill>
                  <a:srgbClr val="3E6949"/>
                </a:solidFill>
                <a:latin typeface="+mj-lt"/>
              </a:rPr>
              <a:t> </a:t>
            </a:r>
            <a:r>
              <a:rPr lang="en-US" sz="2667" dirty="0" err="1">
                <a:solidFill>
                  <a:srgbClr val="3E6949"/>
                </a:solidFill>
                <a:latin typeface="+mj-lt"/>
              </a:rPr>
              <a:t>rất</a:t>
            </a:r>
            <a:r>
              <a:rPr lang="en-US" sz="2667" dirty="0">
                <a:solidFill>
                  <a:srgbClr val="3E6949"/>
                </a:solidFill>
                <a:latin typeface="+mj-lt"/>
              </a:rPr>
              <a:t> </a:t>
            </a:r>
            <a:r>
              <a:rPr lang="en-US" sz="2667" dirty="0" err="1">
                <a:solidFill>
                  <a:srgbClr val="3E6949"/>
                </a:solidFill>
                <a:latin typeface="+mj-lt"/>
              </a:rPr>
              <a:t>giỏi</a:t>
            </a:r>
            <a:r>
              <a:rPr lang="en-US" sz="2667" dirty="0">
                <a:solidFill>
                  <a:srgbClr val="3E6949"/>
                </a:solidFill>
                <a:latin typeface="+mj-lt"/>
              </a:rPr>
              <a:t> </a:t>
            </a:r>
            <a:r>
              <a:rPr lang="en-US" sz="2667" dirty="0" err="1">
                <a:solidFill>
                  <a:srgbClr val="3E6949"/>
                </a:solidFill>
                <a:latin typeface="+mj-lt"/>
              </a:rPr>
              <a:t>và</a:t>
            </a:r>
            <a:r>
              <a:rPr lang="en-US" sz="2667" dirty="0">
                <a:solidFill>
                  <a:srgbClr val="3E6949"/>
                </a:solidFill>
                <a:latin typeface="+mj-lt"/>
              </a:rPr>
              <a:t> </a:t>
            </a:r>
            <a:r>
              <a:rPr lang="en-US" sz="2667" dirty="0" err="1">
                <a:solidFill>
                  <a:srgbClr val="3E6949"/>
                </a:solidFill>
                <a:latin typeface="+mj-lt"/>
              </a:rPr>
              <a:t>bảo</a:t>
            </a:r>
            <a:r>
              <a:rPr lang="en-US" sz="2667" dirty="0">
                <a:solidFill>
                  <a:srgbClr val="3E6949"/>
                </a:solidFill>
                <a:latin typeface="+mj-lt"/>
              </a:rPr>
              <a:t> </a:t>
            </a:r>
            <a:r>
              <a:rPr lang="en-US" sz="2667" dirty="0" err="1">
                <a:solidFill>
                  <a:srgbClr val="3E6949"/>
                </a:solidFill>
                <a:latin typeface="+mj-lt"/>
              </a:rPr>
              <a:t>vệ</a:t>
            </a:r>
            <a:r>
              <a:rPr lang="en-US" sz="2667" dirty="0">
                <a:solidFill>
                  <a:srgbClr val="3E6949"/>
                </a:solidFill>
                <a:latin typeface="+mj-lt"/>
              </a:rPr>
              <a:t> </a:t>
            </a:r>
            <a:r>
              <a:rPr lang="en-US" sz="2667" dirty="0" err="1">
                <a:solidFill>
                  <a:srgbClr val="3E6949"/>
                </a:solidFill>
                <a:latin typeface="+mj-lt"/>
              </a:rPr>
              <a:t>đàn</a:t>
            </a:r>
            <a:r>
              <a:rPr lang="en-US" sz="2667" dirty="0">
                <a:solidFill>
                  <a:srgbClr val="3E6949"/>
                </a:solidFill>
                <a:latin typeface="+mj-lt"/>
              </a:rPr>
              <a:t> </a:t>
            </a:r>
            <a:r>
              <a:rPr lang="en-US" sz="2667" dirty="0" err="1">
                <a:solidFill>
                  <a:srgbClr val="3E6949"/>
                </a:solidFill>
                <a:latin typeface="+mj-lt"/>
              </a:rPr>
              <a:t>ong</a:t>
            </a:r>
            <a:r>
              <a:rPr lang="en-US" sz="2667" dirty="0">
                <a:solidFill>
                  <a:srgbClr val="3E6949"/>
                </a:solidFill>
                <a:latin typeface="+mj-lt"/>
              </a:rPr>
              <a:t>, </a:t>
            </a:r>
            <a:r>
              <a:rPr lang="en-US" sz="2667" dirty="0" err="1">
                <a:solidFill>
                  <a:srgbClr val="3E6949"/>
                </a:solidFill>
                <a:latin typeface="+mj-lt"/>
              </a:rPr>
              <a:t>trân</a:t>
            </a:r>
            <a:r>
              <a:rPr lang="en-US" sz="2667" dirty="0">
                <a:solidFill>
                  <a:srgbClr val="3E6949"/>
                </a:solidFill>
                <a:latin typeface="+mj-lt"/>
              </a:rPr>
              <a:t> </a:t>
            </a:r>
            <a:r>
              <a:rPr lang="en-US" sz="2667" dirty="0" err="1">
                <a:solidFill>
                  <a:srgbClr val="3E6949"/>
                </a:solidFill>
                <a:latin typeface="+mj-lt"/>
              </a:rPr>
              <a:t>trọng</a:t>
            </a:r>
            <a:r>
              <a:rPr lang="en-US" sz="2667" dirty="0">
                <a:solidFill>
                  <a:srgbClr val="3E6949"/>
                </a:solidFill>
                <a:latin typeface="+mj-lt"/>
              </a:rPr>
              <a:t> </a:t>
            </a:r>
            <a:r>
              <a:rPr lang="en-US" sz="2667" dirty="0" err="1">
                <a:solidFill>
                  <a:srgbClr val="3E6949"/>
                </a:solidFill>
                <a:latin typeface="+mj-lt"/>
              </a:rPr>
              <a:t>sự</a:t>
            </a:r>
            <a:r>
              <a:rPr lang="en-US" sz="2667" dirty="0">
                <a:solidFill>
                  <a:srgbClr val="3E6949"/>
                </a:solidFill>
                <a:latin typeface="+mj-lt"/>
              </a:rPr>
              <a:t> </a:t>
            </a:r>
            <a:r>
              <a:rPr lang="en-US" sz="2667" dirty="0" err="1">
                <a:solidFill>
                  <a:srgbClr val="3E6949"/>
                </a:solidFill>
                <a:latin typeface="+mj-lt"/>
              </a:rPr>
              <a:t>sống</a:t>
            </a:r>
            <a:r>
              <a:rPr lang="en-US" sz="2667" dirty="0">
                <a:solidFill>
                  <a:srgbClr val="3E6949"/>
                </a:solidFill>
                <a:latin typeface="+mj-lt"/>
              </a:rPr>
              <a:t>. </a:t>
            </a:r>
          </a:p>
          <a:p>
            <a:r>
              <a:rPr lang="en-US" sz="2667" dirty="0">
                <a:solidFill>
                  <a:srgbClr val="3E6949"/>
                </a:solidFill>
                <a:latin typeface="+mj-lt"/>
                <a:sym typeface="Wingdings" panose="05000000000000000000" pitchFamily="2" charset="2"/>
              </a:rPr>
              <a:t></a:t>
            </a:r>
            <a:r>
              <a:rPr lang="en-US" sz="2667" dirty="0">
                <a:solidFill>
                  <a:srgbClr val="3E6949"/>
                </a:solidFill>
                <a:latin typeface="+mj-lt"/>
              </a:rPr>
              <a:t> </a:t>
            </a:r>
            <a:r>
              <a:rPr lang="en-US" sz="2667" dirty="0" err="1">
                <a:solidFill>
                  <a:srgbClr val="3E6949"/>
                </a:solidFill>
                <a:latin typeface="+mj-lt"/>
              </a:rPr>
              <a:t>Một</a:t>
            </a:r>
            <a:r>
              <a:rPr lang="en-US" sz="2667" dirty="0">
                <a:solidFill>
                  <a:srgbClr val="3E6949"/>
                </a:solidFill>
                <a:latin typeface="+mj-lt"/>
              </a:rPr>
              <a:t> </a:t>
            </a:r>
            <a:r>
              <a:rPr lang="en-US" sz="2667" dirty="0" err="1">
                <a:solidFill>
                  <a:srgbClr val="3E6949"/>
                </a:solidFill>
                <a:latin typeface="+mj-lt"/>
              </a:rPr>
              <a:t>người</a:t>
            </a:r>
            <a:r>
              <a:rPr lang="en-US" sz="2667" dirty="0">
                <a:solidFill>
                  <a:srgbClr val="3E6949"/>
                </a:solidFill>
                <a:latin typeface="+mj-lt"/>
              </a:rPr>
              <a:t> </a:t>
            </a:r>
            <a:r>
              <a:rPr lang="en-US" sz="2667" dirty="0" err="1">
                <a:solidFill>
                  <a:srgbClr val="3E6949"/>
                </a:solidFill>
                <a:latin typeface="+mj-lt"/>
              </a:rPr>
              <a:t>lao</a:t>
            </a:r>
            <a:r>
              <a:rPr lang="en-US" sz="2667" dirty="0">
                <a:solidFill>
                  <a:srgbClr val="3E6949"/>
                </a:solidFill>
                <a:latin typeface="+mj-lt"/>
              </a:rPr>
              <a:t> </a:t>
            </a:r>
            <a:r>
              <a:rPr lang="en-US" sz="2667" dirty="0" err="1">
                <a:solidFill>
                  <a:srgbClr val="3E6949"/>
                </a:solidFill>
                <a:latin typeface="+mj-lt"/>
              </a:rPr>
              <a:t>động</a:t>
            </a:r>
            <a:r>
              <a:rPr lang="en-US" sz="2667" dirty="0">
                <a:solidFill>
                  <a:srgbClr val="3E6949"/>
                </a:solidFill>
                <a:latin typeface="+mj-lt"/>
              </a:rPr>
              <a:t> </a:t>
            </a:r>
            <a:r>
              <a:rPr lang="en-US" sz="2667" dirty="0" err="1">
                <a:solidFill>
                  <a:srgbClr val="3E6949"/>
                </a:solidFill>
                <a:latin typeface="+mj-lt"/>
              </a:rPr>
              <a:t>dạn</a:t>
            </a:r>
            <a:r>
              <a:rPr lang="en-US" sz="2667" dirty="0">
                <a:solidFill>
                  <a:srgbClr val="3E6949"/>
                </a:solidFill>
                <a:latin typeface="+mj-lt"/>
              </a:rPr>
              <a:t> </a:t>
            </a:r>
            <a:r>
              <a:rPr lang="en-US" sz="2667" dirty="0" err="1">
                <a:solidFill>
                  <a:srgbClr val="3E6949"/>
                </a:solidFill>
                <a:latin typeface="+mj-lt"/>
              </a:rPr>
              <a:t>dày</a:t>
            </a:r>
            <a:r>
              <a:rPr lang="en-US" sz="2667" dirty="0">
                <a:solidFill>
                  <a:srgbClr val="3E6949"/>
                </a:solidFill>
                <a:latin typeface="+mj-lt"/>
              </a:rPr>
              <a:t> </a:t>
            </a:r>
            <a:r>
              <a:rPr lang="en-US" sz="2667" dirty="0" err="1">
                <a:solidFill>
                  <a:srgbClr val="3E6949"/>
                </a:solidFill>
                <a:latin typeface="+mj-lt"/>
              </a:rPr>
              <a:t>kinh</a:t>
            </a:r>
            <a:r>
              <a:rPr lang="en-US" sz="2667" dirty="0">
                <a:solidFill>
                  <a:srgbClr val="3E6949"/>
                </a:solidFill>
                <a:latin typeface="+mj-lt"/>
              </a:rPr>
              <a:t> </a:t>
            </a:r>
            <a:r>
              <a:rPr lang="en-US" sz="2667" dirty="0" err="1">
                <a:solidFill>
                  <a:srgbClr val="3E6949"/>
                </a:solidFill>
                <a:latin typeface="+mj-lt"/>
              </a:rPr>
              <a:t>nghiệm</a:t>
            </a:r>
            <a:r>
              <a:rPr lang="en-US" sz="2667" dirty="0">
                <a:solidFill>
                  <a:srgbClr val="3E6949"/>
                </a:solidFill>
                <a:latin typeface="+mj-lt"/>
              </a:rPr>
              <a:t>; </a:t>
            </a:r>
            <a:r>
              <a:rPr lang="en-US" sz="2667" dirty="0" err="1">
                <a:solidFill>
                  <a:srgbClr val="3E6949"/>
                </a:solidFill>
                <a:latin typeface="+mj-lt"/>
              </a:rPr>
              <a:t>tính</a:t>
            </a:r>
            <a:r>
              <a:rPr lang="en-US" sz="2667" dirty="0">
                <a:solidFill>
                  <a:srgbClr val="3E6949"/>
                </a:solidFill>
                <a:latin typeface="+mj-lt"/>
              </a:rPr>
              <a:t> </a:t>
            </a:r>
            <a:r>
              <a:rPr lang="en-US" sz="2667" dirty="0" err="1">
                <a:solidFill>
                  <a:srgbClr val="3E6949"/>
                </a:solidFill>
                <a:latin typeface="+mj-lt"/>
              </a:rPr>
              <a:t>cách</a:t>
            </a:r>
            <a:r>
              <a:rPr lang="en-US" sz="2667" dirty="0">
                <a:solidFill>
                  <a:srgbClr val="3E6949"/>
                </a:solidFill>
                <a:latin typeface="+mj-lt"/>
              </a:rPr>
              <a:t> </a:t>
            </a:r>
            <a:r>
              <a:rPr lang="en-US" sz="2667" dirty="0" err="1">
                <a:solidFill>
                  <a:srgbClr val="3E6949"/>
                </a:solidFill>
                <a:latin typeface="+mj-lt"/>
              </a:rPr>
              <a:t>mạnh</a:t>
            </a:r>
            <a:r>
              <a:rPr lang="en-US" sz="2667" dirty="0">
                <a:solidFill>
                  <a:srgbClr val="3E6949"/>
                </a:solidFill>
                <a:latin typeface="+mj-lt"/>
              </a:rPr>
              <a:t> </a:t>
            </a:r>
            <a:r>
              <a:rPr lang="en-US" sz="2667" dirty="0" err="1">
                <a:solidFill>
                  <a:srgbClr val="3E6949"/>
                </a:solidFill>
                <a:latin typeface="+mj-lt"/>
              </a:rPr>
              <a:t>mẽ</a:t>
            </a:r>
            <a:r>
              <a:rPr lang="en-US" sz="2667" dirty="0">
                <a:solidFill>
                  <a:srgbClr val="3E6949"/>
                </a:solidFill>
                <a:latin typeface="+mj-lt"/>
              </a:rPr>
              <a:t>, </a:t>
            </a:r>
            <a:r>
              <a:rPr lang="en-US" sz="2667" dirty="0" err="1">
                <a:solidFill>
                  <a:srgbClr val="3E6949"/>
                </a:solidFill>
                <a:latin typeface="+mj-lt"/>
              </a:rPr>
              <a:t>giàu</a:t>
            </a:r>
            <a:r>
              <a:rPr lang="en-US" sz="2667" dirty="0">
                <a:solidFill>
                  <a:srgbClr val="3E6949"/>
                </a:solidFill>
                <a:latin typeface="+mj-lt"/>
              </a:rPr>
              <a:t> </a:t>
            </a:r>
            <a:r>
              <a:rPr lang="en-US" sz="2667" dirty="0" err="1">
                <a:solidFill>
                  <a:srgbClr val="3E6949"/>
                </a:solidFill>
                <a:latin typeface="+mj-lt"/>
              </a:rPr>
              <a:t>lòng</a:t>
            </a:r>
            <a:r>
              <a:rPr lang="en-US" sz="2667" dirty="0">
                <a:solidFill>
                  <a:srgbClr val="3E6949"/>
                </a:solidFill>
                <a:latin typeface="+mj-lt"/>
              </a:rPr>
              <a:t> </a:t>
            </a:r>
            <a:r>
              <a:rPr lang="en-US" sz="2667" dirty="0" err="1">
                <a:solidFill>
                  <a:srgbClr val="3E6949"/>
                </a:solidFill>
                <a:latin typeface="+mj-lt"/>
              </a:rPr>
              <a:t>nhân</a:t>
            </a:r>
            <a:r>
              <a:rPr lang="en-US" sz="2667" dirty="0">
                <a:solidFill>
                  <a:srgbClr val="3E6949"/>
                </a:solidFill>
                <a:latin typeface="+mj-lt"/>
              </a:rPr>
              <a:t> </a:t>
            </a:r>
            <a:r>
              <a:rPr lang="en-US" sz="2667" dirty="0" err="1">
                <a:solidFill>
                  <a:srgbClr val="3E6949"/>
                </a:solidFill>
                <a:latin typeface="+mj-lt"/>
              </a:rPr>
              <a:t>hậu</a:t>
            </a:r>
            <a:r>
              <a:rPr lang="en-US" sz="2667" dirty="0">
                <a:solidFill>
                  <a:srgbClr val="3E6949"/>
                </a:solidFill>
                <a:latin typeface="+mj-lt"/>
              </a:rPr>
              <a:t>, </a:t>
            </a:r>
            <a:r>
              <a:rPr lang="en-US" sz="2667" dirty="0" err="1">
                <a:solidFill>
                  <a:srgbClr val="3E6949"/>
                </a:solidFill>
                <a:latin typeface="+mj-lt"/>
              </a:rPr>
              <a:t>yêu</a:t>
            </a:r>
            <a:r>
              <a:rPr lang="en-US" sz="2667" dirty="0">
                <a:solidFill>
                  <a:srgbClr val="3E6949"/>
                </a:solidFill>
                <a:latin typeface="+mj-lt"/>
              </a:rPr>
              <a:t> </a:t>
            </a:r>
            <a:r>
              <a:rPr lang="en-US" sz="2667" dirty="0" err="1">
                <a:solidFill>
                  <a:srgbClr val="3E6949"/>
                </a:solidFill>
                <a:latin typeface="+mj-lt"/>
              </a:rPr>
              <a:t>thương</a:t>
            </a:r>
            <a:r>
              <a:rPr lang="en-US" sz="2667" dirty="0">
                <a:solidFill>
                  <a:srgbClr val="3E6949"/>
                </a:solidFill>
                <a:latin typeface="+mj-lt"/>
              </a:rPr>
              <a:t> con </a:t>
            </a:r>
            <a:r>
              <a:rPr lang="en-US" sz="2667" dirty="0" err="1">
                <a:solidFill>
                  <a:srgbClr val="3E6949"/>
                </a:solidFill>
                <a:latin typeface="+mj-lt"/>
              </a:rPr>
              <a:t>người</a:t>
            </a:r>
            <a:r>
              <a:rPr lang="en-US" sz="2667" dirty="0">
                <a:solidFill>
                  <a:srgbClr val="3E6949"/>
                </a:solidFill>
                <a:latin typeface="+mj-lt"/>
              </a:rPr>
              <a:t> </a:t>
            </a:r>
            <a:r>
              <a:rPr lang="en-US" sz="2667" dirty="0" err="1">
                <a:solidFill>
                  <a:srgbClr val="3E6949"/>
                </a:solidFill>
                <a:latin typeface="+mj-lt"/>
              </a:rPr>
              <a:t>và</a:t>
            </a:r>
            <a:r>
              <a:rPr lang="en-US" sz="2667" dirty="0">
                <a:solidFill>
                  <a:srgbClr val="3E6949"/>
                </a:solidFill>
                <a:latin typeface="+mj-lt"/>
              </a:rPr>
              <a:t> </a:t>
            </a:r>
            <a:r>
              <a:rPr lang="en-US" sz="2667" dirty="0" err="1">
                <a:solidFill>
                  <a:srgbClr val="3E6949"/>
                </a:solidFill>
                <a:latin typeface="+mj-lt"/>
              </a:rPr>
              <a:t>thiên</a:t>
            </a:r>
            <a:r>
              <a:rPr lang="en-US" sz="2667" dirty="0">
                <a:solidFill>
                  <a:srgbClr val="3E6949"/>
                </a:solidFill>
                <a:latin typeface="+mj-lt"/>
              </a:rPr>
              <a:t> </a:t>
            </a:r>
            <a:r>
              <a:rPr lang="en-US" sz="2667" dirty="0" err="1">
                <a:solidFill>
                  <a:srgbClr val="3E6949"/>
                </a:solidFill>
                <a:latin typeface="+mj-lt"/>
              </a:rPr>
              <a:t>nhiên</a:t>
            </a:r>
            <a:r>
              <a:rPr lang="en-US" sz="2667" dirty="0">
                <a:solidFill>
                  <a:srgbClr val="3E6949"/>
                </a:solidFill>
                <a:latin typeface="+mj-lt"/>
              </a:rPr>
              <a:t>.</a:t>
            </a:r>
          </a:p>
        </p:txBody>
      </p:sp>
      <p:sp>
        <p:nvSpPr>
          <p:cNvPr id="9" name="TextBox 9"/>
          <p:cNvSpPr txBox="1"/>
          <p:nvPr/>
        </p:nvSpPr>
        <p:spPr>
          <a:xfrm>
            <a:off x="3503213" y="216903"/>
            <a:ext cx="8380923" cy="514180"/>
          </a:xfrm>
          <a:prstGeom prst="rect">
            <a:avLst/>
          </a:prstGeom>
        </p:spPr>
        <p:txBody>
          <a:bodyPr wrap="square" lIns="0" tIns="0" rIns="0" bIns="0" rtlCol="0" anchor="t">
            <a:spAutoFit/>
          </a:bodyPr>
          <a:lstStyle/>
          <a:p>
            <a:pPr algn="ctr" defTabSz="609585">
              <a:lnSpc>
                <a:spcPts val="4016"/>
              </a:lnSpc>
              <a:spcBef>
                <a:spcPct val="0"/>
              </a:spcBef>
              <a:defRPr/>
            </a:pPr>
            <a:r>
              <a:rPr lang="en-US" sz="3824" b="1" spc="-53" dirty="0">
                <a:solidFill>
                  <a:srgbClr val="044F2B"/>
                </a:solidFill>
                <a:latin typeface="#9Slide03 Kaleko 105 Round Bold" pitchFamily="2" charset="0"/>
                <a:ea typeface="Lemonada Semi Bold Bold" panose="020B0604020202020204" charset="-78"/>
                <a:cs typeface="Lemonada Semi Bold Bold" panose="020B0604020202020204" charset="-78"/>
              </a:rPr>
              <a:t>NHẬN XÉT</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6802" r="6744"/>
          <a:stretch/>
        </p:blipFill>
        <p:spPr>
          <a:xfrm>
            <a:off x="479077" y="2605959"/>
            <a:ext cx="1837561" cy="1844896"/>
          </a:xfrm>
          <a:prstGeom prst="rect">
            <a:avLst/>
          </a:prstGeom>
        </p:spPr>
      </p:pic>
    </p:spTree>
    <p:extLst>
      <p:ext uri="{BB962C8B-B14F-4D97-AF65-F5344CB8AC3E}">
        <p14:creationId xmlns:p14="http://schemas.microsoft.com/office/powerpoint/2010/main" val="25639991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675278" y="203415"/>
            <a:ext cx="7170428" cy="6438743"/>
            <a:chOff x="0" y="0"/>
            <a:chExt cx="7088572" cy="6365240"/>
          </a:xfrm>
        </p:grpSpPr>
        <p:sp>
          <p:nvSpPr>
            <p:cNvPr id="5" name="Freeform 5"/>
            <p:cNvSpPr/>
            <p:nvPr/>
          </p:nvSpPr>
          <p:spPr>
            <a:xfrm>
              <a:off x="-1270" y="-1270"/>
              <a:ext cx="7091112" cy="6369050"/>
            </a:xfrm>
            <a:custGeom>
              <a:avLst/>
              <a:gdLst/>
              <a:ahLst/>
              <a:cxnLst/>
              <a:rect l="l" t="t" r="r" b="b"/>
              <a:pathLst>
                <a:path w="7091112" h="6369050">
                  <a:moveTo>
                    <a:pt x="193040" y="78740"/>
                  </a:moveTo>
                  <a:lnTo>
                    <a:pt x="496298" y="78740"/>
                  </a:lnTo>
                  <a:lnTo>
                    <a:pt x="496298"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96298" y="19050"/>
                  </a:lnTo>
                  <a:lnTo>
                    <a:pt x="496298"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96298" y="6269990"/>
                  </a:lnTo>
                  <a:lnTo>
                    <a:pt x="496298"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96298" y="6367780"/>
                  </a:lnTo>
                  <a:lnTo>
                    <a:pt x="496298"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96298" y="6269990"/>
                  </a:moveTo>
                  <a:lnTo>
                    <a:pt x="6486396" y="6269990"/>
                  </a:lnTo>
                  <a:lnTo>
                    <a:pt x="6486396" y="6289040"/>
                  </a:lnTo>
                  <a:lnTo>
                    <a:pt x="496298" y="6289040"/>
                  </a:lnTo>
                  <a:lnTo>
                    <a:pt x="496298" y="6269990"/>
                  </a:lnTo>
                  <a:close/>
                  <a:moveTo>
                    <a:pt x="496298" y="6350000"/>
                  </a:moveTo>
                  <a:lnTo>
                    <a:pt x="6486396" y="6350000"/>
                  </a:lnTo>
                  <a:lnTo>
                    <a:pt x="6486396" y="6369050"/>
                  </a:lnTo>
                  <a:lnTo>
                    <a:pt x="496298" y="6369050"/>
                  </a:lnTo>
                  <a:lnTo>
                    <a:pt x="496298" y="6350000"/>
                  </a:lnTo>
                  <a:close/>
                  <a:moveTo>
                    <a:pt x="6486396" y="6269990"/>
                  </a:moveTo>
                  <a:lnTo>
                    <a:pt x="6900612" y="6269990"/>
                  </a:lnTo>
                  <a:lnTo>
                    <a:pt x="6900612" y="6289040"/>
                  </a:lnTo>
                  <a:lnTo>
                    <a:pt x="6486396" y="6289040"/>
                  </a:lnTo>
                  <a:lnTo>
                    <a:pt x="6486396" y="6269990"/>
                  </a:lnTo>
                  <a:close/>
                  <a:moveTo>
                    <a:pt x="6992052" y="6269990"/>
                  </a:moveTo>
                  <a:lnTo>
                    <a:pt x="6918392" y="6269990"/>
                  </a:lnTo>
                  <a:lnTo>
                    <a:pt x="6918392" y="6289040"/>
                  </a:lnTo>
                  <a:lnTo>
                    <a:pt x="7011102" y="6289040"/>
                  </a:lnTo>
                  <a:lnTo>
                    <a:pt x="7011102" y="6198870"/>
                  </a:lnTo>
                  <a:lnTo>
                    <a:pt x="6992052" y="6198870"/>
                  </a:lnTo>
                  <a:lnTo>
                    <a:pt x="6992052" y="6269990"/>
                  </a:lnTo>
                  <a:close/>
                  <a:moveTo>
                    <a:pt x="6992052" y="5925820"/>
                  </a:moveTo>
                  <a:lnTo>
                    <a:pt x="7011102" y="5925820"/>
                  </a:lnTo>
                  <a:lnTo>
                    <a:pt x="7011102" y="6179820"/>
                  </a:lnTo>
                  <a:lnTo>
                    <a:pt x="6992052" y="6179820"/>
                  </a:lnTo>
                  <a:lnTo>
                    <a:pt x="6992052" y="5925820"/>
                  </a:lnTo>
                  <a:close/>
                  <a:moveTo>
                    <a:pt x="7072062" y="6179820"/>
                  </a:moveTo>
                  <a:lnTo>
                    <a:pt x="7011102" y="6179820"/>
                  </a:lnTo>
                  <a:lnTo>
                    <a:pt x="7011102" y="6198870"/>
                  </a:lnTo>
                  <a:lnTo>
                    <a:pt x="7089842" y="6198870"/>
                  </a:lnTo>
                  <a:lnTo>
                    <a:pt x="7089842" y="5925820"/>
                  </a:lnTo>
                  <a:lnTo>
                    <a:pt x="7070792" y="5925820"/>
                  </a:lnTo>
                  <a:lnTo>
                    <a:pt x="7072062" y="6179820"/>
                  </a:lnTo>
                  <a:close/>
                  <a:moveTo>
                    <a:pt x="6899342" y="6350000"/>
                  </a:moveTo>
                  <a:lnTo>
                    <a:pt x="6483869" y="6350000"/>
                  </a:lnTo>
                  <a:lnTo>
                    <a:pt x="6483869" y="6369050"/>
                  </a:lnTo>
                  <a:lnTo>
                    <a:pt x="6918391" y="6369050"/>
                  </a:lnTo>
                  <a:lnTo>
                    <a:pt x="6918391" y="6290310"/>
                  </a:lnTo>
                  <a:lnTo>
                    <a:pt x="6899341" y="6290310"/>
                  </a:lnTo>
                  <a:lnTo>
                    <a:pt x="6899341" y="6350000"/>
                  </a:lnTo>
                  <a:close/>
                  <a:moveTo>
                    <a:pt x="6899342" y="6269990"/>
                  </a:moveTo>
                  <a:lnTo>
                    <a:pt x="6918392" y="6269990"/>
                  </a:lnTo>
                  <a:lnTo>
                    <a:pt x="6918392" y="6198870"/>
                  </a:lnTo>
                  <a:lnTo>
                    <a:pt x="6992052" y="6198870"/>
                  </a:lnTo>
                  <a:lnTo>
                    <a:pt x="6992052" y="6179820"/>
                  </a:lnTo>
                  <a:lnTo>
                    <a:pt x="6899342" y="6179820"/>
                  </a:lnTo>
                  <a:lnTo>
                    <a:pt x="6918392" y="6269990"/>
                  </a:lnTo>
                  <a:lnTo>
                    <a:pt x="6918392" y="6289040"/>
                  </a:lnTo>
                  <a:lnTo>
                    <a:pt x="6899342" y="6289040"/>
                  </a:lnTo>
                  <a:lnTo>
                    <a:pt x="6899342" y="6269990"/>
                  </a:lnTo>
                  <a:close/>
                  <a:moveTo>
                    <a:pt x="6992052" y="6179820"/>
                  </a:moveTo>
                  <a:lnTo>
                    <a:pt x="7011102" y="6179820"/>
                  </a:lnTo>
                  <a:lnTo>
                    <a:pt x="7011102" y="6198870"/>
                  </a:lnTo>
                  <a:lnTo>
                    <a:pt x="6992052" y="6198870"/>
                  </a:lnTo>
                  <a:lnTo>
                    <a:pt x="6992052" y="6179820"/>
                  </a:lnTo>
                  <a:close/>
                  <a:moveTo>
                    <a:pt x="6992052" y="414020"/>
                  </a:moveTo>
                  <a:lnTo>
                    <a:pt x="7011102" y="414020"/>
                  </a:lnTo>
                  <a:lnTo>
                    <a:pt x="7011102" y="5925820"/>
                  </a:lnTo>
                  <a:lnTo>
                    <a:pt x="6992052" y="5925820"/>
                  </a:lnTo>
                  <a:lnTo>
                    <a:pt x="6992052" y="414020"/>
                  </a:lnTo>
                  <a:close/>
                  <a:moveTo>
                    <a:pt x="7072062" y="414020"/>
                  </a:moveTo>
                  <a:lnTo>
                    <a:pt x="7091112" y="414020"/>
                  </a:lnTo>
                  <a:lnTo>
                    <a:pt x="7091112" y="5925820"/>
                  </a:lnTo>
                  <a:lnTo>
                    <a:pt x="7072062" y="5925820"/>
                  </a:lnTo>
                  <a:lnTo>
                    <a:pt x="7072062" y="414020"/>
                  </a:lnTo>
                  <a:close/>
                  <a:moveTo>
                    <a:pt x="6992052" y="97790"/>
                  </a:moveTo>
                  <a:lnTo>
                    <a:pt x="6992052" y="171450"/>
                  </a:lnTo>
                  <a:lnTo>
                    <a:pt x="7011102" y="171450"/>
                  </a:lnTo>
                  <a:lnTo>
                    <a:pt x="7011102" y="78740"/>
                  </a:lnTo>
                  <a:lnTo>
                    <a:pt x="6918392" y="78740"/>
                  </a:lnTo>
                  <a:lnTo>
                    <a:pt x="6918392" y="97790"/>
                  </a:lnTo>
                  <a:lnTo>
                    <a:pt x="6992052" y="97790"/>
                  </a:lnTo>
                  <a:close/>
                  <a:moveTo>
                    <a:pt x="6992052" y="190500"/>
                  </a:moveTo>
                  <a:lnTo>
                    <a:pt x="7011102" y="190500"/>
                  </a:lnTo>
                  <a:lnTo>
                    <a:pt x="7011102" y="414020"/>
                  </a:lnTo>
                  <a:lnTo>
                    <a:pt x="6992052" y="414020"/>
                  </a:lnTo>
                  <a:lnTo>
                    <a:pt x="6992052" y="190500"/>
                  </a:lnTo>
                  <a:close/>
                  <a:moveTo>
                    <a:pt x="6486396" y="78740"/>
                  </a:moveTo>
                  <a:lnTo>
                    <a:pt x="6900612" y="78740"/>
                  </a:lnTo>
                  <a:lnTo>
                    <a:pt x="6900612" y="97790"/>
                  </a:lnTo>
                  <a:lnTo>
                    <a:pt x="6486396" y="97790"/>
                  </a:lnTo>
                  <a:lnTo>
                    <a:pt x="6486396" y="78740"/>
                  </a:lnTo>
                  <a:close/>
                  <a:moveTo>
                    <a:pt x="6992052" y="190500"/>
                  </a:moveTo>
                  <a:lnTo>
                    <a:pt x="6992052" y="171450"/>
                  </a:lnTo>
                  <a:lnTo>
                    <a:pt x="6918392" y="171450"/>
                  </a:lnTo>
                  <a:lnTo>
                    <a:pt x="6918392" y="97790"/>
                  </a:lnTo>
                  <a:lnTo>
                    <a:pt x="6899342" y="97790"/>
                  </a:lnTo>
                  <a:lnTo>
                    <a:pt x="6899342" y="190500"/>
                  </a:lnTo>
                  <a:lnTo>
                    <a:pt x="6992052" y="190500"/>
                  </a:lnTo>
                  <a:close/>
                  <a:moveTo>
                    <a:pt x="6899342" y="19050"/>
                  </a:moveTo>
                  <a:lnTo>
                    <a:pt x="6899342" y="80010"/>
                  </a:lnTo>
                  <a:lnTo>
                    <a:pt x="6918392" y="80010"/>
                  </a:lnTo>
                  <a:lnTo>
                    <a:pt x="6918392" y="1270"/>
                  </a:lnTo>
                  <a:lnTo>
                    <a:pt x="6483869" y="1270"/>
                  </a:lnTo>
                  <a:lnTo>
                    <a:pt x="6483869" y="20320"/>
                  </a:lnTo>
                  <a:lnTo>
                    <a:pt x="6899341" y="20320"/>
                  </a:lnTo>
                  <a:lnTo>
                    <a:pt x="6899341" y="19050"/>
                  </a:lnTo>
                  <a:close/>
                  <a:moveTo>
                    <a:pt x="7072062" y="190500"/>
                  </a:moveTo>
                  <a:lnTo>
                    <a:pt x="7072062" y="414020"/>
                  </a:lnTo>
                  <a:lnTo>
                    <a:pt x="7091112" y="414020"/>
                  </a:lnTo>
                  <a:lnTo>
                    <a:pt x="7091112" y="171450"/>
                  </a:lnTo>
                  <a:lnTo>
                    <a:pt x="7012372" y="171450"/>
                  </a:lnTo>
                  <a:lnTo>
                    <a:pt x="7012372" y="190500"/>
                  </a:lnTo>
                  <a:lnTo>
                    <a:pt x="7072062" y="190500"/>
                  </a:lnTo>
                  <a:close/>
                  <a:moveTo>
                    <a:pt x="6992052" y="171450"/>
                  </a:moveTo>
                  <a:lnTo>
                    <a:pt x="7011102" y="171450"/>
                  </a:lnTo>
                  <a:lnTo>
                    <a:pt x="7011102" y="190500"/>
                  </a:lnTo>
                  <a:lnTo>
                    <a:pt x="6992052" y="190500"/>
                  </a:lnTo>
                  <a:lnTo>
                    <a:pt x="6992052" y="171450"/>
                  </a:lnTo>
                  <a:close/>
                  <a:moveTo>
                    <a:pt x="6899342" y="78740"/>
                  </a:moveTo>
                  <a:lnTo>
                    <a:pt x="6918392" y="78740"/>
                  </a:lnTo>
                  <a:lnTo>
                    <a:pt x="6918392" y="97790"/>
                  </a:lnTo>
                  <a:lnTo>
                    <a:pt x="6899342" y="97790"/>
                  </a:lnTo>
                  <a:lnTo>
                    <a:pt x="6899342" y="78740"/>
                  </a:lnTo>
                  <a:close/>
                  <a:moveTo>
                    <a:pt x="496298" y="78740"/>
                  </a:moveTo>
                  <a:lnTo>
                    <a:pt x="6486396" y="78740"/>
                  </a:lnTo>
                  <a:lnTo>
                    <a:pt x="6486396" y="97790"/>
                  </a:lnTo>
                  <a:lnTo>
                    <a:pt x="496298" y="97790"/>
                  </a:lnTo>
                  <a:lnTo>
                    <a:pt x="496298" y="78740"/>
                  </a:lnTo>
                  <a:close/>
                  <a:moveTo>
                    <a:pt x="496298" y="0"/>
                  </a:moveTo>
                  <a:lnTo>
                    <a:pt x="6486396" y="0"/>
                  </a:lnTo>
                  <a:lnTo>
                    <a:pt x="6486396" y="19050"/>
                  </a:lnTo>
                  <a:lnTo>
                    <a:pt x="496298" y="19050"/>
                  </a:lnTo>
                  <a:lnTo>
                    <a:pt x="496298" y="0"/>
                  </a:lnTo>
                  <a:close/>
                </a:path>
              </a:pathLst>
            </a:custGeom>
            <a:solidFill>
              <a:srgbClr val="044F2B"/>
            </a:solidFill>
          </p:spPr>
          <p:txBody>
            <a:bodyPr/>
            <a:lstStyle/>
            <a:p>
              <a:endParaRPr lang="en-US"/>
            </a:p>
          </p:txBody>
        </p:sp>
      </p:grpSp>
      <p:sp>
        <p:nvSpPr>
          <p:cNvPr id="7" name="TextBox 7"/>
          <p:cNvSpPr txBox="1"/>
          <p:nvPr/>
        </p:nvSpPr>
        <p:spPr>
          <a:xfrm>
            <a:off x="0" y="202131"/>
            <a:ext cx="4754477" cy="674031"/>
          </a:xfrm>
          <a:prstGeom prst="rect">
            <a:avLst/>
          </a:prstGeom>
        </p:spPr>
        <p:txBody>
          <a:bodyPr wrap="square" lIns="0" tIns="0" rIns="0" bIns="0" rtlCol="0" anchor="t">
            <a:spAutoFit/>
          </a:bodyPr>
          <a:lstStyle/>
          <a:p>
            <a:pPr algn="ctr" defTabSz="609585">
              <a:lnSpc>
                <a:spcPts val="5551"/>
              </a:lnSpc>
              <a:spcBef>
                <a:spcPct val="0"/>
              </a:spcBef>
            </a:pPr>
            <a:r>
              <a:rPr lang="en-US" sz="4000" b="1" spc="-200" dirty="0">
                <a:solidFill>
                  <a:srgbClr val="044F2B"/>
                </a:solidFill>
                <a:latin typeface="Lemonada Semi Bold Bold"/>
              </a:rPr>
              <a:t>b</a:t>
            </a:r>
            <a:r>
              <a:rPr lang="vi-VN" sz="4000" b="1" spc="-200" dirty="0">
                <a:solidFill>
                  <a:srgbClr val="044F2B"/>
                </a:solidFill>
                <a:latin typeface="Lemonada Semi Bold Bold"/>
              </a:rPr>
              <a:t>. Nhân vật</a:t>
            </a:r>
            <a:r>
              <a:rPr lang="en-US" sz="4000" b="1" spc="-200" dirty="0">
                <a:solidFill>
                  <a:srgbClr val="044F2B"/>
                </a:solidFill>
                <a:latin typeface="Lemonada Semi Bold Bold"/>
              </a:rPr>
              <a:t>  </a:t>
            </a:r>
            <a:r>
              <a:rPr lang="en-US" sz="4000" b="1" spc="-200" dirty="0" err="1">
                <a:solidFill>
                  <a:srgbClr val="044F2B"/>
                </a:solidFill>
                <a:latin typeface="Lemonada Semi Bold Bold"/>
              </a:rPr>
              <a:t>Cò</a:t>
            </a:r>
            <a:endParaRPr lang="vi-VN" sz="4000" b="1" spc="-200" dirty="0">
              <a:solidFill>
                <a:srgbClr val="044F2B"/>
              </a:solidFill>
              <a:latin typeface="Lemonada Semi Bold Bold"/>
            </a:endParaRPr>
          </a:p>
        </p:txBody>
      </p:sp>
      <p:sp>
        <p:nvSpPr>
          <p:cNvPr id="13" name="Rectangle: Rounded Corners 12">
            <a:extLst>
              <a:ext uri="{FF2B5EF4-FFF2-40B4-BE49-F238E27FC236}">
                <a16:creationId xmlns:a16="http://schemas.microsoft.com/office/drawing/2014/main" id="{EC4AC11C-535F-44AD-BF7B-D17EBC546A0E}"/>
              </a:ext>
            </a:extLst>
          </p:cNvPr>
          <p:cNvSpPr/>
          <p:nvPr/>
        </p:nvSpPr>
        <p:spPr>
          <a:xfrm>
            <a:off x="5321821" y="533400"/>
            <a:ext cx="2674903" cy="184272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US" sz="2667" b="1" dirty="0" err="1">
                <a:solidFill>
                  <a:srgbClr val="9BBB59">
                    <a:lumMod val="50000"/>
                  </a:srgbClr>
                </a:solidFill>
                <a:latin typeface="Calibri (Body)"/>
              </a:rPr>
              <a:t>Lớn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lên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và</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gắn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bó</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với</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rừng</a:t>
            </a:r>
            <a:r>
              <a:rPr lang="en-US" sz="2667" b="1" dirty="0">
                <a:solidFill>
                  <a:srgbClr val="9BBB59">
                    <a:lumMod val="50000"/>
                  </a:srgbClr>
                </a:solidFill>
                <a:latin typeface="Calibri (Body)"/>
              </a:rPr>
              <a:t>.</a:t>
            </a:r>
          </a:p>
        </p:txBody>
      </p:sp>
      <p:sp>
        <p:nvSpPr>
          <p:cNvPr id="14" name="Rectangle: Rounded Corners 13">
            <a:extLst>
              <a:ext uri="{FF2B5EF4-FFF2-40B4-BE49-F238E27FC236}">
                <a16:creationId xmlns:a16="http://schemas.microsoft.com/office/drawing/2014/main" id="{77D10B0C-974D-453A-88B1-48A415A573AE}"/>
              </a:ext>
            </a:extLst>
          </p:cNvPr>
          <p:cNvSpPr/>
          <p:nvPr/>
        </p:nvSpPr>
        <p:spPr>
          <a:xfrm>
            <a:off x="8644550" y="920276"/>
            <a:ext cx="2674903" cy="184272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US" sz="2667" b="1" dirty="0" err="1">
                <a:solidFill>
                  <a:srgbClr val="9BBB59">
                    <a:lumMod val="50000"/>
                  </a:srgbClr>
                </a:solidFill>
                <a:latin typeface="Calibri (Body)"/>
              </a:rPr>
              <a:t>Khi</a:t>
            </a:r>
            <a:r>
              <a:rPr lang="en-US" sz="2667" b="1" dirty="0">
                <a:solidFill>
                  <a:srgbClr val="9BBB59">
                    <a:lumMod val="50000"/>
                  </a:srgbClr>
                </a:solidFill>
                <a:latin typeface="Calibri (Body)"/>
              </a:rPr>
              <a:t> An </a:t>
            </a:r>
            <a:r>
              <a:rPr lang="en-US" sz="2667" b="1" dirty="0" err="1">
                <a:solidFill>
                  <a:srgbClr val="9BBB59">
                    <a:lumMod val="50000"/>
                  </a:srgbClr>
                </a:solidFill>
                <a:latin typeface="Calibri (Body)"/>
              </a:rPr>
              <a:t>thấm</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mệt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thì</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Cò</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vẫn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chưa</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nhằm</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nhò</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gì</a:t>
            </a:r>
            <a:r>
              <a:rPr lang="en-US" sz="2667" b="1" dirty="0">
                <a:solidFill>
                  <a:srgbClr val="9BBB59">
                    <a:lumMod val="50000"/>
                  </a:srgbClr>
                </a:solidFill>
                <a:latin typeface="Calibri (Body)"/>
              </a:rPr>
              <a:t>.</a:t>
            </a:r>
            <a:endParaRPr lang="vi-VN" sz="2667" b="1" dirty="0">
              <a:solidFill>
                <a:srgbClr val="9BBB59">
                  <a:lumMod val="50000"/>
                </a:srgbClr>
              </a:solidFill>
              <a:latin typeface="Calibri (Body)"/>
            </a:endParaRPr>
          </a:p>
        </p:txBody>
      </p:sp>
      <p:sp>
        <p:nvSpPr>
          <p:cNvPr id="15" name="Rectangle: Rounded Corners 14">
            <a:extLst>
              <a:ext uri="{FF2B5EF4-FFF2-40B4-BE49-F238E27FC236}">
                <a16:creationId xmlns:a16="http://schemas.microsoft.com/office/drawing/2014/main" id="{89D78D7C-A8FC-4CDF-BDBD-A2C4B5E7B599}"/>
              </a:ext>
            </a:extLst>
          </p:cNvPr>
          <p:cNvSpPr/>
          <p:nvPr/>
        </p:nvSpPr>
        <p:spPr>
          <a:xfrm>
            <a:off x="4957532" y="2632397"/>
            <a:ext cx="3374065" cy="228454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US" sz="2667" b="1" dirty="0" err="1">
                <a:solidFill>
                  <a:srgbClr val="9BBB59">
                    <a:lumMod val="50000"/>
                  </a:srgbClr>
                </a:solidFill>
                <a:latin typeface="Calibri (Body)"/>
              </a:rPr>
              <a:t>Cặp</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chân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như</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cặp</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giò</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nai</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lội</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suốt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ngày</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trong</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rừng</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cũng</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chẳng</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nhằm</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nhò</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gì</a:t>
            </a:r>
            <a:r>
              <a:rPr lang="en-US" sz="2667" b="1" dirty="0">
                <a:solidFill>
                  <a:srgbClr val="9BBB59">
                    <a:lumMod val="50000"/>
                  </a:srgbClr>
                </a:solidFill>
                <a:latin typeface="Calibri (Body)"/>
              </a:rPr>
              <a:t>?</a:t>
            </a:r>
          </a:p>
        </p:txBody>
      </p:sp>
      <p:sp>
        <p:nvSpPr>
          <p:cNvPr id="16" name="Rectangle: Rounded Corners 15">
            <a:extLst>
              <a:ext uri="{FF2B5EF4-FFF2-40B4-BE49-F238E27FC236}">
                <a16:creationId xmlns:a16="http://schemas.microsoft.com/office/drawing/2014/main" id="{3DF35AF6-4FF7-4284-9A9C-44E7F67ACFDF}"/>
              </a:ext>
            </a:extLst>
          </p:cNvPr>
          <p:cNvSpPr/>
          <p:nvPr/>
        </p:nvSpPr>
        <p:spPr>
          <a:xfrm>
            <a:off x="8751842" y="3242340"/>
            <a:ext cx="2674903" cy="184272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US" sz="2667" b="1" dirty="0" err="1">
                <a:solidFill>
                  <a:srgbClr val="9BBB59">
                    <a:lumMod val="50000"/>
                  </a:srgbClr>
                </a:solidFill>
                <a:latin typeface="Calibri (Body)"/>
              </a:rPr>
              <a:t>Hỏi</a:t>
            </a:r>
            <a:r>
              <a:rPr lang="en-US" sz="2667" b="1" dirty="0">
                <a:solidFill>
                  <a:srgbClr val="9BBB59">
                    <a:lumMod val="50000"/>
                  </a:srgbClr>
                </a:solidFill>
                <a:latin typeface="Calibri (Body)"/>
              </a:rPr>
              <a:t> An: “</a:t>
            </a:r>
            <a:r>
              <a:rPr lang="en-US" sz="2667" b="1" dirty="0" err="1">
                <a:solidFill>
                  <a:srgbClr val="9BBB59">
                    <a:lumMod val="50000"/>
                  </a:srgbClr>
                </a:solidFill>
                <a:latin typeface="Calibri (Body)"/>
              </a:rPr>
              <a:t>Đố</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mày</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biết</a:t>
            </a:r>
            <a:r>
              <a:rPr lang="en-US" sz="2667" b="1" dirty="0">
                <a:solidFill>
                  <a:srgbClr val="9BBB59">
                    <a:lumMod val="50000"/>
                  </a:srgbClr>
                </a:solidFill>
                <a:latin typeface="Calibri (Body)"/>
              </a:rPr>
              <a:t> con </a:t>
            </a:r>
            <a:r>
              <a:rPr lang="en-US" sz="2667" b="1" dirty="0" err="1">
                <a:solidFill>
                  <a:srgbClr val="9BBB59">
                    <a:lumMod val="50000"/>
                  </a:srgbClr>
                </a:solidFill>
                <a:latin typeface="Calibri (Body)"/>
              </a:rPr>
              <a:t>ong</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mật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là</a:t>
            </a:r>
            <a:r>
              <a:rPr lang="en-US" sz="2667" b="1" dirty="0">
                <a:solidFill>
                  <a:srgbClr val="9BBB59">
                    <a:lumMod val="50000"/>
                  </a:srgbClr>
                </a:solidFill>
                <a:latin typeface="Calibri (Body)"/>
              </a:rPr>
              <a:t> con </a:t>
            </a:r>
            <a:r>
              <a:rPr lang="en-US" sz="2667" b="1" dirty="0" err="1">
                <a:solidFill>
                  <a:srgbClr val="9BBB59">
                    <a:lumMod val="50000"/>
                  </a:srgbClr>
                </a:solidFill>
                <a:latin typeface="Calibri (Body)"/>
              </a:rPr>
              <a:t>nào</a:t>
            </a:r>
            <a:r>
              <a:rPr lang="en-US" sz="2667" b="1" dirty="0">
                <a:solidFill>
                  <a:srgbClr val="9BBB59">
                    <a:lumMod val="50000"/>
                  </a:srgbClr>
                </a:solidFill>
                <a:latin typeface="Calibri (Body)"/>
              </a:rPr>
              <a:t>?”</a:t>
            </a:r>
            <a:endParaRPr lang="vi-VN" sz="2667" b="1" dirty="0">
              <a:solidFill>
                <a:srgbClr val="9BBB59">
                  <a:lumMod val="50000"/>
                </a:srgbClr>
              </a:solidFill>
              <a:latin typeface="Calibri (Body)"/>
            </a:endParaRPr>
          </a:p>
        </p:txBody>
      </p:sp>
      <p:sp>
        <p:nvSpPr>
          <p:cNvPr id="10" name="Rectangle: Rounded Corners 15">
            <a:extLst>
              <a:ext uri="{FF2B5EF4-FFF2-40B4-BE49-F238E27FC236}">
                <a16:creationId xmlns:a16="http://schemas.microsoft.com/office/drawing/2014/main" id="{3DF35AF6-4FF7-4284-9A9C-44E7F67ACFDF}"/>
              </a:ext>
            </a:extLst>
          </p:cNvPr>
          <p:cNvSpPr/>
          <p:nvPr/>
        </p:nvSpPr>
        <p:spPr>
          <a:xfrm>
            <a:off x="5308061" y="5267528"/>
            <a:ext cx="5904863" cy="119214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189" indent="-457189" defTabSz="609585">
              <a:buFontTx/>
              <a:buChar char="-"/>
            </a:pPr>
            <a:r>
              <a:rPr lang="en-US" sz="2667" b="1" dirty="0" err="1">
                <a:solidFill>
                  <a:srgbClr val="9BBB59">
                    <a:lumMod val="50000"/>
                  </a:srgbClr>
                </a:solidFill>
                <a:latin typeface="Calibri (Body)"/>
              </a:rPr>
              <a:t>Chỉ</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cho</a:t>
            </a:r>
            <a:r>
              <a:rPr lang="en-US" sz="2667" b="1" dirty="0">
                <a:solidFill>
                  <a:srgbClr val="9BBB59">
                    <a:lumMod val="50000"/>
                  </a:srgbClr>
                </a:solidFill>
                <a:latin typeface="Calibri (Body)"/>
              </a:rPr>
              <a:t> An </a:t>
            </a:r>
            <a:r>
              <a:rPr lang="en-US" sz="2667" b="1" dirty="0" err="1">
                <a:solidFill>
                  <a:srgbClr val="9BBB59">
                    <a:lumMod val="50000"/>
                  </a:srgbClr>
                </a:solidFill>
                <a:latin typeface="Calibri (Body)"/>
              </a:rPr>
              <a:t>cách</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quan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sát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ong</a:t>
            </a:r>
            <a:endParaRPr lang="en-US" sz="2667" b="1" dirty="0">
              <a:solidFill>
                <a:srgbClr val="9BBB59">
                  <a:lumMod val="50000"/>
                </a:srgbClr>
              </a:solidFill>
              <a:latin typeface="Calibri (Body)"/>
            </a:endParaRPr>
          </a:p>
          <a:p>
            <a:pPr marL="457189" indent="-457189" defTabSz="609585">
              <a:buFontTx/>
              <a:buChar char="-"/>
            </a:pPr>
            <a:r>
              <a:rPr lang="en-US" sz="2667" b="1" dirty="0" err="1">
                <a:solidFill>
                  <a:srgbClr val="9BBB59">
                    <a:lumMod val="50000"/>
                  </a:srgbClr>
                </a:solidFill>
                <a:latin typeface="Calibri (Body)"/>
              </a:rPr>
              <a:t>Kể</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về</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sân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chim</a:t>
            </a:r>
            <a:r>
              <a:rPr lang="en-US" sz="2667" b="1" dirty="0">
                <a:solidFill>
                  <a:srgbClr val="9BBB59">
                    <a:lumMod val="50000"/>
                  </a:srgbClr>
                </a:solidFill>
                <a:latin typeface="Calibri (Body)"/>
              </a:rPr>
              <a:t>”</a:t>
            </a:r>
            <a:endParaRPr lang="vi-VN" sz="2667" b="1" dirty="0">
              <a:solidFill>
                <a:srgbClr val="9BBB59">
                  <a:lumMod val="50000"/>
                </a:srgbClr>
              </a:solidFill>
              <a:latin typeface="Calibri (Body)"/>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372"/>
          <a:stretch/>
        </p:blipFill>
        <p:spPr>
          <a:xfrm>
            <a:off x="521632" y="1047856"/>
            <a:ext cx="3630731" cy="47511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816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05786" y="715139"/>
            <a:ext cx="5032745" cy="5097327"/>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txBody>
            <a:bodyPr/>
            <a:lstStyle/>
            <a:p>
              <a:endParaRPr lang="en-US"/>
            </a:p>
          </p:txBody>
        </p:sp>
      </p:grpSp>
      <p:grpSp>
        <p:nvGrpSpPr>
          <p:cNvPr id="6" name="Group 6"/>
          <p:cNvGrpSpPr/>
          <p:nvPr/>
        </p:nvGrpSpPr>
        <p:grpSpPr>
          <a:xfrm>
            <a:off x="7306654" y="1228101"/>
            <a:ext cx="4186164" cy="3771900"/>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txBody>
            <a:bodyPr/>
            <a:lstStyle/>
            <a:p>
              <a:endParaRPr lang="en-US"/>
            </a:p>
          </p:txBody>
        </p:sp>
      </p:grpSp>
      <p:sp>
        <p:nvSpPr>
          <p:cNvPr id="8" name="TextBox 8"/>
          <p:cNvSpPr txBox="1"/>
          <p:nvPr/>
        </p:nvSpPr>
        <p:spPr>
          <a:xfrm>
            <a:off x="7611134" y="1603087"/>
            <a:ext cx="3616361" cy="2878352"/>
          </a:xfrm>
          <a:prstGeom prst="rect">
            <a:avLst/>
          </a:prstGeom>
        </p:spPr>
        <p:txBody>
          <a:bodyPr wrap="square" lIns="0" tIns="0" rIns="0" bIns="0" rtlCol="0" anchor="t">
            <a:spAutoFit/>
          </a:bodyPr>
          <a:lstStyle/>
          <a:p>
            <a:pPr algn="just" defTabSz="609585">
              <a:lnSpc>
                <a:spcPct val="150000"/>
              </a:lnSpc>
              <a:spcBef>
                <a:spcPct val="0"/>
              </a:spcBef>
              <a:defRPr/>
            </a:pPr>
            <a:r>
              <a:rPr lang="en-US" sz="3200" dirty="0">
                <a:sym typeface="Wingdings" panose="05000000000000000000" pitchFamily="2" charset="2"/>
              </a:rPr>
              <a:t></a:t>
            </a:r>
            <a:r>
              <a:rPr lang="en-US" sz="3200" dirty="0"/>
              <a:t> </a:t>
            </a:r>
            <a:r>
              <a:rPr lang="en-US" sz="3200" dirty="0" err="1"/>
              <a:t>Cò</a:t>
            </a:r>
            <a:r>
              <a:rPr lang="en-US" sz="3200" dirty="0"/>
              <a:t> </a:t>
            </a:r>
            <a:r>
              <a:rPr lang="en-US" sz="3200" dirty="0" err="1"/>
              <a:t>có</a:t>
            </a:r>
            <a:r>
              <a:rPr lang="en-US" sz="3200" dirty="0"/>
              <a:t> </a:t>
            </a:r>
            <a:r>
              <a:rPr lang="en-US" sz="3200" dirty="0" err="1"/>
              <a:t>vốn</a:t>
            </a:r>
            <a:r>
              <a:rPr lang="en-US" sz="3200" dirty="0"/>
              <a:t> </a:t>
            </a:r>
            <a:r>
              <a:rPr lang="en-US" sz="3200" dirty="0" err="1"/>
              <a:t>sống</a:t>
            </a:r>
            <a:r>
              <a:rPr lang="en-US" sz="3200" dirty="0"/>
              <a:t> </a:t>
            </a:r>
            <a:r>
              <a:rPr lang="en-US" sz="3200" dirty="0" err="1"/>
              <a:t>phong</a:t>
            </a:r>
            <a:r>
              <a:rPr lang="en-US" sz="3200" dirty="0"/>
              <a:t> </a:t>
            </a:r>
            <a:r>
              <a:rPr lang="en-US" sz="3200" dirty="0" err="1"/>
              <a:t>phú</a:t>
            </a:r>
            <a:r>
              <a:rPr lang="en-US" sz="3200" dirty="0"/>
              <a:t>, </a:t>
            </a:r>
            <a:r>
              <a:rPr lang="en-US" sz="3200" dirty="0" err="1"/>
              <a:t>mạnh</a:t>
            </a:r>
            <a:r>
              <a:rPr lang="en-US" sz="3200" dirty="0"/>
              <a:t> </a:t>
            </a:r>
            <a:r>
              <a:rPr lang="en-US" sz="3200" dirty="0" err="1"/>
              <a:t>mẽ</a:t>
            </a:r>
            <a:r>
              <a:rPr lang="en-US" sz="3200" dirty="0"/>
              <a:t>, </a:t>
            </a:r>
            <a:r>
              <a:rPr lang="en-US" sz="3200" dirty="0" err="1"/>
              <a:t>thích</a:t>
            </a:r>
            <a:r>
              <a:rPr lang="en-US" sz="3200" dirty="0"/>
              <a:t> </a:t>
            </a:r>
            <a:r>
              <a:rPr lang="en-US" sz="3200" dirty="0" err="1"/>
              <a:t>nghi</a:t>
            </a:r>
            <a:r>
              <a:rPr lang="en-US" sz="3200" dirty="0"/>
              <a:t> </a:t>
            </a:r>
            <a:r>
              <a:rPr lang="en-US" sz="3200" dirty="0" err="1"/>
              <a:t>với</a:t>
            </a:r>
            <a:r>
              <a:rPr lang="en-US" sz="3200" dirty="0"/>
              <a:t> </a:t>
            </a:r>
            <a:r>
              <a:rPr lang="en-US" sz="3200" dirty="0" err="1"/>
              <a:t>điều</a:t>
            </a:r>
            <a:r>
              <a:rPr lang="en-US" sz="3200" dirty="0"/>
              <a:t> </a:t>
            </a:r>
            <a:r>
              <a:rPr lang="en-US" sz="3200" dirty="0" err="1"/>
              <a:t>kiện</a:t>
            </a:r>
            <a:r>
              <a:rPr lang="en-US" sz="3200" dirty="0"/>
              <a:t> </a:t>
            </a:r>
            <a:r>
              <a:rPr lang="en-US" sz="3200" dirty="0" err="1"/>
              <a:t>tự</a:t>
            </a:r>
            <a:r>
              <a:rPr lang="en-US" sz="3200" dirty="0"/>
              <a:t> </a:t>
            </a:r>
            <a:r>
              <a:rPr lang="en-US" sz="3200" dirty="0" err="1"/>
              <a:t>nhiên</a:t>
            </a:r>
            <a:r>
              <a:rPr lang="en-US" sz="3200" dirty="0"/>
              <a:t>.</a:t>
            </a:r>
            <a:endParaRPr lang="vi-VN" sz="3200" dirty="0">
              <a:solidFill>
                <a:srgbClr val="044F2B"/>
              </a:solidFill>
              <a:latin typeface="Calibri (Body)"/>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7343553" y="715139"/>
            <a:ext cx="4151527" cy="514180"/>
          </a:xfrm>
          <a:prstGeom prst="rect">
            <a:avLst/>
          </a:prstGeom>
        </p:spPr>
        <p:txBody>
          <a:bodyPr wrap="square" lIns="0" tIns="0" rIns="0" bIns="0" rtlCol="0" anchor="t">
            <a:spAutoFit/>
          </a:bodyPr>
          <a:lstStyle/>
          <a:p>
            <a:pPr algn="ctr" defTabSz="609585">
              <a:lnSpc>
                <a:spcPts val="4016"/>
              </a:lnSpc>
              <a:spcBef>
                <a:spcPct val="0"/>
              </a:spcBef>
              <a:defRPr/>
            </a:pPr>
            <a:r>
              <a:rPr lang="vi-VN" sz="3824" spc="-53" dirty="0">
                <a:solidFill>
                  <a:srgbClr val="044F2B"/>
                </a:solidFill>
                <a:latin typeface="Lemonada Semi Bold Bold"/>
              </a:rPr>
              <a:t>NHẬN XÉT</a:t>
            </a:r>
            <a:endParaRPr lang="en-US" sz="3824" spc="-53" dirty="0">
              <a:solidFill>
                <a:srgbClr val="044F2B"/>
              </a:solidFill>
              <a:latin typeface="Lemonada Semi Bold Bold"/>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7697" r="15232" b="39730"/>
          <a:stretch/>
        </p:blipFill>
        <p:spPr>
          <a:xfrm>
            <a:off x="1636438" y="1228101"/>
            <a:ext cx="3856073" cy="4133308"/>
          </a:xfrm>
          <a:prstGeom prst="rect">
            <a:avLst/>
          </a:prstGeom>
        </p:spPr>
      </p:pic>
    </p:spTree>
    <p:extLst>
      <p:ext uri="{BB962C8B-B14F-4D97-AF65-F5344CB8AC3E}">
        <p14:creationId xmlns:p14="http://schemas.microsoft.com/office/powerpoint/2010/main" val="331929317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965773" y="98873"/>
            <a:ext cx="7295472" cy="2215991"/>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r>
              <a:rPr lang="en-US" sz="2400" b="1" dirty="0" err="1">
                <a:solidFill>
                  <a:srgbClr val="9BBB59">
                    <a:lumMod val="75000"/>
                  </a:srgbClr>
                </a:solidFill>
                <a:latin typeface="Calibri" panose="020F0502020204030204" pitchFamily="34" charset="0"/>
              </a:rPr>
              <a:t>Cử</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chỉ</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lời</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nói</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hành</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động</a:t>
            </a:r>
            <a:r>
              <a:rPr lang="en-US" sz="2400" dirty="0">
                <a:solidFill>
                  <a:srgbClr val="9BBB59">
                    <a:lumMod val="75000"/>
                  </a:srgbClr>
                </a:solidFill>
                <a:latin typeface="Calibri" panose="020F0502020204030204" pitchFamily="34" charset="0"/>
              </a:rPr>
              <a:t>: </a:t>
            </a:r>
            <a:r>
              <a:rPr lang="en-US" sz="2400" dirty="0"/>
              <a:t>-  </a:t>
            </a:r>
            <a:r>
              <a:rPr lang="en-US" sz="2400" dirty="0" err="1"/>
              <a:t>Quảy</a:t>
            </a:r>
            <a:r>
              <a:rPr lang="en-US" sz="2400" dirty="0"/>
              <a:t> </a:t>
            </a:r>
            <a:r>
              <a:rPr lang="en-US" sz="2400" dirty="0" err="1"/>
              <a:t>tòn</a:t>
            </a:r>
            <a:r>
              <a:rPr lang="en-US" sz="2400" dirty="0"/>
              <a:t> ten </a:t>
            </a:r>
            <a:r>
              <a:rPr lang="en-US" sz="2400" dirty="0" err="1"/>
              <a:t>một</a:t>
            </a:r>
            <a:r>
              <a:rPr lang="en-US" sz="2400" dirty="0"/>
              <a:t> </a:t>
            </a:r>
            <a:r>
              <a:rPr lang="en-US" sz="2400" dirty="0" err="1"/>
              <a:t>cái</a:t>
            </a:r>
            <a:r>
              <a:rPr lang="en-US" sz="2400" dirty="0"/>
              <a:t> </a:t>
            </a:r>
            <a:r>
              <a:rPr lang="en-US" sz="2400" dirty="0" err="1"/>
              <a:t>gùi</a:t>
            </a:r>
            <a:r>
              <a:rPr lang="en-US" sz="2400" dirty="0"/>
              <a:t> </a:t>
            </a:r>
            <a:r>
              <a:rPr lang="en-US" sz="2400" dirty="0" err="1"/>
              <a:t>bé</a:t>
            </a:r>
            <a:r>
              <a:rPr lang="en-US" sz="2400" dirty="0"/>
              <a:t> </a:t>
            </a:r>
          </a:p>
          <a:p>
            <a:r>
              <a:rPr lang="en-US" sz="2400" dirty="0"/>
              <a:t>- “</a:t>
            </a:r>
            <a:r>
              <a:rPr lang="en-US" sz="2400" dirty="0" err="1"/>
              <a:t>Chịu</a:t>
            </a:r>
            <a:r>
              <a:rPr lang="en-US" sz="2400" dirty="0"/>
              <a:t> </a:t>
            </a:r>
            <a:r>
              <a:rPr lang="en-US" sz="2400" dirty="0" err="1"/>
              <a:t>thua</a:t>
            </a:r>
            <a:r>
              <a:rPr lang="en-US" sz="2400" dirty="0"/>
              <a:t> </a:t>
            </a:r>
            <a:r>
              <a:rPr lang="en-US" sz="2400" dirty="0" err="1"/>
              <a:t>mày</a:t>
            </a:r>
            <a:r>
              <a:rPr lang="en-US" sz="2400" dirty="0"/>
              <a:t> </a:t>
            </a:r>
            <a:r>
              <a:rPr lang="en-US" sz="2400" dirty="0" err="1"/>
              <a:t>đó</a:t>
            </a:r>
            <a:r>
              <a:rPr lang="en-US" sz="2400" dirty="0"/>
              <a:t>, </a:t>
            </a:r>
            <a:r>
              <a:rPr lang="en-US" sz="2400" dirty="0" err="1"/>
              <a:t>tao</a:t>
            </a:r>
            <a:r>
              <a:rPr lang="en-US" sz="2400" dirty="0"/>
              <a:t> </a:t>
            </a:r>
            <a:r>
              <a:rPr lang="en-US" sz="2400" dirty="0" err="1"/>
              <a:t>không</a:t>
            </a:r>
            <a:r>
              <a:rPr lang="en-US" sz="2400" dirty="0"/>
              <a:t> </a:t>
            </a:r>
            <a:r>
              <a:rPr lang="en-US" sz="2400" dirty="0" err="1"/>
              <a:t>thấy</a:t>
            </a:r>
            <a:r>
              <a:rPr lang="en-US" sz="2400" dirty="0"/>
              <a:t> con </a:t>
            </a:r>
            <a:r>
              <a:rPr lang="en-US" sz="2400" dirty="0" err="1"/>
              <a:t>ong</a:t>
            </a:r>
            <a:r>
              <a:rPr lang="en-US" sz="2400" dirty="0"/>
              <a:t> </a:t>
            </a:r>
            <a:r>
              <a:rPr lang="en-US" sz="2400" dirty="0" err="1"/>
              <a:t>mật</a:t>
            </a:r>
            <a:r>
              <a:rPr lang="en-US" sz="2400" dirty="0"/>
              <a:t> </a:t>
            </a:r>
            <a:r>
              <a:rPr lang="en-US" sz="2400" dirty="0" err="1"/>
              <a:t>đâu</a:t>
            </a:r>
            <a:r>
              <a:rPr lang="en-US" sz="2400" dirty="0"/>
              <a:t> </a:t>
            </a:r>
            <a:r>
              <a:rPr lang="en-US" sz="2400" dirty="0" err="1"/>
              <a:t>cả</a:t>
            </a:r>
            <a:r>
              <a:rPr lang="en-US" sz="2400" dirty="0"/>
              <a:t>”.</a:t>
            </a:r>
          </a:p>
          <a:p>
            <a:r>
              <a:rPr lang="en-US" sz="2400" dirty="0"/>
              <a:t>-  “</a:t>
            </a:r>
            <a:r>
              <a:rPr lang="en-US" sz="2400" dirty="0" err="1"/>
              <a:t>Chim</a:t>
            </a:r>
            <a:r>
              <a:rPr lang="en-US" sz="2400" dirty="0"/>
              <a:t> </a:t>
            </a:r>
            <a:r>
              <a:rPr lang="en-US" sz="2400" dirty="0" err="1"/>
              <a:t>đẹp</a:t>
            </a:r>
            <a:r>
              <a:rPr lang="en-US" sz="2400" dirty="0"/>
              <a:t> </a:t>
            </a:r>
            <a:r>
              <a:rPr lang="en-US" sz="2400" dirty="0" err="1"/>
              <a:t>quá</a:t>
            </a:r>
            <a:r>
              <a:rPr lang="en-US" sz="2400" dirty="0"/>
              <a:t> </a:t>
            </a:r>
            <a:r>
              <a:rPr lang="en-US" sz="2400" dirty="0" err="1"/>
              <a:t>Cò</a:t>
            </a:r>
            <a:r>
              <a:rPr lang="en-US" sz="2400" dirty="0"/>
              <a:t> </a:t>
            </a:r>
            <a:r>
              <a:rPr lang="en-US" sz="2400" dirty="0" err="1"/>
              <a:t>ơi</a:t>
            </a:r>
            <a:r>
              <a:rPr lang="en-US" sz="2400" dirty="0"/>
              <a:t>! Ở </a:t>
            </a:r>
            <a:r>
              <a:rPr lang="en-US" sz="2400" dirty="0" err="1"/>
              <a:t>đây</a:t>
            </a:r>
            <a:r>
              <a:rPr lang="en-US" sz="2400" dirty="0"/>
              <a:t> </a:t>
            </a:r>
            <a:r>
              <a:rPr lang="en-US" sz="2400" dirty="0" err="1"/>
              <a:t>nhiều</a:t>
            </a:r>
            <a:r>
              <a:rPr lang="en-US" sz="2400" dirty="0"/>
              <a:t> </a:t>
            </a:r>
            <a:r>
              <a:rPr lang="en-US" sz="2400" dirty="0" err="1"/>
              <a:t>chim</a:t>
            </a:r>
            <a:r>
              <a:rPr lang="en-US" sz="2400" dirty="0"/>
              <a:t> </a:t>
            </a:r>
            <a:r>
              <a:rPr lang="en-US" sz="2400" dirty="0" err="1"/>
              <a:t>quá</a:t>
            </a:r>
            <a:r>
              <a:rPr lang="en-US" sz="2400" dirty="0"/>
              <a:t>!”</a:t>
            </a:r>
          </a:p>
          <a:p>
            <a:r>
              <a:rPr lang="en-US" sz="2400" dirty="0"/>
              <a:t>- “Sao </a:t>
            </a:r>
            <a:r>
              <a:rPr lang="en-US" sz="2400" dirty="0" err="1"/>
              <a:t>biết</a:t>
            </a:r>
            <a:r>
              <a:rPr lang="en-US" sz="2400" dirty="0"/>
              <a:t> </a:t>
            </a:r>
            <a:r>
              <a:rPr lang="en-US" sz="2400" dirty="0" err="1"/>
              <a:t>nó</a:t>
            </a:r>
            <a:r>
              <a:rPr lang="en-US" sz="2400" dirty="0"/>
              <a:t> </a:t>
            </a:r>
            <a:r>
              <a:rPr lang="en-US" sz="2400" dirty="0" err="1"/>
              <a:t>về</a:t>
            </a:r>
            <a:r>
              <a:rPr lang="en-US" sz="2400" dirty="0"/>
              <a:t> </a:t>
            </a:r>
            <a:r>
              <a:rPr lang="en-US" sz="2400" dirty="0" err="1"/>
              <a:t>cây</a:t>
            </a:r>
            <a:r>
              <a:rPr lang="en-US" sz="2400" dirty="0"/>
              <a:t> </a:t>
            </a:r>
            <a:r>
              <a:rPr lang="en-US" sz="2400" dirty="0" err="1"/>
              <a:t>nào</a:t>
            </a:r>
            <a:r>
              <a:rPr lang="en-US" sz="2400" dirty="0"/>
              <a:t> </a:t>
            </a:r>
            <a:r>
              <a:rPr lang="en-US" sz="2400" dirty="0" err="1"/>
              <a:t>mà</a:t>
            </a:r>
            <a:r>
              <a:rPr lang="en-US" sz="2400" dirty="0"/>
              <a:t> </a:t>
            </a:r>
            <a:r>
              <a:rPr lang="en-US" sz="2400" dirty="0" err="1"/>
              <a:t>gác</a:t>
            </a:r>
            <a:r>
              <a:rPr lang="en-US" sz="2400" dirty="0"/>
              <a:t> </a:t>
            </a:r>
            <a:r>
              <a:rPr lang="en-US" sz="2400" dirty="0" err="1"/>
              <a:t>kèo</a:t>
            </a:r>
            <a:r>
              <a:rPr lang="en-US" sz="2400" dirty="0"/>
              <a:t>?”</a:t>
            </a:r>
          </a:p>
          <a:p>
            <a:r>
              <a:rPr lang="en-US" sz="2400" dirty="0"/>
              <a:t>- “</a:t>
            </a:r>
            <a:r>
              <a:rPr lang="en-US" sz="2400" dirty="0" err="1"/>
              <a:t>Kèo</a:t>
            </a:r>
            <a:r>
              <a:rPr lang="en-US" sz="2400" dirty="0"/>
              <a:t> </a:t>
            </a:r>
            <a:r>
              <a:rPr lang="en-US" sz="2400" dirty="0" err="1"/>
              <a:t>là</a:t>
            </a:r>
            <a:r>
              <a:rPr lang="en-US" sz="2400" dirty="0"/>
              <a:t> </a:t>
            </a:r>
            <a:r>
              <a:rPr lang="en-US" sz="2400" dirty="0" err="1"/>
              <a:t>gì</a:t>
            </a:r>
            <a:r>
              <a:rPr lang="en-US" sz="2400" dirty="0"/>
              <a:t> </a:t>
            </a:r>
            <a:r>
              <a:rPr lang="en-US" sz="2400" dirty="0" err="1"/>
              <a:t>hở</a:t>
            </a:r>
            <a:r>
              <a:rPr lang="en-US" sz="2400" dirty="0"/>
              <a:t> </a:t>
            </a:r>
            <a:r>
              <a:rPr lang="en-US" sz="2400" dirty="0" err="1"/>
              <a:t>má</a:t>
            </a:r>
            <a:r>
              <a:rPr lang="en-US" sz="2400" dirty="0"/>
              <a:t>?”</a:t>
            </a:r>
          </a:p>
          <a:p>
            <a:r>
              <a:rPr lang="en-US" sz="2400" dirty="0"/>
              <a:t>- “</a:t>
            </a:r>
            <a:r>
              <a:rPr lang="en-US" sz="2400" dirty="0" err="1"/>
              <a:t>Coi</a:t>
            </a:r>
            <a:r>
              <a:rPr lang="en-US" sz="2400" dirty="0"/>
              <a:t> </a:t>
            </a:r>
            <a:r>
              <a:rPr lang="en-US" sz="2400" dirty="0" err="1"/>
              <a:t>bộ</a:t>
            </a:r>
            <a:r>
              <a:rPr lang="en-US" sz="2400" dirty="0"/>
              <a:t> </a:t>
            </a:r>
            <a:r>
              <a:rPr lang="en-US" sz="2400" dirty="0" err="1"/>
              <a:t>cũng</a:t>
            </a:r>
            <a:r>
              <a:rPr lang="en-US" sz="2400" dirty="0"/>
              <a:t> </a:t>
            </a:r>
            <a:r>
              <a:rPr lang="en-US" sz="2400" dirty="0" err="1"/>
              <a:t>không</a:t>
            </a:r>
            <a:r>
              <a:rPr lang="en-US" sz="2400" dirty="0"/>
              <a:t> </a:t>
            </a:r>
            <a:r>
              <a:rPr lang="en-US" sz="2400" dirty="0" err="1"/>
              <a:t>khó</a:t>
            </a:r>
            <a:r>
              <a:rPr lang="en-US" sz="2400" dirty="0"/>
              <a:t> </a:t>
            </a:r>
            <a:r>
              <a:rPr lang="en-US" sz="2400" dirty="0" err="1"/>
              <a:t>lắm</a:t>
            </a:r>
            <a:r>
              <a:rPr lang="en-US" sz="2400" dirty="0"/>
              <a:t> </a:t>
            </a:r>
            <a:r>
              <a:rPr lang="en-US" sz="2400" dirty="0" err="1"/>
              <a:t>hở</a:t>
            </a:r>
            <a:r>
              <a:rPr lang="en-US" sz="2400" dirty="0"/>
              <a:t> </a:t>
            </a:r>
            <a:r>
              <a:rPr lang="en-US" sz="2400" dirty="0" err="1"/>
              <a:t>má</a:t>
            </a:r>
            <a:r>
              <a:rPr lang="en-US" sz="2400" dirty="0"/>
              <a:t>?”</a:t>
            </a:r>
            <a:r>
              <a:rPr lang="en-US" sz="2400" dirty="0">
                <a:solidFill>
                  <a:srgbClr val="9BBB59">
                    <a:lumMod val="75000"/>
                  </a:srgbClr>
                </a:solidFill>
                <a:latin typeface="Calibri" panose="020F0502020204030204" pitchFamily="34" charset="0"/>
                <a:sym typeface="Arial"/>
              </a:rPr>
              <a:t> </a:t>
            </a:r>
            <a:endParaRPr lang="en-US" altLang="ko-KR" sz="2400" dirty="0">
              <a:solidFill>
                <a:srgbClr val="9BBB59">
                  <a:lumMod val="75000"/>
                </a:srgbClr>
              </a:solidFill>
              <a:latin typeface="Roboto condensed"/>
              <a:ea typeface="맑은 고딕" panose="020B0503020000020004" pitchFamily="34" charset="-127"/>
              <a:cs typeface="Roboto condensed"/>
              <a:sym typeface="Arial"/>
            </a:endParaRPr>
          </a:p>
        </p:txBody>
      </p:sp>
      <p:sp>
        <p:nvSpPr>
          <p:cNvPr id="14" name="TextBox 14"/>
          <p:cNvSpPr txBox="1"/>
          <p:nvPr/>
        </p:nvSpPr>
        <p:spPr>
          <a:xfrm>
            <a:off x="7528302" y="250035"/>
            <a:ext cx="5041529" cy="514180"/>
          </a:xfrm>
          <a:prstGeom prst="rect">
            <a:avLst/>
          </a:prstGeom>
        </p:spPr>
        <p:txBody>
          <a:bodyPr wrap="square" lIns="0" tIns="0" rIns="0" bIns="0" rtlCol="0" anchor="t">
            <a:spAutoFit/>
          </a:bodyPr>
          <a:lstStyle/>
          <a:p>
            <a:pPr algn="ctr" defTabSz="609585">
              <a:lnSpc>
                <a:spcPts val="4016"/>
              </a:lnSpc>
              <a:spcBef>
                <a:spcPct val="0"/>
              </a:spcBef>
              <a:defRPr/>
            </a:pPr>
            <a:r>
              <a:rPr lang="en-US" sz="3824" spc="-53" dirty="0">
                <a:solidFill>
                  <a:srgbClr val="044F2B"/>
                </a:solidFill>
                <a:latin typeface="Lemonada Semi Bold Bold"/>
              </a:rPr>
              <a:t>c. </a:t>
            </a:r>
            <a:r>
              <a:rPr lang="en-US" sz="3824" spc="-53" dirty="0" err="1">
                <a:solidFill>
                  <a:srgbClr val="044F2B"/>
                </a:solidFill>
                <a:latin typeface="Lemonada Semi Bold Bold"/>
              </a:rPr>
              <a:t>Nhân</a:t>
            </a:r>
            <a:r>
              <a:rPr lang="en-US" sz="3824" spc="-53" dirty="0">
                <a:solidFill>
                  <a:srgbClr val="044F2B"/>
                </a:solidFill>
                <a:latin typeface="Lemonada Semi Bold Bold"/>
              </a:rPr>
              <a:t> </a:t>
            </a:r>
            <a:r>
              <a:rPr lang="en-US" sz="3824" spc="-53" dirty="0" err="1">
                <a:solidFill>
                  <a:srgbClr val="044F2B"/>
                </a:solidFill>
                <a:latin typeface="Lemonada Semi Bold Bold"/>
              </a:rPr>
              <a:t>vật</a:t>
            </a:r>
            <a:r>
              <a:rPr lang="en-US" sz="3824" spc="-53" dirty="0">
                <a:solidFill>
                  <a:srgbClr val="044F2B"/>
                </a:solidFill>
                <a:latin typeface="Lemonada Semi Bold Bold"/>
              </a:rPr>
              <a:t> An</a:t>
            </a:r>
            <a:endParaRPr lang="en-US" sz="3824" spc="-53" dirty="0">
              <a:solidFill>
                <a:srgbClr val="044F2B"/>
              </a:solidFill>
              <a:latin typeface="Lemonada Semi Bold Bold"/>
              <a:cs typeface="Arial"/>
              <a:sym typeface="Arial"/>
            </a:endParaRPr>
          </a:p>
        </p:txBody>
      </p:sp>
      <p:sp>
        <p:nvSpPr>
          <p:cNvPr id="15" name="TextBox 13">
            <a:extLst>
              <a:ext uri="{FF2B5EF4-FFF2-40B4-BE49-F238E27FC236}">
                <a16:creationId xmlns:a16="http://schemas.microsoft.com/office/drawing/2014/main" id="{9C5849D0-DBC8-423A-9975-1F1F51A88671}"/>
              </a:ext>
            </a:extLst>
          </p:cNvPr>
          <p:cNvSpPr txBox="1"/>
          <p:nvPr/>
        </p:nvSpPr>
        <p:spPr>
          <a:xfrm>
            <a:off x="280336" y="2386321"/>
            <a:ext cx="8352776" cy="2608215"/>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algn="just" defTabSz="609585">
              <a:lnSpc>
                <a:spcPct val="120000"/>
              </a:lnSpc>
              <a:defRPr/>
            </a:pPr>
            <a:endParaRPr lang="vi-VN" sz="2133" dirty="0">
              <a:solidFill>
                <a:srgbClr val="9BBB59">
                  <a:lumMod val="75000"/>
                </a:srgbClr>
              </a:solidFill>
              <a:latin typeface="Calibri" panose="020F0502020204030204" pitchFamily="34" charset="0"/>
              <a:sym typeface="Arial"/>
            </a:endParaRPr>
          </a:p>
          <a:p>
            <a:r>
              <a:rPr lang="en-US" sz="2400" b="1" dirty="0" err="1">
                <a:solidFill>
                  <a:srgbClr val="9BBB59">
                    <a:lumMod val="75000"/>
                  </a:srgbClr>
                </a:solidFill>
                <a:latin typeface="Calibri" panose="020F0502020204030204" pitchFamily="34" charset="0"/>
              </a:rPr>
              <a:t>Cảm</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nhận</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về</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má</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nuôi</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tía</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nuôi</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về</a:t>
            </a:r>
            <a:r>
              <a:rPr lang="en-US" sz="2400" b="1" dirty="0">
                <a:solidFill>
                  <a:srgbClr val="9BBB59">
                    <a:lumMod val="75000"/>
                  </a:srgbClr>
                </a:solidFill>
                <a:latin typeface="Calibri" panose="020F0502020204030204" pitchFamily="34" charset="0"/>
              </a:rPr>
              <a:t> </a:t>
            </a:r>
            <a:r>
              <a:rPr lang="en-US" sz="2400" b="1" dirty="0" err="1">
                <a:solidFill>
                  <a:srgbClr val="9BBB59">
                    <a:lumMod val="75000"/>
                  </a:srgbClr>
                </a:solidFill>
                <a:latin typeface="Calibri" panose="020F0502020204030204" pitchFamily="34" charset="0"/>
              </a:rPr>
              <a:t>Cò</a:t>
            </a:r>
            <a:r>
              <a:rPr lang="en-US" sz="2400" dirty="0">
                <a:solidFill>
                  <a:srgbClr val="9BBB59">
                    <a:lumMod val="75000"/>
                  </a:srgbClr>
                </a:solidFill>
                <a:latin typeface="Calibri" panose="020F0502020204030204" pitchFamily="34" charset="0"/>
              </a:rPr>
              <a:t>: </a:t>
            </a:r>
            <a:r>
              <a:rPr lang="en-US" sz="2400" dirty="0"/>
              <a:t>- “</a:t>
            </a:r>
            <a:r>
              <a:rPr lang="en-US" sz="2400" dirty="0" err="1"/>
              <a:t>Quả</a:t>
            </a:r>
            <a:r>
              <a:rPr lang="en-US" sz="2400" dirty="0"/>
              <a:t> </a:t>
            </a:r>
            <a:r>
              <a:rPr lang="en-US" sz="2400" dirty="0" err="1"/>
              <a:t>là</a:t>
            </a:r>
            <a:r>
              <a:rPr lang="en-US" sz="2400" dirty="0"/>
              <a:t> </a:t>
            </a:r>
            <a:r>
              <a:rPr lang="en-US" sz="2400" dirty="0" err="1"/>
              <a:t>tôi</a:t>
            </a:r>
            <a:r>
              <a:rPr lang="en-US" sz="2400" dirty="0"/>
              <a:t> </a:t>
            </a:r>
            <a:r>
              <a:rPr lang="en-US" sz="2400" dirty="0" err="1"/>
              <a:t>đã</a:t>
            </a:r>
            <a:r>
              <a:rPr lang="en-US" sz="2400" dirty="0"/>
              <a:t> </a:t>
            </a:r>
            <a:r>
              <a:rPr lang="en-US" sz="2400" dirty="0" err="1"/>
              <a:t>mệt</a:t>
            </a:r>
            <a:r>
              <a:rPr lang="en-US" sz="2400" dirty="0"/>
              <a:t> </a:t>
            </a:r>
            <a:r>
              <a:rPr lang="en-US" sz="2400" dirty="0" err="1"/>
              <a:t>thật</a:t>
            </a:r>
            <a:r>
              <a:rPr lang="en-US" sz="2400" dirty="0"/>
              <a:t>.”</a:t>
            </a:r>
          </a:p>
          <a:p>
            <a:r>
              <a:rPr lang="en-US" sz="2400" dirty="0"/>
              <a:t>- </a:t>
            </a:r>
            <a:r>
              <a:rPr lang="en-US" sz="2400" dirty="0" err="1"/>
              <a:t>Tía</a:t>
            </a:r>
            <a:r>
              <a:rPr lang="en-US" sz="2400" dirty="0"/>
              <a:t> </a:t>
            </a:r>
            <a:r>
              <a:rPr lang="en-US" sz="2400" dirty="0" err="1"/>
              <a:t>nuôi</a:t>
            </a:r>
            <a:r>
              <a:rPr lang="en-US" sz="2400" dirty="0"/>
              <a:t> </a:t>
            </a:r>
            <a:r>
              <a:rPr lang="en-US" sz="2400" dirty="0" err="1"/>
              <a:t>tôi</a:t>
            </a:r>
            <a:r>
              <a:rPr lang="en-US" sz="2400" dirty="0"/>
              <a:t> </a:t>
            </a:r>
            <a:r>
              <a:rPr lang="en-US" sz="2400" dirty="0" err="1"/>
              <a:t>chỉ</a:t>
            </a:r>
            <a:r>
              <a:rPr lang="en-US" sz="2400" dirty="0"/>
              <a:t> </a:t>
            </a:r>
            <a:r>
              <a:rPr lang="en-US" sz="2400" dirty="0" err="1"/>
              <a:t>nghe</a:t>
            </a:r>
            <a:r>
              <a:rPr lang="en-US" sz="2400" dirty="0"/>
              <a:t> </a:t>
            </a:r>
            <a:r>
              <a:rPr lang="en-US" sz="2400" dirty="0" err="1"/>
              <a:t>tôi</a:t>
            </a:r>
            <a:r>
              <a:rPr lang="en-US" sz="2400" dirty="0"/>
              <a:t> </a:t>
            </a:r>
            <a:r>
              <a:rPr lang="en-US" sz="2400" dirty="0" err="1"/>
              <a:t>thở</a:t>
            </a:r>
            <a:r>
              <a:rPr lang="en-US" sz="2400" dirty="0"/>
              <a:t> </a:t>
            </a:r>
            <a:r>
              <a:rPr lang="en-US" sz="2400" dirty="0" err="1"/>
              <a:t>đằng</a:t>
            </a:r>
            <a:r>
              <a:rPr lang="en-US" sz="2400" dirty="0"/>
              <a:t> </a:t>
            </a:r>
            <a:r>
              <a:rPr lang="en-US" sz="2400" dirty="0" err="1"/>
              <a:t>sau</a:t>
            </a:r>
            <a:r>
              <a:rPr lang="en-US" sz="2400" dirty="0"/>
              <a:t> </a:t>
            </a:r>
            <a:r>
              <a:rPr lang="en-US" sz="2400" dirty="0" err="1"/>
              <a:t>lưng</a:t>
            </a:r>
            <a:r>
              <a:rPr lang="en-US" sz="2400" dirty="0"/>
              <a:t> </a:t>
            </a:r>
            <a:r>
              <a:rPr lang="en-US" sz="2400" dirty="0" err="1"/>
              <a:t>ông</a:t>
            </a:r>
            <a:r>
              <a:rPr lang="en-US" sz="2400" dirty="0"/>
              <a:t> </a:t>
            </a:r>
            <a:r>
              <a:rPr lang="en-US" sz="2400" dirty="0" err="1"/>
              <a:t>thôi</a:t>
            </a:r>
            <a:r>
              <a:rPr lang="en-US" sz="2400" dirty="0"/>
              <a:t> </a:t>
            </a:r>
            <a:r>
              <a:rPr lang="en-US" sz="2400" dirty="0" err="1"/>
              <a:t>mà</a:t>
            </a:r>
            <a:r>
              <a:rPr lang="en-US" sz="2400" dirty="0"/>
              <a:t> </a:t>
            </a:r>
            <a:r>
              <a:rPr lang="en-US" sz="2400" dirty="0" err="1"/>
              <a:t>biết</a:t>
            </a:r>
            <a:r>
              <a:rPr lang="en-US" sz="2400" dirty="0"/>
              <a:t>…</a:t>
            </a:r>
          </a:p>
          <a:p>
            <a:r>
              <a:rPr lang="en-US" sz="2400" dirty="0"/>
              <a:t>- </a:t>
            </a:r>
            <a:r>
              <a:rPr lang="en-US" sz="2400" dirty="0" err="1"/>
              <a:t>Má</a:t>
            </a:r>
            <a:r>
              <a:rPr lang="en-US" sz="2400" dirty="0"/>
              <a:t> </a:t>
            </a:r>
            <a:r>
              <a:rPr lang="en-US" sz="2400" dirty="0" err="1"/>
              <a:t>nuôi</a:t>
            </a:r>
            <a:r>
              <a:rPr lang="en-US" sz="2400" dirty="0"/>
              <a:t> </a:t>
            </a:r>
            <a:r>
              <a:rPr lang="en-US" sz="2400" dirty="0" err="1"/>
              <a:t>tôi</a:t>
            </a:r>
            <a:r>
              <a:rPr lang="en-US" sz="2400" dirty="0"/>
              <a:t> </a:t>
            </a:r>
            <a:r>
              <a:rPr lang="en-US" sz="2400" dirty="0" err="1"/>
              <a:t>vò</a:t>
            </a:r>
            <a:r>
              <a:rPr lang="en-US" sz="2400" dirty="0"/>
              <a:t> </a:t>
            </a:r>
            <a:r>
              <a:rPr lang="en-US" sz="2400" dirty="0" err="1"/>
              <a:t>đầu</a:t>
            </a:r>
            <a:r>
              <a:rPr lang="en-US" sz="2400" dirty="0"/>
              <a:t> </a:t>
            </a:r>
            <a:r>
              <a:rPr lang="en-US" sz="2400" dirty="0" err="1"/>
              <a:t>tôi</a:t>
            </a:r>
            <a:r>
              <a:rPr lang="en-US" sz="2400" dirty="0"/>
              <a:t>, </a:t>
            </a:r>
            <a:r>
              <a:rPr lang="en-US" sz="2400" dirty="0" err="1"/>
              <a:t>cười</a:t>
            </a:r>
            <a:r>
              <a:rPr lang="en-US" sz="2400" dirty="0"/>
              <a:t> </a:t>
            </a:r>
            <a:r>
              <a:rPr lang="en-US" sz="2400" dirty="0" err="1"/>
              <a:t>rất</a:t>
            </a:r>
            <a:r>
              <a:rPr lang="en-US" sz="2400" dirty="0"/>
              <a:t> </a:t>
            </a:r>
            <a:r>
              <a:rPr lang="en-US" sz="2400" dirty="0" err="1"/>
              <a:t>hiền</a:t>
            </a:r>
            <a:r>
              <a:rPr lang="en-US" sz="2400" dirty="0"/>
              <a:t> </a:t>
            </a:r>
            <a:r>
              <a:rPr lang="en-US" sz="2400" dirty="0" err="1"/>
              <a:t>lành</a:t>
            </a:r>
            <a:r>
              <a:rPr lang="en-US" sz="2400" dirty="0"/>
              <a:t>.</a:t>
            </a:r>
          </a:p>
          <a:p>
            <a:r>
              <a:rPr lang="en-US" sz="2400" dirty="0"/>
              <a:t>- </a:t>
            </a:r>
            <a:r>
              <a:rPr lang="en-US" sz="2400" dirty="0" err="1"/>
              <a:t>Muốn</a:t>
            </a:r>
            <a:r>
              <a:rPr lang="en-US" sz="2400" dirty="0"/>
              <a:t> </a:t>
            </a:r>
            <a:r>
              <a:rPr lang="en-US" sz="2400" dirty="0" err="1"/>
              <a:t>hỏi</a:t>
            </a:r>
            <a:r>
              <a:rPr lang="en-US" sz="2400" dirty="0"/>
              <a:t> </a:t>
            </a:r>
            <a:r>
              <a:rPr lang="en-US" sz="2400" dirty="0" err="1"/>
              <a:t>Cò</a:t>
            </a:r>
            <a:r>
              <a:rPr lang="en-US" sz="2400" dirty="0"/>
              <a:t> </a:t>
            </a:r>
            <a:r>
              <a:rPr lang="en-US" sz="2400" dirty="0" err="1"/>
              <a:t>đủ</a:t>
            </a:r>
            <a:r>
              <a:rPr lang="en-US" sz="2400" dirty="0"/>
              <a:t> </a:t>
            </a:r>
            <a:r>
              <a:rPr lang="en-US" sz="2400" dirty="0" err="1"/>
              <a:t>thứ</a:t>
            </a:r>
            <a:r>
              <a:rPr lang="en-US" sz="2400" dirty="0"/>
              <a:t> </a:t>
            </a:r>
            <a:r>
              <a:rPr lang="en-US" sz="2400" dirty="0" err="1"/>
              <a:t>về</a:t>
            </a:r>
            <a:r>
              <a:rPr lang="en-US" sz="2400" dirty="0"/>
              <a:t> </a:t>
            </a:r>
            <a:r>
              <a:rPr lang="en-US" sz="2400" dirty="0" err="1"/>
              <a:t>rừng</a:t>
            </a:r>
            <a:r>
              <a:rPr lang="en-US" sz="2400" dirty="0"/>
              <a:t> U Minh, </a:t>
            </a:r>
            <a:r>
              <a:rPr lang="en-US" sz="2400" dirty="0" err="1"/>
              <a:t>về</a:t>
            </a:r>
            <a:r>
              <a:rPr lang="en-US" sz="2400" dirty="0"/>
              <a:t> </a:t>
            </a:r>
            <a:r>
              <a:rPr lang="en-US" sz="2400" dirty="0" err="1"/>
              <a:t>cách</a:t>
            </a:r>
            <a:r>
              <a:rPr lang="en-US" sz="2400" dirty="0"/>
              <a:t> </a:t>
            </a:r>
            <a:r>
              <a:rPr lang="en-US" sz="2400" dirty="0" err="1"/>
              <a:t>gác</a:t>
            </a:r>
            <a:r>
              <a:rPr lang="en-US" sz="2400" dirty="0"/>
              <a:t> </a:t>
            </a:r>
            <a:r>
              <a:rPr lang="en-US" sz="2400" dirty="0" err="1"/>
              <a:t>kèo</a:t>
            </a:r>
            <a:r>
              <a:rPr lang="en-US" sz="2400" dirty="0"/>
              <a:t>, </a:t>
            </a:r>
            <a:r>
              <a:rPr lang="en-US" sz="2400" dirty="0" err="1"/>
              <a:t>cách</a:t>
            </a:r>
            <a:r>
              <a:rPr lang="en-US" sz="2400" dirty="0"/>
              <a:t> </a:t>
            </a:r>
            <a:r>
              <a:rPr lang="en-US" sz="2400" dirty="0" err="1"/>
              <a:t>quan</a:t>
            </a:r>
            <a:r>
              <a:rPr lang="en-US" sz="2400" dirty="0"/>
              <a:t> </a:t>
            </a:r>
            <a:r>
              <a:rPr lang="en-US" sz="2400" dirty="0" err="1"/>
              <a:t>sát</a:t>
            </a:r>
            <a:r>
              <a:rPr lang="en-US" sz="2400" dirty="0"/>
              <a:t> </a:t>
            </a:r>
            <a:r>
              <a:rPr lang="en-US" sz="2400" dirty="0" err="1"/>
              <a:t>phát</a:t>
            </a:r>
            <a:r>
              <a:rPr lang="en-US" sz="2400" dirty="0"/>
              <a:t> </a:t>
            </a:r>
            <a:r>
              <a:rPr lang="en-US" sz="2400" dirty="0" err="1"/>
              <a:t>hiện</a:t>
            </a:r>
            <a:r>
              <a:rPr lang="en-US" sz="2400" dirty="0"/>
              <a:t> </a:t>
            </a:r>
            <a:r>
              <a:rPr lang="en-US" sz="2400" dirty="0" err="1"/>
              <a:t>bầy</a:t>
            </a:r>
            <a:r>
              <a:rPr lang="en-US" sz="2400" dirty="0"/>
              <a:t> </a:t>
            </a:r>
            <a:r>
              <a:rPr lang="en-US" sz="2400" dirty="0" err="1"/>
              <a:t>ong</a:t>
            </a:r>
            <a:r>
              <a:rPr lang="en-US" sz="2400" dirty="0"/>
              <a:t>, </a:t>
            </a:r>
            <a:r>
              <a:rPr lang="en-US" sz="2400" dirty="0" err="1"/>
              <a:t>về</a:t>
            </a:r>
            <a:r>
              <a:rPr lang="en-US" sz="2400" dirty="0"/>
              <a:t> </a:t>
            </a:r>
            <a:r>
              <a:rPr lang="en-US" sz="2400" dirty="0" err="1"/>
              <a:t>sân</a:t>
            </a:r>
            <a:r>
              <a:rPr lang="en-US" sz="2400" dirty="0"/>
              <a:t> </a:t>
            </a:r>
            <a:r>
              <a:rPr lang="en-US" sz="2400" dirty="0" err="1"/>
              <a:t>chim</a:t>
            </a:r>
            <a:r>
              <a:rPr lang="en-US" sz="2400" dirty="0"/>
              <a:t>…</a:t>
            </a:r>
          </a:p>
          <a:p>
            <a:pPr algn="just" defTabSz="609585">
              <a:lnSpc>
                <a:spcPct val="120000"/>
              </a:lnSpc>
              <a:defRPr/>
            </a:pPr>
            <a:endParaRPr lang="vi-VN" sz="2133" dirty="0">
              <a:solidFill>
                <a:srgbClr val="9BBB59">
                  <a:lumMod val="75000"/>
                </a:srgbClr>
              </a:solidFill>
              <a:latin typeface="Calibri" panose="020F0502020204030204" pitchFamily="34" charset="0"/>
              <a:sym typeface="Arial"/>
            </a:endParaRPr>
          </a:p>
        </p:txBody>
      </p:sp>
      <p:sp>
        <p:nvSpPr>
          <p:cNvPr id="16" name="TextBox 13">
            <a:extLst>
              <a:ext uri="{FF2B5EF4-FFF2-40B4-BE49-F238E27FC236}">
                <a16:creationId xmlns:a16="http://schemas.microsoft.com/office/drawing/2014/main" id="{2E5C1A7D-B03E-48FD-B5A4-0FA4737C77E8}"/>
              </a:ext>
            </a:extLst>
          </p:cNvPr>
          <p:cNvSpPr txBox="1"/>
          <p:nvPr/>
        </p:nvSpPr>
        <p:spPr>
          <a:xfrm>
            <a:off x="496051" y="4808143"/>
            <a:ext cx="11695949" cy="1943224"/>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algn="just" defTabSz="609585">
              <a:lnSpc>
                <a:spcPct val="120000"/>
              </a:lnSpc>
              <a:defRPr/>
            </a:pPr>
            <a:endParaRPr lang="vi-VN" sz="2133" dirty="0">
              <a:solidFill>
                <a:srgbClr val="9BBB59">
                  <a:lumMod val="75000"/>
                </a:srgbClr>
              </a:solidFill>
              <a:latin typeface="Calibri" panose="020F0502020204030204" pitchFamily="34" charset="0"/>
              <a:sym typeface="Arial"/>
            </a:endParaRPr>
          </a:p>
          <a:p>
            <a:pPr algn="just" defTabSz="609585">
              <a:lnSpc>
                <a:spcPct val="120000"/>
              </a:lnSpc>
            </a:pPr>
            <a:r>
              <a:rPr lang="en-US" sz="2133" b="1" dirty="0" err="1">
                <a:solidFill>
                  <a:srgbClr val="9BBB59">
                    <a:lumMod val="75000"/>
                  </a:srgbClr>
                </a:solidFill>
                <a:latin typeface="Calibri" panose="020F0502020204030204" pitchFamily="34" charset="0"/>
              </a:rPr>
              <a:t>Suy</a:t>
            </a:r>
            <a:r>
              <a:rPr lang="en-US" sz="2133" b="1" dirty="0">
                <a:solidFill>
                  <a:srgbClr val="9BBB59">
                    <a:lumMod val="75000"/>
                  </a:srgbClr>
                </a:solidFill>
                <a:latin typeface="Calibri" panose="020F0502020204030204" pitchFamily="34" charset="0"/>
              </a:rPr>
              <a:t> </a:t>
            </a:r>
            <a:r>
              <a:rPr lang="en-US" sz="2133" b="1" dirty="0" err="1">
                <a:solidFill>
                  <a:srgbClr val="9BBB59">
                    <a:lumMod val="75000"/>
                  </a:srgbClr>
                </a:solidFill>
                <a:latin typeface="Calibri" panose="020F0502020204030204" pitchFamily="34" charset="0"/>
              </a:rPr>
              <a:t>nghĩ</a:t>
            </a:r>
            <a:r>
              <a:rPr lang="en-US" sz="2133" b="1" dirty="0">
                <a:solidFill>
                  <a:srgbClr val="9BBB59">
                    <a:lumMod val="75000"/>
                  </a:srgbClr>
                </a:solidFill>
                <a:latin typeface="Calibri" panose="020F0502020204030204" pitchFamily="34" charset="0"/>
              </a:rPr>
              <a:t> </a:t>
            </a:r>
            <a:r>
              <a:rPr lang="en-US" sz="2133" b="1" dirty="0" err="1">
                <a:solidFill>
                  <a:srgbClr val="9BBB59">
                    <a:lumMod val="75000"/>
                  </a:srgbClr>
                </a:solidFill>
                <a:latin typeface="Calibri" panose="020F0502020204030204" pitchFamily="34" charset="0"/>
              </a:rPr>
              <a:t>về</a:t>
            </a:r>
            <a:r>
              <a:rPr lang="en-US" sz="2133" b="1" dirty="0">
                <a:solidFill>
                  <a:srgbClr val="9BBB59">
                    <a:lumMod val="75000"/>
                  </a:srgbClr>
                </a:solidFill>
                <a:latin typeface="Calibri" panose="020F0502020204030204" pitchFamily="34" charset="0"/>
              </a:rPr>
              <a:t> </a:t>
            </a:r>
            <a:r>
              <a:rPr lang="en-US" sz="2133" b="1" dirty="0" err="1">
                <a:solidFill>
                  <a:srgbClr val="9BBB59">
                    <a:lumMod val="75000"/>
                  </a:srgbClr>
                </a:solidFill>
                <a:latin typeface="Calibri" panose="020F0502020204030204" pitchFamily="34" charset="0"/>
              </a:rPr>
              <a:t>cách</a:t>
            </a:r>
            <a:r>
              <a:rPr lang="en-US" sz="2133" b="1" dirty="0">
                <a:solidFill>
                  <a:srgbClr val="9BBB59">
                    <a:lumMod val="75000"/>
                  </a:srgbClr>
                </a:solidFill>
                <a:latin typeface="Calibri" panose="020F0502020204030204" pitchFamily="34" charset="0"/>
              </a:rPr>
              <a:t> “</a:t>
            </a:r>
            <a:r>
              <a:rPr lang="en-US" sz="2133" b="1" dirty="0" err="1">
                <a:solidFill>
                  <a:srgbClr val="9BBB59">
                    <a:lumMod val="75000"/>
                  </a:srgbClr>
                </a:solidFill>
                <a:latin typeface="Calibri" panose="020F0502020204030204" pitchFamily="34" charset="0"/>
              </a:rPr>
              <a:t>ăn</a:t>
            </a:r>
            <a:r>
              <a:rPr lang="en-US" sz="2133" b="1" dirty="0">
                <a:solidFill>
                  <a:srgbClr val="9BBB59">
                    <a:lumMod val="75000"/>
                  </a:srgbClr>
                </a:solidFill>
                <a:latin typeface="Calibri" panose="020F0502020204030204" pitchFamily="34" charset="0"/>
              </a:rPr>
              <a:t> </a:t>
            </a:r>
            <a:r>
              <a:rPr lang="en-US" sz="2133" b="1" dirty="0" err="1">
                <a:solidFill>
                  <a:srgbClr val="9BBB59">
                    <a:lumMod val="75000"/>
                  </a:srgbClr>
                </a:solidFill>
                <a:latin typeface="Calibri" panose="020F0502020204030204" pitchFamily="34" charset="0"/>
              </a:rPr>
              <a:t>ong</a:t>
            </a:r>
            <a:r>
              <a:rPr lang="en-US" sz="2133" b="1" dirty="0">
                <a:solidFill>
                  <a:srgbClr val="9BBB59">
                    <a:lumMod val="75000"/>
                  </a:srgbClr>
                </a:solidFill>
                <a:latin typeface="Calibri" panose="020F0502020204030204" pitchFamily="34" charset="0"/>
              </a:rPr>
              <a:t>” </a:t>
            </a:r>
            <a:r>
              <a:rPr lang="en-US" sz="2133" b="1" dirty="0" err="1">
                <a:solidFill>
                  <a:srgbClr val="9BBB59">
                    <a:lumMod val="75000"/>
                  </a:srgbClr>
                </a:solidFill>
                <a:latin typeface="Calibri" panose="020F0502020204030204" pitchFamily="34" charset="0"/>
              </a:rPr>
              <a:t>của</a:t>
            </a:r>
            <a:r>
              <a:rPr lang="en-US" sz="2133" b="1" dirty="0">
                <a:solidFill>
                  <a:srgbClr val="9BBB59">
                    <a:lumMod val="75000"/>
                  </a:srgbClr>
                </a:solidFill>
                <a:latin typeface="Calibri" panose="020F0502020204030204" pitchFamily="34" charset="0"/>
              </a:rPr>
              <a:t> </a:t>
            </a:r>
            <a:r>
              <a:rPr lang="en-US" sz="2133" b="1" dirty="0" err="1">
                <a:solidFill>
                  <a:srgbClr val="9BBB59">
                    <a:lumMod val="75000"/>
                  </a:srgbClr>
                </a:solidFill>
                <a:latin typeface="Calibri" panose="020F0502020204030204" pitchFamily="34" charset="0"/>
              </a:rPr>
              <a:t>người</a:t>
            </a:r>
            <a:r>
              <a:rPr lang="en-US" sz="2133" b="1" dirty="0">
                <a:solidFill>
                  <a:srgbClr val="9BBB59">
                    <a:lumMod val="75000"/>
                  </a:srgbClr>
                </a:solidFill>
                <a:latin typeface="Calibri" panose="020F0502020204030204" pitchFamily="34" charset="0"/>
              </a:rPr>
              <a:t> </a:t>
            </a:r>
            <a:r>
              <a:rPr lang="en-US" sz="2133" b="1" dirty="0" err="1">
                <a:solidFill>
                  <a:srgbClr val="9BBB59">
                    <a:lumMod val="75000"/>
                  </a:srgbClr>
                </a:solidFill>
                <a:latin typeface="Calibri" panose="020F0502020204030204" pitchFamily="34" charset="0"/>
              </a:rPr>
              <a:t>dân</a:t>
            </a:r>
            <a:r>
              <a:rPr lang="en-US" sz="2133" b="1" dirty="0">
                <a:solidFill>
                  <a:srgbClr val="9BBB59">
                    <a:lumMod val="75000"/>
                  </a:srgbClr>
                </a:solidFill>
                <a:latin typeface="Calibri" panose="020F0502020204030204" pitchFamily="34" charset="0"/>
              </a:rPr>
              <a:t> U Minh</a:t>
            </a:r>
            <a:r>
              <a:rPr lang="en-US" sz="2133" dirty="0">
                <a:solidFill>
                  <a:srgbClr val="9BBB59">
                    <a:lumMod val="75000"/>
                  </a:srgbClr>
                </a:solidFill>
                <a:latin typeface="Calibri" panose="020F0502020204030204" pitchFamily="34" charset="0"/>
              </a:rPr>
              <a:t>: </a:t>
            </a:r>
            <a:r>
              <a:rPr lang="en-US" sz="2133" dirty="0"/>
              <a:t>- So </a:t>
            </a:r>
            <a:r>
              <a:rPr lang="en-US" sz="2133" dirty="0" err="1"/>
              <a:t>sánh</a:t>
            </a:r>
            <a:r>
              <a:rPr lang="en-US" sz="2133" dirty="0"/>
              <a:t> </a:t>
            </a:r>
            <a:r>
              <a:rPr lang="en-US" sz="2133" dirty="0" err="1"/>
              <a:t>cách</a:t>
            </a:r>
            <a:r>
              <a:rPr lang="en-US" sz="2133" dirty="0"/>
              <a:t> </a:t>
            </a:r>
            <a:r>
              <a:rPr lang="en-US" sz="2133" dirty="0" err="1"/>
              <a:t>nuôi</a:t>
            </a:r>
            <a:r>
              <a:rPr lang="en-US" sz="2133" dirty="0"/>
              <a:t> </a:t>
            </a:r>
            <a:r>
              <a:rPr lang="en-US" sz="2133" dirty="0" err="1"/>
              <a:t>ong</a:t>
            </a:r>
            <a:r>
              <a:rPr lang="en-US" sz="2133" dirty="0"/>
              <a:t> </a:t>
            </a:r>
            <a:r>
              <a:rPr lang="en-US" sz="2133" dirty="0" err="1"/>
              <a:t>của</a:t>
            </a:r>
            <a:r>
              <a:rPr lang="en-US" sz="2133" dirty="0"/>
              <a:t> </a:t>
            </a:r>
            <a:r>
              <a:rPr lang="en-US" sz="2133" dirty="0" err="1"/>
              <a:t>ngườ</a:t>
            </a:r>
            <a:r>
              <a:rPr lang="en-US" sz="2133" dirty="0"/>
              <a:t> La </a:t>
            </a:r>
            <a:r>
              <a:rPr lang="en-US" sz="2133" dirty="0" err="1"/>
              <a:t>Mã</a:t>
            </a:r>
            <a:r>
              <a:rPr lang="en-US" sz="2133" dirty="0"/>
              <a:t>, </a:t>
            </a:r>
            <a:r>
              <a:rPr lang="en-US" sz="2133" dirty="0" err="1"/>
              <a:t>người</a:t>
            </a:r>
            <a:r>
              <a:rPr lang="en-US" sz="2133" dirty="0"/>
              <a:t> Ai </a:t>
            </a:r>
            <a:r>
              <a:rPr lang="en-US" sz="2133" dirty="0" err="1"/>
              <a:t>Cập</a:t>
            </a:r>
            <a:r>
              <a:rPr lang="en-US" sz="2133" dirty="0"/>
              <a:t>, </a:t>
            </a:r>
            <a:r>
              <a:rPr lang="en-US" sz="2133" dirty="0" err="1"/>
              <a:t>người</a:t>
            </a:r>
            <a:r>
              <a:rPr lang="en-US" sz="2133" dirty="0"/>
              <a:t> </a:t>
            </a:r>
            <a:r>
              <a:rPr lang="en-US" sz="2133" dirty="0" err="1"/>
              <a:t>Mê</a:t>
            </a:r>
            <a:r>
              <a:rPr lang="en-US" sz="2133" dirty="0"/>
              <a:t> </a:t>
            </a:r>
            <a:r>
              <a:rPr lang="en-US" sz="2133" dirty="0" err="1"/>
              <a:t>Tây</a:t>
            </a:r>
            <a:r>
              <a:rPr lang="en-US" sz="2133" dirty="0"/>
              <a:t> </a:t>
            </a:r>
            <a:r>
              <a:rPr lang="en-US" sz="2133" dirty="0" err="1"/>
              <a:t>Cơ</a:t>
            </a:r>
            <a:r>
              <a:rPr lang="en-US" sz="2133" dirty="0"/>
              <a:t>, ở Phi </a:t>
            </a:r>
            <a:r>
              <a:rPr lang="en-US" sz="2133" dirty="0" err="1"/>
              <a:t>châu</a:t>
            </a:r>
            <a:r>
              <a:rPr lang="en-US" sz="2133" dirty="0"/>
              <a:t>, ở </a:t>
            </a:r>
            <a:r>
              <a:rPr lang="en-US" sz="2133" dirty="0" err="1"/>
              <a:t>xứ</a:t>
            </a:r>
            <a:r>
              <a:rPr lang="en-US" sz="2133" dirty="0"/>
              <a:t> </a:t>
            </a:r>
            <a:r>
              <a:rPr lang="en-US" sz="2133" dirty="0" err="1"/>
              <a:t>Tây</a:t>
            </a:r>
            <a:r>
              <a:rPr lang="en-US" sz="2133" dirty="0"/>
              <a:t> </a:t>
            </a:r>
            <a:r>
              <a:rPr lang="en-US" sz="2133" dirty="0" err="1"/>
              <a:t>Âu</a:t>
            </a:r>
            <a:r>
              <a:rPr lang="en-US" sz="2133" dirty="0"/>
              <a:t>… </a:t>
            </a:r>
            <a:r>
              <a:rPr lang="en-US" sz="2133" dirty="0" err="1"/>
              <a:t>để</a:t>
            </a:r>
            <a:r>
              <a:rPr lang="en-US" sz="2133" dirty="0"/>
              <a:t> </a:t>
            </a:r>
            <a:r>
              <a:rPr lang="en-US" sz="2133" dirty="0" err="1"/>
              <a:t>thấy</a:t>
            </a:r>
            <a:r>
              <a:rPr lang="en-US" sz="2133" dirty="0"/>
              <a:t> </a:t>
            </a:r>
            <a:r>
              <a:rPr lang="en-US" sz="2133" dirty="0" err="1"/>
              <a:t>được</a:t>
            </a:r>
            <a:r>
              <a:rPr lang="en-US" sz="2133" dirty="0"/>
              <a:t> </a:t>
            </a:r>
            <a:r>
              <a:rPr lang="en-US" sz="2133" dirty="0" err="1"/>
              <a:t>sự</a:t>
            </a:r>
            <a:r>
              <a:rPr lang="en-US" sz="2133" dirty="0"/>
              <a:t> </a:t>
            </a:r>
            <a:r>
              <a:rPr lang="en-US" sz="2133" dirty="0" err="1"/>
              <a:t>độc</a:t>
            </a:r>
            <a:r>
              <a:rPr lang="en-US" sz="2133" dirty="0"/>
              <a:t> </a:t>
            </a:r>
            <a:r>
              <a:rPr lang="en-US" sz="2133" dirty="0" err="1"/>
              <a:t>đáo</a:t>
            </a:r>
            <a:r>
              <a:rPr lang="en-US" sz="2133" dirty="0"/>
              <a:t> </a:t>
            </a:r>
            <a:r>
              <a:rPr lang="en-US" sz="2133" dirty="0" err="1"/>
              <a:t>của</a:t>
            </a:r>
            <a:r>
              <a:rPr lang="en-US" sz="2133" dirty="0"/>
              <a:t> </a:t>
            </a:r>
            <a:r>
              <a:rPr lang="en-US" sz="2133" dirty="0" err="1"/>
              <a:t>người</a:t>
            </a:r>
            <a:r>
              <a:rPr lang="en-US" sz="2133" dirty="0"/>
              <a:t> </a:t>
            </a:r>
            <a:r>
              <a:rPr lang="en-US" sz="2133" dirty="0" err="1"/>
              <a:t>dân</a:t>
            </a:r>
            <a:r>
              <a:rPr lang="en-US" sz="2133" dirty="0"/>
              <a:t> U Minh </a:t>
            </a:r>
            <a:r>
              <a:rPr lang="en-US" sz="2133" dirty="0" err="1"/>
              <a:t>trong</a:t>
            </a:r>
            <a:r>
              <a:rPr lang="en-US" sz="2133" dirty="0"/>
              <a:t> </a:t>
            </a:r>
            <a:r>
              <a:rPr lang="en-US" sz="2133" dirty="0" err="1"/>
              <a:t>cách</a:t>
            </a:r>
            <a:r>
              <a:rPr lang="en-US" sz="2133" dirty="0"/>
              <a:t> “</a:t>
            </a:r>
            <a:r>
              <a:rPr lang="en-US" sz="2133" dirty="0" err="1"/>
              <a:t>ăn</a:t>
            </a:r>
            <a:r>
              <a:rPr lang="en-US" sz="2133" dirty="0"/>
              <a:t> </a:t>
            </a:r>
            <a:r>
              <a:rPr lang="en-US" sz="2133" dirty="0" err="1"/>
              <a:t>ong</a:t>
            </a:r>
            <a:r>
              <a:rPr lang="en-US" sz="2133" dirty="0"/>
              <a:t>”.</a:t>
            </a:r>
          </a:p>
          <a:p>
            <a:pPr algn="just" defTabSz="609585">
              <a:lnSpc>
                <a:spcPct val="120000"/>
              </a:lnSpc>
              <a:defRPr/>
            </a:pPr>
            <a:endParaRPr lang="vi-VN" sz="2133" dirty="0">
              <a:solidFill>
                <a:srgbClr val="9BBB59">
                  <a:lumMod val="75000"/>
                </a:srgbClr>
              </a:solidFill>
              <a:latin typeface="Calibri" panose="020F0502020204030204" pitchFamily="34" charset="0"/>
              <a:sym typeface="Arial"/>
            </a:endParaRPr>
          </a:p>
        </p:txBody>
      </p:sp>
      <p:pic>
        <p:nvPicPr>
          <p:cNvPr id="19" name="Picture 18"/>
          <p:cNvPicPr>
            <a:picLocks noChangeAspect="1"/>
          </p:cNvPicPr>
          <p:nvPr/>
        </p:nvPicPr>
        <p:blipFill>
          <a:blip r:embed="rId2"/>
          <a:stretch>
            <a:fillRect/>
          </a:stretch>
        </p:blipFill>
        <p:spPr>
          <a:xfrm>
            <a:off x="8696477" y="991379"/>
            <a:ext cx="3275868" cy="317832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3205" y="1330647"/>
            <a:ext cx="3022415" cy="2499789"/>
          </a:xfrm>
          <a:prstGeom prst="rect">
            <a:avLst/>
          </a:prstGeom>
        </p:spPr>
      </p:pic>
    </p:spTree>
    <p:extLst>
      <p:ext uri="{BB962C8B-B14F-4D97-AF65-F5344CB8AC3E}">
        <p14:creationId xmlns:p14="http://schemas.microsoft.com/office/powerpoint/2010/main" val="476441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2665228"/>
            <a:ext cx="2962939" cy="2027275"/>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txBody>
            <a:bodyPr/>
            <a:lstStyle/>
            <a:p>
              <a:endParaRPr lang="en-US"/>
            </a:p>
          </p:txBody>
        </p:sp>
      </p:grpSp>
      <p:grpSp>
        <p:nvGrpSpPr>
          <p:cNvPr id="6" name="Group 6"/>
          <p:cNvGrpSpPr/>
          <p:nvPr/>
        </p:nvGrpSpPr>
        <p:grpSpPr>
          <a:xfrm>
            <a:off x="3114159" y="1543051"/>
            <a:ext cx="8769979" cy="5020781"/>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txBody>
            <a:bodyPr/>
            <a:lstStyle/>
            <a:p>
              <a:endParaRPr lang="en-US"/>
            </a:p>
          </p:txBody>
        </p:sp>
      </p:grpSp>
      <p:sp>
        <p:nvSpPr>
          <p:cNvPr id="8" name="TextBox 8"/>
          <p:cNvSpPr txBox="1"/>
          <p:nvPr/>
        </p:nvSpPr>
        <p:spPr>
          <a:xfrm>
            <a:off x="3795816" y="2206782"/>
            <a:ext cx="7699264" cy="2462597"/>
          </a:xfrm>
          <a:prstGeom prst="rect">
            <a:avLst/>
          </a:prstGeom>
        </p:spPr>
        <p:txBody>
          <a:bodyPr wrap="square" lIns="0" tIns="0" rIns="0" bIns="0" rtlCol="0" anchor="t">
            <a:spAutoFit/>
          </a:bodyPr>
          <a:lstStyle/>
          <a:p>
            <a:r>
              <a:rPr lang="en-US" sz="2667" dirty="0">
                <a:solidFill>
                  <a:srgbClr val="006600"/>
                </a:solidFill>
                <a:sym typeface="Wingdings" panose="05000000000000000000" pitchFamily="2" charset="2"/>
              </a:rPr>
              <a:t></a:t>
            </a:r>
            <a:r>
              <a:rPr lang="en-US" sz="2667" dirty="0">
                <a:solidFill>
                  <a:srgbClr val="006600"/>
                </a:solidFill>
              </a:rPr>
              <a:t> </a:t>
            </a:r>
            <a:r>
              <a:rPr lang="en-US" sz="2667" b="1" dirty="0" err="1">
                <a:solidFill>
                  <a:srgbClr val="006600"/>
                </a:solidFill>
              </a:rPr>
              <a:t>Với</a:t>
            </a:r>
            <a:r>
              <a:rPr lang="en-US" sz="2667" b="1" dirty="0">
                <a:solidFill>
                  <a:srgbClr val="006600"/>
                </a:solidFill>
              </a:rPr>
              <a:t> </a:t>
            </a:r>
            <a:r>
              <a:rPr lang="en-US" sz="2667" b="1" dirty="0" err="1">
                <a:solidFill>
                  <a:srgbClr val="006600"/>
                </a:solidFill>
              </a:rPr>
              <a:t>tía</a:t>
            </a:r>
            <a:r>
              <a:rPr lang="en-US" sz="2667" b="1" dirty="0">
                <a:solidFill>
                  <a:srgbClr val="006600"/>
                </a:solidFill>
              </a:rPr>
              <a:t> </a:t>
            </a:r>
            <a:r>
              <a:rPr lang="en-US" sz="2667" b="1" dirty="0" err="1">
                <a:solidFill>
                  <a:srgbClr val="006600"/>
                </a:solidFill>
              </a:rPr>
              <a:t>nuôi</a:t>
            </a:r>
            <a:r>
              <a:rPr lang="en-US" sz="2667" b="1" dirty="0">
                <a:solidFill>
                  <a:srgbClr val="006600"/>
                </a:solidFill>
              </a:rPr>
              <a:t>, </a:t>
            </a:r>
            <a:r>
              <a:rPr lang="en-US" sz="2667" b="1" dirty="0" err="1">
                <a:solidFill>
                  <a:srgbClr val="006600"/>
                </a:solidFill>
              </a:rPr>
              <a:t>má</a:t>
            </a:r>
            <a:r>
              <a:rPr lang="en-US" sz="2667" b="1" dirty="0">
                <a:solidFill>
                  <a:srgbClr val="006600"/>
                </a:solidFill>
              </a:rPr>
              <a:t> </a:t>
            </a:r>
            <a:r>
              <a:rPr lang="en-US" sz="2667" b="1" dirty="0" err="1">
                <a:solidFill>
                  <a:srgbClr val="006600"/>
                </a:solidFill>
              </a:rPr>
              <a:t>nuôi</a:t>
            </a:r>
            <a:r>
              <a:rPr lang="en-US" sz="2667" dirty="0">
                <a:solidFill>
                  <a:srgbClr val="006600"/>
                </a:solidFill>
              </a:rPr>
              <a:t>: An </a:t>
            </a:r>
            <a:r>
              <a:rPr lang="en-US" sz="2667" dirty="0" err="1">
                <a:solidFill>
                  <a:srgbClr val="006600"/>
                </a:solidFill>
              </a:rPr>
              <a:t>rất</a:t>
            </a:r>
            <a:r>
              <a:rPr lang="en-US" sz="2667" dirty="0">
                <a:solidFill>
                  <a:srgbClr val="006600"/>
                </a:solidFill>
              </a:rPr>
              <a:t> </a:t>
            </a:r>
            <a:r>
              <a:rPr lang="en-US" sz="2667" dirty="0" err="1">
                <a:solidFill>
                  <a:srgbClr val="006600"/>
                </a:solidFill>
              </a:rPr>
              <a:t>yêu</a:t>
            </a:r>
            <a:r>
              <a:rPr lang="en-US" sz="2667" dirty="0">
                <a:solidFill>
                  <a:srgbClr val="006600"/>
                </a:solidFill>
              </a:rPr>
              <a:t> </a:t>
            </a:r>
            <a:r>
              <a:rPr lang="en-US" sz="2667" dirty="0" err="1">
                <a:solidFill>
                  <a:srgbClr val="006600"/>
                </a:solidFill>
              </a:rPr>
              <a:t>quý</a:t>
            </a:r>
            <a:r>
              <a:rPr lang="en-US" sz="2667" dirty="0">
                <a:solidFill>
                  <a:srgbClr val="006600"/>
                </a:solidFill>
              </a:rPr>
              <a:t>, </a:t>
            </a:r>
            <a:r>
              <a:rPr lang="en-US" sz="2667" dirty="0" err="1">
                <a:solidFill>
                  <a:srgbClr val="006600"/>
                </a:solidFill>
              </a:rPr>
              <a:t>luôn</a:t>
            </a:r>
            <a:r>
              <a:rPr lang="en-US" sz="2667" dirty="0">
                <a:solidFill>
                  <a:srgbClr val="006600"/>
                </a:solidFill>
              </a:rPr>
              <a:t> </a:t>
            </a:r>
            <a:r>
              <a:rPr lang="en-US" sz="2667" dirty="0" err="1">
                <a:solidFill>
                  <a:srgbClr val="006600"/>
                </a:solidFill>
              </a:rPr>
              <a:t>nghĩ</a:t>
            </a:r>
            <a:r>
              <a:rPr lang="en-US" sz="2667" dirty="0">
                <a:solidFill>
                  <a:srgbClr val="006600"/>
                </a:solidFill>
              </a:rPr>
              <a:t> </a:t>
            </a:r>
            <a:r>
              <a:rPr lang="en-US" sz="2667" dirty="0" err="1">
                <a:solidFill>
                  <a:srgbClr val="006600"/>
                </a:solidFill>
              </a:rPr>
              <a:t>về</a:t>
            </a:r>
            <a:r>
              <a:rPr lang="en-US" sz="2667" dirty="0">
                <a:solidFill>
                  <a:srgbClr val="006600"/>
                </a:solidFill>
              </a:rPr>
              <a:t> </a:t>
            </a:r>
            <a:r>
              <a:rPr lang="en-US" sz="2667" dirty="0" err="1">
                <a:solidFill>
                  <a:srgbClr val="006600"/>
                </a:solidFill>
              </a:rPr>
              <a:t>họ</a:t>
            </a:r>
            <a:r>
              <a:rPr lang="en-US" sz="2667" dirty="0">
                <a:solidFill>
                  <a:srgbClr val="006600"/>
                </a:solidFill>
              </a:rPr>
              <a:t> </a:t>
            </a:r>
            <a:r>
              <a:rPr lang="en-US" sz="2667" dirty="0" err="1">
                <a:solidFill>
                  <a:srgbClr val="006600"/>
                </a:solidFill>
              </a:rPr>
              <a:t>với</a:t>
            </a:r>
            <a:r>
              <a:rPr lang="en-US" sz="2667" dirty="0">
                <a:solidFill>
                  <a:srgbClr val="006600"/>
                </a:solidFill>
              </a:rPr>
              <a:t> </a:t>
            </a:r>
            <a:r>
              <a:rPr lang="en-US" sz="2667" dirty="0" err="1">
                <a:solidFill>
                  <a:srgbClr val="006600"/>
                </a:solidFill>
              </a:rPr>
              <a:t>những</a:t>
            </a:r>
            <a:r>
              <a:rPr lang="en-US" sz="2667" dirty="0">
                <a:solidFill>
                  <a:srgbClr val="006600"/>
                </a:solidFill>
              </a:rPr>
              <a:t> </a:t>
            </a:r>
            <a:r>
              <a:rPr lang="en-US" sz="2667" dirty="0" err="1">
                <a:solidFill>
                  <a:srgbClr val="006600"/>
                </a:solidFill>
              </a:rPr>
              <a:t>tình</a:t>
            </a:r>
            <a:r>
              <a:rPr lang="en-US" sz="2667" dirty="0">
                <a:solidFill>
                  <a:srgbClr val="006600"/>
                </a:solidFill>
              </a:rPr>
              <a:t> </a:t>
            </a:r>
            <a:r>
              <a:rPr lang="en-US" sz="2667" dirty="0" err="1">
                <a:solidFill>
                  <a:srgbClr val="006600"/>
                </a:solidFill>
              </a:rPr>
              <a:t>cảm</a:t>
            </a:r>
            <a:r>
              <a:rPr lang="en-US" sz="2667" dirty="0">
                <a:solidFill>
                  <a:srgbClr val="006600"/>
                </a:solidFill>
              </a:rPr>
              <a:t> </a:t>
            </a:r>
            <a:r>
              <a:rPr lang="en-US" sz="2667" dirty="0" err="1">
                <a:solidFill>
                  <a:srgbClr val="006600"/>
                </a:solidFill>
              </a:rPr>
              <a:t>gần</a:t>
            </a:r>
            <a:r>
              <a:rPr lang="en-US" sz="2667" dirty="0">
                <a:solidFill>
                  <a:srgbClr val="006600"/>
                </a:solidFill>
              </a:rPr>
              <a:t> </a:t>
            </a:r>
            <a:r>
              <a:rPr lang="en-US" sz="2667" dirty="0" err="1">
                <a:solidFill>
                  <a:srgbClr val="006600"/>
                </a:solidFill>
              </a:rPr>
              <a:t>gũi</a:t>
            </a:r>
            <a:r>
              <a:rPr lang="en-US" sz="2667" dirty="0">
                <a:solidFill>
                  <a:srgbClr val="006600"/>
                </a:solidFill>
              </a:rPr>
              <a:t>, </a:t>
            </a:r>
            <a:r>
              <a:rPr lang="en-US" sz="2667" dirty="0" err="1">
                <a:solidFill>
                  <a:srgbClr val="006600"/>
                </a:solidFill>
              </a:rPr>
              <a:t>thân</a:t>
            </a:r>
            <a:r>
              <a:rPr lang="en-US" sz="2667" dirty="0">
                <a:solidFill>
                  <a:srgbClr val="006600"/>
                </a:solidFill>
              </a:rPr>
              <a:t> </a:t>
            </a:r>
            <a:r>
              <a:rPr lang="en-US" sz="2667" dirty="0" err="1">
                <a:solidFill>
                  <a:srgbClr val="006600"/>
                </a:solidFill>
              </a:rPr>
              <a:t>thuộc</a:t>
            </a:r>
            <a:r>
              <a:rPr lang="en-US" sz="2667" dirty="0">
                <a:solidFill>
                  <a:srgbClr val="006600"/>
                </a:solidFill>
              </a:rPr>
              <a:t>, </a:t>
            </a:r>
            <a:r>
              <a:rPr lang="en-US" sz="2667" dirty="0" err="1">
                <a:solidFill>
                  <a:srgbClr val="006600"/>
                </a:solidFill>
              </a:rPr>
              <a:t>ấm</a:t>
            </a:r>
            <a:r>
              <a:rPr lang="en-US" sz="2667" dirty="0">
                <a:solidFill>
                  <a:srgbClr val="006600"/>
                </a:solidFill>
              </a:rPr>
              <a:t> </a:t>
            </a:r>
            <a:r>
              <a:rPr lang="en-US" sz="2667" dirty="0" err="1">
                <a:solidFill>
                  <a:srgbClr val="006600"/>
                </a:solidFill>
              </a:rPr>
              <a:t>áp</a:t>
            </a:r>
            <a:r>
              <a:rPr lang="en-US" sz="2667" dirty="0">
                <a:solidFill>
                  <a:srgbClr val="006600"/>
                </a:solidFill>
              </a:rPr>
              <a:t>.</a:t>
            </a:r>
          </a:p>
          <a:p>
            <a:r>
              <a:rPr lang="en-US" sz="2667" dirty="0">
                <a:solidFill>
                  <a:srgbClr val="006600"/>
                </a:solidFill>
                <a:sym typeface="Wingdings" panose="05000000000000000000" pitchFamily="2" charset="2"/>
              </a:rPr>
              <a:t></a:t>
            </a:r>
            <a:r>
              <a:rPr lang="en-US" sz="2667" dirty="0">
                <a:solidFill>
                  <a:srgbClr val="006600"/>
                </a:solidFill>
              </a:rPr>
              <a:t> </a:t>
            </a:r>
            <a:r>
              <a:rPr lang="en-US" sz="2667" b="1" dirty="0" err="1">
                <a:solidFill>
                  <a:srgbClr val="006600"/>
                </a:solidFill>
              </a:rPr>
              <a:t>Với</a:t>
            </a:r>
            <a:r>
              <a:rPr lang="en-US" sz="2667" b="1" dirty="0">
                <a:solidFill>
                  <a:srgbClr val="006600"/>
                </a:solidFill>
              </a:rPr>
              <a:t> </a:t>
            </a:r>
            <a:r>
              <a:rPr lang="en-US" sz="2667" b="1" dirty="0" err="1">
                <a:solidFill>
                  <a:srgbClr val="006600"/>
                </a:solidFill>
              </a:rPr>
              <a:t>Cò</a:t>
            </a:r>
            <a:r>
              <a:rPr lang="en-US" sz="2667" dirty="0">
                <a:solidFill>
                  <a:srgbClr val="006600"/>
                </a:solidFill>
              </a:rPr>
              <a:t>: </a:t>
            </a:r>
            <a:r>
              <a:rPr lang="en-US" sz="2667" dirty="0" err="1">
                <a:solidFill>
                  <a:srgbClr val="006600"/>
                </a:solidFill>
              </a:rPr>
              <a:t>ngưỡng</a:t>
            </a:r>
            <a:r>
              <a:rPr lang="en-US" sz="2667" dirty="0">
                <a:solidFill>
                  <a:srgbClr val="006600"/>
                </a:solidFill>
              </a:rPr>
              <a:t> </a:t>
            </a:r>
            <a:r>
              <a:rPr lang="en-US" sz="2667" dirty="0" err="1">
                <a:solidFill>
                  <a:srgbClr val="006600"/>
                </a:solidFill>
              </a:rPr>
              <a:t>mộ</a:t>
            </a:r>
            <a:r>
              <a:rPr lang="en-US" sz="2667" dirty="0">
                <a:solidFill>
                  <a:srgbClr val="006600"/>
                </a:solidFill>
              </a:rPr>
              <a:t> </a:t>
            </a:r>
            <a:r>
              <a:rPr lang="en-US" sz="2667" dirty="0" err="1">
                <a:solidFill>
                  <a:srgbClr val="006600"/>
                </a:solidFill>
              </a:rPr>
              <a:t>trước</a:t>
            </a:r>
            <a:r>
              <a:rPr lang="en-US" sz="2667" dirty="0">
                <a:solidFill>
                  <a:srgbClr val="006600"/>
                </a:solidFill>
              </a:rPr>
              <a:t> </a:t>
            </a:r>
            <a:r>
              <a:rPr lang="en-US" sz="2667" dirty="0" err="1">
                <a:solidFill>
                  <a:srgbClr val="006600"/>
                </a:solidFill>
              </a:rPr>
              <a:t>sự</a:t>
            </a:r>
            <a:r>
              <a:rPr lang="en-US" sz="2667" dirty="0">
                <a:solidFill>
                  <a:srgbClr val="006600"/>
                </a:solidFill>
              </a:rPr>
              <a:t> </a:t>
            </a:r>
            <a:r>
              <a:rPr lang="en-US" sz="2667" dirty="0" err="1">
                <a:solidFill>
                  <a:srgbClr val="006600"/>
                </a:solidFill>
              </a:rPr>
              <a:t>hiểu</a:t>
            </a:r>
            <a:r>
              <a:rPr lang="en-US" sz="2667" dirty="0">
                <a:solidFill>
                  <a:srgbClr val="006600"/>
                </a:solidFill>
              </a:rPr>
              <a:t> </a:t>
            </a:r>
            <a:r>
              <a:rPr lang="en-US" sz="2667" dirty="0" err="1">
                <a:solidFill>
                  <a:srgbClr val="006600"/>
                </a:solidFill>
              </a:rPr>
              <a:t>biết</a:t>
            </a:r>
            <a:r>
              <a:rPr lang="en-US" sz="2667" dirty="0">
                <a:solidFill>
                  <a:srgbClr val="006600"/>
                </a:solidFill>
              </a:rPr>
              <a:t> </a:t>
            </a:r>
            <a:r>
              <a:rPr lang="en-US" sz="2667" dirty="0" err="1">
                <a:solidFill>
                  <a:srgbClr val="006600"/>
                </a:solidFill>
              </a:rPr>
              <a:t>về</a:t>
            </a:r>
            <a:r>
              <a:rPr lang="en-US" sz="2667" dirty="0">
                <a:solidFill>
                  <a:srgbClr val="006600"/>
                </a:solidFill>
              </a:rPr>
              <a:t> </a:t>
            </a:r>
            <a:r>
              <a:rPr lang="en-US" sz="2667" dirty="0" err="1">
                <a:solidFill>
                  <a:srgbClr val="006600"/>
                </a:solidFill>
              </a:rPr>
              <a:t>rừng</a:t>
            </a:r>
            <a:r>
              <a:rPr lang="en-US" sz="2667" dirty="0">
                <a:solidFill>
                  <a:srgbClr val="006600"/>
                </a:solidFill>
              </a:rPr>
              <a:t> U Minh </a:t>
            </a:r>
            <a:r>
              <a:rPr lang="en-US" sz="2667" dirty="0" err="1">
                <a:solidFill>
                  <a:srgbClr val="006600"/>
                </a:solidFill>
              </a:rPr>
              <a:t>của</a:t>
            </a:r>
            <a:r>
              <a:rPr lang="en-US" sz="2667" dirty="0">
                <a:solidFill>
                  <a:srgbClr val="006600"/>
                </a:solidFill>
              </a:rPr>
              <a:t> </a:t>
            </a:r>
            <a:r>
              <a:rPr lang="en-US" sz="2667" dirty="0" err="1">
                <a:solidFill>
                  <a:srgbClr val="006600"/>
                </a:solidFill>
              </a:rPr>
              <a:t>Cò</a:t>
            </a:r>
            <a:r>
              <a:rPr lang="en-US" sz="2667" dirty="0">
                <a:solidFill>
                  <a:srgbClr val="006600"/>
                </a:solidFill>
              </a:rPr>
              <a:t> </a:t>
            </a:r>
          </a:p>
          <a:p>
            <a:r>
              <a:rPr lang="en-US" sz="2667" dirty="0">
                <a:solidFill>
                  <a:srgbClr val="006600"/>
                </a:solidFill>
                <a:sym typeface="Wingdings" panose="05000000000000000000" pitchFamily="2" charset="2"/>
              </a:rPr>
              <a:t></a:t>
            </a:r>
            <a:r>
              <a:rPr lang="en-US" sz="2667" dirty="0">
                <a:solidFill>
                  <a:srgbClr val="006600"/>
                </a:solidFill>
              </a:rPr>
              <a:t> </a:t>
            </a:r>
            <a:r>
              <a:rPr lang="en-US" sz="2667" b="1" dirty="0" err="1">
                <a:solidFill>
                  <a:srgbClr val="006600"/>
                </a:solidFill>
              </a:rPr>
              <a:t>Với</a:t>
            </a:r>
            <a:r>
              <a:rPr lang="en-US" sz="2667" b="1" dirty="0">
                <a:solidFill>
                  <a:srgbClr val="006600"/>
                </a:solidFill>
              </a:rPr>
              <a:t> so </a:t>
            </a:r>
            <a:r>
              <a:rPr lang="en-US" sz="2667" b="1" dirty="0" err="1">
                <a:solidFill>
                  <a:srgbClr val="006600"/>
                </a:solidFill>
              </a:rPr>
              <a:t>sánh</a:t>
            </a:r>
            <a:r>
              <a:rPr lang="en-US" sz="2667" b="1" dirty="0">
                <a:solidFill>
                  <a:srgbClr val="006600"/>
                </a:solidFill>
              </a:rPr>
              <a:t> </a:t>
            </a:r>
            <a:r>
              <a:rPr lang="en-US" sz="2667" b="1" dirty="0" err="1">
                <a:solidFill>
                  <a:srgbClr val="006600"/>
                </a:solidFill>
              </a:rPr>
              <a:t>về</a:t>
            </a:r>
            <a:r>
              <a:rPr lang="en-US" sz="2667" b="1" dirty="0">
                <a:solidFill>
                  <a:srgbClr val="006600"/>
                </a:solidFill>
              </a:rPr>
              <a:t> </a:t>
            </a:r>
            <a:r>
              <a:rPr lang="en-US" sz="2667" b="1" dirty="0" err="1">
                <a:solidFill>
                  <a:srgbClr val="006600"/>
                </a:solidFill>
              </a:rPr>
              <a:t>cách</a:t>
            </a:r>
            <a:r>
              <a:rPr lang="en-US" sz="2667" b="1" dirty="0">
                <a:solidFill>
                  <a:srgbClr val="006600"/>
                </a:solidFill>
              </a:rPr>
              <a:t> </a:t>
            </a:r>
            <a:r>
              <a:rPr lang="en-US" sz="2667" b="1" dirty="0" err="1">
                <a:solidFill>
                  <a:srgbClr val="006600"/>
                </a:solidFill>
              </a:rPr>
              <a:t>thuần</a:t>
            </a:r>
            <a:r>
              <a:rPr lang="en-US" sz="2667" b="1" dirty="0">
                <a:solidFill>
                  <a:srgbClr val="006600"/>
                </a:solidFill>
              </a:rPr>
              <a:t> </a:t>
            </a:r>
            <a:r>
              <a:rPr lang="en-US" sz="2667" b="1" dirty="0" err="1">
                <a:solidFill>
                  <a:srgbClr val="006600"/>
                </a:solidFill>
              </a:rPr>
              <a:t>hóa</a:t>
            </a:r>
            <a:r>
              <a:rPr lang="en-US" sz="2667" b="1" dirty="0">
                <a:solidFill>
                  <a:srgbClr val="006600"/>
                </a:solidFill>
              </a:rPr>
              <a:t> </a:t>
            </a:r>
            <a:r>
              <a:rPr lang="en-US" sz="2667" b="1" dirty="0" err="1">
                <a:solidFill>
                  <a:srgbClr val="006600"/>
                </a:solidFill>
              </a:rPr>
              <a:t>ong</a:t>
            </a:r>
            <a:r>
              <a:rPr lang="en-US" sz="2667" b="1" dirty="0">
                <a:solidFill>
                  <a:srgbClr val="006600"/>
                </a:solidFill>
              </a:rPr>
              <a:t> </a:t>
            </a:r>
            <a:r>
              <a:rPr lang="en-US" sz="2667" b="1" dirty="0" err="1">
                <a:solidFill>
                  <a:srgbClr val="006600"/>
                </a:solidFill>
              </a:rPr>
              <a:t>của</a:t>
            </a:r>
            <a:r>
              <a:rPr lang="en-US" sz="2667" b="1" dirty="0">
                <a:solidFill>
                  <a:srgbClr val="006600"/>
                </a:solidFill>
              </a:rPr>
              <a:t> </a:t>
            </a:r>
            <a:r>
              <a:rPr lang="en-US" sz="2667" b="1" dirty="0" err="1">
                <a:solidFill>
                  <a:srgbClr val="006600"/>
                </a:solidFill>
              </a:rPr>
              <a:t>các</a:t>
            </a:r>
            <a:r>
              <a:rPr lang="en-US" sz="2667" b="1" dirty="0">
                <a:solidFill>
                  <a:srgbClr val="006600"/>
                </a:solidFill>
              </a:rPr>
              <a:t> </a:t>
            </a:r>
            <a:r>
              <a:rPr lang="en-US" sz="2667" b="1" dirty="0" err="1">
                <a:solidFill>
                  <a:srgbClr val="006600"/>
                </a:solidFill>
              </a:rPr>
              <a:t>dân</a:t>
            </a:r>
            <a:r>
              <a:rPr lang="en-US" sz="2667" b="1" dirty="0">
                <a:solidFill>
                  <a:srgbClr val="006600"/>
                </a:solidFill>
              </a:rPr>
              <a:t> </a:t>
            </a:r>
            <a:r>
              <a:rPr lang="en-US" sz="2667" b="1" dirty="0" err="1">
                <a:solidFill>
                  <a:srgbClr val="006600"/>
                </a:solidFill>
              </a:rPr>
              <a:t>tộc</a:t>
            </a:r>
            <a:r>
              <a:rPr lang="en-US" sz="2667" dirty="0">
                <a:solidFill>
                  <a:srgbClr val="006600"/>
                </a:solidFill>
              </a:rPr>
              <a:t>: An </a:t>
            </a:r>
            <a:r>
              <a:rPr lang="en-US" sz="2667" dirty="0" err="1">
                <a:solidFill>
                  <a:srgbClr val="006600"/>
                </a:solidFill>
              </a:rPr>
              <a:t>là</a:t>
            </a:r>
            <a:r>
              <a:rPr lang="en-US" sz="2667" dirty="0">
                <a:solidFill>
                  <a:srgbClr val="006600"/>
                </a:solidFill>
              </a:rPr>
              <a:t> </a:t>
            </a:r>
            <a:r>
              <a:rPr lang="en-US" sz="2667" dirty="0" err="1">
                <a:solidFill>
                  <a:srgbClr val="006600"/>
                </a:solidFill>
              </a:rPr>
              <a:t>người</a:t>
            </a:r>
            <a:r>
              <a:rPr lang="en-US" sz="2667" dirty="0">
                <a:solidFill>
                  <a:srgbClr val="006600"/>
                </a:solidFill>
              </a:rPr>
              <a:t> ham </a:t>
            </a:r>
            <a:r>
              <a:rPr lang="en-US" sz="2667" dirty="0" err="1">
                <a:solidFill>
                  <a:srgbClr val="006600"/>
                </a:solidFill>
              </a:rPr>
              <a:t>hiểu</a:t>
            </a:r>
            <a:r>
              <a:rPr lang="en-US" sz="2667" dirty="0">
                <a:solidFill>
                  <a:srgbClr val="006600"/>
                </a:solidFill>
              </a:rPr>
              <a:t> </a:t>
            </a:r>
            <a:r>
              <a:rPr lang="en-US" sz="2667" dirty="0" err="1">
                <a:solidFill>
                  <a:srgbClr val="006600"/>
                </a:solidFill>
              </a:rPr>
              <a:t>biết</a:t>
            </a:r>
            <a:r>
              <a:rPr lang="en-US" sz="2667" dirty="0">
                <a:solidFill>
                  <a:srgbClr val="006600"/>
                </a:solidFill>
              </a:rPr>
              <a:t>, </a:t>
            </a:r>
            <a:r>
              <a:rPr lang="en-US" sz="2667" dirty="0" err="1">
                <a:solidFill>
                  <a:srgbClr val="006600"/>
                </a:solidFill>
              </a:rPr>
              <a:t>thông</a:t>
            </a:r>
            <a:r>
              <a:rPr lang="en-US" sz="2667" dirty="0">
                <a:solidFill>
                  <a:srgbClr val="006600"/>
                </a:solidFill>
              </a:rPr>
              <a:t> minh.</a:t>
            </a:r>
            <a:endParaRPr lang="vi-VN" sz="2667" dirty="0">
              <a:solidFill>
                <a:srgbClr val="006600"/>
              </a:solidFill>
              <a:latin typeface="Calibri (Body)"/>
              <a:sym typeface="Arial"/>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3114157" y="715139"/>
            <a:ext cx="8380923" cy="514180"/>
          </a:xfrm>
          <a:prstGeom prst="rect">
            <a:avLst/>
          </a:prstGeom>
        </p:spPr>
        <p:txBody>
          <a:bodyPr wrap="square" lIns="0" tIns="0" rIns="0" bIns="0" rtlCol="0" anchor="t">
            <a:spAutoFit/>
          </a:bodyPr>
          <a:lstStyle/>
          <a:p>
            <a:pPr algn="ctr" defTabSz="609585">
              <a:lnSpc>
                <a:spcPts val="4016"/>
              </a:lnSpc>
              <a:spcBef>
                <a:spcPct val="0"/>
              </a:spcBef>
              <a:defRPr/>
            </a:pPr>
            <a:r>
              <a:rPr lang="vi-VN" sz="3824" spc="-53" dirty="0">
                <a:solidFill>
                  <a:srgbClr val="044F2B"/>
                </a:solidFill>
                <a:latin typeface="Lemonada Semi Bold Bold"/>
                <a:cs typeface="Arial"/>
                <a:sym typeface="Arial"/>
              </a:rPr>
              <a:t>NHẬN XÉT</a:t>
            </a:r>
            <a:endParaRPr lang="en-US" sz="3824" spc="-53" dirty="0">
              <a:solidFill>
                <a:srgbClr val="044F2B"/>
              </a:solidFill>
              <a:latin typeface="Lemonada Semi Bold Bold"/>
              <a:cs typeface="Arial"/>
              <a:sym typeface="Aria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3027" t="38448" r="10182" b="20414"/>
          <a:stretch/>
        </p:blipFill>
        <p:spPr>
          <a:xfrm>
            <a:off x="390206" y="2874563"/>
            <a:ext cx="2182529" cy="1608604"/>
          </a:xfrm>
          <a:prstGeom prst="rect">
            <a:avLst/>
          </a:prstGeom>
        </p:spPr>
      </p:pic>
    </p:spTree>
    <p:extLst>
      <p:ext uri="{BB962C8B-B14F-4D97-AF65-F5344CB8AC3E}">
        <p14:creationId xmlns:p14="http://schemas.microsoft.com/office/powerpoint/2010/main" val="318959782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8"/>
        <p:cNvGrpSpPr/>
        <p:nvPr/>
      </p:nvGrpSpPr>
      <p:grpSpPr>
        <a:xfrm>
          <a:off x="0" y="0"/>
          <a:ext cx="0" cy="0"/>
          <a:chOff x="0" y="0"/>
          <a:chExt cx="0" cy="0"/>
        </a:xfrm>
      </p:grpSpPr>
      <p:sp>
        <p:nvSpPr>
          <p:cNvPr id="3189" name="Google Shape;3189;p47"/>
          <p:cNvSpPr txBox="1">
            <a:spLocks noGrp="1"/>
          </p:cNvSpPr>
          <p:nvPr>
            <p:ph type="title"/>
          </p:nvPr>
        </p:nvSpPr>
        <p:spPr>
          <a:xfrm>
            <a:off x="4541925" y="635515"/>
            <a:ext cx="6085200" cy="709200"/>
          </a:xfrm>
          <a:prstGeom prst="rect">
            <a:avLst/>
          </a:prstGeom>
        </p:spPr>
        <p:txBody>
          <a:bodyPr spcFirstLastPara="1" vert="horz" wrap="square" lIns="121900" tIns="121900" rIns="121900" bIns="121900" rtlCol="0" anchor="ctr" anchorCtr="0">
            <a:noAutofit/>
          </a:bodyPr>
          <a:lstStyle/>
          <a:p>
            <a:r>
              <a:rPr lang="en" dirty="0">
                <a:latin typeface="Calibri(body)"/>
              </a:rPr>
              <a:t>NHẬN </a:t>
            </a:r>
            <a:r>
              <a:rPr lang="en" dirty="0">
                <a:solidFill>
                  <a:schemeClr val="dk2"/>
                </a:solidFill>
                <a:latin typeface="Calibri(body)"/>
              </a:rPr>
              <a:t>XÉT</a:t>
            </a:r>
            <a:endParaRPr dirty="0">
              <a:solidFill>
                <a:schemeClr val="dk2"/>
              </a:solidFill>
              <a:latin typeface="Calibri(body)"/>
            </a:endParaRPr>
          </a:p>
        </p:txBody>
      </p:sp>
      <p:sp>
        <p:nvSpPr>
          <p:cNvPr id="3190" name="Google Shape;3190;p47"/>
          <p:cNvSpPr txBox="1">
            <a:spLocks noGrp="1"/>
          </p:cNvSpPr>
          <p:nvPr>
            <p:ph type="subTitle" idx="1"/>
          </p:nvPr>
        </p:nvSpPr>
        <p:spPr>
          <a:xfrm>
            <a:off x="2385623" y="2469980"/>
            <a:ext cx="7864163" cy="2645600"/>
          </a:xfrm>
          <a:prstGeom prst="rect">
            <a:avLst/>
          </a:prstGeom>
        </p:spPr>
        <p:txBody>
          <a:bodyPr spcFirstLastPara="1" vert="horz" wrap="square" lIns="121900" tIns="121900" rIns="121900" bIns="121900" rtlCol="0" anchor="ctr" anchorCtr="0">
            <a:noAutofit/>
          </a:bodyPr>
          <a:lstStyle/>
          <a:p>
            <a:pPr marL="0" indent="0">
              <a:spcAft>
                <a:spcPts val="1600"/>
              </a:spcAft>
            </a:pPr>
            <a:r>
              <a:rPr lang="en-US" dirty="0" err="1">
                <a:latin typeface="Calibri" panose="020F0502020204030204" pitchFamily="34" charset="0"/>
                <a:cs typeface="Calibri" panose="020F0502020204030204" pitchFamily="34" charset="0"/>
              </a:rPr>
              <a:t>Từ</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các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nhân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vật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như</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tía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nuôi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Cò</a:t>
            </a:r>
            <a:r>
              <a:rPr lang="en-US" dirty="0">
                <a:latin typeface="Calibri" panose="020F0502020204030204" pitchFamily="34" charset="0"/>
                <a:cs typeface="Calibri" panose="020F0502020204030204" pitchFamily="34" charset="0"/>
              </a:rPr>
              <a:t>, An -&gt; </a:t>
            </a:r>
            <a:r>
              <a:rPr lang="en-US" dirty="0" err="1">
                <a:latin typeface="Calibri" panose="020F0502020204030204" pitchFamily="34" charset="0"/>
                <a:cs typeface="Calibri" panose="020F0502020204030204" pitchFamily="34" charset="0"/>
              </a:rPr>
              <a:t>chân</a:t>
            </a:r>
            <a:r>
              <a:rPr lang="en-US" dirty="0">
                <a:latin typeface="Calibri" panose="020F0502020204030204" pitchFamily="34" charset="0"/>
                <a:cs typeface="Calibri" panose="020F0502020204030204" pitchFamily="34" charset="0"/>
              </a:rPr>
              <a:t> dung </a:t>
            </a:r>
            <a:r>
              <a:rPr lang="en-US" dirty="0" err="1">
                <a:latin typeface="Calibri" panose="020F0502020204030204" pitchFamily="34" charset="0"/>
                <a:cs typeface="Calibri" panose="020F0502020204030204" pitchFamily="34" charset="0"/>
              </a:rPr>
              <a:t>những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người</a:t>
            </a:r>
            <a:r>
              <a:rPr lang="en-US" dirty="0">
                <a:latin typeface="Calibri" panose="020F0502020204030204" pitchFamily="34" charset="0"/>
                <a:cs typeface="Calibri" panose="020F0502020204030204" pitchFamily="34" charset="0"/>
              </a:rPr>
              <a:t> con </a:t>
            </a:r>
            <a:r>
              <a:rPr lang="en-US" dirty="0" err="1">
                <a:latin typeface="Calibri" panose="020F0502020204030204" pitchFamily="34" charset="0"/>
                <a:cs typeface="Calibri" panose="020F0502020204030204" pitchFamily="34" charset="0"/>
              </a:rPr>
              <a:t>phương</a:t>
            </a:r>
            <a:r>
              <a:rPr lang="en-US" dirty="0">
                <a:latin typeface="Calibri" panose="020F0502020204030204" pitchFamily="34" charset="0"/>
                <a:cs typeface="Calibri" panose="020F0502020204030204" pitchFamily="34" charset="0"/>
              </a:rPr>
              <a:t> Nam </a:t>
            </a:r>
            <a:r>
              <a:rPr lang="en-US" dirty="0" err="1">
                <a:latin typeface="Calibri" panose="020F0502020204030204" pitchFamily="34" charset="0"/>
                <a:cs typeface="Calibri" panose="020F0502020204030204" pitchFamily="34" charset="0"/>
              </a:rPr>
              <a:t>vừa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gần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gũi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dị</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hồn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nhiên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nhân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hậu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vừa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mạnh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mẽ</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phóng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khoáng</a:t>
            </a:r>
            <a:r>
              <a:rPr lang="en-US" dirty="0">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48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858000" cy="6858000"/>
            <a:chOff x="0" y="0"/>
            <a:chExt cx="1588770" cy="1588770"/>
          </a:xfrm>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solidFill>
              <a:srgbClr val="696931">
                <a:alpha val="88627"/>
              </a:srgbClr>
            </a:solidFill>
          </p:spPr>
          <p:txBody>
            <a:bodyPr/>
            <a:lstStyle/>
            <a:p>
              <a:endParaRPr lang="en-US"/>
            </a:p>
          </p:txBody>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solidFill>
              <a:srgbClr val="6C6F38">
                <a:alpha val="88627"/>
              </a:srgbClr>
            </a:solidFill>
          </p:spPr>
          <p:txBody>
            <a:bodyPr/>
            <a:lstStyle/>
            <a:p>
              <a:endParaRPr lang="en-US"/>
            </a:p>
          </p:txBody>
        </p:sp>
      </p:grpSp>
      <p:grpSp>
        <p:nvGrpSpPr>
          <p:cNvPr id="5" name="Group 5"/>
          <p:cNvGrpSpPr/>
          <p:nvPr/>
        </p:nvGrpSpPr>
        <p:grpSpPr>
          <a:xfrm rot="5400000">
            <a:off x="8866112" y="496509"/>
            <a:ext cx="1493320" cy="3792265"/>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txBody>
            <a:bodyPr/>
            <a:lstStyle/>
            <a:p>
              <a:endParaRPr lang="en-US"/>
            </a:p>
          </p:txBody>
        </p:sp>
      </p:grpSp>
      <p:sp>
        <p:nvSpPr>
          <p:cNvPr id="7" name="TextBox 7"/>
          <p:cNvSpPr txBox="1"/>
          <p:nvPr/>
        </p:nvSpPr>
        <p:spPr>
          <a:xfrm>
            <a:off x="220846" y="228601"/>
            <a:ext cx="5568993" cy="1487587"/>
          </a:xfrm>
          <a:prstGeom prst="rect">
            <a:avLst/>
          </a:prstGeom>
        </p:spPr>
        <p:txBody>
          <a:bodyPr lIns="0" tIns="0" rIns="0" bIns="0" rtlCol="0" anchor="t">
            <a:spAutoFit/>
          </a:bodyPr>
          <a:lstStyle/>
          <a:p>
            <a:pPr algn="ctr" defTabSz="609585">
              <a:lnSpc>
                <a:spcPts val="2925"/>
              </a:lnSpc>
              <a:spcBef>
                <a:spcPct val="0"/>
              </a:spcBef>
              <a:defRPr/>
            </a:pPr>
            <a:r>
              <a:rPr lang="vi-VN" sz="2667" b="1" spc="-100" dirty="0">
                <a:solidFill>
                  <a:srgbClr val="FFFFFF"/>
                </a:solidFill>
                <a:latin typeface="Calibri"/>
                <a:cs typeface="Arial"/>
                <a:sym typeface="Arial"/>
              </a:rPr>
              <a:t>THẢO LUẬN NHÓM ĐÔI</a:t>
            </a:r>
          </a:p>
          <a:p>
            <a:pPr algn="ctr" defTabSz="609585">
              <a:lnSpc>
                <a:spcPts val="2925"/>
              </a:lnSpc>
              <a:spcBef>
                <a:spcPct val="0"/>
              </a:spcBef>
              <a:defRPr/>
            </a:pPr>
            <a:r>
              <a:rPr lang="vi-VN" sz="2667" b="1" spc="-100" dirty="0" err="1">
                <a:solidFill>
                  <a:srgbClr val="FFFFFF"/>
                </a:solidFill>
                <a:latin typeface="Calibri"/>
                <a:cs typeface="Arial"/>
                <a:sym typeface="Arial"/>
              </a:rPr>
              <a:t>Trả</a:t>
            </a:r>
            <a:r>
              <a:rPr lang="vi-VN" sz="2667" b="1" spc="-100" dirty="0">
                <a:solidFill>
                  <a:srgbClr val="FFFFFF"/>
                </a:solidFill>
                <a:latin typeface="Calibri"/>
                <a:cs typeface="Arial"/>
                <a:sym typeface="Arial"/>
              </a:rPr>
              <a:t> </a:t>
            </a:r>
            <a:r>
              <a:rPr lang="vi-VN" sz="2667" b="1" spc="-100" dirty="0" err="1">
                <a:solidFill>
                  <a:srgbClr val="FFFFFF"/>
                </a:solidFill>
                <a:latin typeface="Calibri"/>
                <a:cs typeface="Arial"/>
                <a:sym typeface="Arial"/>
              </a:rPr>
              <a:t>lời</a:t>
            </a:r>
            <a:r>
              <a:rPr lang="vi-VN" sz="2667" b="1" spc="-100" dirty="0">
                <a:solidFill>
                  <a:srgbClr val="FFFFFF"/>
                </a:solidFill>
                <a:latin typeface="Calibri"/>
                <a:cs typeface="Arial"/>
                <a:sym typeface="Arial"/>
              </a:rPr>
              <a:t> nhanh </a:t>
            </a:r>
            <a:r>
              <a:rPr lang="vi-VN" sz="2667" b="1" spc="-100" dirty="0" err="1">
                <a:solidFill>
                  <a:srgbClr val="FFFFFF"/>
                </a:solidFill>
                <a:latin typeface="Calibri"/>
                <a:cs typeface="Arial"/>
                <a:sym typeface="Arial"/>
              </a:rPr>
              <a:t>các</a:t>
            </a:r>
            <a:r>
              <a:rPr lang="vi-VN" sz="2667" b="1" spc="-100" dirty="0">
                <a:solidFill>
                  <a:srgbClr val="FFFFFF"/>
                </a:solidFill>
                <a:latin typeface="Calibri"/>
                <a:cs typeface="Arial"/>
                <a:sym typeface="Arial"/>
              </a:rPr>
              <a:t> câu </a:t>
            </a:r>
            <a:r>
              <a:rPr lang="vi-VN" sz="2667" b="1" spc="-100" dirty="0" err="1">
                <a:solidFill>
                  <a:srgbClr val="FFFFFF"/>
                </a:solidFill>
                <a:latin typeface="Calibri"/>
                <a:cs typeface="Arial"/>
                <a:sym typeface="Arial"/>
              </a:rPr>
              <a:t>hỏi</a:t>
            </a:r>
            <a:r>
              <a:rPr lang="vi-VN" sz="2667" b="1" spc="-100" dirty="0">
                <a:solidFill>
                  <a:srgbClr val="FFFFFF"/>
                </a:solidFill>
                <a:latin typeface="Calibri"/>
                <a:cs typeface="Arial"/>
                <a:sym typeface="Arial"/>
              </a:rPr>
              <a:t> sau</a:t>
            </a:r>
          </a:p>
          <a:p>
            <a:pPr algn="ctr" defTabSz="609585">
              <a:lnSpc>
                <a:spcPts val="2925"/>
              </a:lnSpc>
              <a:spcBef>
                <a:spcPct val="0"/>
              </a:spcBef>
              <a:defRPr/>
            </a:pPr>
            <a:r>
              <a:rPr lang="vi-VN" sz="2667" b="1" spc="-100" dirty="0">
                <a:solidFill>
                  <a:srgbClr val="FFFFFF"/>
                </a:solidFill>
                <a:latin typeface="Calibri"/>
                <a:cs typeface="Arial"/>
                <a:sym typeface="Arial"/>
              </a:rPr>
              <a:t>Thời gian: </a:t>
            </a:r>
            <a:r>
              <a:rPr lang="en-US" sz="2667" b="1" spc="-100" dirty="0">
                <a:solidFill>
                  <a:srgbClr val="FFFFFF"/>
                </a:solidFill>
                <a:latin typeface="Calibri"/>
                <a:cs typeface="Arial"/>
                <a:sym typeface="Arial"/>
              </a:rPr>
              <a:t>10</a:t>
            </a:r>
            <a:r>
              <a:rPr lang="vi-VN" sz="2667" b="1" spc="-100" dirty="0">
                <a:solidFill>
                  <a:srgbClr val="FFFFFF"/>
                </a:solidFill>
                <a:latin typeface="Calibri"/>
                <a:cs typeface="Arial"/>
                <a:sym typeface="Arial"/>
              </a:rPr>
              <a:t> phút</a:t>
            </a:r>
          </a:p>
          <a:p>
            <a:pPr algn="ctr" defTabSz="609585">
              <a:lnSpc>
                <a:spcPts val="2925"/>
              </a:lnSpc>
              <a:spcBef>
                <a:spcPct val="0"/>
              </a:spcBef>
              <a:defRPr/>
            </a:pPr>
            <a:r>
              <a:rPr lang="vi-VN" sz="2667" b="1" spc="-100" dirty="0" err="1">
                <a:solidFill>
                  <a:srgbClr val="FFFFFF"/>
                </a:solidFill>
                <a:latin typeface="Calibri"/>
                <a:cs typeface="Arial"/>
                <a:sym typeface="Arial"/>
              </a:rPr>
              <a:t>Trình</a:t>
            </a:r>
            <a:r>
              <a:rPr lang="vi-VN" sz="2667" b="1" spc="-100" dirty="0">
                <a:solidFill>
                  <a:srgbClr val="FFFFFF"/>
                </a:solidFill>
                <a:latin typeface="Calibri"/>
                <a:cs typeface="Arial"/>
                <a:sym typeface="Arial"/>
              </a:rPr>
              <a:t> </a:t>
            </a:r>
            <a:r>
              <a:rPr lang="vi-VN" sz="2667" b="1" spc="-100" dirty="0" err="1">
                <a:solidFill>
                  <a:srgbClr val="FFFFFF"/>
                </a:solidFill>
                <a:latin typeface="Calibri"/>
                <a:cs typeface="Arial"/>
                <a:sym typeface="Arial"/>
              </a:rPr>
              <a:t>bày</a:t>
            </a:r>
            <a:r>
              <a:rPr lang="vi-VN" sz="2667" b="1" spc="-100" dirty="0">
                <a:solidFill>
                  <a:srgbClr val="FFFFFF"/>
                </a:solidFill>
                <a:latin typeface="Calibri"/>
                <a:cs typeface="Arial"/>
                <a:sym typeface="Arial"/>
              </a:rPr>
              <a:t> – </a:t>
            </a:r>
            <a:r>
              <a:rPr lang="vi-VN" sz="2667" b="1" spc="-100" dirty="0" err="1">
                <a:solidFill>
                  <a:srgbClr val="FFFFFF"/>
                </a:solidFill>
                <a:latin typeface="Calibri"/>
                <a:cs typeface="Arial"/>
                <a:sym typeface="Arial"/>
              </a:rPr>
              <a:t>Phản</a:t>
            </a:r>
            <a:r>
              <a:rPr lang="vi-VN" sz="2667" b="1" spc="-100" dirty="0">
                <a:solidFill>
                  <a:srgbClr val="FFFFFF"/>
                </a:solidFill>
                <a:latin typeface="Calibri"/>
                <a:cs typeface="Arial"/>
                <a:sym typeface="Arial"/>
              </a:rPr>
              <a:t> </a:t>
            </a:r>
            <a:r>
              <a:rPr lang="vi-VN" sz="2667" b="1" spc="-100" dirty="0" err="1">
                <a:solidFill>
                  <a:srgbClr val="FFFFFF"/>
                </a:solidFill>
                <a:latin typeface="Calibri"/>
                <a:cs typeface="Arial"/>
                <a:sym typeface="Arial"/>
              </a:rPr>
              <a:t>biện</a:t>
            </a:r>
            <a:r>
              <a:rPr lang="vi-VN" sz="2667" b="1" spc="-100" dirty="0">
                <a:solidFill>
                  <a:srgbClr val="FFFFFF"/>
                </a:solidFill>
                <a:latin typeface="Calibri"/>
                <a:cs typeface="Arial"/>
                <a:sym typeface="Arial"/>
              </a:rPr>
              <a:t>: 3 </a:t>
            </a:r>
            <a:r>
              <a:rPr lang="vi-VN" sz="2667" b="1" spc="-100" dirty="0" err="1">
                <a:solidFill>
                  <a:srgbClr val="FFFFFF"/>
                </a:solidFill>
                <a:latin typeface="Calibri"/>
                <a:cs typeface="Arial"/>
                <a:sym typeface="Arial"/>
              </a:rPr>
              <a:t>phút</a:t>
            </a:r>
            <a:r>
              <a:rPr lang="vi-VN" sz="2667" b="1" spc="-100" dirty="0">
                <a:solidFill>
                  <a:srgbClr val="FFFFFF"/>
                </a:solidFill>
                <a:latin typeface="Calibri"/>
                <a:cs typeface="Arial"/>
                <a:sym typeface="Arial"/>
              </a:rPr>
              <a:t> </a:t>
            </a:r>
            <a:endParaRPr lang="en-US" sz="2667" b="1" spc="-100" dirty="0">
              <a:solidFill>
                <a:srgbClr val="FFFFFF"/>
              </a:solidFill>
              <a:latin typeface="Calibri"/>
              <a:cs typeface="Arial"/>
              <a:sym typeface="Arial"/>
            </a:endParaRPr>
          </a:p>
        </p:txBody>
      </p:sp>
      <p:sp>
        <p:nvSpPr>
          <p:cNvPr id="8" name="TextBox 8"/>
          <p:cNvSpPr txBox="1"/>
          <p:nvPr/>
        </p:nvSpPr>
        <p:spPr>
          <a:xfrm>
            <a:off x="7745343" y="1869883"/>
            <a:ext cx="3799716" cy="1128514"/>
          </a:xfrm>
          <a:prstGeom prst="rect">
            <a:avLst/>
          </a:prstGeom>
        </p:spPr>
        <p:txBody>
          <a:bodyPr wrap="square" lIns="0" tIns="0" rIns="0" bIns="0" rtlCol="0" anchor="t">
            <a:spAutoFit/>
          </a:bodyPr>
          <a:lstStyle/>
          <a:p>
            <a:pPr algn="ctr" defTabSz="609585">
              <a:lnSpc>
                <a:spcPts val="4369"/>
              </a:lnSpc>
              <a:spcBef>
                <a:spcPct val="0"/>
              </a:spcBef>
              <a:defRPr/>
            </a:pPr>
            <a:r>
              <a:rPr lang="en-US" sz="4161" b="1" spc="-59" dirty="0">
                <a:solidFill>
                  <a:srgbClr val="FFFFFF"/>
                </a:solidFill>
                <a:latin typeface="Calibri"/>
                <a:cs typeface="Arial"/>
                <a:sym typeface="Arial"/>
              </a:rPr>
              <a:t>2. VẺ ĐẸP CỦA RỪNG U MINH</a:t>
            </a:r>
            <a:endParaRPr lang="vi-VN" sz="4161" b="1" spc="-59" dirty="0">
              <a:solidFill>
                <a:srgbClr val="FFFFFF"/>
              </a:solidFill>
              <a:latin typeface="Calibri"/>
              <a:cs typeface="Arial"/>
              <a:sym typeface="Arial"/>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7301373" y="1417381"/>
            <a:ext cx="4622800" cy="195052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vi-VN" sz="1200">
              <a:solidFill>
                <a:prstClr val="white"/>
              </a:solidFill>
              <a:latin typeface="Arial" panose="020B0604020202020204" pitchFamily="34" charset="0"/>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507" y="1791223"/>
            <a:ext cx="3524291" cy="4984853"/>
          </a:xfrm>
          <a:prstGeom prst="rect">
            <a:avLst/>
          </a:prstGeom>
        </p:spPr>
      </p:pic>
    </p:spTree>
    <p:extLst>
      <p:ext uri="{BB962C8B-B14F-4D97-AF65-F5344CB8AC3E}">
        <p14:creationId xmlns:p14="http://schemas.microsoft.com/office/powerpoint/2010/main" val="3388772384"/>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5359400" cy="5486400"/>
            <a:chOff x="0" y="0"/>
            <a:chExt cx="18216162" cy="9236364"/>
          </a:xfrm>
        </p:grpSpPr>
        <p:sp>
          <p:nvSpPr>
            <p:cNvPr id="3" name="Freeform 3"/>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txBody>
            <a:bodyPr/>
            <a:lstStyle/>
            <a:p>
              <a:endParaRPr lang="en-US"/>
            </a:p>
          </p:txBody>
        </p:sp>
        <p:sp>
          <p:nvSpPr>
            <p:cNvPr id="4" name="Freeform 4"/>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txBody>
            <a:bodyPr/>
            <a:lstStyle/>
            <a:p>
              <a:endParaRPr lang="en-US"/>
            </a:p>
          </p:txBody>
        </p:sp>
      </p:grpSp>
      <p:grpSp>
        <p:nvGrpSpPr>
          <p:cNvPr id="5" name="Group 5"/>
          <p:cNvGrpSpPr/>
          <p:nvPr/>
        </p:nvGrpSpPr>
        <p:grpSpPr>
          <a:xfrm>
            <a:off x="254001" y="228601"/>
            <a:ext cx="2946400" cy="1066801"/>
            <a:chOff x="0" y="0"/>
            <a:chExt cx="5869940" cy="2719070"/>
          </a:xfrm>
        </p:grpSpPr>
        <p:sp>
          <p:nvSpPr>
            <p:cNvPr id="6" name="Freeform 6"/>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txBody>
            <a:bodyPr/>
            <a:lstStyle/>
            <a:p>
              <a:endParaRPr lang="en-US"/>
            </a:p>
          </p:txBody>
        </p:sp>
        <p:sp>
          <p:nvSpPr>
            <p:cNvPr id="7" name="Freeform 7"/>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txBody>
            <a:bodyPr/>
            <a:lstStyle/>
            <a:p>
              <a:endParaRPr lang="en-US"/>
            </a:p>
          </p:txBody>
        </p:sp>
      </p:grpSp>
      <p:sp>
        <p:nvSpPr>
          <p:cNvPr id="8" name="TextBox 8"/>
          <p:cNvSpPr txBox="1"/>
          <p:nvPr/>
        </p:nvSpPr>
        <p:spPr>
          <a:xfrm>
            <a:off x="1013754" y="1582341"/>
            <a:ext cx="4703489" cy="4582473"/>
          </a:xfrm>
          <a:prstGeom prst="rect">
            <a:avLst/>
          </a:prstGeom>
        </p:spPr>
        <p:txBody>
          <a:bodyPr wrap="square" lIns="0" tIns="0" rIns="0" bIns="0" rtlCol="0" anchor="t">
            <a:spAutoFit/>
          </a:bodyPr>
          <a:lstStyle/>
          <a:p>
            <a:pPr marL="380990" indent="-380990" algn="just" defTabSz="609585">
              <a:lnSpc>
                <a:spcPts val="3629"/>
              </a:lnSpc>
              <a:spcBef>
                <a:spcPct val="0"/>
              </a:spcBef>
              <a:buFont typeface="Arial" panose="020B0604020202020204" pitchFamily="34" charset="0"/>
              <a:buChar char="•"/>
            </a:pPr>
            <a:r>
              <a:rPr lang="en-US" sz="2400" dirty="0" err="1">
                <a:solidFill>
                  <a:srgbClr val="FFFFFF"/>
                </a:solidFill>
                <a:latin typeface="Calibri (Body)"/>
              </a:rPr>
              <a:t>Rừng</a:t>
            </a:r>
            <a:r>
              <a:rPr lang="en-US" sz="2400" dirty="0">
                <a:solidFill>
                  <a:srgbClr val="FFFFFF"/>
                </a:solidFill>
                <a:latin typeface="Calibri (Body)"/>
              </a:rPr>
              <a:t> </a:t>
            </a:r>
            <a:r>
              <a:rPr lang="en-US" sz="2400" dirty="0" err="1">
                <a:solidFill>
                  <a:srgbClr val="FFFFFF"/>
                </a:solidFill>
                <a:latin typeface="Calibri (Body)"/>
              </a:rPr>
              <a:t>yên</a:t>
            </a:r>
            <a:r>
              <a:rPr lang="en-US" sz="2400" dirty="0">
                <a:solidFill>
                  <a:srgbClr val="FFFFFF"/>
                </a:solidFill>
                <a:latin typeface="Calibri (Body)"/>
              </a:rPr>
              <a:t> </a:t>
            </a:r>
            <a:r>
              <a:rPr lang="en-US" sz="2400" dirty="0" err="1">
                <a:solidFill>
                  <a:srgbClr val="FFFFFF"/>
                </a:solidFill>
                <a:latin typeface="Calibri (Body)"/>
              </a:rPr>
              <a:t>tĩnh</a:t>
            </a:r>
            <a:r>
              <a:rPr lang="en-US" sz="2400" dirty="0">
                <a:solidFill>
                  <a:srgbClr val="FFFFFF"/>
                </a:solidFill>
                <a:latin typeface="Calibri (Body)"/>
              </a:rPr>
              <a:t>, </a:t>
            </a:r>
            <a:r>
              <a:rPr lang="en-US" sz="2400" dirty="0" err="1">
                <a:solidFill>
                  <a:srgbClr val="FFFFFF"/>
                </a:solidFill>
                <a:latin typeface="Calibri (Body)"/>
              </a:rPr>
              <a:t>không</a:t>
            </a:r>
            <a:r>
              <a:rPr lang="en-US" sz="2400" dirty="0">
                <a:solidFill>
                  <a:srgbClr val="FFFFFF"/>
                </a:solidFill>
                <a:latin typeface="Calibri (Body)"/>
              </a:rPr>
              <a:t> </a:t>
            </a:r>
            <a:r>
              <a:rPr lang="en-US" sz="2400" dirty="0" err="1">
                <a:solidFill>
                  <a:srgbClr val="FFFFFF"/>
                </a:solidFill>
                <a:latin typeface="Calibri (Body)"/>
              </a:rPr>
              <a:t>khí</a:t>
            </a:r>
            <a:r>
              <a:rPr lang="en-US" sz="2400" dirty="0">
                <a:solidFill>
                  <a:srgbClr val="FFFFFF"/>
                </a:solidFill>
                <a:latin typeface="Calibri (Body)"/>
              </a:rPr>
              <a:t> </a:t>
            </a:r>
            <a:r>
              <a:rPr lang="en-US" sz="2400" dirty="0" err="1">
                <a:solidFill>
                  <a:srgbClr val="FFFFFF"/>
                </a:solidFill>
                <a:latin typeface="Calibri (Body)"/>
              </a:rPr>
              <a:t>mát</a:t>
            </a:r>
            <a:r>
              <a:rPr lang="en-US" sz="2400" dirty="0">
                <a:solidFill>
                  <a:srgbClr val="FFFFFF"/>
                </a:solidFill>
                <a:latin typeface="Calibri (Body)"/>
              </a:rPr>
              <a:t> </a:t>
            </a:r>
            <a:r>
              <a:rPr lang="en-US" sz="2400" dirty="0" err="1">
                <a:solidFill>
                  <a:srgbClr val="FFFFFF"/>
                </a:solidFill>
                <a:latin typeface="Calibri (Body)"/>
              </a:rPr>
              <a:t>lạnh</a:t>
            </a:r>
            <a:r>
              <a:rPr lang="en-US" sz="2400" dirty="0">
                <a:solidFill>
                  <a:srgbClr val="FFFFFF"/>
                </a:solidFill>
                <a:latin typeface="Calibri (Body)"/>
              </a:rPr>
              <a:t> (</a:t>
            </a:r>
            <a:r>
              <a:rPr lang="en-US" sz="2400" dirty="0" err="1">
                <a:solidFill>
                  <a:srgbClr val="FFFFFF"/>
                </a:solidFill>
                <a:latin typeface="Calibri (Body)"/>
              </a:rPr>
              <a:t>không</a:t>
            </a:r>
            <a:r>
              <a:rPr lang="en-US" sz="2400" dirty="0">
                <a:solidFill>
                  <a:srgbClr val="FFFFFF"/>
                </a:solidFill>
                <a:latin typeface="Calibri (Body)"/>
              </a:rPr>
              <a:t> </a:t>
            </a:r>
            <a:r>
              <a:rPr lang="en-US" sz="2400" dirty="0" err="1">
                <a:solidFill>
                  <a:srgbClr val="FFFFFF"/>
                </a:solidFill>
                <a:latin typeface="Calibri (Body)"/>
              </a:rPr>
              <a:t>khí</a:t>
            </a:r>
            <a:r>
              <a:rPr lang="en-US" sz="2400" dirty="0">
                <a:solidFill>
                  <a:srgbClr val="FFFFFF"/>
                </a:solidFill>
                <a:latin typeface="Calibri (Body)"/>
              </a:rPr>
              <a:t>, </a:t>
            </a:r>
            <a:r>
              <a:rPr lang="en-US" sz="2400" dirty="0" err="1">
                <a:solidFill>
                  <a:srgbClr val="FFFFFF"/>
                </a:solidFill>
                <a:latin typeface="Calibri (Body)"/>
              </a:rPr>
              <a:t>sông</a:t>
            </a:r>
            <a:r>
              <a:rPr lang="en-US" sz="2400" dirty="0">
                <a:solidFill>
                  <a:srgbClr val="FFFFFF"/>
                </a:solidFill>
                <a:latin typeface="Calibri (Body)"/>
              </a:rPr>
              <a:t> </a:t>
            </a:r>
            <a:r>
              <a:rPr lang="en-US" sz="2400" dirty="0" err="1">
                <a:solidFill>
                  <a:srgbClr val="FFFFFF"/>
                </a:solidFill>
                <a:latin typeface="Calibri (Body)"/>
              </a:rPr>
              <a:t>ngòi</a:t>
            </a:r>
            <a:r>
              <a:rPr lang="en-US" sz="2400" dirty="0">
                <a:solidFill>
                  <a:srgbClr val="FFFFFF"/>
                </a:solidFill>
                <a:latin typeface="Calibri (Body)"/>
              </a:rPr>
              <a:t>, </a:t>
            </a:r>
            <a:r>
              <a:rPr lang="en-US" sz="2400" dirty="0" err="1">
                <a:solidFill>
                  <a:srgbClr val="FFFFFF"/>
                </a:solidFill>
                <a:latin typeface="Calibri (Body)"/>
              </a:rPr>
              <a:t>mương</a:t>
            </a:r>
            <a:r>
              <a:rPr lang="en-US" sz="2400" dirty="0">
                <a:solidFill>
                  <a:srgbClr val="FFFFFF"/>
                </a:solidFill>
                <a:latin typeface="Calibri (Body)"/>
              </a:rPr>
              <a:t> </a:t>
            </a:r>
            <a:r>
              <a:rPr lang="en-US" sz="2400" dirty="0" err="1">
                <a:solidFill>
                  <a:srgbClr val="FFFFFF"/>
                </a:solidFill>
                <a:latin typeface="Calibri (Body)"/>
              </a:rPr>
              <a:t>rạch</a:t>
            </a:r>
            <a:r>
              <a:rPr lang="en-US" sz="2400" dirty="0">
                <a:solidFill>
                  <a:srgbClr val="FFFFFF"/>
                </a:solidFill>
                <a:latin typeface="Calibri (Body)"/>
              </a:rPr>
              <a:t>, </a:t>
            </a:r>
            <a:r>
              <a:rPr lang="en-US" sz="2400" dirty="0" err="1">
                <a:solidFill>
                  <a:srgbClr val="FFFFFF"/>
                </a:solidFill>
                <a:latin typeface="Calibri (Body)"/>
              </a:rPr>
              <a:t>đất</a:t>
            </a:r>
            <a:r>
              <a:rPr lang="en-US" sz="2400" dirty="0">
                <a:solidFill>
                  <a:srgbClr val="FFFFFF"/>
                </a:solidFill>
                <a:latin typeface="Calibri (Body)"/>
              </a:rPr>
              <a:t> </a:t>
            </a:r>
            <a:r>
              <a:rPr lang="en-US" sz="2400" dirty="0" err="1">
                <a:solidFill>
                  <a:srgbClr val="FFFFFF"/>
                </a:solidFill>
                <a:latin typeface="Calibri (Body)"/>
              </a:rPr>
              <a:t>ẩm</a:t>
            </a:r>
            <a:r>
              <a:rPr lang="en-US" sz="2400" dirty="0">
                <a:solidFill>
                  <a:srgbClr val="FFFFFF"/>
                </a:solidFill>
                <a:latin typeface="Calibri (Body)"/>
              </a:rPr>
              <a:t>, </a:t>
            </a:r>
            <a:r>
              <a:rPr lang="en-US" sz="2400" dirty="0" err="1">
                <a:solidFill>
                  <a:srgbClr val="FFFFFF"/>
                </a:solidFill>
                <a:latin typeface="Calibri (Body)"/>
              </a:rPr>
              <a:t>thảo</a:t>
            </a:r>
            <a:r>
              <a:rPr lang="en-US" sz="2400" dirty="0">
                <a:solidFill>
                  <a:srgbClr val="FFFFFF"/>
                </a:solidFill>
                <a:latin typeface="Calibri (Body)"/>
              </a:rPr>
              <a:t> </a:t>
            </a:r>
            <a:r>
              <a:rPr lang="en-US" sz="2400" dirty="0" err="1">
                <a:solidFill>
                  <a:srgbClr val="FFFFFF"/>
                </a:solidFill>
                <a:latin typeface="Calibri (Body)"/>
              </a:rPr>
              <a:t>mộc</a:t>
            </a:r>
            <a:r>
              <a:rPr lang="en-US" sz="2400" dirty="0">
                <a:solidFill>
                  <a:srgbClr val="FFFFFF"/>
                </a:solidFill>
                <a:latin typeface="Calibri (Body)"/>
              </a:rPr>
              <a:t> </a:t>
            </a:r>
            <a:r>
              <a:rPr lang="en-US" sz="2400" dirty="0" err="1">
                <a:solidFill>
                  <a:srgbClr val="FFFFFF"/>
                </a:solidFill>
                <a:latin typeface="Calibri (Body)"/>
              </a:rPr>
              <a:t>thở</a:t>
            </a:r>
            <a:r>
              <a:rPr lang="en-US" sz="2400" dirty="0">
                <a:solidFill>
                  <a:srgbClr val="FFFFFF"/>
                </a:solidFill>
                <a:latin typeface="Calibri (Body)"/>
              </a:rPr>
              <a:t> </a:t>
            </a:r>
            <a:r>
              <a:rPr lang="en-US" sz="2400" dirty="0" err="1">
                <a:solidFill>
                  <a:srgbClr val="FFFFFF"/>
                </a:solidFill>
                <a:latin typeface="Calibri (Body)"/>
              </a:rPr>
              <a:t>ra</a:t>
            </a:r>
            <a:r>
              <a:rPr lang="en-US" sz="2400" dirty="0">
                <a:solidFill>
                  <a:srgbClr val="FFFFFF"/>
                </a:solidFill>
                <a:latin typeface="Calibri (Body)"/>
              </a:rPr>
              <a:t> </a:t>
            </a:r>
            <a:r>
              <a:rPr lang="en-US" sz="2400" dirty="0" err="1">
                <a:solidFill>
                  <a:srgbClr val="FFFFFF"/>
                </a:solidFill>
                <a:latin typeface="Calibri (Body)"/>
              </a:rPr>
              <a:t>từ</a:t>
            </a:r>
            <a:r>
              <a:rPr lang="en-US" sz="2400" dirty="0">
                <a:solidFill>
                  <a:srgbClr val="FFFFFF"/>
                </a:solidFill>
                <a:latin typeface="Calibri (Body)"/>
              </a:rPr>
              <a:t> </a:t>
            </a:r>
            <a:r>
              <a:rPr lang="en-US" sz="2400" dirty="0" err="1">
                <a:solidFill>
                  <a:srgbClr val="FFFFFF"/>
                </a:solidFill>
                <a:latin typeface="Calibri (Body)"/>
              </a:rPr>
              <a:t>bình</a:t>
            </a:r>
            <a:r>
              <a:rPr lang="en-US" sz="2400" dirty="0">
                <a:solidFill>
                  <a:srgbClr val="FFFFFF"/>
                </a:solidFill>
                <a:latin typeface="Calibri (Body)"/>
              </a:rPr>
              <a:t> minh)</a:t>
            </a:r>
          </a:p>
          <a:p>
            <a:pPr marL="380990" indent="-380990" algn="just" defTabSz="609585">
              <a:lnSpc>
                <a:spcPts val="3629"/>
              </a:lnSpc>
              <a:spcBef>
                <a:spcPct val="0"/>
              </a:spcBef>
              <a:buFont typeface="Arial" panose="020B0604020202020204" pitchFamily="34" charset="0"/>
              <a:buChar char="•"/>
            </a:pPr>
            <a:r>
              <a:rPr lang="en-US" sz="2667" dirty="0" err="1">
                <a:solidFill>
                  <a:srgbClr val="EEECE1"/>
                </a:solidFill>
                <a:latin typeface="Calibri" panose="020F0502020204030204" pitchFamily="34" charset="0"/>
                <a:cs typeface="Calibri" panose="020F0502020204030204" pitchFamily="34" charset="0"/>
              </a:rPr>
              <a:t>Rừng</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cây</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im</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lặng</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quá</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một</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chiếc</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lá</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rơi</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cũng</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khiến</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người</a:t>
            </a:r>
            <a:r>
              <a:rPr lang="en-US" sz="2667" dirty="0">
                <a:solidFill>
                  <a:srgbClr val="EEECE1"/>
                </a:solidFill>
                <a:latin typeface="Calibri" panose="020F0502020204030204" pitchFamily="34" charset="0"/>
                <a:cs typeface="Calibri" panose="020F0502020204030204" pitchFamily="34" charset="0"/>
              </a:rPr>
              <a:t> ta </a:t>
            </a:r>
            <a:r>
              <a:rPr lang="en-US" sz="2667" dirty="0" err="1">
                <a:solidFill>
                  <a:srgbClr val="EEECE1"/>
                </a:solidFill>
                <a:latin typeface="Calibri" panose="020F0502020204030204" pitchFamily="34" charset="0"/>
                <a:cs typeface="Calibri" panose="020F0502020204030204" pitchFamily="34" charset="0"/>
              </a:rPr>
              <a:t>giật</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mình</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chim</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chóc</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chẳng</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nghe</a:t>
            </a:r>
            <a:r>
              <a:rPr lang="en-US" sz="2667" dirty="0">
                <a:solidFill>
                  <a:srgbClr val="EEECE1"/>
                </a:solidFill>
                <a:latin typeface="Calibri" panose="020F0502020204030204" pitchFamily="34" charset="0"/>
                <a:cs typeface="Calibri" panose="020F0502020204030204" pitchFamily="34" charset="0"/>
              </a:rPr>
              <a:t> con </a:t>
            </a:r>
            <a:r>
              <a:rPr lang="en-US" sz="2667" dirty="0" err="1">
                <a:solidFill>
                  <a:srgbClr val="EEECE1"/>
                </a:solidFill>
                <a:latin typeface="Calibri" panose="020F0502020204030204" pitchFamily="34" charset="0"/>
                <a:cs typeface="Calibri" panose="020F0502020204030204" pitchFamily="34" charset="0"/>
              </a:rPr>
              <a:t>nào</a:t>
            </a:r>
            <a:r>
              <a:rPr lang="en-US" sz="2667" dirty="0">
                <a:solidFill>
                  <a:srgbClr val="EEECE1"/>
                </a:solidFill>
                <a:latin typeface="Calibri" panose="020F0502020204030204" pitchFamily="34" charset="0"/>
                <a:cs typeface="Calibri" panose="020F0502020204030204" pitchFamily="34" charset="0"/>
              </a:rPr>
              <a:t> </a:t>
            </a:r>
            <a:r>
              <a:rPr lang="en-US" sz="2667" dirty="0" err="1">
                <a:solidFill>
                  <a:srgbClr val="EEECE1"/>
                </a:solidFill>
                <a:latin typeface="Calibri" panose="020F0502020204030204" pitchFamily="34" charset="0"/>
                <a:cs typeface="Calibri" panose="020F0502020204030204" pitchFamily="34" charset="0"/>
              </a:rPr>
              <a:t>kêu</a:t>
            </a:r>
            <a:endParaRPr lang="vi-VN" sz="2667" dirty="0">
              <a:solidFill>
                <a:srgbClr val="EEECE1"/>
              </a:solidFill>
              <a:latin typeface="Calibri" panose="020F0502020204030204" pitchFamily="34" charset="0"/>
              <a:cs typeface="Calibri" panose="020F0502020204030204" pitchFamily="34" charset="0"/>
            </a:endParaRPr>
          </a:p>
          <a:p>
            <a:pPr marL="380990" indent="-380990" algn="just" defTabSz="609585">
              <a:lnSpc>
                <a:spcPts val="3629"/>
              </a:lnSpc>
              <a:spcBef>
                <a:spcPct val="0"/>
              </a:spcBef>
              <a:buFont typeface="Arial" panose="020B0604020202020204" pitchFamily="34" charset="0"/>
              <a:buChar char="•"/>
            </a:pPr>
            <a:endParaRPr lang="en-US" sz="2400" dirty="0">
              <a:solidFill>
                <a:srgbClr val="FFFFFF"/>
              </a:solidFill>
              <a:latin typeface="Calibri (Body)"/>
            </a:endParaRPr>
          </a:p>
          <a:p>
            <a:pPr marL="380990" indent="-380990" algn="just" defTabSz="609585">
              <a:lnSpc>
                <a:spcPts val="3629"/>
              </a:lnSpc>
              <a:spcBef>
                <a:spcPct val="0"/>
              </a:spcBef>
              <a:buFont typeface="Arial" panose="020B0604020202020204" pitchFamily="34" charset="0"/>
              <a:buChar char="•"/>
            </a:pPr>
            <a:endParaRPr lang="vi-VN" sz="2400" dirty="0">
              <a:solidFill>
                <a:srgbClr val="FFFFFF"/>
              </a:solidFill>
              <a:latin typeface="Calibri (Body)"/>
            </a:endParaRPr>
          </a:p>
        </p:txBody>
      </p:sp>
      <p:sp>
        <p:nvSpPr>
          <p:cNvPr id="9" name="TextBox 9"/>
          <p:cNvSpPr txBox="1"/>
          <p:nvPr/>
        </p:nvSpPr>
        <p:spPr>
          <a:xfrm>
            <a:off x="177534" y="589141"/>
            <a:ext cx="3022868" cy="465961"/>
          </a:xfrm>
          <a:prstGeom prst="rect">
            <a:avLst/>
          </a:prstGeom>
        </p:spPr>
        <p:txBody>
          <a:bodyPr wrap="square" lIns="0" tIns="0" rIns="0" bIns="0" rtlCol="0" anchor="t">
            <a:spAutoFit/>
          </a:bodyPr>
          <a:lstStyle/>
          <a:p>
            <a:pPr algn="ctr" defTabSz="609585">
              <a:lnSpc>
                <a:spcPts val="4016"/>
              </a:lnSpc>
              <a:spcBef>
                <a:spcPct val="0"/>
              </a:spcBef>
              <a:defRPr/>
            </a:pPr>
            <a:r>
              <a:rPr lang="en-US" sz="2400" b="1" spc="-53" dirty="0">
                <a:solidFill>
                  <a:srgbClr val="FFFFFF"/>
                </a:solidFill>
                <a:latin typeface="Calibri (Body)"/>
              </a:rPr>
              <a:t>KHÔNG KHÍ</a:t>
            </a:r>
          </a:p>
        </p:txBody>
      </p:sp>
      <p:grpSp>
        <p:nvGrpSpPr>
          <p:cNvPr id="10" name="Group 2">
            <a:extLst>
              <a:ext uri="{FF2B5EF4-FFF2-40B4-BE49-F238E27FC236}">
                <a16:creationId xmlns:a16="http://schemas.microsoft.com/office/drawing/2014/main" id="{25045382-5147-4F83-A97D-3D5C51BC388A}"/>
              </a:ext>
            </a:extLst>
          </p:cNvPr>
          <p:cNvGrpSpPr/>
          <p:nvPr/>
        </p:nvGrpSpPr>
        <p:grpSpPr>
          <a:xfrm>
            <a:off x="6553200" y="685800"/>
            <a:ext cx="5359400" cy="5486400"/>
            <a:chOff x="0" y="0"/>
            <a:chExt cx="18216162" cy="9236364"/>
          </a:xfrm>
        </p:grpSpPr>
        <p:sp>
          <p:nvSpPr>
            <p:cNvPr id="11" name="Freeform 3">
              <a:extLst>
                <a:ext uri="{FF2B5EF4-FFF2-40B4-BE49-F238E27FC236}">
                  <a16:creationId xmlns:a16="http://schemas.microsoft.com/office/drawing/2014/main" id="{DDBF00F3-D987-4270-89AD-E0E55B813F93}"/>
                </a:ext>
              </a:extLst>
            </p:cNvPr>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txBody>
            <a:bodyPr/>
            <a:lstStyle/>
            <a:p>
              <a:endParaRPr lang="en-US"/>
            </a:p>
          </p:txBody>
        </p:sp>
        <p:sp>
          <p:nvSpPr>
            <p:cNvPr id="12" name="Freeform 4">
              <a:extLst>
                <a:ext uri="{FF2B5EF4-FFF2-40B4-BE49-F238E27FC236}">
                  <a16:creationId xmlns:a16="http://schemas.microsoft.com/office/drawing/2014/main" id="{968664B2-B6FF-4520-923C-4F857A68D985}"/>
                </a:ext>
              </a:extLst>
            </p:cNvPr>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txBody>
            <a:bodyPr/>
            <a:lstStyle/>
            <a:p>
              <a:endParaRPr lang="en-US"/>
            </a:p>
          </p:txBody>
        </p:sp>
      </p:grpSp>
      <p:grpSp>
        <p:nvGrpSpPr>
          <p:cNvPr id="13" name="Group 5">
            <a:extLst>
              <a:ext uri="{FF2B5EF4-FFF2-40B4-BE49-F238E27FC236}">
                <a16:creationId xmlns:a16="http://schemas.microsoft.com/office/drawing/2014/main" id="{D5031556-FDA0-4BD5-9086-4946F20D3B17}"/>
              </a:ext>
            </a:extLst>
          </p:cNvPr>
          <p:cNvGrpSpPr/>
          <p:nvPr/>
        </p:nvGrpSpPr>
        <p:grpSpPr>
          <a:xfrm>
            <a:off x="6121401" y="228600"/>
            <a:ext cx="2946400" cy="1066801"/>
            <a:chOff x="0" y="0"/>
            <a:chExt cx="5869940" cy="2719070"/>
          </a:xfrm>
        </p:grpSpPr>
        <p:sp>
          <p:nvSpPr>
            <p:cNvPr id="14" name="Freeform 6">
              <a:extLst>
                <a:ext uri="{FF2B5EF4-FFF2-40B4-BE49-F238E27FC236}">
                  <a16:creationId xmlns:a16="http://schemas.microsoft.com/office/drawing/2014/main" id="{0D69D313-1F17-4679-9099-4363F06F9C09}"/>
                </a:ext>
              </a:extLst>
            </p:cNvPr>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txBody>
            <a:bodyPr/>
            <a:lstStyle/>
            <a:p>
              <a:endParaRPr lang="en-US"/>
            </a:p>
          </p:txBody>
        </p:sp>
        <p:sp>
          <p:nvSpPr>
            <p:cNvPr id="15" name="Freeform 7">
              <a:extLst>
                <a:ext uri="{FF2B5EF4-FFF2-40B4-BE49-F238E27FC236}">
                  <a16:creationId xmlns:a16="http://schemas.microsoft.com/office/drawing/2014/main" id="{4D41F0F7-8D93-4339-8444-05E24F23BC8D}"/>
                </a:ext>
              </a:extLst>
            </p:cNvPr>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txBody>
            <a:bodyPr/>
            <a:lstStyle/>
            <a:p>
              <a:endParaRPr lang="en-US"/>
            </a:p>
          </p:txBody>
        </p:sp>
      </p:grpSp>
      <p:sp>
        <p:nvSpPr>
          <p:cNvPr id="16" name="TextBox 8">
            <a:extLst>
              <a:ext uri="{FF2B5EF4-FFF2-40B4-BE49-F238E27FC236}">
                <a16:creationId xmlns:a16="http://schemas.microsoft.com/office/drawing/2014/main" id="{4EBB3031-E426-41D7-B7A6-D0447BFF514D}"/>
              </a:ext>
            </a:extLst>
          </p:cNvPr>
          <p:cNvSpPr txBox="1"/>
          <p:nvPr/>
        </p:nvSpPr>
        <p:spPr>
          <a:xfrm>
            <a:off x="6881154" y="1405546"/>
            <a:ext cx="4703489" cy="4374724"/>
          </a:xfrm>
          <a:prstGeom prst="rect">
            <a:avLst/>
          </a:prstGeom>
        </p:spPr>
        <p:txBody>
          <a:bodyPr wrap="square" lIns="0" tIns="0" rIns="0" bIns="0" rtlCol="0" anchor="t">
            <a:spAutoFit/>
          </a:bodyPr>
          <a:lstStyle/>
          <a:p>
            <a:pPr marL="380990" indent="-380990" algn="just" defTabSz="609585" fontAlgn="base">
              <a:lnSpc>
                <a:spcPct val="150000"/>
              </a:lnSpc>
              <a:buFont typeface="Arial" panose="020B0604020202020204" pitchFamily="34" charset="0"/>
              <a:buChar char="•"/>
            </a:pPr>
            <a:r>
              <a:rPr lang="en-US" sz="2400" dirty="0" err="1">
                <a:solidFill>
                  <a:srgbClr val="EEECE1"/>
                </a:solidFill>
                <a:latin typeface="Calibri" panose="020F0502020204030204" pitchFamily="34" charset="0"/>
                <a:cs typeface="Calibri" panose="020F0502020204030204" pitchFamily="34" charset="0"/>
              </a:rPr>
              <a:t>Ánh</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sáng</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trong</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vắt</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hơi</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gợn</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chút</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óng</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ánh</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trên</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đầu</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hoa</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tràm</a:t>
            </a:r>
            <a:r>
              <a:rPr lang="en-US" sz="2400" dirty="0">
                <a:solidFill>
                  <a:srgbClr val="EEECE1"/>
                </a:solidFill>
                <a:latin typeface="Calibri" panose="020F0502020204030204" pitchFamily="34" charset="0"/>
                <a:cs typeface="Calibri" panose="020F0502020204030204" pitchFamily="34" charset="0"/>
              </a:rPr>
              <a:t> rung </a:t>
            </a:r>
            <a:r>
              <a:rPr lang="en-US" sz="2400" dirty="0" err="1">
                <a:solidFill>
                  <a:srgbClr val="EEECE1"/>
                </a:solidFill>
                <a:latin typeface="Calibri" panose="020F0502020204030204" pitchFamily="34" charset="0"/>
                <a:cs typeface="Calibri" panose="020F0502020204030204" pitchFamily="34" charset="0"/>
              </a:rPr>
              <a:t>rung</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cảm</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giác</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như</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là</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nó</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bao</a:t>
            </a:r>
            <a:r>
              <a:rPr lang="en-US" sz="2400" dirty="0">
                <a:solidFill>
                  <a:srgbClr val="EEECE1"/>
                </a:solidFill>
                <a:latin typeface="Calibri" panose="020F0502020204030204" pitchFamily="34" charset="0"/>
                <a:cs typeface="Calibri" panose="020F0502020204030204" pitchFamily="34" charset="0"/>
              </a:rPr>
              <a:t> qua </a:t>
            </a:r>
            <a:r>
              <a:rPr lang="en-US" sz="2400" dirty="0" err="1">
                <a:solidFill>
                  <a:srgbClr val="EEECE1"/>
                </a:solidFill>
                <a:latin typeface="Calibri" panose="020F0502020204030204" pitchFamily="34" charset="0"/>
                <a:cs typeface="Calibri" panose="020F0502020204030204" pitchFamily="34" charset="0"/>
              </a:rPr>
              <a:t>một</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lớp</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thủy</a:t>
            </a:r>
            <a:r>
              <a:rPr lang="en-US" sz="2400" dirty="0">
                <a:solidFill>
                  <a:srgbClr val="EEECE1"/>
                </a:solidFill>
                <a:latin typeface="Calibri" panose="020F0502020204030204" pitchFamily="34" charset="0"/>
                <a:cs typeface="Calibri" panose="020F0502020204030204" pitchFamily="34" charset="0"/>
              </a:rPr>
              <a:t> </a:t>
            </a:r>
            <a:r>
              <a:rPr lang="en-US" sz="2400" dirty="0" err="1">
                <a:solidFill>
                  <a:srgbClr val="EEECE1"/>
                </a:solidFill>
                <a:latin typeface="Calibri" panose="020F0502020204030204" pitchFamily="34" charset="0"/>
                <a:cs typeface="Calibri" panose="020F0502020204030204" pitchFamily="34" charset="0"/>
              </a:rPr>
              <a:t>tinh</a:t>
            </a:r>
            <a:r>
              <a:rPr lang="en-US" sz="2400" dirty="0">
                <a:solidFill>
                  <a:srgbClr val="EEECE1"/>
                </a:solidFill>
                <a:latin typeface="Calibri" panose="020F0502020204030204" pitchFamily="34" charset="0"/>
                <a:cs typeface="Calibri" panose="020F0502020204030204" pitchFamily="34" charset="0"/>
              </a:rPr>
              <a:t>.</a:t>
            </a:r>
          </a:p>
          <a:p>
            <a:pPr marL="380990" indent="-380990" algn="just" defTabSz="609585" fontAlgn="base">
              <a:lnSpc>
                <a:spcPct val="150000"/>
              </a:lnSpc>
              <a:buFont typeface="Arial" panose="020B0604020202020204" pitchFamily="34" charset="0"/>
              <a:buChar char="•"/>
            </a:pPr>
            <a:r>
              <a:rPr lang="en-US" sz="2400" dirty="0" err="1">
                <a:solidFill>
                  <a:schemeClr val="bg1"/>
                </a:solidFill>
                <a:latin typeface="+mj-lt"/>
              </a:rPr>
              <a:t>Bóng</a:t>
            </a:r>
            <a:r>
              <a:rPr lang="en-US" sz="2400" dirty="0">
                <a:solidFill>
                  <a:schemeClr val="bg1"/>
                </a:solidFill>
                <a:latin typeface="+mj-lt"/>
              </a:rPr>
              <a:t> </a:t>
            </a:r>
            <a:r>
              <a:rPr lang="en-US" sz="2400" dirty="0" err="1">
                <a:solidFill>
                  <a:schemeClr val="bg1"/>
                </a:solidFill>
                <a:latin typeface="+mj-lt"/>
              </a:rPr>
              <a:t>nắng</a:t>
            </a:r>
            <a:r>
              <a:rPr lang="en-US" sz="2400" dirty="0">
                <a:solidFill>
                  <a:schemeClr val="bg1"/>
                </a:solidFill>
                <a:latin typeface="+mj-lt"/>
              </a:rPr>
              <a:t> </a:t>
            </a:r>
            <a:r>
              <a:rPr lang="en-US" sz="2400" dirty="0" err="1">
                <a:solidFill>
                  <a:schemeClr val="bg1"/>
                </a:solidFill>
                <a:latin typeface="+mj-lt"/>
              </a:rPr>
              <a:t>lên</a:t>
            </a:r>
            <a:r>
              <a:rPr lang="en-US" sz="2400" dirty="0">
                <a:solidFill>
                  <a:schemeClr val="bg1"/>
                </a:solidFill>
                <a:latin typeface="+mj-lt"/>
              </a:rPr>
              <a:t>, </a:t>
            </a:r>
            <a:r>
              <a:rPr lang="en-US" sz="2400" dirty="0" err="1">
                <a:solidFill>
                  <a:schemeClr val="bg1"/>
                </a:solidFill>
                <a:latin typeface="+mj-lt"/>
              </a:rPr>
              <a:t>gió</a:t>
            </a:r>
            <a:r>
              <a:rPr lang="en-US" sz="2400" dirty="0">
                <a:solidFill>
                  <a:schemeClr val="bg1"/>
                </a:solidFill>
                <a:latin typeface="+mj-lt"/>
              </a:rPr>
              <a:t> </a:t>
            </a:r>
            <a:r>
              <a:rPr lang="en-US" sz="2400" dirty="0" err="1">
                <a:solidFill>
                  <a:schemeClr val="bg1"/>
                </a:solidFill>
                <a:latin typeface="+mj-lt"/>
              </a:rPr>
              <a:t>bắt</a:t>
            </a:r>
            <a:r>
              <a:rPr lang="en-US" sz="2400" dirty="0">
                <a:solidFill>
                  <a:schemeClr val="bg1"/>
                </a:solidFill>
                <a:latin typeface="+mj-lt"/>
              </a:rPr>
              <a:t> </a:t>
            </a:r>
            <a:r>
              <a:rPr lang="en-US" sz="2400" dirty="0" err="1">
                <a:solidFill>
                  <a:schemeClr val="bg1"/>
                </a:solidFill>
                <a:latin typeface="+mj-lt"/>
              </a:rPr>
              <a:t>đầu</a:t>
            </a:r>
            <a:r>
              <a:rPr lang="en-US" sz="2400" dirty="0">
                <a:solidFill>
                  <a:schemeClr val="bg1"/>
                </a:solidFill>
                <a:latin typeface="+mj-lt"/>
              </a:rPr>
              <a:t> </a:t>
            </a:r>
            <a:r>
              <a:rPr lang="en-US" sz="2400" dirty="0" err="1">
                <a:solidFill>
                  <a:schemeClr val="bg1"/>
                </a:solidFill>
                <a:latin typeface="+mj-lt"/>
              </a:rPr>
              <a:t>rao</a:t>
            </a:r>
            <a:r>
              <a:rPr lang="en-US" sz="2400" dirty="0">
                <a:solidFill>
                  <a:schemeClr val="bg1"/>
                </a:solidFill>
                <a:latin typeface="+mj-lt"/>
              </a:rPr>
              <a:t> </a:t>
            </a:r>
            <a:r>
              <a:rPr lang="en-US" sz="2400" dirty="0" err="1">
                <a:solidFill>
                  <a:schemeClr val="bg1"/>
                </a:solidFill>
                <a:latin typeface="+mj-lt"/>
              </a:rPr>
              <a:t>rao</a:t>
            </a:r>
            <a:r>
              <a:rPr lang="en-US" sz="2400" dirty="0">
                <a:solidFill>
                  <a:schemeClr val="bg1"/>
                </a:solidFill>
                <a:latin typeface="+mj-lt"/>
              </a:rPr>
              <a:t> </a:t>
            </a:r>
            <a:r>
              <a:rPr lang="en-US" sz="2400" dirty="0" err="1">
                <a:solidFill>
                  <a:schemeClr val="bg1"/>
                </a:solidFill>
                <a:latin typeface="+mj-lt"/>
              </a:rPr>
              <a:t>theo</a:t>
            </a:r>
            <a:r>
              <a:rPr lang="en-US" sz="2400" dirty="0">
                <a:solidFill>
                  <a:schemeClr val="bg1"/>
                </a:solidFill>
                <a:latin typeface="+mj-lt"/>
              </a:rPr>
              <a:t> </a:t>
            </a:r>
            <a:r>
              <a:rPr lang="en-US" sz="2400" dirty="0" err="1">
                <a:solidFill>
                  <a:schemeClr val="bg1"/>
                </a:solidFill>
                <a:latin typeface="+mj-lt"/>
              </a:rPr>
              <a:t>khối</a:t>
            </a:r>
            <a:r>
              <a:rPr lang="en-US" sz="2400" dirty="0">
                <a:solidFill>
                  <a:schemeClr val="bg1"/>
                </a:solidFill>
                <a:latin typeface="+mj-lt"/>
              </a:rPr>
              <a:t> </a:t>
            </a:r>
            <a:r>
              <a:rPr lang="en-US" sz="2400" dirty="0" err="1">
                <a:solidFill>
                  <a:schemeClr val="bg1"/>
                </a:solidFill>
                <a:latin typeface="+mj-lt"/>
              </a:rPr>
              <a:t>mặt</a:t>
            </a:r>
            <a:r>
              <a:rPr lang="en-US" sz="2400" dirty="0">
                <a:solidFill>
                  <a:schemeClr val="bg1"/>
                </a:solidFill>
                <a:latin typeface="+mj-lt"/>
              </a:rPr>
              <a:t> </a:t>
            </a:r>
            <a:r>
              <a:rPr lang="en-US" sz="2400" dirty="0" err="1">
                <a:solidFill>
                  <a:schemeClr val="bg1"/>
                </a:solidFill>
                <a:latin typeface="+mj-lt"/>
              </a:rPr>
              <a:t>trời</a:t>
            </a:r>
            <a:r>
              <a:rPr lang="en-US" sz="2400" dirty="0">
                <a:solidFill>
                  <a:schemeClr val="bg1"/>
                </a:solidFill>
                <a:latin typeface="+mj-lt"/>
              </a:rPr>
              <a:t> </a:t>
            </a:r>
            <a:r>
              <a:rPr lang="en-US" sz="2400" dirty="0" err="1">
                <a:solidFill>
                  <a:schemeClr val="bg1"/>
                </a:solidFill>
                <a:latin typeface="+mj-lt"/>
              </a:rPr>
              <a:t>tròn</a:t>
            </a:r>
            <a:r>
              <a:rPr lang="en-US" sz="2400" dirty="0">
                <a:solidFill>
                  <a:schemeClr val="bg1"/>
                </a:solidFill>
                <a:latin typeface="+mj-lt"/>
              </a:rPr>
              <a:t> </a:t>
            </a:r>
            <a:r>
              <a:rPr lang="en-US" sz="2400" dirty="0" err="1">
                <a:solidFill>
                  <a:schemeClr val="bg1"/>
                </a:solidFill>
                <a:latin typeface="+mj-lt"/>
              </a:rPr>
              <a:t>đang</a:t>
            </a:r>
            <a:r>
              <a:rPr lang="en-US" sz="2400" dirty="0">
                <a:solidFill>
                  <a:schemeClr val="bg1"/>
                </a:solidFill>
                <a:latin typeface="+mj-lt"/>
              </a:rPr>
              <a:t> </a:t>
            </a:r>
            <a:r>
              <a:rPr lang="en-US" sz="2400" dirty="0" err="1">
                <a:solidFill>
                  <a:schemeClr val="bg1"/>
                </a:solidFill>
                <a:latin typeface="+mj-lt"/>
              </a:rPr>
              <a:t>tuôn</a:t>
            </a:r>
            <a:r>
              <a:rPr lang="en-US" sz="2400" dirty="0">
                <a:solidFill>
                  <a:schemeClr val="bg1"/>
                </a:solidFill>
                <a:latin typeface="+mj-lt"/>
              </a:rPr>
              <a:t> </a:t>
            </a:r>
            <a:r>
              <a:rPr lang="en-US" sz="2400" dirty="0" err="1">
                <a:solidFill>
                  <a:schemeClr val="bg1"/>
                </a:solidFill>
                <a:latin typeface="+mj-lt"/>
              </a:rPr>
              <a:t>ánh</a:t>
            </a:r>
            <a:r>
              <a:rPr lang="en-US" sz="2400" dirty="0">
                <a:solidFill>
                  <a:schemeClr val="bg1"/>
                </a:solidFill>
                <a:latin typeface="+mj-lt"/>
              </a:rPr>
              <a:t> </a:t>
            </a:r>
            <a:r>
              <a:rPr lang="en-US" sz="2400" dirty="0" err="1">
                <a:solidFill>
                  <a:schemeClr val="bg1"/>
                </a:solidFill>
                <a:latin typeface="+mj-lt"/>
              </a:rPr>
              <a:t>sáng</a:t>
            </a:r>
            <a:r>
              <a:rPr lang="en-US" sz="2400" dirty="0">
                <a:solidFill>
                  <a:schemeClr val="bg1"/>
                </a:solidFill>
                <a:latin typeface="+mj-lt"/>
              </a:rPr>
              <a:t> </a:t>
            </a:r>
            <a:r>
              <a:rPr lang="en-US" sz="2400" dirty="0" err="1">
                <a:solidFill>
                  <a:schemeClr val="bg1"/>
                </a:solidFill>
                <a:latin typeface="+mj-lt"/>
              </a:rPr>
              <a:t>vàng</a:t>
            </a:r>
            <a:r>
              <a:rPr lang="en-US" sz="2400" dirty="0">
                <a:solidFill>
                  <a:schemeClr val="bg1"/>
                </a:solidFill>
                <a:latin typeface="+mj-lt"/>
              </a:rPr>
              <a:t> </a:t>
            </a:r>
            <a:r>
              <a:rPr lang="en-US" sz="2400" dirty="0" err="1">
                <a:solidFill>
                  <a:schemeClr val="bg1"/>
                </a:solidFill>
                <a:latin typeface="+mj-lt"/>
              </a:rPr>
              <a:t>rực</a:t>
            </a:r>
            <a:r>
              <a:rPr lang="en-US" sz="2400" dirty="0">
                <a:solidFill>
                  <a:schemeClr val="bg1"/>
                </a:solidFill>
                <a:latin typeface="+mj-lt"/>
              </a:rPr>
              <a:t> </a:t>
            </a:r>
            <a:r>
              <a:rPr lang="en-US" sz="2400" dirty="0" err="1">
                <a:solidFill>
                  <a:schemeClr val="bg1"/>
                </a:solidFill>
                <a:latin typeface="+mj-lt"/>
              </a:rPr>
              <a:t>xuống</a:t>
            </a:r>
            <a:r>
              <a:rPr lang="en-US" sz="2400" dirty="0">
                <a:solidFill>
                  <a:schemeClr val="bg1"/>
                </a:solidFill>
                <a:latin typeface="+mj-lt"/>
              </a:rPr>
              <a:t> </a:t>
            </a:r>
            <a:r>
              <a:rPr lang="en-US" sz="2400" dirty="0" err="1">
                <a:solidFill>
                  <a:schemeClr val="bg1"/>
                </a:solidFill>
                <a:latin typeface="+mj-lt"/>
              </a:rPr>
              <a:t>mặt</a:t>
            </a:r>
            <a:r>
              <a:rPr lang="en-US" sz="2400" dirty="0">
                <a:solidFill>
                  <a:schemeClr val="bg1"/>
                </a:solidFill>
                <a:latin typeface="+mj-lt"/>
              </a:rPr>
              <a:t> </a:t>
            </a:r>
            <a:r>
              <a:rPr lang="en-US" sz="2400" dirty="0" err="1">
                <a:solidFill>
                  <a:schemeClr val="bg1"/>
                </a:solidFill>
                <a:latin typeface="+mj-lt"/>
              </a:rPr>
              <a:t>đất</a:t>
            </a:r>
            <a:r>
              <a:rPr lang="en-US" sz="2400" dirty="0">
                <a:solidFill>
                  <a:schemeClr val="bg1"/>
                </a:solidFill>
                <a:latin typeface="+mj-lt"/>
              </a:rPr>
              <a:t>….</a:t>
            </a:r>
            <a:endParaRPr lang="en-US" sz="3200" dirty="0">
              <a:solidFill>
                <a:schemeClr val="bg1"/>
              </a:solidFill>
              <a:latin typeface="+mj-lt"/>
              <a:cs typeface="Calibri" panose="020F0502020204030204" pitchFamily="34" charset="0"/>
            </a:endParaRPr>
          </a:p>
        </p:txBody>
      </p:sp>
      <p:sp>
        <p:nvSpPr>
          <p:cNvPr id="17" name="TextBox 9">
            <a:extLst>
              <a:ext uri="{FF2B5EF4-FFF2-40B4-BE49-F238E27FC236}">
                <a16:creationId xmlns:a16="http://schemas.microsoft.com/office/drawing/2014/main" id="{8D62C604-B1D0-4BC7-AA88-3EA90F6C53D3}"/>
              </a:ext>
            </a:extLst>
          </p:cNvPr>
          <p:cNvSpPr txBox="1"/>
          <p:nvPr/>
        </p:nvSpPr>
        <p:spPr>
          <a:xfrm>
            <a:off x="6044934" y="589140"/>
            <a:ext cx="3022868" cy="465961"/>
          </a:xfrm>
          <a:prstGeom prst="rect">
            <a:avLst/>
          </a:prstGeom>
        </p:spPr>
        <p:txBody>
          <a:bodyPr wrap="square" lIns="0" tIns="0" rIns="0" bIns="0" rtlCol="0" anchor="t">
            <a:spAutoFit/>
          </a:bodyPr>
          <a:lstStyle/>
          <a:p>
            <a:pPr algn="ctr" defTabSz="609585">
              <a:lnSpc>
                <a:spcPts val="4016"/>
              </a:lnSpc>
              <a:spcBef>
                <a:spcPct val="0"/>
              </a:spcBef>
              <a:defRPr/>
            </a:pPr>
            <a:r>
              <a:rPr lang="en-US" sz="2400" b="1" spc="-53" dirty="0">
                <a:solidFill>
                  <a:srgbClr val="FFFFFF"/>
                </a:solidFill>
                <a:latin typeface="Calibri (Body)"/>
              </a:rPr>
              <a:t>ÁNH SÁNG</a:t>
            </a:r>
          </a:p>
        </p:txBody>
      </p:sp>
    </p:spTree>
    <p:extLst>
      <p:ext uri="{BB962C8B-B14F-4D97-AF65-F5344CB8AC3E}">
        <p14:creationId xmlns:p14="http://schemas.microsoft.com/office/powerpoint/2010/main" val="2424340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87172" y="259432"/>
            <a:ext cx="7704829" cy="1087360"/>
            <a:chOff x="0" y="5"/>
            <a:chExt cx="8560921" cy="4248264"/>
          </a:xfrm>
        </p:grpSpPr>
        <p:sp>
          <p:nvSpPr>
            <p:cNvPr id="3" name="Freeform 3"/>
            <p:cNvSpPr/>
            <p:nvPr/>
          </p:nvSpPr>
          <p:spPr>
            <a:xfrm>
              <a:off x="0" y="5"/>
              <a:ext cx="8560921" cy="4248264"/>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txBody>
            <a:bodyPr/>
            <a:lstStyle/>
            <a:p>
              <a:endParaRPr lang="en-US"/>
            </a:p>
          </p:txBody>
        </p:sp>
      </p:grpSp>
      <p:grpSp>
        <p:nvGrpSpPr>
          <p:cNvPr id="4" name="Group 4"/>
          <p:cNvGrpSpPr/>
          <p:nvPr/>
        </p:nvGrpSpPr>
        <p:grpSpPr>
          <a:xfrm>
            <a:off x="155944" y="635001"/>
            <a:ext cx="3303181" cy="5115004"/>
            <a:chOff x="0" y="0"/>
            <a:chExt cx="1695683" cy="6366510"/>
          </a:xfrm>
        </p:grpSpPr>
        <p:sp>
          <p:nvSpPr>
            <p:cNvPr id="5" name="Freeform 5"/>
            <p:cNvSpPr/>
            <p:nvPr/>
          </p:nvSpPr>
          <p:spPr>
            <a:xfrm>
              <a:off x="0" y="-1270"/>
              <a:ext cx="1698223" cy="6366510"/>
            </a:xfrm>
            <a:custGeom>
              <a:avLst/>
              <a:gdLst/>
              <a:ahLst/>
              <a:cxnLst/>
              <a:rect l="l" t="t" r="r" b="b"/>
              <a:pathLst>
                <a:path w="1698223" h="6366510">
                  <a:moveTo>
                    <a:pt x="1695683" y="5925820"/>
                  </a:moveTo>
                  <a:lnTo>
                    <a:pt x="1695683" y="181610"/>
                  </a:lnTo>
                  <a:cubicBezTo>
                    <a:pt x="1695683" y="127000"/>
                    <a:pt x="1667743" y="115570"/>
                    <a:pt x="1643613" y="115570"/>
                  </a:cubicBezTo>
                  <a:cubicBezTo>
                    <a:pt x="1634723" y="115570"/>
                    <a:pt x="1625833" y="116840"/>
                    <a:pt x="1616943" y="119380"/>
                  </a:cubicBezTo>
                  <a:lnTo>
                    <a:pt x="1616943" y="80010"/>
                  </a:lnTo>
                  <a:lnTo>
                    <a:pt x="1591543" y="80010"/>
                  </a:lnTo>
                  <a:cubicBezTo>
                    <a:pt x="1596623" y="63500"/>
                    <a:pt x="1597893" y="46990"/>
                    <a:pt x="1592813" y="33020"/>
                  </a:cubicBezTo>
                  <a:cubicBezTo>
                    <a:pt x="1583923" y="11430"/>
                    <a:pt x="1558523" y="0"/>
                    <a:pt x="1516613" y="0"/>
                  </a:cubicBezTo>
                  <a:lnTo>
                    <a:pt x="436880" y="0"/>
                  </a:lnTo>
                  <a:lnTo>
                    <a:pt x="436880" y="15240"/>
                  </a:lnTo>
                  <a:lnTo>
                    <a:pt x="1514073" y="15240"/>
                  </a:lnTo>
                  <a:cubicBezTo>
                    <a:pt x="1548363" y="15240"/>
                    <a:pt x="1568683" y="22860"/>
                    <a:pt x="1575033" y="38100"/>
                  </a:cubicBezTo>
                  <a:cubicBezTo>
                    <a:pt x="1580113" y="48260"/>
                    <a:pt x="1577573" y="63500"/>
                    <a:pt x="1572493" y="78740"/>
                  </a:cubicBezTo>
                  <a:lnTo>
                    <a:pt x="436880" y="78740"/>
                  </a:lnTo>
                  <a:lnTo>
                    <a:pt x="436880" y="95250"/>
                  </a:lnTo>
                  <a:lnTo>
                    <a:pt x="1564873" y="95250"/>
                  </a:lnTo>
                  <a:cubicBezTo>
                    <a:pt x="1549633" y="127000"/>
                    <a:pt x="1522963" y="158750"/>
                    <a:pt x="1507723" y="173990"/>
                  </a:cubicBezTo>
                  <a:lnTo>
                    <a:pt x="1517883" y="185420"/>
                  </a:lnTo>
                  <a:cubicBezTo>
                    <a:pt x="1517883" y="185420"/>
                    <a:pt x="1557253" y="156210"/>
                    <a:pt x="1597893" y="139700"/>
                  </a:cubicBezTo>
                  <a:lnTo>
                    <a:pt x="1597893" y="6224270"/>
                  </a:lnTo>
                  <a:cubicBezTo>
                    <a:pt x="1558523" y="6210300"/>
                    <a:pt x="1517883" y="6183630"/>
                    <a:pt x="1517883" y="6183630"/>
                  </a:cubicBezTo>
                  <a:lnTo>
                    <a:pt x="1507723" y="6196330"/>
                  </a:lnTo>
                  <a:cubicBezTo>
                    <a:pt x="1521693" y="6211570"/>
                    <a:pt x="1548363" y="6242050"/>
                    <a:pt x="1564873" y="6272530"/>
                  </a:cubicBezTo>
                  <a:lnTo>
                    <a:pt x="132080" y="6272530"/>
                  </a:lnTo>
                  <a:cubicBezTo>
                    <a:pt x="147320" y="6242050"/>
                    <a:pt x="170180" y="6210300"/>
                    <a:pt x="184150" y="6196330"/>
                  </a:cubicBezTo>
                  <a:lnTo>
                    <a:pt x="226060" y="6149340"/>
                  </a:lnTo>
                  <a:lnTo>
                    <a:pt x="173990" y="6184900"/>
                  </a:lnTo>
                  <a:cubicBezTo>
                    <a:pt x="173990" y="6184900"/>
                    <a:pt x="135890" y="6211570"/>
                    <a:pt x="96520" y="6225540"/>
                  </a:cubicBezTo>
                  <a:lnTo>
                    <a:pt x="96520" y="342900"/>
                  </a:lnTo>
                  <a:lnTo>
                    <a:pt x="78740" y="342900"/>
                  </a:lnTo>
                  <a:lnTo>
                    <a:pt x="78740" y="6229350"/>
                  </a:lnTo>
                  <a:cubicBezTo>
                    <a:pt x="68580" y="6231890"/>
                    <a:pt x="59690" y="6233160"/>
                    <a:pt x="50800" y="6233160"/>
                  </a:cubicBezTo>
                  <a:cubicBezTo>
                    <a:pt x="35560" y="6233160"/>
                    <a:pt x="15240" y="6228080"/>
                    <a:pt x="15240" y="6188710"/>
                  </a:cubicBezTo>
                  <a:lnTo>
                    <a:pt x="15240" y="186690"/>
                  </a:lnTo>
                  <a:cubicBezTo>
                    <a:pt x="15240" y="140970"/>
                    <a:pt x="36830" y="134620"/>
                    <a:pt x="52070" y="134620"/>
                  </a:cubicBezTo>
                  <a:cubicBezTo>
                    <a:pt x="59690" y="134620"/>
                    <a:pt x="68580" y="135890"/>
                    <a:pt x="77470" y="138430"/>
                  </a:cubicBezTo>
                  <a:lnTo>
                    <a:pt x="77470" y="341630"/>
                  </a:lnTo>
                  <a:lnTo>
                    <a:pt x="93980" y="341630"/>
                  </a:lnTo>
                  <a:lnTo>
                    <a:pt x="93980" y="144780"/>
                  </a:lnTo>
                  <a:cubicBezTo>
                    <a:pt x="134620" y="161290"/>
                    <a:pt x="175260" y="191770"/>
                    <a:pt x="176530" y="193040"/>
                  </a:cubicBezTo>
                  <a:lnTo>
                    <a:pt x="233680" y="237490"/>
                  </a:lnTo>
                  <a:lnTo>
                    <a:pt x="186690" y="181610"/>
                  </a:lnTo>
                  <a:cubicBezTo>
                    <a:pt x="172720" y="165100"/>
                    <a:pt x="147320" y="130810"/>
                    <a:pt x="133350" y="96520"/>
                  </a:cubicBezTo>
                  <a:lnTo>
                    <a:pt x="435610" y="96520"/>
                  </a:lnTo>
                  <a:lnTo>
                    <a:pt x="435610" y="80010"/>
                  </a:lnTo>
                  <a:lnTo>
                    <a:pt x="128270" y="80010"/>
                  </a:lnTo>
                  <a:cubicBezTo>
                    <a:pt x="123190" y="64770"/>
                    <a:pt x="121920" y="49530"/>
                    <a:pt x="127000" y="39370"/>
                  </a:cubicBezTo>
                  <a:cubicBezTo>
                    <a:pt x="133350" y="25400"/>
                    <a:pt x="152400" y="17780"/>
                    <a:pt x="182880" y="17780"/>
                  </a:cubicBezTo>
                  <a:lnTo>
                    <a:pt x="438150" y="17780"/>
                  </a:lnTo>
                  <a:lnTo>
                    <a:pt x="438150" y="1270"/>
                  </a:lnTo>
                  <a:lnTo>
                    <a:pt x="182880" y="1270"/>
                  </a:lnTo>
                  <a:cubicBezTo>
                    <a:pt x="146050" y="1270"/>
                    <a:pt x="123190" y="11430"/>
                    <a:pt x="113030" y="31750"/>
                  </a:cubicBezTo>
                  <a:cubicBezTo>
                    <a:pt x="106680" y="45720"/>
                    <a:pt x="107950" y="62230"/>
                    <a:pt x="113030" y="80010"/>
                  </a:cubicBezTo>
                  <a:lnTo>
                    <a:pt x="78740" y="80010"/>
                  </a:lnTo>
                  <a:lnTo>
                    <a:pt x="78740" y="121920"/>
                  </a:lnTo>
                  <a:cubicBezTo>
                    <a:pt x="69850" y="119380"/>
                    <a:pt x="60960" y="118110"/>
                    <a:pt x="53340" y="118110"/>
                  </a:cubicBezTo>
                  <a:cubicBezTo>
                    <a:pt x="29210" y="119380"/>
                    <a:pt x="0" y="130810"/>
                    <a:pt x="0" y="186690"/>
                  </a:cubicBezTo>
                  <a:lnTo>
                    <a:pt x="0" y="6189980"/>
                  </a:lnTo>
                  <a:cubicBezTo>
                    <a:pt x="0" y="6242050"/>
                    <a:pt x="33020" y="6249670"/>
                    <a:pt x="52070" y="6249670"/>
                  </a:cubicBezTo>
                  <a:cubicBezTo>
                    <a:pt x="60960" y="6249670"/>
                    <a:pt x="69850" y="6248400"/>
                    <a:pt x="80010" y="6245860"/>
                  </a:cubicBezTo>
                  <a:lnTo>
                    <a:pt x="80010" y="6287770"/>
                  </a:lnTo>
                  <a:lnTo>
                    <a:pt x="109220" y="6287770"/>
                  </a:lnTo>
                  <a:cubicBezTo>
                    <a:pt x="104140" y="6305550"/>
                    <a:pt x="102870" y="6322060"/>
                    <a:pt x="109220" y="6336030"/>
                  </a:cubicBezTo>
                  <a:cubicBezTo>
                    <a:pt x="118110" y="6356350"/>
                    <a:pt x="142240" y="6366510"/>
                    <a:pt x="179070" y="6366510"/>
                  </a:cubicBezTo>
                  <a:lnTo>
                    <a:pt x="1516613" y="6366510"/>
                  </a:lnTo>
                  <a:cubicBezTo>
                    <a:pt x="1559793" y="6366510"/>
                    <a:pt x="1586463" y="6355080"/>
                    <a:pt x="1595353" y="6333490"/>
                  </a:cubicBezTo>
                  <a:cubicBezTo>
                    <a:pt x="1600433" y="6319520"/>
                    <a:pt x="1599163" y="6304280"/>
                    <a:pt x="1594083" y="6287770"/>
                  </a:cubicBezTo>
                  <a:lnTo>
                    <a:pt x="1618213" y="6287770"/>
                  </a:lnTo>
                  <a:lnTo>
                    <a:pt x="1618213" y="6245860"/>
                  </a:lnTo>
                  <a:cubicBezTo>
                    <a:pt x="1627103" y="6248400"/>
                    <a:pt x="1635993" y="6249670"/>
                    <a:pt x="1644883" y="6249670"/>
                  </a:cubicBezTo>
                  <a:cubicBezTo>
                    <a:pt x="1661393" y="6249670"/>
                    <a:pt x="1672823" y="6244590"/>
                    <a:pt x="1682983" y="6235700"/>
                  </a:cubicBezTo>
                  <a:cubicBezTo>
                    <a:pt x="1693143" y="6225540"/>
                    <a:pt x="1698223" y="6210300"/>
                    <a:pt x="1698223" y="6189980"/>
                  </a:cubicBezTo>
                  <a:lnTo>
                    <a:pt x="1695683" y="5925820"/>
                  </a:lnTo>
                  <a:lnTo>
                    <a:pt x="1679173" y="5925820"/>
                  </a:lnTo>
                  <a:lnTo>
                    <a:pt x="1679173" y="6189980"/>
                  </a:lnTo>
                  <a:cubicBezTo>
                    <a:pt x="1679173" y="6206490"/>
                    <a:pt x="1675363" y="6217920"/>
                    <a:pt x="1669013" y="6224270"/>
                  </a:cubicBezTo>
                  <a:cubicBezTo>
                    <a:pt x="1662663" y="6230620"/>
                    <a:pt x="1653773" y="6233160"/>
                    <a:pt x="1642343" y="6233160"/>
                  </a:cubicBezTo>
                  <a:cubicBezTo>
                    <a:pt x="1633453" y="6233160"/>
                    <a:pt x="1624563" y="6231890"/>
                    <a:pt x="1615673" y="6229350"/>
                  </a:cubicBezTo>
                  <a:lnTo>
                    <a:pt x="1615673" y="135890"/>
                  </a:lnTo>
                  <a:cubicBezTo>
                    <a:pt x="1624563" y="133350"/>
                    <a:pt x="1634723" y="130810"/>
                    <a:pt x="1642343" y="130810"/>
                  </a:cubicBezTo>
                  <a:cubicBezTo>
                    <a:pt x="1657583" y="130810"/>
                    <a:pt x="1679173" y="135890"/>
                    <a:pt x="1679173" y="180340"/>
                  </a:cubicBezTo>
                  <a:lnTo>
                    <a:pt x="1679173" y="5924550"/>
                  </a:lnTo>
                  <a:lnTo>
                    <a:pt x="1695683" y="5924550"/>
                  </a:lnTo>
                  <a:lnTo>
                    <a:pt x="1695683" y="5925820"/>
                  </a:lnTo>
                  <a:close/>
                  <a:moveTo>
                    <a:pt x="95250" y="96520"/>
                  </a:moveTo>
                  <a:lnTo>
                    <a:pt x="118110" y="96520"/>
                  </a:lnTo>
                  <a:cubicBezTo>
                    <a:pt x="125730" y="116840"/>
                    <a:pt x="138430" y="137160"/>
                    <a:pt x="149860" y="153670"/>
                  </a:cubicBezTo>
                  <a:cubicBezTo>
                    <a:pt x="133350" y="144780"/>
                    <a:pt x="114300" y="134620"/>
                    <a:pt x="95250" y="128270"/>
                  </a:cubicBezTo>
                  <a:lnTo>
                    <a:pt x="95250" y="96520"/>
                  </a:lnTo>
                  <a:close/>
                  <a:moveTo>
                    <a:pt x="114300" y="6271260"/>
                  </a:moveTo>
                  <a:lnTo>
                    <a:pt x="95250" y="6271260"/>
                  </a:lnTo>
                  <a:lnTo>
                    <a:pt x="95250" y="6240780"/>
                  </a:lnTo>
                  <a:cubicBezTo>
                    <a:pt x="113030" y="6234430"/>
                    <a:pt x="129540" y="6226810"/>
                    <a:pt x="144780" y="6219190"/>
                  </a:cubicBezTo>
                  <a:cubicBezTo>
                    <a:pt x="133350" y="6234430"/>
                    <a:pt x="121920" y="6252210"/>
                    <a:pt x="114300" y="6271260"/>
                  </a:cubicBezTo>
                  <a:close/>
                  <a:moveTo>
                    <a:pt x="1578843" y="6328410"/>
                  </a:moveTo>
                  <a:cubicBezTo>
                    <a:pt x="1572493" y="6343650"/>
                    <a:pt x="1550903" y="6351270"/>
                    <a:pt x="1515343" y="6351270"/>
                  </a:cubicBezTo>
                  <a:lnTo>
                    <a:pt x="177800" y="6351270"/>
                  </a:lnTo>
                  <a:cubicBezTo>
                    <a:pt x="147320" y="6351270"/>
                    <a:pt x="129540" y="6343650"/>
                    <a:pt x="123190" y="6329680"/>
                  </a:cubicBezTo>
                  <a:cubicBezTo>
                    <a:pt x="118110" y="6318250"/>
                    <a:pt x="120650" y="6304280"/>
                    <a:pt x="125730" y="6287770"/>
                  </a:cubicBezTo>
                  <a:lnTo>
                    <a:pt x="1575033" y="6287770"/>
                  </a:lnTo>
                  <a:cubicBezTo>
                    <a:pt x="1581383" y="6303010"/>
                    <a:pt x="1583923" y="6316980"/>
                    <a:pt x="1578843" y="6328410"/>
                  </a:cubicBezTo>
                  <a:close/>
                  <a:moveTo>
                    <a:pt x="1599163" y="6271260"/>
                  </a:moveTo>
                  <a:lnTo>
                    <a:pt x="1585193" y="6271260"/>
                  </a:lnTo>
                  <a:cubicBezTo>
                    <a:pt x="1576303" y="6253480"/>
                    <a:pt x="1564873" y="6235700"/>
                    <a:pt x="1553443" y="6220460"/>
                  </a:cubicBezTo>
                  <a:cubicBezTo>
                    <a:pt x="1567413" y="6228080"/>
                    <a:pt x="1583923" y="6235700"/>
                    <a:pt x="1600433" y="6240780"/>
                  </a:cubicBezTo>
                  <a:lnTo>
                    <a:pt x="1600433" y="6271260"/>
                  </a:lnTo>
                  <a:lnTo>
                    <a:pt x="1599163" y="6271260"/>
                  </a:lnTo>
                  <a:close/>
                  <a:moveTo>
                    <a:pt x="1553443" y="146050"/>
                  </a:moveTo>
                  <a:cubicBezTo>
                    <a:pt x="1564873" y="130810"/>
                    <a:pt x="1575033" y="114300"/>
                    <a:pt x="1583923" y="96520"/>
                  </a:cubicBezTo>
                  <a:lnTo>
                    <a:pt x="1599163" y="96520"/>
                  </a:lnTo>
                  <a:lnTo>
                    <a:pt x="1599163" y="124460"/>
                  </a:lnTo>
                  <a:cubicBezTo>
                    <a:pt x="1583923" y="130810"/>
                    <a:pt x="1567413" y="138430"/>
                    <a:pt x="1553443" y="146050"/>
                  </a:cubicBezTo>
                  <a:close/>
                </a:path>
              </a:pathLst>
            </a:custGeom>
            <a:solidFill>
              <a:srgbClr val="FFFFFF"/>
            </a:solidFill>
          </p:spPr>
          <p:txBody>
            <a:bodyPr/>
            <a:lstStyle/>
            <a:p>
              <a:endParaRPr lang="en-US"/>
            </a:p>
          </p:txBody>
        </p:sp>
      </p:grpSp>
      <p:sp>
        <p:nvSpPr>
          <p:cNvPr id="6" name="TextBox 6"/>
          <p:cNvSpPr txBox="1"/>
          <p:nvPr/>
        </p:nvSpPr>
        <p:spPr>
          <a:xfrm>
            <a:off x="4622800" y="563729"/>
            <a:ext cx="6756400" cy="474489"/>
          </a:xfrm>
          <a:prstGeom prst="rect">
            <a:avLst/>
          </a:prstGeom>
        </p:spPr>
        <p:txBody>
          <a:bodyPr wrap="square" lIns="0" tIns="0" rIns="0" bIns="0" rtlCol="0" anchor="t">
            <a:spAutoFit/>
          </a:bodyPr>
          <a:lstStyle/>
          <a:p>
            <a:pPr algn="just" defTabSz="609585">
              <a:lnSpc>
                <a:spcPts val="3669"/>
              </a:lnSpc>
              <a:spcBef>
                <a:spcPct val="0"/>
              </a:spcBef>
            </a:pPr>
            <a:r>
              <a:rPr lang="en-US" sz="2780" spc="-100" dirty="0">
                <a:solidFill>
                  <a:srgbClr val="FFFFFF"/>
                </a:solidFill>
                <a:latin typeface="Calibri (Body)"/>
              </a:rPr>
              <a:t> </a:t>
            </a:r>
            <a:r>
              <a:rPr lang="en-US" sz="3200" dirty="0" err="1">
                <a:solidFill>
                  <a:schemeClr val="bg1"/>
                </a:solidFill>
                <a:latin typeface="+mj-lt"/>
              </a:rPr>
              <a:t>Một</a:t>
            </a:r>
            <a:r>
              <a:rPr lang="en-US" sz="3200" dirty="0">
                <a:solidFill>
                  <a:schemeClr val="bg1"/>
                </a:solidFill>
                <a:latin typeface="+mj-lt"/>
              </a:rPr>
              <a:t> </a:t>
            </a:r>
            <a:r>
              <a:rPr lang="en-US" sz="3200" dirty="0" err="1">
                <a:solidFill>
                  <a:schemeClr val="bg1"/>
                </a:solidFill>
                <a:latin typeface="+mj-lt"/>
              </a:rPr>
              <a:t>làn</a:t>
            </a:r>
            <a:r>
              <a:rPr lang="en-US" sz="3200" dirty="0">
                <a:solidFill>
                  <a:schemeClr val="bg1"/>
                </a:solidFill>
                <a:latin typeface="+mj-lt"/>
              </a:rPr>
              <a:t> </a:t>
            </a:r>
            <a:r>
              <a:rPr lang="en-US" sz="3200" dirty="0" err="1">
                <a:solidFill>
                  <a:schemeClr val="bg1"/>
                </a:solidFill>
                <a:latin typeface="+mj-lt"/>
              </a:rPr>
              <a:t>hơi</a:t>
            </a:r>
            <a:r>
              <a:rPr lang="en-US" sz="3200" dirty="0">
                <a:solidFill>
                  <a:schemeClr val="bg1"/>
                </a:solidFill>
                <a:latin typeface="+mj-lt"/>
              </a:rPr>
              <a:t> </a:t>
            </a:r>
            <a:r>
              <a:rPr lang="en-US" sz="3200" dirty="0" err="1">
                <a:solidFill>
                  <a:schemeClr val="bg1"/>
                </a:solidFill>
                <a:latin typeface="+mj-lt"/>
              </a:rPr>
              <a:t>đất</a:t>
            </a:r>
            <a:r>
              <a:rPr lang="en-US" sz="3200" dirty="0">
                <a:solidFill>
                  <a:schemeClr val="bg1"/>
                </a:solidFill>
                <a:latin typeface="+mj-lt"/>
              </a:rPr>
              <a:t> </a:t>
            </a:r>
            <a:r>
              <a:rPr lang="en-US" sz="3200" dirty="0" err="1">
                <a:solidFill>
                  <a:schemeClr val="bg1"/>
                </a:solidFill>
                <a:latin typeface="+mj-lt"/>
              </a:rPr>
              <a:t>nhè</a:t>
            </a:r>
            <a:r>
              <a:rPr lang="en-US" sz="3200" dirty="0">
                <a:solidFill>
                  <a:schemeClr val="bg1"/>
                </a:solidFill>
                <a:latin typeface="+mj-lt"/>
              </a:rPr>
              <a:t> </a:t>
            </a:r>
            <a:r>
              <a:rPr lang="en-US" sz="3200" dirty="0" err="1">
                <a:solidFill>
                  <a:schemeClr val="bg1"/>
                </a:solidFill>
                <a:latin typeface="+mj-lt"/>
              </a:rPr>
              <a:t>nhẹ</a:t>
            </a:r>
            <a:r>
              <a:rPr lang="en-US" sz="3200" dirty="0">
                <a:solidFill>
                  <a:schemeClr val="bg1"/>
                </a:solidFill>
                <a:latin typeface="+mj-lt"/>
              </a:rPr>
              <a:t> </a:t>
            </a:r>
            <a:r>
              <a:rPr lang="en-US" sz="3200" dirty="0" err="1">
                <a:solidFill>
                  <a:schemeClr val="bg1"/>
                </a:solidFill>
                <a:latin typeface="+mj-lt"/>
              </a:rPr>
              <a:t>tỏa</a:t>
            </a:r>
            <a:r>
              <a:rPr lang="en-US" sz="3200" dirty="0">
                <a:solidFill>
                  <a:schemeClr val="bg1"/>
                </a:solidFill>
                <a:latin typeface="+mj-lt"/>
              </a:rPr>
              <a:t> </a:t>
            </a:r>
            <a:r>
              <a:rPr lang="en-US" sz="3200" dirty="0" err="1">
                <a:solidFill>
                  <a:schemeClr val="bg1"/>
                </a:solidFill>
                <a:latin typeface="+mj-lt"/>
              </a:rPr>
              <a:t>lên</a:t>
            </a:r>
            <a:r>
              <a:rPr lang="en-US" sz="3200" dirty="0">
                <a:solidFill>
                  <a:schemeClr val="bg1"/>
                </a:solidFill>
                <a:latin typeface="+mj-lt"/>
              </a:rPr>
              <a:t> …</a:t>
            </a:r>
            <a:endParaRPr lang="vi-VN" sz="4800" spc="-100" dirty="0">
              <a:solidFill>
                <a:schemeClr val="bg1"/>
              </a:solidFill>
              <a:latin typeface="+mj-lt"/>
            </a:endParaRPr>
          </a:p>
        </p:txBody>
      </p:sp>
      <p:sp>
        <p:nvSpPr>
          <p:cNvPr id="7" name="TextBox 7"/>
          <p:cNvSpPr txBox="1"/>
          <p:nvPr/>
        </p:nvSpPr>
        <p:spPr>
          <a:xfrm>
            <a:off x="336754" y="758932"/>
            <a:ext cx="2946508" cy="3801682"/>
          </a:xfrm>
          <a:prstGeom prst="rect">
            <a:avLst/>
          </a:prstGeom>
        </p:spPr>
        <p:txBody>
          <a:bodyPr wrap="square" lIns="0" tIns="0" rIns="0" bIns="0" rtlCol="0" anchor="t">
            <a:spAutoFit/>
          </a:bodyPr>
          <a:lstStyle/>
          <a:p>
            <a:pPr algn="ctr" defTabSz="609585">
              <a:lnSpc>
                <a:spcPct val="200000"/>
              </a:lnSpc>
              <a:spcBef>
                <a:spcPct val="0"/>
              </a:spcBef>
            </a:pPr>
            <a:r>
              <a:rPr lang="en-US" sz="3200" spc="-53" dirty="0">
                <a:solidFill>
                  <a:srgbClr val="FFFFFF"/>
                </a:solidFill>
                <a:latin typeface="Lemonada Semi Bold Bold"/>
              </a:rPr>
              <a:t>CẢNH VẬT, MÀU SẮC, </a:t>
            </a:r>
          </a:p>
          <a:p>
            <a:pPr algn="ctr" defTabSz="609585">
              <a:lnSpc>
                <a:spcPct val="200000"/>
              </a:lnSpc>
              <a:spcBef>
                <a:spcPct val="0"/>
              </a:spcBef>
            </a:pPr>
            <a:r>
              <a:rPr lang="en-US" sz="3200" spc="-53" dirty="0">
                <a:solidFill>
                  <a:srgbClr val="FFFFFF"/>
                </a:solidFill>
                <a:latin typeface="Lemonada Semi Bold Bold"/>
              </a:rPr>
              <a:t>ÂM THANH, </a:t>
            </a:r>
          </a:p>
          <a:p>
            <a:pPr algn="ctr" defTabSz="609585">
              <a:lnSpc>
                <a:spcPct val="200000"/>
              </a:lnSpc>
              <a:spcBef>
                <a:spcPct val="0"/>
              </a:spcBef>
            </a:pPr>
            <a:r>
              <a:rPr lang="en-US" sz="3200" spc="-53" dirty="0">
                <a:solidFill>
                  <a:srgbClr val="FFFFFF"/>
                </a:solidFill>
                <a:latin typeface="Lemonada Semi Bold Bold"/>
              </a:rPr>
              <a:t>HƯƠNG THƠM</a:t>
            </a:r>
          </a:p>
        </p:txBody>
      </p:sp>
      <p:grpSp>
        <p:nvGrpSpPr>
          <p:cNvPr id="8" name="Group 2">
            <a:extLst>
              <a:ext uri="{FF2B5EF4-FFF2-40B4-BE49-F238E27FC236}">
                <a16:creationId xmlns:a16="http://schemas.microsoft.com/office/drawing/2014/main" id="{5F9C7EA2-957B-4669-AA78-48EE0F6A3A7C}"/>
              </a:ext>
            </a:extLst>
          </p:cNvPr>
          <p:cNvGrpSpPr/>
          <p:nvPr/>
        </p:nvGrpSpPr>
        <p:grpSpPr>
          <a:xfrm>
            <a:off x="4487171" y="1518705"/>
            <a:ext cx="7704829" cy="916961"/>
            <a:chOff x="0" y="0"/>
            <a:chExt cx="8560921" cy="7620000"/>
          </a:xfrm>
        </p:grpSpPr>
        <p:sp>
          <p:nvSpPr>
            <p:cNvPr id="9" name="Freeform 3">
              <a:extLst>
                <a:ext uri="{FF2B5EF4-FFF2-40B4-BE49-F238E27FC236}">
                  <a16:creationId xmlns:a16="http://schemas.microsoft.com/office/drawing/2014/main" id="{9916EC64-DCEF-40FF-96E4-0295DA43B9DD}"/>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txBody>
            <a:bodyPr/>
            <a:lstStyle/>
            <a:p>
              <a:endParaRPr lang="en-US"/>
            </a:p>
          </p:txBody>
        </p:sp>
      </p:grpSp>
      <p:sp>
        <p:nvSpPr>
          <p:cNvPr id="10" name="TextBox 6">
            <a:extLst>
              <a:ext uri="{FF2B5EF4-FFF2-40B4-BE49-F238E27FC236}">
                <a16:creationId xmlns:a16="http://schemas.microsoft.com/office/drawing/2014/main" id="{85827164-51D0-4D17-858D-2B14B0C7C592}"/>
              </a:ext>
            </a:extLst>
          </p:cNvPr>
          <p:cNvSpPr txBox="1"/>
          <p:nvPr/>
        </p:nvSpPr>
        <p:spPr>
          <a:xfrm>
            <a:off x="4758429" y="1710336"/>
            <a:ext cx="6756400" cy="479234"/>
          </a:xfrm>
          <a:prstGeom prst="rect">
            <a:avLst/>
          </a:prstGeom>
        </p:spPr>
        <p:txBody>
          <a:bodyPr wrap="square" lIns="0" tIns="0" rIns="0" bIns="0" rtlCol="0" anchor="t">
            <a:spAutoFit/>
          </a:bodyPr>
          <a:lstStyle/>
          <a:p>
            <a:pPr algn="just" defTabSz="609585">
              <a:lnSpc>
                <a:spcPts val="3669"/>
              </a:lnSpc>
              <a:spcBef>
                <a:spcPct val="0"/>
              </a:spcBef>
            </a:pPr>
            <a:r>
              <a:rPr lang="en-US" sz="3733" dirty="0" err="1">
                <a:solidFill>
                  <a:schemeClr val="bg1"/>
                </a:solidFill>
                <a:latin typeface="+mj-lt"/>
              </a:rPr>
              <a:t>Chim</a:t>
            </a:r>
            <a:r>
              <a:rPr lang="en-US" sz="3733" dirty="0">
                <a:solidFill>
                  <a:schemeClr val="bg1"/>
                </a:solidFill>
                <a:latin typeface="+mj-lt"/>
              </a:rPr>
              <a:t> </a:t>
            </a:r>
            <a:r>
              <a:rPr lang="en-US" sz="3733" dirty="0" err="1">
                <a:solidFill>
                  <a:schemeClr val="bg1"/>
                </a:solidFill>
                <a:latin typeface="+mj-lt"/>
              </a:rPr>
              <a:t>hót</a:t>
            </a:r>
            <a:r>
              <a:rPr lang="en-US" sz="3733" dirty="0">
                <a:solidFill>
                  <a:schemeClr val="bg1"/>
                </a:solidFill>
                <a:latin typeface="+mj-lt"/>
              </a:rPr>
              <a:t> </a:t>
            </a:r>
            <a:r>
              <a:rPr lang="en-US" sz="3733" dirty="0" err="1">
                <a:solidFill>
                  <a:schemeClr val="bg1"/>
                </a:solidFill>
                <a:latin typeface="+mj-lt"/>
              </a:rPr>
              <a:t>líu</a:t>
            </a:r>
            <a:r>
              <a:rPr lang="en-US" sz="3733" dirty="0">
                <a:solidFill>
                  <a:schemeClr val="bg1"/>
                </a:solidFill>
                <a:latin typeface="+mj-lt"/>
              </a:rPr>
              <a:t> lo…</a:t>
            </a:r>
            <a:endParaRPr lang="vi-VN" sz="5333" spc="-100" dirty="0">
              <a:solidFill>
                <a:schemeClr val="bg1"/>
              </a:solidFill>
              <a:latin typeface="+mj-lt"/>
            </a:endParaRPr>
          </a:p>
        </p:txBody>
      </p:sp>
      <p:grpSp>
        <p:nvGrpSpPr>
          <p:cNvPr id="11" name="Group 2">
            <a:extLst>
              <a:ext uri="{FF2B5EF4-FFF2-40B4-BE49-F238E27FC236}">
                <a16:creationId xmlns:a16="http://schemas.microsoft.com/office/drawing/2014/main" id="{894CCACC-2223-43D6-AA23-A623CBEE4777}"/>
              </a:ext>
            </a:extLst>
          </p:cNvPr>
          <p:cNvGrpSpPr/>
          <p:nvPr/>
        </p:nvGrpSpPr>
        <p:grpSpPr>
          <a:xfrm>
            <a:off x="4487171" y="2728702"/>
            <a:ext cx="7704829" cy="1079204"/>
            <a:chOff x="0" y="0"/>
            <a:chExt cx="8560921" cy="7620000"/>
          </a:xfrm>
        </p:grpSpPr>
        <p:sp>
          <p:nvSpPr>
            <p:cNvPr id="12"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txBody>
            <a:bodyPr/>
            <a:lstStyle/>
            <a:p>
              <a:endParaRPr lang="en-US"/>
            </a:p>
          </p:txBody>
        </p:sp>
      </p:grpSp>
      <p:sp>
        <p:nvSpPr>
          <p:cNvPr id="13" name="TextBox 6">
            <a:extLst>
              <a:ext uri="{FF2B5EF4-FFF2-40B4-BE49-F238E27FC236}">
                <a16:creationId xmlns:a16="http://schemas.microsoft.com/office/drawing/2014/main" id="{8FB955D8-CB9C-411C-BF73-3D331B6E8448}"/>
              </a:ext>
            </a:extLst>
          </p:cNvPr>
          <p:cNvSpPr txBox="1"/>
          <p:nvPr/>
        </p:nvSpPr>
        <p:spPr>
          <a:xfrm>
            <a:off x="4758429" y="2827359"/>
            <a:ext cx="6756400" cy="953723"/>
          </a:xfrm>
          <a:prstGeom prst="rect">
            <a:avLst/>
          </a:prstGeom>
        </p:spPr>
        <p:txBody>
          <a:bodyPr wrap="square" lIns="0" tIns="0" rIns="0" bIns="0" rtlCol="0" anchor="t">
            <a:spAutoFit/>
          </a:bodyPr>
          <a:lstStyle/>
          <a:p>
            <a:pPr algn="just" defTabSz="609585">
              <a:lnSpc>
                <a:spcPts val="3669"/>
              </a:lnSpc>
              <a:spcBef>
                <a:spcPct val="0"/>
              </a:spcBef>
            </a:pPr>
            <a:r>
              <a:rPr lang="en-US" sz="3733" dirty="0" err="1">
                <a:solidFill>
                  <a:schemeClr val="bg1"/>
                </a:solidFill>
                <a:latin typeface="+mj-lt"/>
              </a:rPr>
              <a:t>Nắng</a:t>
            </a:r>
            <a:r>
              <a:rPr lang="en-US" sz="3733" dirty="0">
                <a:solidFill>
                  <a:schemeClr val="bg1"/>
                </a:solidFill>
                <a:latin typeface="+mj-lt"/>
              </a:rPr>
              <a:t> </a:t>
            </a:r>
            <a:r>
              <a:rPr lang="en-US" sz="3733" dirty="0" err="1">
                <a:solidFill>
                  <a:schemeClr val="bg1"/>
                </a:solidFill>
                <a:latin typeface="+mj-lt"/>
              </a:rPr>
              <a:t>bốc</a:t>
            </a:r>
            <a:r>
              <a:rPr lang="en-US" sz="3733" dirty="0">
                <a:solidFill>
                  <a:schemeClr val="bg1"/>
                </a:solidFill>
                <a:latin typeface="+mj-lt"/>
              </a:rPr>
              <a:t> </a:t>
            </a:r>
            <a:r>
              <a:rPr lang="en-US" sz="3733" dirty="0" err="1">
                <a:solidFill>
                  <a:schemeClr val="bg1"/>
                </a:solidFill>
                <a:latin typeface="+mj-lt"/>
              </a:rPr>
              <a:t>hương</a:t>
            </a:r>
            <a:r>
              <a:rPr lang="en-US" sz="3733" dirty="0">
                <a:solidFill>
                  <a:schemeClr val="bg1"/>
                </a:solidFill>
                <a:latin typeface="+mj-lt"/>
              </a:rPr>
              <a:t> </a:t>
            </a:r>
            <a:r>
              <a:rPr lang="en-US" sz="3733" dirty="0" err="1">
                <a:solidFill>
                  <a:schemeClr val="bg1"/>
                </a:solidFill>
                <a:latin typeface="+mj-lt"/>
              </a:rPr>
              <a:t>hoa</a:t>
            </a:r>
            <a:r>
              <a:rPr lang="en-US" sz="3733" dirty="0">
                <a:solidFill>
                  <a:schemeClr val="bg1"/>
                </a:solidFill>
                <a:latin typeface="+mj-lt"/>
              </a:rPr>
              <a:t> </a:t>
            </a:r>
            <a:r>
              <a:rPr lang="en-US" sz="3733" dirty="0" err="1">
                <a:solidFill>
                  <a:schemeClr val="bg1"/>
                </a:solidFill>
                <a:latin typeface="+mj-lt"/>
              </a:rPr>
              <a:t>tràm</a:t>
            </a:r>
            <a:r>
              <a:rPr lang="en-US" sz="3733" dirty="0">
                <a:solidFill>
                  <a:schemeClr val="bg1"/>
                </a:solidFill>
                <a:latin typeface="+mj-lt"/>
              </a:rPr>
              <a:t> </a:t>
            </a:r>
            <a:r>
              <a:rPr lang="en-US" sz="3733" dirty="0" err="1">
                <a:solidFill>
                  <a:schemeClr val="bg1"/>
                </a:solidFill>
                <a:latin typeface="+mj-lt"/>
              </a:rPr>
              <a:t>thơm</a:t>
            </a:r>
            <a:r>
              <a:rPr lang="en-US" sz="3733" dirty="0">
                <a:solidFill>
                  <a:schemeClr val="bg1"/>
                </a:solidFill>
                <a:latin typeface="+mj-lt"/>
              </a:rPr>
              <a:t> </a:t>
            </a:r>
            <a:r>
              <a:rPr lang="en-US" sz="3733" dirty="0" err="1">
                <a:solidFill>
                  <a:schemeClr val="bg1"/>
                </a:solidFill>
                <a:latin typeface="+mj-lt"/>
              </a:rPr>
              <a:t>ngây</a:t>
            </a:r>
            <a:r>
              <a:rPr lang="en-US" sz="3733" dirty="0">
                <a:solidFill>
                  <a:schemeClr val="bg1"/>
                </a:solidFill>
                <a:latin typeface="+mj-lt"/>
              </a:rPr>
              <a:t> </a:t>
            </a:r>
            <a:r>
              <a:rPr lang="en-US" sz="3733" dirty="0" err="1">
                <a:solidFill>
                  <a:schemeClr val="bg1"/>
                </a:solidFill>
                <a:latin typeface="+mj-lt"/>
              </a:rPr>
              <a:t>ngất</a:t>
            </a:r>
            <a:r>
              <a:rPr lang="en-US" sz="3733" dirty="0">
                <a:solidFill>
                  <a:schemeClr val="bg1"/>
                </a:solidFill>
                <a:latin typeface="+mj-lt"/>
              </a:rPr>
              <a:t>….</a:t>
            </a:r>
            <a:endParaRPr lang="vi-VN" sz="5333" spc="-100" dirty="0">
              <a:solidFill>
                <a:schemeClr val="bg1"/>
              </a:solidFill>
              <a:latin typeface="+mj-lt"/>
            </a:endParaRPr>
          </a:p>
        </p:txBody>
      </p:sp>
      <p:grpSp>
        <p:nvGrpSpPr>
          <p:cNvPr id="14" name="Group 2">
            <a:extLst>
              <a:ext uri="{FF2B5EF4-FFF2-40B4-BE49-F238E27FC236}">
                <a16:creationId xmlns:a16="http://schemas.microsoft.com/office/drawing/2014/main" id="{894CCACC-2223-43D6-AA23-A623CBEE4777}"/>
              </a:ext>
            </a:extLst>
          </p:cNvPr>
          <p:cNvGrpSpPr/>
          <p:nvPr/>
        </p:nvGrpSpPr>
        <p:grpSpPr>
          <a:xfrm>
            <a:off x="4622800" y="4201513"/>
            <a:ext cx="7704829" cy="1079204"/>
            <a:chOff x="0" y="0"/>
            <a:chExt cx="8560921" cy="7620000"/>
          </a:xfrm>
        </p:grpSpPr>
        <p:sp>
          <p:nvSpPr>
            <p:cNvPr id="15"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txBody>
            <a:bodyPr/>
            <a:lstStyle/>
            <a:p>
              <a:endParaRPr lang="en-US"/>
            </a:p>
          </p:txBody>
        </p:sp>
      </p:grpSp>
      <p:grpSp>
        <p:nvGrpSpPr>
          <p:cNvPr id="16" name="Group 2">
            <a:extLst>
              <a:ext uri="{FF2B5EF4-FFF2-40B4-BE49-F238E27FC236}">
                <a16:creationId xmlns:a16="http://schemas.microsoft.com/office/drawing/2014/main" id="{894CCACC-2223-43D6-AA23-A623CBEE4777}"/>
              </a:ext>
            </a:extLst>
          </p:cNvPr>
          <p:cNvGrpSpPr/>
          <p:nvPr/>
        </p:nvGrpSpPr>
        <p:grpSpPr>
          <a:xfrm>
            <a:off x="4622800" y="5661026"/>
            <a:ext cx="7704829" cy="1079204"/>
            <a:chOff x="0" y="0"/>
            <a:chExt cx="8560921" cy="7620000"/>
          </a:xfrm>
        </p:grpSpPr>
        <p:sp>
          <p:nvSpPr>
            <p:cNvPr id="17"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txBody>
            <a:bodyPr/>
            <a:lstStyle/>
            <a:p>
              <a:endParaRPr lang="en-US"/>
            </a:p>
          </p:txBody>
        </p:sp>
      </p:grpSp>
      <p:sp>
        <p:nvSpPr>
          <p:cNvPr id="18" name="TextBox 6">
            <a:extLst>
              <a:ext uri="{FF2B5EF4-FFF2-40B4-BE49-F238E27FC236}">
                <a16:creationId xmlns:a16="http://schemas.microsoft.com/office/drawing/2014/main" id="{8FB955D8-CB9C-411C-BF73-3D331B6E8448}"/>
              </a:ext>
            </a:extLst>
          </p:cNvPr>
          <p:cNvSpPr txBox="1"/>
          <p:nvPr/>
        </p:nvSpPr>
        <p:spPr>
          <a:xfrm>
            <a:off x="4758429" y="4323190"/>
            <a:ext cx="6756400" cy="479234"/>
          </a:xfrm>
          <a:prstGeom prst="rect">
            <a:avLst/>
          </a:prstGeom>
        </p:spPr>
        <p:txBody>
          <a:bodyPr wrap="square" lIns="0" tIns="0" rIns="0" bIns="0" rtlCol="0" anchor="t">
            <a:spAutoFit/>
          </a:bodyPr>
          <a:lstStyle/>
          <a:p>
            <a:pPr algn="just" defTabSz="609585">
              <a:lnSpc>
                <a:spcPts val="3669"/>
              </a:lnSpc>
              <a:spcBef>
                <a:spcPct val="0"/>
              </a:spcBef>
            </a:pPr>
            <a:r>
              <a:rPr lang="en-US" sz="3733" spc="-100" dirty="0" err="1">
                <a:solidFill>
                  <a:schemeClr val="bg1"/>
                </a:solidFill>
                <a:latin typeface="+mj-lt"/>
              </a:rPr>
              <a:t>Mấy</a:t>
            </a:r>
            <a:r>
              <a:rPr lang="en-US" sz="3733" spc="-100" dirty="0">
                <a:solidFill>
                  <a:schemeClr val="bg1"/>
                </a:solidFill>
                <a:latin typeface="+mj-lt"/>
              </a:rPr>
              <a:t> con </a:t>
            </a:r>
            <a:r>
              <a:rPr lang="en-US" sz="3733" spc="-100" dirty="0" err="1">
                <a:solidFill>
                  <a:schemeClr val="bg1"/>
                </a:solidFill>
                <a:latin typeface="+mj-lt"/>
              </a:rPr>
              <a:t>kỳ</a:t>
            </a:r>
            <a:r>
              <a:rPr lang="en-US" sz="3733" spc="-100" dirty="0">
                <a:solidFill>
                  <a:schemeClr val="bg1"/>
                </a:solidFill>
                <a:latin typeface="+mj-lt"/>
              </a:rPr>
              <a:t> </a:t>
            </a:r>
            <a:r>
              <a:rPr lang="en-US" sz="3733" spc="-100" dirty="0" err="1">
                <a:solidFill>
                  <a:schemeClr val="bg1"/>
                </a:solidFill>
                <a:latin typeface="+mj-lt"/>
              </a:rPr>
              <a:t>nhông</a:t>
            </a:r>
            <a:r>
              <a:rPr lang="en-US" sz="3733" spc="-100" dirty="0">
                <a:solidFill>
                  <a:schemeClr val="bg1"/>
                </a:solidFill>
                <a:latin typeface="+mj-lt"/>
              </a:rPr>
              <a:t> </a:t>
            </a:r>
            <a:r>
              <a:rPr lang="en-US" sz="3733" spc="-100" dirty="0" err="1">
                <a:solidFill>
                  <a:schemeClr val="bg1"/>
                </a:solidFill>
                <a:latin typeface="+mj-lt"/>
              </a:rPr>
              <a:t>nằm</a:t>
            </a:r>
            <a:r>
              <a:rPr lang="en-US" sz="3733" spc="-100" dirty="0">
                <a:solidFill>
                  <a:schemeClr val="bg1"/>
                </a:solidFill>
                <a:latin typeface="+mj-lt"/>
              </a:rPr>
              <a:t> </a:t>
            </a:r>
            <a:r>
              <a:rPr lang="en-US" sz="3733" spc="-100" dirty="0" err="1">
                <a:solidFill>
                  <a:schemeClr val="bg1"/>
                </a:solidFill>
                <a:latin typeface="+mj-lt"/>
              </a:rPr>
              <a:t>phơi</a:t>
            </a:r>
            <a:r>
              <a:rPr lang="en-US" sz="3733" spc="-100" dirty="0">
                <a:solidFill>
                  <a:schemeClr val="bg1"/>
                </a:solidFill>
                <a:latin typeface="+mj-lt"/>
              </a:rPr>
              <a:t> </a:t>
            </a:r>
            <a:r>
              <a:rPr lang="en-US" sz="3733" spc="-100" dirty="0" err="1">
                <a:solidFill>
                  <a:schemeClr val="bg1"/>
                </a:solidFill>
                <a:latin typeface="+mj-lt"/>
              </a:rPr>
              <a:t>mình</a:t>
            </a:r>
            <a:endParaRPr lang="vi-VN" sz="3733" spc="-100" dirty="0">
              <a:solidFill>
                <a:schemeClr val="bg1"/>
              </a:solidFill>
              <a:latin typeface="+mj-lt"/>
            </a:endParaRPr>
          </a:p>
        </p:txBody>
      </p:sp>
      <p:sp>
        <p:nvSpPr>
          <p:cNvPr id="19" name="TextBox 6">
            <a:extLst>
              <a:ext uri="{FF2B5EF4-FFF2-40B4-BE49-F238E27FC236}">
                <a16:creationId xmlns:a16="http://schemas.microsoft.com/office/drawing/2014/main" id="{8FB955D8-CB9C-411C-BF73-3D331B6E8448}"/>
              </a:ext>
            </a:extLst>
          </p:cNvPr>
          <p:cNvSpPr txBox="1"/>
          <p:nvPr/>
        </p:nvSpPr>
        <p:spPr>
          <a:xfrm>
            <a:off x="4758429" y="5782703"/>
            <a:ext cx="6756400" cy="479234"/>
          </a:xfrm>
          <a:prstGeom prst="rect">
            <a:avLst/>
          </a:prstGeom>
        </p:spPr>
        <p:txBody>
          <a:bodyPr wrap="square" lIns="0" tIns="0" rIns="0" bIns="0" rtlCol="0" anchor="t">
            <a:spAutoFit/>
          </a:bodyPr>
          <a:lstStyle/>
          <a:p>
            <a:pPr algn="just" defTabSz="609585">
              <a:lnSpc>
                <a:spcPts val="3669"/>
              </a:lnSpc>
              <a:spcBef>
                <a:spcPct val="0"/>
              </a:spcBef>
            </a:pPr>
            <a:r>
              <a:rPr lang="en-US" sz="3733" dirty="0">
                <a:solidFill>
                  <a:schemeClr val="bg1"/>
                </a:solidFill>
                <a:latin typeface="+mj-lt"/>
              </a:rPr>
              <a:t> </a:t>
            </a:r>
            <a:r>
              <a:rPr lang="en-US" sz="3733" dirty="0" err="1">
                <a:solidFill>
                  <a:schemeClr val="bg1"/>
                </a:solidFill>
                <a:latin typeface="+mj-lt"/>
              </a:rPr>
              <a:t>Các</a:t>
            </a:r>
            <a:r>
              <a:rPr lang="en-US" sz="3733" dirty="0">
                <a:solidFill>
                  <a:schemeClr val="bg1"/>
                </a:solidFill>
                <a:latin typeface="+mj-lt"/>
              </a:rPr>
              <a:t> </a:t>
            </a:r>
            <a:r>
              <a:rPr lang="en-US" sz="3733" dirty="0" err="1">
                <a:solidFill>
                  <a:schemeClr val="bg1"/>
                </a:solidFill>
                <a:latin typeface="+mj-lt"/>
              </a:rPr>
              <a:t>loại</a:t>
            </a:r>
            <a:r>
              <a:rPr lang="en-US" sz="3733" dirty="0">
                <a:solidFill>
                  <a:schemeClr val="bg1"/>
                </a:solidFill>
                <a:latin typeface="+mj-lt"/>
              </a:rPr>
              <a:t> </a:t>
            </a:r>
            <a:r>
              <a:rPr lang="en-US" sz="3733" dirty="0" err="1">
                <a:solidFill>
                  <a:schemeClr val="bg1"/>
                </a:solidFill>
                <a:latin typeface="+mj-lt"/>
              </a:rPr>
              <a:t>chim</a:t>
            </a:r>
            <a:r>
              <a:rPr lang="en-US" sz="3733" dirty="0">
                <a:solidFill>
                  <a:schemeClr val="bg1"/>
                </a:solidFill>
                <a:latin typeface="+mj-lt"/>
              </a:rPr>
              <a:t> </a:t>
            </a:r>
            <a:r>
              <a:rPr lang="en-US" sz="3733" dirty="0" err="1">
                <a:solidFill>
                  <a:schemeClr val="bg1"/>
                </a:solidFill>
                <a:latin typeface="+mj-lt"/>
              </a:rPr>
              <a:t>rừng</a:t>
            </a:r>
            <a:r>
              <a:rPr lang="en-US" sz="3733" dirty="0">
                <a:solidFill>
                  <a:schemeClr val="bg1"/>
                </a:solidFill>
                <a:latin typeface="+mj-lt"/>
              </a:rPr>
              <a:t> </a:t>
            </a:r>
            <a:r>
              <a:rPr lang="en-US" sz="3733" dirty="0" err="1">
                <a:solidFill>
                  <a:schemeClr val="bg1"/>
                </a:solidFill>
                <a:latin typeface="+mj-lt"/>
              </a:rPr>
              <a:t>với</a:t>
            </a:r>
            <a:r>
              <a:rPr lang="en-US" sz="3733" dirty="0">
                <a:solidFill>
                  <a:schemeClr val="bg1"/>
                </a:solidFill>
                <a:latin typeface="+mj-lt"/>
              </a:rPr>
              <a:t> </a:t>
            </a:r>
            <a:r>
              <a:rPr lang="en-US" sz="3733" dirty="0" err="1">
                <a:solidFill>
                  <a:schemeClr val="bg1"/>
                </a:solidFill>
                <a:latin typeface="+mj-lt"/>
              </a:rPr>
              <a:t>đủ</a:t>
            </a:r>
            <a:r>
              <a:rPr lang="en-US" sz="3733" dirty="0">
                <a:solidFill>
                  <a:schemeClr val="bg1"/>
                </a:solidFill>
                <a:latin typeface="+mj-lt"/>
              </a:rPr>
              <a:t> </a:t>
            </a:r>
            <a:r>
              <a:rPr lang="en-US" sz="3733" dirty="0" err="1">
                <a:solidFill>
                  <a:schemeClr val="bg1"/>
                </a:solidFill>
                <a:latin typeface="+mj-lt"/>
              </a:rPr>
              <a:t>màu</a:t>
            </a:r>
            <a:r>
              <a:rPr lang="en-US" sz="3733" dirty="0">
                <a:solidFill>
                  <a:schemeClr val="bg1"/>
                </a:solidFill>
                <a:latin typeface="+mj-lt"/>
              </a:rPr>
              <a:t> </a:t>
            </a:r>
            <a:r>
              <a:rPr lang="en-US" sz="3733" dirty="0" err="1">
                <a:solidFill>
                  <a:schemeClr val="bg1"/>
                </a:solidFill>
                <a:latin typeface="+mj-lt"/>
              </a:rPr>
              <a:t>sắc</a:t>
            </a:r>
            <a:endParaRPr lang="vi-VN" sz="5333" spc="-100" dirty="0">
              <a:solidFill>
                <a:schemeClr val="bg1"/>
              </a:solidFill>
              <a:latin typeface="+mj-lt"/>
            </a:endParaRPr>
          </a:p>
        </p:txBody>
      </p:sp>
    </p:spTree>
    <p:extLst>
      <p:ext uri="{BB962C8B-B14F-4D97-AF65-F5344CB8AC3E}">
        <p14:creationId xmlns:p14="http://schemas.microsoft.com/office/powerpoint/2010/main" val="218366625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76200"/>
            <a:ext cx="9093079" cy="6858000"/>
            <a:chOff x="0" y="0"/>
            <a:chExt cx="6350000" cy="4789170"/>
          </a:xfrm>
        </p:grpSpPr>
        <p:sp>
          <p:nvSpPr>
            <p:cNvPr id="3" name="Freeform 3"/>
            <p:cNvSpPr/>
            <p:nvPr/>
          </p:nvSpPr>
          <p:spPr>
            <a:xfrm>
              <a:off x="0" y="-55880"/>
              <a:ext cx="6350000" cy="4845050"/>
            </a:xfrm>
            <a:custGeom>
              <a:avLst/>
              <a:gdLst/>
              <a:ahLst/>
              <a:cxnLst/>
              <a:rect l="l" t="t" r="r" b="b"/>
              <a:pathLst>
                <a:path w="6350000" h="484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4845050"/>
                  </a:lnTo>
                  <a:lnTo>
                    <a:pt x="6350000" y="4845050"/>
                  </a:lnTo>
                  <a:lnTo>
                    <a:pt x="6350000" y="327660"/>
                  </a:lnTo>
                  <a:cubicBezTo>
                    <a:pt x="6112510" y="265430"/>
                    <a:pt x="5867400" y="220980"/>
                    <a:pt x="5628640" y="177800"/>
                  </a:cubicBezTo>
                  <a:close/>
                </a:path>
              </a:pathLst>
            </a:custGeom>
            <a:solidFill>
              <a:srgbClr val="85976E">
                <a:alpha val="63922"/>
              </a:srgbClr>
            </a:solidFill>
          </p:spPr>
          <p:txBody>
            <a:bodyPr/>
            <a:lstStyle/>
            <a:p>
              <a:endParaRPr lang="en-US"/>
            </a:p>
          </p:txBody>
        </p:sp>
      </p:grpSp>
      <p:grpSp>
        <p:nvGrpSpPr>
          <p:cNvPr id="4" name="Group 4"/>
          <p:cNvGrpSpPr/>
          <p:nvPr/>
        </p:nvGrpSpPr>
        <p:grpSpPr>
          <a:xfrm>
            <a:off x="8634042" y="283535"/>
            <a:ext cx="3628535" cy="1482760"/>
            <a:chOff x="0" y="0"/>
            <a:chExt cx="18116005" cy="5078039"/>
          </a:xfrm>
        </p:grpSpPr>
        <p:sp>
          <p:nvSpPr>
            <p:cNvPr id="5" name="Freeform 5"/>
            <p:cNvSpPr/>
            <p:nvPr/>
          </p:nvSpPr>
          <p:spPr>
            <a:xfrm>
              <a:off x="0" y="0"/>
              <a:ext cx="18116004" cy="5078038"/>
            </a:xfrm>
            <a:custGeom>
              <a:avLst/>
              <a:gdLst/>
              <a:ahLst/>
              <a:cxnLst/>
              <a:rect l="l" t="t" r="r" b="b"/>
              <a:pathLst>
                <a:path w="18116004" h="5078038">
                  <a:moveTo>
                    <a:pt x="17409885" y="1894840"/>
                  </a:moveTo>
                  <a:lnTo>
                    <a:pt x="17409885" y="0"/>
                  </a:lnTo>
                  <a:lnTo>
                    <a:pt x="17040315" y="0"/>
                  </a:lnTo>
                  <a:lnTo>
                    <a:pt x="0" y="0"/>
                  </a:lnTo>
                  <a:lnTo>
                    <a:pt x="0" y="5078038"/>
                  </a:lnTo>
                  <a:lnTo>
                    <a:pt x="17040315" y="5078038"/>
                  </a:lnTo>
                  <a:lnTo>
                    <a:pt x="17409885" y="5078038"/>
                  </a:lnTo>
                  <a:lnTo>
                    <a:pt x="17409885" y="2476500"/>
                  </a:lnTo>
                  <a:lnTo>
                    <a:pt x="18116004" y="2185670"/>
                  </a:lnTo>
                  <a:lnTo>
                    <a:pt x="17409885" y="1894840"/>
                  </a:lnTo>
                  <a:close/>
                </a:path>
              </a:pathLst>
            </a:custGeom>
            <a:solidFill>
              <a:srgbClr val="3C4E3A"/>
            </a:solidFill>
          </p:spPr>
          <p:txBody>
            <a:bodyPr/>
            <a:lstStyle/>
            <a:p>
              <a:endParaRPr lang="en-US"/>
            </a:p>
          </p:txBody>
        </p:sp>
      </p:grpSp>
      <p:sp>
        <p:nvSpPr>
          <p:cNvPr id="6" name="TextBox 6"/>
          <p:cNvSpPr txBox="1"/>
          <p:nvPr/>
        </p:nvSpPr>
        <p:spPr>
          <a:xfrm>
            <a:off x="348133" y="728330"/>
            <a:ext cx="8563476" cy="5474897"/>
          </a:xfrm>
          <a:prstGeom prst="rect">
            <a:avLst/>
          </a:prstGeom>
        </p:spPr>
        <p:txBody>
          <a:bodyPr wrap="square" lIns="0" tIns="0" rIns="0" bIns="0" rtlCol="0" anchor="t">
            <a:spAutoFit/>
          </a:bodyPr>
          <a:lstStyle/>
          <a:p>
            <a:pPr>
              <a:lnSpc>
                <a:spcPct val="150000"/>
              </a:lnSpc>
            </a:pPr>
            <a:r>
              <a:rPr lang="en-US" sz="2667" dirty="0">
                <a:solidFill>
                  <a:schemeClr val="bg1"/>
                </a:solidFill>
              </a:rPr>
              <a:t>Qua </a:t>
            </a:r>
            <a:r>
              <a:rPr lang="en-US" sz="2667" dirty="0" err="1">
                <a:solidFill>
                  <a:schemeClr val="bg1"/>
                </a:solidFill>
              </a:rPr>
              <a:t>cái</a:t>
            </a:r>
            <a:r>
              <a:rPr lang="en-US" sz="2667" dirty="0">
                <a:solidFill>
                  <a:schemeClr val="bg1"/>
                </a:solidFill>
              </a:rPr>
              <a:t> </a:t>
            </a:r>
            <a:r>
              <a:rPr lang="en-US" sz="2667" dirty="0" err="1">
                <a:solidFill>
                  <a:schemeClr val="bg1"/>
                </a:solidFill>
              </a:rPr>
              <a:t>nhìn</a:t>
            </a:r>
            <a:r>
              <a:rPr lang="en-US" sz="2667" dirty="0">
                <a:solidFill>
                  <a:schemeClr val="bg1"/>
                </a:solidFill>
              </a:rPr>
              <a:t> </a:t>
            </a:r>
            <a:r>
              <a:rPr lang="en-US" sz="2667" dirty="0" err="1">
                <a:solidFill>
                  <a:schemeClr val="bg1"/>
                </a:solidFill>
              </a:rPr>
              <a:t>của</a:t>
            </a:r>
            <a:r>
              <a:rPr lang="en-US" sz="2667" dirty="0">
                <a:solidFill>
                  <a:schemeClr val="bg1"/>
                </a:solidFill>
              </a:rPr>
              <a:t> An, </a:t>
            </a:r>
            <a:r>
              <a:rPr lang="en-US" sz="2667" dirty="0" err="1">
                <a:solidFill>
                  <a:schemeClr val="bg1"/>
                </a:solidFill>
              </a:rPr>
              <a:t>rừng</a:t>
            </a:r>
            <a:r>
              <a:rPr lang="en-US" sz="2667" dirty="0">
                <a:solidFill>
                  <a:schemeClr val="bg1"/>
                </a:solidFill>
              </a:rPr>
              <a:t> U Minh </a:t>
            </a:r>
            <a:r>
              <a:rPr lang="en-US" sz="2667" dirty="0" err="1">
                <a:solidFill>
                  <a:schemeClr val="bg1"/>
                </a:solidFill>
              </a:rPr>
              <a:t>hiện</a:t>
            </a:r>
            <a:r>
              <a:rPr lang="en-US" sz="2667" dirty="0">
                <a:solidFill>
                  <a:schemeClr val="bg1"/>
                </a:solidFill>
              </a:rPr>
              <a:t> </a:t>
            </a:r>
            <a:r>
              <a:rPr lang="en-US" sz="2667" dirty="0" err="1">
                <a:solidFill>
                  <a:schemeClr val="bg1"/>
                </a:solidFill>
              </a:rPr>
              <a:t>ra</a:t>
            </a:r>
            <a:r>
              <a:rPr lang="en-US" sz="2667" dirty="0">
                <a:solidFill>
                  <a:schemeClr val="bg1"/>
                </a:solidFill>
              </a:rPr>
              <a:t> </a:t>
            </a:r>
            <a:r>
              <a:rPr lang="en-US" sz="2667" dirty="0" err="1">
                <a:solidFill>
                  <a:schemeClr val="bg1"/>
                </a:solidFill>
              </a:rPr>
              <a:t>với</a:t>
            </a:r>
            <a:r>
              <a:rPr lang="en-US" sz="2667" dirty="0">
                <a:solidFill>
                  <a:schemeClr val="bg1"/>
                </a:solidFill>
              </a:rPr>
              <a:t> </a:t>
            </a:r>
            <a:r>
              <a:rPr lang="en-US" sz="2667" dirty="0" err="1">
                <a:solidFill>
                  <a:schemeClr val="bg1"/>
                </a:solidFill>
              </a:rPr>
              <a:t>vẻ</a:t>
            </a:r>
            <a:r>
              <a:rPr lang="en-US" sz="2667" dirty="0">
                <a:solidFill>
                  <a:schemeClr val="bg1"/>
                </a:solidFill>
              </a:rPr>
              <a:t> </a:t>
            </a:r>
            <a:r>
              <a:rPr lang="en-US" sz="2667" dirty="0" err="1">
                <a:solidFill>
                  <a:schemeClr val="bg1"/>
                </a:solidFill>
              </a:rPr>
              <a:t>đẹp</a:t>
            </a:r>
            <a:r>
              <a:rPr lang="en-US" sz="2667" dirty="0">
                <a:solidFill>
                  <a:schemeClr val="bg1"/>
                </a:solidFill>
              </a:rPr>
              <a:t> </a:t>
            </a:r>
            <a:r>
              <a:rPr lang="en-US" sz="2667" dirty="0" err="1">
                <a:solidFill>
                  <a:schemeClr val="bg1"/>
                </a:solidFill>
              </a:rPr>
              <a:t>kỳ</a:t>
            </a:r>
            <a:r>
              <a:rPr lang="en-US" sz="2667" dirty="0">
                <a:solidFill>
                  <a:schemeClr val="bg1"/>
                </a:solidFill>
              </a:rPr>
              <a:t> </a:t>
            </a:r>
            <a:r>
              <a:rPr lang="en-US" sz="2667" dirty="0" err="1">
                <a:solidFill>
                  <a:schemeClr val="bg1"/>
                </a:solidFill>
              </a:rPr>
              <a:t>thú</a:t>
            </a:r>
            <a:r>
              <a:rPr lang="en-US" sz="2667" dirty="0">
                <a:solidFill>
                  <a:schemeClr val="bg1"/>
                </a:solidFill>
              </a:rPr>
              <a:t>, </a:t>
            </a:r>
            <a:r>
              <a:rPr lang="en-US" sz="2667" dirty="0" err="1">
                <a:solidFill>
                  <a:schemeClr val="bg1"/>
                </a:solidFill>
              </a:rPr>
              <a:t>đầy</a:t>
            </a:r>
            <a:r>
              <a:rPr lang="en-US" sz="2667" dirty="0">
                <a:solidFill>
                  <a:schemeClr val="bg1"/>
                </a:solidFill>
              </a:rPr>
              <a:t> </a:t>
            </a:r>
            <a:r>
              <a:rPr lang="en-US" sz="2667" dirty="0" err="1">
                <a:solidFill>
                  <a:schemeClr val="bg1"/>
                </a:solidFill>
              </a:rPr>
              <a:t>chất</a:t>
            </a:r>
            <a:r>
              <a:rPr lang="en-US" sz="2667" dirty="0">
                <a:solidFill>
                  <a:schemeClr val="bg1"/>
                </a:solidFill>
              </a:rPr>
              <a:t> </a:t>
            </a:r>
            <a:r>
              <a:rPr lang="en-US" sz="2667" dirty="0" err="1">
                <a:solidFill>
                  <a:schemeClr val="bg1"/>
                </a:solidFill>
              </a:rPr>
              <a:t>thơ</a:t>
            </a:r>
            <a:r>
              <a:rPr lang="en-US" sz="2667" dirty="0">
                <a:solidFill>
                  <a:schemeClr val="bg1"/>
                </a:solidFill>
              </a:rPr>
              <a:t>, </a:t>
            </a:r>
            <a:r>
              <a:rPr lang="en-US" sz="2667" dirty="0" err="1">
                <a:solidFill>
                  <a:schemeClr val="bg1"/>
                </a:solidFill>
              </a:rPr>
              <a:t>vừa</a:t>
            </a:r>
            <a:r>
              <a:rPr lang="en-US" sz="2667" dirty="0">
                <a:solidFill>
                  <a:schemeClr val="bg1"/>
                </a:solidFill>
              </a:rPr>
              <a:t> </a:t>
            </a:r>
            <a:r>
              <a:rPr lang="en-US" sz="2667" dirty="0" err="1">
                <a:solidFill>
                  <a:schemeClr val="bg1"/>
                </a:solidFill>
              </a:rPr>
              <a:t>giàu</a:t>
            </a:r>
            <a:r>
              <a:rPr lang="en-US" sz="2667" dirty="0">
                <a:solidFill>
                  <a:schemeClr val="bg1"/>
                </a:solidFill>
              </a:rPr>
              <a:t> </a:t>
            </a:r>
            <a:r>
              <a:rPr lang="en-US" sz="2667" dirty="0" err="1">
                <a:solidFill>
                  <a:schemeClr val="bg1"/>
                </a:solidFill>
              </a:rPr>
              <a:t>có</a:t>
            </a:r>
            <a:r>
              <a:rPr lang="en-US" sz="2667" dirty="0">
                <a:solidFill>
                  <a:schemeClr val="bg1"/>
                </a:solidFill>
              </a:rPr>
              <a:t>, </a:t>
            </a:r>
            <a:r>
              <a:rPr lang="en-US" sz="2667" dirty="0" err="1">
                <a:solidFill>
                  <a:schemeClr val="bg1"/>
                </a:solidFill>
              </a:rPr>
              <a:t>hoang</a:t>
            </a:r>
            <a:r>
              <a:rPr lang="en-US" sz="2667" dirty="0">
                <a:solidFill>
                  <a:schemeClr val="bg1"/>
                </a:solidFill>
              </a:rPr>
              <a:t> </a:t>
            </a:r>
            <a:r>
              <a:rPr lang="en-US" sz="2667" dirty="0" err="1">
                <a:solidFill>
                  <a:schemeClr val="bg1"/>
                </a:solidFill>
              </a:rPr>
              <a:t>sơ</a:t>
            </a:r>
            <a:r>
              <a:rPr lang="en-US" sz="2667" dirty="0">
                <a:solidFill>
                  <a:schemeClr val="bg1"/>
                </a:solidFill>
              </a:rPr>
              <a:t>:</a:t>
            </a:r>
          </a:p>
          <a:p>
            <a:pPr>
              <a:lnSpc>
                <a:spcPct val="150000"/>
              </a:lnSpc>
            </a:pPr>
            <a:r>
              <a:rPr lang="en-US" sz="2667" dirty="0">
                <a:solidFill>
                  <a:schemeClr val="bg1"/>
                </a:solidFill>
              </a:rPr>
              <a:t>+ </a:t>
            </a:r>
            <a:r>
              <a:rPr lang="en-US" sz="2667" dirty="0" err="1">
                <a:solidFill>
                  <a:schemeClr val="bg1"/>
                </a:solidFill>
              </a:rPr>
              <a:t>Bình</a:t>
            </a:r>
            <a:r>
              <a:rPr lang="en-US" sz="2667" dirty="0">
                <a:solidFill>
                  <a:schemeClr val="bg1"/>
                </a:solidFill>
              </a:rPr>
              <a:t> minh </a:t>
            </a:r>
            <a:r>
              <a:rPr lang="en-US" sz="2667" dirty="0" err="1">
                <a:solidFill>
                  <a:schemeClr val="bg1"/>
                </a:solidFill>
              </a:rPr>
              <a:t>yên</a:t>
            </a:r>
            <a:r>
              <a:rPr lang="en-US" sz="2667" dirty="0">
                <a:solidFill>
                  <a:schemeClr val="bg1"/>
                </a:solidFill>
              </a:rPr>
              <a:t> </a:t>
            </a:r>
            <a:r>
              <a:rPr lang="en-US" sz="2667" dirty="0" err="1">
                <a:solidFill>
                  <a:schemeClr val="bg1"/>
                </a:solidFill>
              </a:rPr>
              <a:t>tĩnh</a:t>
            </a:r>
            <a:r>
              <a:rPr lang="en-US" sz="2667" dirty="0">
                <a:solidFill>
                  <a:schemeClr val="bg1"/>
                </a:solidFill>
              </a:rPr>
              <a:t>, </a:t>
            </a:r>
            <a:r>
              <a:rPr lang="en-US" sz="2667" dirty="0" err="1">
                <a:solidFill>
                  <a:schemeClr val="bg1"/>
                </a:solidFill>
              </a:rPr>
              <a:t>trong</a:t>
            </a:r>
            <a:r>
              <a:rPr lang="en-US" sz="2667" dirty="0">
                <a:solidFill>
                  <a:schemeClr val="bg1"/>
                </a:solidFill>
              </a:rPr>
              <a:t> </a:t>
            </a:r>
            <a:r>
              <a:rPr lang="en-US" sz="2667" dirty="0" err="1">
                <a:solidFill>
                  <a:schemeClr val="bg1"/>
                </a:solidFill>
              </a:rPr>
              <a:t>vắt</a:t>
            </a:r>
            <a:r>
              <a:rPr lang="en-US" sz="2667" dirty="0">
                <a:solidFill>
                  <a:schemeClr val="bg1"/>
                </a:solidFill>
              </a:rPr>
              <a:t>, </a:t>
            </a:r>
            <a:r>
              <a:rPr lang="en-US" sz="2667" dirty="0" err="1">
                <a:solidFill>
                  <a:schemeClr val="bg1"/>
                </a:solidFill>
              </a:rPr>
              <a:t>mát</a:t>
            </a:r>
            <a:r>
              <a:rPr lang="en-US" sz="2667" dirty="0">
                <a:solidFill>
                  <a:schemeClr val="bg1"/>
                </a:solidFill>
              </a:rPr>
              <a:t> </a:t>
            </a:r>
            <a:r>
              <a:rPr lang="en-US" sz="2667" dirty="0" err="1">
                <a:solidFill>
                  <a:schemeClr val="bg1"/>
                </a:solidFill>
              </a:rPr>
              <a:t>lành</a:t>
            </a:r>
            <a:r>
              <a:rPr lang="en-US" sz="2667" dirty="0">
                <a:solidFill>
                  <a:schemeClr val="bg1"/>
                </a:solidFill>
              </a:rPr>
              <a:t>.</a:t>
            </a:r>
          </a:p>
          <a:p>
            <a:pPr>
              <a:lnSpc>
                <a:spcPct val="150000"/>
              </a:lnSpc>
            </a:pPr>
            <a:r>
              <a:rPr lang="en-US" sz="2667" dirty="0">
                <a:solidFill>
                  <a:schemeClr val="bg1"/>
                </a:solidFill>
              </a:rPr>
              <a:t>+ </a:t>
            </a:r>
            <a:r>
              <a:rPr lang="en-US" sz="2667" dirty="0" err="1">
                <a:solidFill>
                  <a:schemeClr val="bg1"/>
                </a:solidFill>
              </a:rPr>
              <a:t>Buổi</a:t>
            </a:r>
            <a:r>
              <a:rPr lang="en-US" sz="2667" dirty="0">
                <a:solidFill>
                  <a:schemeClr val="bg1"/>
                </a:solidFill>
              </a:rPr>
              <a:t> </a:t>
            </a:r>
            <a:r>
              <a:rPr lang="en-US" sz="2667" dirty="0" err="1">
                <a:solidFill>
                  <a:schemeClr val="bg1"/>
                </a:solidFill>
              </a:rPr>
              <a:t>trưa</a:t>
            </a:r>
            <a:r>
              <a:rPr lang="en-US" sz="2667" dirty="0">
                <a:solidFill>
                  <a:schemeClr val="bg1"/>
                </a:solidFill>
              </a:rPr>
              <a:t> </a:t>
            </a:r>
            <a:r>
              <a:rPr lang="en-US" sz="2667" dirty="0" err="1">
                <a:solidFill>
                  <a:schemeClr val="bg1"/>
                </a:solidFill>
              </a:rPr>
              <a:t>tràn</a:t>
            </a:r>
            <a:r>
              <a:rPr lang="en-US" sz="2667" dirty="0">
                <a:solidFill>
                  <a:schemeClr val="bg1"/>
                </a:solidFill>
              </a:rPr>
              <a:t> </a:t>
            </a:r>
            <a:r>
              <a:rPr lang="en-US" sz="2667" dirty="0" err="1">
                <a:solidFill>
                  <a:schemeClr val="bg1"/>
                </a:solidFill>
              </a:rPr>
              <a:t>đầy</a:t>
            </a:r>
            <a:r>
              <a:rPr lang="en-US" sz="2667" dirty="0">
                <a:solidFill>
                  <a:schemeClr val="bg1"/>
                </a:solidFill>
              </a:rPr>
              <a:t> </a:t>
            </a:r>
            <a:r>
              <a:rPr lang="en-US" sz="2667" dirty="0" err="1">
                <a:solidFill>
                  <a:schemeClr val="bg1"/>
                </a:solidFill>
              </a:rPr>
              <a:t>ánh</a:t>
            </a:r>
            <a:r>
              <a:rPr lang="en-US" sz="2667" dirty="0">
                <a:solidFill>
                  <a:schemeClr val="bg1"/>
                </a:solidFill>
              </a:rPr>
              <a:t> </a:t>
            </a:r>
            <a:r>
              <a:rPr lang="en-US" sz="2667" dirty="0" err="1">
                <a:solidFill>
                  <a:schemeClr val="bg1"/>
                </a:solidFill>
              </a:rPr>
              <a:t>nắng</a:t>
            </a:r>
            <a:r>
              <a:rPr lang="en-US" sz="2667" dirty="0">
                <a:solidFill>
                  <a:schemeClr val="bg1"/>
                </a:solidFill>
              </a:rPr>
              <a:t>, </a:t>
            </a:r>
            <a:r>
              <a:rPr lang="en-US" sz="2667" dirty="0" err="1">
                <a:solidFill>
                  <a:schemeClr val="bg1"/>
                </a:solidFill>
              </a:rPr>
              <a:t>ngây</a:t>
            </a:r>
            <a:r>
              <a:rPr lang="en-US" sz="2667" dirty="0">
                <a:solidFill>
                  <a:schemeClr val="bg1"/>
                </a:solidFill>
              </a:rPr>
              <a:t> </a:t>
            </a:r>
            <a:r>
              <a:rPr lang="en-US" sz="2667" dirty="0" err="1">
                <a:solidFill>
                  <a:schemeClr val="bg1"/>
                </a:solidFill>
              </a:rPr>
              <a:t>ngất</a:t>
            </a:r>
            <a:r>
              <a:rPr lang="en-US" sz="2667" dirty="0">
                <a:solidFill>
                  <a:schemeClr val="bg1"/>
                </a:solidFill>
              </a:rPr>
              <a:t> </a:t>
            </a:r>
            <a:r>
              <a:rPr lang="en-US" sz="2667" dirty="0" err="1">
                <a:solidFill>
                  <a:schemeClr val="bg1"/>
                </a:solidFill>
              </a:rPr>
              <a:t>hương</a:t>
            </a:r>
            <a:r>
              <a:rPr lang="en-US" sz="2667" dirty="0">
                <a:solidFill>
                  <a:schemeClr val="bg1"/>
                </a:solidFill>
              </a:rPr>
              <a:t> </a:t>
            </a:r>
            <a:r>
              <a:rPr lang="en-US" sz="2667" dirty="0" err="1">
                <a:solidFill>
                  <a:schemeClr val="bg1"/>
                </a:solidFill>
              </a:rPr>
              <a:t>thơm</a:t>
            </a:r>
            <a:r>
              <a:rPr lang="en-US" sz="2667" dirty="0">
                <a:solidFill>
                  <a:schemeClr val="bg1"/>
                </a:solidFill>
              </a:rPr>
              <a:t> </a:t>
            </a:r>
            <a:r>
              <a:rPr lang="en-US" sz="2667" dirty="0" err="1">
                <a:solidFill>
                  <a:schemeClr val="bg1"/>
                </a:solidFill>
              </a:rPr>
              <a:t>của</a:t>
            </a:r>
            <a:r>
              <a:rPr lang="en-US" sz="2667" dirty="0">
                <a:solidFill>
                  <a:schemeClr val="bg1"/>
                </a:solidFill>
              </a:rPr>
              <a:t> </a:t>
            </a:r>
            <a:r>
              <a:rPr lang="en-US" sz="2667" dirty="0" err="1">
                <a:solidFill>
                  <a:schemeClr val="bg1"/>
                </a:solidFill>
              </a:rPr>
              <a:t>hoa</a:t>
            </a:r>
            <a:r>
              <a:rPr lang="en-US" sz="2667" dirty="0">
                <a:solidFill>
                  <a:schemeClr val="bg1"/>
                </a:solidFill>
              </a:rPr>
              <a:t> </a:t>
            </a:r>
            <a:r>
              <a:rPr lang="en-US" sz="2667" dirty="0" err="1">
                <a:solidFill>
                  <a:schemeClr val="bg1"/>
                </a:solidFill>
              </a:rPr>
              <a:t>tràm</a:t>
            </a:r>
            <a:r>
              <a:rPr lang="en-US" sz="2667" dirty="0">
                <a:solidFill>
                  <a:schemeClr val="bg1"/>
                </a:solidFill>
              </a:rPr>
              <a:t>, </a:t>
            </a:r>
            <a:r>
              <a:rPr lang="en-US" sz="2667" dirty="0" err="1">
                <a:solidFill>
                  <a:schemeClr val="bg1"/>
                </a:solidFill>
              </a:rPr>
              <a:t>rộn</a:t>
            </a:r>
            <a:r>
              <a:rPr lang="en-US" sz="2667" dirty="0">
                <a:solidFill>
                  <a:schemeClr val="bg1"/>
                </a:solidFill>
              </a:rPr>
              <a:t> </a:t>
            </a:r>
            <a:r>
              <a:rPr lang="en-US" sz="2667" dirty="0" err="1">
                <a:solidFill>
                  <a:schemeClr val="bg1"/>
                </a:solidFill>
              </a:rPr>
              <a:t>ràng</a:t>
            </a:r>
            <a:r>
              <a:rPr lang="en-US" sz="2667" dirty="0">
                <a:solidFill>
                  <a:schemeClr val="bg1"/>
                </a:solidFill>
              </a:rPr>
              <a:t> </a:t>
            </a:r>
            <a:r>
              <a:rPr lang="en-US" sz="2667" dirty="0" err="1">
                <a:solidFill>
                  <a:schemeClr val="bg1"/>
                </a:solidFill>
              </a:rPr>
              <a:t>tiếng</a:t>
            </a:r>
            <a:r>
              <a:rPr lang="en-US" sz="2667" dirty="0">
                <a:solidFill>
                  <a:schemeClr val="bg1"/>
                </a:solidFill>
              </a:rPr>
              <a:t> </a:t>
            </a:r>
            <a:r>
              <a:rPr lang="en-US" sz="2667" dirty="0" err="1">
                <a:solidFill>
                  <a:schemeClr val="bg1"/>
                </a:solidFill>
              </a:rPr>
              <a:t>chim</a:t>
            </a:r>
            <a:r>
              <a:rPr lang="en-US" sz="2667" dirty="0">
                <a:solidFill>
                  <a:schemeClr val="bg1"/>
                </a:solidFill>
              </a:rPr>
              <a:t>, </a:t>
            </a:r>
            <a:r>
              <a:rPr lang="en-US" sz="2667" dirty="0" err="1">
                <a:solidFill>
                  <a:schemeClr val="bg1"/>
                </a:solidFill>
              </a:rPr>
              <a:t>tiếng</a:t>
            </a:r>
            <a:r>
              <a:rPr lang="en-US" sz="2667" dirty="0">
                <a:solidFill>
                  <a:schemeClr val="bg1"/>
                </a:solidFill>
              </a:rPr>
              <a:t> </a:t>
            </a:r>
            <a:r>
              <a:rPr lang="en-US" sz="2667" dirty="0" err="1">
                <a:solidFill>
                  <a:schemeClr val="bg1"/>
                </a:solidFill>
              </a:rPr>
              <a:t>ong</a:t>
            </a:r>
            <a:r>
              <a:rPr lang="en-US" sz="2667" dirty="0">
                <a:solidFill>
                  <a:schemeClr val="bg1"/>
                </a:solidFill>
              </a:rPr>
              <a:t>, </a:t>
            </a:r>
            <a:r>
              <a:rPr lang="en-US" sz="2667" dirty="0" err="1">
                <a:solidFill>
                  <a:schemeClr val="bg1"/>
                </a:solidFill>
              </a:rPr>
              <a:t>tiếng</a:t>
            </a:r>
            <a:r>
              <a:rPr lang="en-US" sz="2667" dirty="0">
                <a:solidFill>
                  <a:schemeClr val="bg1"/>
                </a:solidFill>
              </a:rPr>
              <a:t> </a:t>
            </a:r>
            <a:r>
              <a:rPr lang="en-US" sz="2667" dirty="0" err="1">
                <a:solidFill>
                  <a:schemeClr val="bg1"/>
                </a:solidFill>
              </a:rPr>
              <a:t>côn</a:t>
            </a:r>
            <a:r>
              <a:rPr lang="en-US" sz="2667" dirty="0">
                <a:solidFill>
                  <a:schemeClr val="bg1"/>
                </a:solidFill>
              </a:rPr>
              <a:t> </a:t>
            </a:r>
            <a:r>
              <a:rPr lang="en-US" sz="2667" dirty="0" err="1">
                <a:solidFill>
                  <a:schemeClr val="bg1"/>
                </a:solidFill>
              </a:rPr>
              <a:t>trùng</a:t>
            </a:r>
            <a:r>
              <a:rPr lang="en-US" sz="2667" dirty="0">
                <a:solidFill>
                  <a:schemeClr val="bg1"/>
                </a:solidFill>
              </a:rPr>
              <a:t> </a:t>
            </a:r>
            <a:r>
              <a:rPr lang="en-US" sz="2667" dirty="0" err="1">
                <a:solidFill>
                  <a:schemeClr val="bg1"/>
                </a:solidFill>
              </a:rPr>
              <a:t>và</a:t>
            </a:r>
            <a:r>
              <a:rPr lang="en-US" sz="2667" dirty="0">
                <a:solidFill>
                  <a:schemeClr val="bg1"/>
                </a:solidFill>
              </a:rPr>
              <a:t> </a:t>
            </a:r>
            <a:r>
              <a:rPr lang="en-US" sz="2667" dirty="0" err="1">
                <a:solidFill>
                  <a:schemeClr val="bg1"/>
                </a:solidFill>
              </a:rPr>
              <a:t>rực</a:t>
            </a:r>
            <a:r>
              <a:rPr lang="en-US" sz="2667" dirty="0">
                <a:solidFill>
                  <a:schemeClr val="bg1"/>
                </a:solidFill>
              </a:rPr>
              <a:t> </a:t>
            </a:r>
            <a:r>
              <a:rPr lang="en-US" sz="2667" dirty="0" err="1">
                <a:solidFill>
                  <a:schemeClr val="bg1"/>
                </a:solidFill>
              </a:rPr>
              <a:t>rỡ</a:t>
            </a:r>
            <a:r>
              <a:rPr lang="en-US" sz="2667" dirty="0">
                <a:solidFill>
                  <a:schemeClr val="bg1"/>
                </a:solidFill>
              </a:rPr>
              <a:t> </a:t>
            </a:r>
            <a:r>
              <a:rPr lang="en-US" sz="2667" dirty="0" err="1">
                <a:solidFill>
                  <a:schemeClr val="bg1"/>
                </a:solidFill>
              </a:rPr>
              <a:t>sắc</a:t>
            </a:r>
            <a:r>
              <a:rPr lang="en-US" sz="2667" dirty="0">
                <a:solidFill>
                  <a:schemeClr val="bg1"/>
                </a:solidFill>
              </a:rPr>
              <a:t> </a:t>
            </a:r>
            <a:r>
              <a:rPr lang="en-US" sz="2667" dirty="0" err="1">
                <a:solidFill>
                  <a:schemeClr val="bg1"/>
                </a:solidFill>
              </a:rPr>
              <a:t>màu</a:t>
            </a:r>
            <a:r>
              <a:rPr lang="en-US" sz="2667" dirty="0">
                <a:solidFill>
                  <a:schemeClr val="bg1"/>
                </a:solidFill>
              </a:rPr>
              <a:t> </a:t>
            </a:r>
            <a:r>
              <a:rPr lang="en-US" sz="2667" dirty="0" err="1">
                <a:solidFill>
                  <a:schemeClr val="bg1"/>
                </a:solidFill>
              </a:rPr>
              <a:t>của</a:t>
            </a:r>
            <a:r>
              <a:rPr lang="en-US" sz="2667" dirty="0">
                <a:solidFill>
                  <a:schemeClr val="bg1"/>
                </a:solidFill>
              </a:rPr>
              <a:t> </a:t>
            </a:r>
            <a:r>
              <a:rPr lang="en-US" sz="2667" dirty="0" err="1">
                <a:solidFill>
                  <a:schemeClr val="bg1"/>
                </a:solidFill>
              </a:rPr>
              <a:t>cây</a:t>
            </a:r>
            <a:r>
              <a:rPr lang="en-US" sz="2667" dirty="0">
                <a:solidFill>
                  <a:schemeClr val="bg1"/>
                </a:solidFill>
              </a:rPr>
              <a:t>, </a:t>
            </a:r>
            <a:r>
              <a:rPr lang="en-US" sz="2667" dirty="0" err="1">
                <a:solidFill>
                  <a:schemeClr val="bg1"/>
                </a:solidFill>
              </a:rPr>
              <a:t>lá</a:t>
            </a:r>
            <a:endParaRPr lang="en-US" sz="2667" dirty="0">
              <a:solidFill>
                <a:schemeClr val="bg1"/>
              </a:solidFill>
            </a:endParaRPr>
          </a:p>
          <a:p>
            <a:pPr>
              <a:lnSpc>
                <a:spcPct val="150000"/>
              </a:lnSpc>
            </a:pPr>
            <a:r>
              <a:rPr lang="en-US" sz="2667" dirty="0">
                <a:solidFill>
                  <a:schemeClr val="bg1"/>
                </a:solidFill>
              </a:rPr>
              <a:t>-</a:t>
            </a:r>
            <a:r>
              <a:rPr lang="en-US" sz="2667" dirty="0" err="1">
                <a:solidFill>
                  <a:schemeClr val="bg1"/>
                </a:solidFill>
              </a:rPr>
              <a:t>Bức</a:t>
            </a:r>
            <a:r>
              <a:rPr lang="en-US" sz="2667" dirty="0">
                <a:solidFill>
                  <a:schemeClr val="bg1"/>
                </a:solidFill>
              </a:rPr>
              <a:t> </a:t>
            </a:r>
            <a:r>
              <a:rPr lang="en-US" sz="2667" dirty="0" err="1">
                <a:solidFill>
                  <a:schemeClr val="bg1"/>
                </a:solidFill>
              </a:rPr>
              <a:t>tranh</a:t>
            </a:r>
            <a:r>
              <a:rPr lang="en-US" sz="2667" dirty="0">
                <a:solidFill>
                  <a:schemeClr val="bg1"/>
                </a:solidFill>
              </a:rPr>
              <a:t> </a:t>
            </a:r>
            <a:r>
              <a:rPr lang="en-US" sz="2667" dirty="0" err="1">
                <a:solidFill>
                  <a:schemeClr val="bg1"/>
                </a:solidFill>
              </a:rPr>
              <a:t>thiên</a:t>
            </a:r>
            <a:r>
              <a:rPr lang="en-US" sz="2667" dirty="0">
                <a:solidFill>
                  <a:schemeClr val="bg1"/>
                </a:solidFill>
              </a:rPr>
              <a:t> </a:t>
            </a:r>
            <a:r>
              <a:rPr lang="en-US" sz="2667" dirty="0" err="1">
                <a:solidFill>
                  <a:schemeClr val="bg1"/>
                </a:solidFill>
              </a:rPr>
              <a:t>nhiên</a:t>
            </a:r>
            <a:r>
              <a:rPr lang="en-US" sz="2667" dirty="0">
                <a:solidFill>
                  <a:schemeClr val="bg1"/>
                </a:solidFill>
              </a:rPr>
              <a:t> </a:t>
            </a:r>
            <a:r>
              <a:rPr lang="en-US" sz="2667" dirty="0" err="1">
                <a:solidFill>
                  <a:schemeClr val="bg1"/>
                </a:solidFill>
              </a:rPr>
              <a:t>ấy</a:t>
            </a:r>
            <a:r>
              <a:rPr lang="en-US" sz="2667" dirty="0">
                <a:solidFill>
                  <a:schemeClr val="bg1"/>
                </a:solidFill>
              </a:rPr>
              <a:t> </a:t>
            </a:r>
            <a:r>
              <a:rPr lang="en-US" sz="2667" dirty="0" err="1">
                <a:solidFill>
                  <a:schemeClr val="bg1"/>
                </a:solidFill>
              </a:rPr>
              <a:t>còn</a:t>
            </a:r>
            <a:r>
              <a:rPr lang="en-US" sz="2667" dirty="0">
                <a:solidFill>
                  <a:schemeClr val="bg1"/>
                </a:solidFill>
              </a:rPr>
              <a:t> </a:t>
            </a:r>
            <a:r>
              <a:rPr lang="en-US" sz="2667" dirty="0" err="1">
                <a:solidFill>
                  <a:schemeClr val="bg1"/>
                </a:solidFill>
              </a:rPr>
              <a:t>cho</a:t>
            </a:r>
            <a:r>
              <a:rPr lang="en-US" sz="2667" dirty="0">
                <a:solidFill>
                  <a:schemeClr val="bg1"/>
                </a:solidFill>
              </a:rPr>
              <a:t> </a:t>
            </a:r>
            <a:r>
              <a:rPr lang="en-US" sz="2667" dirty="0" err="1">
                <a:solidFill>
                  <a:schemeClr val="bg1"/>
                </a:solidFill>
              </a:rPr>
              <a:t>thấy</a:t>
            </a:r>
            <a:r>
              <a:rPr lang="en-US" sz="2667" dirty="0">
                <a:solidFill>
                  <a:schemeClr val="bg1"/>
                </a:solidFill>
              </a:rPr>
              <a:t> An </a:t>
            </a:r>
            <a:r>
              <a:rPr lang="en-US" sz="2667" dirty="0" err="1">
                <a:solidFill>
                  <a:schemeClr val="bg1"/>
                </a:solidFill>
              </a:rPr>
              <a:t>là</a:t>
            </a:r>
            <a:r>
              <a:rPr lang="en-US" sz="2667" dirty="0">
                <a:solidFill>
                  <a:schemeClr val="bg1"/>
                </a:solidFill>
              </a:rPr>
              <a:t> </a:t>
            </a:r>
            <a:r>
              <a:rPr lang="en-US" sz="2667" dirty="0" err="1">
                <a:solidFill>
                  <a:schemeClr val="bg1"/>
                </a:solidFill>
              </a:rPr>
              <a:t>cậu</a:t>
            </a:r>
            <a:r>
              <a:rPr lang="en-US" sz="2667" dirty="0">
                <a:solidFill>
                  <a:schemeClr val="bg1"/>
                </a:solidFill>
              </a:rPr>
              <a:t> </a:t>
            </a:r>
            <a:r>
              <a:rPr lang="en-US" sz="2667" dirty="0" err="1">
                <a:solidFill>
                  <a:schemeClr val="bg1"/>
                </a:solidFill>
              </a:rPr>
              <a:t>bé</a:t>
            </a:r>
            <a:r>
              <a:rPr lang="en-US" sz="2667" dirty="0">
                <a:solidFill>
                  <a:schemeClr val="bg1"/>
                </a:solidFill>
              </a:rPr>
              <a:t> </a:t>
            </a:r>
            <a:r>
              <a:rPr lang="en-US" sz="2667" dirty="0" err="1">
                <a:solidFill>
                  <a:schemeClr val="bg1"/>
                </a:solidFill>
              </a:rPr>
              <a:t>có</a:t>
            </a:r>
            <a:r>
              <a:rPr lang="en-US" sz="2667" dirty="0">
                <a:solidFill>
                  <a:schemeClr val="bg1"/>
                </a:solidFill>
              </a:rPr>
              <a:t> </a:t>
            </a:r>
            <a:r>
              <a:rPr lang="en-US" sz="2667" dirty="0" err="1">
                <a:solidFill>
                  <a:schemeClr val="bg1"/>
                </a:solidFill>
              </a:rPr>
              <a:t>khả</a:t>
            </a:r>
            <a:r>
              <a:rPr lang="en-US" sz="2667" dirty="0">
                <a:solidFill>
                  <a:schemeClr val="bg1"/>
                </a:solidFill>
              </a:rPr>
              <a:t> </a:t>
            </a:r>
            <a:r>
              <a:rPr lang="en-US" sz="2667" dirty="0" err="1">
                <a:solidFill>
                  <a:schemeClr val="bg1"/>
                </a:solidFill>
              </a:rPr>
              <a:t>năng</a:t>
            </a:r>
            <a:r>
              <a:rPr lang="en-US" sz="2667" dirty="0">
                <a:solidFill>
                  <a:schemeClr val="bg1"/>
                </a:solidFill>
              </a:rPr>
              <a:t> </a:t>
            </a:r>
            <a:r>
              <a:rPr lang="en-US" sz="2667" dirty="0" err="1">
                <a:solidFill>
                  <a:schemeClr val="bg1"/>
                </a:solidFill>
              </a:rPr>
              <a:t>quan</a:t>
            </a:r>
            <a:r>
              <a:rPr lang="en-US" sz="2667" dirty="0">
                <a:solidFill>
                  <a:schemeClr val="bg1"/>
                </a:solidFill>
              </a:rPr>
              <a:t> </a:t>
            </a:r>
            <a:r>
              <a:rPr lang="en-US" sz="2667" dirty="0" err="1">
                <a:solidFill>
                  <a:schemeClr val="bg1"/>
                </a:solidFill>
              </a:rPr>
              <a:t>sát</a:t>
            </a:r>
            <a:r>
              <a:rPr lang="en-US" sz="2667" dirty="0">
                <a:solidFill>
                  <a:schemeClr val="bg1"/>
                </a:solidFill>
              </a:rPr>
              <a:t> </a:t>
            </a:r>
            <a:r>
              <a:rPr lang="en-US" sz="2667" dirty="0" err="1">
                <a:solidFill>
                  <a:schemeClr val="bg1"/>
                </a:solidFill>
              </a:rPr>
              <a:t>tinh</a:t>
            </a:r>
            <a:r>
              <a:rPr lang="en-US" sz="2667" dirty="0">
                <a:solidFill>
                  <a:schemeClr val="bg1"/>
                </a:solidFill>
              </a:rPr>
              <a:t> </a:t>
            </a:r>
            <a:r>
              <a:rPr lang="en-US" sz="2667" dirty="0" err="1">
                <a:solidFill>
                  <a:schemeClr val="bg1"/>
                </a:solidFill>
              </a:rPr>
              <a:t>tế</a:t>
            </a:r>
            <a:r>
              <a:rPr lang="en-US" sz="2667" dirty="0">
                <a:solidFill>
                  <a:schemeClr val="bg1"/>
                </a:solidFill>
              </a:rPr>
              <a:t>, </a:t>
            </a:r>
            <a:r>
              <a:rPr lang="en-US" sz="2667" dirty="0" err="1">
                <a:solidFill>
                  <a:schemeClr val="bg1"/>
                </a:solidFill>
              </a:rPr>
              <a:t>có</a:t>
            </a:r>
            <a:r>
              <a:rPr lang="en-US" sz="2667" dirty="0">
                <a:solidFill>
                  <a:schemeClr val="bg1"/>
                </a:solidFill>
              </a:rPr>
              <a:t> </a:t>
            </a:r>
            <a:r>
              <a:rPr lang="en-US" sz="2667" dirty="0" err="1">
                <a:solidFill>
                  <a:schemeClr val="bg1"/>
                </a:solidFill>
              </a:rPr>
              <a:t>tâm</a:t>
            </a:r>
            <a:r>
              <a:rPr lang="en-US" sz="2667" dirty="0">
                <a:solidFill>
                  <a:schemeClr val="bg1"/>
                </a:solidFill>
              </a:rPr>
              <a:t> </a:t>
            </a:r>
            <a:r>
              <a:rPr lang="en-US" sz="2667" dirty="0" err="1">
                <a:solidFill>
                  <a:schemeClr val="bg1"/>
                </a:solidFill>
              </a:rPr>
              <a:t>hồn</a:t>
            </a:r>
            <a:r>
              <a:rPr lang="en-US" sz="2667" dirty="0">
                <a:solidFill>
                  <a:schemeClr val="bg1"/>
                </a:solidFill>
              </a:rPr>
              <a:t> </a:t>
            </a:r>
            <a:r>
              <a:rPr lang="en-US" sz="2667" dirty="0" err="1">
                <a:solidFill>
                  <a:schemeClr val="bg1"/>
                </a:solidFill>
              </a:rPr>
              <a:t>trong</a:t>
            </a:r>
            <a:r>
              <a:rPr lang="en-US" sz="2667" dirty="0">
                <a:solidFill>
                  <a:schemeClr val="bg1"/>
                </a:solidFill>
              </a:rPr>
              <a:t> </a:t>
            </a:r>
            <a:r>
              <a:rPr lang="en-US" sz="2667" dirty="0" err="1">
                <a:solidFill>
                  <a:schemeClr val="bg1"/>
                </a:solidFill>
              </a:rPr>
              <a:t>sáng</a:t>
            </a:r>
            <a:r>
              <a:rPr lang="en-US" sz="2667" dirty="0">
                <a:solidFill>
                  <a:schemeClr val="bg1"/>
                </a:solidFill>
              </a:rPr>
              <a:t> </a:t>
            </a:r>
            <a:r>
              <a:rPr lang="en-US" sz="2667" dirty="0" err="1">
                <a:solidFill>
                  <a:schemeClr val="bg1"/>
                </a:solidFill>
              </a:rPr>
              <a:t>biết</a:t>
            </a:r>
            <a:r>
              <a:rPr lang="en-US" sz="2667" dirty="0">
                <a:solidFill>
                  <a:schemeClr val="bg1"/>
                </a:solidFill>
              </a:rPr>
              <a:t> </a:t>
            </a:r>
            <a:r>
              <a:rPr lang="en-US" sz="2667" dirty="0" err="1">
                <a:solidFill>
                  <a:schemeClr val="bg1"/>
                </a:solidFill>
              </a:rPr>
              <a:t>phát</a:t>
            </a:r>
            <a:r>
              <a:rPr lang="en-US" sz="2667" dirty="0">
                <a:solidFill>
                  <a:schemeClr val="bg1"/>
                </a:solidFill>
              </a:rPr>
              <a:t> </a:t>
            </a:r>
            <a:r>
              <a:rPr lang="en-US" sz="2667" dirty="0" err="1">
                <a:solidFill>
                  <a:schemeClr val="bg1"/>
                </a:solidFill>
              </a:rPr>
              <a:t>hiện</a:t>
            </a:r>
            <a:r>
              <a:rPr lang="en-US" sz="2667" dirty="0">
                <a:solidFill>
                  <a:schemeClr val="bg1"/>
                </a:solidFill>
              </a:rPr>
              <a:t>, </a:t>
            </a:r>
            <a:r>
              <a:rPr lang="en-US" sz="2667" dirty="0" err="1">
                <a:solidFill>
                  <a:schemeClr val="bg1"/>
                </a:solidFill>
              </a:rPr>
              <a:t>cảm</a:t>
            </a:r>
            <a:r>
              <a:rPr lang="en-US" sz="2667" dirty="0">
                <a:solidFill>
                  <a:schemeClr val="bg1"/>
                </a:solidFill>
              </a:rPr>
              <a:t> </a:t>
            </a:r>
            <a:r>
              <a:rPr lang="en-US" sz="2667" dirty="0" err="1">
                <a:solidFill>
                  <a:schemeClr val="bg1"/>
                </a:solidFill>
              </a:rPr>
              <a:t>nhận</a:t>
            </a:r>
            <a:r>
              <a:rPr lang="en-US" sz="2667" dirty="0">
                <a:solidFill>
                  <a:schemeClr val="bg1"/>
                </a:solidFill>
              </a:rPr>
              <a:t> </a:t>
            </a:r>
            <a:r>
              <a:rPr lang="en-US" sz="2667" dirty="0" err="1">
                <a:solidFill>
                  <a:schemeClr val="bg1"/>
                </a:solidFill>
              </a:rPr>
              <a:t>vẻ</a:t>
            </a:r>
            <a:r>
              <a:rPr lang="en-US" sz="2667" dirty="0">
                <a:solidFill>
                  <a:schemeClr val="bg1"/>
                </a:solidFill>
              </a:rPr>
              <a:t> </a:t>
            </a:r>
            <a:r>
              <a:rPr lang="en-US" sz="2667" dirty="0" err="1">
                <a:solidFill>
                  <a:schemeClr val="bg1"/>
                </a:solidFill>
              </a:rPr>
              <a:t>đẹp</a:t>
            </a:r>
            <a:r>
              <a:rPr lang="en-US" sz="2667" dirty="0">
                <a:solidFill>
                  <a:schemeClr val="bg1"/>
                </a:solidFill>
              </a:rPr>
              <a:t> </a:t>
            </a:r>
            <a:r>
              <a:rPr lang="en-US" sz="2667" dirty="0" err="1">
                <a:solidFill>
                  <a:schemeClr val="bg1"/>
                </a:solidFill>
              </a:rPr>
              <a:t>của</a:t>
            </a:r>
            <a:r>
              <a:rPr lang="en-US" sz="2667" dirty="0">
                <a:solidFill>
                  <a:schemeClr val="bg1"/>
                </a:solidFill>
              </a:rPr>
              <a:t> </a:t>
            </a:r>
            <a:r>
              <a:rPr lang="en-US" sz="2667" dirty="0" err="1">
                <a:solidFill>
                  <a:schemeClr val="bg1"/>
                </a:solidFill>
              </a:rPr>
              <a:t>thiên</a:t>
            </a:r>
            <a:r>
              <a:rPr lang="en-US" sz="2667" dirty="0">
                <a:solidFill>
                  <a:schemeClr val="bg1"/>
                </a:solidFill>
              </a:rPr>
              <a:t> </a:t>
            </a:r>
            <a:r>
              <a:rPr lang="en-US" sz="2667" dirty="0" err="1">
                <a:solidFill>
                  <a:schemeClr val="bg1"/>
                </a:solidFill>
              </a:rPr>
              <a:t>nhiên</a:t>
            </a:r>
            <a:r>
              <a:rPr lang="en-US" sz="2667" dirty="0">
                <a:solidFill>
                  <a:schemeClr val="bg1"/>
                </a:solidFill>
              </a:rPr>
              <a:t>.</a:t>
            </a:r>
            <a:r>
              <a:rPr lang="en-US" sz="2667" dirty="0">
                <a:solidFill>
                  <a:schemeClr val="bg1"/>
                </a:solidFill>
                <a:sym typeface="Arial"/>
              </a:rPr>
              <a:t> </a:t>
            </a:r>
            <a:endParaRPr lang="vi-VN" sz="2667" dirty="0">
              <a:solidFill>
                <a:schemeClr val="bg1"/>
              </a:solidFill>
              <a:sym typeface="Arial"/>
            </a:endParaRPr>
          </a:p>
        </p:txBody>
      </p:sp>
      <p:sp>
        <p:nvSpPr>
          <p:cNvPr id="7" name="TextBox 7"/>
          <p:cNvSpPr txBox="1"/>
          <p:nvPr/>
        </p:nvSpPr>
        <p:spPr>
          <a:xfrm>
            <a:off x="8911608" y="620231"/>
            <a:ext cx="3073400" cy="827919"/>
          </a:xfrm>
          <a:prstGeom prst="rect">
            <a:avLst/>
          </a:prstGeom>
        </p:spPr>
        <p:txBody>
          <a:bodyPr wrap="square" lIns="0" tIns="0" rIns="0" bIns="0" rtlCol="0" anchor="t">
            <a:spAutoFit/>
          </a:bodyPr>
          <a:lstStyle/>
          <a:p>
            <a:pPr algn="ctr" defTabSz="609585">
              <a:lnSpc>
                <a:spcPct val="150000"/>
              </a:lnSpc>
              <a:spcBef>
                <a:spcPct val="0"/>
              </a:spcBef>
              <a:defRPr/>
            </a:pPr>
            <a:r>
              <a:rPr lang="en-US" sz="4000" spc="-53" dirty="0">
                <a:solidFill>
                  <a:srgbClr val="FFFFFF"/>
                </a:solidFill>
                <a:latin typeface="Lemonada Semi Bold Bold"/>
                <a:cs typeface="Arial"/>
                <a:sym typeface="Arial"/>
              </a:rPr>
              <a:t>NHẬN XÉT</a:t>
            </a:r>
          </a:p>
        </p:txBody>
      </p:sp>
    </p:spTree>
    <p:extLst>
      <p:ext uri="{BB962C8B-B14F-4D97-AF65-F5344CB8AC3E}">
        <p14:creationId xmlns:p14="http://schemas.microsoft.com/office/powerpoint/2010/main" val="417394415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1AC0-3520-474B-6E46-BDE58541DBF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3E03960-8CED-F586-F5D0-A7EB722D99CD}"/>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E2F08CEE-230E-2EB6-793E-3B50FD2B903D}"/>
              </a:ext>
            </a:extLst>
          </p:cNvPr>
          <p:cNvSpPr>
            <a:spLocks noGrp="1"/>
          </p:cNvSpPr>
          <p:nvPr>
            <p:ph type="title" idx="2"/>
          </p:nvPr>
        </p:nvSpPr>
        <p:spPr/>
        <p:txBody>
          <a:bodyPr/>
          <a:lstStyle/>
          <a:p>
            <a:endParaRPr lang="en-US"/>
          </a:p>
        </p:txBody>
      </p:sp>
      <p:sp>
        <p:nvSpPr>
          <p:cNvPr id="5" name="Title 4">
            <a:extLst>
              <a:ext uri="{FF2B5EF4-FFF2-40B4-BE49-F238E27FC236}">
                <a16:creationId xmlns:a16="http://schemas.microsoft.com/office/drawing/2014/main" id="{1DB556FF-89EE-AFAB-D9E3-B167DA1AEFD0}"/>
              </a:ext>
            </a:extLst>
          </p:cNvPr>
          <p:cNvSpPr>
            <a:spLocks noGrp="1"/>
          </p:cNvSpPr>
          <p:nvPr>
            <p:ph type="ctrTitle" idx="3"/>
          </p:nvPr>
        </p:nvSpPr>
        <p:spPr/>
        <p:txBody>
          <a:bodyPr/>
          <a:lstStyle/>
          <a:p>
            <a:endParaRPr lang="en-US"/>
          </a:p>
        </p:txBody>
      </p:sp>
      <p:sp>
        <p:nvSpPr>
          <p:cNvPr id="6" name="Subtitle 5">
            <a:extLst>
              <a:ext uri="{FF2B5EF4-FFF2-40B4-BE49-F238E27FC236}">
                <a16:creationId xmlns:a16="http://schemas.microsoft.com/office/drawing/2014/main" id="{BB596827-F3D4-812E-BEF4-49C3405C9506}"/>
              </a:ext>
            </a:extLst>
          </p:cNvPr>
          <p:cNvSpPr>
            <a:spLocks noGrp="1"/>
          </p:cNvSpPr>
          <p:nvPr>
            <p:ph type="subTitle" idx="4"/>
          </p:nvPr>
        </p:nvSpPr>
        <p:spPr/>
        <p:txBody>
          <a:bodyPr/>
          <a:lstStyle/>
          <a:p>
            <a:endParaRPr lang="en-US"/>
          </a:p>
        </p:txBody>
      </p:sp>
      <p:sp>
        <p:nvSpPr>
          <p:cNvPr id="7" name="Title 6">
            <a:extLst>
              <a:ext uri="{FF2B5EF4-FFF2-40B4-BE49-F238E27FC236}">
                <a16:creationId xmlns:a16="http://schemas.microsoft.com/office/drawing/2014/main" id="{ED70C3FA-2E7C-39C0-684F-B1EB038F1E34}"/>
              </a:ext>
            </a:extLst>
          </p:cNvPr>
          <p:cNvSpPr>
            <a:spLocks noGrp="1"/>
          </p:cNvSpPr>
          <p:nvPr>
            <p:ph type="title" idx="5"/>
          </p:nvPr>
        </p:nvSpPr>
        <p:spPr/>
        <p:txBody>
          <a:bodyPr/>
          <a:lstStyle/>
          <a:p>
            <a:endParaRPr lang="en-US"/>
          </a:p>
        </p:txBody>
      </p:sp>
      <p:sp>
        <p:nvSpPr>
          <p:cNvPr id="8" name="Title 7">
            <a:extLst>
              <a:ext uri="{FF2B5EF4-FFF2-40B4-BE49-F238E27FC236}">
                <a16:creationId xmlns:a16="http://schemas.microsoft.com/office/drawing/2014/main" id="{9AD61A8A-4F4A-649C-E967-C064570319A9}"/>
              </a:ext>
            </a:extLst>
          </p:cNvPr>
          <p:cNvSpPr>
            <a:spLocks noGrp="1"/>
          </p:cNvSpPr>
          <p:nvPr>
            <p:ph type="ctrTitle" idx="6"/>
          </p:nvPr>
        </p:nvSpPr>
        <p:spPr/>
        <p:txBody>
          <a:bodyPr/>
          <a:lstStyle/>
          <a:p>
            <a:endParaRPr lang="en-US"/>
          </a:p>
        </p:txBody>
      </p:sp>
      <p:sp>
        <p:nvSpPr>
          <p:cNvPr id="9" name="Subtitle 8">
            <a:extLst>
              <a:ext uri="{FF2B5EF4-FFF2-40B4-BE49-F238E27FC236}">
                <a16:creationId xmlns:a16="http://schemas.microsoft.com/office/drawing/2014/main" id="{2B61D810-F75F-A802-0243-1908910CF15B}"/>
              </a:ext>
            </a:extLst>
          </p:cNvPr>
          <p:cNvSpPr>
            <a:spLocks noGrp="1"/>
          </p:cNvSpPr>
          <p:nvPr>
            <p:ph type="subTitle" idx="7"/>
          </p:nvPr>
        </p:nvSpPr>
        <p:spPr/>
        <p:txBody>
          <a:bodyPr/>
          <a:lstStyle/>
          <a:p>
            <a:endParaRPr lang="en-US"/>
          </a:p>
        </p:txBody>
      </p:sp>
      <p:sp>
        <p:nvSpPr>
          <p:cNvPr id="10" name="Title 9">
            <a:extLst>
              <a:ext uri="{FF2B5EF4-FFF2-40B4-BE49-F238E27FC236}">
                <a16:creationId xmlns:a16="http://schemas.microsoft.com/office/drawing/2014/main" id="{8E95773D-B201-F3FB-C243-A37A5C1AFEAD}"/>
              </a:ext>
            </a:extLst>
          </p:cNvPr>
          <p:cNvSpPr>
            <a:spLocks noGrp="1"/>
          </p:cNvSpPr>
          <p:nvPr>
            <p:ph type="title" idx="8"/>
          </p:nvPr>
        </p:nvSpPr>
        <p:spPr/>
        <p:txBody>
          <a:bodyPr/>
          <a:lstStyle/>
          <a:p>
            <a:endParaRPr lang="en-US"/>
          </a:p>
        </p:txBody>
      </p:sp>
      <p:sp>
        <p:nvSpPr>
          <p:cNvPr id="11" name="Title 10">
            <a:extLst>
              <a:ext uri="{FF2B5EF4-FFF2-40B4-BE49-F238E27FC236}">
                <a16:creationId xmlns:a16="http://schemas.microsoft.com/office/drawing/2014/main" id="{A9CD9997-29A9-DF45-AB30-B19237CF6925}"/>
              </a:ext>
            </a:extLst>
          </p:cNvPr>
          <p:cNvSpPr>
            <a:spLocks noGrp="1"/>
          </p:cNvSpPr>
          <p:nvPr>
            <p:ph type="ctrTitle" idx="9"/>
          </p:nvPr>
        </p:nvSpPr>
        <p:spPr/>
        <p:txBody>
          <a:bodyPr/>
          <a:lstStyle/>
          <a:p>
            <a:endParaRPr lang="en-US"/>
          </a:p>
        </p:txBody>
      </p:sp>
      <p:sp>
        <p:nvSpPr>
          <p:cNvPr id="12" name="Subtitle 11">
            <a:extLst>
              <a:ext uri="{FF2B5EF4-FFF2-40B4-BE49-F238E27FC236}">
                <a16:creationId xmlns:a16="http://schemas.microsoft.com/office/drawing/2014/main" id="{4BC05A27-A584-1EBB-224A-2988B794550C}"/>
              </a:ext>
            </a:extLst>
          </p:cNvPr>
          <p:cNvSpPr>
            <a:spLocks noGrp="1"/>
          </p:cNvSpPr>
          <p:nvPr>
            <p:ph type="subTitle" idx="13"/>
          </p:nvPr>
        </p:nvSpPr>
        <p:spPr/>
        <p:txBody>
          <a:bodyPr/>
          <a:lstStyle/>
          <a:p>
            <a:endParaRPr lang="en-US"/>
          </a:p>
        </p:txBody>
      </p:sp>
      <p:sp>
        <p:nvSpPr>
          <p:cNvPr id="13" name="Title 12">
            <a:extLst>
              <a:ext uri="{FF2B5EF4-FFF2-40B4-BE49-F238E27FC236}">
                <a16:creationId xmlns:a16="http://schemas.microsoft.com/office/drawing/2014/main" id="{1FD6E452-0D4E-255C-E6FA-D87CB5687AEC}"/>
              </a:ext>
            </a:extLst>
          </p:cNvPr>
          <p:cNvSpPr>
            <a:spLocks noGrp="1"/>
          </p:cNvSpPr>
          <p:nvPr>
            <p:ph type="title" idx="14"/>
          </p:nvPr>
        </p:nvSpPr>
        <p:spPr/>
        <p:txBody>
          <a:bodyPr/>
          <a:lstStyle/>
          <a:p>
            <a:endParaRPr lang="en-US"/>
          </a:p>
        </p:txBody>
      </p:sp>
      <p:sp>
        <p:nvSpPr>
          <p:cNvPr id="14" name="Subtitle 13">
            <a:extLst>
              <a:ext uri="{FF2B5EF4-FFF2-40B4-BE49-F238E27FC236}">
                <a16:creationId xmlns:a16="http://schemas.microsoft.com/office/drawing/2014/main" id="{A0C02AC9-2674-9B2C-927C-25CB65FE79CF}"/>
              </a:ext>
            </a:extLst>
          </p:cNvPr>
          <p:cNvSpPr>
            <a:spLocks noGrp="1"/>
          </p:cNvSpPr>
          <p:nvPr>
            <p:ph type="subTitle" idx="15"/>
          </p:nvPr>
        </p:nvSpPr>
        <p:spPr/>
        <p:txBody>
          <a:bodyPr/>
          <a:lstStyle/>
          <a:p>
            <a:endParaRPr lang="en-US"/>
          </a:p>
        </p:txBody>
      </p:sp>
      <p:sp>
        <p:nvSpPr>
          <p:cNvPr id="15" name="Title 14">
            <a:extLst>
              <a:ext uri="{FF2B5EF4-FFF2-40B4-BE49-F238E27FC236}">
                <a16:creationId xmlns:a16="http://schemas.microsoft.com/office/drawing/2014/main" id="{D161C7FB-360D-12AB-7A6B-846B5803353B}"/>
              </a:ext>
            </a:extLst>
          </p:cNvPr>
          <p:cNvSpPr>
            <a:spLocks noGrp="1"/>
          </p:cNvSpPr>
          <p:nvPr>
            <p:ph type="title" idx="16"/>
          </p:nvPr>
        </p:nvSpPr>
        <p:spPr/>
        <p:txBody>
          <a:bodyPr/>
          <a:lstStyle/>
          <a:p>
            <a:endParaRPr lang="en-US"/>
          </a:p>
        </p:txBody>
      </p:sp>
      <p:sp>
        <p:nvSpPr>
          <p:cNvPr id="16" name="Title 15">
            <a:extLst>
              <a:ext uri="{FF2B5EF4-FFF2-40B4-BE49-F238E27FC236}">
                <a16:creationId xmlns:a16="http://schemas.microsoft.com/office/drawing/2014/main" id="{302346EA-18D9-2577-AFC5-8D34EC8FE3E5}"/>
              </a:ext>
            </a:extLst>
          </p:cNvPr>
          <p:cNvSpPr>
            <a:spLocks noGrp="1"/>
          </p:cNvSpPr>
          <p:nvPr>
            <p:ph type="ctrTitle" idx="17"/>
          </p:nvPr>
        </p:nvSpPr>
        <p:spPr/>
        <p:txBody>
          <a:bodyPr/>
          <a:lstStyle/>
          <a:p>
            <a:endParaRPr lang="en-US"/>
          </a:p>
        </p:txBody>
      </p:sp>
      <p:sp>
        <p:nvSpPr>
          <p:cNvPr id="17" name="Subtitle 16">
            <a:extLst>
              <a:ext uri="{FF2B5EF4-FFF2-40B4-BE49-F238E27FC236}">
                <a16:creationId xmlns:a16="http://schemas.microsoft.com/office/drawing/2014/main" id="{88A74F1A-5775-23EF-4C04-A759033DDBCF}"/>
              </a:ext>
            </a:extLst>
          </p:cNvPr>
          <p:cNvSpPr>
            <a:spLocks noGrp="1"/>
          </p:cNvSpPr>
          <p:nvPr>
            <p:ph type="subTitle" idx="18"/>
          </p:nvPr>
        </p:nvSpPr>
        <p:spPr/>
        <p:txBody>
          <a:bodyPr/>
          <a:lstStyle/>
          <a:p>
            <a:endParaRPr lang="en-US"/>
          </a:p>
        </p:txBody>
      </p:sp>
      <p:sp>
        <p:nvSpPr>
          <p:cNvPr id="18" name="Title 17">
            <a:extLst>
              <a:ext uri="{FF2B5EF4-FFF2-40B4-BE49-F238E27FC236}">
                <a16:creationId xmlns:a16="http://schemas.microsoft.com/office/drawing/2014/main" id="{F3649F91-1B2B-D045-1576-6BD759AF9CA6}"/>
              </a:ext>
            </a:extLst>
          </p:cNvPr>
          <p:cNvSpPr>
            <a:spLocks noGrp="1"/>
          </p:cNvSpPr>
          <p:nvPr>
            <p:ph type="title" idx="19"/>
          </p:nvPr>
        </p:nvSpPr>
        <p:spPr/>
        <p:txBody>
          <a:bodyPr/>
          <a:lstStyle/>
          <a:p>
            <a:endParaRPr lang="en-US"/>
          </a:p>
        </p:txBody>
      </p:sp>
      <p:sp>
        <p:nvSpPr>
          <p:cNvPr id="19" name="Title 18">
            <a:extLst>
              <a:ext uri="{FF2B5EF4-FFF2-40B4-BE49-F238E27FC236}">
                <a16:creationId xmlns:a16="http://schemas.microsoft.com/office/drawing/2014/main" id="{7B19DFDA-3A56-06DB-E85E-A09560E19E0E}"/>
              </a:ext>
            </a:extLst>
          </p:cNvPr>
          <p:cNvSpPr>
            <a:spLocks noGrp="1"/>
          </p:cNvSpPr>
          <p:nvPr>
            <p:ph type="ctrTitle" idx="20"/>
          </p:nvPr>
        </p:nvSpPr>
        <p:spPr/>
        <p:txBody>
          <a:bodyPr/>
          <a:lstStyle/>
          <a:p>
            <a:endParaRPr lang="en-US"/>
          </a:p>
        </p:txBody>
      </p:sp>
      <p:sp>
        <p:nvSpPr>
          <p:cNvPr id="20" name="Title 19">
            <a:extLst>
              <a:ext uri="{FF2B5EF4-FFF2-40B4-BE49-F238E27FC236}">
                <a16:creationId xmlns:a16="http://schemas.microsoft.com/office/drawing/2014/main" id="{8BD5DC84-2CB1-47F5-E391-AE4726B87379}"/>
              </a:ext>
            </a:extLst>
          </p:cNvPr>
          <p:cNvSpPr>
            <a:spLocks noGrp="1"/>
          </p:cNvSpPr>
          <p:nvPr>
            <p:ph type="title" idx="21"/>
          </p:nvPr>
        </p:nvSpPr>
        <p:spPr/>
        <p:txBody>
          <a:bodyPr/>
          <a:lstStyle/>
          <a:p>
            <a:endParaRPr lang="en-US"/>
          </a:p>
        </p:txBody>
      </p:sp>
      <p:pic>
        <p:nvPicPr>
          <p:cNvPr id="21" name="y2meta.com-Việt Nam_ Đi Để Yêu! - Điểm đến Văn hóa và Ẩm thực-(1080p)">
            <a:hlinkClick r:id="" action="ppaction://media"/>
            <a:extLst>
              <a:ext uri="{FF2B5EF4-FFF2-40B4-BE49-F238E27FC236}">
                <a16:creationId xmlns:a16="http://schemas.microsoft.com/office/drawing/2014/main" id="{38EB28B0-0382-52D1-0F49-90FBB3A689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6233" y="-59325"/>
            <a:ext cx="12192000" cy="6858000"/>
          </a:xfrm>
          <a:prstGeom prst="rect">
            <a:avLst/>
          </a:prstGeom>
        </p:spPr>
      </p:pic>
    </p:spTree>
    <p:extLst>
      <p:ext uri="{BB962C8B-B14F-4D97-AF65-F5344CB8AC3E}">
        <p14:creationId xmlns:p14="http://schemas.microsoft.com/office/powerpoint/2010/main" val="35722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2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1"/>
            <a:ext cx="4902200" cy="5331476"/>
            <a:chOff x="0" y="0"/>
            <a:chExt cx="4863715" cy="2396472"/>
          </a:xfrm>
        </p:grpSpPr>
        <p:sp>
          <p:nvSpPr>
            <p:cNvPr id="3" name="Freeform 3"/>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txBody>
            <a:bodyPr/>
            <a:lstStyle/>
            <a:p>
              <a:endParaRPr lang="en-US"/>
            </a:p>
          </p:txBody>
        </p:sp>
      </p:grpSp>
      <p:grpSp>
        <p:nvGrpSpPr>
          <p:cNvPr id="4" name="Group 4"/>
          <p:cNvGrpSpPr/>
          <p:nvPr/>
        </p:nvGrpSpPr>
        <p:grpSpPr>
          <a:xfrm>
            <a:off x="391089" y="275912"/>
            <a:ext cx="11546913" cy="6151253"/>
            <a:chOff x="0" y="0"/>
            <a:chExt cx="3841692" cy="2071129"/>
          </a:xfrm>
        </p:grpSpPr>
        <p:sp>
          <p:nvSpPr>
            <p:cNvPr id="5" name="Freeform 5"/>
            <p:cNvSpPr/>
            <p:nvPr/>
          </p:nvSpPr>
          <p:spPr>
            <a:xfrm>
              <a:off x="0" y="0"/>
              <a:ext cx="3841692" cy="2071129"/>
            </a:xfrm>
            <a:custGeom>
              <a:avLst/>
              <a:gdLst/>
              <a:ahLst/>
              <a:cxnLst/>
              <a:rect l="l" t="t" r="r" b="b"/>
              <a:pathLst>
                <a:path w="3841692" h="2071129">
                  <a:moveTo>
                    <a:pt x="235966" y="0"/>
                  </a:moveTo>
                  <a:lnTo>
                    <a:pt x="0" y="235966"/>
                  </a:lnTo>
                  <a:lnTo>
                    <a:pt x="0" y="1835163"/>
                  </a:lnTo>
                  <a:lnTo>
                    <a:pt x="235966" y="2071129"/>
                  </a:lnTo>
                  <a:lnTo>
                    <a:pt x="3605726" y="2071129"/>
                  </a:lnTo>
                  <a:lnTo>
                    <a:pt x="3841692" y="1835163"/>
                  </a:lnTo>
                  <a:lnTo>
                    <a:pt x="3841692" y="235966"/>
                  </a:lnTo>
                  <a:lnTo>
                    <a:pt x="3605726" y="0"/>
                  </a:lnTo>
                  <a:close/>
                  <a:moveTo>
                    <a:pt x="257048" y="44069"/>
                  </a:moveTo>
                  <a:lnTo>
                    <a:pt x="3584644" y="44069"/>
                  </a:lnTo>
                  <a:lnTo>
                    <a:pt x="3797623" y="257048"/>
                  </a:lnTo>
                  <a:lnTo>
                    <a:pt x="3797623" y="1814081"/>
                  </a:lnTo>
                  <a:lnTo>
                    <a:pt x="3584644" y="2027060"/>
                  </a:lnTo>
                  <a:lnTo>
                    <a:pt x="257048" y="2027060"/>
                  </a:lnTo>
                  <a:lnTo>
                    <a:pt x="44069" y="1814081"/>
                  </a:lnTo>
                  <a:lnTo>
                    <a:pt x="44069" y="257048"/>
                  </a:lnTo>
                  <a:close/>
                </a:path>
              </a:pathLst>
            </a:custGeom>
            <a:solidFill>
              <a:srgbClr val="85976E"/>
            </a:solidFill>
          </p:spPr>
          <p:txBody>
            <a:bodyPr/>
            <a:lstStyle/>
            <a:p>
              <a:endParaRPr lang="en-US"/>
            </a:p>
          </p:txBody>
        </p:sp>
      </p:grpSp>
      <p:sp>
        <p:nvSpPr>
          <p:cNvPr id="6" name="TextBox 6"/>
          <p:cNvSpPr txBox="1"/>
          <p:nvPr/>
        </p:nvSpPr>
        <p:spPr>
          <a:xfrm>
            <a:off x="1011362" y="1551443"/>
            <a:ext cx="4251077" cy="3386953"/>
          </a:xfrm>
          <a:prstGeom prst="rect">
            <a:avLst/>
          </a:prstGeom>
        </p:spPr>
        <p:txBody>
          <a:bodyPr wrap="square" lIns="0" tIns="0" rIns="0" bIns="0" rtlCol="0" anchor="t">
            <a:spAutoFit/>
          </a:bodyPr>
          <a:lstStyle/>
          <a:p>
            <a:pPr algn="ctr" defTabSz="609585">
              <a:lnSpc>
                <a:spcPts val="3805"/>
              </a:lnSpc>
              <a:spcBef>
                <a:spcPct val="0"/>
              </a:spcBef>
            </a:pPr>
            <a:r>
              <a:rPr lang="vi-VN" sz="2883" b="1" dirty="0">
                <a:solidFill>
                  <a:srgbClr val="643E32"/>
                </a:solidFill>
                <a:latin typeface="Calibri (Body)"/>
              </a:rPr>
              <a:t>N</a:t>
            </a:r>
            <a:r>
              <a:rPr lang="en-US" sz="2883" b="1" dirty="0">
                <a:solidFill>
                  <a:srgbClr val="643E32"/>
                </a:solidFill>
                <a:latin typeface="Calibri (Body)"/>
              </a:rPr>
              <a:t>ỘI DUNG</a:t>
            </a:r>
          </a:p>
          <a:p>
            <a:pPr algn="ctr" defTabSz="609585">
              <a:lnSpc>
                <a:spcPts val="3805"/>
              </a:lnSpc>
              <a:spcBef>
                <a:spcPct val="0"/>
              </a:spcBef>
            </a:pPr>
            <a:endParaRPr lang="vi-VN" sz="2883" b="1" dirty="0">
              <a:solidFill>
                <a:srgbClr val="643E32"/>
              </a:solidFill>
              <a:latin typeface="Calibri (Body)"/>
            </a:endParaRPr>
          </a:p>
          <a:p>
            <a:pPr algn="just" defTabSz="609585">
              <a:lnSpc>
                <a:spcPts val="3805"/>
              </a:lnSpc>
              <a:spcBef>
                <a:spcPct val="0"/>
              </a:spcBef>
            </a:pPr>
            <a:r>
              <a:rPr lang="en-US" sz="2883" dirty="0" err="1">
                <a:solidFill>
                  <a:srgbClr val="FFFFFF"/>
                </a:solidFill>
                <a:latin typeface="Calibri (Body)"/>
              </a:rPr>
              <a:t>Kể</a:t>
            </a:r>
            <a:r>
              <a:rPr lang="en-US" sz="2883" dirty="0">
                <a:solidFill>
                  <a:srgbClr val="FFFFFF"/>
                </a:solidFill>
                <a:latin typeface="Calibri (Body)"/>
              </a:rPr>
              <a:t> </a:t>
            </a:r>
            <a:r>
              <a:rPr lang="en-US" sz="2883" dirty="0" err="1">
                <a:solidFill>
                  <a:srgbClr val="FFFFFF"/>
                </a:solidFill>
                <a:latin typeface="Calibri (Body)"/>
              </a:rPr>
              <a:t>về</a:t>
            </a:r>
            <a:r>
              <a:rPr lang="en-US" sz="2883" dirty="0">
                <a:solidFill>
                  <a:srgbClr val="FFFFFF"/>
                </a:solidFill>
                <a:latin typeface="Calibri (Body)"/>
              </a:rPr>
              <a:t> </a:t>
            </a:r>
            <a:r>
              <a:rPr lang="en-US" sz="2883" dirty="0" err="1">
                <a:solidFill>
                  <a:srgbClr val="FFFFFF"/>
                </a:solidFill>
                <a:latin typeface="Calibri (Body)"/>
              </a:rPr>
              <a:t>những</a:t>
            </a:r>
            <a:r>
              <a:rPr lang="en-US" sz="2883" dirty="0">
                <a:solidFill>
                  <a:srgbClr val="FFFFFF"/>
                </a:solidFill>
                <a:latin typeface="Calibri (Body)"/>
              </a:rPr>
              <a:t> </a:t>
            </a:r>
            <a:r>
              <a:rPr lang="en-US" sz="2883" dirty="0" err="1">
                <a:solidFill>
                  <a:srgbClr val="FFFFFF"/>
                </a:solidFill>
                <a:latin typeface="Calibri (Body)"/>
              </a:rPr>
              <a:t>trải</a:t>
            </a:r>
            <a:r>
              <a:rPr lang="en-US" sz="2883" dirty="0">
                <a:solidFill>
                  <a:srgbClr val="FFFFFF"/>
                </a:solidFill>
                <a:latin typeface="Calibri (Body)"/>
              </a:rPr>
              <a:t> </a:t>
            </a:r>
            <a:r>
              <a:rPr lang="en-US" sz="2883" dirty="0" err="1">
                <a:solidFill>
                  <a:srgbClr val="FFFFFF"/>
                </a:solidFill>
                <a:latin typeface="Calibri (Body)"/>
              </a:rPr>
              <a:t>nghiệm</a:t>
            </a:r>
            <a:r>
              <a:rPr lang="en-US" sz="2883" dirty="0">
                <a:solidFill>
                  <a:srgbClr val="FFFFFF"/>
                </a:solidFill>
                <a:latin typeface="Calibri (Body)"/>
              </a:rPr>
              <a:t> </a:t>
            </a:r>
            <a:r>
              <a:rPr lang="en-US" sz="2883" dirty="0" err="1">
                <a:solidFill>
                  <a:srgbClr val="FFFFFF"/>
                </a:solidFill>
                <a:latin typeface="Calibri (Body)"/>
              </a:rPr>
              <a:t>đi</a:t>
            </a:r>
            <a:r>
              <a:rPr lang="en-US" sz="2883" dirty="0">
                <a:solidFill>
                  <a:srgbClr val="FFFFFF"/>
                </a:solidFill>
                <a:latin typeface="Calibri (Body)"/>
              </a:rPr>
              <a:t> </a:t>
            </a:r>
            <a:r>
              <a:rPr lang="en-US" sz="2883" dirty="0" err="1">
                <a:solidFill>
                  <a:srgbClr val="FFFFFF"/>
                </a:solidFill>
                <a:latin typeface="Calibri (Body)"/>
              </a:rPr>
              <a:t>rừng</a:t>
            </a:r>
            <a:r>
              <a:rPr lang="en-US" sz="2883" dirty="0">
                <a:solidFill>
                  <a:srgbClr val="FFFFFF"/>
                </a:solidFill>
                <a:latin typeface="Calibri (Body)"/>
              </a:rPr>
              <a:t>, </a:t>
            </a:r>
            <a:r>
              <a:rPr lang="en-US" sz="2883" dirty="0" err="1">
                <a:solidFill>
                  <a:srgbClr val="FFFFFF"/>
                </a:solidFill>
                <a:latin typeface="Calibri (Body)"/>
              </a:rPr>
              <a:t>cách</a:t>
            </a:r>
            <a:r>
              <a:rPr lang="en-US" sz="2883" dirty="0">
                <a:solidFill>
                  <a:srgbClr val="FFFFFF"/>
                </a:solidFill>
                <a:latin typeface="Calibri (Body)"/>
              </a:rPr>
              <a:t> </a:t>
            </a:r>
            <a:r>
              <a:rPr lang="en-US" sz="2883" dirty="0" err="1">
                <a:solidFill>
                  <a:srgbClr val="FFFFFF"/>
                </a:solidFill>
                <a:latin typeface="Calibri (Body)"/>
              </a:rPr>
              <a:t>thuần</a:t>
            </a:r>
            <a:r>
              <a:rPr lang="en-US" sz="2883" dirty="0">
                <a:solidFill>
                  <a:srgbClr val="FFFFFF"/>
                </a:solidFill>
                <a:latin typeface="Calibri (Body)"/>
              </a:rPr>
              <a:t> </a:t>
            </a:r>
            <a:r>
              <a:rPr lang="en-US" sz="2883" dirty="0" err="1">
                <a:solidFill>
                  <a:srgbClr val="FFFFFF"/>
                </a:solidFill>
                <a:latin typeface="Calibri (Body)"/>
              </a:rPr>
              <a:t>hóa</a:t>
            </a:r>
            <a:r>
              <a:rPr lang="en-US" sz="2883" dirty="0">
                <a:solidFill>
                  <a:srgbClr val="FFFFFF"/>
                </a:solidFill>
                <a:latin typeface="Calibri (Body)"/>
              </a:rPr>
              <a:t> </a:t>
            </a:r>
            <a:r>
              <a:rPr lang="en-US" sz="2883" dirty="0" err="1">
                <a:solidFill>
                  <a:srgbClr val="FFFFFF"/>
                </a:solidFill>
                <a:latin typeface="Calibri (Body)"/>
              </a:rPr>
              <a:t>ong</a:t>
            </a:r>
            <a:r>
              <a:rPr lang="en-US" sz="2883" dirty="0">
                <a:solidFill>
                  <a:srgbClr val="FFFFFF"/>
                </a:solidFill>
                <a:latin typeface="Calibri (Body)"/>
              </a:rPr>
              <a:t> </a:t>
            </a:r>
            <a:r>
              <a:rPr lang="en-US" sz="2883" dirty="0" err="1">
                <a:solidFill>
                  <a:srgbClr val="FFFFFF"/>
                </a:solidFill>
                <a:latin typeface="Calibri (Body)"/>
              </a:rPr>
              <a:t>rừng</a:t>
            </a:r>
            <a:r>
              <a:rPr lang="en-US" sz="2883" dirty="0">
                <a:solidFill>
                  <a:srgbClr val="FFFFFF"/>
                </a:solidFill>
                <a:latin typeface="Calibri (Body)"/>
              </a:rPr>
              <a:t>, </a:t>
            </a:r>
            <a:r>
              <a:rPr lang="en-US" sz="2883" dirty="0" err="1">
                <a:solidFill>
                  <a:srgbClr val="FFFFFF"/>
                </a:solidFill>
                <a:latin typeface="Calibri (Body)"/>
              </a:rPr>
              <a:t>cách</a:t>
            </a:r>
            <a:r>
              <a:rPr lang="en-US" sz="2883" dirty="0">
                <a:solidFill>
                  <a:srgbClr val="FFFFFF"/>
                </a:solidFill>
                <a:latin typeface="Calibri (Body)"/>
              </a:rPr>
              <a:t> </a:t>
            </a:r>
            <a:r>
              <a:rPr lang="en-US" sz="2883" dirty="0" err="1">
                <a:solidFill>
                  <a:srgbClr val="FFFFFF"/>
                </a:solidFill>
                <a:latin typeface="Calibri (Body)"/>
              </a:rPr>
              <a:t>gác</a:t>
            </a:r>
            <a:r>
              <a:rPr lang="en-US" sz="2883" dirty="0">
                <a:solidFill>
                  <a:srgbClr val="FFFFFF"/>
                </a:solidFill>
                <a:latin typeface="Calibri (Body)"/>
              </a:rPr>
              <a:t> </a:t>
            </a:r>
            <a:r>
              <a:rPr lang="en-US" sz="2883" dirty="0" err="1">
                <a:solidFill>
                  <a:srgbClr val="FFFFFF"/>
                </a:solidFill>
                <a:latin typeface="Calibri (Body)"/>
              </a:rPr>
              <a:t>kèo</a:t>
            </a:r>
            <a:r>
              <a:rPr lang="en-US" sz="2883" dirty="0">
                <a:solidFill>
                  <a:srgbClr val="FFFFFF"/>
                </a:solidFill>
                <a:latin typeface="Calibri (Body)"/>
              </a:rPr>
              <a:t>, </a:t>
            </a:r>
            <a:r>
              <a:rPr lang="en-US" sz="2883" dirty="0" err="1">
                <a:solidFill>
                  <a:srgbClr val="FFFFFF"/>
                </a:solidFill>
                <a:latin typeface="Calibri (Body)"/>
              </a:rPr>
              <a:t>lấy</a:t>
            </a:r>
            <a:r>
              <a:rPr lang="en-US" sz="2883" dirty="0">
                <a:solidFill>
                  <a:srgbClr val="FFFFFF"/>
                </a:solidFill>
                <a:latin typeface="Calibri (Body)"/>
              </a:rPr>
              <a:t> </a:t>
            </a:r>
            <a:r>
              <a:rPr lang="en-US" sz="2883" dirty="0" err="1">
                <a:solidFill>
                  <a:srgbClr val="FFFFFF"/>
                </a:solidFill>
                <a:latin typeface="Calibri (Body)"/>
              </a:rPr>
              <a:t>mật</a:t>
            </a:r>
            <a:r>
              <a:rPr lang="en-US" sz="2883" dirty="0">
                <a:solidFill>
                  <a:srgbClr val="FFFFFF"/>
                </a:solidFill>
                <a:latin typeface="Calibri (Body)"/>
              </a:rPr>
              <a:t> </a:t>
            </a:r>
            <a:r>
              <a:rPr lang="en-US" sz="2883" dirty="0" err="1">
                <a:solidFill>
                  <a:srgbClr val="FFFFFF"/>
                </a:solidFill>
                <a:latin typeface="Calibri (Body)"/>
              </a:rPr>
              <a:t>của</a:t>
            </a:r>
            <a:r>
              <a:rPr lang="en-US" sz="2883" dirty="0">
                <a:solidFill>
                  <a:srgbClr val="FFFFFF"/>
                </a:solidFill>
                <a:latin typeface="Calibri (Body)"/>
              </a:rPr>
              <a:t> </a:t>
            </a:r>
            <a:r>
              <a:rPr lang="en-US" sz="2883" dirty="0" err="1">
                <a:solidFill>
                  <a:srgbClr val="FFFFFF"/>
                </a:solidFill>
                <a:latin typeface="Calibri (Body)"/>
              </a:rPr>
              <a:t>những</a:t>
            </a:r>
            <a:r>
              <a:rPr lang="en-US" sz="2883" dirty="0">
                <a:solidFill>
                  <a:srgbClr val="FFFFFF"/>
                </a:solidFill>
                <a:latin typeface="Calibri (Body)"/>
              </a:rPr>
              <a:t> </a:t>
            </a:r>
            <a:r>
              <a:rPr lang="en-US" sz="2883" dirty="0" err="1">
                <a:solidFill>
                  <a:srgbClr val="FFFFFF"/>
                </a:solidFill>
                <a:latin typeface="Calibri (Body)"/>
              </a:rPr>
              <a:t>người</a:t>
            </a:r>
            <a:r>
              <a:rPr lang="en-US" sz="2883" dirty="0">
                <a:solidFill>
                  <a:srgbClr val="FFFFFF"/>
                </a:solidFill>
                <a:latin typeface="Calibri (Body)"/>
              </a:rPr>
              <a:t> </a:t>
            </a:r>
            <a:r>
              <a:rPr lang="en-US" sz="2883" dirty="0" err="1">
                <a:solidFill>
                  <a:srgbClr val="FFFFFF"/>
                </a:solidFill>
                <a:latin typeface="Calibri (Body)"/>
              </a:rPr>
              <a:t>dân</a:t>
            </a:r>
            <a:r>
              <a:rPr lang="en-US" sz="2883" dirty="0">
                <a:solidFill>
                  <a:srgbClr val="FFFFFF"/>
                </a:solidFill>
                <a:latin typeface="Calibri (Body)"/>
              </a:rPr>
              <a:t> U Minh.</a:t>
            </a:r>
          </a:p>
        </p:txBody>
      </p:sp>
      <p:grpSp>
        <p:nvGrpSpPr>
          <p:cNvPr id="8" name="Group 2">
            <a:extLst>
              <a:ext uri="{FF2B5EF4-FFF2-40B4-BE49-F238E27FC236}">
                <a16:creationId xmlns:a16="http://schemas.microsoft.com/office/drawing/2014/main" id="{FB76BF63-886F-41F7-8472-426F7E456232}"/>
              </a:ext>
            </a:extLst>
          </p:cNvPr>
          <p:cNvGrpSpPr/>
          <p:nvPr/>
        </p:nvGrpSpPr>
        <p:grpSpPr>
          <a:xfrm>
            <a:off x="6289064" y="763263"/>
            <a:ext cx="4902200" cy="5331476"/>
            <a:chOff x="0" y="0"/>
            <a:chExt cx="4863715" cy="2396472"/>
          </a:xfrm>
        </p:grpSpPr>
        <p:sp>
          <p:nvSpPr>
            <p:cNvPr id="9" name="Freeform 3">
              <a:extLst>
                <a:ext uri="{FF2B5EF4-FFF2-40B4-BE49-F238E27FC236}">
                  <a16:creationId xmlns:a16="http://schemas.microsoft.com/office/drawing/2014/main" id="{C5A8F363-642E-4F41-89B1-258A10FD3BAB}"/>
                </a:ext>
              </a:extLst>
            </p:cNvPr>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txBody>
            <a:bodyPr/>
            <a:lstStyle/>
            <a:p>
              <a:endParaRPr lang="en-US"/>
            </a:p>
          </p:txBody>
        </p:sp>
      </p:grpSp>
      <p:sp>
        <p:nvSpPr>
          <p:cNvPr id="10" name="TextBox 6">
            <a:extLst>
              <a:ext uri="{FF2B5EF4-FFF2-40B4-BE49-F238E27FC236}">
                <a16:creationId xmlns:a16="http://schemas.microsoft.com/office/drawing/2014/main" id="{018F3C1F-BC9F-4F73-8ECE-24CA29F2E527}"/>
              </a:ext>
            </a:extLst>
          </p:cNvPr>
          <p:cNvSpPr txBox="1"/>
          <p:nvPr/>
        </p:nvSpPr>
        <p:spPr>
          <a:xfrm>
            <a:off x="6617888" y="1295401"/>
            <a:ext cx="4251077" cy="3386953"/>
          </a:xfrm>
          <a:prstGeom prst="rect">
            <a:avLst/>
          </a:prstGeom>
        </p:spPr>
        <p:txBody>
          <a:bodyPr wrap="square" lIns="0" tIns="0" rIns="0" bIns="0" rtlCol="0" anchor="t">
            <a:spAutoFit/>
          </a:bodyPr>
          <a:lstStyle/>
          <a:p>
            <a:pPr algn="ctr" defTabSz="609585">
              <a:lnSpc>
                <a:spcPts val="3805"/>
              </a:lnSpc>
              <a:spcBef>
                <a:spcPct val="0"/>
              </a:spcBef>
            </a:pPr>
            <a:r>
              <a:rPr lang="vi-VN" sz="2883" b="1" dirty="0">
                <a:solidFill>
                  <a:srgbClr val="643E32"/>
                </a:solidFill>
                <a:latin typeface="Calibri (Body)"/>
              </a:rPr>
              <a:t>N</a:t>
            </a:r>
            <a:r>
              <a:rPr lang="en-US" sz="2883" b="1" dirty="0">
                <a:solidFill>
                  <a:srgbClr val="643E32"/>
                </a:solidFill>
                <a:latin typeface="Calibri (Body)"/>
              </a:rPr>
              <a:t>GHỆ THUẬT</a:t>
            </a:r>
          </a:p>
          <a:p>
            <a:pPr algn="ctr" defTabSz="609585">
              <a:lnSpc>
                <a:spcPts val="3805"/>
              </a:lnSpc>
              <a:spcBef>
                <a:spcPct val="0"/>
              </a:spcBef>
            </a:pPr>
            <a:endParaRPr lang="vi-VN" sz="2883" b="1" dirty="0">
              <a:solidFill>
                <a:srgbClr val="643E32"/>
              </a:solidFill>
              <a:latin typeface="Calibri (Body)"/>
            </a:endParaRPr>
          </a:p>
          <a:p>
            <a:pPr marL="457189" indent="-457189" algn="just" defTabSz="609585">
              <a:lnSpc>
                <a:spcPts val="3805"/>
              </a:lnSpc>
              <a:spcBef>
                <a:spcPct val="0"/>
              </a:spcBef>
              <a:buFontTx/>
              <a:buChar char="-"/>
            </a:pPr>
            <a:r>
              <a:rPr lang="en-US" sz="2883" dirty="0" err="1">
                <a:solidFill>
                  <a:srgbClr val="FFFFFF"/>
                </a:solidFill>
                <a:latin typeface="Calibri (Body)"/>
              </a:rPr>
              <a:t>Đề</a:t>
            </a:r>
            <a:r>
              <a:rPr lang="en-US" sz="2883" dirty="0">
                <a:solidFill>
                  <a:srgbClr val="FFFFFF"/>
                </a:solidFill>
                <a:latin typeface="Calibri (Body)"/>
              </a:rPr>
              <a:t> </a:t>
            </a:r>
            <a:r>
              <a:rPr lang="en-US" sz="2883" dirty="0" err="1">
                <a:solidFill>
                  <a:srgbClr val="FFFFFF"/>
                </a:solidFill>
                <a:latin typeface="Calibri (Body)"/>
              </a:rPr>
              <a:t>tài</a:t>
            </a:r>
            <a:r>
              <a:rPr lang="en-US" sz="2883" dirty="0">
                <a:solidFill>
                  <a:srgbClr val="FFFFFF"/>
                </a:solidFill>
                <a:latin typeface="Calibri (Body)"/>
              </a:rPr>
              <a:t> </a:t>
            </a:r>
            <a:r>
              <a:rPr lang="en-US" sz="2883" dirty="0" err="1">
                <a:solidFill>
                  <a:srgbClr val="FFFFFF"/>
                </a:solidFill>
                <a:latin typeface="Calibri (Body)"/>
              </a:rPr>
              <a:t>gần</a:t>
            </a:r>
            <a:r>
              <a:rPr lang="en-US" sz="2883" dirty="0">
                <a:solidFill>
                  <a:srgbClr val="FFFFFF"/>
                </a:solidFill>
                <a:latin typeface="Calibri (Body)"/>
              </a:rPr>
              <a:t> </a:t>
            </a:r>
            <a:r>
              <a:rPr lang="en-US" sz="2883" dirty="0" err="1">
                <a:solidFill>
                  <a:srgbClr val="FFFFFF"/>
                </a:solidFill>
                <a:latin typeface="Calibri (Body)"/>
              </a:rPr>
              <a:t>gũi</a:t>
            </a:r>
            <a:endParaRPr lang="en-US" sz="2883" dirty="0">
              <a:solidFill>
                <a:srgbClr val="FFFFFF"/>
              </a:solidFill>
              <a:latin typeface="Calibri (Body)"/>
            </a:endParaRPr>
          </a:p>
          <a:p>
            <a:pPr marL="457189" indent="-457189" algn="just" defTabSz="609585">
              <a:lnSpc>
                <a:spcPts val="3805"/>
              </a:lnSpc>
              <a:spcBef>
                <a:spcPct val="0"/>
              </a:spcBef>
              <a:buFontTx/>
              <a:buChar char="-"/>
            </a:pPr>
            <a:r>
              <a:rPr lang="en-US" sz="2883" dirty="0" err="1">
                <a:solidFill>
                  <a:srgbClr val="FFFFFF"/>
                </a:solidFill>
                <a:latin typeface="Calibri (Body)"/>
              </a:rPr>
              <a:t>Ngôn</a:t>
            </a:r>
            <a:r>
              <a:rPr lang="en-US" sz="2883" dirty="0">
                <a:solidFill>
                  <a:srgbClr val="FFFFFF"/>
                </a:solidFill>
                <a:latin typeface="Calibri (Body)"/>
              </a:rPr>
              <a:t> </a:t>
            </a:r>
            <a:r>
              <a:rPr lang="en-US" sz="2883" dirty="0" err="1">
                <a:solidFill>
                  <a:srgbClr val="FFFFFF"/>
                </a:solidFill>
                <a:latin typeface="Calibri (Body)"/>
              </a:rPr>
              <a:t>ngữ</a:t>
            </a:r>
            <a:r>
              <a:rPr lang="en-US" sz="2883" dirty="0">
                <a:solidFill>
                  <a:srgbClr val="FFFFFF"/>
                </a:solidFill>
                <a:latin typeface="Calibri (Body)"/>
              </a:rPr>
              <a:t> </a:t>
            </a:r>
            <a:r>
              <a:rPr lang="en-US" sz="2883" dirty="0" err="1">
                <a:solidFill>
                  <a:srgbClr val="FFFFFF"/>
                </a:solidFill>
                <a:latin typeface="Calibri (Body)"/>
              </a:rPr>
              <a:t>kể</a:t>
            </a:r>
            <a:r>
              <a:rPr lang="en-US" sz="2883" dirty="0">
                <a:solidFill>
                  <a:srgbClr val="FFFFFF"/>
                </a:solidFill>
                <a:latin typeface="Calibri (Body)"/>
              </a:rPr>
              <a:t> </a:t>
            </a:r>
            <a:r>
              <a:rPr lang="en-US" sz="2883" dirty="0" err="1">
                <a:solidFill>
                  <a:srgbClr val="FFFFFF"/>
                </a:solidFill>
                <a:latin typeface="Calibri (Body)"/>
              </a:rPr>
              <a:t>tự</a:t>
            </a:r>
            <a:r>
              <a:rPr lang="en-US" sz="2883" dirty="0">
                <a:solidFill>
                  <a:srgbClr val="FFFFFF"/>
                </a:solidFill>
                <a:latin typeface="Calibri (Body)"/>
              </a:rPr>
              <a:t> </a:t>
            </a:r>
            <a:r>
              <a:rPr lang="en-US" sz="2883" dirty="0" err="1">
                <a:solidFill>
                  <a:srgbClr val="FFFFFF"/>
                </a:solidFill>
                <a:latin typeface="Calibri (Body)"/>
              </a:rPr>
              <a:t>nhiên</a:t>
            </a:r>
            <a:endParaRPr lang="en-US" sz="2883" dirty="0">
              <a:solidFill>
                <a:srgbClr val="FFFFFF"/>
              </a:solidFill>
              <a:latin typeface="Calibri (Body)"/>
            </a:endParaRPr>
          </a:p>
          <a:p>
            <a:pPr marL="457189" indent="-457189" algn="just" defTabSz="609585">
              <a:lnSpc>
                <a:spcPts val="3805"/>
              </a:lnSpc>
              <a:spcBef>
                <a:spcPct val="0"/>
              </a:spcBef>
              <a:buFontTx/>
              <a:buChar char="-"/>
            </a:pPr>
            <a:r>
              <a:rPr lang="en-US" sz="2883" dirty="0" err="1">
                <a:solidFill>
                  <a:srgbClr val="FFFFFF"/>
                </a:solidFill>
                <a:latin typeface="Calibri (Body)"/>
              </a:rPr>
              <a:t>Lựa</a:t>
            </a:r>
            <a:r>
              <a:rPr lang="en-US" sz="2883" dirty="0">
                <a:solidFill>
                  <a:srgbClr val="FFFFFF"/>
                </a:solidFill>
                <a:latin typeface="Calibri (Body)"/>
              </a:rPr>
              <a:t> </a:t>
            </a:r>
            <a:r>
              <a:rPr lang="en-US" sz="2883" dirty="0" err="1">
                <a:solidFill>
                  <a:srgbClr val="FFFFFF"/>
                </a:solidFill>
                <a:latin typeface="Calibri (Body)"/>
              </a:rPr>
              <a:t>chọn</a:t>
            </a:r>
            <a:r>
              <a:rPr lang="en-US" sz="2883" dirty="0">
                <a:solidFill>
                  <a:srgbClr val="FFFFFF"/>
                </a:solidFill>
                <a:latin typeface="Calibri (Body)"/>
              </a:rPr>
              <a:t> </a:t>
            </a:r>
            <a:r>
              <a:rPr lang="en-US" sz="2883" dirty="0" err="1">
                <a:solidFill>
                  <a:srgbClr val="FFFFFF"/>
                </a:solidFill>
                <a:latin typeface="Calibri (Body)"/>
              </a:rPr>
              <a:t>được</a:t>
            </a:r>
            <a:r>
              <a:rPr lang="en-US" sz="2883" dirty="0">
                <a:solidFill>
                  <a:srgbClr val="FFFFFF"/>
                </a:solidFill>
                <a:latin typeface="Calibri (Body)"/>
              </a:rPr>
              <a:t> </a:t>
            </a:r>
            <a:r>
              <a:rPr lang="en-US" sz="2883" dirty="0" err="1">
                <a:solidFill>
                  <a:srgbClr val="FFFFFF"/>
                </a:solidFill>
                <a:latin typeface="Calibri (Body)"/>
              </a:rPr>
              <a:t>những</a:t>
            </a:r>
            <a:r>
              <a:rPr lang="en-US" sz="2883" dirty="0">
                <a:solidFill>
                  <a:srgbClr val="FFFFFF"/>
                </a:solidFill>
                <a:latin typeface="Calibri (Body)"/>
              </a:rPr>
              <a:t> chi </a:t>
            </a:r>
            <a:r>
              <a:rPr lang="en-US" sz="2883" dirty="0" err="1">
                <a:solidFill>
                  <a:srgbClr val="FFFFFF"/>
                </a:solidFill>
                <a:latin typeface="Calibri (Body)"/>
              </a:rPr>
              <a:t>tiết</a:t>
            </a:r>
            <a:r>
              <a:rPr lang="en-US" sz="2883" dirty="0">
                <a:solidFill>
                  <a:srgbClr val="FFFFFF"/>
                </a:solidFill>
                <a:latin typeface="Calibri (Body)"/>
              </a:rPr>
              <a:t> </a:t>
            </a:r>
            <a:r>
              <a:rPr lang="en-US" sz="2883" dirty="0" err="1">
                <a:solidFill>
                  <a:srgbClr val="FFFFFF"/>
                </a:solidFill>
                <a:latin typeface="Calibri (Body)"/>
              </a:rPr>
              <a:t>tiêu</a:t>
            </a:r>
            <a:r>
              <a:rPr lang="en-US" sz="2883" dirty="0">
                <a:solidFill>
                  <a:srgbClr val="FFFFFF"/>
                </a:solidFill>
                <a:latin typeface="Calibri (Body)"/>
              </a:rPr>
              <a:t> </a:t>
            </a:r>
            <a:r>
              <a:rPr lang="en-US" sz="2883" dirty="0" err="1">
                <a:solidFill>
                  <a:srgbClr val="FFFFFF"/>
                </a:solidFill>
                <a:latin typeface="Calibri (Body)"/>
              </a:rPr>
              <a:t>biểu</a:t>
            </a:r>
            <a:r>
              <a:rPr lang="en-US" sz="2883" dirty="0">
                <a:solidFill>
                  <a:srgbClr val="FFFFFF"/>
                </a:solidFill>
                <a:latin typeface="Calibri (Body)"/>
              </a:rPr>
              <a:t> </a:t>
            </a:r>
            <a:r>
              <a:rPr lang="en-US" sz="2883" dirty="0" err="1">
                <a:solidFill>
                  <a:srgbClr val="FFFFFF"/>
                </a:solidFill>
                <a:latin typeface="Calibri (Body)"/>
              </a:rPr>
              <a:t>để</a:t>
            </a:r>
            <a:r>
              <a:rPr lang="en-US" sz="2883" dirty="0">
                <a:solidFill>
                  <a:srgbClr val="FFFFFF"/>
                </a:solidFill>
                <a:latin typeface="Calibri (Body)"/>
              </a:rPr>
              <a:t> </a:t>
            </a:r>
            <a:r>
              <a:rPr lang="en-US" sz="2883" dirty="0" err="1">
                <a:solidFill>
                  <a:srgbClr val="FFFFFF"/>
                </a:solidFill>
                <a:latin typeface="Calibri (Body)"/>
              </a:rPr>
              <a:t>kể</a:t>
            </a:r>
            <a:r>
              <a:rPr lang="en-US" sz="2883" dirty="0">
                <a:solidFill>
                  <a:srgbClr val="FFFFFF"/>
                </a:solidFill>
                <a:latin typeface="Calibri (Body)"/>
              </a:rPr>
              <a:t>, </a:t>
            </a:r>
            <a:r>
              <a:rPr lang="en-US" sz="2883" dirty="0" err="1">
                <a:solidFill>
                  <a:srgbClr val="FFFFFF"/>
                </a:solidFill>
                <a:latin typeface="Calibri (Body)"/>
              </a:rPr>
              <a:t>tả</a:t>
            </a:r>
            <a:r>
              <a:rPr lang="en-US" sz="2883" dirty="0">
                <a:solidFill>
                  <a:srgbClr val="FFFFFF"/>
                </a:solidFill>
                <a:latin typeface="Calibri (Body)"/>
              </a:rPr>
              <a:t>.</a:t>
            </a:r>
            <a:endParaRPr lang="vi-VN" sz="2883" dirty="0">
              <a:solidFill>
                <a:srgbClr val="FFFFFF"/>
              </a:solidFill>
              <a:latin typeface="Calibri (Body)"/>
            </a:endParaRPr>
          </a:p>
        </p:txBody>
      </p:sp>
    </p:spTree>
    <p:extLst>
      <p:ext uri="{BB962C8B-B14F-4D97-AF65-F5344CB8AC3E}">
        <p14:creationId xmlns:p14="http://schemas.microsoft.com/office/powerpoint/2010/main" val="229335592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9"/>
        <p:cNvGrpSpPr/>
        <p:nvPr/>
      </p:nvGrpSpPr>
      <p:grpSpPr>
        <a:xfrm>
          <a:off x="0" y="0"/>
          <a:ext cx="0" cy="0"/>
          <a:chOff x="0" y="0"/>
          <a:chExt cx="0" cy="0"/>
        </a:xfrm>
      </p:grpSpPr>
      <p:sp>
        <p:nvSpPr>
          <p:cNvPr id="3850" name="Google Shape;3850;p59"/>
          <p:cNvSpPr/>
          <p:nvPr/>
        </p:nvSpPr>
        <p:spPr>
          <a:xfrm rot="9899884">
            <a:off x="5025842" y="1231357"/>
            <a:ext cx="2164565" cy="1868568"/>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51" name="Google Shape;3851;p59"/>
          <p:cNvSpPr txBox="1">
            <a:spLocks noGrp="1"/>
          </p:cNvSpPr>
          <p:nvPr>
            <p:ph type="title"/>
          </p:nvPr>
        </p:nvSpPr>
        <p:spPr>
          <a:xfrm>
            <a:off x="2693933" y="3109367"/>
            <a:ext cx="6804000" cy="1122400"/>
          </a:xfrm>
          <a:prstGeom prst="rect">
            <a:avLst/>
          </a:prstGeom>
        </p:spPr>
        <p:txBody>
          <a:bodyPr spcFirstLastPara="1" vert="horz" wrap="square" lIns="121900" tIns="121900" rIns="121900" bIns="121900" rtlCol="0" anchor="ctr" anchorCtr="0">
            <a:noAutofit/>
          </a:bodyPr>
          <a:lstStyle/>
          <a:p>
            <a:r>
              <a:rPr lang="en-US" dirty="0">
                <a:latin typeface="#9Slide07 SVNHogfish" panose="02000503000000020004" pitchFamily="2" charset="0"/>
              </a:rPr>
              <a:t>VIẾT KẾT NỐI VỚI ĐỌC</a:t>
            </a:r>
            <a:endParaRPr dirty="0">
              <a:latin typeface="#9Slide07 SVNHogfish" panose="02000503000000020004" pitchFamily="2" charset="0"/>
            </a:endParaRPr>
          </a:p>
        </p:txBody>
      </p:sp>
      <p:sp>
        <p:nvSpPr>
          <p:cNvPr id="3853" name="Google Shape;3853;p59"/>
          <p:cNvSpPr txBox="1">
            <a:spLocks noGrp="1"/>
          </p:cNvSpPr>
          <p:nvPr>
            <p:ph type="title" idx="2"/>
          </p:nvPr>
        </p:nvSpPr>
        <p:spPr>
          <a:xfrm>
            <a:off x="5204700" y="1783767"/>
            <a:ext cx="1776000" cy="1122400"/>
          </a:xfrm>
          <a:prstGeom prst="rect">
            <a:avLst/>
          </a:prstGeom>
        </p:spPr>
        <p:txBody>
          <a:bodyPr spcFirstLastPara="1" vert="horz" wrap="square" lIns="121900" tIns="121900" rIns="121900" bIns="121900" rtlCol="0" anchor="ctr" anchorCtr="0">
            <a:noAutofit/>
          </a:bodyPr>
          <a:lstStyle/>
          <a:p>
            <a:r>
              <a:rPr lang="en" dirty="0"/>
              <a:t>IV.</a:t>
            </a:r>
            <a:endParaRPr dirty="0"/>
          </a:p>
        </p:txBody>
      </p:sp>
    </p:spTree>
    <p:extLst>
      <p:ext uri="{BB962C8B-B14F-4D97-AF65-F5344CB8AC3E}">
        <p14:creationId xmlns:p14="http://schemas.microsoft.com/office/powerpoint/2010/main" val="10690428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71"/>
        <p:cNvGrpSpPr/>
        <p:nvPr/>
      </p:nvGrpSpPr>
      <p:grpSpPr>
        <a:xfrm>
          <a:off x="0" y="0"/>
          <a:ext cx="0" cy="0"/>
          <a:chOff x="0" y="0"/>
          <a:chExt cx="0" cy="0"/>
        </a:xfrm>
      </p:grpSpPr>
      <p:sp>
        <p:nvSpPr>
          <p:cNvPr id="8" name="Rectangle 7"/>
          <p:cNvSpPr/>
          <p:nvPr/>
        </p:nvSpPr>
        <p:spPr>
          <a:xfrm>
            <a:off x="1039712" y="800399"/>
            <a:ext cx="8864576" cy="913199"/>
          </a:xfrm>
          <a:prstGeom prst="rect">
            <a:avLst/>
          </a:prstGeom>
        </p:spPr>
        <p:txBody>
          <a:bodyPr wrap="square">
            <a:spAutoFit/>
          </a:bodyPr>
          <a:lstStyle/>
          <a:p>
            <a:r>
              <a:rPr lang="en-US" sz="2667" dirty="0" err="1">
                <a:solidFill>
                  <a:schemeClr val="accent2"/>
                </a:solidFill>
                <a:cs typeface="Calibri" panose="020F0502020204030204" pitchFamily="34" charset="0"/>
              </a:rPr>
              <a:t>Viết</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đoạn</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văn</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từ</a:t>
            </a:r>
            <a:r>
              <a:rPr lang="en-US" sz="2667" dirty="0">
                <a:solidFill>
                  <a:schemeClr val="accent2"/>
                </a:solidFill>
                <a:cs typeface="Calibri" panose="020F0502020204030204" pitchFamily="34" charset="0"/>
              </a:rPr>
              <a:t> 5 – 7 </a:t>
            </a:r>
            <a:r>
              <a:rPr lang="en-US" sz="2667" dirty="0" err="1">
                <a:solidFill>
                  <a:schemeClr val="accent2"/>
                </a:solidFill>
                <a:cs typeface="Calibri" panose="020F0502020204030204" pitchFamily="34" charset="0"/>
              </a:rPr>
              <a:t>câu</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trình</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bày</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cảm</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nhận</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của</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em</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về</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một</a:t>
            </a:r>
            <a:r>
              <a:rPr lang="en-US" sz="2667" dirty="0">
                <a:solidFill>
                  <a:schemeClr val="accent2"/>
                </a:solidFill>
                <a:cs typeface="Calibri" panose="020F0502020204030204" pitchFamily="34" charset="0"/>
              </a:rPr>
              <a:t> chi </a:t>
            </a:r>
            <a:r>
              <a:rPr lang="en-US" sz="2667" dirty="0" err="1">
                <a:solidFill>
                  <a:schemeClr val="accent2"/>
                </a:solidFill>
                <a:cs typeface="Calibri" panose="020F0502020204030204" pitchFamily="34" charset="0"/>
              </a:rPr>
              <a:t>tiết</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thú</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vị</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trong</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đoạn</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trích</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Đi</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lấy</a:t>
            </a:r>
            <a:r>
              <a:rPr lang="en-US" sz="2667" dirty="0">
                <a:solidFill>
                  <a:schemeClr val="accent2"/>
                </a:solidFill>
                <a:cs typeface="Calibri" panose="020F0502020204030204" pitchFamily="34" charset="0"/>
              </a:rPr>
              <a:t> </a:t>
            </a:r>
            <a:r>
              <a:rPr lang="en-US" sz="2667" dirty="0" err="1">
                <a:solidFill>
                  <a:schemeClr val="accent2"/>
                </a:solidFill>
                <a:cs typeface="Calibri" panose="020F0502020204030204" pitchFamily="34" charset="0"/>
              </a:rPr>
              <a:t>mật</a:t>
            </a:r>
            <a:r>
              <a:rPr lang="en-US" sz="2667" dirty="0">
                <a:solidFill>
                  <a:schemeClr val="accent2"/>
                </a:solidFill>
                <a:cs typeface="Calibri" panose="020F0502020204030204" pitchFamily="34" charset="0"/>
              </a:rPr>
              <a:t>”?</a:t>
            </a:r>
          </a:p>
        </p:txBody>
      </p:sp>
      <p:sp>
        <p:nvSpPr>
          <p:cNvPr id="9" name="Rectangle 8"/>
          <p:cNvSpPr/>
          <p:nvPr/>
        </p:nvSpPr>
        <p:spPr>
          <a:xfrm>
            <a:off x="3335675" y="3683356"/>
            <a:ext cx="8322068" cy="2554930"/>
          </a:xfrm>
          <a:prstGeom prst="rect">
            <a:avLst/>
          </a:prstGeom>
        </p:spPr>
        <p:txBody>
          <a:bodyPr wrap="square">
            <a:spAutoFit/>
          </a:bodyPr>
          <a:lstStyle/>
          <a:p>
            <a:pPr marL="380990" indent="-380990">
              <a:buFontTx/>
              <a:buChar char="-"/>
            </a:pPr>
            <a:r>
              <a:rPr lang="en-US" sz="2667" b="1" dirty="0">
                <a:solidFill>
                  <a:schemeClr val="accent2">
                    <a:lumMod val="50000"/>
                  </a:schemeClr>
                </a:solidFill>
              </a:rPr>
              <a:t>Chi </a:t>
            </a:r>
            <a:r>
              <a:rPr lang="en-US" sz="2667" b="1" dirty="0" err="1">
                <a:solidFill>
                  <a:schemeClr val="accent2">
                    <a:lumMod val="50000"/>
                  </a:schemeClr>
                </a:solidFill>
              </a:rPr>
              <a:t>tiết</a:t>
            </a:r>
            <a:r>
              <a:rPr lang="en-US" sz="2667" b="1" dirty="0">
                <a:solidFill>
                  <a:schemeClr val="accent2">
                    <a:lumMod val="50000"/>
                  </a:schemeClr>
                </a:solidFill>
              </a:rPr>
              <a:t> </a:t>
            </a:r>
            <a:r>
              <a:rPr lang="en-US" sz="2667" b="1" dirty="0" err="1">
                <a:solidFill>
                  <a:schemeClr val="accent2">
                    <a:lumMod val="50000"/>
                  </a:schemeClr>
                </a:solidFill>
              </a:rPr>
              <a:t>tiêu</a:t>
            </a:r>
            <a:r>
              <a:rPr lang="en-US" sz="2667" b="1" dirty="0">
                <a:solidFill>
                  <a:schemeClr val="accent2">
                    <a:lumMod val="50000"/>
                  </a:schemeClr>
                </a:solidFill>
              </a:rPr>
              <a:t> </a:t>
            </a:r>
            <a:r>
              <a:rPr lang="en-US" sz="2667" b="1" dirty="0" err="1">
                <a:solidFill>
                  <a:schemeClr val="accent2">
                    <a:lumMod val="50000"/>
                  </a:schemeClr>
                </a:solidFill>
              </a:rPr>
              <a:t>biểu</a:t>
            </a:r>
            <a:r>
              <a:rPr lang="en-US" sz="2667" dirty="0">
                <a:solidFill>
                  <a:schemeClr val="accent2">
                    <a:lumMod val="50000"/>
                  </a:schemeClr>
                </a:solidFill>
              </a:rPr>
              <a:t>: chi </a:t>
            </a:r>
            <a:r>
              <a:rPr lang="en-US" sz="2667" dirty="0" err="1">
                <a:solidFill>
                  <a:schemeClr val="accent2">
                    <a:lumMod val="50000"/>
                  </a:schemeClr>
                </a:solidFill>
              </a:rPr>
              <a:t>tiết</a:t>
            </a:r>
            <a:r>
              <a:rPr lang="en-US" sz="2667" dirty="0">
                <a:solidFill>
                  <a:schemeClr val="accent2">
                    <a:lumMod val="50000"/>
                  </a:schemeClr>
                </a:solidFill>
              </a:rPr>
              <a:t> </a:t>
            </a:r>
            <a:r>
              <a:rPr lang="en-US" sz="2667" dirty="0" err="1">
                <a:solidFill>
                  <a:schemeClr val="accent2">
                    <a:lumMod val="50000"/>
                  </a:schemeClr>
                </a:solidFill>
              </a:rPr>
              <a:t>miêu</a:t>
            </a:r>
            <a:r>
              <a:rPr lang="en-US" sz="2667" dirty="0">
                <a:solidFill>
                  <a:schemeClr val="accent2">
                    <a:lumMod val="50000"/>
                  </a:schemeClr>
                </a:solidFill>
              </a:rPr>
              <a:t> </a:t>
            </a:r>
            <a:r>
              <a:rPr lang="en-US" sz="2667" dirty="0" err="1">
                <a:solidFill>
                  <a:schemeClr val="accent2">
                    <a:lumMod val="50000"/>
                  </a:schemeClr>
                </a:solidFill>
              </a:rPr>
              <a:t>tả</a:t>
            </a:r>
            <a:r>
              <a:rPr lang="en-US" sz="2667" dirty="0">
                <a:solidFill>
                  <a:schemeClr val="accent2">
                    <a:lumMod val="50000"/>
                  </a:schemeClr>
                </a:solidFill>
              </a:rPr>
              <a:t> </a:t>
            </a:r>
            <a:r>
              <a:rPr lang="en-US" sz="2667" dirty="0" err="1">
                <a:solidFill>
                  <a:schemeClr val="accent2">
                    <a:lumMod val="50000"/>
                  </a:schemeClr>
                </a:solidFill>
              </a:rPr>
              <a:t>thiên</a:t>
            </a:r>
            <a:r>
              <a:rPr lang="en-US" sz="2667" dirty="0">
                <a:solidFill>
                  <a:schemeClr val="accent2">
                    <a:lumMod val="50000"/>
                  </a:schemeClr>
                </a:solidFill>
              </a:rPr>
              <a:t> </a:t>
            </a:r>
            <a:r>
              <a:rPr lang="en-US" sz="2667" dirty="0" err="1">
                <a:solidFill>
                  <a:schemeClr val="accent2">
                    <a:lumMod val="50000"/>
                  </a:schemeClr>
                </a:solidFill>
              </a:rPr>
              <a:t>nhiên</a:t>
            </a:r>
            <a:r>
              <a:rPr lang="en-US" sz="2667" dirty="0">
                <a:solidFill>
                  <a:schemeClr val="accent2">
                    <a:lumMod val="50000"/>
                  </a:schemeClr>
                </a:solidFill>
              </a:rPr>
              <a:t> </a:t>
            </a:r>
            <a:r>
              <a:rPr lang="en-US" sz="2667" dirty="0" err="1">
                <a:solidFill>
                  <a:schemeClr val="accent2">
                    <a:lumMod val="50000"/>
                  </a:schemeClr>
                </a:solidFill>
              </a:rPr>
              <a:t>rừng</a:t>
            </a:r>
            <a:r>
              <a:rPr lang="en-US" sz="2667" dirty="0">
                <a:solidFill>
                  <a:schemeClr val="accent2">
                    <a:lumMod val="50000"/>
                  </a:schemeClr>
                </a:solidFill>
              </a:rPr>
              <a:t> U Minh (</a:t>
            </a:r>
            <a:r>
              <a:rPr lang="en-US" sz="2667" dirty="0" err="1">
                <a:solidFill>
                  <a:schemeClr val="accent2">
                    <a:lumMod val="50000"/>
                  </a:schemeClr>
                </a:solidFill>
              </a:rPr>
              <a:t>không</a:t>
            </a:r>
            <a:r>
              <a:rPr lang="en-US" sz="2667" dirty="0">
                <a:solidFill>
                  <a:schemeClr val="accent2">
                    <a:lumMod val="50000"/>
                  </a:schemeClr>
                </a:solidFill>
              </a:rPr>
              <a:t> </a:t>
            </a:r>
            <a:r>
              <a:rPr lang="en-US" sz="2667" dirty="0" err="1">
                <a:solidFill>
                  <a:schemeClr val="accent2">
                    <a:lumMod val="50000"/>
                  </a:schemeClr>
                </a:solidFill>
              </a:rPr>
              <a:t>khí</a:t>
            </a:r>
            <a:r>
              <a:rPr lang="en-US" sz="2667" dirty="0">
                <a:solidFill>
                  <a:schemeClr val="accent2">
                    <a:lumMod val="50000"/>
                  </a:schemeClr>
                </a:solidFill>
              </a:rPr>
              <a:t> </a:t>
            </a:r>
            <a:r>
              <a:rPr lang="en-US" sz="2667" dirty="0" err="1">
                <a:solidFill>
                  <a:schemeClr val="accent2">
                    <a:lumMod val="50000"/>
                  </a:schemeClr>
                </a:solidFill>
              </a:rPr>
              <a:t>trong</a:t>
            </a:r>
            <a:r>
              <a:rPr lang="en-US" sz="2667" dirty="0">
                <a:solidFill>
                  <a:schemeClr val="accent2">
                    <a:lumMod val="50000"/>
                  </a:schemeClr>
                </a:solidFill>
              </a:rPr>
              <a:t> </a:t>
            </a:r>
            <a:r>
              <a:rPr lang="en-US" sz="2667" dirty="0" err="1">
                <a:solidFill>
                  <a:schemeClr val="accent2">
                    <a:lumMod val="50000"/>
                  </a:schemeClr>
                </a:solidFill>
              </a:rPr>
              <a:t>rừng</a:t>
            </a:r>
            <a:r>
              <a:rPr lang="en-US" sz="2667" dirty="0">
                <a:solidFill>
                  <a:schemeClr val="accent2">
                    <a:lumMod val="50000"/>
                  </a:schemeClr>
                </a:solidFill>
              </a:rPr>
              <a:t>, </a:t>
            </a:r>
            <a:r>
              <a:rPr lang="en-US" sz="2667" dirty="0" err="1">
                <a:solidFill>
                  <a:schemeClr val="accent2">
                    <a:lumMod val="50000"/>
                  </a:schemeClr>
                </a:solidFill>
              </a:rPr>
              <a:t>loài</a:t>
            </a:r>
            <a:r>
              <a:rPr lang="en-US" sz="2667" dirty="0">
                <a:solidFill>
                  <a:schemeClr val="accent2">
                    <a:lumMod val="50000"/>
                  </a:schemeClr>
                </a:solidFill>
              </a:rPr>
              <a:t> </a:t>
            </a:r>
            <a:r>
              <a:rPr lang="en-US" sz="2667" dirty="0" err="1">
                <a:solidFill>
                  <a:schemeClr val="accent2">
                    <a:lumMod val="50000"/>
                  </a:schemeClr>
                </a:solidFill>
              </a:rPr>
              <a:t>cây</a:t>
            </a:r>
            <a:r>
              <a:rPr lang="en-US" sz="2667" dirty="0">
                <a:solidFill>
                  <a:schemeClr val="accent2">
                    <a:lumMod val="50000"/>
                  </a:schemeClr>
                </a:solidFill>
              </a:rPr>
              <a:t>, </a:t>
            </a:r>
            <a:r>
              <a:rPr lang="en-US" sz="2667" dirty="0" err="1">
                <a:solidFill>
                  <a:schemeClr val="accent2">
                    <a:lumMod val="50000"/>
                  </a:schemeClr>
                </a:solidFill>
              </a:rPr>
              <a:t>loài</a:t>
            </a:r>
            <a:r>
              <a:rPr lang="en-US" sz="2667" dirty="0">
                <a:solidFill>
                  <a:schemeClr val="accent2">
                    <a:lumMod val="50000"/>
                  </a:schemeClr>
                </a:solidFill>
              </a:rPr>
              <a:t> </a:t>
            </a:r>
            <a:r>
              <a:rPr lang="en-US" sz="2667" dirty="0" err="1">
                <a:solidFill>
                  <a:schemeClr val="accent2">
                    <a:lumMod val="50000"/>
                  </a:schemeClr>
                </a:solidFill>
              </a:rPr>
              <a:t>vật</a:t>
            </a:r>
            <a:r>
              <a:rPr lang="en-US" sz="2667" dirty="0">
                <a:solidFill>
                  <a:schemeClr val="accent2">
                    <a:lumMod val="50000"/>
                  </a:schemeClr>
                </a:solidFill>
              </a:rPr>
              <a:t>…); chi </a:t>
            </a:r>
            <a:r>
              <a:rPr lang="en-US" sz="2667" dirty="0" err="1">
                <a:solidFill>
                  <a:schemeClr val="accent2">
                    <a:lumMod val="50000"/>
                  </a:schemeClr>
                </a:solidFill>
              </a:rPr>
              <a:t>tiết</a:t>
            </a:r>
            <a:r>
              <a:rPr lang="en-US" sz="2667" dirty="0">
                <a:solidFill>
                  <a:schemeClr val="accent2">
                    <a:lumMod val="50000"/>
                  </a:schemeClr>
                </a:solidFill>
              </a:rPr>
              <a:t> </a:t>
            </a:r>
            <a:r>
              <a:rPr lang="en-US" sz="2667" dirty="0" err="1">
                <a:solidFill>
                  <a:schemeClr val="accent2">
                    <a:lumMod val="50000"/>
                  </a:schemeClr>
                </a:solidFill>
              </a:rPr>
              <a:t>khắc</a:t>
            </a:r>
            <a:r>
              <a:rPr lang="en-US" sz="2667" dirty="0">
                <a:solidFill>
                  <a:schemeClr val="accent2">
                    <a:lumMod val="50000"/>
                  </a:schemeClr>
                </a:solidFill>
              </a:rPr>
              <a:t> </a:t>
            </a:r>
            <a:r>
              <a:rPr lang="en-US" sz="2667" dirty="0" err="1">
                <a:solidFill>
                  <a:schemeClr val="accent2">
                    <a:lumMod val="50000"/>
                  </a:schemeClr>
                </a:solidFill>
              </a:rPr>
              <a:t>họa</a:t>
            </a:r>
            <a:r>
              <a:rPr lang="en-US" sz="2667" dirty="0">
                <a:solidFill>
                  <a:schemeClr val="accent2">
                    <a:lumMod val="50000"/>
                  </a:schemeClr>
                </a:solidFill>
              </a:rPr>
              <a:t> </a:t>
            </a:r>
            <a:r>
              <a:rPr lang="en-US" sz="2667" dirty="0" err="1">
                <a:solidFill>
                  <a:schemeClr val="accent2">
                    <a:lumMod val="50000"/>
                  </a:schemeClr>
                </a:solidFill>
              </a:rPr>
              <a:t>tính</a:t>
            </a:r>
            <a:r>
              <a:rPr lang="en-US" sz="2667" dirty="0">
                <a:solidFill>
                  <a:schemeClr val="accent2">
                    <a:lumMod val="50000"/>
                  </a:schemeClr>
                </a:solidFill>
              </a:rPr>
              <a:t> </a:t>
            </a:r>
            <a:r>
              <a:rPr lang="en-US" sz="2667" dirty="0" err="1">
                <a:solidFill>
                  <a:schemeClr val="accent2">
                    <a:lumMod val="50000"/>
                  </a:schemeClr>
                </a:solidFill>
              </a:rPr>
              <a:t>cách</a:t>
            </a:r>
            <a:r>
              <a:rPr lang="en-US" sz="2667" dirty="0">
                <a:solidFill>
                  <a:schemeClr val="accent2">
                    <a:lumMod val="50000"/>
                  </a:schemeClr>
                </a:solidFill>
              </a:rPr>
              <a:t> </a:t>
            </a:r>
            <a:r>
              <a:rPr lang="en-US" sz="2667" dirty="0" err="1">
                <a:solidFill>
                  <a:schemeClr val="accent2">
                    <a:lumMod val="50000"/>
                  </a:schemeClr>
                </a:solidFill>
              </a:rPr>
              <a:t>nhân</a:t>
            </a:r>
            <a:r>
              <a:rPr lang="en-US" sz="2667" dirty="0">
                <a:solidFill>
                  <a:schemeClr val="accent2">
                    <a:lumMod val="50000"/>
                  </a:schemeClr>
                </a:solidFill>
              </a:rPr>
              <a:t> </a:t>
            </a:r>
            <a:r>
              <a:rPr lang="en-US" sz="2667" dirty="0" err="1">
                <a:solidFill>
                  <a:schemeClr val="accent2">
                    <a:lumMod val="50000"/>
                  </a:schemeClr>
                </a:solidFill>
              </a:rPr>
              <a:t>vật</a:t>
            </a:r>
            <a:r>
              <a:rPr lang="en-US" sz="2667" dirty="0">
                <a:solidFill>
                  <a:schemeClr val="accent2">
                    <a:lumMod val="50000"/>
                  </a:schemeClr>
                </a:solidFill>
              </a:rPr>
              <a:t> (</a:t>
            </a:r>
            <a:r>
              <a:rPr lang="en-US" sz="2667" dirty="0" err="1">
                <a:solidFill>
                  <a:schemeClr val="accent2">
                    <a:lumMod val="50000"/>
                  </a:schemeClr>
                </a:solidFill>
              </a:rPr>
              <a:t>ngoại</a:t>
            </a:r>
            <a:r>
              <a:rPr lang="en-US" sz="2667" dirty="0">
                <a:solidFill>
                  <a:schemeClr val="accent2">
                    <a:lumMod val="50000"/>
                  </a:schemeClr>
                </a:solidFill>
              </a:rPr>
              <a:t> </a:t>
            </a:r>
            <a:r>
              <a:rPr lang="en-US" sz="2667" dirty="0" err="1">
                <a:solidFill>
                  <a:schemeClr val="accent2">
                    <a:lumMod val="50000"/>
                  </a:schemeClr>
                </a:solidFill>
              </a:rPr>
              <a:t>hình</a:t>
            </a:r>
            <a:r>
              <a:rPr lang="en-US" sz="2667" dirty="0">
                <a:solidFill>
                  <a:schemeClr val="accent2">
                    <a:lumMod val="50000"/>
                  </a:schemeClr>
                </a:solidFill>
              </a:rPr>
              <a:t>, </a:t>
            </a:r>
            <a:r>
              <a:rPr lang="en-US" sz="2667" dirty="0" err="1">
                <a:solidFill>
                  <a:schemeClr val="accent2">
                    <a:lumMod val="50000"/>
                  </a:schemeClr>
                </a:solidFill>
              </a:rPr>
              <a:t>cử</a:t>
            </a:r>
            <a:r>
              <a:rPr lang="en-US" sz="2667" dirty="0">
                <a:solidFill>
                  <a:schemeClr val="accent2">
                    <a:lumMod val="50000"/>
                  </a:schemeClr>
                </a:solidFill>
              </a:rPr>
              <a:t> </a:t>
            </a:r>
            <a:r>
              <a:rPr lang="en-US" sz="2667" dirty="0" err="1">
                <a:solidFill>
                  <a:schemeClr val="accent2">
                    <a:lumMod val="50000"/>
                  </a:schemeClr>
                </a:solidFill>
              </a:rPr>
              <a:t>chỉ</a:t>
            </a:r>
            <a:r>
              <a:rPr lang="en-US" sz="2667" dirty="0">
                <a:solidFill>
                  <a:schemeClr val="accent2">
                    <a:lumMod val="50000"/>
                  </a:schemeClr>
                </a:solidFill>
              </a:rPr>
              <a:t>, </a:t>
            </a:r>
            <a:r>
              <a:rPr lang="en-US" sz="2667" dirty="0" err="1">
                <a:solidFill>
                  <a:schemeClr val="accent2">
                    <a:lumMod val="50000"/>
                  </a:schemeClr>
                </a:solidFill>
              </a:rPr>
              <a:t>lời</a:t>
            </a:r>
            <a:r>
              <a:rPr lang="en-US" sz="2667" dirty="0">
                <a:solidFill>
                  <a:schemeClr val="accent2">
                    <a:lumMod val="50000"/>
                  </a:schemeClr>
                </a:solidFill>
              </a:rPr>
              <a:t> </a:t>
            </a:r>
            <a:r>
              <a:rPr lang="en-US" sz="2667" dirty="0" err="1">
                <a:solidFill>
                  <a:schemeClr val="accent2">
                    <a:lumMod val="50000"/>
                  </a:schemeClr>
                </a:solidFill>
              </a:rPr>
              <a:t>nói</a:t>
            </a:r>
            <a:r>
              <a:rPr lang="en-US" sz="2667" dirty="0">
                <a:solidFill>
                  <a:schemeClr val="accent2">
                    <a:lumMod val="50000"/>
                  </a:schemeClr>
                </a:solidFill>
              </a:rPr>
              <a:t>, </a:t>
            </a:r>
            <a:r>
              <a:rPr lang="en-US" sz="2667" dirty="0" err="1">
                <a:solidFill>
                  <a:schemeClr val="accent2">
                    <a:lumMod val="50000"/>
                  </a:schemeClr>
                </a:solidFill>
              </a:rPr>
              <a:t>suy</a:t>
            </a:r>
            <a:r>
              <a:rPr lang="en-US" sz="2667" dirty="0">
                <a:solidFill>
                  <a:schemeClr val="accent2">
                    <a:lumMod val="50000"/>
                  </a:schemeClr>
                </a:solidFill>
              </a:rPr>
              <a:t> </a:t>
            </a:r>
            <a:r>
              <a:rPr lang="en-US" sz="2667" dirty="0" err="1">
                <a:solidFill>
                  <a:schemeClr val="accent2">
                    <a:lumMod val="50000"/>
                  </a:schemeClr>
                </a:solidFill>
              </a:rPr>
              <a:t>nghĩ</a:t>
            </a:r>
            <a:r>
              <a:rPr lang="en-US" sz="2667" dirty="0">
                <a:solidFill>
                  <a:schemeClr val="accent2">
                    <a:lumMod val="50000"/>
                  </a:schemeClr>
                </a:solidFill>
              </a:rPr>
              <a:t>…)</a:t>
            </a:r>
          </a:p>
          <a:p>
            <a:pPr marL="380990" indent="-380990">
              <a:buFontTx/>
              <a:buChar char="-"/>
            </a:pPr>
            <a:r>
              <a:rPr lang="en-US" sz="2667" b="1" dirty="0" err="1">
                <a:solidFill>
                  <a:schemeClr val="accent2">
                    <a:lumMod val="50000"/>
                  </a:schemeClr>
                </a:solidFill>
              </a:rPr>
              <a:t>Đoạn</a:t>
            </a:r>
            <a:r>
              <a:rPr lang="en-US" sz="2667" b="1" dirty="0">
                <a:solidFill>
                  <a:schemeClr val="accent2">
                    <a:lumMod val="50000"/>
                  </a:schemeClr>
                </a:solidFill>
              </a:rPr>
              <a:t> </a:t>
            </a:r>
            <a:r>
              <a:rPr lang="en-US" sz="2667" b="1" dirty="0" err="1">
                <a:solidFill>
                  <a:schemeClr val="accent2">
                    <a:lumMod val="50000"/>
                  </a:schemeClr>
                </a:solidFill>
              </a:rPr>
              <a:t>văn</a:t>
            </a:r>
            <a:r>
              <a:rPr lang="en-US" sz="2667" dirty="0">
                <a:solidFill>
                  <a:schemeClr val="accent2">
                    <a:lumMod val="50000"/>
                  </a:schemeClr>
                </a:solidFill>
              </a:rPr>
              <a:t>: </a:t>
            </a:r>
            <a:r>
              <a:rPr lang="en-US" sz="2667" dirty="0" err="1">
                <a:solidFill>
                  <a:schemeClr val="accent2">
                    <a:lumMod val="50000"/>
                  </a:schemeClr>
                </a:solidFill>
              </a:rPr>
              <a:t>Mở</a:t>
            </a:r>
            <a:r>
              <a:rPr lang="en-US" sz="2667" dirty="0">
                <a:solidFill>
                  <a:schemeClr val="accent2">
                    <a:lumMod val="50000"/>
                  </a:schemeClr>
                </a:solidFill>
              </a:rPr>
              <a:t> </a:t>
            </a:r>
            <a:r>
              <a:rPr lang="en-US" sz="2667" dirty="0" err="1">
                <a:solidFill>
                  <a:schemeClr val="accent2">
                    <a:lumMod val="50000"/>
                  </a:schemeClr>
                </a:solidFill>
              </a:rPr>
              <a:t>đoạn</a:t>
            </a:r>
            <a:r>
              <a:rPr lang="en-US" sz="2667" dirty="0">
                <a:solidFill>
                  <a:schemeClr val="accent2">
                    <a:lumMod val="50000"/>
                  </a:schemeClr>
                </a:solidFill>
              </a:rPr>
              <a:t> – </a:t>
            </a:r>
            <a:r>
              <a:rPr lang="en-US" sz="2667" dirty="0" err="1">
                <a:solidFill>
                  <a:schemeClr val="accent2">
                    <a:lumMod val="50000"/>
                  </a:schemeClr>
                </a:solidFill>
              </a:rPr>
              <a:t>thân</a:t>
            </a:r>
            <a:r>
              <a:rPr lang="en-US" sz="2667" dirty="0">
                <a:solidFill>
                  <a:schemeClr val="accent2">
                    <a:lumMod val="50000"/>
                  </a:schemeClr>
                </a:solidFill>
              </a:rPr>
              <a:t> </a:t>
            </a:r>
            <a:r>
              <a:rPr lang="en-US" sz="2667" dirty="0" err="1">
                <a:solidFill>
                  <a:schemeClr val="accent2">
                    <a:lumMod val="50000"/>
                  </a:schemeClr>
                </a:solidFill>
              </a:rPr>
              <a:t>đoạn</a:t>
            </a:r>
            <a:r>
              <a:rPr lang="en-US" sz="2667" dirty="0">
                <a:solidFill>
                  <a:schemeClr val="accent2">
                    <a:lumMod val="50000"/>
                  </a:schemeClr>
                </a:solidFill>
              </a:rPr>
              <a:t> – </a:t>
            </a:r>
            <a:r>
              <a:rPr lang="en-US" sz="2667" dirty="0" err="1">
                <a:solidFill>
                  <a:schemeClr val="accent2">
                    <a:lumMod val="50000"/>
                  </a:schemeClr>
                </a:solidFill>
              </a:rPr>
              <a:t>kết</a:t>
            </a:r>
            <a:r>
              <a:rPr lang="en-US" sz="2667" dirty="0">
                <a:solidFill>
                  <a:schemeClr val="accent2">
                    <a:lumMod val="50000"/>
                  </a:schemeClr>
                </a:solidFill>
              </a:rPr>
              <a:t> </a:t>
            </a:r>
            <a:r>
              <a:rPr lang="en-US" sz="2667" dirty="0" err="1">
                <a:solidFill>
                  <a:schemeClr val="accent2">
                    <a:lumMod val="50000"/>
                  </a:schemeClr>
                </a:solidFill>
              </a:rPr>
              <a:t>đoạn</a:t>
            </a:r>
            <a:endParaRPr lang="en-US" sz="2667" dirty="0">
              <a:solidFill>
                <a:schemeClr val="accent2">
                  <a:lumMod val="50000"/>
                </a:schemeClr>
              </a:solidFill>
            </a:endParaRPr>
          </a:p>
          <a:p>
            <a:pPr marL="380990" indent="-380990">
              <a:buFontTx/>
              <a:buChar char="-"/>
            </a:pPr>
            <a:r>
              <a:rPr lang="en-US" sz="2667" b="1" dirty="0">
                <a:solidFill>
                  <a:schemeClr val="accent2">
                    <a:lumMod val="50000"/>
                  </a:schemeClr>
                </a:solidFill>
              </a:rPr>
              <a:t>Dung </a:t>
            </a:r>
            <a:r>
              <a:rPr lang="en-US" sz="2667" b="1" dirty="0" err="1">
                <a:solidFill>
                  <a:schemeClr val="accent2">
                    <a:lumMod val="50000"/>
                  </a:schemeClr>
                </a:solidFill>
              </a:rPr>
              <a:t>lương</a:t>
            </a:r>
            <a:r>
              <a:rPr lang="en-US" sz="2667" dirty="0">
                <a:solidFill>
                  <a:schemeClr val="accent2">
                    <a:lumMod val="50000"/>
                  </a:schemeClr>
                </a:solidFill>
              </a:rPr>
              <a:t>: 5 -&gt; 7 </a:t>
            </a:r>
            <a:r>
              <a:rPr lang="en-US" sz="2667" dirty="0" err="1">
                <a:solidFill>
                  <a:schemeClr val="accent2">
                    <a:lumMod val="50000"/>
                  </a:schemeClr>
                </a:solidFill>
              </a:rPr>
              <a:t>câu</a:t>
            </a:r>
            <a:endParaRPr lang="en-US" sz="2667" dirty="0">
              <a:solidFill>
                <a:schemeClr val="accent2">
                  <a:lumMod val="50000"/>
                </a:schemeClr>
              </a:solidFill>
            </a:endParaRPr>
          </a:p>
        </p:txBody>
      </p:sp>
      <p:sp>
        <p:nvSpPr>
          <p:cNvPr id="4" name="Google Shape;3851;p59"/>
          <p:cNvSpPr txBox="1">
            <a:spLocks noGrp="1"/>
          </p:cNvSpPr>
          <p:nvPr>
            <p:ph type="title"/>
          </p:nvPr>
        </p:nvSpPr>
        <p:spPr>
          <a:xfrm>
            <a:off x="1351443" y="2560956"/>
            <a:ext cx="6804000" cy="1122400"/>
          </a:xfrm>
          <a:prstGeom prst="rect">
            <a:avLst/>
          </a:prstGeom>
        </p:spPr>
        <p:txBody>
          <a:bodyPr spcFirstLastPara="1" vert="horz" wrap="square" lIns="121900" tIns="121900" rIns="121900" bIns="121900" rtlCol="0" anchor="ctr" anchorCtr="0">
            <a:noAutofit/>
          </a:bodyPr>
          <a:lstStyle/>
          <a:p>
            <a:pPr algn="ctr"/>
            <a:r>
              <a:rPr lang="en-US" sz="4267" dirty="0" err="1">
                <a:latin typeface="#9Slide07 SVNHogfish" panose="02000503000000020004" pitchFamily="2" charset="0"/>
              </a:rPr>
              <a:t>Hướng</a:t>
            </a:r>
            <a:r>
              <a:rPr lang="en-US" sz="4267" dirty="0">
                <a:latin typeface="#9Slide07 SVNHogfish" panose="02000503000000020004" pitchFamily="2" charset="0"/>
              </a:rPr>
              <a:t> </a:t>
            </a:r>
            <a:r>
              <a:rPr lang="en-US" sz="4267" dirty="0" err="1">
                <a:latin typeface="#9Slide07 SVNHogfish" panose="02000503000000020004" pitchFamily="2" charset="0"/>
              </a:rPr>
              <a:t>dẫn</a:t>
            </a:r>
            <a:r>
              <a:rPr lang="en-US" sz="4267" dirty="0">
                <a:latin typeface="#9Slide07 SVNHogfish" panose="02000503000000020004" pitchFamily="2" charset="0"/>
              </a:rPr>
              <a:t>:</a:t>
            </a:r>
            <a:endParaRPr sz="4267" dirty="0">
              <a:latin typeface="#9Slide07 SVNHogfish" panose="02000503000000020004" pitchFamily="2" charset="0"/>
            </a:endParaRPr>
          </a:p>
        </p:txBody>
      </p:sp>
    </p:spTree>
    <p:extLst>
      <p:ext uri="{BB962C8B-B14F-4D97-AF65-F5344CB8AC3E}">
        <p14:creationId xmlns:p14="http://schemas.microsoft.com/office/powerpoint/2010/main" val="244135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F0C0-3680-ED79-1CE0-D68A1D6E1960}"/>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43322382-1244-69B4-D388-C81ABD7C8658}"/>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276D6A83-BE1D-FC55-5B9F-55E2DAE39910}"/>
              </a:ext>
            </a:extLst>
          </p:cNvPr>
          <p:cNvSpPr>
            <a:spLocks noGrp="1"/>
          </p:cNvSpPr>
          <p:nvPr>
            <p:ph type="title" idx="2"/>
          </p:nvPr>
        </p:nvSpPr>
        <p:spPr/>
        <p:txBody>
          <a:bodyPr/>
          <a:lstStyle/>
          <a:p>
            <a:endParaRPr lang="en-US"/>
          </a:p>
        </p:txBody>
      </p:sp>
      <p:sp>
        <p:nvSpPr>
          <p:cNvPr id="5" name="Subtitle 4">
            <a:extLst>
              <a:ext uri="{FF2B5EF4-FFF2-40B4-BE49-F238E27FC236}">
                <a16:creationId xmlns:a16="http://schemas.microsoft.com/office/drawing/2014/main" id="{04F61956-2D5C-405A-D58D-90C5E5338A2C}"/>
              </a:ext>
            </a:extLst>
          </p:cNvPr>
          <p:cNvSpPr>
            <a:spLocks noGrp="1"/>
          </p:cNvSpPr>
          <p:nvPr>
            <p:ph type="subTitle" idx="3"/>
          </p:nvPr>
        </p:nvSpPr>
        <p:spPr/>
        <p:txBody>
          <a:bodyPr/>
          <a:lstStyle/>
          <a:p>
            <a:endParaRPr lang="en-US"/>
          </a:p>
        </p:txBody>
      </p:sp>
      <p:sp>
        <p:nvSpPr>
          <p:cNvPr id="6" name="Title 5">
            <a:extLst>
              <a:ext uri="{FF2B5EF4-FFF2-40B4-BE49-F238E27FC236}">
                <a16:creationId xmlns:a16="http://schemas.microsoft.com/office/drawing/2014/main" id="{F21E2ABF-137B-366A-D0C3-B6F29B470F4C}"/>
              </a:ext>
            </a:extLst>
          </p:cNvPr>
          <p:cNvSpPr>
            <a:spLocks noGrp="1"/>
          </p:cNvSpPr>
          <p:nvPr>
            <p:ph type="title" idx="4"/>
          </p:nvPr>
        </p:nvSpPr>
        <p:spPr/>
        <p:txBody>
          <a:bodyPr/>
          <a:lstStyle/>
          <a:p>
            <a:endParaRPr lang="en-US"/>
          </a:p>
        </p:txBody>
      </p:sp>
      <p:sp>
        <p:nvSpPr>
          <p:cNvPr id="7" name="Subtitle 6">
            <a:extLst>
              <a:ext uri="{FF2B5EF4-FFF2-40B4-BE49-F238E27FC236}">
                <a16:creationId xmlns:a16="http://schemas.microsoft.com/office/drawing/2014/main" id="{3A2B3529-31AD-7DFE-AB08-073E7C7530D6}"/>
              </a:ext>
            </a:extLst>
          </p:cNvPr>
          <p:cNvSpPr>
            <a:spLocks noGrp="1"/>
          </p:cNvSpPr>
          <p:nvPr>
            <p:ph type="subTitle" idx="5"/>
          </p:nvPr>
        </p:nvSpPr>
        <p:spPr/>
        <p:txBody>
          <a:bodyPr/>
          <a:lstStyle/>
          <a:p>
            <a:endParaRPr lang="en-US"/>
          </a:p>
        </p:txBody>
      </p:sp>
    </p:spTree>
    <p:extLst>
      <p:ext uri="{BB962C8B-B14F-4D97-AF65-F5344CB8AC3E}">
        <p14:creationId xmlns:p14="http://schemas.microsoft.com/office/powerpoint/2010/main" val="2600707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0"/>
        <p:cNvGrpSpPr/>
        <p:nvPr/>
      </p:nvGrpSpPr>
      <p:grpSpPr>
        <a:xfrm>
          <a:off x="0" y="0"/>
          <a:ext cx="0" cy="0"/>
          <a:chOff x="0" y="0"/>
          <a:chExt cx="0" cy="0"/>
        </a:xfrm>
      </p:grpSpPr>
      <p:sp>
        <p:nvSpPr>
          <p:cNvPr id="5" name="Rectangle 4"/>
          <p:cNvSpPr/>
          <p:nvPr/>
        </p:nvSpPr>
        <p:spPr>
          <a:xfrm>
            <a:off x="2465798" y="688051"/>
            <a:ext cx="9048177" cy="4154984"/>
          </a:xfrm>
          <a:prstGeom prst="rect">
            <a:avLst/>
          </a:prstGeom>
        </p:spPr>
        <p:txBody>
          <a:bodyPr wrap="square">
            <a:spAutoFit/>
          </a:bodyPr>
          <a:lstStyle/>
          <a:p>
            <a:r>
              <a:rPr lang="vi-VN" sz="2400" b="1" dirty="0"/>
              <a:t>Đoạn văn mẫu</a:t>
            </a:r>
            <a:r>
              <a:rPr lang="vi-VN" sz="2400" dirty="0"/>
              <a:t>: </a:t>
            </a:r>
          </a:p>
          <a:p>
            <a:r>
              <a:rPr lang="vi-VN" sz="2400" b="1" dirty="0"/>
              <a:t>  </a:t>
            </a:r>
            <a:r>
              <a:rPr lang="vi-VN" sz="2400" b="1" dirty="0">
                <a:latin typeface="Calibri(body)"/>
                <a:cs typeface="Calibri" panose="020F0502020204030204" pitchFamily="34" charset="0"/>
              </a:rPr>
              <a:t>Trích đoạn “Đi lấy mật” không chỉ kể về chuyến đi rừng, tìm hiểu về cách “ăn ong” của người dân U Minh mà còn miêu tả vẻ đẹp phong phú, sống động của những cánh rừng phương Nam.  “</a:t>
            </a:r>
            <a:r>
              <a:rPr lang="vi-VN" sz="2400" b="1" i="1" dirty="0">
                <a:latin typeface="Calibri(body)"/>
                <a:cs typeface="Calibri" panose="020F0502020204030204" pitchFamily="34" charset="0"/>
              </a:rPr>
              <a:t>Chim hót líu lo. Nắng bốc hương hoa tràm thơm ngây ngất. Gió đưa mùi hương ngọt lan ra, phảng phất khắp rừng</a:t>
            </a:r>
            <a:r>
              <a:rPr lang="vi-VN" sz="2400" b="1" dirty="0">
                <a:latin typeface="Calibri(body)"/>
                <a:cs typeface="Calibri" panose="020F0502020204030204" pitchFamily="34" charset="0"/>
              </a:rPr>
              <a:t>”. Ba câu văn ngắn nhưng người đọc như được đánh thức các giác quan từ thính giác, thị giác đến khứu giác. Vẻ đẹp hoang sơ, huyền ảo của rừng U Minh khiến An lâng lâng trong cảm giác ngất ngây. Qua đó ta cũng nhận ra tài quan sát tinh tế, khả năng cảm nhận, phát hiện vẻ đẹp đầy chất thơ về rừng U Minh đại ngàn của An.</a:t>
            </a:r>
          </a:p>
        </p:txBody>
      </p:sp>
    </p:spTree>
    <p:extLst>
      <p:ext uri="{BB962C8B-B14F-4D97-AF65-F5344CB8AC3E}">
        <p14:creationId xmlns:p14="http://schemas.microsoft.com/office/powerpoint/2010/main" val="1594982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46"/>
        <p:cNvGrpSpPr/>
        <p:nvPr/>
      </p:nvGrpSpPr>
      <p:grpSpPr>
        <a:xfrm>
          <a:off x="0" y="0"/>
          <a:ext cx="0" cy="0"/>
          <a:chOff x="0" y="0"/>
          <a:chExt cx="0" cy="0"/>
        </a:xfrm>
      </p:grpSpPr>
      <p:sp>
        <p:nvSpPr>
          <p:cNvPr id="2947" name="Google Shape;2947;p40"/>
          <p:cNvSpPr txBox="1">
            <a:spLocks noGrp="1"/>
          </p:cNvSpPr>
          <p:nvPr>
            <p:ph type="subTitle" idx="1"/>
          </p:nvPr>
        </p:nvSpPr>
        <p:spPr>
          <a:xfrm>
            <a:off x="1144075" y="413924"/>
            <a:ext cx="6851248" cy="602000"/>
          </a:xfrm>
          <a:prstGeom prst="rect">
            <a:avLst/>
          </a:prstGeom>
        </p:spPr>
        <p:txBody>
          <a:bodyPr spcFirstLastPara="1" vert="horz" wrap="square" lIns="121900" tIns="121900" rIns="121900" bIns="121900" rtlCol="0" anchor="ctr" anchorCtr="0">
            <a:noAutofit/>
          </a:bodyPr>
          <a:lstStyle/>
          <a:p>
            <a:pPr marL="0" indent="0"/>
            <a:r>
              <a:rPr lang="en" sz="3733" dirty="0">
                <a:solidFill>
                  <a:srgbClr val="3E6949"/>
                </a:solidFill>
                <a:latin typeface="#9Slide03 BoosterNextFYBlack" panose="02000A03000000020004" pitchFamily="2" charset="0"/>
              </a:rPr>
              <a:t>BÀI 1. BẦU TRỜI TUỔI THƠ</a:t>
            </a:r>
            <a:endParaRPr sz="3733" dirty="0">
              <a:solidFill>
                <a:srgbClr val="3E6949"/>
              </a:solidFill>
              <a:latin typeface="#9Slide03 BoosterNextFYBlack" panose="02000A03000000020004" pitchFamily="2" charset="0"/>
            </a:endParaRPr>
          </a:p>
        </p:txBody>
      </p:sp>
      <p:sp>
        <p:nvSpPr>
          <p:cNvPr id="2948" name="Google Shape;2948;p40"/>
          <p:cNvSpPr/>
          <p:nvPr/>
        </p:nvSpPr>
        <p:spPr>
          <a:xfrm>
            <a:off x="9766300" y="1161825"/>
            <a:ext cx="2239235" cy="1150516"/>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949" name="Google Shape;2949;p40"/>
          <p:cNvSpPr txBox="1">
            <a:spLocks noGrp="1"/>
          </p:cNvSpPr>
          <p:nvPr>
            <p:ph type="subTitle" idx="2"/>
          </p:nvPr>
        </p:nvSpPr>
        <p:spPr>
          <a:xfrm rot="1008">
            <a:off x="9747911" y="1268831"/>
            <a:ext cx="2257487" cy="936501"/>
          </a:xfrm>
          <a:prstGeom prst="rect">
            <a:avLst/>
          </a:prstGeom>
        </p:spPr>
        <p:txBody>
          <a:bodyPr spcFirstLastPara="1" vert="horz" wrap="square" lIns="121900" tIns="121900" rIns="121900" bIns="121900" rtlCol="0" anchor="ctr" anchorCtr="0">
            <a:noAutofit/>
          </a:bodyPr>
          <a:lstStyle/>
          <a:p>
            <a:pPr marL="0" indent="0"/>
            <a:r>
              <a:rPr lang="en" sz="2667" dirty="0">
                <a:solidFill>
                  <a:schemeClr val="dk1"/>
                </a:solidFill>
                <a:latin typeface="#9Slide06 Deepika Sketch" panose="02000507000000020004" pitchFamily="2" charset="0"/>
              </a:rPr>
              <a:t>Ngữ văn 7</a:t>
            </a:r>
            <a:endParaRPr sz="2667" dirty="0">
              <a:solidFill>
                <a:schemeClr val="dk1"/>
              </a:solidFill>
              <a:latin typeface="#9Slide06 Deepika Sketch" panose="02000507000000020004" pitchFamily="2" charset="0"/>
            </a:endParaRPr>
          </a:p>
        </p:txBody>
      </p:sp>
      <p:sp>
        <p:nvSpPr>
          <p:cNvPr id="2950" name="Google Shape;2950;p40"/>
          <p:cNvSpPr txBox="1">
            <a:spLocks noGrp="1"/>
          </p:cNvSpPr>
          <p:nvPr>
            <p:ph type="ctrTitle"/>
          </p:nvPr>
        </p:nvSpPr>
        <p:spPr>
          <a:xfrm>
            <a:off x="885891" y="1899615"/>
            <a:ext cx="8629845" cy="3483200"/>
          </a:xfrm>
          <a:prstGeom prst="rect">
            <a:avLst/>
          </a:prstGeom>
        </p:spPr>
        <p:txBody>
          <a:bodyPr spcFirstLastPara="1" vert="horz" wrap="square" lIns="121900" tIns="121900" rIns="121900" bIns="121900" rtlCol="0" anchor="ctr" anchorCtr="0">
            <a:noAutofit/>
          </a:bodyPr>
          <a:lstStyle/>
          <a:p>
            <a:pPr algn="ctr"/>
            <a:r>
              <a:rPr lang="en" sz="7333" dirty="0">
                <a:latin typeface="#9Slide07 SVNHogfish" panose="02000503000000020004" pitchFamily="2" charset="0"/>
              </a:rPr>
              <a:t>Đi lấy mật</a:t>
            </a:r>
            <a:r>
              <a:rPr lang="en" sz="7333" dirty="0">
                <a:solidFill>
                  <a:schemeClr val="accent3"/>
                </a:solidFill>
                <a:latin typeface="#9Slide07 SVNHogfish" panose="02000503000000020004" pitchFamily="2" charset="0"/>
              </a:rPr>
              <a:t> </a:t>
            </a:r>
            <a:endParaRPr sz="7333" dirty="0">
              <a:solidFill>
                <a:schemeClr val="accent3"/>
              </a:solidFill>
              <a:latin typeface="#9Slide07 SVNHogfish" panose="02000503000000020004" pitchFamily="2" charset="0"/>
            </a:endParaRPr>
          </a:p>
          <a:p>
            <a:r>
              <a:rPr lang="en" sz="4133" dirty="0">
                <a:solidFill>
                  <a:schemeClr val="dk2"/>
                </a:solidFill>
                <a:latin typeface="#9Slide05 IcielHumble Hearts" pitchFamily="2" charset="0"/>
              </a:rPr>
              <a:t>Trích “Đất rừng phương Nam” – Đoàn Giỏi</a:t>
            </a:r>
            <a:endParaRPr sz="4133" dirty="0">
              <a:solidFill>
                <a:schemeClr val="dk2"/>
              </a:solidFill>
              <a:latin typeface="#9Slide05 IcielHumble Hearts"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CA2D78-903C-C7B1-0533-F518492EF6BD}"/>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FD41252B-8933-22FF-9FEC-822A7C811B0B}"/>
              </a:ext>
            </a:extLst>
          </p:cNvPr>
          <p:cNvSpPr>
            <a:spLocks noGrp="1"/>
          </p:cNvSpPr>
          <p:nvPr>
            <p:ph type="title"/>
          </p:nvPr>
        </p:nvSpPr>
        <p:spPr/>
        <p:txBody>
          <a:bodyPr/>
          <a:lstStyle/>
          <a:p>
            <a:endParaRPr lang="en-US"/>
          </a:p>
        </p:txBody>
      </p:sp>
      <p:pic>
        <p:nvPicPr>
          <p:cNvPr id="4" name="y2meta.com - [Nhà văn] ĐOÀN GIỎI - Tác giả nổi tiếng _ĐẤT RỪNG PHƯƠNG NAM_">
            <a:hlinkClick r:id="" action="ppaction://media"/>
            <a:extLst>
              <a:ext uri="{FF2B5EF4-FFF2-40B4-BE49-F238E27FC236}">
                <a16:creationId xmlns:a16="http://schemas.microsoft.com/office/drawing/2014/main" id="{A48DE05B-BEC3-7376-F322-D4515460F8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412000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28B772-9D4B-4DD4-7CA9-C476D34887F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A0B1119D-A4E2-9AD5-936F-DA321C9DAF49}"/>
              </a:ext>
            </a:extLst>
          </p:cNvPr>
          <p:cNvSpPr>
            <a:spLocks noGrp="1"/>
          </p:cNvSpPr>
          <p:nvPr>
            <p:ph type="title"/>
          </p:nvPr>
        </p:nvSpPr>
        <p:spPr/>
        <p:txBody>
          <a:bodyPr/>
          <a:lstStyle/>
          <a:p>
            <a:endParaRPr lang="en-US"/>
          </a:p>
        </p:txBody>
      </p:sp>
      <p:pic>
        <p:nvPicPr>
          <p:cNvPr id="4" name="y2meta.com - [Nhà văn] ĐOÀN GIỎI - Tác giả nổi tiếng _ĐẤT RỪNG PHƯƠNG NAM_">
            <a:hlinkClick r:id="" action="ppaction://media"/>
            <a:extLst>
              <a:ext uri="{FF2B5EF4-FFF2-40B4-BE49-F238E27FC236}">
                <a16:creationId xmlns:a16="http://schemas.microsoft.com/office/drawing/2014/main" id="{BD1B40C9-15BE-9A6F-EB64-5B0AAB9968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575" y="685800"/>
            <a:ext cx="10182225" cy="5486400"/>
          </a:xfrm>
          <a:prstGeom prst="rect">
            <a:avLst/>
          </a:prstGeom>
        </p:spPr>
      </p:pic>
    </p:spTree>
    <p:extLst>
      <p:ext uri="{BB962C8B-B14F-4D97-AF65-F5344CB8AC3E}">
        <p14:creationId xmlns:p14="http://schemas.microsoft.com/office/powerpoint/2010/main" val="24762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5057" y="405663"/>
            <a:ext cx="2793345" cy="18288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txBody>
            <a:bodyPr/>
            <a:lstStyle/>
            <a:p>
              <a:endParaRPr lang="en-US"/>
            </a:p>
          </p:txBody>
        </p:sp>
      </p:grpSp>
      <p:grpSp>
        <p:nvGrpSpPr>
          <p:cNvPr id="6" name="Group 6"/>
          <p:cNvGrpSpPr/>
          <p:nvPr/>
        </p:nvGrpSpPr>
        <p:grpSpPr>
          <a:xfrm>
            <a:off x="1067128" y="488671"/>
            <a:ext cx="2489200" cy="1609101"/>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txBody>
            <a:bodyPr/>
            <a:lstStyle/>
            <a:p>
              <a:endParaRPr lang="en-US"/>
            </a:p>
          </p:txBody>
        </p:sp>
      </p:grpSp>
      <p:grpSp>
        <p:nvGrpSpPr>
          <p:cNvPr id="8" name="Group 8"/>
          <p:cNvGrpSpPr/>
          <p:nvPr/>
        </p:nvGrpSpPr>
        <p:grpSpPr>
          <a:xfrm>
            <a:off x="4004245" y="1293222"/>
            <a:ext cx="7873756" cy="5240140"/>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txBody>
            <a:bodyPr/>
            <a:lstStyle/>
            <a:p>
              <a:endParaRPr lang="en-US"/>
            </a:p>
          </p:txBody>
        </p:sp>
      </p:grpSp>
      <p:sp>
        <p:nvSpPr>
          <p:cNvPr id="10" name="TextBox 10"/>
          <p:cNvSpPr txBox="1"/>
          <p:nvPr/>
        </p:nvSpPr>
        <p:spPr>
          <a:xfrm>
            <a:off x="4199735" y="1320063"/>
            <a:ext cx="7455275" cy="4122860"/>
          </a:xfrm>
          <a:prstGeom prst="rect">
            <a:avLst/>
          </a:prstGeom>
        </p:spPr>
        <p:txBody>
          <a:bodyPr wrap="square" lIns="0" tIns="0" rIns="0" bIns="0" rtlCol="0" anchor="t">
            <a:spAutoFit/>
          </a:bodyPr>
          <a:lstStyle/>
          <a:p>
            <a:pPr algn="just" defTabSz="609585">
              <a:lnSpc>
                <a:spcPct val="150000"/>
              </a:lnSpc>
              <a:spcBef>
                <a:spcPct val="0"/>
              </a:spcBef>
            </a:pPr>
            <a:endParaRPr lang="en-US" sz="2133" dirty="0">
              <a:solidFill>
                <a:srgbClr val="9BBB59">
                  <a:lumMod val="50000"/>
                </a:srgbClr>
              </a:solidFill>
              <a:latin typeface="Calibri (Body)"/>
            </a:endParaRPr>
          </a:p>
          <a:p>
            <a:pPr marL="380990" indent="-380990" algn="just" defTabSz="609585">
              <a:lnSpc>
                <a:spcPct val="150000"/>
              </a:lnSpc>
              <a:spcBef>
                <a:spcPct val="0"/>
              </a:spcBef>
              <a:buFont typeface="Wingdings" panose="05000000000000000000" pitchFamily="2" charset="2"/>
              <a:buChar char="v"/>
            </a:pPr>
            <a:r>
              <a:rPr lang="vi-VN" sz="2667" b="1" dirty="0">
                <a:solidFill>
                  <a:srgbClr val="9BBB59">
                    <a:lumMod val="50000"/>
                  </a:srgbClr>
                </a:solidFill>
                <a:latin typeface="Calibri (Body)"/>
              </a:rPr>
              <a:t>Xuất xứ</a:t>
            </a:r>
            <a:r>
              <a:rPr lang="vi-VN" sz="2667" dirty="0">
                <a:solidFill>
                  <a:srgbClr val="9BBB59">
                    <a:lumMod val="50000"/>
                  </a:srgbClr>
                </a:solidFill>
                <a:latin typeface="Calibri (Body)"/>
              </a:rPr>
              <a:t>: </a:t>
            </a:r>
            <a:r>
              <a:rPr lang="en-US" sz="2667" dirty="0" err="1">
                <a:solidFill>
                  <a:srgbClr val="9BBB59">
                    <a:lumMod val="50000"/>
                  </a:srgbClr>
                </a:solidFill>
                <a:latin typeface="Calibri (Body)"/>
              </a:rPr>
              <a:t>Trích</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đoạn</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Đi</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lấy</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mật</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thuộc</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chương</a:t>
            </a:r>
            <a:r>
              <a:rPr lang="en-US" sz="2667" dirty="0">
                <a:solidFill>
                  <a:srgbClr val="9BBB59">
                    <a:lumMod val="50000"/>
                  </a:srgbClr>
                </a:solidFill>
                <a:latin typeface="Calibri (Body)"/>
              </a:rPr>
              <a:t> 9 </a:t>
            </a:r>
            <a:r>
              <a:rPr lang="en-US" sz="2667" dirty="0" err="1">
                <a:solidFill>
                  <a:srgbClr val="9BBB59">
                    <a:lumMod val="50000"/>
                  </a:srgbClr>
                </a:solidFill>
                <a:latin typeface="Calibri (Body)"/>
              </a:rPr>
              <a:t>trong</a:t>
            </a:r>
            <a:r>
              <a:rPr lang="en-US" sz="2667" dirty="0">
                <a:solidFill>
                  <a:srgbClr val="9BBB59">
                    <a:lumMod val="50000"/>
                  </a:srgbClr>
                </a:solidFill>
                <a:latin typeface="Calibri (Body)"/>
              </a:rPr>
              <a:t>  “</a:t>
            </a:r>
            <a:r>
              <a:rPr lang="en-US" sz="2667" b="1" i="1" dirty="0" err="1">
                <a:solidFill>
                  <a:srgbClr val="9BBB59">
                    <a:lumMod val="50000"/>
                  </a:srgbClr>
                </a:solidFill>
                <a:latin typeface="Calibri (Body)"/>
              </a:rPr>
              <a:t>Đất</a:t>
            </a:r>
            <a:r>
              <a:rPr lang="en-US" sz="2667" b="1" i="1" dirty="0">
                <a:solidFill>
                  <a:srgbClr val="9BBB59">
                    <a:lumMod val="50000"/>
                  </a:srgbClr>
                </a:solidFill>
                <a:latin typeface="Calibri (Body)"/>
              </a:rPr>
              <a:t> </a:t>
            </a:r>
            <a:r>
              <a:rPr lang="en-US" sz="2667" b="1" i="1" dirty="0" err="1">
                <a:solidFill>
                  <a:srgbClr val="9BBB59">
                    <a:lumMod val="50000"/>
                  </a:srgbClr>
                </a:solidFill>
                <a:latin typeface="Calibri (Body)"/>
              </a:rPr>
              <a:t>rừng</a:t>
            </a:r>
            <a:r>
              <a:rPr lang="en-US" sz="2667" b="1" i="1" dirty="0">
                <a:solidFill>
                  <a:srgbClr val="9BBB59">
                    <a:lumMod val="50000"/>
                  </a:srgbClr>
                </a:solidFill>
                <a:latin typeface="Calibri (Body)"/>
              </a:rPr>
              <a:t> </a:t>
            </a:r>
            <a:r>
              <a:rPr lang="en-US" sz="2667" b="1" i="1" dirty="0" err="1">
                <a:solidFill>
                  <a:srgbClr val="9BBB59">
                    <a:lumMod val="50000"/>
                  </a:srgbClr>
                </a:solidFill>
                <a:latin typeface="Calibri (Body)"/>
              </a:rPr>
              <a:t>phương</a:t>
            </a:r>
            <a:r>
              <a:rPr lang="en-US" sz="2667" b="1" i="1" dirty="0">
                <a:solidFill>
                  <a:srgbClr val="9BBB59">
                    <a:lumMod val="50000"/>
                  </a:srgbClr>
                </a:solidFill>
                <a:latin typeface="Calibri (Body)"/>
              </a:rPr>
              <a:t> Nam </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sáng</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tác</a:t>
            </a:r>
            <a:r>
              <a:rPr lang="en-US" sz="2667" dirty="0">
                <a:solidFill>
                  <a:srgbClr val="9BBB59">
                    <a:lumMod val="50000"/>
                  </a:srgbClr>
                </a:solidFill>
                <a:latin typeface="Calibri (Body)"/>
              </a:rPr>
              <a:t>  1957.</a:t>
            </a:r>
            <a:endParaRPr lang="vi-VN" sz="2667" dirty="0">
              <a:solidFill>
                <a:srgbClr val="9BBB59">
                  <a:lumMod val="50000"/>
                </a:srgbClr>
              </a:solidFill>
              <a:latin typeface="Calibri (Body)"/>
            </a:endParaRPr>
          </a:p>
          <a:p>
            <a:pPr marL="380990" indent="-380990" algn="just" defTabSz="609585">
              <a:lnSpc>
                <a:spcPct val="150000"/>
              </a:lnSpc>
              <a:spcBef>
                <a:spcPct val="0"/>
              </a:spcBef>
              <a:buFont typeface="Wingdings" panose="05000000000000000000" pitchFamily="2" charset="2"/>
              <a:buChar char="v"/>
            </a:pPr>
            <a:r>
              <a:rPr lang="en-US" sz="2667" b="1" dirty="0" err="1">
                <a:solidFill>
                  <a:srgbClr val="9BBB59">
                    <a:lumMod val="50000"/>
                  </a:srgbClr>
                </a:solidFill>
                <a:latin typeface="Calibri (Body)"/>
              </a:rPr>
              <a:t>Đề</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tài</a:t>
            </a:r>
            <a:r>
              <a:rPr lang="vi-VN" sz="2667" dirty="0">
                <a:solidFill>
                  <a:srgbClr val="9BBB59">
                    <a:lumMod val="50000"/>
                  </a:srgbClr>
                </a:solidFill>
                <a:latin typeface="Calibri (Body)"/>
              </a:rPr>
              <a:t>:</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thiên</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nhiên</a:t>
            </a:r>
            <a:r>
              <a:rPr lang="en-US" sz="2667" dirty="0">
                <a:solidFill>
                  <a:srgbClr val="9BBB59">
                    <a:lumMod val="50000"/>
                  </a:srgbClr>
                </a:solidFill>
                <a:latin typeface="Calibri (Body)"/>
              </a:rPr>
              <a:t>, con </a:t>
            </a:r>
            <a:r>
              <a:rPr lang="en-US" sz="2667" dirty="0" err="1">
                <a:solidFill>
                  <a:srgbClr val="9BBB59">
                    <a:lumMod val="50000"/>
                  </a:srgbClr>
                </a:solidFill>
                <a:latin typeface="Calibri (Body)"/>
              </a:rPr>
              <a:t>người</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phương</a:t>
            </a:r>
            <a:r>
              <a:rPr lang="en-US" sz="2667" dirty="0">
                <a:solidFill>
                  <a:srgbClr val="9BBB59">
                    <a:lumMod val="50000"/>
                  </a:srgbClr>
                </a:solidFill>
                <a:latin typeface="Calibri (Body)"/>
              </a:rPr>
              <a:t> Nam</a:t>
            </a:r>
          </a:p>
          <a:p>
            <a:pPr marL="380990" indent="-380990" algn="just" defTabSz="609585">
              <a:lnSpc>
                <a:spcPct val="150000"/>
              </a:lnSpc>
              <a:spcBef>
                <a:spcPct val="0"/>
              </a:spcBef>
              <a:buFont typeface="Wingdings" panose="05000000000000000000" pitchFamily="2" charset="2"/>
              <a:buChar char="v"/>
            </a:pPr>
            <a:r>
              <a:rPr lang="en-US" sz="2667" b="1" dirty="0" err="1">
                <a:solidFill>
                  <a:srgbClr val="9BBB59">
                    <a:lumMod val="50000"/>
                  </a:srgbClr>
                </a:solidFill>
                <a:latin typeface="Calibri (Body)"/>
              </a:rPr>
              <a:t>Thể</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loại</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Truyện</a:t>
            </a:r>
            <a:endParaRPr lang="en-US" sz="2667" dirty="0">
              <a:solidFill>
                <a:srgbClr val="9BBB59">
                  <a:lumMod val="50000"/>
                </a:srgbClr>
              </a:solidFill>
              <a:latin typeface="Calibri (Body)"/>
            </a:endParaRPr>
          </a:p>
          <a:p>
            <a:pPr marL="380990" indent="-380990" algn="just" defTabSz="609585">
              <a:lnSpc>
                <a:spcPct val="150000"/>
              </a:lnSpc>
              <a:spcBef>
                <a:spcPct val="0"/>
              </a:spcBef>
              <a:buFont typeface="Wingdings" panose="05000000000000000000" pitchFamily="2" charset="2"/>
              <a:buChar char="v"/>
            </a:pPr>
            <a:r>
              <a:rPr lang="en-US" sz="2667" b="1" dirty="0" err="1">
                <a:solidFill>
                  <a:srgbClr val="9BBB59">
                    <a:lumMod val="50000"/>
                  </a:srgbClr>
                </a:solidFill>
                <a:latin typeface="Calibri (Body)"/>
              </a:rPr>
              <a:t>Nhân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vật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chính</a:t>
            </a:r>
            <a:r>
              <a:rPr lang="en-US" sz="2667" dirty="0">
                <a:solidFill>
                  <a:srgbClr val="9BBB59">
                    <a:lumMod val="50000"/>
                  </a:srgbClr>
                </a:solidFill>
                <a:latin typeface="Calibri (Body)"/>
              </a:rPr>
              <a:t>: An, </a:t>
            </a:r>
            <a:r>
              <a:rPr lang="en-US" sz="2667" dirty="0" err="1">
                <a:solidFill>
                  <a:srgbClr val="9BBB59">
                    <a:lumMod val="50000"/>
                  </a:srgbClr>
                </a:solidFill>
                <a:latin typeface="Calibri (Body)"/>
              </a:rPr>
              <a:t>Cò</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tía</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nuôi</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của</a:t>
            </a:r>
            <a:r>
              <a:rPr lang="en-US" sz="2667" dirty="0">
                <a:solidFill>
                  <a:srgbClr val="9BBB59">
                    <a:lumMod val="50000"/>
                  </a:srgbClr>
                </a:solidFill>
                <a:latin typeface="Calibri (Body)"/>
              </a:rPr>
              <a:t> An</a:t>
            </a:r>
          </a:p>
          <a:p>
            <a:pPr marL="380990" indent="-380990" algn="just" defTabSz="609585">
              <a:lnSpc>
                <a:spcPct val="150000"/>
              </a:lnSpc>
              <a:spcBef>
                <a:spcPct val="0"/>
              </a:spcBef>
              <a:buFont typeface="Wingdings" panose="05000000000000000000" pitchFamily="2" charset="2"/>
              <a:buChar char="v"/>
            </a:pPr>
            <a:r>
              <a:rPr lang="en-US" sz="2667" b="1" dirty="0" err="1">
                <a:solidFill>
                  <a:srgbClr val="9BBB59">
                    <a:lumMod val="50000"/>
                  </a:srgbClr>
                </a:solidFill>
                <a:latin typeface="Calibri (Body)"/>
              </a:rPr>
              <a:t>Ngôi</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kể</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Ngôi</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thứ</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nhất</a:t>
            </a:r>
            <a:r>
              <a:rPr lang="en-US" sz="2667" dirty="0">
                <a:solidFill>
                  <a:srgbClr val="9BBB59">
                    <a:lumMod val="50000"/>
                  </a:srgbClr>
                </a:solidFill>
                <a:latin typeface="Calibri (Body)"/>
              </a:rPr>
              <a:t> </a:t>
            </a:r>
            <a:endParaRPr lang="vi-VN" sz="2667" dirty="0">
              <a:solidFill>
                <a:srgbClr val="9BBB59">
                  <a:lumMod val="50000"/>
                </a:srgbClr>
              </a:solidFill>
              <a:latin typeface="Calibri (Body)"/>
            </a:endParaRPr>
          </a:p>
        </p:txBody>
      </p:sp>
      <p:sp>
        <p:nvSpPr>
          <p:cNvPr id="11" name="TextBox 11"/>
          <p:cNvSpPr txBox="1"/>
          <p:nvPr/>
        </p:nvSpPr>
        <p:spPr>
          <a:xfrm>
            <a:off x="719564" y="1094832"/>
            <a:ext cx="3184329" cy="512961"/>
          </a:xfrm>
          <a:prstGeom prst="rect">
            <a:avLst/>
          </a:prstGeom>
        </p:spPr>
        <p:txBody>
          <a:bodyPr wrap="square" lIns="0" tIns="0" rIns="0" bIns="0" rtlCol="0" anchor="t">
            <a:spAutoFit/>
          </a:bodyPr>
          <a:lstStyle/>
          <a:p>
            <a:pPr algn="ctr" defTabSz="609585">
              <a:lnSpc>
                <a:spcPts val="4016"/>
              </a:lnSpc>
              <a:spcBef>
                <a:spcPct val="0"/>
              </a:spcBef>
              <a:defRPr/>
            </a:pPr>
            <a:r>
              <a:rPr lang="en-US" sz="3600" b="1" spc="-53" dirty="0">
                <a:solidFill>
                  <a:srgbClr val="FFFFFF"/>
                </a:solidFill>
                <a:latin typeface="Candara" panose="020E0502030303020204" pitchFamily="34" charset="0"/>
              </a:rPr>
              <a:t>2. TÁC PHẨM</a:t>
            </a:r>
          </a:p>
        </p:txBody>
      </p:sp>
      <p:pic>
        <p:nvPicPr>
          <p:cNvPr id="21" name="Picture 20">
            <a:extLst>
              <a:ext uri="{FF2B5EF4-FFF2-40B4-BE49-F238E27FC236}">
                <a16:creationId xmlns:a16="http://schemas.microsoft.com/office/drawing/2014/main" id="{2A5E03D5-C7F1-42CE-AB4F-7AD169DFA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52" y="2419721"/>
            <a:ext cx="3497549" cy="4113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15557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858000" cy="6858000"/>
            <a:chOff x="0" y="0"/>
            <a:chExt cx="1588770" cy="1588770"/>
          </a:xfrm>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solidFill>
              <a:srgbClr val="696931">
                <a:alpha val="88627"/>
              </a:srgbClr>
            </a:solidFill>
          </p:spPr>
          <p:txBody>
            <a:bodyPr/>
            <a:lstStyle/>
            <a:p>
              <a:endParaRPr lang="en-US"/>
            </a:p>
          </p:txBody>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solidFill>
              <a:srgbClr val="6C6F38">
                <a:alpha val="88627"/>
              </a:srgbClr>
            </a:solidFill>
          </p:spPr>
          <p:txBody>
            <a:bodyPr/>
            <a:lstStyle/>
            <a:p>
              <a:endParaRPr lang="en-US"/>
            </a:p>
          </p:txBody>
        </p:sp>
      </p:grpSp>
      <p:grpSp>
        <p:nvGrpSpPr>
          <p:cNvPr id="5" name="Group 5"/>
          <p:cNvGrpSpPr/>
          <p:nvPr/>
        </p:nvGrpSpPr>
        <p:grpSpPr>
          <a:xfrm rot="5400000">
            <a:off x="8930901" y="712751"/>
            <a:ext cx="1493320" cy="4419600"/>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txBody>
            <a:bodyPr/>
            <a:lstStyle/>
            <a:p>
              <a:endParaRPr lang="en-US"/>
            </a:p>
          </p:txBody>
        </p:sp>
      </p:grpSp>
      <p:sp>
        <p:nvSpPr>
          <p:cNvPr id="8" name="TextBox 8"/>
          <p:cNvSpPr txBox="1"/>
          <p:nvPr/>
        </p:nvSpPr>
        <p:spPr>
          <a:xfrm>
            <a:off x="7289961" y="2358295"/>
            <a:ext cx="4775200" cy="1128514"/>
          </a:xfrm>
          <a:prstGeom prst="rect">
            <a:avLst/>
          </a:prstGeom>
        </p:spPr>
        <p:txBody>
          <a:bodyPr wrap="square" lIns="0" tIns="0" rIns="0" bIns="0" rtlCol="0" anchor="t">
            <a:spAutoFit/>
          </a:bodyPr>
          <a:lstStyle/>
          <a:p>
            <a:pPr algn="ctr" defTabSz="609585">
              <a:lnSpc>
                <a:spcPts val="4369"/>
              </a:lnSpc>
              <a:spcBef>
                <a:spcPct val="0"/>
              </a:spcBef>
              <a:defRPr/>
            </a:pPr>
            <a:r>
              <a:rPr lang="en-US" sz="3733" b="1" spc="-59" dirty="0">
                <a:solidFill>
                  <a:srgbClr val="FFFFFF"/>
                </a:solidFill>
                <a:latin typeface="Calibri"/>
              </a:rPr>
              <a:t>1. VẺ ĐẸP CON NGƯỜI PHƯƠNG NAM</a:t>
            </a:r>
            <a:endParaRPr lang="vi-VN" sz="3733" b="1" spc="-59" dirty="0">
              <a:solidFill>
                <a:srgbClr val="FFFFFF"/>
              </a:solidFill>
              <a:latin typeface="Calibri"/>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7092514" y="1947292"/>
            <a:ext cx="4924557" cy="195052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vi-VN" sz="12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348487B5-34E5-4DF3-B07A-2290160E5150}"/>
              </a:ext>
            </a:extLst>
          </p:cNvPr>
          <p:cNvSpPr/>
          <p:nvPr/>
        </p:nvSpPr>
        <p:spPr>
          <a:xfrm>
            <a:off x="261925" y="2948762"/>
            <a:ext cx="2667076" cy="795511"/>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609585"/>
            <a:r>
              <a:rPr lang="en-US" sz="2667" b="1" dirty="0" err="1">
                <a:solidFill>
                  <a:srgbClr val="9BBB59">
                    <a:lumMod val="50000"/>
                  </a:srgbClr>
                </a:solidFill>
                <a:latin typeface="Calibri (Body)"/>
              </a:rPr>
              <a:t>Nhân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vật</a:t>
            </a:r>
            <a:r>
              <a:rPr lang="en-US" sz="2667" b="1" dirty="0">
                <a:solidFill>
                  <a:srgbClr val="9BBB59">
                    <a:lumMod val="50000"/>
                  </a:srgbClr>
                </a:solidFill>
                <a:latin typeface="Calibri (Body)"/>
              </a:rPr>
              <a:t> An</a:t>
            </a:r>
            <a:r>
              <a:rPr lang="vi-VN" sz="2667" b="1" dirty="0">
                <a:solidFill>
                  <a:srgbClr val="9BBB59">
                    <a:lumMod val="50000"/>
                  </a:srgbClr>
                </a:solidFill>
                <a:latin typeface="Calibri (Body)"/>
              </a:rPr>
              <a:t> </a:t>
            </a:r>
            <a:endParaRPr lang="en-US" sz="2667" b="1" dirty="0">
              <a:solidFill>
                <a:srgbClr val="9BBB59">
                  <a:lumMod val="50000"/>
                </a:srgbClr>
              </a:solidFill>
              <a:latin typeface="Calibri (Body)"/>
            </a:endParaRPr>
          </a:p>
        </p:txBody>
      </p:sp>
      <p:sp>
        <p:nvSpPr>
          <p:cNvPr id="13" name="Rectangle: Rounded Corners 12">
            <a:extLst>
              <a:ext uri="{FF2B5EF4-FFF2-40B4-BE49-F238E27FC236}">
                <a16:creationId xmlns:a16="http://schemas.microsoft.com/office/drawing/2014/main" id="{DFD96856-168E-40C2-893E-786D4EB949BF}"/>
              </a:ext>
            </a:extLst>
          </p:cNvPr>
          <p:cNvSpPr/>
          <p:nvPr/>
        </p:nvSpPr>
        <p:spPr>
          <a:xfrm>
            <a:off x="3576814" y="2976293"/>
            <a:ext cx="2674903" cy="771785"/>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609585"/>
            <a:r>
              <a:rPr lang="en-US" sz="2667" b="1" dirty="0" err="1">
                <a:solidFill>
                  <a:srgbClr val="9BBB59">
                    <a:lumMod val="50000"/>
                  </a:srgbClr>
                </a:solidFill>
                <a:latin typeface="Calibri (Body)"/>
              </a:rPr>
              <a:t>Nhân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vật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Cò</a:t>
            </a:r>
            <a:r>
              <a:rPr lang="en-US" sz="2667" b="1" dirty="0">
                <a:solidFill>
                  <a:srgbClr val="9BBB59">
                    <a:lumMod val="50000"/>
                  </a:srgbClr>
                </a:solidFill>
                <a:latin typeface="Calibri (Body)"/>
              </a:rPr>
              <a:t> </a:t>
            </a:r>
            <a:endParaRPr lang="vi-VN" sz="2667" b="1" dirty="0">
              <a:solidFill>
                <a:srgbClr val="9BBB59">
                  <a:lumMod val="50000"/>
                </a:srgbClr>
              </a:solidFill>
              <a:latin typeface="Calibri (Body)"/>
            </a:endParaRPr>
          </a:p>
        </p:txBody>
      </p:sp>
      <p:sp>
        <p:nvSpPr>
          <p:cNvPr id="14" name="Rectangle: Rounded Corners 13">
            <a:extLst>
              <a:ext uri="{FF2B5EF4-FFF2-40B4-BE49-F238E27FC236}">
                <a16:creationId xmlns:a16="http://schemas.microsoft.com/office/drawing/2014/main" id="{01F5D4C2-381E-4C79-888F-0915E5DBBD89}"/>
              </a:ext>
            </a:extLst>
          </p:cNvPr>
          <p:cNvSpPr/>
          <p:nvPr/>
        </p:nvSpPr>
        <p:spPr>
          <a:xfrm>
            <a:off x="167518" y="5098288"/>
            <a:ext cx="2674903" cy="795512"/>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609585"/>
            <a:r>
              <a:rPr lang="en-US" sz="2667" b="1" dirty="0" err="1">
                <a:solidFill>
                  <a:srgbClr val="9BBB59">
                    <a:lumMod val="50000"/>
                  </a:srgbClr>
                </a:solidFill>
                <a:latin typeface="Calibri (Body)"/>
              </a:rPr>
              <a:t>Nhân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vật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Tía</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nuôi</a:t>
            </a:r>
            <a:endParaRPr lang="en-US" sz="2667" b="1" dirty="0">
              <a:solidFill>
                <a:srgbClr val="9BBB59">
                  <a:lumMod val="50000"/>
                </a:srgbClr>
              </a:solidFill>
              <a:latin typeface="Calibri (Body)"/>
            </a:endParaRPr>
          </a:p>
        </p:txBody>
      </p:sp>
      <p:pic>
        <p:nvPicPr>
          <p:cNvPr id="17" name="Picture 16"/>
          <p:cNvPicPr>
            <a:picLocks noChangeAspect="1"/>
          </p:cNvPicPr>
          <p:nvPr/>
        </p:nvPicPr>
        <p:blipFill rotWithShape="1">
          <a:blip r:embed="rId2"/>
          <a:srcRect r="63778" b="51874"/>
          <a:stretch/>
        </p:blipFill>
        <p:spPr>
          <a:xfrm>
            <a:off x="167517" y="280865"/>
            <a:ext cx="2761483" cy="2667896"/>
          </a:xfrm>
          <a:prstGeom prst="ellipse">
            <a:avLst/>
          </a:prstGeom>
          <a:ln>
            <a:noFill/>
          </a:ln>
          <a:effectLst>
            <a:softEdge rad="112500"/>
          </a:effectLst>
        </p:spPr>
      </p:pic>
      <p:pic>
        <p:nvPicPr>
          <p:cNvPr id="18" name="Picture 17"/>
          <p:cNvPicPr>
            <a:picLocks noChangeAspect="1"/>
          </p:cNvPicPr>
          <p:nvPr/>
        </p:nvPicPr>
        <p:blipFill rotWithShape="1">
          <a:blip r:embed="rId2"/>
          <a:srcRect l="60861" t="48873" r="3297"/>
          <a:stretch/>
        </p:blipFill>
        <p:spPr>
          <a:xfrm>
            <a:off x="3576814" y="246444"/>
            <a:ext cx="2605423" cy="2702437"/>
          </a:xfrm>
          <a:prstGeom prst="ellipse">
            <a:avLst/>
          </a:prstGeom>
          <a:ln>
            <a:noFill/>
          </a:ln>
          <a:effectLst>
            <a:softEdge rad="112500"/>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33075" r="59582"/>
          <a:stretch/>
        </p:blipFill>
        <p:spPr>
          <a:xfrm>
            <a:off x="3155687" y="4060648"/>
            <a:ext cx="2647228" cy="26049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8126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13" y="1949245"/>
            <a:ext cx="3189847" cy="45118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505" y="1926103"/>
            <a:ext cx="3159332" cy="44686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3411" y="1926103"/>
            <a:ext cx="3206208" cy="4534948"/>
          </a:xfrm>
          <a:prstGeom prst="rect">
            <a:avLst/>
          </a:prstGeom>
        </p:spPr>
      </p:pic>
      <p:sp>
        <p:nvSpPr>
          <p:cNvPr id="7" name="TextBox 7"/>
          <p:cNvSpPr txBox="1"/>
          <p:nvPr/>
        </p:nvSpPr>
        <p:spPr>
          <a:xfrm>
            <a:off x="220846" y="228600"/>
            <a:ext cx="6257927" cy="1115690"/>
          </a:xfrm>
          <a:prstGeom prst="rect">
            <a:avLst/>
          </a:prstGeom>
        </p:spPr>
        <p:txBody>
          <a:bodyPr wrap="square" lIns="0" tIns="0" rIns="0" bIns="0" rtlCol="0" anchor="t">
            <a:spAutoFit/>
          </a:bodyPr>
          <a:lstStyle/>
          <a:p>
            <a:pPr algn="ctr" defTabSz="609585">
              <a:lnSpc>
                <a:spcPts val="2925"/>
              </a:lnSpc>
              <a:spcBef>
                <a:spcPct val="0"/>
              </a:spcBef>
              <a:defRPr/>
            </a:pPr>
            <a:r>
              <a:rPr lang="vi-VN" sz="2667" b="1" spc="-100" dirty="0">
                <a:solidFill>
                  <a:srgbClr val="3E6949"/>
                </a:solidFill>
                <a:latin typeface="Calibri"/>
              </a:rPr>
              <a:t>THẢO LUẬN NHÓM</a:t>
            </a:r>
          </a:p>
          <a:p>
            <a:pPr algn="ctr" defTabSz="609585">
              <a:lnSpc>
                <a:spcPts val="2925"/>
              </a:lnSpc>
              <a:spcBef>
                <a:spcPct val="0"/>
              </a:spcBef>
              <a:defRPr/>
            </a:pPr>
            <a:r>
              <a:rPr lang="vi-VN" sz="2667" b="1" spc="-100" dirty="0">
                <a:solidFill>
                  <a:srgbClr val="3E6949"/>
                </a:solidFill>
                <a:latin typeface="Calibri"/>
              </a:rPr>
              <a:t>Thời gian: </a:t>
            </a:r>
            <a:r>
              <a:rPr lang="en-US" sz="2667" b="1" spc="-100" dirty="0">
                <a:solidFill>
                  <a:srgbClr val="3E6949"/>
                </a:solidFill>
                <a:latin typeface="Calibri"/>
              </a:rPr>
              <a:t>10</a:t>
            </a:r>
            <a:r>
              <a:rPr lang="vi-VN" sz="2667" b="1" spc="-100" dirty="0">
                <a:solidFill>
                  <a:srgbClr val="3E6949"/>
                </a:solidFill>
                <a:latin typeface="Calibri"/>
              </a:rPr>
              <a:t> phút</a:t>
            </a:r>
          </a:p>
          <a:p>
            <a:pPr algn="ctr" defTabSz="609585">
              <a:lnSpc>
                <a:spcPts val="2925"/>
              </a:lnSpc>
              <a:spcBef>
                <a:spcPct val="0"/>
              </a:spcBef>
              <a:defRPr/>
            </a:pPr>
            <a:r>
              <a:rPr lang="vi-VN" sz="2667" b="1" spc="-100" dirty="0" err="1">
                <a:solidFill>
                  <a:srgbClr val="3E6949"/>
                </a:solidFill>
                <a:latin typeface="Calibri"/>
              </a:rPr>
              <a:t>Trình</a:t>
            </a:r>
            <a:r>
              <a:rPr lang="vi-VN" sz="2667" b="1" spc="-100" dirty="0">
                <a:solidFill>
                  <a:srgbClr val="3E6949"/>
                </a:solidFill>
                <a:latin typeface="Calibri"/>
              </a:rPr>
              <a:t> </a:t>
            </a:r>
            <a:r>
              <a:rPr lang="vi-VN" sz="2667" b="1" spc="-100" dirty="0" err="1">
                <a:solidFill>
                  <a:srgbClr val="3E6949"/>
                </a:solidFill>
                <a:latin typeface="Calibri"/>
              </a:rPr>
              <a:t>bày</a:t>
            </a:r>
            <a:r>
              <a:rPr lang="vi-VN" sz="2667" b="1" spc="-100" dirty="0">
                <a:solidFill>
                  <a:srgbClr val="3E6949"/>
                </a:solidFill>
                <a:latin typeface="Calibri"/>
              </a:rPr>
              <a:t> – </a:t>
            </a:r>
            <a:r>
              <a:rPr lang="vi-VN" sz="2667" b="1" spc="-100" dirty="0" err="1">
                <a:solidFill>
                  <a:srgbClr val="3E6949"/>
                </a:solidFill>
                <a:latin typeface="Calibri"/>
              </a:rPr>
              <a:t>Phản</a:t>
            </a:r>
            <a:r>
              <a:rPr lang="vi-VN" sz="2667" b="1" spc="-100" dirty="0">
                <a:solidFill>
                  <a:srgbClr val="3E6949"/>
                </a:solidFill>
                <a:latin typeface="Calibri"/>
              </a:rPr>
              <a:t> </a:t>
            </a:r>
            <a:r>
              <a:rPr lang="vi-VN" sz="2667" b="1" spc="-100" dirty="0" err="1">
                <a:solidFill>
                  <a:srgbClr val="3E6949"/>
                </a:solidFill>
                <a:latin typeface="Calibri"/>
              </a:rPr>
              <a:t>biện</a:t>
            </a:r>
            <a:r>
              <a:rPr lang="vi-VN" sz="2667" b="1" spc="-100" dirty="0">
                <a:solidFill>
                  <a:srgbClr val="3E6949"/>
                </a:solidFill>
                <a:latin typeface="Calibri"/>
              </a:rPr>
              <a:t>: 3 </a:t>
            </a:r>
            <a:r>
              <a:rPr lang="vi-VN" sz="2667" b="1" spc="-100" dirty="0" err="1">
                <a:solidFill>
                  <a:srgbClr val="3E6949"/>
                </a:solidFill>
                <a:latin typeface="Calibri"/>
              </a:rPr>
              <a:t>phút</a:t>
            </a:r>
            <a:r>
              <a:rPr lang="vi-VN" sz="2667" b="1" spc="-100" dirty="0">
                <a:solidFill>
                  <a:srgbClr val="3E6949"/>
                </a:solidFill>
                <a:latin typeface="Calibri"/>
              </a:rPr>
              <a:t> </a:t>
            </a:r>
            <a:endParaRPr lang="en-US" sz="2667" b="1" spc="-100" dirty="0">
              <a:solidFill>
                <a:srgbClr val="3E6949"/>
              </a:solidFill>
              <a:latin typeface="Calibri"/>
            </a:endParaRPr>
          </a:p>
        </p:txBody>
      </p:sp>
      <p:sp>
        <p:nvSpPr>
          <p:cNvPr id="8" name="TextBox 7">
            <a:extLst>
              <a:ext uri="{FF2B5EF4-FFF2-40B4-BE49-F238E27FC236}">
                <a16:creationId xmlns:a16="http://schemas.microsoft.com/office/drawing/2014/main" id="{09B9C81C-9940-4CC3-AF23-A352D355DE73}"/>
              </a:ext>
            </a:extLst>
          </p:cNvPr>
          <p:cNvSpPr txBox="1"/>
          <p:nvPr/>
        </p:nvSpPr>
        <p:spPr>
          <a:xfrm>
            <a:off x="6324853" y="249119"/>
            <a:ext cx="3761767" cy="1077026"/>
          </a:xfrm>
          <a:prstGeom prst="rect">
            <a:avLst/>
          </a:prstGeom>
          <a:noFill/>
        </p:spPr>
        <p:txBody>
          <a:bodyPr wrap="square" rtlCol="0">
            <a:spAutoFit/>
          </a:bodyPr>
          <a:lstStyle/>
          <a:p>
            <a:pPr algn="just" defTabSz="609585"/>
            <a:r>
              <a:rPr lang="vi-VN" sz="2133" b="1" dirty="0">
                <a:solidFill>
                  <a:srgbClr val="578A36"/>
                </a:solidFill>
                <a:latin typeface="Calibri (Body)"/>
              </a:rPr>
              <a:t>Hoàn thành các phiếu tìm hiểu về nhân vật: </a:t>
            </a:r>
          </a:p>
          <a:p>
            <a:pPr algn="just" defTabSz="609585"/>
            <a:endParaRPr lang="vi-VN" sz="2133" dirty="0">
              <a:solidFill>
                <a:prstClr val="black"/>
              </a:solidFill>
              <a:latin typeface="Calibri (Body)"/>
            </a:endParaRPr>
          </a:p>
        </p:txBody>
      </p:sp>
    </p:spTree>
    <p:extLst>
      <p:ext uri="{BB962C8B-B14F-4D97-AF65-F5344CB8AC3E}">
        <p14:creationId xmlns:p14="http://schemas.microsoft.com/office/powerpoint/2010/main" val="15412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91663" y="685800"/>
            <a:ext cx="3312156" cy="5269387"/>
            <a:chOff x="0" y="0"/>
            <a:chExt cx="4029710" cy="6410960"/>
          </a:xfrm>
        </p:grpSpPr>
        <p:sp>
          <p:nvSpPr>
            <p:cNvPr id="6" name="Freeform 6"/>
            <p:cNvSpPr/>
            <p:nvPr/>
          </p:nvSpPr>
          <p:spPr>
            <a:xfrm>
              <a:off x="0" y="0"/>
              <a:ext cx="4030980" cy="6410960"/>
            </a:xfrm>
            <a:custGeom>
              <a:avLst/>
              <a:gdLst/>
              <a:ahLst/>
              <a:cxnLst/>
              <a:rect l="l" t="t" r="r" b="b"/>
              <a:pathLst>
                <a:path w="4030980" h="6410960">
                  <a:moveTo>
                    <a:pt x="60960" y="482600"/>
                  </a:moveTo>
                  <a:cubicBezTo>
                    <a:pt x="289560" y="476250"/>
                    <a:pt x="474980" y="290830"/>
                    <a:pt x="481330" y="60960"/>
                  </a:cubicBezTo>
                  <a:lnTo>
                    <a:pt x="833120" y="60960"/>
                  </a:lnTo>
                  <a:lnTo>
                    <a:pt x="833120" y="0"/>
                  </a:lnTo>
                  <a:lnTo>
                    <a:pt x="417830" y="0"/>
                  </a:lnTo>
                  <a:lnTo>
                    <a:pt x="419100" y="31750"/>
                  </a:lnTo>
                  <a:lnTo>
                    <a:pt x="419100" y="49530"/>
                  </a:lnTo>
                  <a:cubicBezTo>
                    <a:pt x="419100" y="254000"/>
                    <a:pt x="252730" y="421640"/>
                    <a:pt x="46990" y="421640"/>
                  </a:cubicBezTo>
                  <a:lnTo>
                    <a:pt x="30480" y="421640"/>
                  </a:lnTo>
                  <a:lnTo>
                    <a:pt x="0" y="420370"/>
                  </a:lnTo>
                  <a:lnTo>
                    <a:pt x="0" y="778510"/>
                  </a:lnTo>
                  <a:lnTo>
                    <a:pt x="60960" y="778510"/>
                  </a:lnTo>
                  <a:lnTo>
                    <a:pt x="60960" y="482600"/>
                  </a:lnTo>
                  <a:close/>
                  <a:moveTo>
                    <a:pt x="196850" y="599440"/>
                  </a:moveTo>
                  <a:cubicBezTo>
                    <a:pt x="392430" y="546100"/>
                    <a:pt x="546100" y="393700"/>
                    <a:pt x="598170" y="196850"/>
                  </a:cubicBezTo>
                  <a:lnTo>
                    <a:pt x="833120" y="196850"/>
                  </a:lnTo>
                  <a:lnTo>
                    <a:pt x="833120" y="181610"/>
                  </a:lnTo>
                  <a:lnTo>
                    <a:pt x="585470" y="181610"/>
                  </a:lnTo>
                  <a:lnTo>
                    <a:pt x="584200" y="187960"/>
                  </a:lnTo>
                  <a:cubicBezTo>
                    <a:pt x="534670" y="383540"/>
                    <a:pt x="382270" y="535940"/>
                    <a:pt x="186690" y="586740"/>
                  </a:cubicBezTo>
                  <a:lnTo>
                    <a:pt x="180340" y="588010"/>
                  </a:lnTo>
                  <a:lnTo>
                    <a:pt x="180340" y="778510"/>
                  </a:lnTo>
                  <a:lnTo>
                    <a:pt x="195580" y="778510"/>
                  </a:lnTo>
                  <a:lnTo>
                    <a:pt x="196850" y="599440"/>
                  </a:lnTo>
                  <a:close/>
                  <a:moveTo>
                    <a:pt x="0" y="778510"/>
                  </a:moveTo>
                  <a:lnTo>
                    <a:pt x="60960" y="778510"/>
                  </a:lnTo>
                  <a:lnTo>
                    <a:pt x="60960" y="5579110"/>
                  </a:lnTo>
                  <a:lnTo>
                    <a:pt x="0" y="5579110"/>
                  </a:lnTo>
                  <a:lnTo>
                    <a:pt x="0" y="778510"/>
                  </a:lnTo>
                  <a:close/>
                  <a:moveTo>
                    <a:pt x="181610" y="778510"/>
                  </a:moveTo>
                  <a:lnTo>
                    <a:pt x="196850" y="778510"/>
                  </a:lnTo>
                  <a:lnTo>
                    <a:pt x="196850" y="5579110"/>
                  </a:lnTo>
                  <a:lnTo>
                    <a:pt x="181610" y="5579110"/>
                  </a:lnTo>
                  <a:lnTo>
                    <a:pt x="181610" y="778510"/>
                  </a:lnTo>
                  <a:close/>
                  <a:moveTo>
                    <a:pt x="833120" y="6350000"/>
                  </a:moveTo>
                  <a:lnTo>
                    <a:pt x="3197860" y="6350000"/>
                  </a:lnTo>
                  <a:lnTo>
                    <a:pt x="3197860" y="6410960"/>
                  </a:lnTo>
                  <a:lnTo>
                    <a:pt x="833120" y="6410960"/>
                  </a:lnTo>
                  <a:lnTo>
                    <a:pt x="833120" y="6350000"/>
                  </a:lnTo>
                  <a:close/>
                  <a:moveTo>
                    <a:pt x="833120" y="6214110"/>
                  </a:moveTo>
                  <a:lnTo>
                    <a:pt x="3197860" y="6214110"/>
                  </a:lnTo>
                  <a:lnTo>
                    <a:pt x="3197860" y="6229350"/>
                  </a:lnTo>
                  <a:lnTo>
                    <a:pt x="833120" y="6229350"/>
                  </a:lnTo>
                  <a:lnTo>
                    <a:pt x="833120" y="6214110"/>
                  </a:lnTo>
                  <a:close/>
                  <a:moveTo>
                    <a:pt x="481330" y="6350000"/>
                  </a:moveTo>
                  <a:cubicBezTo>
                    <a:pt x="480060" y="6116320"/>
                    <a:pt x="293370" y="5927090"/>
                    <a:pt x="60960" y="5919470"/>
                  </a:cubicBezTo>
                  <a:lnTo>
                    <a:pt x="60960" y="5577840"/>
                  </a:lnTo>
                  <a:lnTo>
                    <a:pt x="0" y="5577840"/>
                  </a:lnTo>
                  <a:lnTo>
                    <a:pt x="0" y="5981700"/>
                  </a:lnTo>
                  <a:lnTo>
                    <a:pt x="35560" y="5980430"/>
                  </a:lnTo>
                  <a:lnTo>
                    <a:pt x="49530" y="5980430"/>
                  </a:lnTo>
                  <a:cubicBezTo>
                    <a:pt x="254000" y="5980430"/>
                    <a:pt x="421640" y="6146800"/>
                    <a:pt x="421640" y="6352540"/>
                  </a:cubicBezTo>
                  <a:cubicBezTo>
                    <a:pt x="421640" y="6360160"/>
                    <a:pt x="421640" y="6367780"/>
                    <a:pt x="420370" y="6377940"/>
                  </a:cubicBezTo>
                  <a:lnTo>
                    <a:pt x="417830" y="6410960"/>
                  </a:lnTo>
                  <a:lnTo>
                    <a:pt x="834390" y="6410960"/>
                  </a:lnTo>
                  <a:lnTo>
                    <a:pt x="834390" y="6350000"/>
                  </a:lnTo>
                  <a:lnTo>
                    <a:pt x="481330" y="6350000"/>
                  </a:lnTo>
                  <a:close/>
                  <a:moveTo>
                    <a:pt x="600710" y="6214110"/>
                  </a:moveTo>
                  <a:cubicBezTo>
                    <a:pt x="549910" y="6014720"/>
                    <a:pt x="397510" y="5857240"/>
                    <a:pt x="198120" y="5803900"/>
                  </a:cubicBezTo>
                  <a:lnTo>
                    <a:pt x="198120" y="5579110"/>
                  </a:lnTo>
                  <a:lnTo>
                    <a:pt x="182880" y="5579110"/>
                  </a:lnTo>
                  <a:lnTo>
                    <a:pt x="182880" y="5816600"/>
                  </a:lnTo>
                  <a:lnTo>
                    <a:pt x="189230" y="5817870"/>
                  </a:lnTo>
                  <a:cubicBezTo>
                    <a:pt x="387350" y="5869940"/>
                    <a:pt x="541020" y="6024880"/>
                    <a:pt x="588010" y="6224270"/>
                  </a:cubicBezTo>
                  <a:lnTo>
                    <a:pt x="589280" y="6230620"/>
                  </a:lnTo>
                  <a:lnTo>
                    <a:pt x="834390" y="6230620"/>
                  </a:lnTo>
                  <a:lnTo>
                    <a:pt x="834390" y="6215380"/>
                  </a:lnTo>
                  <a:lnTo>
                    <a:pt x="600710" y="6214110"/>
                  </a:lnTo>
                  <a:close/>
                  <a:moveTo>
                    <a:pt x="3968750" y="5919470"/>
                  </a:moveTo>
                  <a:cubicBezTo>
                    <a:pt x="3733800" y="5923280"/>
                    <a:pt x="3543300" y="6113780"/>
                    <a:pt x="3542030" y="6350000"/>
                  </a:cubicBezTo>
                  <a:lnTo>
                    <a:pt x="3196590" y="6350000"/>
                  </a:lnTo>
                  <a:lnTo>
                    <a:pt x="3196590" y="6410960"/>
                  </a:lnTo>
                  <a:lnTo>
                    <a:pt x="3606800" y="6410960"/>
                  </a:lnTo>
                  <a:lnTo>
                    <a:pt x="3604260" y="6377940"/>
                  </a:lnTo>
                  <a:cubicBezTo>
                    <a:pt x="3602990" y="6367780"/>
                    <a:pt x="3602990" y="6358890"/>
                    <a:pt x="3602990" y="6352540"/>
                  </a:cubicBezTo>
                  <a:cubicBezTo>
                    <a:pt x="3602990" y="6148070"/>
                    <a:pt x="3769360" y="5980430"/>
                    <a:pt x="3975100" y="5980430"/>
                  </a:cubicBezTo>
                  <a:cubicBezTo>
                    <a:pt x="3982720" y="5980430"/>
                    <a:pt x="3990340" y="5980430"/>
                    <a:pt x="3997960" y="5981700"/>
                  </a:cubicBezTo>
                  <a:lnTo>
                    <a:pt x="4030980" y="5984240"/>
                  </a:lnTo>
                  <a:lnTo>
                    <a:pt x="4030980" y="5579110"/>
                  </a:lnTo>
                  <a:lnTo>
                    <a:pt x="3970020" y="5579110"/>
                  </a:lnTo>
                  <a:lnTo>
                    <a:pt x="3968750" y="5919470"/>
                  </a:lnTo>
                  <a:close/>
                  <a:moveTo>
                    <a:pt x="3832860" y="5801360"/>
                  </a:moveTo>
                  <a:cubicBezTo>
                    <a:pt x="3633470" y="5853430"/>
                    <a:pt x="3473450" y="6013450"/>
                    <a:pt x="3423920" y="6212840"/>
                  </a:cubicBezTo>
                  <a:lnTo>
                    <a:pt x="3197860" y="6212840"/>
                  </a:lnTo>
                  <a:lnTo>
                    <a:pt x="3197860" y="6228080"/>
                  </a:lnTo>
                  <a:lnTo>
                    <a:pt x="3436620" y="6228080"/>
                  </a:lnTo>
                  <a:lnTo>
                    <a:pt x="3437890" y="6221730"/>
                  </a:lnTo>
                  <a:cubicBezTo>
                    <a:pt x="3486150" y="6022340"/>
                    <a:pt x="3644900" y="5862320"/>
                    <a:pt x="3843020" y="5814060"/>
                  </a:cubicBezTo>
                  <a:lnTo>
                    <a:pt x="3849370" y="5812790"/>
                  </a:lnTo>
                  <a:lnTo>
                    <a:pt x="3849370" y="5576570"/>
                  </a:lnTo>
                  <a:lnTo>
                    <a:pt x="3834130" y="5576570"/>
                  </a:lnTo>
                  <a:lnTo>
                    <a:pt x="3832860" y="5801360"/>
                  </a:lnTo>
                  <a:close/>
                  <a:moveTo>
                    <a:pt x="3968750" y="778510"/>
                  </a:moveTo>
                  <a:lnTo>
                    <a:pt x="4029710" y="778510"/>
                  </a:lnTo>
                  <a:lnTo>
                    <a:pt x="4029710" y="5579110"/>
                  </a:lnTo>
                  <a:lnTo>
                    <a:pt x="3968750" y="5579110"/>
                  </a:lnTo>
                  <a:lnTo>
                    <a:pt x="3968750" y="778510"/>
                  </a:lnTo>
                  <a:close/>
                  <a:moveTo>
                    <a:pt x="3832860" y="778510"/>
                  </a:moveTo>
                  <a:lnTo>
                    <a:pt x="3848100" y="778510"/>
                  </a:lnTo>
                  <a:lnTo>
                    <a:pt x="3848100" y="5579110"/>
                  </a:lnTo>
                  <a:lnTo>
                    <a:pt x="3832860" y="5579110"/>
                  </a:lnTo>
                  <a:lnTo>
                    <a:pt x="3832860" y="778510"/>
                  </a:lnTo>
                  <a:close/>
                  <a:moveTo>
                    <a:pt x="3542030" y="60960"/>
                  </a:moveTo>
                  <a:cubicBezTo>
                    <a:pt x="3548380" y="292100"/>
                    <a:pt x="3736340" y="480060"/>
                    <a:pt x="3968750" y="482600"/>
                  </a:cubicBezTo>
                  <a:lnTo>
                    <a:pt x="3968750" y="777240"/>
                  </a:lnTo>
                  <a:lnTo>
                    <a:pt x="4029710" y="777240"/>
                  </a:lnTo>
                  <a:lnTo>
                    <a:pt x="4029710" y="419100"/>
                  </a:lnTo>
                  <a:lnTo>
                    <a:pt x="3996690" y="421640"/>
                  </a:lnTo>
                  <a:cubicBezTo>
                    <a:pt x="3989070" y="421640"/>
                    <a:pt x="3981450" y="422910"/>
                    <a:pt x="3973830" y="422910"/>
                  </a:cubicBezTo>
                  <a:cubicBezTo>
                    <a:pt x="3769360" y="422910"/>
                    <a:pt x="3601720" y="256540"/>
                    <a:pt x="3601720" y="50800"/>
                  </a:cubicBezTo>
                  <a:lnTo>
                    <a:pt x="3601720" y="33020"/>
                  </a:lnTo>
                  <a:lnTo>
                    <a:pt x="3602990" y="1270"/>
                  </a:lnTo>
                  <a:lnTo>
                    <a:pt x="3194050" y="1270"/>
                  </a:lnTo>
                  <a:lnTo>
                    <a:pt x="3194050" y="62230"/>
                  </a:lnTo>
                  <a:lnTo>
                    <a:pt x="3542030" y="60960"/>
                  </a:lnTo>
                  <a:close/>
                  <a:moveTo>
                    <a:pt x="3425190" y="196850"/>
                  </a:moveTo>
                  <a:cubicBezTo>
                    <a:pt x="3478530" y="394970"/>
                    <a:pt x="3633470" y="549910"/>
                    <a:pt x="3832860" y="600710"/>
                  </a:cubicBezTo>
                  <a:lnTo>
                    <a:pt x="3832860" y="777240"/>
                  </a:lnTo>
                  <a:lnTo>
                    <a:pt x="3848100" y="777240"/>
                  </a:lnTo>
                  <a:lnTo>
                    <a:pt x="3848100" y="589280"/>
                  </a:lnTo>
                  <a:lnTo>
                    <a:pt x="3841750" y="588010"/>
                  </a:lnTo>
                  <a:cubicBezTo>
                    <a:pt x="3643630" y="539750"/>
                    <a:pt x="3488690" y="386080"/>
                    <a:pt x="3437890" y="187960"/>
                  </a:cubicBezTo>
                  <a:lnTo>
                    <a:pt x="3436620" y="181610"/>
                  </a:lnTo>
                  <a:lnTo>
                    <a:pt x="3196590" y="181610"/>
                  </a:lnTo>
                  <a:lnTo>
                    <a:pt x="3196590" y="196850"/>
                  </a:lnTo>
                  <a:lnTo>
                    <a:pt x="3425190" y="196850"/>
                  </a:lnTo>
                  <a:close/>
                  <a:moveTo>
                    <a:pt x="833120" y="0"/>
                  </a:moveTo>
                  <a:lnTo>
                    <a:pt x="3197860" y="0"/>
                  </a:lnTo>
                  <a:lnTo>
                    <a:pt x="3197860" y="60960"/>
                  </a:lnTo>
                  <a:lnTo>
                    <a:pt x="833120" y="60960"/>
                  </a:lnTo>
                  <a:lnTo>
                    <a:pt x="833120" y="0"/>
                  </a:lnTo>
                  <a:close/>
                  <a:moveTo>
                    <a:pt x="833120" y="181610"/>
                  </a:moveTo>
                  <a:lnTo>
                    <a:pt x="3197860" y="181610"/>
                  </a:lnTo>
                  <a:lnTo>
                    <a:pt x="3197860" y="196850"/>
                  </a:lnTo>
                  <a:lnTo>
                    <a:pt x="833120" y="196850"/>
                  </a:lnTo>
                  <a:lnTo>
                    <a:pt x="833120" y="181610"/>
                  </a:lnTo>
                  <a:close/>
                </a:path>
              </a:pathLst>
            </a:custGeom>
            <a:solidFill>
              <a:srgbClr val="7194A8"/>
            </a:solidFill>
          </p:spPr>
          <p:txBody>
            <a:bodyPr/>
            <a:lstStyle/>
            <a:p>
              <a:endParaRPr lang="en-US"/>
            </a:p>
          </p:txBody>
        </p:sp>
      </p:grpSp>
      <p:grpSp>
        <p:nvGrpSpPr>
          <p:cNvPr id="7" name="Group 7"/>
          <p:cNvGrpSpPr/>
          <p:nvPr/>
        </p:nvGrpSpPr>
        <p:grpSpPr>
          <a:xfrm>
            <a:off x="4392625" y="599869"/>
            <a:ext cx="3406753" cy="5441252"/>
            <a:chOff x="0" y="0"/>
            <a:chExt cx="3985260" cy="6365240"/>
          </a:xfrm>
        </p:grpSpPr>
        <p:sp>
          <p:nvSpPr>
            <p:cNvPr id="8" name="Freeform 8"/>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txBody>
            <a:bodyPr/>
            <a:lstStyle/>
            <a:p>
              <a:endParaRPr lang="en-US"/>
            </a:p>
          </p:txBody>
        </p:sp>
      </p:grpSp>
      <p:grpSp>
        <p:nvGrpSpPr>
          <p:cNvPr id="9" name="Group 9"/>
          <p:cNvGrpSpPr/>
          <p:nvPr/>
        </p:nvGrpSpPr>
        <p:grpSpPr>
          <a:xfrm>
            <a:off x="8305378" y="599869"/>
            <a:ext cx="3406753" cy="5441252"/>
            <a:chOff x="0" y="0"/>
            <a:chExt cx="3985260" cy="6365240"/>
          </a:xfrm>
        </p:grpSpPr>
        <p:sp>
          <p:nvSpPr>
            <p:cNvPr id="10" name="Freeform 10"/>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txBody>
            <a:bodyPr/>
            <a:lstStyle/>
            <a:p>
              <a:endParaRPr lang="en-US"/>
            </a:p>
          </p:txBody>
        </p:sp>
      </p:grpSp>
      <p:sp>
        <p:nvSpPr>
          <p:cNvPr id="11" name="TextBox 11"/>
          <p:cNvSpPr txBox="1"/>
          <p:nvPr/>
        </p:nvSpPr>
        <p:spPr>
          <a:xfrm>
            <a:off x="4622801" y="149897"/>
            <a:ext cx="3014564" cy="848053"/>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609585">
              <a:lnSpc>
                <a:spcPts val="2200"/>
              </a:lnSpc>
              <a:spcBef>
                <a:spcPct val="0"/>
              </a:spcBef>
            </a:pPr>
            <a:endParaRPr lang="vi-VN" sz="2133" b="1" dirty="0">
              <a:solidFill>
                <a:srgbClr val="EEECE1"/>
              </a:solidFill>
              <a:latin typeface="Calibri (Body)"/>
            </a:endParaRPr>
          </a:p>
          <a:p>
            <a:pPr algn="ctr" defTabSz="609585">
              <a:lnSpc>
                <a:spcPts val="2200"/>
              </a:lnSpc>
              <a:spcBef>
                <a:spcPct val="0"/>
              </a:spcBef>
            </a:pPr>
            <a:r>
              <a:rPr lang="en-US" sz="2133" b="1" dirty="0">
                <a:solidFill>
                  <a:srgbClr val="EEECE1"/>
                </a:solidFill>
                <a:latin typeface="Calibri (Body)"/>
              </a:rPr>
              <a:t>NGOẠI HÌNH</a:t>
            </a:r>
            <a:endParaRPr lang="vi-VN" sz="2133" b="1" dirty="0">
              <a:solidFill>
                <a:srgbClr val="EEECE1"/>
              </a:solidFill>
              <a:latin typeface="Calibri (Body)"/>
            </a:endParaRPr>
          </a:p>
          <a:p>
            <a:pPr algn="ctr" defTabSz="609585">
              <a:lnSpc>
                <a:spcPts val="2200"/>
              </a:lnSpc>
              <a:spcBef>
                <a:spcPct val="0"/>
              </a:spcBef>
            </a:pPr>
            <a:endParaRPr lang="en-US" sz="2133" b="1" dirty="0">
              <a:solidFill>
                <a:srgbClr val="EEECE1"/>
              </a:solidFill>
              <a:latin typeface="Calibri (Body)"/>
            </a:endParaRPr>
          </a:p>
        </p:txBody>
      </p:sp>
      <p:sp>
        <p:nvSpPr>
          <p:cNvPr id="12" name="TextBox 12"/>
          <p:cNvSpPr txBox="1"/>
          <p:nvPr/>
        </p:nvSpPr>
        <p:spPr>
          <a:xfrm>
            <a:off x="4516705" y="1767007"/>
            <a:ext cx="3134439" cy="1477328"/>
          </a:xfrm>
          <a:prstGeom prst="rect">
            <a:avLst/>
          </a:prstGeom>
        </p:spPr>
        <p:txBody>
          <a:bodyPr lIns="0" tIns="0" rIns="0" bIns="0" rtlCol="0" anchor="t">
            <a:spAutoFit/>
          </a:bodyPr>
          <a:lstStyle/>
          <a:p>
            <a:pPr marL="380990" indent="-380990" algn="just" defTabSz="609585">
              <a:buFont typeface="Arial" panose="020B0604020202020204" pitchFamily="34" charset="0"/>
              <a:buChar char="•"/>
            </a:pPr>
            <a:r>
              <a:rPr lang="en-US" sz="2400" dirty="0" err="1">
                <a:solidFill>
                  <a:prstClr val="black"/>
                </a:solidFill>
                <a:latin typeface="Calibri" panose="020F0502020204030204" pitchFamily="34" charset="0"/>
                <a:cs typeface="Calibri" panose="020F0502020204030204" pitchFamily="34" charset="0"/>
              </a:rPr>
              <a:t>Bên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hông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lủng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lẳng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chiếc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túi</a:t>
            </a:r>
            <a:endParaRPr lang="en-US" sz="2400" dirty="0">
              <a:solidFill>
                <a:prstClr val="black"/>
              </a:solidFill>
              <a:latin typeface="Calibri" panose="020F0502020204030204" pitchFamily="34" charset="0"/>
              <a:cs typeface="Calibri" panose="020F0502020204030204" pitchFamily="34" charset="0"/>
            </a:endParaRPr>
          </a:p>
          <a:p>
            <a:pPr marL="380990" indent="-380990" algn="just" defTabSz="609585">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Lưng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gùi</a:t>
            </a:r>
            <a:endParaRPr lang="en-US" sz="2400" dirty="0">
              <a:solidFill>
                <a:prstClr val="black"/>
              </a:solidFill>
              <a:latin typeface="Calibri" panose="020F0502020204030204" pitchFamily="34" charset="0"/>
              <a:cs typeface="Calibri" panose="020F0502020204030204" pitchFamily="34" charset="0"/>
            </a:endParaRPr>
          </a:p>
          <a:p>
            <a:pPr marL="380990" indent="-380990" algn="just" defTabSz="609585">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Tay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cầm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chà</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gạc</a:t>
            </a:r>
            <a:r>
              <a:rPr lang="en-US" sz="2400" dirty="0">
                <a:solidFill>
                  <a:prstClr val="black"/>
                </a:solidFill>
                <a:latin typeface="Calibri" panose="020F0502020204030204" pitchFamily="34" charset="0"/>
                <a:cs typeface="Calibri" panose="020F0502020204030204" pitchFamily="34" charset="0"/>
              </a:rPr>
              <a:t>.</a:t>
            </a:r>
          </a:p>
        </p:txBody>
      </p:sp>
      <p:sp>
        <p:nvSpPr>
          <p:cNvPr id="14" name="TextBox 11">
            <a:extLst>
              <a:ext uri="{FF2B5EF4-FFF2-40B4-BE49-F238E27FC236}">
                <a16:creationId xmlns:a16="http://schemas.microsoft.com/office/drawing/2014/main" id="{515942A3-FAF5-48CF-9F73-A995A8298C63}"/>
              </a:ext>
            </a:extLst>
          </p:cNvPr>
          <p:cNvSpPr txBox="1"/>
          <p:nvPr/>
        </p:nvSpPr>
        <p:spPr>
          <a:xfrm>
            <a:off x="8501473" y="133686"/>
            <a:ext cx="3014564" cy="848053"/>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609585">
              <a:lnSpc>
                <a:spcPts val="2200"/>
              </a:lnSpc>
              <a:spcBef>
                <a:spcPct val="0"/>
              </a:spcBef>
            </a:pPr>
            <a:endParaRPr lang="vi-VN" sz="2400" b="1" dirty="0">
              <a:solidFill>
                <a:srgbClr val="EEECE1"/>
              </a:solidFill>
              <a:latin typeface="Calibri (Body)"/>
            </a:endParaRPr>
          </a:p>
          <a:p>
            <a:pPr algn="ctr" defTabSz="609585">
              <a:lnSpc>
                <a:spcPts val="2200"/>
              </a:lnSpc>
              <a:spcBef>
                <a:spcPct val="0"/>
              </a:spcBef>
            </a:pPr>
            <a:r>
              <a:rPr lang="en-US" sz="2133" b="1" dirty="0">
                <a:solidFill>
                  <a:srgbClr val="EEECE1"/>
                </a:solidFill>
                <a:latin typeface="Calibri (Body)"/>
              </a:rPr>
              <a:t>HÀNH ĐỘNG, CỬ CHỈ, LỜI NÓI</a:t>
            </a:r>
            <a:endParaRPr lang="vi-VN" sz="2133" b="1" dirty="0">
              <a:solidFill>
                <a:srgbClr val="EEECE1"/>
              </a:solidFill>
              <a:latin typeface="Calibri (Body)"/>
            </a:endParaRPr>
          </a:p>
        </p:txBody>
      </p:sp>
      <p:sp>
        <p:nvSpPr>
          <p:cNvPr id="15" name="TextBox 12">
            <a:extLst>
              <a:ext uri="{FF2B5EF4-FFF2-40B4-BE49-F238E27FC236}">
                <a16:creationId xmlns:a16="http://schemas.microsoft.com/office/drawing/2014/main" id="{58DC318A-7A87-4F8D-AC14-78DD019E60FD}"/>
              </a:ext>
            </a:extLst>
          </p:cNvPr>
          <p:cNvSpPr txBox="1"/>
          <p:nvPr/>
        </p:nvSpPr>
        <p:spPr>
          <a:xfrm>
            <a:off x="8441534" y="1701800"/>
            <a:ext cx="3134439" cy="4801314"/>
          </a:xfrm>
          <a:prstGeom prst="rect">
            <a:avLst/>
          </a:prstGeom>
        </p:spPr>
        <p:txBody>
          <a:bodyPr lIns="0" tIns="0" rIns="0" bIns="0" rtlCol="0" anchor="t">
            <a:spAutoFit/>
          </a:bodyPr>
          <a:lstStyle/>
          <a:p>
            <a:pPr marL="380990" indent="-380990" algn="just" defTabSz="609585">
              <a:buFont typeface="Arial" panose="020B0604020202020204" pitchFamily="34" charset="0"/>
              <a:buChar char="•"/>
            </a:pPr>
            <a:r>
              <a:rPr lang="en-US" sz="2400" dirty="0" err="1">
                <a:solidFill>
                  <a:prstClr val="black"/>
                </a:solidFill>
                <a:latin typeface="Calibri" panose="020F0502020204030204" pitchFamily="34" charset="0"/>
                <a:cs typeface="Calibri" panose="020F0502020204030204" pitchFamily="34" charset="0"/>
              </a:rPr>
              <a:t>Đi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trước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phạt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nhánh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gai</a:t>
            </a:r>
            <a:r>
              <a:rPr lang="en-US" sz="2400" dirty="0">
                <a:solidFill>
                  <a:prstClr val="black"/>
                </a:solidFill>
                <a:latin typeface="Calibri" panose="020F0502020204030204" pitchFamily="34" charset="0"/>
                <a:cs typeface="Calibri" panose="020F0502020204030204" pitchFamily="34" charset="0"/>
              </a:rPr>
              <a:t> -&gt; </a:t>
            </a:r>
            <a:r>
              <a:rPr lang="en-US" sz="2400" dirty="0" err="1">
                <a:solidFill>
                  <a:prstClr val="black"/>
                </a:solidFill>
                <a:latin typeface="Calibri" panose="020F0502020204030204" pitchFamily="34" charset="0"/>
                <a:cs typeface="Calibri" panose="020F0502020204030204" pitchFamily="34" charset="0"/>
              </a:rPr>
              <a:t>dọn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đường</a:t>
            </a:r>
            <a:r>
              <a:rPr lang="en-US" sz="2400" dirty="0">
                <a:solidFill>
                  <a:prstClr val="black"/>
                </a:solidFill>
                <a:latin typeface="Calibri" panose="020F0502020204030204" pitchFamily="34" charset="0"/>
                <a:cs typeface="Calibri" panose="020F0502020204030204" pitchFamily="34" charset="0"/>
              </a:rPr>
              <a:t>.</a:t>
            </a:r>
          </a:p>
          <a:p>
            <a:pPr marL="380990" indent="-380990" algn="just" defTabSz="609585">
              <a:buFont typeface="Arial" panose="020B0604020202020204" pitchFamily="34" charset="0"/>
              <a:buChar char="•"/>
            </a:pPr>
            <a:r>
              <a:rPr lang="en-US" sz="2400" dirty="0" err="1">
                <a:solidFill>
                  <a:prstClr val="black"/>
                </a:solidFill>
                <a:latin typeface="Calibri" panose="020F0502020204030204" pitchFamily="34" charset="0"/>
                <a:cs typeface="Calibri" panose="020F0502020204030204" pitchFamily="34" charset="0"/>
              </a:rPr>
              <a:t>Bảo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dừng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nghỉ</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ăn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cơm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vì</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thấy</a:t>
            </a:r>
            <a:r>
              <a:rPr lang="en-US" sz="2400" dirty="0">
                <a:solidFill>
                  <a:prstClr val="black"/>
                </a:solidFill>
                <a:latin typeface="Calibri" panose="020F0502020204030204" pitchFamily="34" charset="0"/>
                <a:cs typeface="Calibri" panose="020F0502020204030204" pitchFamily="34" charset="0"/>
              </a:rPr>
              <a:t> An </a:t>
            </a:r>
            <a:r>
              <a:rPr lang="en-US" sz="2400" dirty="0" err="1">
                <a:solidFill>
                  <a:prstClr val="black"/>
                </a:solidFill>
                <a:latin typeface="Calibri" panose="020F0502020204030204" pitchFamily="34" charset="0"/>
                <a:cs typeface="Calibri" panose="020F0502020204030204" pitchFamily="34" charset="0"/>
              </a:rPr>
              <a:t>đã</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thấm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mệt</a:t>
            </a:r>
            <a:r>
              <a:rPr lang="en-US" sz="2400" dirty="0">
                <a:solidFill>
                  <a:prstClr val="black"/>
                </a:solidFill>
                <a:latin typeface="Calibri" panose="020F0502020204030204" pitchFamily="34" charset="0"/>
                <a:cs typeface="Calibri" panose="020F0502020204030204" pitchFamily="34" charset="0"/>
              </a:rPr>
              <a:t>. </a:t>
            </a:r>
            <a:r>
              <a:rPr lang="en-US" sz="2400" i="1" dirty="0">
                <a:solidFill>
                  <a:prstClr val="black"/>
                </a:solidFill>
                <a:latin typeface="Calibri" panose="020F0502020204030204" pitchFamily="34" charset="0"/>
                <a:cs typeface="Calibri" panose="020F0502020204030204" pitchFamily="34" charset="0"/>
              </a:rPr>
              <a:t>“</a:t>
            </a:r>
            <a:r>
              <a:rPr lang="en-US" sz="2400" i="1" dirty="0" err="1">
                <a:solidFill>
                  <a:prstClr val="black"/>
                </a:solidFill>
                <a:latin typeface="Calibri" panose="020F0502020204030204" pitchFamily="34" charset="0"/>
                <a:cs typeface="Calibri" panose="020F0502020204030204" pitchFamily="34" charset="0"/>
              </a:rPr>
              <a:t>Tía</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nuôi</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tôi</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chỉ</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nghe</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tiếng</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thở</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sau</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lưng</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ông</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thôi</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mà</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biết</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chứ</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ông</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có</a:t>
            </a:r>
            <a:r>
              <a:rPr lang="en-US" sz="2400" i="1" dirty="0">
                <a:solidFill>
                  <a:prstClr val="black"/>
                </a:solidFill>
                <a:latin typeface="Calibri" panose="020F0502020204030204" pitchFamily="34" charset="0"/>
                <a:cs typeface="Calibri" panose="020F0502020204030204" pitchFamily="34" charset="0"/>
              </a:rPr>
              <a:t> quay </a:t>
            </a:r>
            <a:r>
              <a:rPr lang="en-US" sz="2400" i="1" dirty="0" err="1">
                <a:solidFill>
                  <a:prstClr val="black"/>
                </a:solidFill>
                <a:latin typeface="Calibri" panose="020F0502020204030204" pitchFamily="34" charset="0"/>
                <a:cs typeface="Calibri" panose="020F0502020204030204" pitchFamily="34" charset="0"/>
              </a:rPr>
              <a:t>lại</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nhìn</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tôi</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đâu</a:t>
            </a:r>
            <a:r>
              <a:rPr lang="en-US" sz="2400" i="1" dirty="0">
                <a:solidFill>
                  <a:prstClr val="black"/>
                </a:solidFill>
                <a:latin typeface="Calibri" panose="020F0502020204030204" pitchFamily="34" charset="0"/>
                <a:cs typeface="Calibri" panose="020F0502020204030204" pitchFamily="34" charset="0"/>
              </a:rPr>
              <a:t>”.</a:t>
            </a:r>
          </a:p>
          <a:p>
            <a:pPr marL="380990" indent="-380990" algn="just" defTabSz="609585">
              <a:buFont typeface="Arial" panose="020B0604020202020204" pitchFamily="34" charset="0"/>
              <a:buChar char="•"/>
            </a:pPr>
            <a:r>
              <a:rPr lang="en-US" sz="2400" dirty="0" err="1">
                <a:solidFill>
                  <a:prstClr val="black"/>
                </a:solidFill>
                <a:latin typeface="Calibri" panose="020F0502020204030204" pitchFamily="34" charset="0"/>
                <a:cs typeface="Calibri" panose="020F0502020204030204" pitchFamily="34" charset="0"/>
              </a:rPr>
              <a:t>Kiên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nhẫn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chỉ</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cho</a:t>
            </a:r>
            <a:r>
              <a:rPr lang="en-US" sz="2400" dirty="0">
                <a:solidFill>
                  <a:prstClr val="black"/>
                </a:solidFill>
                <a:latin typeface="Calibri" panose="020F0502020204030204" pitchFamily="34" charset="0"/>
                <a:cs typeface="Calibri" panose="020F0502020204030204" pitchFamily="34" charset="0"/>
              </a:rPr>
              <a:t> An </a:t>
            </a:r>
            <a:r>
              <a:rPr lang="en-US" sz="2400" dirty="0" err="1">
                <a:solidFill>
                  <a:prstClr val="black"/>
                </a:solidFill>
                <a:latin typeface="Calibri" panose="020F0502020204030204" pitchFamily="34" charset="0"/>
                <a:cs typeface="Calibri" panose="020F0502020204030204" pitchFamily="34" charset="0"/>
              </a:rPr>
              <a:t>cách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sát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đường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ong</a:t>
            </a:r>
            <a:r>
              <a:rPr lang="en-US" sz="2400" dirty="0">
                <a:solidFill>
                  <a:prstClr val="black"/>
                </a:solidFill>
                <a:latin typeface="Calibri" panose="020F0502020204030204" pitchFamily="34" charset="0"/>
                <a:cs typeface="Calibri" panose="020F0502020204030204" pitchFamily="34" charset="0"/>
              </a:rPr>
              <a:t> bay </a:t>
            </a:r>
            <a:r>
              <a:rPr lang="en-US" sz="2400" dirty="0" err="1">
                <a:solidFill>
                  <a:prstClr val="black"/>
                </a:solidFill>
                <a:latin typeface="Calibri" panose="020F0502020204030204" pitchFamily="34" charset="0"/>
                <a:cs typeface="Calibri" panose="020F0502020204030204" pitchFamily="34" charset="0"/>
              </a:rPr>
              <a:t>trong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rừng</a:t>
            </a:r>
            <a:r>
              <a:rPr lang="en-US" sz="2400" dirty="0">
                <a:solidFill>
                  <a:prstClr val="black"/>
                </a:solidFill>
                <a:latin typeface="Calibri" panose="020F0502020204030204" pitchFamily="34" charset="0"/>
                <a:cs typeface="Calibri" panose="020F0502020204030204" pitchFamily="34" charset="0"/>
              </a:rPr>
              <a:t>.</a:t>
            </a:r>
          </a:p>
        </p:txBody>
      </p:sp>
      <p:sp>
        <p:nvSpPr>
          <p:cNvPr id="16" name="Rectangle 15">
            <a:extLst>
              <a:ext uri="{FF2B5EF4-FFF2-40B4-BE49-F238E27FC236}">
                <a16:creationId xmlns:a16="http://schemas.microsoft.com/office/drawing/2014/main" id="{67218BA7-4DB2-410C-96A6-211A7D6554D7}"/>
              </a:ext>
            </a:extLst>
          </p:cNvPr>
          <p:cNvSpPr/>
          <p:nvPr/>
        </p:nvSpPr>
        <p:spPr>
          <a:xfrm>
            <a:off x="1365965" y="6235697"/>
            <a:ext cx="4381328" cy="512897"/>
          </a:xfrm>
          <a:prstGeom prst="rect">
            <a:avLst/>
          </a:prstGeom>
          <a:noFill/>
        </p:spPr>
        <p:txBody>
          <a:bodyPr wrap="none" lIns="60960" tIns="30480" rIns="60960" bIns="30480">
            <a:spAutoFit/>
          </a:bodyPr>
          <a:lstStyle/>
          <a:p>
            <a:pPr algn="ctr" defTabSz="609585"/>
            <a:r>
              <a:rPr lang="vi-VN" sz="2933" b="1" dirty="0">
                <a:ln w="0"/>
                <a:solidFill>
                  <a:srgbClr val="4F81BD"/>
                </a:solidFill>
                <a:effectLst>
                  <a:outerShdw blurRad="38100" dist="25400" dir="5400000" algn="ctr" rotWithShape="0">
                    <a:srgbClr val="6E747A">
                      <a:alpha val="43000"/>
                    </a:srgbClr>
                  </a:outerShdw>
                </a:effectLst>
                <a:latin typeface="Calibri (Body)"/>
              </a:rPr>
              <a:t>a. </a:t>
            </a:r>
            <a:r>
              <a:rPr lang="en-US" sz="2933" b="1" dirty="0" err="1">
                <a:ln w="0"/>
                <a:solidFill>
                  <a:srgbClr val="4F81BD"/>
                </a:solidFill>
                <a:effectLst>
                  <a:outerShdw blurRad="38100" dist="25400" dir="5400000" algn="ctr" rotWithShape="0">
                    <a:srgbClr val="6E747A">
                      <a:alpha val="43000"/>
                    </a:srgbClr>
                  </a:outerShdw>
                </a:effectLst>
                <a:latin typeface="Calibri (Body)"/>
              </a:rPr>
              <a:t>Nhân</a:t>
            </a:r>
            <a:r>
              <a:rPr lang="en-US" sz="2933" b="1" dirty="0">
                <a:ln w="0"/>
                <a:solidFill>
                  <a:srgbClr val="4F81BD"/>
                </a:solidFill>
                <a:effectLst>
                  <a:outerShdw blurRad="38100" dist="25400" dir="5400000" algn="ctr" rotWithShape="0">
                    <a:srgbClr val="6E747A">
                      <a:alpha val="43000"/>
                    </a:srgbClr>
                  </a:outerShdw>
                </a:effectLst>
                <a:latin typeface="Calibri (Body)"/>
              </a:rPr>
              <a:t> </a:t>
            </a:r>
            <a:r>
              <a:rPr lang="en-US" sz="2933" b="1" dirty="0" err="1">
                <a:ln w="0"/>
                <a:solidFill>
                  <a:srgbClr val="4F81BD"/>
                </a:solidFill>
                <a:effectLst>
                  <a:outerShdw blurRad="38100" dist="25400" dir="5400000" algn="ctr" rotWithShape="0">
                    <a:srgbClr val="6E747A">
                      <a:alpha val="43000"/>
                    </a:srgbClr>
                  </a:outerShdw>
                </a:effectLst>
                <a:latin typeface="Calibri (Body)"/>
              </a:rPr>
              <a:t>vật</a:t>
            </a:r>
            <a:r>
              <a:rPr lang="en-US" sz="2933" b="1" dirty="0">
                <a:ln w="0"/>
                <a:solidFill>
                  <a:srgbClr val="4F81BD"/>
                </a:solidFill>
                <a:effectLst>
                  <a:outerShdw blurRad="38100" dist="25400" dir="5400000" algn="ctr" rotWithShape="0">
                    <a:srgbClr val="6E747A">
                      <a:alpha val="43000"/>
                    </a:srgbClr>
                  </a:outerShdw>
                </a:effectLst>
                <a:latin typeface="Calibri (Body)"/>
              </a:rPr>
              <a:t> </a:t>
            </a:r>
            <a:r>
              <a:rPr lang="en-US" sz="2933" b="1" dirty="0" err="1">
                <a:ln w="0"/>
                <a:solidFill>
                  <a:srgbClr val="4F81BD"/>
                </a:solidFill>
                <a:effectLst>
                  <a:outerShdw blurRad="38100" dist="25400" dir="5400000" algn="ctr" rotWithShape="0">
                    <a:srgbClr val="6E747A">
                      <a:alpha val="43000"/>
                    </a:srgbClr>
                  </a:outerShdw>
                </a:effectLst>
                <a:latin typeface="Calibri (Body)"/>
              </a:rPr>
              <a:t>Tía</a:t>
            </a:r>
            <a:r>
              <a:rPr lang="en-US" sz="2933" b="1" dirty="0">
                <a:ln w="0"/>
                <a:solidFill>
                  <a:srgbClr val="4F81BD"/>
                </a:solidFill>
                <a:effectLst>
                  <a:outerShdw blurRad="38100" dist="25400" dir="5400000" algn="ctr" rotWithShape="0">
                    <a:srgbClr val="6E747A">
                      <a:alpha val="43000"/>
                    </a:srgbClr>
                  </a:outerShdw>
                </a:effectLst>
                <a:latin typeface="Calibri (Body)"/>
              </a:rPr>
              <a:t> </a:t>
            </a:r>
            <a:r>
              <a:rPr lang="en-US" sz="2933" b="1" dirty="0" err="1">
                <a:ln w="0"/>
                <a:solidFill>
                  <a:srgbClr val="4F81BD"/>
                </a:solidFill>
                <a:effectLst>
                  <a:outerShdw blurRad="38100" dist="25400" dir="5400000" algn="ctr" rotWithShape="0">
                    <a:srgbClr val="6E747A">
                      <a:alpha val="43000"/>
                    </a:srgbClr>
                  </a:outerShdw>
                </a:effectLst>
                <a:latin typeface="Calibri (Body)"/>
              </a:rPr>
              <a:t>nuôi</a:t>
            </a:r>
            <a:r>
              <a:rPr lang="en-US" sz="2933" b="1" dirty="0">
                <a:ln w="0"/>
                <a:solidFill>
                  <a:srgbClr val="4F81BD"/>
                </a:solidFill>
                <a:effectLst>
                  <a:outerShdw blurRad="38100" dist="25400" dir="5400000" algn="ctr" rotWithShape="0">
                    <a:srgbClr val="6E747A">
                      <a:alpha val="43000"/>
                    </a:srgbClr>
                  </a:outerShdw>
                </a:effectLst>
                <a:latin typeface="Calibri (Body)"/>
              </a:rPr>
              <a:t> </a:t>
            </a:r>
            <a:r>
              <a:rPr lang="en-US" sz="2933" b="1" dirty="0" err="1">
                <a:ln w="0"/>
                <a:solidFill>
                  <a:srgbClr val="4F81BD"/>
                </a:solidFill>
                <a:effectLst>
                  <a:outerShdw blurRad="38100" dist="25400" dir="5400000" algn="ctr" rotWithShape="0">
                    <a:srgbClr val="6E747A">
                      <a:alpha val="43000"/>
                    </a:srgbClr>
                  </a:outerShdw>
                </a:effectLst>
                <a:latin typeface="Calibri (Body)"/>
              </a:rPr>
              <a:t>của</a:t>
            </a:r>
            <a:r>
              <a:rPr lang="en-US" sz="2933" b="1" dirty="0">
                <a:ln w="0"/>
                <a:solidFill>
                  <a:srgbClr val="4F81BD"/>
                </a:solidFill>
                <a:effectLst>
                  <a:outerShdw blurRad="38100" dist="25400" dir="5400000" algn="ctr" rotWithShape="0">
                    <a:srgbClr val="6E747A">
                      <a:alpha val="43000"/>
                    </a:srgbClr>
                  </a:outerShdw>
                </a:effectLst>
                <a:latin typeface="Calibri (Body)"/>
              </a:rPr>
              <a:t> An</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5970"/>
          <a:stretch/>
        </p:blipFill>
        <p:spPr>
          <a:xfrm>
            <a:off x="723014" y="931164"/>
            <a:ext cx="2607807" cy="4554227"/>
          </a:xfrm>
          <a:prstGeom prst="rect">
            <a:avLst/>
          </a:prstGeom>
          <a:ln>
            <a:noFill/>
          </a:ln>
          <a:effectLst>
            <a:softEdge rad="112500"/>
          </a:effectLst>
        </p:spPr>
      </p:pic>
    </p:spTree>
    <p:extLst>
      <p:ext uri="{BB962C8B-B14F-4D97-AF65-F5344CB8AC3E}">
        <p14:creationId xmlns:p14="http://schemas.microsoft.com/office/powerpoint/2010/main" val="1321075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38</TotalTime>
  <Words>1404</Words>
  <Application>Microsoft Office PowerPoint</Application>
  <PresentationFormat>Widescreen</PresentationFormat>
  <Paragraphs>105</Paragraphs>
  <Slides>24</Slides>
  <Notes>5</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24</vt:i4>
      </vt:variant>
    </vt:vector>
  </HeadingPairs>
  <TitlesOfParts>
    <vt:vector size="42" baseType="lpstr">
      <vt:lpstr>#9Slide03 BoosterNextFYBlack</vt:lpstr>
      <vt:lpstr>#9Slide03 Kaleko 105 Round Bold</vt:lpstr>
      <vt:lpstr>#9Slide05 IcielHumble Hearts</vt:lpstr>
      <vt:lpstr>#9Slide06 Deepika Sketch</vt:lpstr>
      <vt:lpstr>#9Slide07 SVNHogfish</vt:lpstr>
      <vt:lpstr>Arial</vt:lpstr>
      <vt:lpstr>Calibri</vt:lpstr>
      <vt:lpstr>Calibri (Body)</vt:lpstr>
      <vt:lpstr>Calibri Light</vt:lpstr>
      <vt:lpstr>Calibri(body)</vt:lpstr>
      <vt:lpstr>Candara</vt:lpstr>
      <vt:lpstr>Denk One</vt:lpstr>
      <vt:lpstr>Fira Sans Extra Condensed</vt:lpstr>
      <vt:lpstr>Lemonada Semi Bold Bold</vt:lpstr>
      <vt:lpstr>Roboto condensed</vt:lpstr>
      <vt:lpstr>Times New Roman</vt:lpstr>
      <vt:lpstr>Wingdings</vt:lpstr>
      <vt:lpstr>Office Theme</vt:lpstr>
      <vt:lpstr>PowerPoint Presentation</vt:lpstr>
      <vt:lpstr>PowerPoint Presentation</vt:lpstr>
      <vt:lpstr>Đi lấy mật  Trích “Đất rừng phương Nam” – Đoàn Giỏi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IV.</vt:lpstr>
      <vt:lpstr>Hướng dẫn: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loài cỏ lạ</dc:creator>
  <cp:lastModifiedBy>loài cỏ lạ</cp:lastModifiedBy>
  <cp:revision>3</cp:revision>
  <dcterms:created xsi:type="dcterms:W3CDTF">2023-09-07T15:09:51Z</dcterms:created>
  <dcterms:modified xsi:type="dcterms:W3CDTF">2023-09-08T08:26:23Z</dcterms:modified>
</cp:coreProperties>
</file>