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5" r:id="rId2"/>
  </p:sldMasterIdLst>
  <p:notesMasterIdLst>
    <p:notesMasterId r:id="rId22"/>
  </p:notesMasterIdLst>
  <p:sldIdLst>
    <p:sldId id="256" r:id="rId3"/>
    <p:sldId id="343" r:id="rId4"/>
    <p:sldId id="344" r:id="rId5"/>
    <p:sldId id="345" r:id="rId6"/>
    <p:sldId id="346" r:id="rId7"/>
    <p:sldId id="347" r:id="rId8"/>
    <p:sldId id="348" r:id="rId9"/>
    <p:sldId id="349" r:id="rId10"/>
    <p:sldId id="263" r:id="rId11"/>
    <p:sldId id="257" r:id="rId12"/>
    <p:sldId id="258" r:id="rId13"/>
    <p:sldId id="273" r:id="rId14"/>
    <p:sldId id="281" r:id="rId15"/>
    <p:sldId id="284" r:id="rId16"/>
    <p:sldId id="266" r:id="rId17"/>
    <p:sldId id="280" r:id="rId18"/>
    <p:sldId id="282" r:id="rId19"/>
    <p:sldId id="286" r:id="rId20"/>
    <p:sldId id="276" r:id="rId21"/>
  </p:sldIdLst>
  <p:sldSz cx="9144000" cy="5143500" type="screen16x9"/>
  <p:notesSz cx="6858000" cy="9144000"/>
  <p:embeddedFontLst>
    <p:embeddedFont>
      <p:font typeface="Merriweather Sans" panose="020B0604020202020204" charset="0"/>
      <p:regular r:id="rId23"/>
      <p:bold r:id="rId24"/>
      <p:italic r:id="rId25"/>
      <p:boldItalic r:id="rId26"/>
    </p:embeddedFont>
    <p:embeddedFont>
      <p:font typeface="Bebas Neue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Lato" panose="020B0604020202020204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Bitter" panose="020B060402020202020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5103CA4-EA4C-4A61-9E57-2686FAE69DAB}">
  <a:tblStyle styleId="{A5103CA4-EA4C-4A61-9E57-2686FAE69D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80093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6042aa838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6042aa838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062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e5feca4b1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e5feca4b1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4590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e5e6172f83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e5e6172f83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7260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e5e6172f83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e5e6172f83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773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e5e6172f83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e5e6172f83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7904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e5e6172f8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e5e6172f8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6480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e5e6172f83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e5e6172f83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1360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e5e6172f83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e5e6172f83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457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e5e6172f83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e5e6172f83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0287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e5e6172f83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e5e6172f83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3869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bỏ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ly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trộn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ly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9219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cốc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64675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</a:t>
            </a:r>
            <a:r>
              <a:rPr lang="en-US" dirty="0" smtClean="0"/>
              <a:t>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08180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</a:t>
            </a:r>
            <a:r>
              <a:rPr lang="en-US" dirty="0" smtClean="0"/>
              <a:t>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03214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</a:t>
            </a:r>
            <a:r>
              <a:rPr lang="en-US" dirty="0" smtClean="0"/>
              <a:t>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71183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</a:t>
            </a:r>
            <a:r>
              <a:rPr lang="en-US" dirty="0" smtClean="0"/>
              <a:t>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0737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e5e6172f83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e5e6172f83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2427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e5e6172f8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e5e6172f8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7805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54503" y="268253"/>
            <a:ext cx="8511300" cy="4594800"/>
            <a:chOff x="254503" y="268253"/>
            <a:chExt cx="8511300" cy="4594800"/>
          </a:xfrm>
        </p:grpSpPr>
        <p:sp>
          <p:nvSpPr>
            <p:cNvPr id="10" name="Google Shape;10;p2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5400000">
              <a:off x="7940200" y="4038225"/>
              <a:ext cx="825900" cy="8211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327775" y="1148463"/>
            <a:ext cx="6488400" cy="181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27800" y="2965875"/>
            <a:ext cx="6488400" cy="6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7423500" y="280950"/>
            <a:ext cx="1228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title" idx="2"/>
          </p:nvPr>
        </p:nvSpPr>
        <p:spPr>
          <a:xfrm>
            <a:off x="6829600" y="175525"/>
            <a:ext cx="1995900" cy="6165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7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/>
          <p:nvPr/>
        </p:nvSpPr>
        <p:spPr>
          <a:xfrm rot="10800000" flipH="1">
            <a:off x="5914714" y="1264282"/>
            <a:ext cx="2513400" cy="3255873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9"/>
          <p:cNvSpPr/>
          <p:nvPr/>
        </p:nvSpPr>
        <p:spPr>
          <a:xfrm rot="10800000" flipH="1">
            <a:off x="3314914" y="1264270"/>
            <a:ext cx="2513400" cy="3255873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subTitle" idx="1"/>
          </p:nvPr>
        </p:nvSpPr>
        <p:spPr>
          <a:xfrm>
            <a:off x="6041625" y="2321975"/>
            <a:ext cx="2277600" cy="13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/>
          <p:nvPr/>
        </p:nvSpPr>
        <p:spPr>
          <a:xfrm rot="10800000" flipH="1">
            <a:off x="715101" y="1264282"/>
            <a:ext cx="2513400" cy="3255873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818375" y="1392625"/>
            <a:ext cx="2277600" cy="6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ubTitle" idx="2"/>
          </p:nvPr>
        </p:nvSpPr>
        <p:spPr>
          <a:xfrm>
            <a:off x="818375" y="2321975"/>
            <a:ext cx="2277600" cy="13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title" idx="3"/>
          </p:nvPr>
        </p:nvSpPr>
        <p:spPr>
          <a:xfrm>
            <a:off x="3429988" y="1392625"/>
            <a:ext cx="2277600" cy="6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ubTitle" idx="4"/>
          </p:nvPr>
        </p:nvSpPr>
        <p:spPr>
          <a:xfrm>
            <a:off x="3429988" y="2322009"/>
            <a:ext cx="2277600" cy="13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title" idx="5"/>
          </p:nvPr>
        </p:nvSpPr>
        <p:spPr>
          <a:xfrm>
            <a:off x="6041625" y="1392625"/>
            <a:ext cx="2277600" cy="6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bg>
      <p:bgPr>
        <a:solidFill>
          <a:schemeClr val="accent3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title" hasCustomPrompt="1"/>
          </p:nvPr>
        </p:nvSpPr>
        <p:spPr>
          <a:xfrm>
            <a:off x="2325250" y="735175"/>
            <a:ext cx="4493400" cy="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5" name="Google Shape;125;p22"/>
          <p:cNvSpPr txBox="1">
            <a:spLocks noGrp="1"/>
          </p:cNvSpPr>
          <p:nvPr>
            <p:ph type="subTitle" idx="1"/>
          </p:nvPr>
        </p:nvSpPr>
        <p:spPr>
          <a:xfrm>
            <a:off x="2325250" y="1276954"/>
            <a:ext cx="4493400" cy="3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title" idx="2" hasCustomPrompt="1"/>
          </p:nvPr>
        </p:nvSpPr>
        <p:spPr>
          <a:xfrm>
            <a:off x="2325250" y="2174935"/>
            <a:ext cx="4493400" cy="61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7" name="Google Shape;127;p22"/>
          <p:cNvSpPr txBox="1">
            <a:spLocks noGrp="1"/>
          </p:cNvSpPr>
          <p:nvPr>
            <p:ph type="subTitle" idx="3"/>
          </p:nvPr>
        </p:nvSpPr>
        <p:spPr>
          <a:xfrm>
            <a:off x="2325250" y="2708893"/>
            <a:ext cx="4493400" cy="3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title" idx="4" hasCustomPrompt="1"/>
          </p:nvPr>
        </p:nvSpPr>
        <p:spPr>
          <a:xfrm>
            <a:off x="2325250" y="3524005"/>
            <a:ext cx="4493400" cy="61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5"/>
          </p:nvPr>
        </p:nvSpPr>
        <p:spPr>
          <a:xfrm>
            <a:off x="2325250" y="4063100"/>
            <a:ext cx="4493400" cy="3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3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480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666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45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345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115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115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1786950" y="1752749"/>
            <a:ext cx="5570100" cy="13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535000"/>
            <a:ext cx="3150900" cy="1080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391925" y="3078613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801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58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82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47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374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 rot="10800000" flipH="1">
            <a:off x="376575" y="762340"/>
            <a:ext cx="8270780" cy="4048325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000" y="1245950"/>
            <a:ext cx="7704000" cy="33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itter"/>
              <a:buAutoNum type="arabicPeriod"/>
              <a:defRPr sz="1250">
                <a:solidFill>
                  <a:schemeClr val="dk1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715104" y="1212295"/>
            <a:ext cx="3669300" cy="33093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 rot="10800000" flipH="1">
            <a:off x="4702629" y="1212295"/>
            <a:ext cx="3669300" cy="33093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957400" y="1504025"/>
            <a:ext cx="3236700" cy="6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7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2"/>
          </p:nvPr>
        </p:nvSpPr>
        <p:spPr>
          <a:xfrm>
            <a:off x="4944925" y="1504025"/>
            <a:ext cx="3236700" cy="6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7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957350" y="2118125"/>
            <a:ext cx="3236700" cy="16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4"/>
          </p:nvPr>
        </p:nvSpPr>
        <p:spPr>
          <a:xfrm>
            <a:off x="4944925" y="2118125"/>
            <a:ext cx="3236700" cy="16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rot="10800000" flipH="1">
            <a:off x="376575" y="762465"/>
            <a:ext cx="8270700" cy="40482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998875" y="1423650"/>
            <a:ext cx="3731400" cy="29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2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/>
          <p:nvPr/>
        </p:nvSpPr>
        <p:spPr>
          <a:xfrm rot="10800000" flipH="1">
            <a:off x="376575" y="762340"/>
            <a:ext cx="8270780" cy="4048325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124737" y="1190975"/>
            <a:ext cx="2640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4069513" y="1246040"/>
            <a:ext cx="1005000" cy="534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5379337" y="1168050"/>
            <a:ext cx="23859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124737" y="3306125"/>
            <a:ext cx="2640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4069513" y="1957453"/>
            <a:ext cx="1005000" cy="534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5379341" y="3300386"/>
            <a:ext cx="23859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124737" y="4011175"/>
            <a:ext cx="2640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4069513" y="3380378"/>
            <a:ext cx="1005000" cy="534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5379341" y="4011175"/>
            <a:ext cx="23859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124737" y="2601075"/>
            <a:ext cx="2640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4069513" y="4066190"/>
            <a:ext cx="1005000" cy="534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5379341" y="2589614"/>
            <a:ext cx="23859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1124737" y="1896025"/>
            <a:ext cx="26400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6" hasCustomPrompt="1"/>
          </p:nvPr>
        </p:nvSpPr>
        <p:spPr>
          <a:xfrm>
            <a:off x="4069513" y="2668915"/>
            <a:ext cx="1005000" cy="534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7"/>
          </p:nvPr>
        </p:nvSpPr>
        <p:spPr>
          <a:xfrm>
            <a:off x="5379341" y="1878825"/>
            <a:ext cx="23859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1566450" y="3450375"/>
            <a:ext cx="6011100" cy="741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"/>
          </p:nvPr>
        </p:nvSpPr>
        <p:spPr>
          <a:xfrm>
            <a:off x="1458125" y="1377875"/>
            <a:ext cx="6227700" cy="174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30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7" r:id="rId7"/>
    <p:sldLayoutId id="2147483659" r:id="rId8"/>
    <p:sldLayoutId id="2147483661" r:id="rId9"/>
    <p:sldLayoutId id="2147483665" r:id="rId10"/>
    <p:sldLayoutId id="2147483668" r:id="rId11"/>
    <p:sldLayoutId id="2147483670" r:id="rId12"/>
    <p:sldLayoutId id="214748367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3C505E6-48CB-41E8-AF0B-197B35EF670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6/22/2022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74C260C-F51B-4CE8-90C3-CD06DFCEFFE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949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5" Type="http://schemas.microsoft.com/office/2007/relationships/hdphoto" Target="../media/hdphoto1.wdp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4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11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slide" Target="slide4.xml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11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slide" Target="slide4.xml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>
            <a:spLocks noGrp="1"/>
          </p:cNvSpPr>
          <p:nvPr>
            <p:ph type="ctrTitle"/>
          </p:nvPr>
        </p:nvSpPr>
        <p:spPr>
          <a:xfrm>
            <a:off x="423820" y="1384413"/>
            <a:ext cx="8112842" cy="181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CHÀO MỪNG CÁC EM </a:t>
            </a:r>
            <a:b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THAM DỰ BUỔI HỌC HÔM NAY!</a:t>
            </a:r>
            <a:endParaRPr sz="40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6" name="Google Shape;146;p28"/>
          <p:cNvSpPr txBox="1">
            <a:spLocks noGrp="1"/>
          </p:cNvSpPr>
          <p:nvPr>
            <p:ph type="title" idx="2"/>
          </p:nvPr>
        </p:nvSpPr>
        <p:spPr>
          <a:xfrm>
            <a:off x="6829600" y="175525"/>
            <a:ext cx="1995900" cy="6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 smtClean="0">
                <a:latin typeface="+mn-lt"/>
              </a:rPr>
              <a:t>Toán</a:t>
            </a:r>
            <a:r>
              <a:rPr lang="en-US" sz="2000" dirty="0" smtClean="0">
                <a:latin typeface="+mn-lt"/>
              </a:rPr>
              <a:t> 7</a:t>
            </a:r>
            <a:endParaRPr sz="2000" dirty="0">
              <a:latin typeface="+mn-lt"/>
            </a:endParaRPr>
          </a:p>
        </p:txBody>
      </p:sp>
      <p:grpSp>
        <p:nvGrpSpPr>
          <p:cNvPr id="147" name="Google Shape;147;p28"/>
          <p:cNvGrpSpPr/>
          <p:nvPr/>
        </p:nvGrpSpPr>
        <p:grpSpPr>
          <a:xfrm rot="6299950">
            <a:off x="3674058" y="3992611"/>
            <a:ext cx="1701132" cy="1703888"/>
            <a:chOff x="582410" y="345094"/>
            <a:chExt cx="1998559" cy="2001797"/>
          </a:xfrm>
        </p:grpSpPr>
        <p:sp>
          <p:nvSpPr>
            <p:cNvPr id="148" name="Google Shape;148;p2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8"/>
          <p:cNvGrpSpPr/>
          <p:nvPr/>
        </p:nvGrpSpPr>
        <p:grpSpPr>
          <a:xfrm rot="-481486">
            <a:off x="525186" y="3321636"/>
            <a:ext cx="1207077" cy="1541205"/>
            <a:chOff x="6662225" y="1139925"/>
            <a:chExt cx="1453177" cy="1855428"/>
          </a:xfrm>
        </p:grpSpPr>
        <p:sp>
          <p:nvSpPr>
            <p:cNvPr id="214" name="Google Shape;214;p28"/>
            <p:cNvSpPr/>
            <p:nvPr/>
          </p:nvSpPr>
          <p:spPr>
            <a:xfrm>
              <a:off x="6662225" y="1142527"/>
              <a:ext cx="1451177" cy="1852825"/>
            </a:xfrm>
            <a:custGeom>
              <a:avLst/>
              <a:gdLst/>
              <a:ahLst/>
              <a:cxnLst/>
              <a:rect l="l" t="t" r="r" b="b"/>
              <a:pathLst>
                <a:path w="43494" h="55532" extrusionOk="0">
                  <a:moveTo>
                    <a:pt x="38277" y="1"/>
                  </a:moveTo>
                  <a:cubicBezTo>
                    <a:pt x="38226" y="1"/>
                    <a:pt x="38175" y="2"/>
                    <a:pt x="38124" y="6"/>
                  </a:cubicBezTo>
                  <a:lnTo>
                    <a:pt x="21241" y="994"/>
                  </a:lnTo>
                  <a:lnTo>
                    <a:pt x="4358" y="1982"/>
                  </a:lnTo>
                  <a:lnTo>
                    <a:pt x="4310" y="1982"/>
                  </a:lnTo>
                  <a:cubicBezTo>
                    <a:pt x="1869" y="2137"/>
                    <a:pt x="0" y="3518"/>
                    <a:pt x="143" y="5792"/>
                  </a:cubicBezTo>
                  <a:lnTo>
                    <a:pt x="655" y="14519"/>
                  </a:lnTo>
                  <a:lnTo>
                    <a:pt x="1179" y="23258"/>
                  </a:lnTo>
                  <a:cubicBezTo>
                    <a:pt x="1179" y="23282"/>
                    <a:pt x="1191" y="23306"/>
                    <a:pt x="1191" y="23330"/>
                  </a:cubicBezTo>
                  <a:cubicBezTo>
                    <a:pt x="1203" y="23354"/>
                    <a:pt x="2084" y="37843"/>
                    <a:pt x="2084" y="37843"/>
                  </a:cubicBezTo>
                  <a:lnTo>
                    <a:pt x="2929" y="52286"/>
                  </a:lnTo>
                  <a:cubicBezTo>
                    <a:pt x="3032" y="54118"/>
                    <a:pt x="4544" y="55531"/>
                    <a:pt x="6354" y="55531"/>
                  </a:cubicBezTo>
                  <a:cubicBezTo>
                    <a:pt x="6426" y="55531"/>
                    <a:pt x="6499" y="55529"/>
                    <a:pt x="6572" y="55524"/>
                  </a:cubicBezTo>
                  <a:lnTo>
                    <a:pt x="22467" y="54607"/>
                  </a:lnTo>
                  <a:lnTo>
                    <a:pt x="38350" y="53667"/>
                  </a:lnTo>
                  <a:cubicBezTo>
                    <a:pt x="40660" y="53524"/>
                    <a:pt x="42101" y="51833"/>
                    <a:pt x="42565" y="51309"/>
                  </a:cubicBezTo>
                  <a:cubicBezTo>
                    <a:pt x="43184" y="50631"/>
                    <a:pt x="43494" y="49726"/>
                    <a:pt x="43434" y="48809"/>
                  </a:cubicBezTo>
                  <a:lnTo>
                    <a:pt x="42077" y="25568"/>
                  </a:lnTo>
                  <a:lnTo>
                    <a:pt x="40719" y="2315"/>
                  </a:lnTo>
                  <a:cubicBezTo>
                    <a:pt x="40639" y="1009"/>
                    <a:pt x="39567" y="1"/>
                    <a:pt x="38277" y="1"/>
                  </a:cubicBezTo>
                  <a:close/>
                </a:path>
              </a:pathLst>
            </a:custGeom>
            <a:solidFill>
              <a:schemeClr val="dk1"/>
            </a:solidFill>
            <a:ln w="53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6727752" y="1142527"/>
              <a:ext cx="1387650" cy="1813054"/>
            </a:xfrm>
            <a:custGeom>
              <a:avLst/>
              <a:gdLst/>
              <a:ahLst/>
              <a:cxnLst/>
              <a:rect l="l" t="t" r="r" b="b"/>
              <a:pathLst>
                <a:path w="41590" h="54340" extrusionOk="0">
                  <a:moveTo>
                    <a:pt x="36313" y="1"/>
                  </a:moveTo>
                  <a:cubicBezTo>
                    <a:pt x="36262" y="1"/>
                    <a:pt x="36211" y="2"/>
                    <a:pt x="36160" y="6"/>
                  </a:cubicBezTo>
                  <a:lnTo>
                    <a:pt x="2394" y="1982"/>
                  </a:lnTo>
                  <a:cubicBezTo>
                    <a:pt x="1036" y="2065"/>
                    <a:pt x="1" y="3220"/>
                    <a:pt x="72" y="4589"/>
                  </a:cubicBezTo>
                  <a:lnTo>
                    <a:pt x="2787" y="51083"/>
                  </a:lnTo>
                  <a:cubicBezTo>
                    <a:pt x="2890" y="52922"/>
                    <a:pt x="4424" y="54339"/>
                    <a:pt x="6244" y="54339"/>
                  </a:cubicBezTo>
                  <a:cubicBezTo>
                    <a:pt x="6310" y="54339"/>
                    <a:pt x="6376" y="54337"/>
                    <a:pt x="6442" y="54334"/>
                  </a:cubicBezTo>
                  <a:lnTo>
                    <a:pt x="38232" y="52464"/>
                  </a:lnTo>
                  <a:cubicBezTo>
                    <a:pt x="40137" y="52357"/>
                    <a:pt x="41589" y="50714"/>
                    <a:pt x="41470" y="48809"/>
                  </a:cubicBezTo>
                  <a:lnTo>
                    <a:pt x="38755" y="2315"/>
                  </a:lnTo>
                  <a:cubicBezTo>
                    <a:pt x="38675" y="1009"/>
                    <a:pt x="37603" y="1"/>
                    <a:pt x="3631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8"/>
            <p:cNvSpPr/>
            <p:nvPr/>
          </p:nvSpPr>
          <p:spPr>
            <a:xfrm>
              <a:off x="6725784" y="1139925"/>
              <a:ext cx="1332398" cy="826718"/>
            </a:xfrm>
            <a:custGeom>
              <a:avLst/>
              <a:gdLst/>
              <a:ahLst/>
              <a:cxnLst/>
              <a:rect l="l" t="t" r="r" b="b"/>
              <a:pathLst>
                <a:path w="39934" h="24778" fill="none" extrusionOk="0">
                  <a:moveTo>
                    <a:pt x="39791" y="19860"/>
                  </a:moveTo>
                  <a:cubicBezTo>
                    <a:pt x="39934" y="22515"/>
                    <a:pt x="1262" y="24777"/>
                    <a:pt x="1107" y="22122"/>
                  </a:cubicBezTo>
                  <a:lnTo>
                    <a:pt x="83" y="4667"/>
                  </a:lnTo>
                  <a:cubicBezTo>
                    <a:pt x="0" y="3310"/>
                    <a:pt x="1036" y="2143"/>
                    <a:pt x="2405" y="2060"/>
                  </a:cubicBezTo>
                  <a:lnTo>
                    <a:pt x="36171" y="84"/>
                  </a:lnTo>
                  <a:cubicBezTo>
                    <a:pt x="37517" y="0"/>
                    <a:pt x="38683" y="1036"/>
                    <a:pt x="38767" y="2393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8"/>
            <p:cNvSpPr/>
            <p:nvPr/>
          </p:nvSpPr>
          <p:spPr>
            <a:xfrm>
              <a:off x="6778599" y="1189404"/>
              <a:ext cx="1218023" cy="606075"/>
            </a:xfrm>
            <a:custGeom>
              <a:avLst/>
              <a:gdLst/>
              <a:ahLst/>
              <a:cxnLst/>
              <a:rect l="l" t="t" r="r" b="b"/>
              <a:pathLst>
                <a:path w="36506" h="18165" extrusionOk="0">
                  <a:moveTo>
                    <a:pt x="33478" y="0"/>
                  </a:moveTo>
                  <a:cubicBezTo>
                    <a:pt x="33428" y="0"/>
                    <a:pt x="33377" y="2"/>
                    <a:pt x="33326" y="5"/>
                  </a:cubicBezTo>
                  <a:lnTo>
                    <a:pt x="2203" y="1827"/>
                  </a:lnTo>
                  <a:cubicBezTo>
                    <a:pt x="953" y="1899"/>
                    <a:pt x="1" y="2970"/>
                    <a:pt x="72" y="4220"/>
                  </a:cubicBezTo>
                  <a:lnTo>
                    <a:pt x="822" y="16972"/>
                  </a:lnTo>
                  <a:cubicBezTo>
                    <a:pt x="857" y="17641"/>
                    <a:pt x="1416" y="18164"/>
                    <a:pt x="2089" y="18164"/>
                  </a:cubicBezTo>
                  <a:cubicBezTo>
                    <a:pt x="2111" y="18164"/>
                    <a:pt x="2133" y="18164"/>
                    <a:pt x="2156" y="18162"/>
                  </a:cubicBezTo>
                  <a:lnTo>
                    <a:pt x="35279" y="16210"/>
                  </a:lnTo>
                  <a:cubicBezTo>
                    <a:pt x="35981" y="16174"/>
                    <a:pt x="36505" y="15567"/>
                    <a:pt x="36469" y="14876"/>
                  </a:cubicBezTo>
                  <a:lnTo>
                    <a:pt x="35731" y="2137"/>
                  </a:lnTo>
                  <a:cubicBezTo>
                    <a:pt x="35663" y="926"/>
                    <a:pt x="34663" y="0"/>
                    <a:pt x="334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8"/>
            <p:cNvSpPr/>
            <p:nvPr/>
          </p:nvSpPr>
          <p:spPr>
            <a:xfrm>
              <a:off x="6895373" y="2043991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5" y="0"/>
                  </a:moveTo>
                  <a:cubicBezTo>
                    <a:pt x="4422" y="0"/>
                    <a:pt x="4408" y="1"/>
                    <a:pt x="4394" y="2"/>
                  </a:cubicBezTo>
                  <a:lnTo>
                    <a:pt x="537" y="240"/>
                  </a:lnTo>
                  <a:cubicBezTo>
                    <a:pt x="227" y="264"/>
                    <a:pt x="1" y="526"/>
                    <a:pt x="25" y="823"/>
                  </a:cubicBezTo>
                  <a:lnTo>
                    <a:pt x="263" y="4681"/>
                  </a:lnTo>
                  <a:cubicBezTo>
                    <a:pt x="275" y="4983"/>
                    <a:pt x="524" y="5205"/>
                    <a:pt x="823" y="5205"/>
                  </a:cubicBezTo>
                  <a:cubicBezTo>
                    <a:pt x="831" y="5205"/>
                    <a:pt x="839" y="5205"/>
                    <a:pt x="846" y="5205"/>
                  </a:cubicBezTo>
                  <a:lnTo>
                    <a:pt x="4704" y="4967"/>
                  </a:lnTo>
                  <a:cubicBezTo>
                    <a:pt x="5002" y="4943"/>
                    <a:pt x="5240" y="4681"/>
                    <a:pt x="5216" y="4371"/>
                  </a:cubicBezTo>
                  <a:lnTo>
                    <a:pt x="4978" y="526"/>
                  </a:lnTo>
                  <a:cubicBezTo>
                    <a:pt x="4955" y="230"/>
                    <a:pt x="4716" y="0"/>
                    <a:pt x="4435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8"/>
            <p:cNvSpPr/>
            <p:nvPr/>
          </p:nvSpPr>
          <p:spPr>
            <a:xfrm>
              <a:off x="6909286" y="2265295"/>
              <a:ext cx="174432" cy="173631"/>
            </a:xfrm>
            <a:custGeom>
              <a:avLst/>
              <a:gdLst/>
              <a:ahLst/>
              <a:cxnLst/>
              <a:rect l="l" t="t" r="r" b="b"/>
              <a:pathLst>
                <a:path w="5228" h="5204" extrusionOk="0">
                  <a:moveTo>
                    <a:pt x="4406" y="0"/>
                  </a:moveTo>
                  <a:cubicBezTo>
                    <a:pt x="4398" y="0"/>
                    <a:pt x="4390" y="0"/>
                    <a:pt x="4382" y="1"/>
                  </a:cubicBezTo>
                  <a:lnTo>
                    <a:pt x="536" y="239"/>
                  </a:lnTo>
                  <a:cubicBezTo>
                    <a:pt x="227" y="262"/>
                    <a:pt x="1" y="524"/>
                    <a:pt x="13" y="834"/>
                  </a:cubicBezTo>
                  <a:lnTo>
                    <a:pt x="251" y="4680"/>
                  </a:lnTo>
                  <a:cubicBezTo>
                    <a:pt x="274" y="4981"/>
                    <a:pt x="523" y="5204"/>
                    <a:pt x="812" y="5204"/>
                  </a:cubicBezTo>
                  <a:cubicBezTo>
                    <a:pt x="819" y="5204"/>
                    <a:pt x="827" y="5204"/>
                    <a:pt x="834" y="5204"/>
                  </a:cubicBezTo>
                  <a:lnTo>
                    <a:pt x="4692" y="4965"/>
                  </a:lnTo>
                  <a:cubicBezTo>
                    <a:pt x="5001" y="4942"/>
                    <a:pt x="5228" y="4680"/>
                    <a:pt x="5216" y="4370"/>
                  </a:cubicBezTo>
                  <a:lnTo>
                    <a:pt x="4978" y="524"/>
                  </a:lnTo>
                  <a:cubicBezTo>
                    <a:pt x="4954" y="223"/>
                    <a:pt x="4705" y="0"/>
                    <a:pt x="4406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8"/>
            <p:cNvSpPr/>
            <p:nvPr/>
          </p:nvSpPr>
          <p:spPr>
            <a:xfrm>
              <a:off x="6922798" y="2486899"/>
              <a:ext cx="174833" cy="173331"/>
            </a:xfrm>
            <a:custGeom>
              <a:avLst/>
              <a:gdLst/>
              <a:ahLst/>
              <a:cxnLst/>
              <a:rect l="l" t="t" r="r" b="b"/>
              <a:pathLst>
                <a:path w="5240" h="5195" extrusionOk="0">
                  <a:moveTo>
                    <a:pt x="4439" y="0"/>
                  </a:moveTo>
                  <a:cubicBezTo>
                    <a:pt x="4424" y="0"/>
                    <a:pt x="4409" y="1"/>
                    <a:pt x="4394" y="2"/>
                  </a:cubicBezTo>
                  <a:lnTo>
                    <a:pt x="536" y="240"/>
                  </a:lnTo>
                  <a:cubicBezTo>
                    <a:pt x="239" y="252"/>
                    <a:pt x="1" y="514"/>
                    <a:pt x="24" y="824"/>
                  </a:cubicBezTo>
                  <a:lnTo>
                    <a:pt x="262" y="4681"/>
                  </a:lnTo>
                  <a:cubicBezTo>
                    <a:pt x="274" y="4965"/>
                    <a:pt x="513" y="5195"/>
                    <a:pt x="803" y="5195"/>
                  </a:cubicBezTo>
                  <a:cubicBezTo>
                    <a:pt x="817" y="5195"/>
                    <a:pt x="832" y="5194"/>
                    <a:pt x="846" y="5193"/>
                  </a:cubicBezTo>
                  <a:lnTo>
                    <a:pt x="4703" y="4955"/>
                  </a:lnTo>
                  <a:cubicBezTo>
                    <a:pt x="5001" y="4931"/>
                    <a:pt x="5239" y="4669"/>
                    <a:pt x="5215" y="4372"/>
                  </a:cubicBezTo>
                  <a:lnTo>
                    <a:pt x="4977" y="514"/>
                  </a:lnTo>
                  <a:cubicBezTo>
                    <a:pt x="4966" y="220"/>
                    <a:pt x="4728" y="0"/>
                    <a:pt x="443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8"/>
            <p:cNvSpPr/>
            <p:nvPr/>
          </p:nvSpPr>
          <p:spPr>
            <a:xfrm>
              <a:off x="7116643" y="2030478"/>
              <a:ext cx="174833" cy="173331"/>
            </a:xfrm>
            <a:custGeom>
              <a:avLst/>
              <a:gdLst/>
              <a:ahLst/>
              <a:cxnLst/>
              <a:rect l="l" t="t" r="r" b="b"/>
              <a:pathLst>
                <a:path w="5240" h="5195" extrusionOk="0">
                  <a:moveTo>
                    <a:pt x="4439" y="0"/>
                  </a:moveTo>
                  <a:cubicBezTo>
                    <a:pt x="4424" y="0"/>
                    <a:pt x="4409" y="1"/>
                    <a:pt x="4394" y="2"/>
                  </a:cubicBezTo>
                  <a:lnTo>
                    <a:pt x="537" y="240"/>
                  </a:lnTo>
                  <a:cubicBezTo>
                    <a:pt x="239" y="252"/>
                    <a:pt x="1" y="514"/>
                    <a:pt x="25" y="823"/>
                  </a:cubicBezTo>
                  <a:lnTo>
                    <a:pt x="263" y="4681"/>
                  </a:lnTo>
                  <a:cubicBezTo>
                    <a:pt x="274" y="4965"/>
                    <a:pt x="513" y="5195"/>
                    <a:pt x="803" y="5195"/>
                  </a:cubicBezTo>
                  <a:cubicBezTo>
                    <a:pt x="818" y="5195"/>
                    <a:pt x="832" y="5194"/>
                    <a:pt x="846" y="5193"/>
                  </a:cubicBezTo>
                  <a:lnTo>
                    <a:pt x="4704" y="4955"/>
                  </a:lnTo>
                  <a:cubicBezTo>
                    <a:pt x="5001" y="4931"/>
                    <a:pt x="5240" y="4669"/>
                    <a:pt x="5216" y="4372"/>
                  </a:cubicBezTo>
                  <a:lnTo>
                    <a:pt x="4978" y="514"/>
                  </a:lnTo>
                  <a:cubicBezTo>
                    <a:pt x="4966" y="219"/>
                    <a:pt x="4728" y="0"/>
                    <a:pt x="443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8"/>
            <p:cNvSpPr/>
            <p:nvPr/>
          </p:nvSpPr>
          <p:spPr>
            <a:xfrm>
              <a:off x="7130556" y="2251749"/>
              <a:ext cx="174432" cy="173331"/>
            </a:xfrm>
            <a:custGeom>
              <a:avLst/>
              <a:gdLst/>
              <a:ahLst/>
              <a:cxnLst/>
              <a:rect l="l" t="t" r="r" b="b"/>
              <a:pathLst>
                <a:path w="5228" h="5195" extrusionOk="0">
                  <a:moveTo>
                    <a:pt x="4425" y="0"/>
                  </a:moveTo>
                  <a:cubicBezTo>
                    <a:pt x="4411" y="0"/>
                    <a:pt x="4396" y="1"/>
                    <a:pt x="4382" y="2"/>
                  </a:cubicBezTo>
                  <a:lnTo>
                    <a:pt x="536" y="240"/>
                  </a:lnTo>
                  <a:cubicBezTo>
                    <a:pt x="227" y="252"/>
                    <a:pt x="0" y="514"/>
                    <a:pt x="12" y="823"/>
                  </a:cubicBezTo>
                  <a:lnTo>
                    <a:pt x="251" y="4681"/>
                  </a:lnTo>
                  <a:cubicBezTo>
                    <a:pt x="273" y="4975"/>
                    <a:pt x="511" y="5195"/>
                    <a:pt x="801" y="5195"/>
                  </a:cubicBezTo>
                  <a:cubicBezTo>
                    <a:pt x="816" y="5195"/>
                    <a:pt x="831" y="5194"/>
                    <a:pt x="846" y="5193"/>
                  </a:cubicBezTo>
                  <a:lnTo>
                    <a:pt x="4692" y="4955"/>
                  </a:lnTo>
                  <a:cubicBezTo>
                    <a:pt x="5001" y="4943"/>
                    <a:pt x="5227" y="4681"/>
                    <a:pt x="5215" y="4371"/>
                  </a:cubicBezTo>
                  <a:lnTo>
                    <a:pt x="4977" y="514"/>
                  </a:lnTo>
                  <a:cubicBezTo>
                    <a:pt x="4955" y="230"/>
                    <a:pt x="4715" y="0"/>
                    <a:pt x="4425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8"/>
            <p:cNvSpPr/>
            <p:nvPr/>
          </p:nvSpPr>
          <p:spPr>
            <a:xfrm>
              <a:off x="7144069" y="2472986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6" y="1"/>
                  </a:moveTo>
                  <a:cubicBezTo>
                    <a:pt x="4422" y="1"/>
                    <a:pt x="4408" y="1"/>
                    <a:pt x="4394" y="2"/>
                  </a:cubicBezTo>
                  <a:lnTo>
                    <a:pt x="536" y="241"/>
                  </a:lnTo>
                  <a:cubicBezTo>
                    <a:pt x="238" y="264"/>
                    <a:pt x="0" y="526"/>
                    <a:pt x="24" y="824"/>
                  </a:cubicBezTo>
                  <a:lnTo>
                    <a:pt x="262" y="4682"/>
                  </a:lnTo>
                  <a:cubicBezTo>
                    <a:pt x="285" y="4983"/>
                    <a:pt x="535" y="5206"/>
                    <a:pt x="823" y="5206"/>
                  </a:cubicBezTo>
                  <a:cubicBezTo>
                    <a:pt x="831" y="5206"/>
                    <a:pt x="838" y="5206"/>
                    <a:pt x="846" y="5205"/>
                  </a:cubicBezTo>
                  <a:lnTo>
                    <a:pt x="4703" y="4955"/>
                  </a:lnTo>
                  <a:cubicBezTo>
                    <a:pt x="5013" y="4944"/>
                    <a:pt x="5239" y="4682"/>
                    <a:pt x="5215" y="4372"/>
                  </a:cubicBezTo>
                  <a:lnTo>
                    <a:pt x="4977" y="526"/>
                  </a:lnTo>
                  <a:cubicBezTo>
                    <a:pt x="4966" y="231"/>
                    <a:pt x="4727" y="1"/>
                    <a:pt x="443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7337914" y="2016565"/>
              <a:ext cx="174833" cy="173365"/>
            </a:xfrm>
            <a:custGeom>
              <a:avLst/>
              <a:gdLst/>
              <a:ahLst/>
              <a:cxnLst/>
              <a:rect l="l" t="t" r="r" b="b"/>
              <a:pathLst>
                <a:path w="5240" h="5196" extrusionOk="0">
                  <a:moveTo>
                    <a:pt x="4437" y="1"/>
                  </a:moveTo>
                  <a:cubicBezTo>
                    <a:pt x="4422" y="1"/>
                    <a:pt x="4408" y="1"/>
                    <a:pt x="4394" y="2"/>
                  </a:cubicBezTo>
                  <a:lnTo>
                    <a:pt x="548" y="240"/>
                  </a:lnTo>
                  <a:cubicBezTo>
                    <a:pt x="239" y="264"/>
                    <a:pt x="1" y="526"/>
                    <a:pt x="24" y="824"/>
                  </a:cubicBezTo>
                  <a:lnTo>
                    <a:pt x="262" y="4681"/>
                  </a:lnTo>
                  <a:cubicBezTo>
                    <a:pt x="285" y="4976"/>
                    <a:pt x="523" y="5195"/>
                    <a:pt x="803" y="5195"/>
                  </a:cubicBezTo>
                  <a:cubicBezTo>
                    <a:pt x="817" y="5195"/>
                    <a:pt x="831" y="5194"/>
                    <a:pt x="846" y="5193"/>
                  </a:cubicBezTo>
                  <a:lnTo>
                    <a:pt x="4704" y="4955"/>
                  </a:lnTo>
                  <a:cubicBezTo>
                    <a:pt x="5013" y="4943"/>
                    <a:pt x="5239" y="4681"/>
                    <a:pt x="5227" y="4372"/>
                  </a:cubicBezTo>
                  <a:lnTo>
                    <a:pt x="4977" y="514"/>
                  </a:lnTo>
                  <a:cubicBezTo>
                    <a:pt x="4966" y="230"/>
                    <a:pt x="4727" y="1"/>
                    <a:pt x="4437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7351827" y="2237869"/>
              <a:ext cx="174799" cy="173665"/>
            </a:xfrm>
            <a:custGeom>
              <a:avLst/>
              <a:gdLst/>
              <a:ahLst/>
              <a:cxnLst/>
              <a:rect l="l" t="t" r="r" b="b"/>
              <a:pathLst>
                <a:path w="5239" h="5205" extrusionOk="0">
                  <a:moveTo>
                    <a:pt x="4416" y="1"/>
                  </a:moveTo>
                  <a:cubicBezTo>
                    <a:pt x="4409" y="1"/>
                    <a:pt x="4401" y="1"/>
                    <a:pt x="4394" y="1"/>
                  </a:cubicBezTo>
                  <a:lnTo>
                    <a:pt x="536" y="239"/>
                  </a:lnTo>
                  <a:cubicBezTo>
                    <a:pt x="226" y="263"/>
                    <a:pt x="0" y="525"/>
                    <a:pt x="24" y="834"/>
                  </a:cubicBezTo>
                  <a:lnTo>
                    <a:pt x="262" y="4680"/>
                  </a:lnTo>
                  <a:cubicBezTo>
                    <a:pt x="274" y="4982"/>
                    <a:pt x="523" y="5204"/>
                    <a:pt x="822" y="5204"/>
                  </a:cubicBezTo>
                  <a:cubicBezTo>
                    <a:pt x="830" y="5204"/>
                    <a:pt x="838" y="5204"/>
                    <a:pt x="846" y="5204"/>
                  </a:cubicBezTo>
                  <a:lnTo>
                    <a:pt x="4703" y="4966"/>
                  </a:lnTo>
                  <a:cubicBezTo>
                    <a:pt x="5001" y="4942"/>
                    <a:pt x="5239" y="4680"/>
                    <a:pt x="5215" y="4371"/>
                  </a:cubicBezTo>
                  <a:lnTo>
                    <a:pt x="4977" y="525"/>
                  </a:lnTo>
                  <a:cubicBezTo>
                    <a:pt x="4954" y="223"/>
                    <a:pt x="4704" y="1"/>
                    <a:pt x="441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8"/>
            <p:cNvSpPr/>
            <p:nvPr/>
          </p:nvSpPr>
          <p:spPr>
            <a:xfrm>
              <a:off x="7365339" y="2459140"/>
              <a:ext cx="174799" cy="173698"/>
            </a:xfrm>
            <a:custGeom>
              <a:avLst/>
              <a:gdLst/>
              <a:ahLst/>
              <a:cxnLst/>
              <a:rect l="l" t="t" r="r" b="b"/>
              <a:pathLst>
                <a:path w="5239" h="5206" extrusionOk="0">
                  <a:moveTo>
                    <a:pt x="4417" y="0"/>
                  </a:moveTo>
                  <a:cubicBezTo>
                    <a:pt x="4409" y="0"/>
                    <a:pt x="4401" y="0"/>
                    <a:pt x="4393" y="1"/>
                  </a:cubicBezTo>
                  <a:lnTo>
                    <a:pt x="548" y="239"/>
                  </a:lnTo>
                  <a:cubicBezTo>
                    <a:pt x="238" y="263"/>
                    <a:pt x="0" y="525"/>
                    <a:pt x="24" y="834"/>
                  </a:cubicBezTo>
                  <a:lnTo>
                    <a:pt x="262" y="4680"/>
                  </a:lnTo>
                  <a:cubicBezTo>
                    <a:pt x="285" y="4975"/>
                    <a:pt x="524" y="5205"/>
                    <a:pt x="804" y="5205"/>
                  </a:cubicBezTo>
                  <a:cubicBezTo>
                    <a:pt x="818" y="5205"/>
                    <a:pt x="832" y="5205"/>
                    <a:pt x="845" y="5204"/>
                  </a:cubicBezTo>
                  <a:lnTo>
                    <a:pt x="4703" y="4966"/>
                  </a:lnTo>
                  <a:cubicBezTo>
                    <a:pt x="5013" y="4942"/>
                    <a:pt x="5239" y="4680"/>
                    <a:pt x="5227" y="4382"/>
                  </a:cubicBezTo>
                  <a:lnTo>
                    <a:pt x="4977" y="525"/>
                  </a:lnTo>
                  <a:cubicBezTo>
                    <a:pt x="4965" y="223"/>
                    <a:pt x="4716" y="0"/>
                    <a:pt x="4417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8"/>
            <p:cNvSpPr/>
            <p:nvPr/>
          </p:nvSpPr>
          <p:spPr>
            <a:xfrm>
              <a:off x="7559184" y="2002719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17" y="0"/>
                  </a:moveTo>
                  <a:cubicBezTo>
                    <a:pt x="4409" y="0"/>
                    <a:pt x="4402" y="0"/>
                    <a:pt x="4394" y="0"/>
                  </a:cubicBezTo>
                  <a:lnTo>
                    <a:pt x="548" y="251"/>
                  </a:lnTo>
                  <a:cubicBezTo>
                    <a:pt x="238" y="262"/>
                    <a:pt x="0" y="524"/>
                    <a:pt x="24" y="834"/>
                  </a:cubicBezTo>
                  <a:lnTo>
                    <a:pt x="262" y="4680"/>
                  </a:lnTo>
                  <a:cubicBezTo>
                    <a:pt x="285" y="4975"/>
                    <a:pt x="524" y="5205"/>
                    <a:pt x="805" y="5205"/>
                  </a:cubicBezTo>
                  <a:cubicBezTo>
                    <a:pt x="818" y="5205"/>
                    <a:pt x="832" y="5205"/>
                    <a:pt x="846" y="5204"/>
                  </a:cubicBezTo>
                  <a:lnTo>
                    <a:pt x="4703" y="4965"/>
                  </a:lnTo>
                  <a:cubicBezTo>
                    <a:pt x="5013" y="4942"/>
                    <a:pt x="5239" y="4680"/>
                    <a:pt x="5227" y="4382"/>
                  </a:cubicBezTo>
                  <a:lnTo>
                    <a:pt x="4989" y="524"/>
                  </a:lnTo>
                  <a:cubicBezTo>
                    <a:pt x="4966" y="223"/>
                    <a:pt x="4716" y="0"/>
                    <a:pt x="4417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8"/>
            <p:cNvSpPr/>
            <p:nvPr/>
          </p:nvSpPr>
          <p:spPr>
            <a:xfrm>
              <a:off x="7573464" y="2225091"/>
              <a:ext cx="187545" cy="392673"/>
            </a:xfrm>
            <a:custGeom>
              <a:avLst/>
              <a:gdLst/>
              <a:ahLst/>
              <a:cxnLst/>
              <a:rect l="l" t="t" r="r" b="b"/>
              <a:pathLst>
                <a:path w="5621" h="11769" extrusionOk="0">
                  <a:moveTo>
                    <a:pt x="3961" y="1"/>
                  </a:moveTo>
                  <a:cubicBezTo>
                    <a:pt x="3939" y="1"/>
                    <a:pt x="3917" y="2"/>
                    <a:pt x="3894" y="3"/>
                  </a:cubicBezTo>
                  <a:lnTo>
                    <a:pt x="1001" y="182"/>
                  </a:lnTo>
                  <a:cubicBezTo>
                    <a:pt x="430" y="217"/>
                    <a:pt x="1" y="705"/>
                    <a:pt x="37" y="1277"/>
                  </a:cubicBezTo>
                  <a:lnTo>
                    <a:pt x="620" y="10802"/>
                  </a:lnTo>
                  <a:cubicBezTo>
                    <a:pt x="654" y="11351"/>
                    <a:pt x="1118" y="11768"/>
                    <a:pt x="1661" y="11768"/>
                  </a:cubicBezTo>
                  <a:cubicBezTo>
                    <a:pt x="1683" y="11768"/>
                    <a:pt x="1705" y="11768"/>
                    <a:pt x="1727" y="11766"/>
                  </a:cubicBezTo>
                  <a:lnTo>
                    <a:pt x="4609" y="11588"/>
                  </a:lnTo>
                  <a:cubicBezTo>
                    <a:pt x="5180" y="11552"/>
                    <a:pt x="5621" y="11064"/>
                    <a:pt x="5585" y="10492"/>
                  </a:cubicBezTo>
                  <a:lnTo>
                    <a:pt x="4990" y="967"/>
                  </a:lnTo>
                  <a:cubicBezTo>
                    <a:pt x="4955" y="418"/>
                    <a:pt x="4503" y="1"/>
                    <a:pt x="3961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7780855" y="1989174"/>
              <a:ext cx="174399" cy="173331"/>
            </a:xfrm>
            <a:custGeom>
              <a:avLst/>
              <a:gdLst/>
              <a:ahLst/>
              <a:cxnLst/>
              <a:rect l="l" t="t" r="r" b="b"/>
              <a:pathLst>
                <a:path w="5227" h="5195" extrusionOk="0">
                  <a:moveTo>
                    <a:pt x="4424" y="0"/>
                  </a:moveTo>
                  <a:cubicBezTo>
                    <a:pt x="4410" y="0"/>
                    <a:pt x="4396" y="1"/>
                    <a:pt x="4382" y="2"/>
                  </a:cubicBezTo>
                  <a:lnTo>
                    <a:pt x="536" y="240"/>
                  </a:lnTo>
                  <a:cubicBezTo>
                    <a:pt x="226" y="264"/>
                    <a:pt x="0" y="526"/>
                    <a:pt x="12" y="823"/>
                  </a:cubicBezTo>
                  <a:lnTo>
                    <a:pt x="250" y="4681"/>
                  </a:lnTo>
                  <a:cubicBezTo>
                    <a:pt x="273" y="4975"/>
                    <a:pt x="511" y="5195"/>
                    <a:pt x="801" y="5195"/>
                  </a:cubicBezTo>
                  <a:cubicBezTo>
                    <a:pt x="815" y="5195"/>
                    <a:pt x="830" y="5194"/>
                    <a:pt x="845" y="5193"/>
                  </a:cubicBezTo>
                  <a:lnTo>
                    <a:pt x="4691" y="4955"/>
                  </a:lnTo>
                  <a:cubicBezTo>
                    <a:pt x="5001" y="4943"/>
                    <a:pt x="5227" y="4681"/>
                    <a:pt x="5215" y="4371"/>
                  </a:cubicBezTo>
                  <a:lnTo>
                    <a:pt x="4977" y="514"/>
                  </a:lnTo>
                  <a:cubicBezTo>
                    <a:pt x="4954" y="230"/>
                    <a:pt x="4715" y="0"/>
                    <a:pt x="4424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7794334" y="2210411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7" y="1"/>
                  </a:moveTo>
                  <a:cubicBezTo>
                    <a:pt x="4423" y="1"/>
                    <a:pt x="4409" y="1"/>
                    <a:pt x="4394" y="2"/>
                  </a:cubicBezTo>
                  <a:lnTo>
                    <a:pt x="537" y="241"/>
                  </a:lnTo>
                  <a:cubicBezTo>
                    <a:pt x="239" y="264"/>
                    <a:pt x="1" y="526"/>
                    <a:pt x="25" y="824"/>
                  </a:cubicBezTo>
                  <a:lnTo>
                    <a:pt x="263" y="4682"/>
                  </a:lnTo>
                  <a:cubicBezTo>
                    <a:pt x="286" y="4983"/>
                    <a:pt x="524" y="5206"/>
                    <a:pt x="823" y="5206"/>
                  </a:cubicBezTo>
                  <a:cubicBezTo>
                    <a:pt x="831" y="5206"/>
                    <a:pt x="838" y="5206"/>
                    <a:pt x="846" y="5205"/>
                  </a:cubicBezTo>
                  <a:lnTo>
                    <a:pt x="4704" y="4967"/>
                  </a:lnTo>
                  <a:cubicBezTo>
                    <a:pt x="5013" y="4944"/>
                    <a:pt x="5240" y="4682"/>
                    <a:pt x="5216" y="4372"/>
                  </a:cubicBezTo>
                  <a:lnTo>
                    <a:pt x="4978" y="526"/>
                  </a:lnTo>
                  <a:cubicBezTo>
                    <a:pt x="4966" y="231"/>
                    <a:pt x="4727" y="1"/>
                    <a:pt x="4437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7808247" y="2431714"/>
              <a:ext cx="174833" cy="173665"/>
            </a:xfrm>
            <a:custGeom>
              <a:avLst/>
              <a:gdLst/>
              <a:ahLst/>
              <a:cxnLst/>
              <a:rect l="l" t="t" r="r" b="b"/>
              <a:pathLst>
                <a:path w="5240" h="5205" extrusionOk="0">
                  <a:moveTo>
                    <a:pt x="4416" y="1"/>
                  </a:moveTo>
                  <a:cubicBezTo>
                    <a:pt x="4409" y="1"/>
                    <a:pt x="4401" y="1"/>
                    <a:pt x="4394" y="1"/>
                  </a:cubicBezTo>
                  <a:lnTo>
                    <a:pt x="536" y="239"/>
                  </a:lnTo>
                  <a:cubicBezTo>
                    <a:pt x="227" y="263"/>
                    <a:pt x="1" y="525"/>
                    <a:pt x="12" y="835"/>
                  </a:cubicBezTo>
                  <a:lnTo>
                    <a:pt x="251" y="4680"/>
                  </a:lnTo>
                  <a:cubicBezTo>
                    <a:pt x="274" y="4982"/>
                    <a:pt x="523" y="5205"/>
                    <a:pt x="823" y="5205"/>
                  </a:cubicBezTo>
                  <a:cubicBezTo>
                    <a:pt x="830" y="5205"/>
                    <a:pt x="838" y="5205"/>
                    <a:pt x="846" y="5204"/>
                  </a:cubicBezTo>
                  <a:lnTo>
                    <a:pt x="4692" y="4966"/>
                  </a:lnTo>
                  <a:cubicBezTo>
                    <a:pt x="5001" y="4942"/>
                    <a:pt x="5239" y="4680"/>
                    <a:pt x="5215" y="4383"/>
                  </a:cubicBezTo>
                  <a:lnTo>
                    <a:pt x="4977" y="525"/>
                  </a:lnTo>
                  <a:cubicBezTo>
                    <a:pt x="4954" y="223"/>
                    <a:pt x="4705" y="1"/>
                    <a:pt x="441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8"/>
            <p:cNvSpPr/>
            <p:nvPr/>
          </p:nvSpPr>
          <p:spPr>
            <a:xfrm>
              <a:off x="6800052" y="1292065"/>
              <a:ext cx="1175883" cy="415961"/>
            </a:xfrm>
            <a:custGeom>
              <a:avLst/>
              <a:gdLst/>
              <a:ahLst/>
              <a:cxnLst/>
              <a:rect l="l" t="t" r="r" b="b"/>
              <a:pathLst>
                <a:path w="35243" h="12467" extrusionOk="0">
                  <a:moveTo>
                    <a:pt x="34624" y="0"/>
                  </a:moveTo>
                  <a:lnTo>
                    <a:pt x="0" y="2048"/>
                  </a:lnTo>
                  <a:lnTo>
                    <a:pt x="608" y="12466"/>
                  </a:lnTo>
                  <a:lnTo>
                    <a:pt x="35243" y="10418"/>
                  </a:lnTo>
                  <a:lnTo>
                    <a:pt x="34624" y="0"/>
                  </a:lnTo>
                  <a:close/>
                </a:path>
              </a:pathLst>
            </a:custGeom>
            <a:solidFill>
              <a:schemeClr val="accen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8"/>
            <p:cNvSpPr/>
            <p:nvPr/>
          </p:nvSpPr>
          <p:spPr>
            <a:xfrm>
              <a:off x="6782569" y="1262204"/>
              <a:ext cx="1210449" cy="476052"/>
            </a:xfrm>
            <a:custGeom>
              <a:avLst/>
              <a:gdLst/>
              <a:ahLst/>
              <a:cxnLst/>
              <a:rect l="l" t="t" r="r" b="b"/>
              <a:pathLst>
                <a:path w="36279" h="14268" extrusionOk="0">
                  <a:moveTo>
                    <a:pt x="33225" y="1524"/>
                  </a:moveTo>
                  <a:cubicBezTo>
                    <a:pt x="33792" y="1524"/>
                    <a:pt x="34268" y="1965"/>
                    <a:pt x="34303" y="2538"/>
                  </a:cubicBezTo>
                  <a:lnTo>
                    <a:pt x="34731" y="9801"/>
                  </a:lnTo>
                  <a:cubicBezTo>
                    <a:pt x="34767" y="10396"/>
                    <a:pt x="34314" y="10908"/>
                    <a:pt x="33707" y="10944"/>
                  </a:cubicBezTo>
                  <a:lnTo>
                    <a:pt x="3120" y="12754"/>
                  </a:lnTo>
                  <a:cubicBezTo>
                    <a:pt x="3105" y="12754"/>
                    <a:pt x="3090" y="12755"/>
                    <a:pt x="3075" y="12755"/>
                  </a:cubicBezTo>
                  <a:cubicBezTo>
                    <a:pt x="2499" y="12755"/>
                    <a:pt x="2012" y="12310"/>
                    <a:pt x="1977" y="11730"/>
                  </a:cubicBezTo>
                  <a:lnTo>
                    <a:pt x="1548" y="4467"/>
                  </a:lnTo>
                  <a:cubicBezTo>
                    <a:pt x="1513" y="3872"/>
                    <a:pt x="1965" y="3360"/>
                    <a:pt x="2572" y="3324"/>
                  </a:cubicBezTo>
                  <a:lnTo>
                    <a:pt x="33160" y="1526"/>
                  </a:lnTo>
                  <a:cubicBezTo>
                    <a:pt x="33182" y="1525"/>
                    <a:pt x="33204" y="1524"/>
                    <a:pt x="33225" y="1524"/>
                  </a:cubicBezTo>
                  <a:close/>
                  <a:moveTo>
                    <a:pt x="34569" y="0"/>
                  </a:moveTo>
                  <a:cubicBezTo>
                    <a:pt x="34548" y="0"/>
                    <a:pt x="34526" y="1"/>
                    <a:pt x="34505" y="2"/>
                  </a:cubicBezTo>
                  <a:lnTo>
                    <a:pt x="1048" y="1979"/>
                  </a:lnTo>
                  <a:cubicBezTo>
                    <a:pt x="453" y="2014"/>
                    <a:pt x="1" y="2526"/>
                    <a:pt x="36" y="3122"/>
                  </a:cubicBezTo>
                  <a:lnTo>
                    <a:pt x="632" y="13254"/>
                  </a:lnTo>
                  <a:cubicBezTo>
                    <a:pt x="666" y="13827"/>
                    <a:pt x="1142" y="14268"/>
                    <a:pt x="1709" y="14268"/>
                  </a:cubicBezTo>
                  <a:cubicBezTo>
                    <a:pt x="1731" y="14268"/>
                    <a:pt x="1753" y="14267"/>
                    <a:pt x="1775" y="14266"/>
                  </a:cubicBezTo>
                  <a:lnTo>
                    <a:pt x="35231" y="12290"/>
                  </a:lnTo>
                  <a:cubicBezTo>
                    <a:pt x="35827" y="12254"/>
                    <a:pt x="36279" y="11742"/>
                    <a:pt x="36243" y="11147"/>
                  </a:cubicBezTo>
                  <a:lnTo>
                    <a:pt x="35648" y="1026"/>
                  </a:lnTo>
                  <a:cubicBezTo>
                    <a:pt x="35613" y="452"/>
                    <a:pt x="35137" y="0"/>
                    <a:pt x="3456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8"/>
            <p:cNvSpPr/>
            <p:nvPr/>
          </p:nvSpPr>
          <p:spPr>
            <a:xfrm>
              <a:off x="7020922" y="1453747"/>
              <a:ext cx="149775" cy="147807"/>
            </a:xfrm>
            <a:custGeom>
              <a:avLst/>
              <a:gdLst/>
              <a:ahLst/>
              <a:cxnLst/>
              <a:rect l="l" t="t" r="r" b="b"/>
              <a:pathLst>
                <a:path w="4489" h="4430" extrusionOk="0">
                  <a:moveTo>
                    <a:pt x="3394" y="893"/>
                  </a:moveTo>
                  <a:lnTo>
                    <a:pt x="3441" y="1691"/>
                  </a:lnTo>
                  <a:lnTo>
                    <a:pt x="941" y="1846"/>
                  </a:lnTo>
                  <a:lnTo>
                    <a:pt x="893" y="1036"/>
                  </a:lnTo>
                  <a:lnTo>
                    <a:pt x="3394" y="893"/>
                  </a:lnTo>
                  <a:close/>
                  <a:moveTo>
                    <a:pt x="3382" y="0"/>
                  </a:moveTo>
                  <a:lnTo>
                    <a:pt x="798" y="155"/>
                  </a:lnTo>
                  <a:lnTo>
                    <a:pt x="846" y="1012"/>
                  </a:lnTo>
                  <a:lnTo>
                    <a:pt x="0" y="1048"/>
                  </a:lnTo>
                  <a:lnTo>
                    <a:pt x="155" y="3631"/>
                  </a:lnTo>
                  <a:lnTo>
                    <a:pt x="1000" y="3584"/>
                  </a:lnTo>
                  <a:lnTo>
                    <a:pt x="1060" y="4429"/>
                  </a:lnTo>
                  <a:lnTo>
                    <a:pt x="4489" y="4215"/>
                  </a:lnTo>
                  <a:lnTo>
                    <a:pt x="4429" y="3322"/>
                  </a:lnTo>
                  <a:lnTo>
                    <a:pt x="1048" y="3536"/>
                  </a:lnTo>
                  <a:lnTo>
                    <a:pt x="1000" y="2739"/>
                  </a:lnTo>
                  <a:lnTo>
                    <a:pt x="4382" y="2524"/>
                  </a:lnTo>
                  <a:lnTo>
                    <a:pt x="4275" y="798"/>
                  </a:lnTo>
                  <a:lnTo>
                    <a:pt x="3429" y="845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8"/>
            <p:cNvSpPr/>
            <p:nvPr/>
          </p:nvSpPr>
          <p:spPr>
            <a:xfrm>
              <a:off x="7190545" y="1469629"/>
              <a:ext cx="147807" cy="95357"/>
            </a:xfrm>
            <a:custGeom>
              <a:avLst/>
              <a:gdLst/>
              <a:ahLst/>
              <a:cxnLst/>
              <a:rect l="l" t="t" r="r" b="b"/>
              <a:pathLst>
                <a:path w="4430" h="2858" extrusionOk="0">
                  <a:moveTo>
                    <a:pt x="4275" y="0"/>
                  </a:moveTo>
                  <a:lnTo>
                    <a:pt x="0" y="262"/>
                  </a:lnTo>
                  <a:lnTo>
                    <a:pt x="48" y="1155"/>
                  </a:lnTo>
                  <a:lnTo>
                    <a:pt x="4322" y="893"/>
                  </a:lnTo>
                  <a:lnTo>
                    <a:pt x="4275" y="0"/>
                  </a:lnTo>
                  <a:close/>
                  <a:moveTo>
                    <a:pt x="4382" y="1691"/>
                  </a:moveTo>
                  <a:lnTo>
                    <a:pt x="96" y="1965"/>
                  </a:lnTo>
                  <a:lnTo>
                    <a:pt x="155" y="2858"/>
                  </a:lnTo>
                  <a:lnTo>
                    <a:pt x="4429" y="2584"/>
                  </a:lnTo>
                  <a:lnTo>
                    <a:pt x="4382" y="169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8"/>
            <p:cNvSpPr/>
            <p:nvPr/>
          </p:nvSpPr>
          <p:spPr>
            <a:xfrm>
              <a:off x="7357765" y="1430693"/>
              <a:ext cx="152178" cy="151777"/>
            </a:xfrm>
            <a:custGeom>
              <a:avLst/>
              <a:gdLst/>
              <a:ahLst/>
              <a:cxnLst/>
              <a:rect l="l" t="t" r="r" b="b"/>
              <a:pathLst>
                <a:path w="4561" h="4549" extrusionOk="0">
                  <a:moveTo>
                    <a:pt x="4299" y="1"/>
                  </a:moveTo>
                  <a:lnTo>
                    <a:pt x="3406" y="60"/>
                  </a:lnTo>
                  <a:lnTo>
                    <a:pt x="3454" y="905"/>
                  </a:lnTo>
                  <a:lnTo>
                    <a:pt x="2644" y="953"/>
                  </a:lnTo>
                  <a:lnTo>
                    <a:pt x="2596" y="108"/>
                  </a:lnTo>
                  <a:lnTo>
                    <a:pt x="1703" y="167"/>
                  </a:lnTo>
                  <a:lnTo>
                    <a:pt x="1751" y="1013"/>
                  </a:lnTo>
                  <a:lnTo>
                    <a:pt x="941" y="1060"/>
                  </a:lnTo>
                  <a:lnTo>
                    <a:pt x="894" y="215"/>
                  </a:lnTo>
                  <a:lnTo>
                    <a:pt x="1" y="274"/>
                  </a:lnTo>
                  <a:lnTo>
                    <a:pt x="263" y="4549"/>
                  </a:lnTo>
                  <a:lnTo>
                    <a:pt x="1156" y="4489"/>
                  </a:lnTo>
                  <a:lnTo>
                    <a:pt x="1013" y="1953"/>
                  </a:lnTo>
                  <a:lnTo>
                    <a:pt x="1811" y="1906"/>
                  </a:lnTo>
                  <a:lnTo>
                    <a:pt x="1965" y="4442"/>
                  </a:lnTo>
                  <a:lnTo>
                    <a:pt x="2858" y="4382"/>
                  </a:lnTo>
                  <a:lnTo>
                    <a:pt x="2704" y="1846"/>
                  </a:lnTo>
                  <a:lnTo>
                    <a:pt x="3513" y="1798"/>
                  </a:lnTo>
                  <a:lnTo>
                    <a:pt x="3668" y="4334"/>
                  </a:lnTo>
                  <a:lnTo>
                    <a:pt x="4561" y="4287"/>
                  </a:lnTo>
                  <a:lnTo>
                    <a:pt x="42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8"/>
            <p:cNvSpPr/>
            <p:nvPr/>
          </p:nvSpPr>
          <p:spPr>
            <a:xfrm>
              <a:off x="7529390" y="1422352"/>
              <a:ext cx="148207" cy="148207"/>
            </a:xfrm>
            <a:custGeom>
              <a:avLst/>
              <a:gdLst/>
              <a:ahLst/>
              <a:cxnLst/>
              <a:rect l="l" t="t" r="r" b="b"/>
              <a:pathLst>
                <a:path w="4442" h="4442" extrusionOk="0">
                  <a:moveTo>
                    <a:pt x="3382" y="0"/>
                  </a:moveTo>
                  <a:lnTo>
                    <a:pt x="798" y="155"/>
                  </a:lnTo>
                  <a:lnTo>
                    <a:pt x="846" y="1001"/>
                  </a:lnTo>
                  <a:lnTo>
                    <a:pt x="0" y="1060"/>
                  </a:lnTo>
                  <a:lnTo>
                    <a:pt x="167" y="3644"/>
                  </a:lnTo>
                  <a:lnTo>
                    <a:pt x="1012" y="3596"/>
                  </a:lnTo>
                  <a:lnTo>
                    <a:pt x="1060" y="4442"/>
                  </a:lnTo>
                  <a:lnTo>
                    <a:pt x="3644" y="4275"/>
                  </a:lnTo>
                  <a:lnTo>
                    <a:pt x="3596" y="3429"/>
                  </a:lnTo>
                  <a:lnTo>
                    <a:pt x="4441" y="3382"/>
                  </a:lnTo>
                  <a:lnTo>
                    <a:pt x="4382" y="2489"/>
                  </a:lnTo>
                  <a:lnTo>
                    <a:pt x="3489" y="2548"/>
                  </a:lnTo>
                  <a:lnTo>
                    <a:pt x="3548" y="3394"/>
                  </a:lnTo>
                  <a:lnTo>
                    <a:pt x="1048" y="3537"/>
                  </a:lnTo>
                  <a:lnTo>
                    <a:pt x="893" y="1036"/>
                  </a:lnTo>
                  <a:lnTo>
                    <a:pt x="3382" y="893"/>
                  </a:lnTo>
                  <a:lnTo>
                    <a:pt x="3441" y="1739"/>
                  </a:lnTo>
                  <a:lnTo>
                    <a:pt x="4334" y="1679"/>
                  </a:lnTo>
                  <a:lnTo>
                    <a:pt x="4275" y="786"/>
                  </a:lnTo>
                  <a:lnTo>
                    <a:pt x="3429" y="846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8"/>
            <p:cNvSpPr/>
            <p:nvPr/>
          </p:nvSpPr>
          <p:spPr>
            <a:xfrm>
              <a:off x="7697812" y="1378244"/>
              <a:ext cx="87416" cy="87049"/>
            </a:xfrm>
            <a:custGeom>
              <a:avLst/>
              <a:gdLst/>
              <a:ahLst/>
              <a:cxnLst/>
              <a:rect l="l" t="t" r="r" b="b"/>
              <a:pathLst>
                <a:path w="2620" h="2609" extrusionOk="0">
                  <a:moveTo>
                    <a:pt x="1965" y="1"/>
                  </a:moveTo>
                  <a:lnTo>
                    <a:pt x="453" y="96"/>
                  </a:lnTo>
                  <a:lnTo>
                    <a:pt x="489" y="584"/>
                  </a:lnTo>
                  <a:lnTo>
                    <a:pt x="1" y="620"/>
                  </a:lnTo>
                  <a:lnTo>
                    <a:pt x="24" y="1132"/>
                  </a:lnTo>
                  <a:lnTo>
                    <a:pt x="548" y="1096"/>
                  </a:lnTo>
                  <a:lnTo>
                    <a:pt x="513" y="608"/>
                  </a:lnTo>
                  <a:lnTo>
                    <a:pt x="1977" y="513"/>
                  </a:lnTo>
                  <a:lnTo>
                    <a:pt x="2001" y="989"/>
                  </a:lnTo>
                  <a:lnTo>
                    <a:pt x="1013" y="1049"/>
                  </a:lnTo>
                  <a:lnTo>
                    <a:pt x="1048" y="1537"/>
                  </a:lnTo>
                  <a:lnTo>
                    <a:pt x="548" y="1573"/>
                  </a:lnTo>
                  <a:lnTo>
                    <a:pt x="584" y="2061"/>
                  </a:lnTo>
                  <a:lnTo>
                    <a:pt x="84" y="2096"/>
                  </a:lnTo>
                  <a:lnTo>
                    <a:pt x="132" y="2608"/>
                  </a:lnTo>
                  <a:lnTo>
                    <a:pt x="2620" y="2465"/>
                  </a:lnTo>
                  <a:lnTo>
                    <a:pt x="2584" y="1942"/>
                  </a:lnTo>
                  <a:lnTo>
                    <a:pt x="1096" y="2037"/>
                  </a:lnTo>
                  <a:lnTo>
                    <a:pt x="1072" y="1561"/>
                  </a:lnTo>
                  <a:lnTo>
                    <a:pt x="2060" y="1501"/>
                  </a:lnTo>
                  <a:lnTo>
                    <a:pt x="2025" y="1013"/>
                  </a:lnTo>
                  <a:lnTo>
                    <a:pt x="2525" y="977"/>
                  </a:lnTo>
                  <a:lnTo>
                    <a:pt x="2489" y="465"/>
                  </a:lnTo>
                  <a:lnTo>
                    <a:pt x="1989" y="489"/>
                  </a:lnTo>
                  <a:lnTo>
                    <a:pt x="19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8"/>
            <p:cNvSpPr/>
            <p:nvPr/>
          </p:nvSpPr>
          <p:spPr>
            <a:xfrm>
              <a:off x="6778599" y="1186801"/>
              <a:ext cx="1218023" cy="609812"/>
            </a:xfrm>
            <a:custGeom>
              <a:avLst/>
              <a:gdLst/>
              <a:ahLst/>
              <a:cxnLst/>
              <a:rect l="l" t="t" r="r" b="b"/>
              <a:pathLst>
                <a:path w="36506" h="18277" fill="none" extrusionOk="0">
                  <a:moveTo>
                    <a:pt x="35279" y="16288"/>
                  </a:moveTo>
                  <a:lnTo>
                    <a:pt x="2156" y="18240"/>
                  </a:lnTo>
                  <a:cubicBezTo>
                    <a:pt x="1453" y="18276"/>
                    <a:pt x="858" y="17740"/>
                    <a:pt x="822" y="17050"/>
                  </a:cubicBezTo>
                  <a:lnTo>
                    <a:pt x="72" y="4298"/>
                  </a:lnTo>
                  <a:cubicBezTo>
                    <a:pt x="1" y="3048"/>
                    <a:pt x="953" y="1977"/>
                    <a:pt x="2203" y="1905"/>
                  </a:cubicBezTo>
                  <a:lnTo>
                    <a:pt x="33326" y="83"/>
                  </a:lnTo>
                  <a:cubicBezTo>
                    <a:pt x="34576" y="0"/>
                    <a:pt x="35660" y="953"/>
                    <a:pt x="35731" y="2215"/>
                  </a:cubicBezTo>
                  <a:lnTo>
                    <a:pt x="36469" y="14954"/>
                  </a:lnTo>
                  <a:cubicBezTo>
                    <a:pt x="36505" y="15645"/>
                    <a:pt x="35981" y="16252"/>
                    <a:pt x="35279" y="16288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8"/>
            <p:cNvSpPr/>
            <p:nvPr/>
          </p:nvSpPr>
          <p:spPr>
            <a:xfrm>
              <a:off x="6949423" y="1821152"/>
              <a:ext cx="197454" cy="53751"/>
            </a:xfrm>
            <a:custGeom>
              <a:avLst/>
              <a:gdLst/>
              <a:ahLst/>
              <a:cxnLst/>
              <a:rect l="l" t="t" r="r" b="b"/>
              <a:pathLst>
                <a:path w="5918" h="1611" extrusionOk="0">
                  <a:moveTo>
                    <a:pt x="5215" y="1"/>
                  </a:moveTo>
                  <a:cubicBezTo>
                    <a:pt x="5207" y="1"/>
                    <a:pt x="5199" y="1"/>
                    <a:pt x="5191" y="1"/>
                  </a:cubicBezTo>
                  <a:lnTo>
                    <a:pt x="643" y="287"/>
                  </a:lnTo>
                  <a:cubicBezTo>
                    <a:pt x="286" y="311"/>
                    <a:pt x="0" y="632"/>
                    <a:pt x="24" y="990"/>
                  </a:cubicBezTo>
                  <a:cubicBezTo>
                    <a:pt x="47" y="1344"/>
                    <a:pt x="333" y="1610"/>
                    <a:pt x="682" y="1610"/>
                  </a:cubicBezTo>
                  <a:cubicBezTo>
                    <a:pt x="697" y="1610"/>
                    <a:pt x="712" y="1610"/>
                    <a:pt x="727" y="1609"/>
                  </a:cubicBezTo>
                  <a:lnTo>
                    <a:pt x="5275" y="1323"/>
                  </a:lnTo>
                  <a:cubicBezTo>
                    <a:pt x="5644" y="1299"/>
                    <a:pt x="5918" y="990"/>
                    <a:pt x="5894" y="620"/>
                  </a:cubicBezTo>
                  <a:cubicBezTo>
                    <a:pt x="5871" y="271"/>
                    <a:pt x="5573" y="1"/>
                    <a:pt x="5215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8"/>
            <p:cNvSpPr/>
            <p:nvPr/>
          </p:nvSpPr>
          <p:spPr>
            <a:xfrm>
              <a:off x="7669219" y="1776645"/>
              <a:ext cx="197454" cy="53751"/>
            </a:xfrm>
            <a:custGeom>
              <a:avLst/>
              <a:gdLst/>
              <a:ahLst/>
              <a:cxnLst/>
              <a:rect l="l" t="t" r="r" b="b"/>
              <a:pathLst>
                <a:path w="5918" h="1611" extrusionOk="0">
                  <a:moveTo>
                    <a:pt x="5233" y="0"/>
                  </a:moveTo>
                  <a:cubicBezTo>
                    <a:pt x="5219" y="0"/>
                    <a:pt x="5205" y="1"/>
                    <a:pt x="5191" y="2"/>
                  </a:cubicBezTo>
                  <a:lnTo>
                    <a:pt x="643" y="288"/>
                  </a:lnTo>
                  <a:cubicBezTo>
                    <a:pt x="274" y="311"/>
                    <a:pt x="0" y="621"/>
                    <a:pt x="24" y="990"/>
                  </a:cubicBezTo>
                  <a:cubicBezTo>
                    <a:pt x="47" y="1333"/>
                    <a:pt x="334" y="1611"/>
                    <a:pt x="684" y="1611"/>
                  </a:cubicBezTo>
                  <a:cubicBezTo>
                    <a:pt x="698" y="1611"/>
                    <a:pt x="712" y="1610"/>
                    <a:pt x="727" y="1609"/>
                  </a:cubicBezTo>
                  <a:lnTo>
                    <a:pt x="5275" y="1323"/>
                  </a:lnTo>
                  <a:cubicBezTo>
                    <a:pt x="5632" y="1300"/>
                    <a:pt x="5918" y="990"/>
                    <a:pt x="5894" y="621"/>
                  </a:cubicBezTo>
                  <a:cubicBezTo>
                    <a:pt x="5871" y="278"/>
                    <a:pt x="5573" y="0"/>
                    <a:pt x="5233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242;p28"/>
          <p:cNvGrpSpPr/>
          <p:nvPr/>
        </p:nvGrpSpPr>
        <p:grpSpPr>
          <a:xfrm rot="-4176626">
            <a:off x="4385776" y="-1256278"/>
            <a:ext cx="372440" cy="2968752"/>
            <a:chOff x="4022350" y="2610525"/>
            <a:chExt cx="281900" cy="2247050"/>
          </a:xfrm>
        </p:grpSpPr>
        <p:sp>
          <p:nvSpPr>
            <p:cNvPr id="243" name="Google Shape;243;p28"/>
            <p:cNvSpPr/>
            <p:nvPr/>
          </p:nvSpPr>
          <p:spPr>
            <a:xfrm>
              <a:off x="4022350" y="2610525"/>
              <a:ext cx="260775" cy="2247050"/>
            </a:xfrm>
            <a:custGeom>
              <a:avLst/>
              <a:gdLst/>
              <a:ahLst/>
              <a:cxnLst/>
              <a:rect l="l" t="t" r="r" b="b"/>
              <a:pathLst>
                <a:path w="10431" h="89882" extrusionOk="0">
                  <a:moveTo>
                    <a:pt x="2409" y="2673"/>
                  </a:moveTo>
                  <a:cubicBezTo>
                    <a:pt x="2562" y="2673"/>
                    <a:pt x="2719" y="2731"/>
                    <a:pt x="2846" y="2858"/>
                  </a:cubicBezTo>
                  <a:cubicBezTo>
                    <a:pt x="3239" y="3251"/>
                    <a:pt x="2965" y="3930"/>
                    <a:pt x="2406" y="3930"/>
                  </a:cubicBezTo>
                  <a:cubicBezTo>
                    <a:pt x="2060" y="3930"/>
                    <a:pt x="1787" y="3644"/>
                    <a:pt x="1787" y="3299"/>
                  </a:cubicBezTo>
                  <a:cubicBezTo>
                    <a:pt x="1787" y="2921"/>
                    <a:pt x="2091" y="2673"/>
                    <a:pt x="2409" y="2673"/>
                  </a:cubicBezTo>
                  <a:close/>
                  <a:moveTo>
                    <a:pt x="906" y="1"/>
                  </a:moveTo>
                  <a:cubicBezTo>
                    <a:pt x="489" y="1"/>
                    <a:pt x="155" y="334"/>
                    <a:pt x="155" y="751"/>
                  </a:cubicBezTo>
                  <a:lnTo>
                    <a:pt x="1" y="89071"/>
                  </a:lnTo>
                  <a:cubicBezTo>
                    <a:pt x="1" y="89488"/>
                    <a:pt x="334" y="89821"/>
                    <a:pt x="751" y="89833"/>
                  </a:cubicBezTo>
                  <a:lnTo>
                    <a:pt x="9526" y="89881"/>
                  </a:lnTo>
                  <a:cubicBezTo>
                    <a:pt x="9533" y="89881"/>
                    <a:pt x="9540" y="89881"/>
                    <a:pt x="9547" y="89881"/>
                  </a:cubicBezTo>
                  <a:cubicBezTo>
                    <a:pt x="9954" y="89881"/>
                    <a:pt x="10288" y="89552"/>
                    <a:pt x="10288" y="89143"/>
                  </a:cubicBezTo>
                  <a:lnTo>
                    <a:pt x="10431" y="822"/>
                  </a:lnTo>
                  <a:cubicBezTo>
                    <a:pt x="10431" y="679"/>
                    <a:pt x="10395" y="537"/>
                    <a:pt x="10312" y="406"/>
                  </a:cubicBezTo>
                  <a:cubicBezTo>
                    <a:pt x="10204" y="239"/>
                    <a:pt x="10026" y="120"/>
                    <a:pt x="9835" y="72"/>
                  </a:cubicBezTo>
                  <a:cubicBezTo>
                    <a:pt x="9788" y="60"/>
                    <a:pt x="9740" y="60"/>
                    <a:pt x="9680" y="60"/>
                  </a:cubicBezTo>
                  <a:lnTo>
                    <a:pt x="9657" y="60"/>
                  </a:lnTo>
                  <a:lnTo>
                    <a:pt x="5930" y="25"/>
                  </a:lnTo>
                  <a:lnTo>
                    <a:pt x="5930" y="37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extrusionOk="0">
                  <a:moveTo>
                    <a:pt x="2183" y="2243"/>
                  </a:moveTo>
                  <a:cubicBezTo>
                    <a:pt x="2617" y="2243"/>
                    <a:pt x="3037" y="2576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ubicBezTo>
                    <a:pt x="1441" y="3929"/>
                    <a:pt x="1060" y="3024"/>
                    <a:pt x="1596" y="2489"/>
                  </a:cubicBezTo>
                  <a:cubicBezTo>
                    <a:pt x="1765" y="2319"/>
                    <a:pt x="1976" y="2243"/>
                    <a:pt x="2183" y="2243"/>
                  </a:cubicBezTo>
                  <a:close/>
                  <a:moveTo>
                    <a:pt x="691" y="0"/>
                  </a:move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lnTo>
                    <a:pt x="6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4200950" y="2616475"/>
              <a:ext cx="103300" cy="2235725"/>
            </a:xfrm>
            <a:custGeom>
              <a:avLst/>
              <a:gdLst/>
              <a:ahLst/>
              <a:cxnLst/>
              <a:rect l="l" t="t" r="r" b="b"/>
              <a:pathLst>
                <a:path w="4132" h="89429" extrusionOk="0">
                  <a:moveTo>
                    <a:pt x="60" y="1"/>
                  </a:moveTo>
                  <a:lnTo>
                    <a:pt x="0" y="89405"/>
                  </a:lnTo>
                  <a:lnTo>
                    <a:pt x="3441" y="89429"/>
                  </a:lnTo>
                  <a:cubicBezTo>
                    <a:pt x="3739" y="89429"/>
                    <a:pt x="3989" y="89190"/>
                    <a:pt x="3989" y="88893"/>
                  </a:cubicBezTo>
                  <a:lnTo>
                    <a:pt x="4132" y="572"/>
                  </a:lnTo>
                  <a:cubicBezTo>
                    <a:pt x="4132" y="287"/>
                    <a:pt x="3894" y="37"/>
                    <a:pt x="3608" y="3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4244075" y="4802425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14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4244700" y="4733425"/>
              <a:ext cx="55400" cy="16075"/>
            </a:xfrm>
            <a:custGeom>
              <a:avLst/>
              <a:gdLst/>
              <a:ahLst/>
              <a:cxnLst/>
              <a:rect l="l" t="t" r="r" b="b"/>
              <a:pathLst>
                <a:path w="2216" h="643" extrusionOk="0">
                  <a:moveTo>
                    <a:pt x="429" y="0"/>
                  </a:moveTo>
                  <a:cubicBezTo>
                    <a:pt x="1" y="0"/>
                    <a:pt x="1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4244675" y="4664625"/>
              <a:ext cx="56025" cy="16150"/>
            </a:xfrm>
            <a:custGeom>
              <a:avLst/>
              <a:gdLst/>
              <a:ahLst/>
              <a:cxnLst/>
              <a:rect l="l" t="t" r="r" b="b"/>
              <a:pathLst>
                <a:path w="2241" h="646" extrusionOk="0">
                  <a:moveTo>
                    <a:pt x="421" y="0"/>
                  </a:moveTo>
                  <a:cubicBezTo>
                    <a:pt x="1" y="0"/>
                    <a:pt x="1" y="646"/>
                    <a:pt x="421" y="646"/>
                  </a:cubicBezTo>
                  <a:cubicBezTo>
                    <a:pt x="432" y="646"/>
                    <a:pt x="443" y="645"/>
                    <a:pt x="454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54" y="2"/>
                  </a:lnTo>
                  <a:cubicBezTo>
                    <a:pt x="443" y="1"/>
                    <a:pt x="432" y="0"/>
                    <a:pt x="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4244600" y="4595875"/>
              <a:ext cx="56375" cy="16125"/>
            </a:xfrm>
            <a:custGeom>
              <a:avLst/>
              <a:gdLst/>
              <a:ahLst/>
              <a:cxnLst/>
              <a:rect l="l" t="t" r="r" b="b"/>
              <a:pathLst>
                <a:path w="2255" h="645" extrusionOk="0">
                  <a:moveTo>
                    <a:pt x="423" y="0"/>
                  </a:moveTo>
                  <a:cubicBezTo>
                    <a:pt x="0" y="0"/>
                    <a:pt x="4" y="645"/>
                    <a:pt x="434" y="645"/>
                  </a:cubicBezTo>
                  <a:cubicBezTo>
                    <a:pt x="442" y="645"/>
                    <a:pt x="449" y="645"/>
                    <a:pt x="457" y="644"/>
                  </a:cubicBezTo>
                  <a:lnTo>
                    <a:pt x="457" y="632"/>
                  </a:lnTo>
                  <a:lnTo>
                    <a:pt x="2255" y="632"/>
                  </a:lnTo>
                  <a:lnTo>
                    <a:pt x="2255" y="1"/>
                  </a:lnTo>
                  <a:lnTo>
                    <a:pt x="457" y="1"/>
                  </a:lnTo>
                  <a:cubicBezTo>
                    <a:pt x="446" y="0"/>
                    <a:pt x="434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4245600" y="4526550"/>
              <a:ext cx="55375" cy="16100"/>
            </a:xfrm>
            <a:custGeom>
              <a:avLst/>
              <a:gdLst/>
              <a:ahLst/>
              <a:cxnLst/>
              <a:rect l="l" t="t" r="r" b="b"/>
              <a:pathLst>
                <a:path w="2215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4246800" y="4457475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4245900" y="438872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1"/>
                  </a:moveTo>
                  <a:cubicBezTo>
                    <a:pt x="0" y="1"/>
                    <a:pt x="0" y="644"/>
                    <a:pt x="429" y="644"/>
                  </a:cubicBezTo>
                  <a:lnTo>
                    <a:pt x="2227" y="644"/>
                  </a:lnTo>
                  <a:lnTo>
                    <a:pt x="22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4246200" y="431997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27" y="64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4246075" y="4250600"/>
              <a:ext cx="55800" cy="16400"/>
            </a:xfrm>
            <a:custGeom>
              <a:avLst/>
              <a:gdLst/>
              <a:ahLst/>
              <a:cxnLst/>
              <a:rect l="l" t="t" r="r" b="b"/>
              <a:pathLst>
                <a:path w="2232" h="656" extrusionOk="0">
                  <a:moveTo>
                    <a:pt x="423" y="1"/>
                  </a:moveTo>
                  <a:cubicBezTo>
                    <a:pt x="4" y="1"/>
                    <a:pt x="1" y="645"/>
                    <a:pt x="413" y="645"/>
                  </a:cubicBezTo>
                  <a:cubicBezTo>
                    <a:pt x="424" y="645"/>
                    <a:pt x="435" y="645"/>
                    <a:pt x="446" y="644"/>
                  </a:cubicBezTo>
                  <a:lnTo>
                    <a:pt x="446" y="656"/>
                  </a:lnTo>
                  <a:lnTo>
                    <a:pt x="2232" y="656"/>
                  </a:lnTo>
                  <a:lnTo>
                    <a:pt x="2232" y="13"/>
                  </a:lnTo>
                  <a:lnTo>
                    <a:pt x="446" y="1"/>
                  </a:lnTo>
                  <a:cubicBezTo>
                    <a:pt x="438" y="1"/>
                    <a:pt x="431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4249475" y="418155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34" y="1"/>
                  </a:moveTo>
                  <a:cubicBezTo>
                    <a:pt x="143" y="1"/>
                    <a:pt x="0" y="156"/>
                    <a:pt x="0" y="334"/>
                  </a:cubicBezTo>
                  <a:cubicBezTo>
                    <a:pt x="0" y="513"/>
                    <a:pt x="143" y="656"/>
                    <a:pt x="322" y="656"/>
                  </a:cubicBezTo>
                  <a:lnTo>
                    <a:pt x="2119" y="656"/>
                  </a:lnTo>
                  <a:lnTo>
                    <a:pt x="2119" y="13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4249775" y="411280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1"/>
                    <a:pt x="143" y="655"/>
                    <a:pt x="322" y="655"/>
                  </a:cubicBezTo>
                  <a:lnTo>
                    <a:pt x="2119" y="655"/>
                  </a:lnTo>
                  <a:lnTo>
                    <a:pt x="2119" y="12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4243100" y="4041925"/>
              <a:ext cx="55800" cy="16150"/>
            </a:xfrm>
            <a:custGeom>
              <a:avLst/>
              <a:gdLst/>
              <a:ahLst/>
              <a:cxnLst/>
              <a:rect l="l" t="t" r="r" b="b"/>
              <a:pathLst>
                <a:path w="2232" h="646" extrusionOk="0">
                  <a:moveTo>
                    <a:pt x="413" y="1"/>
                  </a:moveTo>
                  <a:cubicBezTo>
                    <a:pt x="1" y="1"/>
                    <a:pt x="4" y="645"/>
                    <a:pt x="423" y="645"/>
                  </a:cubicBezTo>
                  <a:cubicBezTo>
                    <a:pt x="431" y="645"/>
                    <a:pt x="438" y="645"/>
                    <a:pt x="446" y="645"/>
                  </a:cubicBezTo>
                  <a:lnTo>
                    <a:pt x="2232" y="645"/>
                  </a:lnTo>
                  <a:lnTo>
                    <a:pt x="2232" y="2"/>
                  </a:lnTo>
                  <a:lnTo>
                    <a:pt x="446" y="2"/>
                  </a:lnTo>
                  <a:cubicBezTo>
                    <a:pt x="434" y="1"/>
                    <a:pt x="423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8"/>
            <p:cNvSpPr/>
            <p:nvPr/>
          </p:nvSpPr>
          <p:spPr>
            <a:xfrm>
              <a:off x="4243475" y="3972875"/>
              <a:ext cx="55725" cy="16150"/>
            </a:xfrm>
            <a:custGeom>
              <a:avLst/>
              <a:gdLst/>
              <a:ahLst/>
              <a:cxnLst/>
              <a:rect l="l" t="t" r="r" b="b"/>
              <a:pathLst>
                <a:path w="2229" h="646" extrusionOk="0">
                  <a:moveTo>
                    <a:pt x="410" y="0"/>
                  </a:moveTo>
                  <a:cubicBezTo>
                    <a:pt x="1" y="0"/>
                    <a:pt x="1" y="646"/>
                    <a:pt x="410" y="646"/>
                  </a:cubicBezTo>
                  <a:cubicBezTo>
                    <a:pt x="421" y="646"/>
                    <a:pt x="432" y="645"/>
                    <a:pt x="443" y="645"/>
                  </a:cubicBezTo>
                  <a:lnTo>
                    <a:pt x="2229" y="645"/>
                  </a:lnTo>
                  <a:lnTo>
                    <a:pt x="2229" y="2"/>
                  </a:lnTo>
                  <a:lnTo>
                    <a:pt x="443" y="2"/>
                  </a:lnTo>
                  <a:cubicBezTo>
                    <a:pt x="432" y="1"/>
                    <a:pt x="42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8"/>
            <p:cNvSpPr/>
            <p:nvPr/>
          </p:nvSpPr>
          <p:spPr>
            <a:xfrm>
              <a:off x="4243700" y="3903825"/>
              <a:ext cx="56100" cy="16425"/>
            </a:xfrm>
            <a:custGeom>
              <a:avLst/>
              <a:gdLst/>
              <a:ahLst/>
              <a:cxnLst/>
              <a:rect l="l" t="t" r="r" b="b"/>
              <a:pathLst>
                <a:path w="2244" h="657" extrusionOk="0">
                  <a:moveTo>
                    <a:pt x="435" y="1"/>
                  </a:moveTo>
                  <a:cubicBezTo>
                    <a:pt x="1" y="1"/>
                    <a:pt x="1" y="657"/>
                    <a:pt x="435" y="657"/>
                  </a:cubicBezTo>
                  <a:cubicBezTo>
                    <a:pt x="442" y="657"/>
                    <a:pt x="450" y="657"/>
                    <a:pt x="457" y="656"/>
                  </a:cubicBezTo>
                  <a:lnTo>
                    <a:pt x="2243" y="656"/>
                  </a:lnTo>
                  <a:lnTo>
                    <a:pt x="2243" y="1"/>
                  </a:lnTo>
                  <a:lnTo>
                    <a:pt x="457" y="1"/>
                  </a:lnTo>
                  <a:cubicBezTo>
                    <a:pt x="450" y="1"/>
                    <a:pt x="442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8"/>
            <p:cNvSpPr/>
            <p:nvPr/>
          </p:nvSpPr>
          <p:spPr>
            <a:xfrm>
              <a:off x="4244075" y="3835050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8"/>
            <p:cNvSpPr/>
            <p:nvPr/>
          </p:nvSpPr>
          <p:spPr>
            <a:xfrm>
              <a:off x="4244700" y="3766325"/>
              <a:ext cx="55400" cy="16100"/>
            </a:xfrm>
            <a:custGeom>
              <a:avLst/>
              <a:gdLst/>
              <a:ahLst/>
              <a:cxnLst/>
              <a:rect l="l" t="t" r="r" b="b"/>
              <a:pathLst>
                <a:path w="2216" h="644" extrusionOk="0">
                  <a:moveTo>
                    <a:pt x="429" y="1"/>
                  </a:moveTo>
                  <a:cubicBezTo>
                    <a:pt x="1" y="1"/>
                    <a:pt x="1" y="644"/>
                    <a:pt x="429" y="644"/>
                  </a:cubicBezTo>
                  <a:lnTo>
                    <a:pt x="429" y="632"/>
                  </a:lnTo>
                  <a:lnTo>
                    <a:pt x="2215" y="644"/>
                  </a:lnTo>
                  <a:lnTo>
                    <a:pt x="2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4245000" y="3696975"/>
              <a:ext cx="55700" cy="16400"/>
            </a:xfrm>
            <a:custGeom>
              <a:avLst/>
              <a:gdLst/>
              <a:ahLst/>
              <a:cxnLst/>
              <a:rect l="l" t="t" r="r" b="b"/>
              <a:pathLst>
                <a:path w="2228" h="656" extrusionOk="0">
                  <a:moveTo>
                    <a:pt x="441" y="1"/>
                  </a:moveTo>
                  <a:cubicBezTo>
                    <a:pt x="1" y="1"/>
                    <a:pt x="1" y="643"/>
                    <a:pt x="441" y="643"/>
                  </a:cubicBezTo>
                  <a:lnTo>
                    <a:pt x="429" y="655"/>
                  </a:lnTo>
                  <a:lnTo>
                    <a:pt x="2227" y="655"/>
                  </a:lnTo>
                  <a:lnTo>
                    <a:pt x="2227" y="12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8"/>
            <p:cNvSpPr/>
            <p:nvPr/>
          </p:nvSpPr>
          <p:spPr>
            <a:xfrm>
              <a:off x="4244675" y="3628175"/>
              <a:ext cx="56300" cy="16450"/>
            </a:xfrm>
            <a:custGeom>
              <a:avLst/>
              <a:gdLst/>
              <a:ahLst/>
              <a:cxnLst/>
              <a:rect l="l" t="t" r="r" b="b"/>
              <a:pathLst>
                <a:path w="2252" h="658" extrusionOk="0">
                  <a:moveTo>
                    <a:pt x="421" y="1"/>
                  </a:moveTo>
                  <a:cubicBezTo>
                    <a:pt x="1" y="1"/>
                    <a:pt x="1" y="646"/>
                    <a:pt x="421" y="646"/>
                  </a:cubicBezTo>
                  <a:cubicBezTo>
                    <a:pt x="432" y="646"/>
                    <a:pt x="443" y="646"/>
                    <a:pt x="454" y="645"/>
                  </a:cubicBezTo>
                  <a:lnTo>
                    <a:pt x="2252" y="657"/>
                  </a:lnTo>
                  <a:lnTo>
                    <a:pt x="2252" y="14"/>
                  </a:lnTo>
                  <a:lnTo>
                    <a:pt x="454" y="2"/>
                  </a:lnTo>
                  <a:cubicBezTo>
                    <a:pt x="443" y="1"/>
                    <a:pt x="432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8"/>
            <p:cNvSpPr/>
            <p:nvPr/>
          </p:nvSpPr>
          <p:spPr>
            <a:xfrm>
              <a:off x="4246500" y="3559450"/>
              <a:ext cx="54475" cy="16100"/>
            </a:xfrm>
            <a:custGeom>
              <a:avLst/>
              <a:gdLst/>
              <a:ahLst/>
              <a:cxnLst/>
              <a:rect l="l" t="t" r="r" b="b"/>
              <a:pathLst>
                <a:path w="2179" h="644" extrusionOk="0">
                  <a:moveTo>
                    <a:pt x="393" y="1"/>
                  </a:moveTo>
                  <a:cubicBezTo>
                    <a:pt x="0" y="25"/>
                    <a:pt x="0" y="620"/>
                    <a:pt x="393" y="644"/>
                  </a:cubicBezTo>
                  <a:lnTo>
                    <a:pt x="393" y="632"/>
                  </a:lnTo>
                  <a:lnTo>
                    <a:pt x="2179" y="644"/>
                  </a:lnTo>
                  <a:lnTo>
                    <a:pt x="21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8"/>
            <p:cNvSpPr/>
            <p:nvPr/>
          </p:nvSpPr>
          <p:spPr>
            <a:xfrm>
              <a:off x="4246800" y="3490100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8"/>
            <p:cNvSpPr/>
            <p:nvPr/>
          </p:nvSpPr>
          <p:spPr>
            <a:xfrm>
              <a:off x="4246500" y="3421650"/>
              <a:ext cx="55075" cy="16100"/>
            </a:xfrm>
            <a:custGeom>
              <a:avLst/>
              <a:gdLst/>
              <a:ahLst/>
              <a:cxnLst/>
              <a:rect l="l" t="t" r="r" b="b"/>
              <a:pathLst>
                <a:path w="2203" h="644" extrusionOk="0">
                  <a:moveTo>
                    <a:pt x="405" y="0"/>
                  </a:moveTo>
                  <a:cubicBezTo>
                    <a:pt x="0" y="24"/>
                    <a:pt x="0" y="607"/>
                    <a:pt x="405" y="643"/>
                  </a:cubicBezTo>
                  <a:lnTo>
                    <a:pt x="405" y="631"/>
                  </a:lnTo>
                  <a:lnTo>
                    <a:pt x="2203" y="643"/>
                  </a:lnTo>
                  <a:lnTo>
                    <a:pt x="2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8"/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fill="none" extrusionOk="0">
                  <a:moveTo>
                    <a:pt x="9466" y="60"/>
                  </a:moveTo>
                  <a:lnTo>
                    <a:pt x="691" y="0"/>
                  </a:ln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close/>
                  <a:moveTo>
                    <a:pt x="2191" y="3929"/>
                  </a:moveTo>
                  <a:cubicBezTo>
                    <a:pt x="1441" y="3929"/>
                    <a:pt x="1060" y="3024"/>
                    <a:pt x="1596" y="2489"/>
                  </a:cubicBezTo>
                  <a:cubicBezTo>
                    <a:pt x="2120" y="1965"/>
                    <a:pt x="3037" y="2334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lose/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28"/>
          <p:cNvGrpSpPr/>
          <p:nvPr/>
        </p:nvGrpSpPr>
        <p:grpSpPr>
          <a:xfrm rot="1273713">
            <a:off x="7861798" y="3120875"/>
            <a:ext cx="1643022" cy="827836"/>
            <a:chOff x="782606" y="3568534"/>
            <a:chExt cx="1748256" cy="880829"/>
          </a:xfrm>
        </p:grpSpPr>
        <p:sp>
          <p:nvSpPr>
            <p:cNvPr id="269" name="Google Shape;269;p28"/>
            <p:cNvSpPr/>
            <p:nvPr/>
          </p:nvSpPr>
          <p:spPr>
            <a:xfrm>
              <a:off x="842931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8"/>
            <p:cNvSpPr/>
            <p:nvPr/>
          </p:nvSpPr>
          <p:spPr>
            <a:xfrm>
              <a:off x="921361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99979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107818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1156616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123504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131347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1391872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1470301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1548731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8"/>
            <p:cNvSpPr/>
            <p:nvPr/>
          </p:nvSpPr>
          <p:spPr>
            <a:xfrm>
              <a:off x="1627127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8"/>
            <p:cNvSpPr/>
            <p:nvPr/>
          </p:nvSpPr>
          <p:spPr>
            <a:xfrm>
              <a:off x="170555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8"/>
            <p:cNvSpPr/>
            <p:nvPr/>
          </p:nvSpPr>
          <p:spPr>
            <a:xfrm>
              <a:off x="178398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8"/>
            <p:cNvSpPr/>
            <p:nvPr/>
          </p:nvSpPr>
          <p:spPr>
            <a:xfrm>
              <a:off x="186241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8"/>
            <p:cNvSpPr/>
            <p:nvPr/>
          </p:nvSpPr>
          <p:spPr>
            <a:xfrm>
              <a:off x="1940407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8"/>
            <p:cNvSpPr/>
            <p:nvPr/>
          </p:nvSpPr>
          <p:spPr>
            <a:xfrm>
              <a:off x="2018836" y="4348401"/>
              <a:ext cx="19355" cy="100961"/>
            </a:xfrm>
            <a:custGeom>
              <a:avLst/>
              <a:gdLst/>
              <a:ahLst/>
              <a:cxnLst/>
              <a:rect l="l" t="t" r="r" b="b"/>
              <a:pathLst>
                <a:path w="573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8"/>
            <p:cNvSpPr/>
            <p:nvPr/>
          </p:nvSpPr>
          <p:spPr>
            <a:xfrm>
              <a:off x="2097266" y="4281219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8"/>
            <p:cNvSpPr/>
            <p:nvPr/>
          </p:nvSpPr>
          <p:spPr>
            <a:xfrm>
              <a:off x="2175696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8"/>
            <p:cNvSpPr/>
            <p:nvPr/>
          </p:nvSpPr>
          <p:spPr>
            <a:xfrm>
              <a:off x="2254092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2332521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241095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782606" y="3568534"/>
              <a:ext cx="1748256" cy="876763"/>
            </a:xfrm>
            <a:custGeom>
              <a:avLst/>
              <a:gdLst/>
              <a:ahLst/>
              <a:cxnLst/>
              <a:rect l="l" t="t" r="r" b="b"/>
              <a:pathLst>
                <a:path w="51758" h="25957" extrusionOk="0">
                  <a:moveTo>
                    <a:pt x="25873" y="7894"/>
                  </a:moveTo>
                  <a:cubicBezTo>
                    <a:pt x="31457" y="7894"/>
                    <a:pt x="36505" y="11228"/>
                    <a:pt x="38684" y="16372"/>
                  </a:cubicBezTo>
                  <a:lnTo>
                    <a:pt x="39244" y="17681"/>
                  </a:lnTo>
                  <a:lnTo>
                    <a:pt x="12514" y="17681"/>
                  </a:lnTo>
                  <a:lnTo>
                    <a:pt x="13074" y="16372"/>
                  </a:lnTo>
                  <a:cubicBezTo>
                    <a:pt x="15253" y="11228"/>
                    <a:pt x="20289" y="7894"/>
                    <a:pt x="25873" y="7894"/>
                  </a:cubicBezTo>
                  <a:close/>
                  <a:moveTo>
                    <a:pt x="25873" y="0"/>
                  </a:moveTo>
                  <a:cubicBezTo>
                    <a:pt x="15765" y="0"/>
                    <a:pt x="6978" y="6942"/>
                    <a:pt x="4632" y="16776"/>
                  </a:cubicBezTo>
                  <a:lnTo>
                    <a:pt x="4597" y="16955"/>
                  </a:lnTo>
                  <a:lnTo>
                    <a:pt x="4418" y="17681"/>
                  </a:lnTo>
                  <a:lnTo>
                    <a:pt x="1" y="17681"/>
                  </a:lnTo>
                  <a:lnTo>
                    <a:pt x="1" y="25956"/>
                  </a:lnTo>
                  <a:lnTo>
                    <a:pt x="51757" y="25956"/>
                  </a:lnTo>
                  <a:lnTo>
                    <a:pt x="51757" y="17681"/>
                  </a:lnTo>
                  <a:lnTo>
                    <a:pt x="47328" y="17681"/>
                  </a:lnTo>
                  <a:lnTo>
                    <a:pt x="47161" y="16955"/>
                  </a:lnTo>
                  <a:lnTo>
                    <a:pt x="47126" y="16776"/>
                  </a:lnTo>
                  <a:cubicBezTo>
                    <a:pt x="44780" y="6942"/>
                    <a:pt x="35993" y="0"/>
                    <a:pt x="25873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863062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8"/>
            <p:cNvSpPr/>
            <p:nvPr/>
          </p:nvSpPr>
          <p:spPr>
            <a:xfrm>
              <a:off x="941458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101988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8"/>
            <p:cNvSpPr/>
            <p:nvPr/>
          </p:nvSpPr>
          <p:spPr>
            <a:xfrm>
              <a:off x="1098318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117671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1255143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1333573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141200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1490399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1568828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1647258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1725654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1" y="2989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80408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188251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1960538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2038934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2117363" y="4261122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2195793" y="4328270"/>
              <a:ext cx="19321" cy="100995"/>
            </a:xfrm>
            <a:custGeom>
              <a:avLst/>
              <a:gdLst/>
              <a:ahLst/>
              <a:cxnLst/>
              <a:rect l="l" t="t" r="r" b="b"/>
              <a:pathLst>
                <a:path w="572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2274223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2352619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243104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" name="Google Shape;312;p28"/>
          <p:cNvGrpSpPr/>
          <p:nvPr/>
        </p:nvGrpSpPr>
        <p:grpSpPr>
          <a:xfrm rot="1799999">
            <a:off x="1343150" y="-1240050"/>
            <a:ext cx="793158" cy="2475696"/>
            <a:chOff x="3380913" y="2209950"/>
            <a:chExt cx="777911" cy="2428104"/>
          </a:xfrm>
        </p:grpSpPr>
        <p:sp>
          <p:nvSpPr>
            <p:cNvPr id="313" name="Google Shape;313;p28"/>
            <p:cNvSpPr/>
            <p:nvPr/>
          </p:nvSpPr>
          <p:spPr>
            <a:xfrm>
              <a:off x="3495547" y="4493650"/>
              <a:ext cx="30250" cy="135784"/>
            </a:xfrm>
            <a:custGeom>
              <a:avLst/>
              <a:gdLst/>
              <a:ahLst/>
              <a:cxnLst/>
              <a:rect l="l" t="t" r="r" b="b"/>
              <a:pathLst>
                <a:path w="751" h="3371" extrusionOk="0">
                  <a:moveTo>
                    <a:pt x="96" y="1"/>
                  </a:moveTo>
                  <a:lnTo>
                    <a:pt x="1" y="3370"/>
                  </a:lnTo>
                  <a:lnTo>
                    <a:pt x="751" y="84"/>
                  </a:lnTo>
                  <a:lnTo>
                    <a:pt x="417" y="36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486927" y="4485393"/>
              <a:ext cx="48457" cy="152661"/>
            </a:xfrm>
            <a:custGeom>
              <a:avLst/>
              <a:gdLst/>
              <a:ahLst/>
              <a:cxnLst/>
              <a:rect l="l" t="t" r="r" b="b"/>
              <a:pathLst>
                <a:path w="1203" h="3790" extrusionOk="0">
                  <a:moveTo>
                    <a:pt x="512" y="456"/>
                  </a:moveTo>
                  <a:lnTo>
                    <a:pt x="691" y="480"/>
                  </a:lnTo>
                  <a:lnTo>
                    <a:pt x="488" y="1396"/>
                  </a:lnTo>
                  <a:lnTo>
                    <a:pt x="512" y="456"/>
                  </a:lnTo>
                  <a:close/>
                  <a:moveTo>
                    <a:pt x="302" y="0"/>
                  </a:moveTo>
                  <a:cubicBezTo>
                    <a:pt x="253" y="0"/>
                    <a:pt x="206" y="22"/>
                    <a:pt x="167" y="51"/>
                  </a:cubicBezTo>
                  <a:cubicBezTo>
                    <a:pt x="119" y="87"/>
                    <a:pt x="95" y="146"/>
                    <a:pt x="95" y="206"/>
                  </a:cubicBezTo>
                  <a:lnTo>
                    <a:pt x="0" y="3575"/>
                  </a:lnTo>
                  <a:cubicBezTo>
                    <a:pt x="0" y="3682"/>
                    <a:pt x="72" y="3778"/>
                    <a:pt x="191" y="3789"/>
                  </a:cubicBezTo>
                  <a:lnTo>
                    <a:pt x="215" y="3789"/>
                  </a:lnTo>
                  <a:cubicBezTo>
                    <a:pt x="310" y="3789"/>
                    <a:pt x="405" y="3718"/>
                    <a:pt x="429" y="3623"/>
                  </a:cubicBezTo>
                  <a:lnTo>
                    <a:pt x="1167" y="349"/>
                  </a:lnTo>
                  <a:cubicBezTo>
                    <a:pt x="1203" y="218"/>
                    <a:pt x="1119" y="99"/>
                    <a:pt x="988" y="87"/>
                  </a:cubicBezTo>
                  <a:lnTo>
                    <a:pt x="334" y="3"/>
                  </a:lnTo>
                  <a:cubicBezTo>
                    <a:pt x="323" y="1"/>
                    <a:pt x="312" y="0"/>
                    <a:pt x="302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3485477" y="4273485"/>
              <a:ext cx="110327" cy="252394"/>
            </a:xfrm>
            <a:custGeom>
              <a:avLst/>
              <a:gdLst/>
              <a:ahLst/>
              <a:cxnLst/>
              <a:rect l="l" t="t" r="r" b="b"/>
              <a:pathLst>
                <a:path w="2739" h="6266" extrusionOk="0">
                  <a:moveTo>
                    <a:pt x="1035" y="1"/>
                  </a:moveTo>
                  <a:cubicBezTo>
                    <a:pt x="878" y="1"/>
                    <a:pt x="737" y="105"/>
                    <a:pt x="715" y="264"/>
                  </a:cubicBezTo>
                  <a:lnTo>
                    <a:pt x="24" y="5741"/>
                  </a:lnTo>
                  <a:cubicBezTo>
                    <a:pt x="0" y="5907"/>
                    <a:pt x="120" y="6062"/>
                    <a:pt x="286" y="6086"/>
                  </a:cubicBezTo>
                  <a:lnTo>
                    <a:pt x="1679" y="6264"/>
                  </a:lnTo>
                  <a:cubicBezTo>
                    <a:pt x="1688" y="6265"/>
                    <a:pt x="1696" y="6265"/>
                    <a:pt x="1704" y="6265"/>
                  </a:cubicBezTo>
                  <a:cubicBezTo>
                    <a:pt x="1861" y="6265"/>
                    <a:pt x="2002" y="6161"/>
                    <a:pt x="2025" y="6003"/>
                  </a:cubicBezTo>
                  <a:lnTo>
                    <a:pt x="2715" y="526"/>
                  </a:lnTo>
                  <a:cubicBezTo>
                    <a:pt x="2739" y="359"/>
                    <a:pt x="2620" y="204"/>
                    <a:pt x="2453" y="180"/>
                  </a:cubicBezTo>
                  <a:lnTo>
                    <a:pt x="1060" y="2"/>
                  </a:lnTo>
                  <a:cubicBezTo>
                    <a:pt x="1052" y="1"/>
                    <a:pt x="1043" y="1"/>
                    <a:pt x="103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3477340" y="4265670"/>
              <a:ext cx="127607" cy="267822"/>
            </a:xfrm>
            <a:custGeom>
              <a:avLst/>
              <a:gdLst/>
              <a:ahLst/>
              <a:cxnLst/>
              <a:rect l="l" t="t" r="r" b="b"/>
              <a:pathLst>
                <a:path w="3168" h="6649" extrusionOk="0">
                  <a:moveTo>
                    <a:pt x="1441" y="434"/>
                  </a:moveTo>
                  <a:lnTo>
                    <a:pt x="2441" y="565"/>
                  </a:lnTo>
                  <a:cubicBezTo>
                    <a:pt x="2596" y="577"/>
                    <a:pt x="2703" y="720"/>
                    <a:pt x="2691" y="874"/>
                  </a:cubicBezTo>
                  <a:lnTo>
                    <a:pt x="2048" y="5958"/>
                  </a:lnTo>
                  <a:cubicBezTo>
                    <a:pt x="2026" y="6100"/>
                    <a:pt x="1905" y="6211"/>
                    <a:pt x="1766" y="6211"/>
                  </a:cubicBezTo>
                  <a:cubicBezTo>
                    <a:pt x="1753" y="6211"/>
                    <a:pt x="1740" y="6210"/>
                    <a:pt x="1726" y="6208"/>
                  </a:cubicBezTo>
                  <a:lnTo>
                    <a:pt x="726" y="6077"/>
                  </a:lnTo>
                  <a:cubicBezTo>
                    <a:pt x="560" y="6066"/>
                    <a:pt x="453" y="5923"/>
                    <a:pt x="476" y="5756"/>
                  </a:cubicBezTo>
                  <a:lnTo>
                    <a:pt x="1119" y="684"/>
                  </a:lnTo>
                  <a:cubicBezTo>
                    <a:pt x="1131" y="601"/>
                    <a:pt x="1167" y="541"/>
                    <a:pt x="1226" y="493"/>
                  </a:cubicBezTo>
                  <a:cubicBezTo>
                    <a:pt x="1274" y="458"/>
                    <a:pt x="1345" y="434"/>
                    <a:pt x="1405" y="434"/>
                  </a:cubicBezTo>
                  <a:close/>
                  <a:moveTo>
                    <a:pt x="1414" y="0"/>
                  </a:moveTo>
                  <a:cubicBezTo>
                    <a:pt x="1055" y="0"/>
                    <a:pt x="735" y="272"/>
                    <a:pt x="691" y="636"/>
                  </a:cubicBezTo>
                  <a:lnTo>
                    <a:pt x="48" y="5708"/>
                  </a:lnTo>
                  <a:cubicBezTo>
                    <a:pt x="0" y="6101"/>
                    <a:pt x="274" y="6458"/>
                    <a:pt x="667" y="6518"/>
                  </a:cubicBezTo>
                  <a:lnTo>
                    <a:pt x="1667" y="6637"/>
                  </a:lnTo>
                  <a:lnTo>
                    <a:pt x="1762" y="6637"/>
                  </a:lnTo>
                  <a:lnTo>
                    <a:pt x="1762" y="6649"/>
                  </a:lnTo>
                  <a:cubicBezTo>
                    <a:pt x="2119" y="6649"/>
                    <a:pt x="2429" y="6375"/>
                    <a:pt x="2477" y="6018"/>
                  </a:cubicBezTo>
                  <a:lnTo>
                    <a:pt x="3120" y="934"/>
                  </a:lnTo>
                  <a:cubicBezTo>
                    <a:pt x="3167" y="541"/>
                    <a:pt x="2893" y="184"/>
                    <a:pt x="2500" y="136"/>
                  </a:cubicBezTo>
                  <a:lnTo>
                    <a:pt x="1500" y="5"/>
                  </a:lnTo>
                  <a:cubicBezTo>
                    <a:pt x="1471" y="2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3394849" y="4310179"/>
              <a:ext cx="90670" cy="39434"/>
            </a:xfrm>
            <a:custGeom>
              <a:avLst/>
              <a:gdLst/>
              <a:ahLst/>
              <a:cxnLst/>
              <a:rect l="l" t="t" r="r" b="b"/>
              <a:pathLst>
                <a:path w="2251" h="979" extrusionOk="0">
                  <a:moveTo>
                    <a:pt x="360" y="1"/>
                  </a:moveTo>
                  <a:cubicBezTo>
                    <a:pt x="209" y="1"/>
                    <a:pt x="79" y="102"/>
                    <a:pt x="48" y="258"/>
                  </a:cubicBezTo>
                  <a:cubicBezTo>
                    <a:pt x="0" y="436"/>
                    <a:pt x="119" y="615"/>
                    <a:pt x="298" y="650"/>
                  </a:cubicBezTo>
                  <a:lnTo>
                    <a:pt x="1822" y="972"/>
                  </a:lnTo>
                  <a:cubicBezTo>
                    <a:pt x="1843" y="976"/>
                    <a:pt x="1865" y="978"/>
                    <a:pt x="1886" y="978"/>
                  </a:cubicBezTo>
                  <a:cubicBezTo>
                    <a:pt x="2041" y="978"/>
                    <a:pt x="2183" y="867"/>
                    <a:pt x="2215" y="710"/>
                  </a:cubicBezTo>
                  <a:cubicBezTo>
                    <a:pt x="2250" y="531"/>
                    <a:pt x="2131" y="365"/>
                    <a:pt x="1953" y="317"/>
                  </a:cubicBezTo>
                  <a:lnTo>
                    <a:pt x="429" y="8"/>
                  </a:lnTo>
                  <a:cubicBezTo>
                    <a:pt x="406" y="3"/>
                    <a:pt x="383" y="1"/>
                    <a:pt x="360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3380913" y="4301478"/>
              <a:ext cx="120921" cy="56996"/>
            </a:xfrm>
            <a:custGeom>
              <a:avLst/>
              <a:gdLst/>
              <a:ahLst/>
              <a:cxnLst/>
              <a:rect l="l" t="t" r="r" b="b"/>
              <a:pathLst>
                <a:path w="3002" h="1415" extrusionOk="0">
                  <a:moveTo>
                    <a:pt x="696" y="430"/>
                  </a:moveTo>
                  <a:cubicBezTo>
                    <a:pt x="710" y="430"/>
                    <a:pt x="724" y="433"/>
                    <a:pt x="739" y="438"/>
                  </a:cubicBezTo>
                  <a:lnTo>
                    <a:pt x="2263" y="747"/>
                  </a:lnTo>
                  <a:cubicBezTo>
                    <a:pt x="2323" y="759"/>
                    <a:pt x="2358" y="819"/>
                    <a:pt x="2346" y="890"/>
                  </a:cubicBezTo>
                  <a:cubicBezTo>
                    <a:pt x="2336" y="942"/>
                    <a:pt x="2290" y="976"/>
                    <a:pt x="2238" y="976"/>
                  </a:cubicBezTo>
                  <a:cubicBezTo>
                    <a:pt x="2231" y="976"/>
                    <a:pt x="2223" y="975"/>
                    <a:pt x="2215" y="974"/>
                  </a:cubicBezTo>
                  <a:lnTo>
                    <a:pt x="691" y="652"/>
                  </a:lnTo>
                  <a:cubicBezTo>
                    <a:pt x="620" y="640"/>
                    <a:pt x="584" y="581"/>
                    <a:pt x="596" y="521"/>
                  </a:cubicBezTo>
                  <a:cubicBezTo>
                    <a:pt x="608" y="485"/>
                    <a:pt x="620" y="462"/>
                    <a:pt x="644" y="450"/>
                  </a:cubicBezTo>
                  <a:cubicBezTo>
                    <a:pt x="658" y="436"/>
                    <a:pt x="676" y="430"/>
                    <a:pt x="696" y="430"/>
                  </a:cubicBezTo>
                  <a:close/>
                  <a:moveTo>
                    <a:pt x="719" y="0"/>
                  </a:moveTo>
                  <a:cubicBezTo>
                    <a:pt x="612" y="0"/>
                    <a:pt x="508" y="29"/>
                    <a:pt x="418" y="93"/>
                  </a:cubicBezTo>
                  <a:cubicBezTo>
                    <a:pt x="1" y="355"/>
                    <a:pt x="120" y="974"/>
                    <a:pt x="596" y="1081"/>
                  </a:cubicBezTo>
                  <a:lnTo>
                    <a:pt x="2120" y="1402"/>
                  </a:lnTo>
                  <a:cubicBezTo>
                    <a:pt x="2156" y="1402"/>
                    <a:pt x="2192" y="1402"/>
                    <a:pt x="2239" y="1414"/>
                  </a:cubicBezTo>
                  <a:cubicBezTo>
                    <a:pt x="2894" y="1414"/>
                    <a:pt x="3001" y="462"/>
                    <a:pt x="2346" y="331"/>
                  </a:cubicBezTo>
                  <a:lnTo>
                    <a:pt x="822" y="9"/>
                  </a:lnTo>
                  <a:cubicBezTo>
                    <a:pt x="788" y="3"/>
                    <a:pt x="753" y="0"/>
                    <a:pt x="719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3419298" y="278976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1"/>
                  </a:moveTo>
                  <a:cubicBezTo>
                    <a:pt x="5848" y="1"/>
                    <a:pt x="5613" y="181"/>
                    <a:pt x="5561" y="452"/>
                  </a:cubicBezTo>
                  <a:lnTo>
                    <a:pt x="72" y="40743"/>
                  </a:lnTo>
                  <a:cubicBezTo>
                    <a:pt x="0" y="41053"/>
                    <a:pt x="203" y="41350"/>
                    <a:pt x="500" y="41410"/>
                  </a:cubicBezTo>
                  <a:lnTo>
                    <a:pt x="1620" y="41648"/>
                  </a:lnTo>
                  <a:cubicBezTo>
                    <a:pt x="1655" y="41655"/>
                    <a:pt x="1690" y="41658"/>
                    <a:pt x="1725" y="41658"/>
                  </a:cubicBezTo>
                  <a:cubicBezTo>
                    <a:pt x="1984" y="41658"/>
                    <a:pt x="2223" y="41470"/>
                    <a:pt x="2286" y="41207"/>
                  </a:cubicBezTo>
                  <a:lnTo>
                    <a:pt x="7775" y="917"/>
                  </a:lnTo>
                  <a:cubicBezTo>
                    <a:pt x="7835" y="607"/>
                    <a:pt x="7644" y="309"/>
                    <a:pt x="7335" y="250"/>
                  </a:cubicBezTo>
                  <a:lnTo>
                    <a:pt x="6227" y="12"/>
                  </a:lnTo>
                  <a:cubicBezTo>
                    <a:pt x="6189" y="4"/>
                    <a:pt x="6151" y="1"/>
                    <a:pt x="611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3410195" y="2781429"/>
              <a:ext cx="333800" cy="1695063"/>
            </a:xfrm>
            <a:custGeom>
              <a:avLst/>
              <a:gdLst/>
              <a:ahLst/>
              <a:cxnLst/>
              <a:rect l="l" t="t" r="r" b="b"/>
              <a:pathLst>
                <a:path w="8287" h="42082" extrusionOk="0">
                  <a:moveTo>
                    <a:pt x="6330" y="424"/>
                  </a:moveTo>
                  <a:cubicBezTo>
                    <a:pt x="6355" y="424"/>
                    <a:pt x="6380" y="427"/>
                    <a:pt x="6406" y="433"/>
                  </a:cubicBezTo>
                  <a:lnTo>
                    <a:pt x="7513" y="671"/>
                  </a:lnTo>
                  <a:cubicBezTo>
                    <a:pt x="7608" y="683"/>
                    <a:pt x="7692" y="743"/>
                    <a:pt x="7739" y="814"/>
                  </a:cubicBezTo>
                  <a:cubicBezTo>
                    <a:pt x="7787" y="886"/>
                    <a:pt x="7811" y="981"/>
                    <a:pt x="7787" y="1076"/>
                  </a:cubicBezTo>
                  <a:lnTo>
                    <a:pt x="7787" y="1088"/>
                  </a:lnTo>
                  <a:lnTo>
                    <a:pt x="2298" y="41379"/>
                  </a:lnTo>
                  <a:cubicBezTo>
                    <a:pt x="2256" y="41536"/>
                    <a:pt x="2113" y="41647"/>
                    <a:pt x="1949" y="41647"/>
                  </a:cubicBezTo>
                  <a:cubicBezTo>
                    <a:pt x="1927" y="41647"/>
                    <a:pt x="1904" y="41645"/>
                    <a:pt x="1881" y="41641"/>
                  </a:cubicBezTo>
                  <a:lnTo>
                    <a:pt x="774" y="41402"/>
                  </a:lnTo>
                  <a:cubicBezTo>
                    <a:pt x="584" y="41367"/>
                    <a:pt x="465" y="41176"/>
                    <a:pt x="500" y="40998"/>
                  </a:cubicBezTo>
                  <a:lnTo>
                    <a:pt x="500" y="40986"/>
                  </a:lnTo>
                  <a:lnTo>
                    <a:pt x="6001" y="695"/>
                  </a:lnTo>
                  <a:cubicBezTo>
                    <a:pt x="6013" y="612"/>
                    <a:pt x="6072" y="528"/>
                    <a:pt x="6144" y="481"/>
                  </a:cubicBezTo>
                  <a:cubicBezTo>
                    <a:pt x="6196" y="446"/>
                    <a:pt x="6261" y="424"/>
                    <a:pt x="6330" y="424"/>
                  </a:cubicBezTo>
                  <a:close/>
                  <a:moveTo>
                    <a:pt x="6334" y="1"/>
                  </a:moveTo>
                  <a:cubicBezTo>
                    <a:pt x="5976" y="1"/>
                    <a:pt x="5656" y="247"/>
                    <a:pt x="5572" y="612"/>
                  </a:cubicBezTo>
                  <a:lnTo>
                    <a:pt x="5572" y="624"/>
                  </a:lnTo>
                  <a:lnTo>
                    <a:pt x="84" y="40914"/>
                  </a:lnTo>
                  <a:cubicBezTo>
                    <a:pt x="0" y="41331"/>
                    <a:pt x="262" y="41736"/>
                    <a:pt x="691" y="41831"/>
                  </a:cubicBezTo>
                  <a:lnTo>
                    <a:pt x="1798" y="42057"/>
                  </a:lnTo>
                  <a:cubicBezTo>
                    <a:pt x="1846" y="42069"/>
                    <a:pt x="1905" y="42069"/>
                    <a:pt x="1953" y="42081"/>
                  </a:cubicBezTo>
                  <a:cubicBezTo>
                    <a:pt x="2322" y="42081"/>
                    <a:pt x="2643" y="41819"/>
                    <a:pt x="2727" y="41462"/>
                  </a:cubicBezTo>
                  <a:lnTo>
                    <a:pt x="2727" y="41450"/>
                  </a:lnTo>
                  <a:lnTo>
                    <a:pt x="8216" y="1159"/>
                  </a:lnTo>
                  <a:cubicBezTo>
                    <a:pt x="8287" y="743"/>
                    <a:pt x="8025" y="338"/>
                    <a:pt x="7608" y="255"/>
                  </a:cubicBezTo>
                  <a:lnTo>
                    <a:pt x="6489" y="16"/>
                  </a:lnTo>
                  <a:cubicBezTo>
                    <a:pt x="6437" y="6"/>
                    <a:pt x="6385" y="1"/>
                    <a:pt x="633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8"/>
            <p:cNvSpPr/>
            <p:nvPr/>
          </p:nvSpPr>
          <p:spPr>
            <a:xfrm>
              <a:off x="4033634" y="4416435"/>
              <a:ext cx="49424" cy="209134"/>
            </a:xfrm>
            <a:custGeom>
              <a:avLst/>
              <a:gdLst/>
              <a:ahLst/>
              <a:cxnLst/>
              <a:rect l="l" t="t" r="r" b="b"/>
              <a:pathLst>
                <a:path w="1227" h="5192" extrusionOk="0">
                  <a:moveTo>
                    <a:pt x="643" y="1"/>
                  </a:moveTo>
                  <a:lnTo>
                    <a:pt x="322" y="72"/>
                  </a:lnTo>
                  <a:lnTo>
                    <a:pt x="0" y="132"/>
                  </a:lnTo>
                  <a:lnTo>
                    <a:pt x="1227" y="5192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8"/>
            <p:cNvSpPr/>
            <p:nvPr/>
          </p:nvSpPr>
          <p:spPr>
            <a:xfrm>
              <a:off x="4024048" y="4407654"/>
              <a:ext cx="68113" cy="226575"/>
            </a:xfrm>
            <a:custGeom>
              <a:avLst/>
              <a:gdLst/>
              <a:ahLst/>
              <a:cxnLst/>
              <a:rect l="l" t="t" r="r" b="b"/>
              <a:pathLst>
                <a:path w="1691" h="5625" extrusionOk="0">
                  <a:moveTo>
                    <a:pt x="691" y="481"/>
                  </a:moveTo>
                  <a:lnTo>
                    <a:pt x="869" y="2064"/>
                  </a:lnTo>
                  <a:lnTo>
                    <a:pt x="500" y="516"/>
                  </a:lnTo>
                  <a:lnTo>
                    <a:pt x="691" y="481"/>
                  </a:lnTo>
                  <a:close/>
                  <a:moveTo>
                    <a:pt x="878" y="0"/>
                  </a:moveTo>
                  <a:cubicBezTo>
                    <a:pt x="863" y="0"/>
                    <a:pt x="849" y="2"/>
                    <a:pt x="834" y="5"/>
                  </a:cubicBezTo>
                  <a:lnTo>
                    <a:pt x="191" y="135"/>
                  </a:lnTo>
                  <a:cubicBezTo>
                    <a:pt x="72" y="159"/>
                    <a:pt x="0" y="278"/>
                    <a:pt x="24" y="397"/>
                  </a:cubicBezTo>
                  <a:lnTo>
                    <a:pt x="1262" y="5458"/>
                  </a:lnTo>
                  <a:cubicBezTo>
                    <a:pt x="1274" y="5553"/>
                    <a:pt x="1369" y="5624"/>
                    <a:pt x="1465" y="5624"/>
                  </a:cubicBezTo>
                  <a:cubicBezTo>
                    <a:pt x="1477" y="5624"/>
                    <a:pt x="1488" y="5624"/>
                    <a:pt x="1500" y="5612"/>
                  </a:cubicBezTo>
                  <a:cubicBezTo>
                    <a:pt x="1619" y="5600"/>
                    <a:pt x="1691" y="5493"/>
                    <a:pt x="1679" y="5386"/>
                  </a:cubicBezTo>
                  <a:lnTo>
                    <a:pt x="1096" y="195"/>
                  </a:lnTo>
                  <a:cubicBezTo>
                    <a:pt x="1074" y="79"/>
                    <a:pt x="988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4025941" y="4312112"/>
              <a:ext cx="90227" cy="39394"/>
            </a:xfrm>
            <a:custGeom>
              <a:avLst/>
              <a:gdLst/>
              <a:ahLst/>
              <a:cxnLst/>
              <a:rect l="l" t="t" r="r" b="b"/>
              <a:pathLst>
                <a:path w="2240" h="978" extrusionOk="0">
                  <a:moveTo>
                    <a:pt x="1879" y="0"/>
                  </a:moveTo>
                  <a:cubicBezTo>
                    <a:pt x="1857" y="0"/>
                    <a:pt x="1834" y="3"/>
                    <a:pt x="1811" y="7"/>
                  </a:cubicBezTo>
                  <a:lnTo>
                    <a:pt x="287" y="317"/>
                  </a:lnTo>
                  <a:cubicBezTo>
                    <a:pt x="108" y="364"/>
                    <a:pt x="1" y="531"/>
                    <a:pt x="37" y="710"/>
                  </a:cubicBezTo>
                  <a:cubicBezTo>
                    <a:pt x="68" y="867"/>
                    <a:pt x="210" y="978"/>
                    <a:pt x="366" y="978"/>
                  </a:cubicBezTo>
                  <a:cubicBezTo>
                    <a:pt x="387" y="978"/>
                    <a:pt x="408" y="976"/>
                    <a:pt x="429" y="972"/>
                  </a:cubicBezTo>
                  <a:lnTo>
                    <a:pt x="1953" y="650"/>
                  </a:lnTo>
                  <a:cubicBezTo>
                    <a:pt x="2132" y="614"/>
                    <a:pt x="2239" y="436"/>
                    <a:pt x="2203" y="257"/>
                  </a:cubicBezTo>
                  <a:cubicBezTo>
                    <a:pt x="2172" y="102"/>
                    <a:pt x="2033" y="0"/>
                    <a:pt x="1879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8"/>
            <p:cNvSpPr/>
            <p:nvPr/>
          </p:nvSpPr>
          <p:spPr>
            <a:xfrm>
              <a:off x="4009668" y="4303210"/>
              <a:ext cx="123378" cy="57157"/>
            </a:xfrm>
            <a:custGeom>
              <a:avLst/>
              <a:gdLst/>
              <a:ahLst/>
              <a:cxnLst/>
              <a:rect l="l" t="t" r="r" b="b"/>
              <a:pathLst>
                <a:path w="3063" h="1419" extrusionOk="0">
                  <a:moveTo>
                    <a:pt x="2297" y="430"/>
                  </a:moveTo>
                  <a:cubicBezTo>
                    <a:pt x="2430" y="430"/>
                    <a:pt x="2449" y="634"/>
                    <a:pt x="2310" y="657"/>
                  </a:cubicBezTo>
                  <a:lnTo>
                    <a:pt x="786" y="978"/>
                  </a:lnTo>
                  <a:cubicBezTo>
                    <a:pt x="778" y="980"/>
                    <a:pt x="770" y="981"/>
                    <a:pt x="763" y="981"/>
                  </a:cubicBezTo>
                  <a:cubicBezTo>
                    <a:pt x="712" y="981"/>
                    <a:pt x="665" y="947"/>
                    <a:pt x="655" y="895"/>
                  </a:cubicBezTo>
                  <a:cubicBezTo>
                    <a:pt x="643" y="859"/>
                    <a:pt x="655" y="835"/>
                    <a:pt x="667" y="800"/>
                  </a:cubicBezTo>
                  <a:cubicBezTo>
                    <a:pt x="679" y="776"/>
                    <a:pt x="714" y="764"/>
                    <a:pt x="738" y="752"/>
                  </a:cubicBezTo>
                  <a:lnTo>
                    <a:pt x="2262" y="431"/>
                  </a:lnTo>
                  <a:lnTo>
                    <a:pt x="2286" y="431"/>
                  </a:lnTo>
                  <a:cubicBezTo>
                    <a:pt x="2290" y="430"/>
                    <a:pt x="2294" y="430"/>
                    <a:pt x="2297" y="430"/>
                  </a:cubicBezTo>
                  <a:close/>
                  <a:moveTo>
                    <a:pt x="2306" y="1"/>
                  </a:moveTo>
                  <a:cubicBezTo>
                    <a:pt x="2265" y="1"/>
                    <a:pt x="2223" y="5"/>
                    <a:pt x="2179" y="14"/>
                  </a:cubicBezTo>
                  <a:lnTo>
                    <a:pt x="655" y="335"/>
                  </a:lnTo>
                  <a:cubicBezTo>
                    <a:pt x="0" y="466"/>
                    <a:pt x="95" y="1419"/>
                    <a:pt x="762" y="1419"/>
                  </a:cubicBezTo>
                  <a:cubicBezTo>
                    <a:pt x="798" y="1419"/>
                    <a:pt x="833" y="1407"/>
                    <a:pt x="869" y="1407"/>
                  </a:cubicBezTo>
                  <a:lnTo>
                    <a:pt x="2393" y="1085"/>
                  </a:lnTo>
                  <a:cubicBezTo>
                    <a:pt x="3063" y="940"/>
                    <a:pt x="2906" y="1"/>
                    <a:pt x="2306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8"/>
            <p:cNvSpPr/>
            <p:nvPr/>
          </p:nvSpPr>
          <p:spPr>
            <a:xfrm>
              <a:off x="3782817" y="279504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8" y="1"/>
                  </a:moveTo>
                  <a:cubicBezTo>
                    <a:pt x="1681" y="1"/>
                    <a:pt x="1644" y="4"/>
                    <a:pt x="1608" y="12"/>
                  </a:cubicBezTo>
                  <a:lnTo>
                    <a:pt x="500" y="250"/>
                  </a:lnTo>
                  <a:cubicBezTo>
                    <a:pt x="191" y="309"/>
                    <a:pt x="0" y="607"/>
                    <a:pt x="60" y="917"/>
                  </a:cubicBezTo>
                  <a:lnTo>
                    <a:pt x="5549" y="41207"/>
                  </a:lnTo>
                  <a:cubicBezTo>
                    <a:pt x="5601" y="41470"/>
                    <a:pt x="5848" y="41658"/>
                    <a:pt x="6110" y="41658"/>
                  </a:cubicBezTo>
                  <a:cubicBezTo>
                    <a:pt x="6145" y="41658"/>
                    <a:pt x="6180" y="41655"/>
                    <a:pt x="6215" y="41648"/>
                  </a:cubicBezTo>
                  <a:lnTo>
                    <a:pt x="7335" y="41410"/>
                  </a:lnTo>
                  <a:cubicBezTo>
                    <a:pt x="7632" y="41350"/>
                    <a:pt x="7835" y="41041"/>
                    <a:pt x="7763" y="40743"/>
                  </a:cubicBezTo>
                  <a:lnTo>
                    <a:pt x="2274" y="452"/>
                  </a:lnTo>
                  <a:cubicBezTo>
                    <a:pt x="2222" y="181"/>
                    <a:pt x="197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8"/>
            <p:cNvSpPr/>
            <p:nvPr/>
          </p:nvSpPr>
          <p:spPr>
            <a:xfrm>
              <a:off x="3773230" y="2786705"/>
              <a:ext cx="334284" cy="1695063"/>
            </a:xfrm>
            <a:custGeom>
              <a:avLst/>
              <a:gdLst/>
              <a:ahLst/>
              <a:cxnLst/>
              <a:rect l="l" t="t" r="r" b="b"/>
              <a:pathLst>
                <a:path w="8299" h="42082" extrusionOk="0">
                  <a:moveTo>
                    <a:pt x="1969" y="424"/>
                  </a:moveTo>
                  <a:cubicBezTo>
                    <a:pt x="2038" y="424"/>
                    <a:pt x="2103" y="446"/>
                    <a:pt x="2155" y="481"/>
                  </a:cubicBezTo>
                  <a:cubicBezTo>
                    <a:pt x="2227" y="528"/>
                    <a:pt x="2286" y="612"/>
                    <a:pt x="2310" y="695"/>
                  </a:cubicBezTo>
                  <a:lnTo>
                    <a:pt x="7799" y="40974"/>
                  </a:lnTo>
                  <a:lnTo>
                    <a:pt x="7799" y="40998"/>
                  </a:lnTo>
                  <a:cubicBezTo>
                    <a:pt x="7835" y="41176"/>
                    <a:pt x="7715" y="41367"/>
                    <a:pt x="7525" y="41402"/>
                  </a:cubicBezTo>
                  <a:lnTo>
                    <a:pt x="6418" y="41641"/>
                  </a:lnTo>
                  <a:cubicBezTo>
                    <a:pt x="6395" y="41645"/>
                    <a:pt x="6372" y="41647"/>
                    <a:pt x="6350" y="41647"/>
                  </a:cubicBezTo>
                  <a:cubicBezTo>
                    <a:pt x="6186" y="41647"/>
                    <a:pt x="6043" y="41536"/>
                    <a:pt x="6001" y="41379"/>
                  </a:cubicBezTo>
                  <a:lnTo>
                    <a:pt x="512" y="1088"/>
                  </a:lnTo>
                  <a:lnTo>
                    <a:pt x="512" y="1076"/>
                  </a:lnTo>
                  <a:cubicBezTo>
                    <a:pt x="476" y="886"/>
                    <a:pt x="596" y="707"/>
                    <a:pt x="786" y="671"/>
                  </a:cubicBezTo>
                  <a:lnTo>
                    <a:pt x="1893" y="433"/>
                  </a:lnTo>
                  <a:cubicBezTo>
                    <a:pt x="1919" y="427"/>
                    <a:pt x="1944" y="424"/>
                    <a:pt x="1969" y="424"/>
                  </a:cubicBezTo>
                  <a:close/>
                  <a:moveTo>
                    <a:pt x="1954" y="1"/>
                  </a:moveTo>
                  <a:cubicBezTo>
                    <a:pt x="1902" y="1"/>
                    <a:pt x="1850" y="6"/>
                    <a:pt x="1798" y="16"/>
                  </a:cubicBezTo>
                  <a:lnTo>
                    <a:pt x="691" y="254"/>
                  </a:lnTo>
                  <a:cubicBezTo>
                    <a:pt x="274" y="338"/>
                    <a:pt x="0" y="743"/>
                    <a:pt x="84" y="1171"/>
                  </a:cubicBezTo>
                  <a:lnTo>
                    <a:pt x="5584" y="41438"/>
                  </a:lnTo>
                  <a:lnTo>
                    <a:pt x="5584" y="41462"/>
                  </a:lnTo>
                  <a:cubicBezTo>
                    <a:pt x="5656" y="41819"/>
                    <a:pt x="5977" y="42081"/>
                    <a:pt x="6346" y="42081"/>
                  </a:cubicBezTo>
                  <a:cubicBezTo>
                    <a:pt x="6394" y="42081"/>
                    <a:pt x="6442" y="42069"/>
                    <a:pt x="6501" y="42057"/>
                  </a:cubicBezTo>
                  <a:lnTo>
                    <a:pt x="7608" y="41831"/>
                  </a:lnTo>
                  <a:cubicBezTo>
                    <a:pt x="8025" y="41736"/>
                    <a:pt x="8299" y="41331"/>
                    <a:pt x="8216" y="40914"/>
                  </a:cubicBezTo>
                  <a:lnTo>
                    <a:pt x="2727" y="624"/>
                  </a:lnTo>
                  <a:lnTo>
                    <a:pt x="2727" y="612"/>
                  </a:lnTo>
                  <a:cubicBezTo>
                    <a:pt x="2643" y="247"/>
                    <a:pt x="2314" y="1"/>
                    <a:pt x="1954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8"/>
            <p:cNvSpPr/>
            <p:nvPr/>
          </p:nvSpPr>
          <p:spPr>
            <a:xfrm>
              <a:off x="3470131" y="2949433"/>
              <a:ext cx="523761" cy="44187"/>
            </a:xfrm>
            <a:custGeom>
              <a:avLst/>
              <a:gdLst/>
              <a:ahLst/>
              <a:cxnLst/>
              <a:rect l="l" t="t" r="r" b="b"/>
              <a:pathLst>
                <a:path w="13003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8"/>
            <p:cNvSpPr/>
            <p:nvPr/>
          </p:nvSpPr>
          <p:spPr>
            <a:xfrm>
              <a:off x="3461511" y="2940813"/>
              <a:ext cx="541001" cy="61427"/>
            </a:xfrm>
            <a:custGeom>
              <a:avLst/>
              <a:gdLst/>
              <a:ahLst/>
              <a:cxnLst/>
              <a:rect l="l" t="t" r="r" b="b"/>
              <a:pathLst>
                <a:path w="13431" h="1525" extrusionOk="0">
                  <a:moveTo>
                    <a:pt x="13002" y="429"/>
                  </a:moveTo>
                  <a:lnTo>
                    <a:pt x="13002" y="1096"/>
                  </a:lnTo>
                  <a:lnTo>
                    <a:pt x="429" y="1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1524"/>
                  </a:lnTo>
                  <a:lnTo>
                    <a:pt x="13430" y="1524"/>
                  </a:lnTo>
                  <a:lnTo>
                    <a:pt x="13430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8"/>
            <p:cNvSpPr/>
            <p:nvPr/>
          </p:nvSpPr>
          <p:spPr>
            <a:xfrm>
              <a:off x="3993838" y="289187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1"/>
                  </a:moveTo>
                  <a:cubicBezTo>
                    <a:pt x="131" y="1"/>
                    <a:pt x="0" y="132"/>
                    <a:pt x="0" y="299"/>
                  </a:cubicBezTo>
                  <a:lnTo>
                    <a:pt x="0" y="3644"/>
                  </a:lnTo>
                  <a:cubicBezTo>
                    <a:pt x="0" y="3811"/>
                    <a:pt x="131" y="3954"/>
                    <a:pt x="298" y="3954"/>
                  </a:cubicBezTo>
                  <a:lnTo>
                    <a:pt x="1095" y="3954"/>
                  </a:lnTo>
                  <a:cubicBezTo>
                    <a:pt x="1262" y="3954"/>
                    <a:pt x="1393" y="3811"/>
                    <a:pt x="1393" y="3644"/>
                  </a:cubicBezTo>
                  <a:lnTo>
                    <a:pt x="1393" y="299"/>
                  </a:lnTo>
                  <a:cubicBezTo>
                    <a:pt x="1393" y="132"/>
                    <a:pt x="1262" y="1"/>
                    <a:pt x="109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8"/>
            <p:cNvSpPr/>
            <p:nvPr/>
          </p:nvSpPr>
          <p:spPr>
            <a:xfrm>
              <a:off x="3985178" y="2883254"/>
              <a:ext cx="73430" cy="176547"/>
            </a:xfrm>
            <a:custGeom>
              <a:avLst/>
              <a:gdLst/>
              <a:ahLst/>
              <a:cxnLst/>
              <a:rect l="l" t="t" r="r" b="b"/>
              <a:pathLst>
                <a:path w="1823" h="4383" extrusionOk="0">
                  <a:moveTo>
                    <a:pt x="1108" y="429"/>
                  </a:moveTo>
                  <a:cubicBezTo>
                    <a:pt x="1263" y="429"/>
                    <a:pt x="1394" y="560"/>
                    <a:pt x="1394" y="715"/>
                  </a:cubicBezTo>
                  <a:lnTo>
                    <a:pt x="1394" y="3668"/>
                  </a:lnTo>
                  <a:cubicBezTo>
                    <a:pt x="1394" y="3823"/>
                    <a:pt x="1263" y="3953"/>
                    <a:pt x="1108" y="3953"/>
                  </a:cubicBezTo>
                  <a:lnTo>
                    <a:pt x="715" y="3953"/>
                  </a:lnTo>
                  <a:cubicBezTo>
                    <a:pt x="560" y="3953"/>
                    <a:pt x="429" y="3823"/>
                    <a:pt x="429" y="3668"/>
                  </a:cubicBezTo>
                  <a:lnTo>
                    <a:pt x="429" y="715"/>
                  </a:lnTo>
                  <a:cubicBezTo>
                    <a:pt x="429" y="560"/>
                    <a:pt x="560" y="429"/>
                    <a:pt x="715" y="429"/>
                  </a:cubicBezTo>
                  <a:close/>
                  <a:moveTo>
                    <a:pt x="715" y="1"/>
                  </a:moveTo>
                  <a:cubicBezTo>
                    <a:pt x="322" y="1"/>
                    <a:pt x="1" y="322"/>
                    <a:pt x="1" y="715"/>
                  </a:cubicBezTo>
                  <a:lnTo>
                    <a:pt x="1" y="3668"/>
                  </a:lnTo>
                  <a:cubicBezTo>
                    <a:pt x="1" y="4061"/>
                    <a:pt x="322" y="4382"/>
                    <a:pt x="715" y="4382"/>
                  </a:cubicBezTo>
                  <a:lnTo>
                    <a:pt x="1108" y="4382"/>
                  </a:lnTo>
                  <a:cubicBezTo>
                    <a:pt x="1501" y="4382"/>
                    <a:pt x="1822" y="4061"/>
                    <a:pt x="1822" y="3668"/>
                  </a:cubicBezTo>
                  <a:lnTo>
                    <a:pt x="1822" y="715"/>
                  </a:lnTo>
                  <a:cubicBezTo>
                    <a:pt x="1822" y="322"/>
                    <a:pt x="1501" y="1"/>
                    <a:pt x="1108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8"/>
            <p:cNvSpPr/>
            <p:nvPr/>
          </p:nvSpPr>
          <p:spPr>
            <a:xfrm>
              <a:off x="3696015" y="234758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0" y="0"/>
                  </a:moveTo>
                  <a:lnTo>
                    <a:pt x="0" y="6620"/>
                  </a:lnTo>
                  <a:lnTo>
                    <a:pt x="3179" y="6620"/>
                  </a:lnTo>
                  <a:lnTo>
                    <a:pt x="3179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8"/>
            <p:cNvSpPr/>
            <p:nvPr/>
          </p:nvSpPr>
          <p:spPr>
            <a:xfrm>
              <a:off x="3687396" y="2338964"/>
              <a:ext cx="145330" cy="284417"/>
            </a:xfrm>
            <a:custGeom>
              <a:avLst/>
              <a:gdLst/>
              <a:ahLst/>
              <a:cxnLst/>
              <a:rect l="l" t="t" r="r" b="b"/>
              <a:pathLst>
                <a:path w="3608" h="7061" extrusionOk="0">
                  <a:moveTo>
                    <a:pt x="3179" y="429"/>
                  </a:moveTo>
                  <a:lnTo>
                    <a:pt x="3179" y="6632"/>
                  </a:lnTo>
                  <a:lnTo>
                    <a:pt x="429" y="6632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7060"/>
                  </a:lnTo>
                  <a:lnTo>
                    <a:pt x="3608" y="7060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8"/>
            <p:cNvSpPr/>
            <p:nvPr/>
          </p:nvSpPr>
          <p:spPr>
            <a:xfrm>
              <a:off x="3666773" y="2218570"/>
              <a:ext cx="186094" cy="328081"/>
            </a:xfrm>
            <a:custGeom>
              <a:avLst/>
              <a:gdLst/>
              <a:ahLst/>
              <a:cxnLst/>
              <a:rect l="l" t="t" r="r" b="b"/>
              <a:pathLst>
                <a:path w="4620" h="8145" extrusionOk="0">
                  <a:moveTo>
                    <a:pt x="750" y="1"/>
                  </a:moveTo>
                  <a:cubicBezTo>
                    <a:pt x="333" y="1"/>
                    <a:pt x="0" y="334"/>
                    <a:pt x="0" y="739"/>
                  </a:cubicBezTo>
                  <a:lnTo>
                    <a:pt x="0" y="7394"/>
                  </a:lnTo>
                  <a:cubicBezTo>
                    <a:pt x="0" y="7811"/>
                    <a:pt x="333" y="8144"/>
                    <a:pt x="750" y="8144"/>
                  </a:cubicBezTo>
                  <a:lnTo>
                    <a:pt x="3881" y="8144"/>
                  </a:lnTo>
                  <a:cubicBezTo>
                    <a:pt x="4286" y="8144"/>
                    <a:pt x="4620" y="7811"/>
                    <a:pt x="4620" y="7394"/>
                  </a:cubicBezTo>
                  <a:lnTo>
                    <a:pt x="4620" y="739"/>
                  </a:lnTo>
                  <a:cubicBezTo>
                    <a:pt x="4620" y="334"/>
                    <a:pt x="4286" y="1"/>
                    <a:pt x="3881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8"/>
            <p:cNvSpPr/>
            <p:nvPr/>
          </p:nvSpPr>
          <p:spPr>
            <a:xfrm>
              <a:off x="3658113" y="2209950"/>
              <a:ext cx="203374" cy="345320"/>
            </a:xfrm>
            <a:custGeom>
              <a:avLst/>
              <a:gdLst/>
              <a:ahLst/>
              <a:cxnLst/>
              <a:rect l="l" t="t" r="r" b="b"/>
              <a:pathLst>
                <a:path w="5049" h="8573" extrusionOk="0">
                  <a:moveTo>
                    <a:pt x="3608" y="429"/>
                  </a:moveTo>
                  <a:cubicBezTo>
                    <a:pt x="4168" y="429"/>
                    <a:pt x="4620" y="881"/>
                    <a:pt x="4620" y="1441"/>
                  </a:cubicBezTo>
                  <a:lnTo>
                    <a:pt x="4620" y="7120"/>
                  </a:lnTo>
                  <a:cubicBezTo>
                    <a:pt x="4620" y="7680"/>
                    <a:pt x="4168" y="8132"/>
                    <a:pt x="3608" y="8132"/>
                  </a:cubicBezTo>
                  <a:lnTo>
                    <a:pt x="1453" y="8132"/>
                  </a:lnTo>
                  <a:cubicBezTo>
                    <a:pt x="894" y="8132"/>
                    <a:pt x="441" y="7680"/>
                    <a:pt x="441" y="7120"/>
                  </a:cubicBezTo>
                  <a:lnTo>
                    <a:pt x="441" y="1441"/>
                  </a:lnTo>
                  <a:cubicBezTo>
                    <a:pt x="441" y="881"/>
                    <a:pt x="894" y="429"/>
                    <a:pt x="1453" y="429"/>
                  </a:cubicBezTo>
                  <a:close/>
                  <a:moveTo>
                    <a:pt x="1453" y="0"/>
                  </a:moveTo>
                  <a:cubicBezTo>
                    <a:pt x="656" y="0"/>
                    <a:pt x="1" y="643"/>
                    <a:pt x="1" y="1441"/>
                  </a:cubicBezTo>
                  <a:lnTo>
                    <a:pt x="1" y="7120"/>
                  </a:lnTo>
                  <a:cubicBezTo>
                    <a:pt x="1" y="7918"/>
                    <a:pt x="656" y="8573"/>
                    <a:pt x="1453" y="8573"/>
                  </a:cubicBezTo>
                  <a:lnTo>
                    <a:pt x="3608" y="8573"/>
                  </a:lnTo>
                  <a:cubicBezTo>
                    <a:pt x="4406" y="8573"/>
                    <a:pt x="5049" y="7918"/>
                    <a:pt x="5049" y="7120"/>
                  </a:cubicBezTo>
                  <a:lnTo>
                    <a:pt x="5049" y="1441"/>
                  </a:lnTo>
                  <a:cubicBezTo>
                    <a:pt x="5049" y="643"/>
                    <a:pt x="4406" y="0"/>
                    <a:pt x="3608" y="0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8"/>
            <p:cNvSpPr/>
            <p:nvPr/>
          </p:nvSpPr>
          <p:spPr>
            <a:xfrm>
              <a:off x="3546379" y="2599408"/>
              <a:ext cx="385157" cy="456050"/>
            </a:xfrm>
            <a:custGeom>
              <a:avLst/>
              <a:gdLst/>
              <a:ahLst/>
              <a:cxnLst/>
              <a:rect l="l" t="t" r="r" b="b"/>
              <a:pathLst>
                <a:path w="9562" h="11322" extrusionOk="0">
                  <a:moveTo>
                    <a:pt x="5279" y="1347"/>
                  </a:moveTo>
                  <a:cubicBezTo>
                    <a:pt x="6717" y="1347"/>
                    <a:pt x="8097" y="2458"/>
                    <a:pt x="8097" y="4143"/>
                  </a:cubicBezTo>
                  <a:cubicBezTo>
                    <a:pt x="8097" y="5690"/>
                    <a:pt x="6847" y="6940"/>
                    <a:pt x="5299" y="6940"/>
                  </a:cubicBezTo>
                  <a:cubicBezTo>
                    <a:pt x="2810" y="6940"/>
                    <a:pt x="1572" y="3928"/>
                    <a:pt x="3322" y="2166"/>
                  </a:cubicBezTo>
                  <a:cubicBezTo>
                    <a:pt x="3892" y="1600"/>
                    <a:pt x="4592" y="1347"/>
                    <a:pt x="5279" y="1347"/>
                  </a:cubicBezTo>
                  <a:close/>
                  <a:moveTo>
                    <a:pt x="5279" y="1"/>
                  </a:moveTo>
                  <a:cubicBezTo>
                    <a:pt x="4441" y="1"/>
                    <a:pt x="3583" y="252"/>
                    <a:pt x="2810" y="809"/>
                  </a:cubicBezTo>
                  <a:cubicBezTo>
                    <a:pt x="1" y="2845"/>
                    <a:pt x="667" y="7214"/>
                    <a:pt x="3965" y="8298"/>
                  </a:cubicBezTo>
                  <a:lnTo>
                    <a:pt x="3965" y="11322"/>
                  </a:lnTo>
                  <a:lnTo>
                    <a:pt x="6644" y="11322"/>
                  </a:lnTo>
                  <a:lnTo>
                    <a:pt x="6644" y="8298"/>
                  </a:lnTo>
                  <a:cubicBezTo>
                    <a:pt x="8383" y="7726"/>
                    <a:pt x="9561" y="6095"/>
                    <a:pt x="9561" y="4262"/>
                  </a:cubicBezTo>
                  <a:cubicBezTo>
                    <a:pt x="9561" y="1749"/>
                    <a:pt x="7489" y="1"/>
                    <a:pt x="5279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8"/>
            <p:cNvSpPr/>
            <p:nvPr/>
          </p:nvSpPr>
          <p:spPr>
            <a:xfrm>
              <a:off x="3567485" y="2591674"/>
              <a:ext cx="385157" cy="472444"/>
            </a:xfrm>
            <a:custGeom>
              <a:avLst/>
              <a:gdLst/>
              <a:ahLst/>
              <a:cxnLst/>
              <a:rect l="l" t="t" r="r" b="b"/>
              <a:pathLst>
                <a:path w="9562" h="11729" extrusionOk="0">
                  <a:moveTo>
                    <a:pt x="4775" y="1751"/>
                  </a:moveTo>
                  <a:cubicBezTo>
                    <a:pt x="6204" y="1751"/>
                    <a:pt x="7359" y="2906"/>
                    <a:pt x="7359" y="4335"/>
                  </a:cubicBezTo>
                  <a:cubicBezTo>
                    <a:pt x="7359" y="5889"/>
                    <a:pt x="6084" y="6920"/>
                    <a:pt x="4758" y="6920"/>
                  </a:cubicBezTo>
                  <a:cubicBezTo>
                    <a:pt x="4123" y="6920"/>
                    <a:pt x="3477" y="6684"/>
                    <a:pt x="2953" y="6156"/>
                  </a:cubicBezTo>
                  <a:cubicBezTo>
                    <a:pt x="1322" y="4537"/>
                    <a:pt x="2477" y="1751"/>
                    <a:pt x="4775" y="1751"/>
                  </a:cubicBezTo>
                  <a:close/>
                  <a:moveTo>
                    <a:pt x="4747" y="1318"/>
                  </a:moveTo>
                  <a:cubicBezTo>
                    <a:pt x="4008" y="1318"/>
                    <a:pt x="3255" y="1592"/>
                    <a:pt x="2644" y="2203"/>
                  </a:cubicBezTo>
                  <a:cubicBezTo>
                    <a:pt x="751" y="4096"/>
                    <a:pt x="2096" y="7347"/>
                    <a:pt x="4775" y="7347"/>
                  </a:cubicBezTo>
                  <a:cubicBezTo>
                    <a:pt x="6442" y="7347"/>
                    <a:pt x="7787" y="5989"/>
                    <a:pt x="7787" y="4335"/>
                  </a:cubicBezTo>
                  <a:cubicBezTo>
                    <a:pt x="7787" y="2521"/>
                    <a:pt x="6297" y="1318"/>
                    <a:pt x="4747" y="1318"/>
                  </a:cubicBezTo>
                  <a:close/>
                  <a:moveTo>
                    <a:pt x="4775" y="417"/>
                  </a:moveTo>
                  <a:cubicBezTo>
                    <a:pt x="6763" y="417"/>
                    <a:pt x="8454" y="1858"/>
                    <a:pt x="8763" y="3811"/>
                  </a:cubicBezTo>
                  <a:cubicBezTo>
                    <a:pt x="9085" y="5763"/>
                    <a:pt x="7930" y="7668"/>
                    <a:pt x="6049" y="8287"/>
                  </a:cubicBezTo>
                  <a:lnTo>
                    <a:pt x="5894" y="8335"/>
                  </a:lnTo>
                  <a:lnTo>
                    <a:pt x="5894" y="11300"/>
                  </a:lnTo>
                  <a:lnTo>
                    <a:pt x="3656" y="11300"/>
                  </a:lnTo>
                  <a:lnTo>
                    <a:pt x="3656" y="8335"/>
                  </a:lnTo>
                  <a:lnTo>
                    <a:pt x="3513" y="8287"/>
                  </a:lnTo>
                  <a:cubicBezTo>
                    <a:pt x="1620" y="7668"/>
                    <a:pt x="477" y="5763"/>
                    <a:pt x="786" y="3811"/>
                  </a:cubicBezTo>
                  <a:cubicBezTo>
                    <a:pt x="1108" y="1858"/>
                    <a:pt x="2798" y="417"/>
                    <a:pt x="4775" y="417"/>
                  </a:cubicBezTo>
                  <a:close/>
                  <a:moveTo>
                    <a:pt x="4775" y="1"/>
                  </a:moveTo>
                  <a:cubicBezTo>
                    <a:pt x="2620" y="1"/>
                    <a:pt x="762" y="1548"/>
                    <a:pt x="381" y="3668"/>
                  </a:cubicBezTo>
                  <a:cubicBezTo>
                    <a:pt x="0" y="5799"/>
                    <a:pt x="1203" y="7894"/>
                    <a:pt x="3227" y="8645"/>
                  </a:cubicBezTo>
                  <a:lnTo>
                    <a:pt x="3227" y="11728"/>
                  </a:lnTo>
                  <a:lnTo>
                    <a:pt x="6335" y="11728"/>
                  </a:lnTo>
                  <a:lnTo>
                    <a:pt x="6335" y="8645"/>
                  </a:lnTo>
                  <a:cubicBezTo>
                    <a:pt x="8359" y="7894"/>
                    <a:pt x="9561" y="5799"/>
                    <a:pt x="9168" y="3668"/>
                  </a:cubicBezTo>
                  <a:cubicBezTo>
                    <a:pt x="8787" y="1548"/>
                    <a:pt x="6942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8"/>
            <p:cNvSpPr/>
            <p:nvPr/>
          </p:nvSpPr>
          <p:spPr>
            <a:xfrm>
              <a:off x="3751157" y="2893807"/>
              <a:ext cx="17320" cy="161644"/>
            </a:xfrm>
            <a:custGeom>
              <a:avLst/>
              <a:gdLst/>
              <a:ahLst/>
              <a:cxnLst/>
              <a:rect l="l" t="t" r="r" b="b"/>
              <a:pathLst>
                <a:path w="430" h="4013" extrusionOk="0">
                  <a:moveTo>
                    <a:pt x="1" y="1"/>
                  </a:moveTo>
                  <a:lnTo>
                    <a:pt x="1" y="4013"/>
                  </a:lnTo>
                  <a:lnTo>
                    <a:pt x="429" y="4013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3538242" y="4502310"/>
              <a:ext cx="30250" cy="135744"/>
            </a:xfrm>
            <a:custGeom>
              <a:avLst/>
              <a:gdLst/>
              <a:ahLst/>
              <a:cxnLst/>
              <a:rect l="l" t="t" r="r" b="b"/>
              <a:pathLst>
                <a:path w="751" h="3370" extrusionOk="0">
                  <a:moveTo>
                    <a:pt x="95" y="0"/>
                  </a:moveTo>
                  <a:lnTo>
                    <a:pt x="0" y="3369"/>
                  </a:lnTo>
                  <a:lnTo>
                    <a:pt x="750" y="83"/>
                  </a:lnTo>
                  <a:lnTo>
                    <a:pt x="417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3495063" y="4318476"/>
              <a:ext cx="110810" cy="252072"/>
            </a:xfrm>
            <a:custGeom>
              <a:avLst/>
              <a:gdLst/>
              <a:ahLst/>
              <a:cxnLst/>
              <a:rect l="l" t="t" r="r" b="b"/>
              <a:pathLst>
                <a:path w="2751" h="6258" extrusionOk="0">
                  <a:moveTo>
                    <a:pt x="1042" y="1"/>
                  </a:moveTo>
                  <a:cubicBezTo>
                    <a:pt x="892" y="1"/>
                    <a:pt x="761" y="114"/>
                    <a:pt x="739" y="266"/>
                  </a:cubicBezTo>
                  <a:lnTo>
                    <a:pt x="24" y="5731"/>
                  </a:lnTo>
                  <a:cubicBezTo>
                    <a:pt x="1" y="5898"/>
                    <a:pt x="120" y="6052"/>
                    <a:pt x="286" y="6076"/>
                  </a:cubicBezTo>
                  <a:lnTo>
                    <a:pt x="1679" y="6255"/>
                  </a:lnTo>
                  <a:cubicBezTo>
                    <a:pt x="1694" y="6257"/>
                    <a:pt x="1708" y="6258"/>
                    <a:pt x="1722" y="6258"/>
                  </a:cubicBezTo>
                  <a:cubicBezTo>
                    <a:pt x="1870" y="6258"/>
                    <a:pt x="1991" y="6145"/>
                    <a:pt x="2013" y="5993"/>
                  </a:cubicBezTo>
                  <a:lnTo>
                    <a:pt x="2727" y="528"/>
                  </a:lnTo>
                  <a:cubicBezTo>
                    <a:pt x="2751" y="361"/>
                    <a:pt x="2644" y="206"/>
                    <a:pt x="2477" y="194"/>
                  </a:cubicBezTo>
                  <a:lnTo>
                    <a:pt x="1084" y="4"/>
                  </a:lnTo>
                  <a:cubicBezTo>
                    <a:pt x="1070" y="2"/>
                    <a:pt x="1056" y="1"/>
                    <a:pt x="1042" y="1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3437505" y="4318839"/>
              <a:ext cx="90711" cy="39394"/>
            </a:xfrm>
            <a:custGeom>
              <a:avLst/>
              <a:gdLst/>
              <a:ahLst/>
              <a:cxnLst/>
              <a:rect l="l" t="t" r="r" b="b"/>
              <a:pathLst>
                <a:path w="2252" h="978" extrusionOk="0">
                  <a:moveTo>
                    <a:pt x="361" y="0"/>
                  </a:moveTo>
                  <a:cubicBezTo>
                    <a:pt x="210" y="0"/>
                    <a:pt x="80" y="101"/>
                    <a:pt x="48" y="257"/>
                  </a:cubicBezTo>
                  <a:cubicBezTo>
                    <a:pt x="1" y="435"/>
                    <a:pt x="120" y="614"/>
                    <a:pt x="299" y="650"/>
                  </a:cubicBezTo>
                  <a:lnTo>
                    <a:pt x="1823" y="971"/>
                  </a:lnTo>
                  <a:cubicBezTo>
                    <a:pt x="1844" y="976"/>
                    <a:pt x="1866" y="978"/>
                    <a:pt x="1887" y="978"/>
                  </a:cubicBezTo>
                  <a:cubicBezTo>
                    <a:pt x="2042" y="978"/>
                    <a:pt x="2184" y="868"/>
                    <a:pt x="2215" y="721"/>
                  </a:cubicBezTo>
                  <a:cubicBezTo>
                    <a:pt x="2251" y="531"/>
                    <a:pt x="2132" y="364"/>
                    <a:pt x="1953" y="328"/>
                  </a:cubicBezTo>
                  <a:lnTo>
                    <a:pt x="429" y="7"/>
                  </a:lnTo>
                  <a:cubicBezTo>
                    <a:pt x="406" y="2"/>
                    <a:pt x="384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3461994" y="279842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0"/>
                  </a:moveTo>
                  <a:cubicBezTo>
                    <a:pt x="5848" y="0"/>
                    <a:pt x="5613" y="180"/>
                    <a:pt x="5560" y="452"/>
                  </a:cubicBezTo>
                  <a:lnTo>
                    <a:pt x="72" y="40742"/>
                  </a:lnTo>
                  <a:cubicBezTo>
                    <a:pt x="0" y="41052"/>
                    <a:pt x="202" y="41350"/>
                    <a:pt x="500" y="41409"/>
                  </a:cubicBezTo>
                  <a:lnTo>
                    <a:pt x="1619" y="41647"/>
                  </a:lnTo>
                  <a:cubicBezTo>
                    <a:pt x="1656" y="41655"/>
                    <a:pt x="1693" y="41658"/>
                    <a:pt x="1729" y="41658"/>
                  </a:cubicBezTo>
                  <a:cubicBezTo>
                    <a:pt x="1987" y="41658"/>
                    <a:pt x="2223" y="41478"/>
                    <a:pt x="2286" y="41207"/>
                  </a:cubicBezTo>
                  <a:lnTo>
                    <a:pt x="7775" y="916"/>
                  </a:lnTo>
                  <a:cubicBezTo>
                    <a:pt x="7834" y="606"/>
                    <a:pt x="7644" y="309"/>
                    <a:pt x="7334" y="249"/>
                  </a:cubicBezTo>
                  <a:lnTo>
                    <a:pt x="6227" y="11"/>
                  </a:lnTo>
                  <a:cubicBezTo>
                    <a:pt x="6189" y="4"/>
                    <a:pt x="6151" y="0"/>
                    <a:pt x="6114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4076290" y="4425095"/>
              <a:ext cx="49464" cy="209134"/>
            </a:xfrm>
            <a:custGeom>
              <a:avLst/>
              <a:gdLst/>
              <a:ahLst/>
              <a:cxnLst/>
              <a:rect l="l" t="t" r="r" b="b"/>
              <a:pathLst>
                <a:path w="1228" h="5192" extrusionOk="0">
                  <a:moveTo>
                    <a:pt x="644" y="0"/>
                  </a:moveTo>
                  <a:lnTo>
                    <a:pt x="322" y="72"/>
                  </a:lnTo>
                  <a:lnTo>
                    <a:pt x="1" y="131"/>
                  </a:lnTo>
                  <a:lnTo>
                    <a:pt x="1227" y="5191"/>
                  </a:lnTo>
                  <a:lnTo>
                    <a:pt x="644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4068637" y="4320732"/>
              <a:ext cx="90187" cy="39434"/>
            </a:xfrm>
            <a:custGeom>
              <a:avLst/>
              <a:gdLst/>
              <a:ahLst/>
              <a:cxnLst/>
              <a:rect l="l" t="t" r="r" b="b"/>
              <a:pathLst>
                <a:path w="2239" h="979" extrusionOk="0">
                  <a:moveTo>
                    <a:pt x="1879" y="1"/>
                  </a:moveTo>
                  <a:cubicBezTo>
                    <a:pt x="1856" y="1"/>
                    <a:pt x="1833" y="3"/>
                    <a:pt x="1810" y="7"/>
                  </a:cubicBezTo>
                  <a:lnTo>
                    <a:pt x="286" y="329"/>
                  </a:lnTo>
                  <a:cubicBezTo>
                    <a:pt x="108" y="365"/>
                    <a:pt x="0" y="543"/>
                    <a:pt x="36" y="722"/>
                  </a:cubicBezTo>
                  <a:cubicBezTo>
                    <a:pt x="67" y="877"/>
                    <a:pt x="207" y="979"/>
                    <a:pt x="360" y="979"/>
                  </a:cubicBezTo>
                  <a:cubicBezTo>
                    <a:pt x="383" y="979"/>
                    <a:pt x="406" y="977"/>
                    <a:pt x="429" y="972"/>
                  </a:cubicBezTo>
                  <a:lnTo>
                    <a:pt x="1953" y="650"/>
                  </a:lnTo>
                  <a:cubicBezTo>
                    <a:pt x="2132" y="615"/>
                    <a:pt x="2239" y="436"/>
                    <a:pt x="2203" y="269"/>
                  </a:cubicBezTo>
                  <a:cubicBezTo>
                    <a:pt x="2172" y="103"/>
                    <a:pt x="2032" y="1"/>
                    <a:pt x="1879" y="1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8"/>
            <p:cNvSpPr/>
            <p:nvPr/>
          </p:nvSpPr>
          <p:spPr>
            <a:xfrm>
              <a:off x="3825512" y="280370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7" y="0"/>
                  </a:moveTo>
                  <a:cubicBezTo>
                    <a:pt x="1681" y="0"/>
                    <a:pt x="1644" y="4"/>
                    <a:pt x="1607" y="11"/>
                  </a:cubicBezTo>
                  <a:lnTo>
                    <a:pt x="500" y="249"/>
                  </a:lnTo>
                  <a:cubicBezTo>
                    <a:pt x="191" y="309"/>
                    <a:pt x="0" y="606"/>
                    <a:pt x="60" y="916"/>
                  </a:cubicBezTo>
                  <a:lnTo>
                    <a:pt x="5548" y="41207"/>
                  </a:lnTo>
                  <a:cubicBezTo>
                    <a:pt x="5611" y="41478"/>
                    <a:pt x="5848" y="41658"/>
                    <a:pt x="6106" y="41658"/>
                  </a:cubicBezTo>
                  <a:cubicBezTo>
                    <a:pt x="6142" y="41658"/>
                    <a:pt x="6178" y="41654"/>
                    <a:pt x="6215" y="41647"/>
                  </a:cubicBezTo>
                  <a:lnTo>
                    <a:pt x="7334" y="41409"/>
                  </a:lnTo>
                  <a:cubicBezTo>
                    <a:pt x="7632" y="41350"/>
                    <a:pt x="7834" y="41052"/>
                    <a:pt x="7763" y="40742"/>
                  </a:cubicBezTo>
                  <a:lnTo>
                    <a:pt x="2274" y="452"/>
                  </a:lnTo>
                  <a:cubicBezTo>
                    <a:pt x="2211" y="180"/>
                    <a:pt x="1975" y="0"/>
                    <a:pt x="1717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3512826" y="2958052"/>
              <a:ext cx="523721" cy="44187"/>
            </a:xfrm>
            <a:custGeom>
              <a:avLst/>
              <a:gdLst/>
              <a:ahLst/>
              <a:cxnLst/>
              <a:rect l="l" t="t" r="r" b="b"/>
              <a:pathLst>
                <a:path w="13002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4036494" y="290053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0"/>
                  </a:moveTo>
                  <a:cubicBezTo>
                    <a:pt x="132" y="0"/>
                    <a:pt x="1" y="131"/>
                    <a:pt x="1" y="298"/>
                  </a:cubicBezTo>
                  <a:lnTo>
                    <a:pt x="1" y="3644"/>
                  </a:lnTo>
                  <a:cubicBezTo>
                    <a:pt x="1" y="3822"/>
                    <a:pt x="132" y="3953"/>
                    <a:pt x="298" y="3953"/>
                  </a:cubicBezTo>
                  <a:lnTo>
                    <a:pt x="1096" y="3953"/>
                  </a:lnTo>
                  <a:cubicBezTo>
                    <a:pt x="1263" y="3953"/>
                    <a:pt x="1394" y="3822"/>
                    <a:pt x="1394" y="3644"/>
                  </a:cubicBezTo>
                  <a:lnTo>
                    <a:pt x="1394" y="298"/>
                  </a:lnTo>
                  <a:cubicBezTo>
                    <a:pt x="1394" y="131"/>
                    <a:pt x="1263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3738671" y="235620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1" y="1"/>
                  </a:moveTo>
                  <a:lnTo>
                    <a:pt x="1" y="6621"/>
                  </a:lnTo>
                  <a:lnTo>
                    <a:pt x="3180" y="6621"/>
                  </a:lnTo>
                  <a:lnTo>
                    <a:pt x="3180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3709428" y="2227189"/>
              <a:ext cx="186134" cy="328081"/>
            </a:xfrm>
            <a:custGeom>
              <a:avLst/>
              <a:gdLst/>
              <a:ahLst/>
              <a:cxnLst/>
              <a:rect l="l" t="t" r="r" b="b"/>
              <a:pathLst>
                <a:path w="4621" h="8145" extrusionOk="0">
                  <a:moveTo>
                    <a:pt x="751" y="1"/>
                  </a:moveTo>
                  <a:cubicBezTo>
                    <a:pt x="334" y="1"/>
                    <a:pt x="1" y="334"/>
                    <a:pt x="1" y="739"/>
                  </a:cubicBezTo>
                  <a:lnTo>
                    <a:pt x="1" y="7395"/>
                  </a:lnTo>
                  <a:cubicBezTo>
                    <a:pt x="1" y="7811"/>
                    <a:pt x="334" y="8145"/>
                    <a:pt x="751" y="8145"/>
                  </a:cubicBezTo>
                  <a:lnTo>
                    <a:pt x="3882" y="8145"/>
                  </a:lnTo>
                  <a:cubicBezTo>
                    <a:pt x="4287" y="8145"/>
                    <a:pt x="4620" y="7811"/>
                    <a:pt x="4620" y="7395"/>
                  </a:cubicBezTo>
                  <a:lnTo>
                    <a:pt x="4620" y="739"/>
                  </a:lnTo>
                  <a:cubicBezTo>
                    <a:pt x="4620" y="334"/>
                    <a:pt x="4287" y="1"/>
                    <a:pt x="3882" y="1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3589074" y="2608229"/>
              <a:ext cx="385117" cy="455406"/>
            </a:xfrm>
            <a:custGeom>
              <a:avLst/>
              <a:gdLst/>
              <a:ahLst/>
              <a:cxnLst/>
              <a:rect l="l" t="t" r="r" b="b"/>
              <a:pathLst>
                <a:path w="9561" h="11306" extrusionOk="0">
                  <a:moveTo>
                    <a:pt x="5279" y="1337"/>
                  </a:moveTo>
                  <a:cubicBezTo>
                    <a:pt x="6717" y="1337"/>
                    <a:pt x="8096" y="2454"/>
                    <a:pt x="8096" y="4138"/>
                  </a:cubicBezTo>
                  <a:cubicBezTo>
                    <a:pt x="8096" y="5686"/>
                    <a:pt x="6846" y="6936"/>
                    <a:pt x="5299" y="6936"/>
                  </a:cubicBezTo>
                  <a:cubicBezTo>
                    <a:pt x="2810" y="6936"/>
                    <a:pt x="1560" y="3924"/>
                    <a:pt x="3322" y="2161"/>
                  </a:cubicBezTo>
                  <a:cubicBezTo>
                    <a:pt x="3892" y="1592"/>
                    <a:pt x="4592" y="1337"/>
                    <a:pt x="5279" y="1337"/>
                  </a:cubicBezTo>
                  <a:close/>
                  <a:moveTo>
                    <a:pt x="5285" y="1"/>
                  </a:moveTo>
                  <a:cubicBezTo>
                    <a:pt x="4446" y="1"/>
                    <a:pt x="3585" y="254"/>
                    <a:pt x="2810" y="816"/>
                  </a:cubicBezTo>
                  <a:cubicBezTo>
                    <a:pt x="0" y="2840"/>
                    <a:pt x="667" y="7210"/>
                    <a:pt x="3965" y="8293"/>
                  </a:cubicBezTo>
                  <a:lnTo>
                    <a:pt x="3965" y="11305"/>
                  </a:lnTo>
                  <a:lnTo>
                    <a:pt x="6644" y="11305"/>
                  </a:lnTo>
                  <a:lnTo>
                    <a:pt x="6644" y="8293"/>
                  </a:lnTo>
                  <a:cubicBezTo>
                    <a:pt x="8382" y="7722"/>
                    <a:pt x="9561" y="6090"/>
                    <a:pt x="9561" y="4257"/>
                  </a:cubicBezTo>
                  <a:cubicBezTo>
                    <a:pt x="9552" y="1748"/>
                    <a:pt x="7490" y="1"/>
                    <a:pt x="5285" y="1"/>
                  </a:cubicBezTo>
                  <a:close/>
                </a:path>
              </a:pathLst>
            </a:custGeom>
            <a:solidFill>
              <a:srgbClr val="496697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3802473" y="2902427"/>
              <a:ext cx="40" cy="161684"/>
            </a:xfrm>
            <a:custGeom>
              <a:avLst/>
              <a:gdLst/>
              <a:ahLst/>
              <a:cxnLst/>
              <a:rect l="l" t="t" r="r" b="b"/>
              <a:pathLst>
                <a:path w="1" h="4014" fill="none" extrusionOk="0">
                  <a:moveTo>
                    <a:pt x="1" y="1"/>
                  </a:moveTo>
                  <a:lnTo>
                    <a:pt x="1" y="4013"/>
                  </a:lnTo>
                </a:path>
              </a:pathLst>
            </a:custGeom>
            <a:noFill/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endParaRPr sz="24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7" name="Google Shape;357;p29"/>
          <p:cNvGrpSpPr/>
          <p:nvPr/>
        </p:nvGrpSpPr>
        <p:grpSpPr>
          <a:xfrm rot="1820824">
            <a:off x="7722362" y="3180288"/>
            <a:ext cx="363429" cy="3807821"/>
            <a:chOff x="7291170" y="1804698"/>
            <a:chExt cx="225602" cy="2363743"/>
          </a:xfrm>
        </p:grpSpPr>
        <p:sp>
          <p:nvSpPr>
            <p:cNvPr id="358" name="Google Shape;358;p29"/>
            <p:cNvSpPr/>
            <p:nvPr/>
          </p:nvSpPr>
          <p:spPr>
            <a:xfrm>
              <a:off x="7370769" y="1804698"/>
              <a:ext cx="66466" cy="89300"/>
            </a:xfrm>
            <a:custGeom>
              <a:avLst/>
              <a:gdLst/>
              <a:ahLst/>
              <a:cxnLst/>
              <a:rect l="l" t="t" r="r" b="b"/>
              <a:pathLst>
                <a:path w="1144" h="1537" extrusionOk="0">
                  <a:moveTo>
                    <a:pt x="572" y="0"/>
                  </a:moveTo>
                  <a:lnTo>
                    <a:pt x="0" y="1536"/>
                  </a:lnTo>
                  <a:lnTo>
                    <a:pt x="1143" y="1536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9"/>
            <p:cNvSpPr/>
            <p:nvPr/>
          </p:nvSpPr>
          <p:spPr>
            <a:xfrm>
              <a:off x="7291170" y="1893941"/>
              <a:ext cx="225602" cy="216539"/>
            </a:xfrm>
            <a:custGeom>
              <a:avLst/>
              <a:gdLst/>
              <a:ahLst/>
              <a:cxnLst/>
              <a:rect l="l" t="t" r="r" b="b"/>
              <a:pathLst>
                <a:path w="3883" h="3727" extrusionOk="0">
                  <a:moveTo>
                    <a:pt x="1370" y="0"/>
                  </a:moveTo>
                  <a:lnTo>
                    <a:pt x="1" y="3727"/>
                  </a:lnTo>
                  <a:lnTo>
                    <a:pt x="3882" y="3727"/>
                  </a:lnTo>
                  <a:lnTo>
                    <a:pt x="2513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9"/>
            <p:cNvSpPr/>
            <p:nvPr/>
          </p:nvSpPr>
          <p:spPr>
            <a:xfrm>
              <a:off x="7291170" y="2110423"/>
              <a:ext cx="225602" cy="2058018"/>
            </a:xfrm>
            <a:custGeom>
              <a:avLst/>
              <a:gdLst/>
              <a:ahLst/>
              <a:cxnLst/>
              <a:rect l="l" t="t" r="r" b="b"/>
              <a:pathLst>
                <a:path w="3883" h="35422" extrusionOk="0">
                  <a:moveTo>
                    <a:pt x="1" y="1"/>
                  </a:moveTo>
                  <a:lnTo>
                    <a:pt x="1" y="34874"/>
                  </a:lnTo>
                  <a:cubicBezTo>
                    <a:pt x="1" y="35184"/>
                    <a:pt x="251" y="35422"/>
                    <a:pt x="549" y="35422"/>
                  </a:cubicBezTo>
                  <a:lnTo>
                    <a:pt x="3335" y="35422"/>
                  </a:lnTo>
                  <a:cubicBezTo>
                    <a:pt x="3632" y="35422"/>
                    <a:pt x="3882" y="35184"/>
                    <a:pt x="3882" y="34874"/>
                  </a:cubicBezTo>
                  <a:lnTo>
                    <a:pt x="3882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9"/>
            <p:cNvSpPr/>
            <p:nvPr/>
          </p:nvSpPr>
          <p:spPr>
            <a:xfrm>
              <a:off x="7363855" y="2110423"/>
              <a:ext cx="80294" cy="2058018"/>
            </a:xfrm>
            <a:custGeom>
              <a:avLst/>
              <a:gdLst/>
              <a:ahLst/>
              <a:cxnLst/>
              <a:rect l="l" t="t" r="r" b="b"/>
              <a:pathLst>
                <a:path w="1382" h="35422" extrusionOk="0">
                  <a:moveTo>
                    <a:pt x="0" y="1"/>
                  </a:moveTo>
                  <a:lnTo>
                    <a:pt x="0" y="35422"/>
                  </a:lnTo>
                  <a:lnTo>
                    <a:pt x="1381" y="35422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2247472" y="1233655"/>
            <a:ext cx="50805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Đ</a:t>
            </a:r>
            <a:r>
              <a:rPr lang="vi-VN" sz="2000" dirty="0" smtClean="0"/>
              <a:t>ại </a:t>
            </a:r>
            <a:r>
              <a:rPr lang="vi-VN" sz="2000" dirty="0"/>
              <a:t>diện từng nhóm lên trình bày về sơ đồ tư duy của </a:t>
            </a:r>
            <a:r>
              <a:rPr lang="vi-VN" sz="2000" dirty="0" smtClean="0"/>
              <a:t>nhóm</a:t>
            </a:r>
            <a:r>
              <a:rPr lang="en-US" sz="2000" dirty="0" smtClean="0"/>
              <a:t> </a:t>
            </a:r>
            <a:r>
              <a:rPr lang="en-US" sz="2000" dirty="0" err="1" smtClean="0"/>
              <a:t>đã</a:t>
            </a:r>
            <a:r>
              <a:rPr lang="en-US" sz="2000" dirty="0" smtClean="0"/>
              <a:t> </a:t>
            </a:r>
            <a:r>
              <a:rPr lang="en-US" sz="2000" dirty="0" err="1" smtClean="0"/>
              <a:t>chuẩn</a:t>
            </a:r>
            <a:r>
              <a:rPr lang="en-US" sz="2000" dirty="0" smtClean="0"/>
              <a:t> </a:t>
            </a:r>
            <a:r>
              <a:rPr lang="en-US" sz="2000" dirty="0" err="1" smtClean="0"/>
              <a:t>bị</a:t>
            </a:r>
            <a:r>
              <a:rPr lang="en-US" sz="2000" dirty="0" smtClean="0"/>
              <a:t> </a:t>
            </a:r>
            <a:r>
              <a:rPr lang="en-US" sz="2000" dirty="0" err="1" smtClean="0"/>
              <a:t>trước</a:t>
            </a:r>
            <a:r>
              <a:rPr lang="en-US" sz="2000" dirty="0" smtClean="0"/>
              <a:t> ở </a:t>
            </a:r>
            <a:r>
              <a:rPr lang="en-US" sz="2000" dirty="0" err="1" smtClean="0"/>
              <a:t>nhà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79" y="1233655"/>
            <a:ext cx="1224173" cy="874409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4"/>
          <a:stretch>
            <a:fillRect/>
          </a:stretch>
        </p:blipFill>
        <p:spPr>
          <a:xfrm>
            <a:off x="1668266" y="2274955"/>
            <a:ext cx="5807468" cy="2456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Google Shape;1173;p66"/>
          <p:cNvGrpSpPr/>
          <p:nvPr/>
        </p:nvGrpSpPr>
        <p:grpSpPr>
          <a:xfrm rot="-989189">
            <a:off x="146394" y="3536178"/>
            <a:ext cx="1074594" cy="1480697"/>
            <a:chOff x="636075" y="1177950"/>
            <a:chExt cx="1451400" cy="1926750"/>
          </a:xfrm>
        </p:grpSpPr>
        <p:sp>
          <p:nvSpPr>
            <p:cNvPr id="14" name="Google Shape;1174;p66"/>
            <p:cNvSpPr/>
            <p:nvPr/>
          </p:nvSpPr>
          <p:spPr>
            <a:xfrm>
              <a:off x="820925" y="1177950"/>
              <a:ext cx="1266550" cy="1926750"/>
            </a:xfrm>
            <a:custGeom>
              <a:avLst/>
              <a:gdLst/>
              <a:ahLst/>
              <a:cxnLst/>
              <a:rect l="l" t="t" r="r" b="b"/>
              <a:pathLst>
                <a:path w="50662" h="77070" extrusionOk="0">
                  <a:moveTo>
                    <a:pt x="46980" y="1"/>
                  </a:moveTo>
                  <a:cubicBezTo>
                    <a:pt x="46973" y="1"/>
                    <a:pt x="46966" y="1"/>
                    <a:pt x="46959" y="1"/>
                  </a:cubicBezTo>
                  <a:lnTo>
                    <a:pt x="0" y="1"/>
                  </a:lnTo>
                  <a:lnTo>
                    <a:pt x="0" y="77070"/>
                  </a:lnTo>
                  <a:lnTo>
                    <a:pt x="46959" y="77070"/>
                  </a:lnTo>
                  <a:cubicBezTo>
                    <a:pt x="48995" y="77070"/>
                    <a:pt x="50662" y="75415"/>
                    <a:pt x="50662" y="73379"/>
                  </a:cubicBezTo>
                  <a:lnTo>
                    <a:pt x="50662" y="3692"/>
                  </a:lnTo>
                  <a:cubicBezTo>
                    <a:pt x="50662" y="1663"/>
                    <a:pt x="49018" y="1"/>
                    <a:pt x="4698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75;p66"/>
            <p:cNvSpPr/>
            <p:nvPr/>
          </p:nvSpPr>
          <p:spPr>
            <a:xfrm>
              <a:off x="636075" y="1177950"/>
              <a:ext cx="184875" cy="1926750"/>
            </a:xfrm>
            <a:custGeom>
              <a:avLst/>
              <a:gdLst/>
              <a:ahLst/>
              <a:cxnLst/>
              <a:rect l="l" t="t" r="r" b="b"/>
              <a:pathLst>
                <a:path w="7395" h="77070" extrusionOk="0">
                  <a:moveTo>
                    <a:pt x="3692" y="1"/>
                  </a:moveTo>
                  <a:cubicBezTo>
                    <a:pt x="1656" y="1"/>
                    <a:pt x="1" y="1656"/>
                    <a:pt x="13" y="3692"/>
                  </a:cubicBezTo>
                  <a:lnTo>
                    <a:pt x="13" y="73379"/>
                  </a:lnTo>
                  <a:cubicBezTo>
                    <a:pt x="1" y="75415"/>
                    <a:pt x="1656" y="77070"/>
                    <a:pt x="3704" y="77070"/>
                  </a:cubicBezTo>
                  <a:lnTo>
                    <a:pt x="7394" y="77070"/>
                  </a:lnTo>
                  <a:lnTo>
                    <a:pt x="7394" y="1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76;p66"/>
            <p:cNvSpPr/>
            <p:nvPr/>
          </p:nvSpPr>
          <p:spPr>
            <a:xfrm>
              <a:off x="1056375" y="1473525"/>
              <a:ext cx="795050" cy="370600"/>
            </a:xfrm>
            <a:custGeom>
              <a:avLst/>
              <a:gdLst/>
              <a:ahLst/>
              <a:cxnLst/>
              <a:rect l="l" t="t" r="r" b="b"/>
              <a:pathLst>
                <a:path w="31802" h="14824" extrusionOk="0">
                  <a:moveTo>
                    <a:pt x="0" y="1"/>
                  </a:moveTo>
                  <a:lnTo>
                    <a:pt x="0" y="14824"/>
                  </a:lnTo>
                  <a:lnTo>
                    <a:pt x="31802" y="14824"/>
                  </a:lnTo>
                  <a:lnTo>
                    <a:pt x="318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77;p66"/>
            <p:cNvSpPr/>
            <p:nvPr/>
          </p:nvSpPr>
          <p:spPr>
            <a:xfrm>
              <a:off x="1132275" y="153722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78;p66"/>
            <p:cNvSpPr/>
            <p:nvPr/>
          </p:nvSpPr>
          <p:spPr>
            <a:xfrm>
              <a:off x="1132275" y="1592600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69"/>
                  </a:lnTo>
                  <a:lnTo>
                    <a:pt x="25742" y="869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79;p66"/>
            <p:cNvSpPr/>
            <p:nvPr/>
          </p:nvSpPr>
          <p:spPr>
            <a:xfrm>
              <a:off x="1132275" y="1647950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1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80;p66"/>
            <p:cNvSpPr/>
            <p:nvPr/>
          </p:nvSpPr>
          <p:spPr>
            <a:xfrm>
              <a:off x="1132275" y="170332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69"/>
                  </a:lnTo>
                  <a:lnTo>
                    <a:pt x="25742" y="869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81;p66"/>
            <p:cNvSpPr/>
            <p:nvPr/>
          </p:nvSpPr>
          <p:spPr>
            <a:xfrm>
              <a:off x="1132275" y="175867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1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0"/>
          <p:cNvSpPr txBox="1">
            <a:spLocks noGrp="1"/>
          </p:cNvSpPr>
          <p:nvPr>
            <p:ph type="title" idx="1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sz="32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2" name="Google Shape;382;p30"/>
          <p:cNvGrpSpPr/>
          <p:nvPr/>
        </p:nvGrpSpPr>
        <p:grpSpPr>
          <a:xfrm rot="-324537">
            <a:off x="-137111" y="2807262"/>
            <a:ext cx="983421" cy="2294997"/>
            <a:chOff x="5531625" y="1388600"/>
            <a:chExt cx="1402438" cy="3272851"/>
          </a:xfrm>
        </p:grpSpPr>
        <p:sp>
          <p:nvSpPr>
            <p:cNvPr id="383" name="Google Shape;383;p30"/>
            <p:cNvSpPr/>
            <p:nvPr/>
          </p:nvSpPr>
          <p:spPr>
            <a:xfrm>
              <a:off x="5562213" y="3420332"/>
              <a:ext cx="1371850" cy="77651"/>
            </a:xfrm>
            <a:custGeom>
              <a:avLst/>
              <a:gdLst/>
              <a:ahLst/>
              <a:cxnLst/>
              <a:rect l="l" t="t" r="r" b="b"/>
              <a:pathLst>
                <a:path w="26730" h="1513" extrusionOk="0">
                  <a:moveTo>
                    <a:pt x="512" y="1"/>
                  </a:moveTo>
                  <a:cubicBezTo>
                    <a:pt x="226" y="1"/>
                    <a:pt x="0" y="346"/>
                    <a:pt x="0" y="763"/>
                  </a:cubicBezTo>
                  <a:cubicBezTo>
                    <a:pt x="0" y="1179"/>
                    <a:pt x="226" y="1513"/>
                    <a:pt x="512" y="1513"/>
                  </a:cubicBezTo>
                  <a:lnTo>
                    <a:pt x="26218" y="1513"/>
                  </a:lnTo>
                  <a:cubicBezTo>
                    <a:pt x="26503" y="1513"/>
                    <a:pt x="26730" y="1179"/>
                    <a:pt x="26730" y="763"/>
                  </a:cubicBezTo>
                  <a:cubicBezTo>
                    <a:pt x="26730" y="346"/>
                    <a:pt x="26503" y="1"/>
                    <a:pt x="26218" y="1"/>
                  </a:cubicBez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5745484" y="2438390"/>
              <a:ext cx="472424" cy="2103299"/>
            </a:xfrm>
            <a:custGeom>
              <a:avLst/>
              <a:gdLst/>
              <a:ahLst/>
              <a:cxnLst/>
              <a:rect l="l" t="t" r="r" b="b"/>
              <a:pathLst>
                <a:path w="9205" h="40982" extrusionOk="0">
                  <a:moveTo>
                    <a:pt x="5347" y="0"/>
                  </a:moveTo>
                  <a:lnTo>
                    <a:pt x="1" y="20705"/>
                  </a:lnTo>
                  <a:lnTo>
                    <a:pt x="1870" y="40982"/>
                  </a:lnTo>
                  <a:lnTo>
                    <a:pt x="3894" y="40982"/>
                  </a:lnTo>
                  <a:lnTo>
                    <a:pt x="3894" y="20491"/>
                  </a:lnTo>
                  <a:lnTo>
                    <a:pt x="9204" y="1667"/>
                  </a:lnTo>
                  <a:lnTo>
                    <a:pt x="5347" y="0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6276513" y="2438390"/>
              <a:ext cx="472372" cy="2103299"/>
            </a:xfrm>
            <a:custGeom>
              <a:avLst/>
              <a:gdLst/>
              <a:ahLst/>
              <a:cxnLst/>
              <a:rect l="l" t="t" r="r" b="b"/>
              <a:pathLst>
                <a:path w="9204" h="40982" extrusionOk="0">
                  <a:moveTo>
                    <a:pt x="3858" y="0"/>
                  </a:moveTo>
                  <a:lnTo>
                    <a:pt x="0" y="1667"/>
                  </a:lnTo>
                  <a:lnTo>
                    <a:pt x="5311" y="20491"/>
                  </a:lnTo>
                  <a:lnTo>
                    <a:pt x="5311" y="40982"/>
                  </a:lnTo>
                  <a:lnTo>
                    <a:pt x="7335" y="40982"/>
                  </a:lnTo>
                  <a:lnTo>
                    <a:pt x="9204" y="20705"/>
                  </a:lnTo>
                  <a:lnTo>
                    <a:pt x="3858" y="0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6214775" y="1945250"/>
              <a:ext cx="64823" cy="173604"/>
            </a:xfrm>
            <a:custGeom>
              <a:avLst/>
              <a:gdLst/>
              <a:ahLst/>
              <a:cxnLst/>
              <a:rect l="l" t="t" r="r" b="b"/>
              <a:pathLst>
                <a:path w="1263" h="3585" extrusionOk="0">
                  <a:moveTo>
                    <a:pt x="1" y="1"/>
                  </a:moveTo>
                  <a:lnTo>
                    <a:pt x="1" y="3584"/>
                  </a:lnTo>
                  <a:lnTo>
                    <a:pt x="1263" y="3584"/>
                  </a:lnTo>
                  <a:lnTo>
                    <a:pt x="1263" y="1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6140868" y="1419137"/>
              <a:ext cx="212065" cy="534113"/>
            </a:xfrm>
            <a:custGeom>
              <a:avLst/>
              <a:gdLst/>
              <a:ahLst/>
              <a:cxnLst/>
              <a:rect l="l" t="t" r="r" b="b"/>
              <a:pathLst>
                <a:path w="4132" h="10407" extrusionOk="0">
                  <a:moveTo>
                    <a:pt x="2072" y="1"/>
                  </a:moveTo>
                  <a:cubicBezTo>
                    <a:pt x="929" y="1"/>
                    <a:pt x="0" y="929"/>
                    <a:pt x="0" y="2072"/>
                  </a:cubicBezTo>
                  <a:lnTo>
                    <a:pt x="0" y="8335"/>
                  </a:lnTo>
                  <a:cubicBezTo>
                    <a:pt x="0" y="9478"/>
                    <a:pt x="929" y="10407"/>
                    <a:pt x="2072" y="10407"/>
                  </a:cubicBezTo>
                  <a:cubicBezTo>
                    <a:pt x="3215" y="10407"/>
                    <a:pt x="4132" y="9478"/>
                    <a:pt x="4132" y="8335"/>
                  </a:cubicBezTo>
                  <a:lnTo>
                    <a:pt x="4132" y="2072"/>
                  </a:lnTo>
                  <a:cubicBezTo>
                    <a:pt x="4132" y="929"/>
                    <a:pt x="3215" y="1"/>
                    <a:pt x="2072" y="1"/>
                  </a:cubicBez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0"/>
            <p:cNvSpPr/>
            <p:nvPr/>
          </p:nvSpPr>
          <p:spPr>
            <a:xfrm>
              <a:off x="5937377" y="2012469"/>
              <a:ext cx="619052" cy="544686"/>
            </a:xfrm>
            <a:custGeom>
              <a:avLst/>
              <a:gdLst/>
              <a:ahLst/>
              <a:cxnLst/>
              <a:rect l="l" t="t" r="r" b="b"/>
              <a:pathLst>
                <a:path w="12062" h="10613" extrusionOk="0">
                  <a:moveTo>
                    <a:pt x="6039" y="1"/>
                  </a:moveTo>
                  <a:cubicBezTo>
                    <a:pt x="4354" y="1"/>
                    <a:pt x="2699" y="803"/>
                    <a:pt x="1667" y="2299"/>
                  </a:cubicBezTo>
                  <a:cubicBezTo>
                    <a:pt x="1" y="4704"/>
                    <a:pt x="608" y="8014"/>
                    <a:pt x="3025" y="9680"/>
                  </a:cubicBezTo>
                  <a:cubicBezTo>
                    <a:pt x="3945" y="10310"/>
                    <a:pt x="4992" y="10613"/>
                    <a:pt x="6029" y="10613"/>
                  </a:cubicBezTo>
                  <a:cubicBezTo>
                    <a:pt x="7716" y="10613"/>
                    <a:pt x="9374" y="9813"/>
                    <a:pt x="10407" y="8323"/>
                  </a:cubicBezTo>
                  <a:cubicBezTo>
                    <a:pt x="12062" y="5906"/>
                    <a:pt x="11454" y="2608"/>
                    <a:pt x="9049" y="941"/>
                  </a:cubicBezTo>
                  <a:cubicBezTo>
                    <a:pt x="8128" y="306"/>
                    <a:pt x="7078" y="1"/>
                    <a:pt x="6039" y="1"/>
                  </a:cubicBez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0"/>
            <p:cNvSpPr/>
            <p:nvPr/>
          </p:nvSpPr>
          <p:spPr>
            <a:xfrm>
              <a:off x="6095038" y="2170746"/>
              <a:ext cx="265851" cy="228231"/>
            </a:xfrm>
            <a:custGeom>
              <a:avLst/>
              <a:gdLst/>
              <a:ahLst/>
              <a:cxnLst/>
              <a:rect l="l" t="t" r="r" b="b"/>
              <a:pathLst>
                <a:path w="5180" h="4447" extrusionOk="0">
                  <a:moveTo>
                    <a:pt x="2965" y="0"/>
                  </a:moveTo>
                  <a:cubicBezTo>
                    <a:pt x="989" y="0"/>
                    <a:pt x="0" y="2394"/>
                    <a:pt x="1393" y="3787"/>
                  </a:cubicBezTo>
                  <a:cubicBezTo>
                    <a:pt x="1845" y="4242"/>
                    <a:pt x="2402" y="4446"/>
                    <a:pt x="2949" y="4446"/>
                  </a:cubicBezTo>
                  <a:cubicBezTo>
                    <a:pt x="4087" y="4446"/>
                    <a:pt x="5180" y="3562"/>
                    <a:pt x="5180" y="2227"/>
                  </a:cubicBezTo>
                  <a:cubicBezTo>
                    <a:pt x="5180" y="1001"/>
                    <a:pt x="4191" y="0"/>
                    <a:pt x="29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5531625" y="3450869"/>
              <a:ext cx="1371902" cy="77702"/>
            </a:xfrm>
            <a:custGeom>
              <a:avLst/>
              <a:gdLst/>
              <a:ahLst/>
              <a:cxnLst/>
              <a:rect l="l" t="t" r="r" b="b"/>
              <a:pathLst>
                <a:path w="26731" h="1514" extrusionOk="0">
                  <a:moveTo>
                    <a:pt x="513" y="1"/>
                  </a:moveTo>
                  <a:cubicBezTo>
                    <a:pt x="227" y="1"/>
                    <a:pt x="1" y="346"/>
                    <a:pt x="1" y="763"/>
                  </a:cubicBezTo>
                  <a:cubicBezTo>
                    <a:pt x="1" y="1180"/>
                    <a:pt x="227" y="1513"/>
                    <a:pt x="513" y="1513"/>
                  </a:cubicBezTo>
                  <a:lnTo>
                    <a:pt x="26218" y="1513"/>
                  </a:lnTo>
                  <a:cubicBezTo>
                    <a:pt x="26504" y="1513"/>
                    <a:pt x="26730" y="1180"/>
                    <a:pt x="26730" y="763"/>
                  </a:cubicBezTo>
                  <a:cubicBezTo>
                    <a:pt x="26730" y="346"/>
                    <a:pt x="26504" y="1"/>
                    <a:pt x="2621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5841456" y="4541613"/>
              <a:ext cx="103928" cy="119838"/>
            </a:xfrm>
            <a:custGeom>
              <a:avLst/>
              <a:gdLst/>
              <a:ahLst/>
              <a:cxnLst/>
              <a:rect l="l" t="t" r="r" b="b"/>
              <a:pathLst>
                <a:path w="2025" h="2335" extrusionOk="0">
                  <a:moveTo>
                    <a:pt x="0" y="1"/>
                  </a:moveTo>
                  <a:lnTo>
                    <a:pt x="965" y="2334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6549032" y="4541613"/>
              <a:ext cx="103928" cy="119838"/>
            </a:xfrm>
            <a:custGeom>
              <a:avLst/>
              <a:gdLst/>
              <a:ahLst/>
              <a:cxnLst/>
              <a:rect l="l" t="t" r="r" b="b"/>
              <a:pathLst>
                <a:path w="2025" h="2335" extrusionOk="0">
                  <a:moveTo>
                    <a:pt x="1" y="1"/>
                  </a:moveTo>
                  <a:lnTo>
                    <a:pt x="1013" y="2334"/>
                  </a:lnTo>
                  <a:lnTo>
                    <a:pt x="2025" y="1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0"/>
            <p:cNvSpPr/>
            <p:nvPr/>
          </p:nvSpPr>
          <p:spPr>
            <a:xfrm>
              <a:off x="5776072" y="2407853"/>
              <a:ext cx="472372" cy="2103299"/>
            </a:xfrm>
            <a:custGeom>
              <a:avLst/>
              <a:gdLst/>
              <a:ahLst/>
              <a:cxnLst/>
              <a:rect l="l" t="t" r="r" b="b"/>
              <a:pathLst>
                <a:path w="9204" h="40982" extrusionOk="0">
                  <a:moveTo>
                    <a:pt x="5346" y="0"/>
                  </a:moveTo>
                  <a:lnTo>
                    <a:pt x="0" y="20705"/>
                  </a:lnTo>
                  <a:lnTo>
                    <a:pt x="1870" y="40981"/>
                  </a:lnTo>
                  <a:lnTo>
                    <a:pt x="3894" y="40981"/>
                  </a:lnTo>
                  <a:lnTo>
                    <a:pt x="3894" y="20491"/>
                  </a:lnTo>
                  <a:lnTo>
                    <a:pt x="9204" y="1667"/>
                  </a:lnTo>
                  <a:lnTo>
                    <a:pt x="5346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0"/>
            <p:cNvSpPr/>
            <p:nvPr/>
          </p:nvSpPr>
          <p:spPr>
            <a:xfrm>
              <a:off x="6307049" y="2407853"/>
              <a:ext cx="472424" cy="2103299"/>
            </a:xfrm>
            <a:custGeom>
              <a:avLst/>
              <a:gdLst/>
              <a:ahLst/>
              <a:cxnLst/>
              <a:rect l="l" t="t" r="r" b="b"/>
              <a:pathLst>
                <a:path w="9205" h="40982" extrusionOk="0">
                  <a:moveTo>
                    <a:pt x="3858" y="0"/>
                  </a:moveTo>
                  <a:lnTo>
                    <a:pt x="1" y="1667"/>
                  </a:lnTo>
                  <a:lnTo>
                    <a:pt x="5311" y="20491"/>
                  </a:lnTo>
                  <a:lnTo>
                    <a:pt x="5311" y="40981"/>
                  </a:lnTo>
                  <a:lnTo>
                    <a:pt x="7335" y="40981"/>
                  </a:lnTo>
                  <a:lnTo>
                    <a:pt x="9204" y="20705"/>
                  </a:lnTo>
                  <a:lnTo>
                    <a:pt x="3858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0"/>
            <p:cNvSpPr/>
            <p:nvPr/>
          </p:nvSpPr>
          <p:spPr>
            <a:xfrm>
              <a:off x="6245360" y="1904334"/>
              <a:ext cx="64820" cy="183991"/>
            </a:xfrm>
            <a:custGeom>
              <a:avLst/>
              <a:gdLst/>
              <a:ahLst/>
              <a:cxnLst/>
              <a:rect l="l" t="t" r="r" b="b"/>
              <a:pathLst>
                <a:path w="1263" h="3585" extrusionOk="0">
                  <a:moveTo>
                    <a:pt x="0" y="0"/>
                  </a:moveTo>
                  <a:lnTo>
                    <a:pt x="0" y="3584"/>
                  </a:lnTo>
                  <a:lnTo>
                    <a:pt x="1262" y="3584"/>
                  </a:lnTo>
                  <a:lnTo>
                    <a:pt x="1262" y="0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0"/>
            <p:cNvSpPr/>
            <p:nvPr/>
          </p:nvSpPr>
          <p:spPr>
            <a:xfrm>
              <a:off x="6171405" y="1388600"/>
              <a:ext cx="212116" cy="534113"/>
            </a:xfrm>
            <a:custGeom>
              <a:avLst/>
              <a:gdLst/>
              <a:ahLst/>
              <a:cxnLst/>
              <a:rect l="l" t="t" r="r" b="b"/>
              <a:pathLst>
                <a:path w="4133" h="10407" extrusionOk="0">
                  <a:moveTo>
                    <a:pt x="2072" y="0"/>
                  </a:moveTo>
                  <a:cubicBezTo>
                    <a:pt x="929" y="0"/>
                    <a:pt x="1" y="929"/>
                    <a:pt x="1" y="2072"/>
                  </a:cubicBezTo>
                  <a:lnTo>
                    <a:pt x="1" y="8335"/>
                  </a:lnTo>
                  <a:cubicBezTo>
                    <a:pt x="1" y="9478"/>
                    <a:pt x="929" y="10406"/>
                    <a:pt x="2072" y="10406"/>
                  </a:cubicBezTo>
                  <a:cubicBezTo>
                    <a:pt x="3215" y="10406"/>
                    <a:pt x="4132" y="9478"/>
                    <a:pt x="4132" y="8335"/>
                  </a:cubicBezTo>
                  <a:lnTo>
                    <a:pt x="4132" y="2072"/>
                  </a:lnTo>
                  <a:cubicBezTo>
                    <a:pt x="4132" y="929"/>
                    <a:pt x="3215" y="0"/>
                    <a:pt x="207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0"/>
            <p:cNvSpPr/>
            <p:nvPr/>
          </p:nvSpPr>
          <p:spPr>
            <a:xfrm>
              <a:off x="5968529" y="1981933"/>
              <a:ext cx="618436" cy="544686"/>
            </a:xfrm>
            <a:custGeom>
              <a:avLst/>
              <a:gdLst/>
              <a:ahLst/>
              <a:cxnLst/>
              <a:rect l="l" t="t" r="r" b="b"/>
              <a:pathLst>
                <a:path w="12050" h="10613" extrusionOk="0">
                  <a:moveTo>
                    <a:pt x="6027" y="0"/>
                  </a:moveTo>
                  <a:cubicBezTo>
                    <a:pt x="4342" y="0"/>
                    <a:pt x="2687" y="803"/>
                    <a:pt x="1656" y="2298"/>
                  </a:cubicBezTo>
                  <a:cubicBezTo>
                    <a:pt x="1" y="4703"/>
                    <a:pt x="608" y="8013"/>
                    <a:pt x="3013" y="9680"/>
                  </a:cubicBezTo>
                  <a:cubicBezTo>
                    <a:pt x="3933" y="10310"/>
                    <a:pt x="4981" y="10612"/>
                    <a:pt x="6018" y="10612"/>
                  </a:cubicBezTo>
                  <a:cubicBezTo>
                    <a:pt x="7704" y="10612"/>
                    <a:pt x="9363" y="9812"/>
                    <a:pt x="10395" y="8323"/>
                  </a:cubicBezTo>
                  <a:cubicBezTo>
                    <a:pt x="12050" y="5906"/>
                    <a:pt x="11443" y="2608"/>
                    <a:pt x="9038" y="941"/>
                  </a:cubicBezTo>
                  <a:cubicBezTo>
                    <a:pt x="8116" y="305"/>
                    <a:pt x="7066" y="0"/>
                    <a:pt x="6027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0"/>
            <p:cNvSpPr/>
            <p:nvPr/>
          </p:nvSpPr>
          <p:spPr>
            <a:xfrm>
              <a:off x="6125575" y="2140209"/>
              <a:ext cx="265851" cy="228180"/>
            </a:xfrm>
            <a:custGeom>
              <a:avLst/>
              <a:gdLst/>
              <a:ahLst/>
              <a:cxnLst/>
              <a:rect l="l" t="t" r="r" b="b"/>
              <a:pathLst>
                <a:path w="5180" h="4446" extrusionOk="0">
                  <a:moveTo>
                    <a:pt x="2965" y="0"/>
                  </a:moveTo>
                  <a:cubicBezTo>
                    <a:pt x="989" y="0"/>
                    <a:pt x="1" y="2393"/>
                    <a:pt x="1394" y="3786"/>
                  </a:cubicBezTo>
                  <a:cubicBezTo>
                    <a:pt x="1846" y="4242"/>
                    <a:pt x="2403" y="4446"/>
                    <a:pt x="2949" y="4446"/>
                  </a:cubicBezTo>
                  <a:cubicBezTo>
                    <a:pt x="4088" y="4446"/>
                    <a:pt x="5180" y="3562"/>
                    <a:pt x="5180" y="2227"/>
                  </a:cubicBezTo>
                  <a:cubicBezTo>
                    <a:pt x="5180" y="1000"/>
                    <a:pt x="4192" y="0"/>
                    <a:pt x="296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0"/>
            <p:cNvSpPr/>
            <p:nvPr/>
          </p:nvSpPr>
          <p:spPr>
            <a:xfrm>
              <a:off x="5871993" y="4511077"/>
              <a:ext cx="103928" cy="119787"/>
            </a:xfrm>
            <a:custGeom>
              <a:avLst/>
              <a:gdLst/>
              <a:ahLst/>
              <a:cxnLst/>
              <a:rect l="l" t="t" r="r" b="b"/>
              <a:pathLst>
                <a:path w="2025" h="2334" extrusionOk="0">
                  <a:moveTo>
                    <a:pt x="1" y="0"/>
                  </a:moveTo>
                  <a:lnTo>
                    <a:pt x="965" y="2334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0"/>
            <p:cNvSpPr/>
            <p:nvPr/>
          </p:nvSpPr>
          <p:spPr>
            <a:xfrm>
              <a:off x="6579569" y="4511077"/>
              <a:ext cx="103979" cy="119787"/>
            </a:xfrm>
            <a:custGeom>
              <a:avLst/>
              <a:gdLst/>
              <a:ahLst/>
              <a:cxnLst/>
              <a:rect l="l" t="t" r="r" b="b"/>
              <a:pathLst>
                <a:path w="2026" h="2334" extrusionOk="0">
                  <a:moveTo>
                    <a:pt x="1" y="0"/>
                  </a:moveTo>
                  <a:lnTo>
                    <a:pt x="1013" y="2334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44634" y="1195089"/>
            <a:ext cx="2661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Bài</a:t>
            </a:r>
            <a:r>
              <a:rPr lang="en-US" sz="2000" b="1" dirty="0" smtClean="0"/>
              <a:t> 1.35 (SGK - tr25)</a:t>
            </a:r>
            <a:endParaRPr lang="en-US" sz="20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644634" y="1595237"/>
                <a:ext cx="4235591" cy="2953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800" dirty="0" smtClean="0"/>
                  <a:t>Hình 1.14 </a:t>
                </a:r>
                <a:r>
                  <a:rPr lang="en-US" sz="1800" dirty="0" err="1" smtClean="0"/>
                  <a:t>mô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phỏng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vị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trí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của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năm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điểm</a:t>
                </a:r>
                <a:r>
                  <a:rPr lang="en-US" sz="1800" dirty="0" smtClean="0"/>
                  <a:t> A, B, C, D, E so </a:t>
                </a:r>
                <a:r>
                  <a:rPr lang="en-US" sz="1800" dirty="0" err="1" smtClean="0"/>
                  <a:t>với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mực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nước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biển</a:t>
                </a:r>
                <a:r>
                  <a:rPr lang="en-US" sz="1800" dirty="0" smtClean="0"/>
                  <a:t>. </a:t>
                </a:r>
                <a:r>
                  <a:rPr lang="en-US" sz="1800" dirty="0" err="1" smtClean="0"/>
                  <a:t>Biết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rằng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độ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cao</a:t>
                </a:r>
                <a:r>
                  <a:rPr lang="en-US" sz="1800" dirty="0" smtClean="0"/>
                  <a:t> (</a:t>
                </a:r>
                <a:r>
                  <a:rPr lang="en-US" sz="1800" dirty="0" err="1" smtClean="0"/>
                  <a:t>tính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theo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đơn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vị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kilômét</a:t>
                </a:r>
                <a:r>
                  <a:rPr lang="en-US" sz="1800" dirty="0" smtClean="0"/>
                  <a:t>) so </a:t>
                </a:r>
                <a:r>
                  <a:rPr lang="en-US" sz="1800" dirty="0" err="1" smtClean="0"/>
                  <a:t>với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mực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nước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biển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của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mỗi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điểm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là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một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trong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các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số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sau</a:t>
                </a:r>
                <a:r>
                  <a:rPr lang="en-US" sz="1800" dirty="0" smtClean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1800" dirty="0" smtClean="0"/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1800" dirty="0" smtClean="0"/>
                  <a:t>;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1800" dirty="0" smtClean="0"/>
                  <a:t>;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1800" dirty="0" smtClean="0"/>
                  <a:t>; 0.</a:t>
                </a:r>
                <a:endParaRPr lang="en-US" sz="1800" dirty="0"/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34" y="1595237"/>
                <a:ext cx="4235591" cy="2953309"/>
              </a:xfrm>
              <a:prstGeom prst="rect">
                <a:avLst/>
              </a:prstGeom>
              <a:blipFill rotWithShape="0">
                <a:blip r:embed="rId3"/>
                <a:stretch>
                  <a:fillRect l="-1295" r="-1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992" y="1734533"/>
            <a:ext cx="3579304" cy="240866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5"/>
          <p:cNvSpPr/>
          <p:nvPr/>
        </p:nvSpPr>
        <p:spPr>
          <a:xfrm rot="10800000" flipH="1">
            <a:off x="4702629" y="1212400"/>
            <a:ext cx="3669259" cy="3309196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45"/>
          <p:cNvSpPr/>
          <p:nvPr/>
        </p:nvSpPr>
        <p:spPr>
          <a:xfrm rot="10800000" flipH="1">
            <a:off x="636998" y="1212400"/>
            <a:ext cx="3879939" cy="3309196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4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endParaRPr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2" name="Google Shape;602;p45"/>
          <p:cNvGrpSpPr/>
          <p:nvPr/>
        </p:nvGrpSpPr>
        <p:grpSpPr>
          <a:xfrm>
            <a:off x="6113340" y="4061907"/>
            <a:ext cx="899858" cy="899895"/>
            <a:chOff x="1534217" y="3180808"/>
            <a:chExt cx="372983" cy="372983"/>
          </a:xfrm>
        </p:grpSpPr>
        <p:sp>
          <p:nvSpPr>
            <p:cNvPr id="603" name="Google Shape;603;p45"/>
            <p:cNvSpPr/>
            <p:nvPr/>
          </p:nvSpPr>
          <p:spPr>
            <a:xfrm>
              <a:off x="1534217" y="3180808"/>
              <a:ext cx="372983" cy="372983"/>
            </a:xfrm>
            <a:custGeom>
              <a:avLst/>
              <a:gdLst/>
              <a:ahLst/>
              <a:cxnLst/>
              <a:rect l="l" t="t" r="r" b="b"/>
              <a:pathLst>
                <a:path w="12183" h="12183" extrusionOk="0">
                  <a:moveTo>
                    <a:pt x="6092" y="0"/>
                  </a:moveTo>
                  <a:cubicBezTo>
                    <a:pt x="2732" y="0"/>
                    <a:pt x="1" y="2732"/>
                    <a:pt x="1" y="6092"/>
                  </a:cubicBezTo>
                  <a:cubicBezTo>
                    <a:pt x="1" y="9451"/>
                    <a:pt x="2732" y="12182"/>
                    <a:pt x="6092" y="12182"/>
                  </a:cubicBezTo>
                  <a:cubicBezTo>
                    <a:pt x="9451" y="12182"/>
                    <a:pt x="12183" y="9451"/>
                    <a:pt x="12183" y="6092"/>
                  </a:cubicBezTo>
                  <a:cubicBezTo>
                    <a:pt x="12183" y="2732"/>
                    <a:pt x="9451" y="0"/>
                    <a:pt x="60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5"/>
            <p:cNvSpPr/>
            <p:nvPr/>
          </p:nvSpPr>
          <p:spPr>
            <a:xfrm>
              <a:off x="1720724" y="3180808"/>
              <a:ext cx="186476" cy="372983"/>
            </a:xfrm>
            <a:custGeom>
              <a:avLst/>
              <a:gdLst/>
              <a:ahLst/>
              <a:cxnLst/>
              <a:rect l="l" t="t" r="r" b="b"/>
              <a:pathLst>
                <a:path w="6091" h="12183" extrusionOk="0">
                  <a:moveTo>
                    <a:pt x="0" y="0"/>
                  </a:moveTo>
                  <a:lnTo>
                    <a:pt x="0" y="12182"/>
                  </a:lnTo>
                  <a:cubicBezTo>
                    <a:pt x="3359" y="12182"/>
                    <a:pt x="6091" y="9451"/>
                    <a:pt x="6091" y="6092"/>
                  </a:cubicBezTo>
                  <a:cubicBezTo>
                    <a:pt x="6091" y="2732"/>
                    <a:pt x="335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5"/>
            <p:cNvSpPr/>
            <p:nvPr/>
          </p:nvSpPr>
          <p:spPr>
            <a:xfrm>
              <a:off x="1611244" y="3257162"/>
              <a:ext cx="218989" cy="220336"/>
            </a:xfrm>
            <a:custGeom>
              <a:avLst/>
              <a:gdLst/>
              <a:ahLst/>
              <a:cxnLst/>
              <a:rect l="l" t="t" r="r" b="b"/>
              <a:pathLst>
                <a:path w="7153" h="7197" extrusionOk="0">
                  <a:moveTo>
                    <a:pt x="3576" y="0"/>
                  </a:moveTo>
                  <a:cubicBezTo>
                    <a:pt x="3349" y="0"/>
                    <a:pt x="3168" y="191"/>
                    <a:pt x="3179" y="419"/>
                  </a:cubicBezTo>
                  <a:lnTo>
                    <a:pt x="3179" y="3201"/>
                  </a:lnTo>
                  <a:lnTo>
                    <a:pt x="397" y="3201"/>
                  </a:lnTo>
                  <a:cubicBezTo>
                    <a:pt x="178" y="3201"/>
                    <a:pt x="0" y="3379"/>
                    <a:pt x="0" y="3600"/>
                  </a:cubicBezTo>
                  <a:cubicBezTo>
                    <a:pt x="0" y="3819"/>
                    <a:pt x="178" y="3997"/>
                    <a:pt x="397" y="3997"/>
                  </a:cubicBezTo>
                  <a:lnTo>
                    <a:pt x="3179" y="3997"/>
                  </a:lnTo>
                  <a:lnTo>
                    <a:pt x="3179" y="6779"/>
                  </a:lnTo>
                  <a:cubicBezTo>
                    <a:pt x="3168" y="7005"/>
                    <a:pt x="3349" y="7196"/>
                    <a:pt x="3576" y="7196"/>
                  </a:cubicBezTo>
                  <a:cubicBezTo>
                    <a:pt x="3804" y="7196"/>
                    <a:pt x="3985" y="7005"/>
                    <a:pt x="3973" y="6779"/>
                  </a:cubicBezTo>
                  <a:lnTo>
                    <a:pt x="3973" y="3995"/>
                  </a:lnTo>
                  <a:lnTo>
                    <a:pt x="6755" y="3995"/>
                  </a:lnTo>
                  <a:cubicBezTo>
                    <a:pt x="6975" y="3995"/>
                    <a:pt x="7152" y="3818"/>
                    <a:pt x="7152" y="3598"/>
                  </a:cubicBezTo>
                  <a:cubicBezTo>
                    <a:pt x="7152" y="3377"/>
                    <a:pt x="6975" y="3200"/>
                    <a:pt x="6755" y="3200"/>
                  </a:cubicBezTo>
                  <a:lnTo>
                    <a:pt x="6755" y="3201"/>
                  </a:lnTo>
                  <a:lnTo>
                    <a:pt x="3973" y="3201"/>
                  </a:lnTo>
                  <a:lnTo>
                    <a:pt x="3973" y="419"/>
                  </a:lnTo>
                  <a:cubicBezTo>
                    <a:pt x="3985" y="191"/>
                    <a:pt x="3804" y="0"/>
                    <a:pt x="3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5"/>
            <p:cNvSpPr/>
            <p:nvPr/>
          </p:nvSpPr>
          <p:spPr>
            <a:xfrm>
              <a:off x="1720662" y="3257835"/>
              <a:ext cx="109571" cy="218989"/>
            </a:xfrm>
            <a:custGeom>
              <a:avLst/>
              <a:gdLst/>
              <a:ahLst/>
              <a:cxnLst/>
              <a:rect l="l" t="t" r="r" b="b"/>
              <a:pathLst>
                <a:path w="3579" h="7153" extrusionOk="0">
                  <a:moveTo>
                    <a:pt x="1" y="0"/>
                  </a:moveTo>
                  <a:lnTo>
                    <a:pt x="1" y="7152"/>
                  </a:lnTo>
                  <a:cubicBezTo>
                    <a:pt x="222" y="7152"/>
                    <a:pt x="399" y="6973"/>
                    <a:pt x="399" y="6754"/>
                  </a:cubicBezTo>
                  <a:lnTo>
                    <a:pt x="399" y="3973"/>
                  </a:lnTo>
                  <a:lnTo>
                    <a:pt x="3181" y="3973"/>
                  </a:lnTo>
                  <a:cubicBezTo>
                    <a:pt x="3401" y="3973"/>
                    <a:pt x="3578" y="3796"/>
                    <a:pt x="3578" y="3576"/>
                  </a:cubicBezTo>
                  <a:cubicBezTo>
                    <a:pt x="3578" y="3355"/>
                    <a:pt x="3401" y="3178"/>
                    <a:pt x="3181" y="3178"/>
                  </a:cubicBezTo>
                  <a:lnTo>
                    <a:pt x="3181" y="3179"/>
                  </a:lnTo>
                  <a:lnTo>
                    <a:pt x="399" y="3179"/>
                  </a:lnTo>
                  <a:lnTo>
                    <a:pt x="399" y="397"/>
                  </a:lnTo>
                  <a:cubicBezTo>
                    <a:pt x="399" y="178"/>
                    <a:pt x="222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" name="Google Shape;607;p45"/>
          <p:cNvGrpSpPr/>
          <p:nvPr/>
        </p:nvGrpSpPr>
        <p:grpSpPr>
          <a:xfrm>
            <a:off x="2176017" y="4061900"/>
            <a:ext cx="899858" cy="899895"/>
            <a:chOff x="3951608" y="1989395"/>
            <a:chExt cx="372983" cy="372983"/>
          </a:xfrm>
        </p:grpSpPr>
        <p:sp>
          <p:nvSpPr>
            <p:cNvPr id="608" name="Google Shape;608;p45"/>
            <p:cNvSpPr/>
            <p:nvPr/>
          </p:nvSpPr>
          <p:spPr>
            <a:xfrm>
              <a:off x="3951608" y="1989395"/>
              <a:ext cx="372983" cy="372983"/>
            </a:xfrm>
            <a:custGeom>
              <a:avLst/>
              <a:gdLst/>
              <a:ahLst/>
              <a:cxnLst/>
              <a:rect l="l" t="t" r="r" b="b"/>
              <a:pathLst>
                <a:path w="12183" h="12183" extrusionOk="0">
                  <a:moveTo>
                    <a:pt x="6090" y="1"/>
                  </a:moveTo>
                  <a:cubicBezTo>
                    <a:pt x="2732" y="1"/>
                    <a:pt x="0" y="2734"/>
                    <a:pt x="0" y="6092"/>
                  </a:cubicBezTo>
                  <a:cubicBezTo>
                    <a:pt x="0" y="9451"/>
                    <a:pt x="2732" y="12183"/>
                    <a:pt x="6090" y="12183"/>
                  </a:cubicBezTo>
                  <a:cubicBezTo>
                    <a:pt x="9450" y="12183"/>
                    <a:pt x="12182" y="9451"/>
                    <a:pt x="12182" y="6092"/>
                  </a:cubicBezTo>
                  <a:cubicBezTo>
                    <a:pt x="12182" y="2732"/>
                    <a:pt x="9450" y="1"/>
                    <a:pt x="60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5"/>
            <p:cNvSpPr/>
            <p:nvPr/>
          </p:nvSpPr>
          <p:spPr>
            <a:xfrm>
              <a:off x="4138053" y="1989395"/>
              <a:ext cx="186537" cy="372983"/>
            </a:xfrm>
            <a:custGeom>
              <a:avLst/>
              <a:gdLst/>
              <a:ahLst/>
              <a:cxnLst/>
              <a:rect l="l" t="t" r="r" b="b"/>
              <a:pathLst>
                <a:path w="6093" h="12183" extrusionOk="0">
                  <a:moveTo>
                    <a:pt x="0" y="1"/>
                  </a:moveTo>
                  <a:lnTo>
                    <a:pt x="0" y="12183"/>
                  </a:lnTo>
                  <a:cubicBezTo>
                    <a:pt x="3360" y="12183"/>
                    <a:pt x="6092" y="9451"/>
                    <a:pt x="6092" y="6092"/>
                  </a:cubicBezTo>
                  <a:cubicBezTo>
                    <a:pt x="6092" y="2732"/>
                    <a:pt x="336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5"/>
            <p:cNvSpPr/>
            <p:nvPr/>
          </p:nvSpPr>
          <p:spPr>
            <a:xfrm>
              <a:off x="4028574" y="2163686"/>
              <a:ext cx="219020" cy="24400"/>
            </a:xfrm>
            <a:custGeom>
              <a:avLst/>
              <a:gdLst/>
              <a:ahLst/>
              <a:cxnLst/>
              <a:rect l="l" t="t" r="r" b="b"/>
              <a:pathLst>
                <a:path w="7154" h="797" extrusionOk="0">
                  <a:moveTo>
                    <a:pt x="399" y="1"/>
                  </a:moveTo>
                  <a:cubicBezTo>
                    <a:pt x="178" y="1"/>
                    <a:pt x="0" y="178"/>
                    <a:pt x="0" y="398"/>
                  </a:cubicBezTo>
                  <a:cubicBezTo>
                    <a:pt x="0" y="619"/>
                    <a:pt x="178" y="796"/>
                    <a:pt x="399" y="796"/>
                  </a:cubicBezTo>
                  <a:lnTo>
                    <a:pt x="6757" y="796"/>
                  </a:lnTo>
                  <a:cubicBezTo>
                    <a:pt x="6976" y="796"/>
                    <a:pt x="7154" y="619"/>
                    <a:pt x="7154" y="398"/>
                  </a:cubicBezTo>
                  <a:cubicBezTo>
                    <a:pt x="7154" y="178"/>
                    <a:pt x="6976" y="1"/>
                    <a:pt x="67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5"/>
            <p:cNvSpPr/>
            <p:nvPr/>
          </p:nvSpPr>
          <p:spPr>
            <a:xfrm>
              <a:off x="4138053" y="2163747"/>
              <a:ext cx="109540" cy="24400"/>
            </a:xfrm>
            <a:custGeom>
              <a:avLst/>
              <a:gdLst/>
              <a:ahLst/>
              <a:cxnLst/>
              <a:rect l="l" t="t" r="r" b="b"/>
              <a:pathLst>
                <a:path w="3578" h="797" extrusionOk="0">
                  <a:moveTo>
                    <a:pt x="0" y="0"/>
                  </a:moveTo>
                  <a:lnTo>
                    <a:pt x="0" y="796"/>
                  </a:lnTo>
                  <a:lnTo>
                    <a:pt x="3181" y="796"/>
                  </a:lnTo>
                  <a:cubicBezTo>
                    <a:pt x="3400" y="796"/>
                    <a:pt x="3578" y="617"/>
                    <a:pt x="3578" y="397"/>
                  </a:cubicBezTo>
                  <a:cubicBezTo>
                    <a:pt x="3578" y="178"/>
                    <a:pt x="3400" y="0"/>
                    <a:pt x="3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606" y="1476065"/>
            <a:ext cx="3579304" cy="240866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686014" y="1632360"/>
                <a:ext cx="3781906" cy="12825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2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−25</m:t>
                        </m:r>
                      </m:num>
                      <m:den>
                        <m:r>
                          <a:rPr lang="fr-FR" sz="2200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fr-FR" sz="2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&lt;−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fr-FR" sz="2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&lt;0&lt;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79</m:t>
                        </m:r>
                      </m:num>
                      <m:den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fr-FR" sz="2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num>
                      <m:den>
                        <m:r>
                          <a:rPr lang="fr-FR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cao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  <a:r>
                  <a:rPr lang="fr-FR" sz="2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2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014" y="1632360"/>
                <a:ext cx="3781906" cy="1282595"/>
              </a:xfrm>
              <a:prstGeom prst="rect">
                <a:avLst/>
              </a:prstGeom>
              <a:blipFill rotWithShape="0">
                <a:blip r:embed="rId4"/>
                <a:stretch>
                  <a:fillRect l="-1774" b="-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773949" y="2693561"/>
                <a:ext cx="3584342" cy="1750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/>
                  <a:t>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79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; B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; C(0); D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; 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49" y="2693561"/>
                <a:ext cx="3584342" cy="1750479"/>
              </a:xfrm>
              <a:prstGeom prst="rect">
                <a:avLst/>
              </a:prstGeom>
              <a:blipFill rotWithShape="0">
                <a:blip r:embed="rId5"/>
                <a:stretch>
                  <a:fillRect l="-1871" r="-17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266238" y="1334968"/>
            <a:ext cx="719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Giải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7" grpId="0" animBg="1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1.36 (SGK - tr25) </a:t>
            </a:r>
            <a:r>
              <a:rPr lang="en-US" sz="2000" b="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b="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965770" y="1413869"/>
                <a:ext cx="1746607" cy="768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en-US" sz="2800" b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15</m:t>
                            </m:r>
                          </m:sup>
                        </m:sSup>
                      </m:num>
                      <m:den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1+ </m:t>
                        </m:r>
                        <m:sSup>
                          <m:sSupPr>
                            <m:ctrlPr>
                              <a:rPr lang="en-US" sz="2800" b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770" y="1413869"/>
                <a:ext cx="1746607" cy="768800"/>
              </a:xfrm>
              <a:prstGeom prst="rect">
                <a:avLst/>
              </a:prstGeom>
              <a:blipFill rotWithShape="0">
                <a:blip r:embed="rId3"/>
                <a:stretch>
                  <a:fillRect l="-3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965770" y="2177924"/>
                <a:ext cx="5681609" cy="952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/>
                  <a:t>b) 2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/>
                  <a:t> + 0,125</a:t>
                </a:r>
                <a:r>
                  <a:rPr lang="en-US" sz="2000" baseline="30000" dirty="0" smtClean="0"/>
                  <a:t>3</a:t>
                </a:r>
                <a:r>
                  <a:rPr lang="en-US" sz="2000" dirty="0" smtClean="0"/>
                  <a:t> . 8</a:t>
                </a:r>
                <a:r>
                  <a:rPr lang="en-US" sz="2000" baseline="30000" dirty="0" smtClean="0"/>
                  <a:t>3</a:t>
                </a:r>
                <a:r>
                  <a:rPr lang="en-US" sz="2000" dirty="0" smtClean="0"/>
                  <a:t> - (-12)</a:t>
                </a:r>
                <a:r>
                  <a:rPr lang="en-US" sz="2000" baseline="30000" dirty="0" smtClean="0"/>
                  <a:t>4</a:t>
                </a:r>
                <a:r>
                  <a:rPr lang="en-US" sz="2000" dirty="0" smtClean="0"/>
                  <a:t> : 6</a:t>
                </a:r>
                <a:r>
                  <a:rPr lang="en-US" sz="2000" baseline="30000" dirty="0" smtClean="0"/>
                  <a:t>4</a:t>
                </a:r>
                <a:r>
                  <a:rPr lang="en-US" sz="2000" dirty="0" smtClean="0"/>
                  <a:t>. </a:t>
                </a:r>
                <a:endParaRPr lang="en-US" sz="20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770" y="2177924"/>
                <a:ext cx="5681609" cy="952697"/>
              </a:xfrm>
              <a:prstGeom prst="rect">
                <a:avLst/>
              </a:prstGeom>
              <a:blipFill rotWithShape="0">
                <a:blip r:embed="rId4"/>
                <a:stretch>
                  <a:fillRect l="-1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2712377" y="1413869"/>
                <a:ext cx="2486346" cy="764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.(1+ 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1+ 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 = 3</a:t>
                </a:r>
                <a:r>
                  <a:rPr lang="en-US" sz="2000" baseline="30000" dirty="0" smtClean="0">
                    <a:solidFill>
                      <a:schemeClr val="tx1">
                        <a:lumMod val="75000"/>
                      </a:schemeClr>
                    </a:solidFill>
                  </a:rPr>
                  <a:t>12</a:t>
                </a:r>
                <a:endParaRPr lang="en-US" sz="20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377" y="1413869"/>
                <a:ext cx="2486346" cy="764055"/>
              </a:xfrm>
              <a:prstGeom prst="rect">
                <a:avLst/>
              </a:prstGeom>
              <a:blipFill rotWithShape="0">
                <a:blip r:embed="rId5"/>
                <a:stretch>
                  <a:fillRect l="-2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218003" y="3338123"/>
                <a:ext cx="6364325" cy="718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= 2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solidFill>
                                  <a:schemeClr val="tx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. 8</a:t>
                </a:r>
                <a:r>
                  <a:rPr lang="en-US" sz="2000" baseline="30000" dirty="0" smtClean="0">
                    <a:solidFill>
                      <a:schemeClr val="tx1">
                        <a:lumMod val="75000"/>
                      </a:schemeClr>
                    </a:solidFill>
                  </a:rPr>
                  <a:t>3</a:t>
                </a:r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 - (-2)</a:t>
                </a:r>
                <a:r>
                  <a:rPr lang="en-US" sz="2000" baseline="30000" dirty="0" smtClean="0">
                    <a:solidFill>
                      <a:schemeClr val="tx1">
                        <a:lumMod val="75000"/>
                      </a:schemeClr>
                    </a:solidFill>
                  </a:rPr>
                  <a:t>4</a:t>
                </a:r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 = 2.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chemeClr val="tx1">
                        <a:lumMod val="75000"/>
                      </a:schemeClr>
                    </a:solidFill>
                  </a:rPr>
                  <a:t> + 1 - 16 = 57</a:t>
                </a:r>
                <a:endParaRPr lang="en-US" sz="20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003" y="3338123"/>
                <a:ext cx="6364325" cy="718017"/>
              </a:xfrm>
              <a:prstGeom prst="rect">
                <a:avLst/>
              </a:prstGeom>
              <a:blipFill rotWithShape="0">
                <a:blip r:embed="rId6"/>
                <a:stretch>
                  <a:fillRect l="-1054" b="-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oogle Shape;1214;p66"/>
          <p:cNvGrpSpPr/>
          <p:nvPr/>
        </p:nvGrpSpPr>
        <p:grpSpPr>
          <a:xfrm rot="1586459">
            <a:off x="7858814" y="1942480"/>
            <a:ext cx="363425" cy="3807782"/>
            <a:chOff x="7291170" y="1804698"/>
            <a:chExt cx="225602" cy="2363743"/>
          </a:xfrm>
        </p:grpSpPr>
        <p:sp>
          <p:nvSpPr>
            <p:cNvPr id="17" name="Google Shape;1215;p66"/>
            <p:cNvSpPr/>
            <p:nvPr/>
          </p:nvSpPr>
          <p:spPr>
            <a:xfrm>
              <a:off x="7370769" y="1804698"/>
              <a:ext cx="66466" cy="89300"/>
            </a:xfrm>
            <a:custGeom>
              <a:avLst/>
              <a:gdLst/>
              <a:ahLst/>
              <a:cxnLst/>
              <a:rect l="l" t="t" r="r" b="b"/>
              <a:pathLst>
                <a:path w="1144" h="1537" extrusionOk="0">
                  <a:moveTo>
                    <a:pt x="572" y="0"/>
                  </a:moveTo>
                  <a:lnTo>
                    <a:pt x="0" y="1536"/>
                  </a:lnTo>
                  <a:lnTo>
                    <a:pt x="1143" y="1536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16;p66"/>
            <p:cNvSpPr/>
            <p:nvPr/>
          </p:nvSpPr>
          <p:spPr>
            <a:xfrm>
              <a:off x="7291170" y="1893941"/>
              <a:ext cx="225602" cy="216539"/>
            </a:xfrm>
            <a:custGeom>
              <a:avLst/>
              <a:gdLst/>
              <a:ahLst/>
              <a:cxnLst/>
              <a:rect l="l" t="t" r="r" b="b"/>
              <a:pathLst>
                <a:path w="3883" h="3727" extrusionOk="0">
                  <a:moveTo>
                    <a:pt x="1370" y="0"/>
                  </a:moveTo>
                  <a:lnTo>
                    <a:pt x="1" y="3727"/>
                  </a:lnTo>
                  <a:lnTo>
                    <a:pt x="3882" y="3727"/>
                  </a:lnTo>
                  <a:lnTo>
                    <a:pt x="2513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17;p66"/>
            <p:cNvSpPr/>
            <p:nvPr/>
          </p:nvSpPr>
          <p:spPr>
            <a:xfrm>
              <a:off x="7291170" y="2110423"/>
              <a:ext cx="225602" cy="2058018"/>
            </a:xfrm>
            <a:custGeom>
              <a:avLst/>
              <a:gdLst/>
              <a:ahLst/>
              <a:cxnLst/>
              <a:rect l="l" t="t" r="r" b="b"/>
              <a:pathLst>
                <a:path w="3883" h="35422" extrusionOk="0">
                  <a:moveTo>
                    <a:pt x="1" y="1"/>
                  </a:moveTo>
                  <a:lnTo>
                    <a:pt x="1" y="34874"/>
                  </a:lnTo>
                  <a:cubicBezTo>
                    <a:pt x="1" y="35184"/>
                    <a:pt x="251" y="35422"/>
                    <a:pt x="549" y="35422"/>
                  </a:cubicBezTo>
                  <a:lnTo>
                    <a:pt x="3335" y="35422"/>
                  </a:lnTo>
                  <a:cubicBezTo>
                    <a:pt x="3632" y="35422"/>
                    <a:pt x="3882" y="35184"/>
                    <a:pt x="3882" y="34874"/>
                  </a:cubicBezTo>
                  <a:lnTo>
                    <a:pt x="3882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18;p66"/>
            <p:cNvSpPr/>
            <p:nvPr/>
          </p:nvSpPr>
          <p:spPr>
            <a:xfrm>
              <a:off x="7363855" y="2110423"/>
              <a:ext cx="80294" cy="2058018"/>
            </a:xfrm>
            <a:custGeom>
              <a:avLst/>
              <a:gdLst/>
              <a:ahLst/>
              <a:cxnLst/>
              <a:rect l="l" t="t" r="r" b="b"/>
              <a:pathLst>
                <a:path w="1382" h="35422" extrusionOk="0">
                  <a:moveTo>
                    <a:pt x="0" y="1"/>
                  </a:moveTo>
                  <a:lnTo>
                    <a:pt x="0" y="35422"/>
                  </a:lnTo>
                  <a:lnTo>
                    <a:pt x="1381" y="35422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3205;p95"/>
          <p:cNvGrpSpPr/>
          <p:nvPr/>
        </p:nvGrpSpPr>
        <p:grpSpPr>
          <a:xfrm rot="-580533">
            <a:off x="6904002" y="1561642"/>
            <a:ext cx="935408" cy="1465330"/>
            <a:chOff x="3444475" y="957400"/>
            <a:chExt cx="926325" cy="1451100"/>
          </a:xfrm>
        </p:grpSpPr>
        <p:sp>
          <p:nvSpPr>
            <p:cNvPr id="22" name="Google Shape;3206;p95"/>
            <p:cNvSpPr/>
            <p:nvPr/>
          </p:nvSpPr>
          <p:spPr>
            <a:xfrm>
              <a:off x="3454300" y="996975"/>
              <a:ext cx="876900" cy="1401700"/>
            </a:xfrm>
            <a:custGeom>
              <a:avLst/>
              <a:gdLst/>
              <a:ahLst/>
              <a:cxnLst/>
              <a:rect l="l" t="t" r="r" b="b"/>
              <a:pathLst>
                <a:path w="35076" h="56068" extrusionOk="0">
                  <a:moveTo>
                    <a:pt x="33645" y="0"/>
                  </a:moveTo>
                  <a:cubicBezTo>
                    <a:pt x="33638" y="0"/>
                    <a:pt x="33631" y="0"/>
                    <a:pt x="33623" y="1"/>
                  </a:cubicBezTo>
                  <a:lnTo>
                    <a:pt x="1036" y="239"/>
                  </a:lnTo>
                  <a:cubicBezTo>
                    <a:pt x="452" y="239"/>
                    <a:pt x="0" y="703"/>
                    <a:pt x="0" y="1287"/>
                  </a:cubicBezTo>
                  <a:lnTo>
                    <a:pt x="393" y="55031"/>
                  </a:lnTo>
                  <a:cubicBezTo>
                    <a:pt x="393" y="55607"/>
                    <a:pt x="857" y="56067"/>
                    <a:pt x="1419" y="56067"/>
                  </a:cubicBezTo>
                  <a:cubicBezTo>
                    <a:pt x="1426" y="56067"/>
                    <a:pt x="1434" y="56067"/>
                    <a:pt x="1441" y="56067"/>
                  </a:cubicBezTo>
                  <a:lnTo>
                    <a:pt x="34040" y="55829"/>
                  </a:lnTo>
                  <a:cubicBezTo>
                    <a:pt x="34612" y="55829"/>
                    <a:pt x="35076" y="55353"/>
                    <a:pt x="35076" y="54781"/>
                  </a:cubicBezTo>
                  <a:lnTo>
                    <a:pt x="34671" y="1025"/>
                  </a:lnTo>
                  <a:cubicBezTo>
                    <a:pt x="34671" y="460"/>
                    <a:pt x="34218" y="0"/>
                    <a:pt x="336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07;p95"/>
            <p:cNvSpPr/>
            <p:nvPr/>
          </p:nvSpPr>
          <p:spPr>
            <a:xfrm>
              <a:off x="3488825" y="1065425"/>
              <a:ext cx="801000" cy="350975"/>
            </a:xfrm>
            <a:custGeom>
              <a:avLst/>
              <a:gdLst/>
              <a:ahLst/>
              <a:cxnLst/>
              <a:rect l="l" t="t" r="r" b="b"/>
              <a:pathLst>
                <a:path w="32040" h="14039" extrusionOk="0">
                  <a:moveTo>
                    <a:pt x="30260" y="1"/>
                  </a:moveTo>
                  <a:cubicBezTo>
                    <a:pt x="30234" y="1"/>
                    <a:pt x="30208" y="1"/>
                    <a:pt x="30183" y="1"/>
                  </a:cubicBezTo>
                  <a:lnTo>
                    <a:pt x="1762" y="203"/>
                  </a:lnTo>
                  <a:cubicBezTo>
                    <a:pt x="786" y="203"/>
                    <a:pt x="0" y="430"/>
                    <a:pt x="0" y="704"/>
                  </a:cubicBezTo>
                  <a:lnTo>
                    <a:pt x="95" y="13562"/>
                  </a:lnTo>
                  <a:cubicBezTo>
                    <a:pt x="95" y="13836"/>
                    <a:pt x="881" y="14039"/>
                    <a:pt x="1858" y="14039"/>
                  </a:cubicBezTo>
                  <a:lnTo>
                    <a:pt x="30278" y="13824"/>
                  </a:lnTo>
                  <a:cubicBezTo>
                    <a:pt x="31254" y="13824"/>
                    <a:pt x="32040" y="13598"/>
                    <a:pt x="32040" y="13336"/>
                  </a:cubicBezTo>
                  <a:lnTo>
                    <a:pt x="31945" y="465"/>
                  </a:lnTo>
                  <a:cubicBezTo>
                    <a:pt x="31945" y="210"/>
                    <a:pt x="31200" y="1"/>
                    <a:pt x="30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08;p95"/>
            <p:cNvSpPr/>
            <p:nvPr/>
          </p:nvSpPr>
          <p:spPr>
            <a:xfrm>
              <a:off x="3925475" y="15559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51" y="36"/>
                  </a:lnTo>
                  <a:cubicBezTo>
                    <a:pt x="334" y="36"/>
                    <a:pt x="1" y="370"/>
                    <a:pt x="1" y="786"/>
                  </a:cubicBezTo>
                  <a:lnTo>
                    <a:pt x="36" y="5346"/>
                  </a:lnTo>
                  <a:cubicBezTo>
                    <a:pt x="36" y="5763"/>
                    <a:pt x="382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097" y="5716"/>
                    <a:pt x="6097" y="5311"/>
                  </a:cubicBezTo>
                  <a:lnTo>
                    <a:pt x="6061" y="739"/>
                  </a:lnTo>
                  <a:cubicBezTo>
                    <a:pt x="6061" y="322"/>
                    <a:pt x="5728" y="1"/>
                    <a:pt x="53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09;p95"/>
            <p:cNvSpPr/>
            <p:nvPr/>
          </p:nvSpPr>
          <p:spPr>
            <a:xfrm>
              <a:off x="3920425" y="1551200"/>
              <a:ext cx="162550" cy="161975"/>
            </a:xfrm>
            <a:custGeom>
              <a:avLst/>
              <a:gdLst/>
              <a:ahLst/>
              <a:cxnLst/>
              <a:rect l="l" t="t" r="r" b="b"/>
              <a:pathLst>
                <a:path w="6502" h="6479" extrusionOk="0">
                  <a:moveTo>
                    <a:pt x="5513" y="394"/>
                  </a:moveTo>
                  <a:cubicBezTo>
                    <a:pt x="5822" y="394"/>
                    <a:pt x="6072" y="632"/>
                    <a:pt x="6072" y="942"/>
                  </a:cubicBezTo>
                  <a:lnTo>
                    <a:pt x="6108" y="5514"/>
                  </a:lnTo>
                  <a:cubicBezTo>
                    <a:pt x="6096" y="5811"/>
                    <a:pt x="5858" y="6049"/>
                    <a:pt x="5560" y="6049"/>
                  </a:cubicBezTo>
                  <a:lnTo>
                    <a:pt x="988" y="6085"/>
                  </a:lnTo>
                  <a:cubicBezTo>
                    <a:pt x="679" y="6085"/>
                    <a:pt x="441" y="5847"/>
                    <a:pt x="429" y="5537"/>
                  </a:cubicBezTo>
                  <a:lnTo>
                    <a:pt x="393" y="965"/>
                  </a:lnTo>
                  <a:cubicBezTo>
                    <a:pt x="405" y="668"/>
                    <a:pt x="643" y="430"/>
                    <a:pt x="941" y="430"/>
                  </a:cubicBezTo>
                  <a:lnTo>
                    <a:pt x="5513" y="394"/>
                  </a:lnTo>
                  <a:close/>
                  <a:moveTo>
                    <a:pt x="5535" y="1"/>
                  </a:moveTo>
                  <a:cubicBezTo>
                    <a:pt x="5527" y="1"/>
                    <a:pt x="5520" y="1"/>
                    <a:pt x="5513" y="1"/>
                  </a:cubicBezTo>
                  <a:lnTo>
                    <a:pt x="941" y="25"/>
                  </a:lnTo>
                  <a:cubicBezTo>
                    <a:pt x="417" y="37"/>
                    <a:pt x="0" y="453"/>
                    <a:pt x="12" y="977"/>
                  </a:cubicBezTo>
                  <a:lnTo>
                    <a:pt x="36" y="5549"/>
                  </a:lnTo>
                  <a:cubicBezTo>
                    <a:pt x="48" y="6066"/>
                    <a:pt x="453" y="6478"/>
                    <a:pt x="967" y="6478"/>
                  </a:cubicBezTo>
                  <a:cubicBezTo>
                    <a:pt x="974" y="6478"/>
                    <a:pt x="981" y="6478"/>
                    <a:pt x="988" y="6478"/>
                  </a:cubicBezTo>
                  <a:lnTo>
                    <a:pt x="5560" y="6454"/>
                  </a:lnTo>
                  <a:cubicBezTo>
                    <a:pt x="6084" y="6442"/>
                    <a:pt x="6501" y="6026"/>
                    <a:pt x="6489" y="5502"/>
                  </a:cubicBezTo>
                  <a:lnTo>
                    <a:pt x="6465" y="930"/>
                  </a:lnTo>
                  <a:cubicBezTo>
                    <a:pt x="6454" y="413"/>
                    <a:pt x="6048" y="1"/>
                    <a:pt x="55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10;p95"/>
            <p:cNvSpPr/>
            <p:nvPr/>
          </p:nvSpPr>
          <p:spPr>
            <a:xfrm>
              <a:off x="4144850" y="15542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0"/>
                  </a:moveTo>
                  <a:lnTo>
                    <a:pt x="739" y="36"/>
                  </a:lnTo>
                  <a:cubicBezTo>
                    <a:pt x="322" y="36"/>
                    <a:pt x="1" y="381"/>
                    <a:pt x="1" y="786"/>
                  </a:cubicBezTo>
                  <a:lnTo>
                    <a:pt x="36" y="5358"/>
                  </a:lnTo>
                  <a:cubicBezTo>
                    <a:pt x="36" y="5775"/>
                    <a:pt x="370" y="6096"/>
                    <a:pt x="786" y="6096"/>
                  </a:cubicBezTo>
                  <a:lnTo>
                    <a:pt x="5346" y="6060"/>
                  </a:lnTo>
                  <a:cubicBezTo>
                    <a:pt x="5763" y="6060"/>
                    <a:pt x="6097" y="5727"/>
                    <a:pt x="6097" y="5310"/>
                  </a:cubicBezTo>
                  <a:lnTo>
                    <a:pt x="6061" y="738"/>
                  </a:lnTo>
                  <a:cubicBezTo>
                    <a:pt x="6061" y="333"/>
                    <a:pt x="5716" y="0"/>
                    <a:pt x="5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11;p95"/>
            <p:cNvSpPr/>
            <p:nvPr/>
          </p:nvSpPr>
          <p:spPr>
            <a:xfrm>
              <a:off x="4139800" y="1549425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4"/>
                  </a:moveTo>
                  <a:cubicBezTo>
                    <a:pt x="5810" y="394"/>
                    <a:pt x="6060" y="644"/>
                    <a:pt x="6060" y="941"/>
                  </a:cubicBezTo>
                  <a:lnTo>
                    <a:pt x="6096" y="5513"/>
                  </a:lnTo>
                  <a:cubicBezTo>
                    <a:pt x="6096" y="5811"/>
                    <a:pt x="5858" y="6061"/>
                    <a:pt x="5548" y="6061"/>
                  </a:cubicBezTo>
                  <a:lnTo>
                    <a:pt x="988" y="6097"/>
                  </a:lnTo>
                  <a:cubicBezTo>
                    <a:pt x="679" y="6097"/>
                    <a:pt x="429" y="5858"/>
                    <a:pt x="429" y="5549"/>
                  </a:cubicBezTo>
                  <a:lnTo>
                    <a:pt x="393" y="989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4"/>
                  </a:lnTo>
                  <a:close/>
                  <a:moveTo>
                    <a:pt x="5513" y="1"/>
                  </a:moveTo>
                  <a:lnTo>
                    <a:pt x="941" y="36"/>
                  </a:lnTo>
                  <a:cubicBezTo>
                    <a:pt x="417" y="36"/>
                    <a:pt x="0" y="465"/>
                    <a:pt x="0" y="989"/>
                  </a:cubicBezTo>
                  <a:lnTo>
                    <a:pt x="36" y="5549"/>
                  </a:lnTo>
                  <a:cubicBezTo>
                    <a:pt x="48" y="6073"/>
                    <a:pt x="464" y="6489"/>
                    <a:pt x="988" y="6489"/>
                  </a:cubicBezTo>
                  <a:lnTo>
                    <a:pt x="5560" y="6454"/>
                  </a:lnTo>
                  <a:cubicBezTo>
                    <a:pt x="6072" y="6454"/>
                    <a:pt x="6501" y="6025"/>
                    <a:pt x="6489" y="5501"/>
                  </a:cubicBezTo>
                  <a:lnTo>
                    <a:pt x="6465" y="941"/>
                  </a:lnTo>
                  <a:cubicBezTo>
                    <a:pt x="6453" y="417"/>
                    <a:pt x="6025" y="1"/>
                    <a:pt x="55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212;p95"/>
            <p:cNvSpPr/>
            <p:nvPr/>
          </p:nvSpPr>
          <p:spPr>
            <a:xfrm>
              <a:off x="3488825" y="17732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0"/>
                  </a:moveTo>
                  <a:lnTo>
                    <a:pt x="738" y="36"/>
                  </a:lnTo>
                  <a:cubicBezTo>
                    <a:pt x="322" y="36"/>
                    <a:pt x="0" y="381"/>
                    <a:pt x="0" y="786"/>
                  </a:cubicBezTo>
                  <a:lnTo>
                    <a:pt x="36" y="5358"/>
                  </a:lnTo>
                  <a:cubicBezTo>
                    <a:pt x="36" y="5775"/>
                    <a:pt x="369" y="6096"/>
                    <a:pt x="786" y="6096"/>
                  </a:cubicBezTo>
                  <a:lnTo>
                    <a:pt x="5358" y="6060"/>
                  </a:lnTo>
                  <a:cubicBezTo>
                    <a:pt x="5763" y="6060"/>
                    <a:pt x="6096" y="5727"/>
                    <a:pt x="6096" y="5310"/>
                  </a:cubicBezTo>
                  <a:lnTo>
                    <a:pt x="6060" y="738"/>
                  </a:lnTo>
                  <a:cubicBezTo>
                    <a:pt x="6060" y="333"/>
                    <a:pt x="5715" y="0"/>
                    <a:pt x="5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213;p95"/>
            <p:cNvSpPr/>
            <p:nvPr/>
          </p:nvSpPr>
          <p:spPr>
            <a:xfrm>
              <a:off x="3483750" y="176850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3"/>
                  </a:moveTo>
                  <a:cubicBezTo>
                    <a:pt x="5811" y="393"/>
                    <a:pt x="6061" y="644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58"/>
                    <a:pt x="429" y="5549"/>
                  </a:cubicBezTo>
                  <a:lnTo>
                    <a:pt x="394" y="977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1"/>
                  </a:moveTo>
                  <a:lnTo>
                    <a:pt x="941" y="36"/>
                  </a:lnTo>
                  <a:cubicBezTo>
                    <a:pt x="417" y="36"/>
                    <a:pt x="1" y="465"/>
                    <a:pt x="1" y="989"/>
                  </a:cubicBezTo>
                  <a:lnTo>
                    <a:pt x="36" y="5549"/>
                  </a:lnTo>
                  <a:cubicBezTo>
                    <a:pt x="48" y="6073"/>
                    <a:pt x="465" y="6489"/>
                    <a:pt x="989" y="6489"/>
                  </a:cubicBezTo>
                  <a:lnTo>
                    <a:pt x="5561" y="6454"/>
                  </a:lnTo>
                  <a:cubicBezTo>
                    <a:pt x="6073" y="6454"/>
                    <a:pt x="6502" y="6025"/>
                    <a:pt x="6490" y="5513"/>
                  </a:cubicBezTo>
                  <a:lnTo>
                    <a:pt x="6466" y="941"/>
                  </a:lnTo>
                  <a:cubicBezTo>
                    <a:pt x="6454" y="417"/>
                    <a:pt x="6025" y="1"/>
                    <a:pt x="55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14;p95"/>
            <p:cNvSpPr/>
            <p:nvPr/>
          </p:nvSpPr>
          <p:spPr>
            <a:xfrm>
              <a:off x="3707900" y="17717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1"/>
                  </a:moveTo>
                  <a:lnTo>
                    <a:pt x="738" y="36"/>
                  </a:lnTo>
                  <a:cubicBezTo>
                    <a:pt x="334" y="36"/>
                    <a:pt x="0" y="370"/>
                    <a:pt x="0" y="786"/>
                  </a:cubicBezTo>
                  <a:lnTo>
                    <a:pt x="36" y="5358"/>
                  </a:lnTo>
                  <a:cubicBezTo>
                    <a:pt x="36" y="5763"/>
                    <a:pt x="369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096" y="5727"/>
                    <a:pt x="6096" y="5311"/>
                  </a:cubicBezTo>
                  <a:lnTo>
                    <a:pt x="6060" y="739"/>
                  </a:lnTo>
                  <a:cubicBezTo>
                    <a:pt x="6060" y="334"/>
                    <a:pt x="5727" y="1"/>
                    <a:pt x="53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15;p95"/>
            <p:cNvSpPr/>
            <p:nvPr/>
          </p:nvSpPr>
          <p:spPr>
            <a:xfrm>
              <a:off x="3702825" y="1767025"/>
              <a:ext cx="162550" cy="162225"/>
            </a:xfrm>
            <a:custGeom>
              <a:avLst/>
              <a:gdLst/>
              <a:ahLst/>
              <a:cxnLst/>
              <a:rect l="l" t="t" r="r" b="b"/>
              <a:pathLst>
                <a:path w="6502" h="6489" extrusionOk="0">
                  <a:moveTo>
                    <a:pt x="5513" y="393"/>
                  </a:moveTo>
                  <a:cubicBezTo>
                    <a:pt x="5823" y="393"/>
                    <a:pt x="6061" y="631"/>
                    <a:pt x="6073" y="941"/>
                  </a:cubicBezTo>
                  <a:lnTo>
                    <a:pt x="6097" y="5513"/>
                  </a:lnTo>
                  <a:cubicBezTo>
                    <a:pt x="6109" y="5810"/>
                    <a:pt x="5859" y="6060"/>
                    <a:pt x="5561" y="6060"/>
                  </a:cubicBezTo>
                  <a:lnTo>
                    <a:pt x="989" y="6096"/>
                  </a:lnTo>
                  <a:cubicBezTo>
                    <a:pt x="679" y="6096"/>
                    <a:pt x="441" y="5846"/>
                    <a:pt x="441" y="5548"/>
                  </a:cubicBezTo>
                  <a:lnTo>
                    <a:pt x="406" y="976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29" y="36"/>
                    <a:pt x="1" y="464"/>
                    <a:pt x="13" y="988"/>
                  </a:cubicBezTo>
                  <a:lnTo>
                    <a:pt x="48" y="5548"/>
                  </a:lnTo>
                  <a:cubicBezTo>
                    <a:pt x="48" y="6072"/>
                    <a:pt x="477" y="6489"/>
                    <a:pt x="989" y="6489"/>
                  </a:cubicBezTo>
                  <a:lnTo>
                    <a:pt x="5561" y="6453"/>
                  </a:lnTo>
                  <a:cubicBezTo>
                    <a:pt x="6085" y="6453"/>
                    <a:pt x="6502" y="6025"/>
                    <a:pt x="6502" y="5501"/>
                  </a:cubicBezTo>
                  <a:lnTo>
                    <a:pt x="6466" y="941"/>
                  </a:lnTo>
                  <a:cubicBezTo>
                    <a:pt x="6466" y="417"/>
                    <a:pt x="6037" y="0"/>
                    <a:pt x="55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16;p95"/>
            <p:cNvSpPr/>
            <p:nvPr/>
          </p:nvSpPr>
          <p:spPr>
            <a:xfrm>
              <a:off x="3926975" y="1770275"/>
              <a:ext cx="152725" cy="152150"/>
            </a:xfrm>
            <a:custGeom>
              <a:avLst/>
              <a:gdLst/>
              <a:ahLst/>
              <a:cxnLst/>
              <a:rect l="l" t="t" r="r" b="b"/>
              <a:pathLst>
                <a:path w="6109" h="6086" extrusionOk="0">
                  <a:moveTo>
                    <a:pt x="5343" y="1"/>
                  </a:moveTo>
                  <a:cubicBezTo>
                    <a:pt x="5336" y="1"/>
                    <a:pt x="5329" y="1"/>
                    <a:pt x="5322" y="1"/>
                  </a:cubicBezTo>
                  <a:lnTo>
                    <a:pt x="750" y="25"/>
                  </a:lnTo>
                  <a:cubicBezTo>
                    <a:pt x="334" y="37"/>
                    <a:pt x="0" y="370"/>
                    <a:pt x="12" y="787"/>
                  </a:cubicBezTo>
                  <a:lnTo>
                    <a:pt x="36" y="5347"/>
                  </a:lnTo>
                  <a:cubicBezTo>
                    <a:pt x="48" y="5756"/>
                    <a:pt x="370" y="6085"/>
                    <a:pt x="776" y="6085"/>
                  </a:cubicBezTo>
                  <a:cubicBezTo>
                    <a:pt x="783" y="6085"/>
                    <a:pt x="791" y="6085"/>
                    <a:pt x="798" y="6085"/>
                  </a:cubicBezTo>
                  <a:lnTo>
                    <a:pt x="5358" y="6061"/>
                  </a:lnTo>
                  <a:cubicBezTo>
                    <a:pt x="5775" y="6049"/>
                    <a:pt x="6108" y="5716"/>
                    <a:pt x="6096" y="5311"/>
                  </a:cubicBezTo>
                  <a:lnTo>
                    <a:pt x="6072" y="739"/>
                  </a:lnTo>
                  <a:cubicBezTo>
                    <a:pt x="6061" y="330"/>
                    <a:pt x="5739" y="1"/>
                    <a:pt x="5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17;p95"/>
            <p:cNvSpPr/>
            <p:nvPr/>
          </p:nvSpPr>
          <p:spPr>
            <a:xfrm>
              <a:off x="3922200" y="1765225"/>
              <a:ext cx="162250" cy="162250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5534" y="405"/>
                  </a:moveTo>
                  <a:cubicBezTo>
                    <a:pt x="5822" y="405"/>
                    <a:pt x="6061" y="650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49" y="6061"/>
                  </a:cubicBezTo>
                  <a:lnTo>
                    <a:pt x="977" y="6097"/>
                  </a:lnTo>
                  <a:cubicBezTo>
                    <a:pt x="970" y="6097"/>
                    <a:pt x="963" y="6097"/>
                    <a:pt x="957" y="6097"/>
                  </a:cubicBezTo>
                  <a:cubicBezTo>
                    <a:pt x="668" y="6097"/>
                    <a:pt x="429" y="5852"/>
                    <a:pt x="429" y="5561"/>
                  </a:cubicBezTo>
                  <a:lnTo>
                    <a:pt x="394" y="989"/>
                  </a:lnTo>
                  <a:cubicBezTo>
                    <a:pt x="394" y="679"/>
                    <a:pt x="632" y="441"/>
                    <a:pt x="929" y="429"/>
                  </a:cubicBezTo>
                  <a:lnTo>
                    <a:pt x="5501" y="405"/>
                  </a:lnTo>
                  <a:lnTo>
                    <a:pt x="5513" y="405"/>
                  </a:lnTo>
                  <a:cubicBezTo>
                    <a:pt x="5520" y="405"/>
                    <a:pt x="5527" y="405"/>
                    <a:pt x="5534" y="405"/>
                  </a:cubicBezTo>
                  <a:close/>
                  <a:moveTo>
                    <a:pt x="5501" y="1"/>
                  </a:moveTo>
                  <a:lnTo>
                    <a:pt x="929" y="36"/>
                  </a:lnTo>
                  <a:cubicBezTo>
                    <a:pt x="417" y="48"/>
                    <a:pt x="1" y="465"/>
                    <a:pt x="1" y="989"/>
                  </a:cubicBezTo>
                  <a:lnTo>
                    <a:pt x="36" y="5561"/>
                  </a:lnTo>
                  <a:cubicBezTo>
                    <a:pt x="36" y="6066"/>
                    <a:pt x="453" y="6490"/>
                    <a:pt x="956" y="6490"/>
                  </a:cubicBezTo>
                  <a:cubicBezTo>
                    <a:pt x="963" y="6490"/>
                    <a:pt x="970" y="6490"/>
                    <a:pt x="977" y="6490"/>
                  </a:cubicBezTo>
                  <a:lnTo>
                    <a:pt x="5549" y="6454"/>
                  </a:lnTo>
                  <a:cubicBezTo>
                    <a:pt x="6073" y="6454"/>
                    <a:pt x="6490" y="6037"/>
                    <a:pt x="6490" y="5513"/>
                  </a:cubicBezTo>
                  <a:lnTo>
                    <a:pt x="6454" y="941"/>
                  </a:lnTo>
                  <a:cubicBezTo>
                    <a:pt x="6454" y="417"/>
                    <a:pt x="6025" y="1"/>
                    <a:pt x="55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18;p95"/>
            <p:cNvSpPr/>
            <p:nvPr/>
          </p:nvSpPr>
          <p:spPr>
            <a:xfrm>
              <a:off x="4146350" y="17685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1"/>
                  </a:moveTo>
                  <a:lnTo>
                    <a:pt x="738" y="36"/>
                  </a:lnTo>
                  <a:cubicBezTo>
                    <a:pt x="333" y="36"/>
                    <a:pt x="0" y="370"/>
                    <a:pt x="0" y="786"/>
                  </a:cubicBezTo>
                  <a:lnTo>
                    <a:pt x="36" y="5358"/>
                  </a:lnTo>
                  <a:cubicBezTo>
                    <a:pt x="36" y="5763"/>
                    <a:pt x="369" y="6097"/>
                    <a:pt x="786" y="6097"/>
                  </a:cubicBezTo>
                  <a:lnTo>
                    <a:pt x="5358" y="6061"/>
                  </a:lnTo>
                  <a:cubicBezTo>
                    <a:pt x="5763" y="6061"/>
                    <a:pt x="6096" y="5727"/>
                    <a:pt x="6096" y="5311"/>
                  </a:cubicBezTo>
                  <a:lnTo>
                    <a:pt x="6060" y="739"/>
                  </a:lnTo>
                  <a:cubicBezTo>
                    <a:pt x="6060" y="334"/>
                    <a:pt x="5727" y="1"/>
                    <a:pt x="53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219;p95"/>
            <p:cNvSpPr/>
            <p:nvPr/>
          </p:nvSpPr>
          <p:spPr>
            <a:xfrm>
              <a:off x="4141275" y="1763750"/>
              <a:ext cx="162550" cy="162225"/>
            </a:xfrm>
            <a:custGeom>
              <a:avLst/>
              <a:gdLst/>
              <a:ahLst/>
              <a:cxnLst/>
              <a:rect l="l" t="t" r="r" b="b"/>
              <a:pathLst>
                <a:path w="6502" h="6489" extrusionOk="0">
                  <a:moveTo>
                    <a:pt x="5513" y="393"/>
                  </a:moveTo>
                  <a:cubicBezTo>
                    <a:pt x="5811" y="393"/>
                    <a:pt x="6061" y="631"/>
                    <a:pt x="6073" y="941"/>
                  </a:cubicBezTo>
                  <a:lnTo>
                    <a:pt x="6097" y="5513"/>
                  </a:lnTo>
                  <a:cubicBezTo>
                    <a:pt x="6097" y="5810"/>
                    <a:pt x="5859" y="6060"/>
                    <a:pt x="5549" y="6060"/>
                  </a:cubicBezTo>
                  <a:lnTo>
                    <a:pt x="989" y="6096"/>
                  </a:lnTo>
                  <a:cubicBezTo>
                    <a:pt x="679" y="6096"/>
                    <a:pt x="441" y="5858"/>
                    <a:pt x="429" y="5548"/>
                  </a:cubicBezTo>
                  <a:lnTo>
                    <a:pt x="394" y="976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1" y="464"/>
                    <a:pt x="13" y="988"/>
                  </a:cubicBezTo>
                  <a:lnTo>
                    <a:pt x="36" y="5548"/>
                  </a:lnTo>
                  <a:cubicBezTo>
                    <a:pt x="48" y="6072"/>
                    <a:pt x="465" y="6489"/>
                    <a:pt x="989" y="6489"/>
                  </a:cubicBezTo>
                  <a:lnTo>
                    <a:pt x="5561" y="6453"/>
                  </a:lnTo>
                  <a:cubicBezTo>
                    <a:pt x="6085" y="6453"/>
                    <a:pt x="6501" y="6025"/>
                    <a:pt x="6501" y="5501"/>
                  </a:cubicBezTo>
                  <a:lnTo>
                    <a:pt x="6466" y="941"/>
                  </a:lnTo>
                  <a:cubicBezTo>
                    <a:pt x="6454" y="417"/>
                    <a:pt x="6037" y="0"/>
                    <a:pt x="55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220;p95"/>
            <p:cNvSpPr/>
            <p:nvPr/>
          </p:nvSpPr>
          <p:spPr>
            <a:xfrm>
              <a:off x="3490300" y="19875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22" y="36"/>
                    <a:pt x="1" y="370"/>
                    <a:pt x="1" y="786"/>
                  </a:cubicBezTo>
                  <a:lnTo>
                    <a:pt x="36" y="5358"/>
                  </a:lnTo>
                  <a:cubicBezTo>
                    <a:pt x="36" y="5775"/>
                    <a:pt x="370" y="6097"/>
                    <a:pt x="787" y="6097"/>
                  </a:cubicBezTo>
                  <a:lnTo>
                    <a:pt x="5359" y="6061"/>
                  </a:lnTo>
                  <a:cubicBezTo>
                    <a:pt x="5763" y="6061"/>
                    <a:pt x="6097" y="5727"/>
                    <a:pt x="6097" y="5311"/>
                  </a:cubicBezTo>
                  <a:lnTo>
                    <a:pt x="6061" y="739"/>
                  </a:lnTo>
                  <a:cubicBezTo>
                    <a:pt x="6061" y="334"/>
                    <a:pt x="5728" y="1"/>
                    <a:pt x="53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221;p95"/>
            <p:cNvSpPr/>
            <p:nvPr/>
          </p:nvSpPr>
          <p:spPr>
            <a:xfrm>
              <a:off x="3485250" y="198310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82"/>
                  </a:moveTo>
                  <a:cubicBezTo>
                    <a:pt x="5811" y="382"/>
                    <a:pt x="6061" y="620"/>
                    <a:pt x="6061" y="930"/>
                  </a:cubicBezTo>
                  <a:lnTo>
                    <a:pt x="6096" y="5502"/>
                  </a:lnTo>
                  <a:cubicBezTo>
                    <a:pt x="6096" y="5799"/>
                    <a:pt x="5858" y="6049"/>
                    <a:pt x="5561" y="6049"/>
                  </a:cubicBezTo>
                  <a:lnTo>
                    <a:pt x="989" y="6085"/>
                  </a:lnTo>
                  <a:cubicBezTo>
                    <a:pt x="679" y="6085"/>
                    <a:pt x="441" y="5835"/>
                    <a:pt x="429" y="5537"/>
                  </a:cubicBezTo>
                  <a:lnTo>
                    <a:pt x="405" y="977"/>
                  </a:lnTo>
                  <a:cubicBezTo>
                    <a:pt x="393" y="680"/>
                    <a:pt x="643" y="430"/>
                    <a:pt x="941" y="430"/>
                  </a:cubicBezTo>
                  <a:lnTo>
                    <a:pt x="5513" y="394"/>
                  </a:lnTo>
                  <a:lnTo>
                    <a:pt x="5513" y="382"/>
                  </a:lnTo>
                  <a:close/>
                  <a:moveTo>
                    <a:pt x="5534" y="1"/>
                  </a:moveTo>
                  <a:cubicBezTo>
                    <a:pt x="5527" y="1"/>
                    <a:pt x="5520" y="1"/>
                    <a:pt x="5513" y="1"/>
                  </a:cubicBezTo>
                  <a:lnTo>
                    <a:pt x="941" y="37"/>
                  </a:lnTo>
                  <a:cubicBezTo>
                    <a:pt x="429" y="37"/>
                    <a:pt x="0" y="465"/>
                    <a:pt x="12" y="977"/>
                  </a:cubicBezTo>
                  <a:lnTo>
                    <a:pt x="48" y="5549"/>
                  </a:lnTo>
                  <a:cubicBezTo>
                    <a:pt x="48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84" y="6442"/>
                    <a:pt x="6501" y="6026"/>
                    <a:pt x="6501" y="5502"/>
                  </a:cubicBezTo>
                  <a:lnTo>
                    <a:pt x="6465" y="930"/>
                  </a:lnTo>
                  <a:cubicBezTo>
                    <a:pt x="6454" y="425"/>
                    <a:pt x="6048" y="1"/>
                    <a:pt x="55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222;p95"/>
            <p:cNvSpPr/>
            <p:nvPr/>
          </p:nvSpPr>
          <p:spPr>
            <a:xfrm>
              <a:off x="3709375" y="1986100"/>
              <a:ext cx="152725" cy="152425"/>
            </a:xfrm>
            <a:custGeom>
              <a:avLst/>
              <a:gdLst/>
              <a:ahLst/>
              <a:cxnLst/>
              <a:rect l="l" t="t" r="r" b="b"/>
              <a:pathLst>
                <a:path w="6109" h="6097" extrusionOk="0">
                  <a:moveTo>
                    <a:pt x="5311" y="0"/>
                  </a:moveTo>
                  <a:lnTo>
                    <a:pt x="751" y="36"/>
                  </a:lnTo>
                  <a:cubicBezTo>
                    <a:pt x="334" y="36"/>
                    <a:pt x="1" y="369"/>
                    <a:pt x="1" y="786"/>
                  </a:cubicBezTo>
                  <a:lnTo>
                    <a:pt x="36" y="5358"/>
                  </a:lnTo>
                  <a:cubicBezTo>
                    <a:pt x="48" y="5763"/>
                    <a:pt x="382" y="6096"/>
                    <a:pt x="787" y="6096"/>
                  </a:cubicBezTo>
                  <a:lnTo>
                    <a:pt x="5359" y="6060"/>
                  </a:lnTo>
                  <a:cubicBezTo>
                    <a:pt x="5775" y="6060"/>
                    <a:pt x="6109" y="5715"/>
                    <a:pt x="6097" y="5310"/>
                  </a:cubicBezTo>
                  <a:lnTo>
                    <a:pt x="6061" y="738"/>
                  </a:lnTo>
                  <a:cubicBezTo>
                    <a:pt x="6061" y="321"/>
                    <a:pt x="5728" y="0"/>
                    <a:pt x="5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223;p95"/>
            <p:cNvSpPr/>
            <p:nvPr/>
          </p:nvSpPr>
          <p:spPr>
            <a:xfrm>
              <a:off x="3704625" y="1981325"/>
              <a:ext cx="162250" cy="162250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5513" y="393"/>
                  </a:moveTo>
                  <a:cubicBezTo>
                    <a:pt x="5810" y="393"/>
                    <a:pt x="6060" y="632"/>
                    <a:pt x="6060" y="941"/>
                  </a:cubicBezTo>
                  <a:lnTo>
                    <a:pt x="6096" y="5501"/>
                  </a:lnTo>
                  <a:cubicBezTo>
                    <a:pt x="6096" y="5811"/>
                    <a:pt x="5846" y="6049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46"/>
                    <a:pt x="429" y="5549"/>
                  </a:cubicBezTo>
                  <a:lnTo>
                    <a:pt x="393" y="977"/>
                  </a:lnTo>
                  <a:cubicBezTo>
                    <a:pt x="393" y="679"/>
                    <a:pt x="631" y="429"/>
                    <a:pt x="941" y="429"/>
                  </a:cubicBezTo>
                  <a:lnTo>
                    <a:pt x="5513" y="393"/>
                  </a:lnTo>
                  <a:close/>
                  <a:moveTo>
                    <a:pt x="5522" y="0"/>
                  </a:moveTo>
                  <a:cubicBezTo>
                    <a:pt x="5515" y="0"/>
                    <a:pt x="5508" y="0"/>
                    <a:pt x="5501" y="1"/>
                  </a:cubicBezTo>
                  <a:lnTo>
                    <a:pt x="5513" y="1"/>
                  </a:lnTo>
                  <a:lnTo>
                    <a:pt x="941" y="36"/>
                  </a:lnTo>
                  <a:cubicBezTo>
                    <a:pt x="417" y="36"/>
                    <a:pt x="0" y="465"/>
                    <a:pt x="0" y="977"/>
                  </a:cubicBezTo>
                  <a:lnTo>
                    <a:pt x="36" y="5549"/>
                  </a:lnTo>
                  <a:cubicBezTo>
                    <a:pt x="36" y="6073"/>
                    <a:pt x="465" y="6489"/>
                    <a:pt x="988" y="6489"/>
                  </a:cubicBezTo>
                  <a:lnTo>
                    <a:pt x="5549" y="6454"/>
                  </a:lnTo>
                  <a:cubicBezTo>
                    <a:pt x="6072" y="6454"/>
                    <a:pt x="6489" y="6025"/>
                    <a:pt x="6489" y="5501"/>
                  </a:cubicBezTo>
                  <a:lnTo>
                    <a:pt x="6453" y="929"/>
                  </a:lnTo>
                  <a:cubicBezTo>
                    <a:pt x="6442" y="424"/>
                    <a:pt x="6024" y="0"/>
                    <a:pt x="5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224;p95"/>
            <p:cNvSpPr/>
            <p:nvPr/>
          </p:nvSpPr>
          <p:spPr>
            <a:xfrm>
              <a:off x="3928750" y="1984600"/>
              <a:ext cx="152425" cy="152125"/>
            </a:xfrm>
            <a:custGeom>
              <a:avLst/>
              <a:gdLst/>
              <a:ahLst/>
              <a:cxnLst/>
              <a:rect l="l" t="t" r="r" b="b"/>
              <a:pathLst>
                <a:path w="6097" h="6085" extrusionOk="0">
                  <a:moveTo>
                    <a:pt x="5332" y="0"/>
                  </a:moveTo>
                  <a:cubicBezTo>
                    <a:pt x="5325" y="0"/>
                    <a:pt x="5318" y="0"/>
                    <a:pt x="5311" y="1"/>
                  </a:cubicBezTo>
                  <a:lnTo>
                    <a:pt x="739" y="24"/>
                  </a:lnTo>
                  <a:cubicBezTo>
                    <a:pt x="322" y="36"/>
                    <a:pt x="1" y="370"/>
                    <a:pt x="1" y="774"/>
                  </a:cubicBezTo>
                  <a:lnTo>
                    <a:pt x="36" y="5346"/>
                  </a:lnTo>
                  <a:cubicBezTo>
                    <a:pt x="36" y="5756"/>
                    <a:pt x="358" y="6085"/>
                    <a:pt x="765" y="6085"/>
                  </a:cubicBezTo>
                  <a:cubicBezTo>
                    <a:pt x="772" y="6085"/>
                    <a:pt x="779" y="6085"/>
                    <a:pt x="786" y="6085"/>
                  </a:cubicBezTo>
                  <a:lnTo>
                    <a:pt x="5358" y="6061"/>
                  </a:lnTo>
                  <a:cubicBezTo>
                    <a:pt x="5763" y="6049"/>
                    <a:pt x="6097" y="5715"/>
                    <a:pt x="6097" y="5311"/>
                  </a:cubicBezTo>
                  <a:lnTo>
                    <a:pt x="6061" y="739"/>
                  </a:lnTo>
                  <a:cubicBezTo>
                    <a:pt x="6061" y="329"/>
                    <a:pt x="5739" y="0"/>
                    <a:pt x="53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25;p95"/>
            <p:cNvSpPr/>
            <p:nvPr/>
          </p:nvSpPr>
          <p:spPr>
            <a:xfrm>
              <a:off x="3923700" y="1979550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3"/>
                  </a:moveTo>
                  <a:cubicBezTo>
                    <a:pt x="5810" y="393"/>
                    <a:pt x="6060" y="643"/>
                    <a:pt x="6060" y="941"/>
                  </a:cubicBezTo>
                  <a:lnTo>
                    <a:pt x="6096" y="5513"/>
                  </a:lnTo>
                  <a:cubicBezTo>
                    <a:pt x="6096" y="5810"/>
                    <a:pt x="5858" y="6060"/>
                    <a:pt x="5549" y="6060"/>
                  </a:cubicBezTo>
                  <a:lnTo>
                    <a:pt x="977" y="6096"/>
                  </a:lnTo>
                  <a:cubicBezTo>
                    <a:pt x="679" y="6096"/>
                    <a:pt x="429" y="5858"/>
                    <a:pt x="429" y="5548"/>
                  </a:cubicBezTo>
                  <a:lnTo>
                    <a:pt x="393" y="988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0" y="464"/>
                    <a:pt x="0" y="988"/>
                  </a:cubicBezTo>
                  <a:lnTo>
                    <a:pt x="36" y="5560"/>
                  </a:lnTo>
                  <a:cubicBezTo>
                    <a:pt x="48" y="6065"/>
                    <a:pt x="453" y="6489"/>
                    <a:pt x="967" y="6489"/>
                  </a:cubicBezTo>
                  <a:cubicBezTo>
                    <a:pt x="974" y="6489"/>
                    <a:pt x="981" y="6489"/>
                    <a:pt x="988" y="6489"/>
                  </a:cubicBezTo>
                  <a:lnTo>
                    <a:pt x="5560" y="6453"/>
                  </a:lnTo>
                  <a:cubicBezTo>
                    <a:pt x="6084" y="6453"/>
                    <a:pt x="6501" y="6025"/>
                    <a:pt x="6489" y="5513"/>
                  </a:cubicBezTo>
                  <a:lnTo>
                    <a:pt x="6465" y="941"/>
                  </a:lnTo>
                  <a:cubicBezTo>
                    <a:pt x="6453" y="417"/>
                    <a:pt x="6037" y="0"/>
                    <a:pt x="55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26;p95"/>
            <p:cNvSpPr/>
            <p:nvPr/>
          </p:nvSpPr>
          <p:spPr>
            <a:xfrm>
              <a:off x="3491800" y="22019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0"/>
                  </a:moveTo>
                  <a:lnTo>
                    <a:pt x="738" y="36"/>
                  </a:lnTo>
                  <a:cubicBezTo>
                    <a:pt x="334" y="36"/>
                    <a:pt x="0" y="369"/>
                    <a:pt x="0" y="786"/>
                  </a:cubicBezTo>
                  <a:lnTo>
                    <a:pt x="36" y="5358"/>
                  </a:lnTo>
                  <a:cubicBezTo>
                    <a:pt x="36" y="5775"/>
                    <a:pt x="381" y="6096"/>
                    <a:pt x="786" y="6096"/>
                  </a:cubicBezTo>
                  <a:lnTo>
                    <a:pt x="5358" y="6060"/>
                  </a:lnTo>
                  <a:cubicBezTo>
                    <a:pt x="5775" y="6060"/>
                    <a:pt x="6096" y="5727"/>
                    <a:pt x="6096" y="5310"/>
                  </a:cubicBezTo>
                  <a:lnTo>
                    <a:pt x="6061" y="738"/>
                  </a:lnTo>
                  <a:cubicBezTo>
                    <a:pt x="6061" y="333"/>
                    <a:pt x="5727" y="0"/>
                    <a:pt x="5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227;p95"/>
            <p:cNvSpPr/>
            <p:nvPr/>
          </p:nvSpPr>
          <p:spPr>
            <a:xfrm>
              <a:off x="3487025" y="2197125"/>
              <a:ext cx="162250" cy="162250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5501" y="393"/>
                  </a:moveTo>
                  <a:cubicBezTo>
                    <a:pt x="5811" y="393"/>
                    <a:pt x="6049" y="632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47" y="6061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47"/>
                    <a:pt x="429" y="5549"/>
                  </a:cubicBezTo>
                  <a:lnTo>
                    <a:pt x="394" y="977"/>
                  </a:lnTo>
                  <a:cubicBezTo>
                    <a:pt x="394" y="679"/>
                    <a:pt x="632" y="429"/>
                    <a:pt x="929" y="429"/>
                  </a:cubicBezTo>
                  <a:lnTo>
                    <a:pt x="5501" y="393"/>
                  </a:lnTo>
                  <a:close/>
                  <a:moveTo>
                    <a:pt x="5501" y="1"/>
                  </a:moveTo>
                  <a:lnTo>
                    <a:pt x="929" y="36"/>
                  </a:lnTo>
                  <a:cubicBezTo>
                    <a:pt x="417" y="36"/>
                    <a:pt x="1" y="465"/>
                    <a:pt x="1" y="989"/>
                  </a:cubicBezTo>
                  <a:lnTo>
                    <a:pt x="36" y="5549"/>
                  </a:lnTo>
                  <a:cubicBezTo>
                    <a:pt x="36" y="6073"/>
                    <a:pt x="465" y="6489"/>
                    <a:pt x="989" y="6489"/>
                  </a:cubicBezTo>
                  <a:lnTo>
                    <a:pt x="5549" y="6454"/>
                  </a:lnTo>
                  <a:cubicBezTo>
                    <a:pt x="6073" y="6454"/>
                    <a:pt x="6490" y="6025"/>
                    <a:pt x="6490" y="5501"/>
                  </a:cubicBezTo>
                  <a:lnTo>
                    <a:pt x="6454" y="941"/>
                  </a:lnTo>
                  <a:cubicBezTo>
                    <a:pt x="6454" y="417"/>
                    <a:pt x="6025" y="1"/>
                    <a:pt x="55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228;p95"/>
            <p:cNvSpPr/>
            <p:nvPr/>
          </p:nvSpPr>
          <p:spPr>
            <a:xfrm>
              <a:off x="3710875" y="2200400"/>
              <a:ext cx="152725" cy="152425"/>
            </a:xfrm>
            <a:custGeom>
              <a:avLst/>
              <a:gdLst/>
              <a:ahLst/>
              <a:cxnLst/>
              <a:rect l="l" t="t" r="r" b="b"/>
              <a:pathLst>
                <a:path w="6109" h="6097" extrusionOk="0">
                  <a:moveTo>
                    <a:pt x="5322" y="1"/>
                  </a:moveTo>
                  <a:lnTo>
                    <a:pt x="750" y="36"/>
                  </a:lnTo>
                  <a:cubicBezTo>
                    <a:pt x="334" y="36"/>
                    <a:pt x="0" y="370"/>
                    <a:pt x="12" y="786"/>
                  </a:cubicBezTo>
                  <a:lnTo>
                    <a:pt x="48" y="5346"/>
                  </a:lnTo>
                  <a:cubicBezTo>
                    <a:pt x="48" y="5763"/>
                    <a:pt x="381" y="6097"/>
                    <a:pt x="798" y="6097"/>
                  </a:cubicBezTo>
                  <a:lnTo>
                    <a:pt x="5358" y="6061"/>
                  </a:lnTo>
                  <a:cubicBezTo>
                    <a:pt x="5775" y="6061"/>
                    <a:pt x="6108" y="5716"/>
                    <a:pt x="6108" y="5311"/>
                  </a:cubicBezTo>
                  <a:lnTo>
                    <a:pt x="6072" y="739"/>
                  </a:lnTo>
                  <a:cubicBezTo>
                    <a:pt x="6061" y="322"/>
                    <a:pt x="5727" y="1"/>
                    <a:pt x="53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229;p95"/>
            <p:cNvSpPr/>
            <p:nvPr/>
          </p:nvSpPr>
          <p:spPr>
            <a:xfrm>
              <a:off x="3706100" y="2195625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4"/>
                  </a:moveTo>
                  <a:cubicBezTo>
                    <a:pt x="5811" y="394"/>
                    <a:pt x="6061" y="632"/>
                    <a:pt x="6061" y="930"/>
                  </a:cubicBezTo>
                  <a:lnTo>
                    <a:pt x="6097" y="5502"/>
                  </a:lnTo>
                  <a:cubicBezTo>
                    <a:pt x="6097" y="5811"/>
                    <a:pt x="5859" y="6049"/>
                    <a:pt x="5549" y="6061"/>
                  </a:cubicBezTo>
                  <a:lnTo>
                    <a:pt x="977" y="6085"/>
                  </a:lnTo>
                  <a:cubicBezTo>
                    <a:pt x="970" y="6085"/>
                    <a:pt x="963" y="6086"/>
                    <a:pt x="957" y="6086"/>
                  </a:cubicBezTo>
                  <a:cubicBezTo>
                    <a:pt x="668" y="6086"/>
                    <a:pt x="429" y="5840"/>
                    <a:pt x="429" y="5549"/>
                  </a:cubicBezTo>
                  <a:lnTo>
                    <a:pt x="394" y="977"/>
                  </a:lnTo>
                  <a:cubicBezTo>
                    <a:pt x="394" y="668"/>
                    <a:pt x="632" y="430"/>
                    <a:pt x="941" y="430"/>
                  </a:cubicBezTo>
                  <a:lnTo>
                    <a:pt x="5513" y="394"/>
                  </a:lnTo>
                  <a:close/>
                  <a:moveTo>
                    <a:pt x="5535" y="1"/>
                  </a:moveTo>
                  <a:cubicBezTo>
                    <a:pt x="5528" y="1"/>
                    <a:pt x="5520" y="1"/>
                    <a:pt x="5513" y="1"/>
                  </a:cubicBezTo>
                  <a:lnTo>
                    <a:pt x="941" y="25"/>
                  </a:lnTo>
                  <a:cubicBezTo>
                    <a:pt x="417" y="37"/>
                    <a:pt x="1" y="453"/>
                    <a:pt x="1" y="977"/>
                  </a:cubicBezTo>
                  <a:lnTo>
                    <a:pt x="36" y="5549"/>
                  </a:lnTo>
                  <a:cubicBezTo>
                    <a:pt x="36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73" y="6442"/>
                    <a:pt x="6502" y="6026"/>
                    <a:pt x="6490" y="5502"/>
                  </a:cubicBezTo>
                  <a:lnTo>
                    <a:pt x="6466" y="930"/>
                  </a:lnTo>
                  <a:cubicBezTo>
                    <a:pt x="6454" y="413"/>
                    <a:pt x="6037" y="1"/>
                    <a:pt x="55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230;p95"/>
            <p:cNvSpPr/>
            <p:nvPr/>
          </p:nvSpPr>
          <p:spPr>
            <a:xfrm>
              <a:off x="3930250" y="21986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0"/>
                  </a:moveTo>
                  <a:lnTo>
                    <a:pt x="738" y="36"/>
                  </a:lnTo>
                  <a:cubicBezTo>
                    <a:pt x="334" y="36"/>
                    <a:pt x="0" y="381"/>
                    <a:pt x="0" y="786"/>
                  </a:cubicBezTo>
                  <a:lnTo>
                    <a:pt x="36" y="5358"/>
                  </a:lnTo>
                  <a:cubicBezTo>
                    <a:pt x="36" y="5775"/>
                    <a:pt x="369" y="6096"/>
                    <a:pt x="786" y="6096"/>
                  </a:cubicBezTo>
                  <a:lnTo>
                    <a:pt x="5358" y="6060"/>
                  </a:lnTo>
                  <a:cubicBezTo>
                    <a:pt x="5775" y="6060"/>
                    <a:pt x="6096" y="5727"/>
                    <a:pt x="6096" y="5310"/>
                  </a:cubicBezTo>
                  <a:lnTo>
                    <a:pt x="6060" y="750"/>
                  </a:lnTo>
                  <a:cubicBezTo>
                    <a:pt x="6060" y="333"/>
                    <a:pt x="5727" y="0"/>
                    <a:pt x="5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231;p95"/>
            <p:cNvSpPr/>
            <p:nvPr/>
          </p:nvSpPr>
          <p:spPr>
            <a:xfrm>
              <a:off x="3925175" y="219385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3"/>
                  </a:moveTo>
                  <a:cubicBezTo>
                    <a:pt x="5811" y="393"/>
                    <a:pt x="6061" y="644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61" y="6061"/>
                  </a:cubicBezTo>
                  <a:lnTo>
                    <a:pt x="989" y="6097"/>
                  </a:lnTo>
                  <a:cubicBezTo>
                    <a:pt x="679" y="6097"/>
                    <a:pt x="441" y="5858"/>
                    <a:pt x="429" y="5549"/>
                  </a:cubicBezTo>
                  <a:lnTo>
                    <a:pt x="394" y="989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1"/>
                  </a:moveTo>
                  <a:lnTo>
                    <a:pt x="941" y="36"/>
                  </a:lnTo>
                  <a:cubicBezTo>
                    <a:pt x="417" y="36"/>
                    <a:pt x="1" y="465"/>
                    <a:pt x="13" y="989"/>
                  </a:cubicBezTo>
                  <a:lnTo>
                    <a:pt x="36" y="5561"/>
                  </a:lnTo>
                  <a:cubicBezTo>
                    <a:pt x="48" y="6073"/>
                    <a:pt x="465" y="6489"/>
                    <a:pt x="989" y="6489"/>
                  </a:cubicBezTo>
                  <a:lnTo>
                    <a:pt x="5561" y="6454"/>
                  </a:lnTo>
                  <a:cubicBezTo>
                    <a:pt x="6085" y="6454"/>
                    <a:pt x="6502" y="6025"/>
                    <a:pt x="6490" y="5513"/>
                  </a:cubicBezTo>
                  <a:lnTo>
                    <a:pt x="6466" y="941"/>
                  </a:lnTo>
                  <a:cubicBezTo>
                    <a:pt x="6454" y="417"/>
                    <a:pt x="6037" y="1"/>
                    <a:pt x="55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232;p95"/>
            <p:cNvSpPr/>
            <p:nvPr/>
          </p:nvSpPr>
          <p:spPr>
            <a:xfrm>
              <a:off x="4148125" y="1982825"/>
              <a:ext cx="153925" cy="366725"/>
            </a:xfrm>
            <a:custGeom>
              <a:avLst/>
              <a:gdLst/>
              <a:ahLst/>
              <a:cxnLst/>
              <a:rect l="l" t="t" r="r" b="b"/>
              <a:pathLst>
                <a:path w="6157" h="14669" extrusionOk="0">
                  <a:moveTo>
                    <a:pt x="5311" y="0"/>
                  </a:moveTo>
                  <a:lnTo>
                    <a:pt x="739" y="36"/>
                  </a:lnTo>
                  <a:cubicBezTo>
                    <a:pt x="334" y="36"/>
                    <a:pt x="1" y="369"/>
                    <a:pt x="1" y="786"/>
                  </a:cubicBezTo>
                  <a:lnTo>
                    <a:pt x="96" y="13930"/>
                  </a:lnTo>
                  <a:cubicBezTo>
                    <a:pt x="96" y="14335"/>
                    <a:pt x="429" y="14669"/>
                    <a:pt x="834" y="14669"/>
                  </a:cubicBezTo>
                  <a:lnTo>
                    <a:pt x="5406" y="14633"/>
                  </a:lnTo>
                  <a:cubicBezTo>
                    <a:pt x="5823" y="14633"/>
                    <a:pt x="6156" y="14299"/>
                    <a:pt x="6156" y="13883"/>
                  </a:cubicBezTo>
                  <a:lnTo>
                    <a:pt x="6061" y="750"/>
                  </a:lnTo>
                  <a:cubicBezTo>
                    <a:pt x="6061" y="333"/>
                    <a:pt x="5727" y="0"/>
                    <a:pt x="5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233;p95"/>
            <p:cNvSpPr/>
            <p:nvPr/>
          </p:nvSpPr>
          <p:spPr>
            <a:xfrm>
              <a:off x="4143075" y="1978050"/>
              <a:ext cx="163725" cy="376550"/>
            </a:xfrm>
            <a:custGeom>
              <a:avLst/>
              <a:gdLst/>
              <a:ahLst/>
              <a:cxnLst/>
              <a:rect l="l" t="t" r="r" b="b"/>
              <a:pathLst>
                <a:path w="6549" h="15062" extrusionOk="0">
                  <a:moveTo>
                    <a:pt x="5501" y="393"/>
                  </a:moveTo>
                  <a:cubicBezTo>
                    <a:pt x="5810" y="393"/>
                    <a:pt x="6048" y="632"/>
                    <a:pt x="6060" y="941"/>
                  </a:cubicBezTo>
                  <a:lnTo>
                    <a:pt x="6072" y="3227"/>
                  </a:lnTo>
                  <a:lnTo>
                    <a:pt x="6084" y="5513"/>
                  </a:lnTo>
                  <a:lnTo>
                    <a:pt x="6120" y="9514"/>
                  </a:lnTo>
                  <a:lnTo>
                    <a:pt x="6144" y="12490"/>
                  </a:lnTo>
                  <a:lnTo>
                    <a:pt x="6156" y="14074"/>
                  </a:lnTo>
                  <a:cubicBezTo>
                    <a:pt x="6156" y="14383"/>
                    <a:pt x="5906" y="14633"/>
                    <a:pt x="5608" y="14633"/>
                  </a:cubicBezTo>
                  <a:lnTo>
                    <a:pt x="1036" y="14669"/>
                  </a:lnTo>
                  <a:cubicBezTo>
                    <a:pt x="738" y="14669"/>
                    <a:pt x="488" y="14419"/>
                    <a:pt x="488" y="14121"/>
                  </a:cubicBezTo>
                  <a:lnTo>
                    <a:pt x="476" y="12538"/>
                  </a:lnTo>
                  <a:lnTo>
                    <a:pt x="453" y="9549"/>
                  </a:lnTo>
                  <a:lnTo>
                    <a:pt x="429" y="5549"/>
                  </a:lnTo>
                  <a:lnTo>
                    <a:pt x="405" y="3263"/>
                  </a:lnTo>
                  <a:lnTo>
                    <a:pt x="393" y="977"/>
                  </a:lnTo>
                  <a:cubicBezTo>
                    <a:pt x="393" y="679"/>
                    <a:pt x="631" y="429"/>
                    <a:pt x="941" y="429"/>
                  </a:cubicBezTo>
                  <a:lnTo>
                    <a:pt x="5501" y="393"/>
                  </a:lnTo>
                  <a:close/>
                  <a:moveTo>
                    <a:pt x="5501" y="1"/>
                  </a:moveTo>
                  <a:lnTo>
                    <a:pt x="941" y="36"/>
                  </a:lnTo>
                  <a:cubicBezTo>
                    <a:pt x="417" y="36"/>
                    <a:pt x="0" y="465"/>
                    <a:pt x="0" y="989"/>
                  </a:cubicBezTo>
                  <a:lnTo>
                    <a:pt x="12" y="3263"/>
                  </a:lnTo>
                  <a:lnTo>
                    <a:pt x="36" y="5549"/>
                  </a:lnTo>
                  <a:lnTo>
                    <a:pt x="60" y="9549"/>
                  </a:lnTo>
                  <a:lnTo>
                    <a:pt x="83" y="12538"/>
                  </a:lnTo>
                  <a:lnTo>
                    <a:pt x="95" y="14121"/>
                  </a:lnTo>
                  <a:cubicBezTo>
                    <a:pt x="95" y="14645"/>
                    <a:pt x="524" y="15062"/>
                    <a:pt x="1048" y="15062"/>
                  </a:cubicBezTo>
                  <a:lnTo>
                    <a:pt x="5620" y="15026"/>
                  </a:lnTo>
                  <a:cubicBezTo>
                    <a:pt x="6132" y="15026"/>
                    <a:pt x="6549" y="14598"/>
                    <a:pt x="6549" y="14074"/>
                  </a:cubicBezTo>
                  <a:lnTo>
                    <a:pt x="6537" y="12490"/>
                  </a:lnTo>
                  <a:lnTo>
                    <a:pt x="6513" y="9502"/>
                  </a:lnTo>
                  <a:lnTo>
                    <a:pt x="6489" y="5501"/>
                  </a:lnTo>
                  <a:lnTo>
                    <a:pt x="6477" y="3215"/>
                  </a:lnTo>
                  <a:lnTo>
                    <a:pt x="6453" y="941"/>
                  </a:lnTo>
                  <a:cubicBezTo>
                    <a:pt x="6453" y="417"/>
                    <a:pt x="6025" y="1"/>
                    <a:pt x="55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234;p95"/>
            <p:cNvSpPr/>
            <p:nvPr/>
          </p:nvSpPr>
          <p:spPr>
            <a:xfrm>
              <a:off x="3487025" y="1557475"/>
              <a:ext cx="371800" cy="153900"/>
            </a:xfrm>
            <a:custGeom>
              <a:avLst/>
              <a:gdLst/>
              <a:ahLst/>
              <a:cxnLst/>
              <a:rect l="l" t="t" r="r" b="b"/>
              <a:pathLst>
                <a:path w="14872" h="6156" extrusionOk="0">
                  <a:moveTo>
                    <a:pt x="14086" y="0"/>
                  </a:moveTo>
                  <a:lnTo>
                    <a:pt x="751" y="95"/>
                  </a:lnTo>
                  <a:cubicBezTo>
                    <a:pt x="334" y="95"/>
                    <a:pt x="1" y="441"/>
                    <a:pt x="13" y="845"/>
                  </a:cubicBezTo>
                  <a:lnTo>
                    <a:pt x="36" y="5417"/>
                  </a:lnTo>
                  <a:cubicBezTo>
                    <a:pt x="48" y="5834"/>
                    <a:pt x="382" y="6156"/>
                    <a:pt x="787" y="6156"/>
                  </a:cubicBezTo>
                  <a:lnTo>
                    <a:pt x="14133" y="6060"/>
                  </a:lnTo>
                  <a:cubicBezTo>
                    <a:pt x="14538" y="6060"/>
                    <a:pt x="14872" y="5727"/>
                    <a:pt x="14872" y="5310"/>
                  </a:cubicBezTo>
                  <a:lnTo>
                    <a:pt x="14836" y="738"/>
                  </a:lnTo>
                  <a:cubicBezTo>
                    <a:pt x="14836" y="322"/>
                    <a:pt x="14503" y="0"/>
                    <a:pt x="140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235;p95"/>
            <p:cNvSpPr/>
            <p:nvPr/>
          </p:nvSpPr>
          <p:spPr>
            <a:xfrm>
              <a:off x="3482275" y="1552400"/>
              <a:ext cx="381625" cy="164050"/>
            </a:xfrm>
            <a:custGeom>
              <a:avLst/>
              <a:gdLst/>
              <a:ahLst/>
              <a:cxnLst/>
              <a:rect l="l" t="t" r="r" b="b"/>
              <a:pathLst>
                <a:path w="15265" h="6562" extrusionOk="0">
                  <a:moveTo>
                    <a:pt x="14276" y="405"/>
                  </a:moveTo>
                  <a:cubicBezTo>
                    <a:pt x="14573" y="405"/>
                    <a:pt x="14824" y="644"/>
                    <a:pt x="14824" y="953"/>
                  </a:cubicBezTo>
                  <a:lnTo>
                    <a:pt x="14859" y="5525"/>
                  </a:lnTo>
                  <a:cubicBezTo>
                    <a:pt x="14859" y="5823"/>
                    <a:pt x="14621" y="6073"/>
                    <a:pt x="14312" y="6073"/>
                  </a:cubicBezTo>
                  <a:lnTo>
                    <a:pt x="12037" y="6085"/>
                  </a:lnTo>
                  <a:lnTo>
                    <a:pt x="9751" y="6109"/>
                  </a:lnTo>
                  <a:lnTo>
                    <a:pt x="5549" y="6132"/>
                  </a:lnTo>
                  <a:lnTo>
                    <a:pt x="3263" y="6156"/>
                  </a:lnTo>
                  <a:lnTo>
                    <a:pt x="977" y="6168"/>
                  </a:lnTo>
                  <a:cubicBezTo>
                    <a:pt x="679" y="6168"/>
                    <a:pt x="429" y="5930"/>
                    <a:pt x="429" y="5620"/>
                  </a:cubicBezTo>
                  <a:lnTo>
                    <a:pt x="393" y="1060"/>
                  </a:lnTo>
                  <a:cubicBezTo>
                    <a:pt x="393" y="751"/>
                    <a:pt x="631" y="501"/>
                    <a:pt x="941" y="501"/>
                  </a:cubicBezTo>
                  <a:lnTo>
                    <a:pt x="3227" y="489"/>
                  </a:lnTo>
                  <a:lnTo>
                    <a:pt x="5513" y="465"/>
                  </a:lnTo>
                  <a:lnTo>
                    <a:pt x="9704" y="441"/>
                  </a:lnTo>
                  <a:lnTo>
                    <a:pt x="11990" y="417"/>
                  </a:lnTo>
                  <a:lnTo>
                    <a:pt x="14276" y="405"/>
                  </a:lnTo>
                  <a:close/>
                  <a:moveTo>
                    <a:pt x="14276" y="1"/>
                  </a:moveTo>
                  <a:lnTo>
                    <a:pt x="14276" y="13"/>
                  </a:lnTo>
                  <a:lnTo>
                    <a:pt x="11990" y="24"/>
                  </a:lnTo>
                  <a:lnTo>
                    <a:pt x="9704" y="48"/>
                  </a:lnTo>
                  <a:lnTo>
                    <a:pt x="5513" y="72"/>
                  </a:lnTo>
                  <a:lnTo>
                    <a:pt x="3227" y="96"/>
                  </a:lnTo>
                  <a:lnTo>
                    <a:pt x="941" y="108"/>
                  </a:lnTo>
                  <a:cubicBezTo>
                    <a:pt x="417" y="108"/>
                    <a:pt x="0" y="536"/>
                    <a:pt x="0" y="1060"/>
                  </a:cubicBezTo>
                  <a:lnTo>
                    <a:pt x="36" y="5632"/>
                  </a:lnTo>
                  <a:cubicBezTo>
                    <a:pt x="36" y="6137"/>
                    <a:pt x="453" y="6561"/>
                    <a:pt x="967" y="6561"/>
                  </a:cubicBezTo>
                  <a:cubicBezTo>
                    <a:pt x="974" y="6561"/>
                    <a:pt x="981" y="6561"/>
                    <a:pt x="988" y="6561"/>
                  </a:cubicBezTo>
                  <a:lnTo>
                    <a:pt x="3274" y="6549"/>
                  </a:lnTo>
                  <a:lnTo>
                    <a:pt x="5560" y="6525"/>
                  </a:lnTo>
                  <a:lnTo>
                    <a:pt x="9751" y="6501"/>
                  </a:lnTo>
                  <a:lnTo>
                    <a:pt x="12037" y="6478"/>
                  </a:lnTo>
                  <a:lnTo>
                    <a:pt x="14323" y="6466"/>
                  </a:lnTo>
                  <a:cubicBezTo>
                    <a:pt x="14847" y="6466"/>
                    <a:pt x="15264" y="6037"/>
                    <a:pt x="15264" y="5513"/>
                  </a:cubicBezTo>
                  <a:lnTo>
                    <a:pt x="15216" y="941"/>
                  </a:lnTo>
                  <a:cubicBezTo>
                    <a:pt x="15216" y="417"/>
                    <a:pt x="14788" y="1"/>
                    <a:pt x="14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236;p95"/>
            <p:cNvSpPr/>
            <p:nvPr/>
          </p:nvSpPr>
          <p:spPr>
            <a:xfrm>
              <a:off x="3457575" y="1463700"/>
              <a:ext cx="867075" cy="45875"/>
            </a:xfrm>
            <a:custGeom>
              <a:avLst/>
              <a:gdLst/>
              <a:ahLst/>
              <a:cxnLst/>
              <a:rect l="l" t="t" r="r" b="b"/>
              <a:pathLst>
                <a:path w="34683" h="1835" extrusionOk="0">
                  <a:moveTo>
                    <a:pt x="34671" y="1"/>
                  </a:moveTo>
                  <a:lnTo>
                    <a:pt x="0" y="263"/>
                  </a:lnTo>
                  <a:lnTo>
                    <a:pt x="12" y="1834"/>
                  </a:lnTo>
                  <a:lnTo>
                    <a:pt x="34683" y="1584"/>
                  </a:lnTo>
                  <a:lnTo>
                    <a:pt x="3467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237;p95"/>
            <p:cNvSpPr/>
            <p:nvPr/>
          </p:nvSpPr>
          <p:spPr>
            <a:xfrm>
              <a:off x="4131450" y="1123775"/>
              <a:ext cx="114325" cy="250350"/>
            </a:xfrm>
            <a:custGeom>
              <a:avLst/>
              <a:gdLst/>
              <a:ahLst/>
              <a:cxnLst/>
              <a:rect l="l" t="t" r="r" b="b"/>
              <a:pathLst>
                <a:path w="4573" h="10014" extrusionOk="0">
                  <a:moveTo>
                    <a:pt x="2251" y="977"/>
                  </a:moveTo>
                  <a:cubicBezTo>
                    <a:pt x="3049" y="977"/>
                    <a:pt x="3430" y="1513"/>
                    <a:pt x="3430" y="2406"/>
                  </a:cubicBezTo>
                  <a:lnTo>
                    <a:pt x="3465" y="7597"/>
                  </a:lnTo>
                  <a:cubicBezTo>
                    <a:pt x="3465" y="8478"/>
                    <a:pt x="3096" y="9014"/>
                    <a:pt x="2311" y="9026"/>
                  </a:cubicBezTo>
                  <a:cubicBezTo>
                    <a:pt x="1525" y="9026"/>
                    <a:pt x="1132" y="8502"/>
                    <a:pt x="1132" y="7609"/>
                  </a:cubicBezTo>
                  <a:lnTo>
                    <a:pt x="1096" y="2418"/>
                  </a:lnTo>
                  <a:cubicBezTo>
                    <a:pt x="1084" y="1525"/>
                    <a:pt x="1453" y="989"/>
                    <a:pt x="2251" y="977"/>
                  </a:cubicBezTo>
                  <a:close/>
                  <a:moveTo>
                    <a:pt x="2278" y="1"/>
                  </a:moveTo>
                  <a:cubicBezTo>
                    <a:pt x="2269" y="1"/>
                    <a:pt x="2260" y="1"/>
                    <a:pt x="2251" y="1"/>
                  </a:cubicBezTo>
                  <a:cubicBezTo>
                    <a:pt x="739" y="13"/>
                    <a:pt x="1" y="989"/>
                    <a:pt x="13" y="2489"/>
                  </a:cubicBezTo>
                  <a:lnTo>
                    <a:pt x="60" y="7549"/>
                  </a:lnTo>
                  <a:cubicBezTo>
                    <a:pt x="72" y="9040"/>
                    <a:pt x="802" y="10014"/>
                    <a:pt x="2295" y="10014"/>
                  </a:cubicBezTo>
                  <a:cubicBezTo>
                    <a:pt x="2304" y="10014"/>
                    <a:pt x="2313" y="10014"/>
                    <a:pt x="2322" y="10014"/>
                  </a:cubicBezTo>
                  <a:cubicBezTo>
                    <a:pt x="3835" y="10002"/>
                    <a:pt x="4573" y="9014"/>
                    <a:pt x="4561" y="7514"/>
                  </a:cubicBezTo>
                  <a:lnTo>
                    <a:pt x="4525" y="2453"/>
                  </a:lnTo>
                  <a:cubicBezTo>
                    <a:pt x="4513" y="962"/>
                    <a:pt x="3761" y="1"/>
                    <a:pt x="2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238;p95"/>
            <p:cNvSpPr/>
            <p:nvPr/>
          </p:nvSpPr>
          <p:spPr>
            <a:xfrm>
              <a:off x="3468875" y="982100"/>
              <a:ext cx="877225" cy="1401675"/>
            </a:xfrm>
            <a:custGeom>
              <a:avLst/>
              <a:gdLst/>
              <a:ahLst/>
              <a:cxnLst/>
              <a:rect l="l" t="t" r="r" b="b"/>
              <a:pathLst>
                <a:path w="35089" h="56067" extrusionOk="0">
                  <a:moveTo>
                    <a:pt x="33658" y="0"/>
                  </a:moveTo>
                  <a:cubicBezTo>
                    <a:pt x="33650" y="0"/>
                    <a:pt x="33643" y="0"/>
                    <a:pt x="33636" y="0"/>
                  </a:cubicBezTo>
                  <a:lnTo>
                    <a:pt x="1036" y="238"/>
                  </a:lnTo>
                  <a:cubicBezTo>
                    <a:pt x="465" y="238"/>
                    <a:pt x="0" y="703"/>
                    <a:pt x="12" y="1286"/>
                  </a:cubicBezTo>
                  <a:lnTo>
                    <a:pt x="405" y="55031"/>
                  </a:lnTo>
                  <a:cubicBezTo>
                    <a:pt x="405" y="55607"/>
                    <a:pt x="858" y="56067"/>
                    <a:pt x="1431" y="56067"/>
                  </a:cubicBezTo>
                  <a:cubicBezTo>
                    <a:pt x="1438" y="56067"/>
                    <a:pt x="1446" y="56067"/>
                    <a:pt x="1453" y="56067"/>
                  </a:cubicBezTo>
                  <a:lnTo>
                    <a:pt x="34052" y="55829"/>
                  </a:lnTo>
                  <a:cubicBezTo>
                    <a:pt x="34624" y="55829"/>
                    <a:pt x="35088" y="55352"/>
                    <a:pt x="35076" y="54781"/>
                  </a:cubicBezTo>
                  <a:lnTo>
                    <a:pt x="34683" y="1024"/>
                  </a:lnTo>
                  <a:cubicBezTo>
                    <a:pt x="34683" y="460"/>
                    <a:pt x="34231" y="0"/>
                    <a:pt x="336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239;p95"/>
            <p:cNvSpPr/>
            <p:nvPr/>
          </p:nvSpPr>
          <p:spPr>
            <a:xfrm>
              <a:off x="3444475" y="957400"/>
              <a:ext cx="926325" cy="1451100"/>
            </a:xfrm>
            <a:custGeom>
              <a:avLst/>
              <a:gdLst/>
              <a:ahLst/>
              <a:cxnLst/>
              <a:rect l="l" t="t" r="r" b="b"/>
              <a:pathLst>
                <a:path w="37053" h="58044" extrusionOk="0">
                  <a:moveTo>
                    <a:pt x="34624" y="1000"/>
                  </a:moveTo>
                  <a:cubicBezTo>
                    <a:pt x="35195" y="1000"/>
                    <a:pt x="35659" y="1453"/>
                    <a:pt x="35659" y="2024"/>
                  </a:cubicBezTo>
                  <a:lnTo>
                    <a:pt x="36052" y="55769"/>
                  </a:lnTo>
                  <a:cubicBezTo>
                    <a:pt x="36052" y="56340"/>
                    <a:pt x="35588" y="56805"/>
                    <a:pt x="35016" y="56817"/>
                  </a:cubicBezTo>
                  <a:lnTo>
                    <a:pt x="2429" y="57055"/>
                  </a:lnTo>
                  <a:cubicBezTo>
                    <a:pt x="1846" y="57055"/>
                    <a:pt x="1381" y="56590"/>
                    <a:pt x="1381" y="56019"/>
                  </a:cubicBezTo>
                  <a:lnTo>
                    <a:pt x="988" y="2274"/>
                  </a:lnTo>
                  <a:cubicBezTo>
                    <a:pt x="988" y="1703"/>
                    <a:pt x="1453" y="1238"/>
                    <a:pt x="2024" y="1238"/>
                  </a:cubicBezTo>
                  <a:lnTo>
                    <a:pt x="34624" y="1000"/>
                  </a:lnTo>
                  <a:close/>
                  <a:moveTo>
                    <a:pt x="34612" y="0"/>
                  </a:moveTo>
                  <a:lnTo>
                    <a:pt x="2012" y="238"/>
                  </a:lnTo>
                  <a:cubicBezTo>
                    <a:pt x="893" y="250"/>
                    <a:pt x="0" y="1167"/>
                    <a:pt x="0" y="2286"/>
                  </a:cubicBezTo>
                  <a:lnTo>
                    <a:pt x="393" y="56031"/>
                  </a:lnTo>
                  <a:cubicBezTo>
                    <a:pt x="405" y="57143"/>
                    <a:pt x="1310" y="58043"/>
                    <a:pt x="2419" y="58043"/>
                  </a:cubicBezTo>
                  <a:cubicBezTo>
                    <a:pt x="2426" y="58043"/>
                    <a:pt x="2434" y="58043"/>
                    <a:pt x="2441" y="58043"/>
                  </a:cubicBezTo>
                  <a:lnTo>
                    <a:pt x="35028" y="57805"/>
                  </a:lnTo>
                  <a:cubicBezTo>
                    <a:pt x="36148" y="57805"/>
                    <a:pt x="37052" y="56888"/>
                    <a:pt x="37040" y="55769"/>
                  </a:cubicBezTo>
                  <a:lnTo>
                    <a:pt x="36648" y="2012"/>
                  </a:lnTo>
                  <a:cubicBezTo>
                    <a:pt x="36636" y="893"/>
                    <a:pt x="35731" y="0"/>
                    <a:pt x="34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240;p95"/>
            <p:cNvSpPr/>
            <p:nvPr/>
          </p:nvSpPr>
          <p:spPr>
            <a:xfrm>
              <a:off x="3503700" y="1050550"/>
              <a:ext cx="801025" cy="350975"/>
            </a:xfrm>
            <a:custGeom>
              <a:avLst/>
              <a:gdLst/>
              <a:ahLst/>
              <a:cxnLst/>
              <a:rect l="l" t="t" r="r" b="b"/>
              <a:pathLst>
                <a:path w="32041" h="14039" extrusionOk="0">
                  <a:moveTo>
                    <a:pt x="30260" y="0"/>
                  </a:moveTo>
                  <a:cubicBezTo>
                    <a:pt x="30235" y="0"/>
                    <a:pt x="30209" y="0"/>
                    <a:pt x="30183" y="1"/>
                  </a:cubicBezTo>
                  <a:lnTo>
                    <a:pt x="1763" y="203"/>
                  </a:lnTo>
                  <a:cubicBezTo>
                    <a:pt x="786" y="203"/>
                    <a:pt x="0" y="429"/>
                    <a:pt x="0" y="703"/>
                  </a:cubicBezTo>
                  <a:lnTo>
                    <a:pt x="96" y="13562"/>
                  </a:lnTo>
                  <a:cubicBezTo>
                    <a:pt x="96" y="13836"/>
                    <a:pt x="882" y="14038"/>
                    <a:pt x="1858" y="14038"/>
                  </a:cubicBezTo>
                  <a:lnTo>
                    <a:pt x="30278" y="13824"/>
                  </a:lnTo>
                  <a:cubicBezTo>
                    <a:pt x="31254" y="13824"/>
                    <a:pt x="32040" y="13598"/>
                    <a:pt x="32040" y="13336"/>
                  </a:cubicBezTo>
                  <a:lnTo>
                    <a:pt x="31945" y="465"/>
                  </a:lnTo>
                  <a:cubicBezTo>
                    <a:pt x="31945" y="210"/>
                    <a:pt x="31200" y="0"/>
                    <a:pt x="302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241;p95"/>
            <p:cNvSpPr/>
            <p:nvPr/>
          </p:nvSpPr>
          <p:spPr>
            <a:xfrm>
              <a:off x="3940350" y="15411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0"/>
                  </a:moveTo>
                  <a:lnTo>
                    <a:pt x="751" y="36"/>
                  </a:lnTo>
                  <a:cubicBezTo>
                    <a:pt x="334" y="36"/>
                    <a:pt x="1" y="369"/>
                    <a:pt x="1" y="786"/>
                  </a:cubicBezTo>
                  <a:lnTo>
                    <a:pt x="37" y="5346"/>
                  </a:lnTo>
                  <a:cubicBezTo>
                    <a:pt x="37" y="5763"/>
                    <a:pt x="382" y="6096"/>
                    <a:pt x="787" y="6096"/>
                  </a:cubicBezTo>
                  <a:lnTo>
                    <a:pt x="5359" y="6060"/>
                  </a:lnTo>
                  <a:cubicBezTo>
                    <a:pt x="5775" y="6060"/>
                    <a:pt x="6097" y="5715"/>
                    <a:pt x="6097" y="5310"/>
                  </a:cubicBezTo>
                  <a:lnTo>
                    <a:pt x="6061" y="738"/>
                  </a:lnTo>
                  <a:cubicBezTo>
                    <a:pt x="6061" y="322"/>
                    <a:pt x="5728" y="0"/>
                    <a:pt x="531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242;p95"/>
            <p:cNvSpPr/>
            <p:nvPr/>
          </p:nvSpPr>
          <p:spPr>
            <a:xfrm>
              <a:off x="3935300" y="1536025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4"/>
                  </a:moveTo>
                  <a:lnTo>
                    <a:pt x="5513" y="406"/>
                  </a:lnTo>
                  <a:cubicBezTo>
                    <a:pt x="5823" y="406"/>
                    <a:pt x="6073" y="644"/>
                    <a:pt x="6073" y="953"/>
                  </a:cubicBezTo>
                  <a:lnTo>
                    <a:pt x="6108" y="5525"/>
                  </a:lnTo>
                  <a:cubicBezTo>
                    <a:pt x="6097" y="5823"/>
                    <a:pt x="5858" y="6061"/>
                    <a:pt x="5561" y="6061"/>
                  </a:cubicBezTo>
                  <a:lnTo>
                    <a:pt x="989" y="6097"/>
                  </a:lnTo>
                  <a:cubicBezTo>
                    <a:pt x="679" y="6097"/>
                    <a:pt x="441" y="5859"/>
                    <a:pt x="429" y="5549"/>
                  </a:cubicBezTo>
                  <a:lnTo>
                    <a:pt x="393" y="977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4"/>
                  </a:lnTo>
                  <a:close/>
                  <a:moveTo>
                    <a:pt x="5513" y="1"/>
                  </a:moveTo>
                  <a:lnTo>
                    <a:pt x="941" y="37"/>
                  </a:lnTo>
                  <a:cubicBezTo>
                    <a:pt x="417" y="37"/>
                    <a:pt x="1" y="465"/>
                    <a:pt x="12" y="989"/>
                  </a:cubicBezTo>
                  <a:lnTo>
                    <a:pt x="36" y="5549"/>
                  </a:lnTo>
                  <a:cubicBezTo>
                    <a:pt x="48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85" y="6454"/>
                    <a:pt x="6501" y="6025"/>
                    <a:pt x="6489" y="5501"/>
                  </a:cubicBezTo>
                  <a:lnTo>
                    <a:pt x="6466" y="941"/>
                  </a:lnTo>
                  <a:cubicBezTo>
                    <a:pt x="6454" y="418"/>
                    <a:pt x="6037" y="1"/>
                    <a:pt x="5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243;p95"/>
            <p:cNvSpPr/>
            <p:nvPr/>
          </p:nvSpPr>
          <p:spPr>
            <a:xfrm>
              <a:off x="4159725" y="15393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7"/>
                  </a:lnTo>
                  <a:cubicBezTo>
                    <a:pt x="322" y="37"/>
                    <a:pt x="1" y="382"/>
                    <a:pt x="1" y="787"/>
                  </a:cubicBezTo>
                  <a:lnTo>
                    <a:pt x="37" y="5359"/>
                  </a:lnTo>
                  <a:cubicBezTo>
                    <a:pt x="37" y="5775"/>
                    <a:pt x="370" y="6097"/>
                    <a:pt x="787" y="6097"/>
                  </a:cubicBezTo>
                  <a:lnTo>
                    <a:pt x="5347" y="6061"/>
                  </a:lnTo>
                  <a:cubicBezTo>
                    <a:pt x="5763" y="6061"/>
                    <a:pt x="6097" y="5728"/>
                    <a:pt x="6097" y="5311"/>
                  </a:cubicBezTo>
                  <a:lnTo>
                    <a:pt x="6061" y="739"/>
                  </a:lnTo>
                  <a:cubicBezTo>
                    <a:pt x="6061" y="334"/>
                    <a:pt x="5716" y="1"/>
                    <a:pt x="531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244;p95"/>
            <p:cNvSpPr/>
            <p:nvPr/>
          </p:nvSpPr>
          <p:spPr>
            <a:xfrm>
              <a:off x="4154675" y="153455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3"/>
                  </a:moveTo>
                  <a:cubicBezTo>
                    <a:pt x="5811" y="393"/>
                    <a:pt x="6061" y="643"/>
                    <a:pt x="6061" y="941"/>
                  </a:cubicBezTo>
                  <a:lnTo>
                    <a:pt x="6096" y="5513"/>
                  </a:lnTo>
                  <a:cubicBezTo>
                    <a:pt x="6096" y="5811"/>
                    <a:pt x="5858" y="6061"/>
                    <a:pt x="5549" y="6061"/>
                  </a:cubicBezTo>
                  <a:lnTo>
                    <a:pt x="989" y="6096"/>
                  </a:lnTo>
                  <a:cubicBezTo>
                    <a:pt x="679" y="6096"/>
                    <a:pt x="429" y="5858"/>
                    <a:pt x="429" y="5549"/>
                  </a:cubicBezTo>
                  <a:lnTo>
                    <a:pt x="393" y="989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0" y="465"/>
                    <a:pt x="0" y="989"/>
                  </a:cubicBezTo>
                  <a:lnTo>
                    <a:pt x="36" y="5549"/>
                  </a:lnTo>
                  <a:cubicBezTo>
                    <a:pt x="48" y="6072"/>
                    <a:pt x="465" y="6489"/>
                    <a:pt x="989" y="6489"/>
                  </a:cubicBezTo>
                  <a:lnTo>
                    <a:pt x="5561" y="6453"/>
                  </a:lnTo>
                  <a:cubicBezTo>
                    <a:pt x="6073" y="6453"/>
                    <a:pt x="6501" y="6025"/>
                    <a:pt x="6489" y="5501"/>
                  </a:cubicBezTo>
                  <a:lnTo>
                    <a:pt x="6466" y="941"/>
                  </a:lnTo>
                  <a:cubicBezTo>
                    <a:pt x="6454" y="417"/>
                    <a:pt x="6025" y="0"/>
                    <a:pt x="5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245;p95"/>
            <p:cNvSpPr/>
            <p:nvPr/>
          </p:nvSpPr>
          <p:spPr>
            <a:xfrm>
              <a:off x="3503700" y="17583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22" y="36"/>
                    <a:pt x="0" y="382"/>
                    <a:pt x="0" y="787"/>
                  </a:cubicBezTo>
                  <a:lnTo>
                    <a:pt x="36" y="5359"/>
                  </a:lnTo>
                  <a:cubicBezTo>
                    <a:pt x="36" y="5775"/>
                    <a:pt x="370" y="6097"/>
                    <a:pt x="786" y="6097"/>
                  </a:cubicBezTo>
                  <a:lnTo>
                    <a:pt x="5358" y="6061"/>
                  </a:lnTo>
                  <a:cubicBezTo>
                    <a:pt x="5763" y="6061"/>
                    <a:pt x="6096" y="5728"/>
                    <a:pt x="6096" y="5311"/>
                  </a:cubicBezTo>
                  <a:lnTo>
                    <a:pt x="6061" y="751"/>
                  </a:lnTo>
                  <a:cubicBezTo>
                    <a:pt x="6061" y="334"/>
                    <a:pt x="5715" y="1"/>
                    <a:pt x="531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246;p95"/>
            <p:cNvSpPr/>
            <p:nvPr/>
          </p:nvSpPr>
          <p:spPr>
            <a:xfrm>
              <a:off x="3498650" y="1753625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3"/>
                  </a:moveTo>
                  <a:cubicBezTo>
                    <a:pt x="5810" y="393"/>
                    <a:pt x="6060" y="643"/>
                    <a:pt x="6060" y="941"/>
                  </a:cubicBezTo>
                  <a:lnTo>
                    <a:pt x="6096" y="5513"/>
                  </a:lnTo>
                  <a:cubicBezTo>
                    <a:pt x="6096" y="5811"/>
                    <a:pt x="5858" y="6061"/>
                    <a:pt x="5548" y="6061"/>
                  </a:cubicBezTo>
                  <a:lnTo>
                    <a:pt x="976" y="6096"/>
                  </a:lnTo>
                  <a:cubicBezTo>
                    <a:pt x="679" y="6096"/>
                    <a:pt x="429" y="5858"/>
                    <a:pt x="429" y="5549"/>
                  </a:cubicBezTo>
                  <a:lnTo>
                    <a:pt x="393" y="977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0" y="465"/>
                    <a:pt x="0" y="988"/>
                  </a:cubicBezTo>
                  <a:lnTo>
                    <a:pt x="36" y="5549"/>
                  </a:lnTo>
                  <a:cubicBezTo>
                    <a:pt x="48" y="6072"/>
                    <a:pt x="464" y="6489"/>
                    <a:pt x="988" y="6489"/>
                  </a:cubicBezTo>
                  <a:lnTo>
                    <a:pt x="5560" y="6453"/>
                  </a:lnTo>
                  <a:cubicBezTo>
                    <a:pt x="6072" y="6453"/>
                    <a:pt x="6501" y="6025"/>
                    <a:pt x="6489" y="5513"/>
                  </a:cubicBezTo>
                  <a:lnTo>
                    <a:pt x="6465" y="941"/>
                  </a:lnTo>
                  <a:cubicBezTo>
                    <a:pt x="6453" y="417"/>
                    <a:pt x="6025" y="0"/>
                    <a:pt x="5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247;p95"/>
            <p:cNvSpPr/>
            <p:nvPr/>
          </p:nvSpPr>
          <p:spPr>
            <a:xfrm>
              <a:off x="3722775" y="17569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0"/>
                  </a:moveTo>
                  <a:lnTo>
                    <a:pt x="739" y="36"/>
                  </a:lnTo>
                  <a:cubicBezTo>
                    <a:pt x="334" y="36"/>
                    <a:pt x="0" y="369"/>
                    <a:pt x="0" y="786"/>
                  </a:cubicBezTo>
                  <a:lnTo>
                    <a:pt x="36" y="5358"/>
                  </a:lnTo>
                  <a:cubicBezTo>
                    <a:pt x="36" y="5763"/>
                    <a:pt x="370" y="6096"/>
                    <a:pt x="786" y="6096"/>
                  </a:cubicBezTo>
                  <a:lnTo>
                    <a:pt x="5358" y="6061"/>
                  </a:lnTo>
                  <a:cubicBezTo>
                    <a:pt x="5775" y="6061"/>
                    <a:pt x="6096" y="5727"/>
                    <a:pt x="6096" y="5310"/>
                  </a:cubicBezTo>
                  <a:lnTo>
                    <a:pt x="6061" y="738"/>
                  </a:lnTo>
                  <a:cubicBezTo>
                    <a:pt x="6061" y="334"/>
                    <a:pt x="5727" y="0"/>
                    <a:pt x="531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248;p95"/>
            <p:cNvSpPr/>
            <p:nvPr/>
          </p:nvSpPr>
          <p:spPr>
            <a:xfrm>
              <a:off x="3717725" y="1752125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4"/>
                  </a:moveTo>
                  <a:cubicBezTo>
                    <a:pt x="5822" y="394"/>
                    <a:pt x="6060" y="632"/>
                    <a:pt x="6072" y="941"/>
                  </a:cubicBezTo>
                  <a:lnTo>
                    <a:pt x="6096" y="5513"/>
                  </a:lnTo>
                  <a:cubicBezTo>
                    <a:pt x="6108" y="5811"/>
                    <a:pt x="5858" y="6061"/>
                    <a:pt x="5560" y="6061"/>
                  </a:cubicBezTo>
                  <a:lnTo>
                    <a:pt x="988" y="6097"/>
                  </a:lnTo>
                  <a:cubicBezTo>
                    <a:pt x="679" y="6097"/>
                    <a:pt x="441" y="5847"/>
                    <a:pt x="441" y="5549"/>
                  </a:cubicBezTo>
                  <a:lnTo>
                    <a:pt x="405" y="977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4"/>
                  </a:lnTo>
                  <a:close/>
                  <a:moveTo>
                    <a:pt x="5513" y="1"/>
                  </a:moveTo>
                  <a:lnTo>
                    <a:pt x="941" y="36"/>
                  </a:lnTo>
                  <a:cubicBezTo>
                    <a:pt x="429" y="36"/>
                    <a:pt x="0" y="465"/>
                    <a:pt x="12" y="989"/>
                  </a:cubicBezTo>
                  <a:lnTo>
                    <a:pt x="48" y="5549"/>
                  </a:lnTo>
                  <a:cubicBezTo>
                    <a:pt x="48" y="6073"/>
                    <a:pt x="476" y="6490"/>
                    <a:pt x="988" y="6490"/>
                  </a:cubicBezTo>
                  <a:lnTo>
                    <a:pt x="5560" y="6454"/>
                  </a:lnTo>
                  <a:cubicBezTo>
                    <a:pt x="6084" y="6454"/>
                    <a:pt x="6501" y="6025"/>
                    <a:pt x="6501" y="5501"/>
                  </a:cubicBezTo>
                  <a:lnTo>
                    <a:pt x="6465" y="941"/>
                  </a:lnTo>
                  <a:cubicBezTo>
                    <a:pt x="6465" y="417"/>
                    <a:pt x="6037" y="1"/>
                    <a:pt x="5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249;p95"/>
            <p:cNvSpPr/>
            <p:nvPr/>
          </p:nvSpPr>
          <p:spPr>
            <a:xfrm>
              <a:off x="3941850" y="1755400"/>
              <a:ext cx="152725" cy="152150"/>
            </a:xfrm>
            <a:custGeom>
              <a:avLst/>
              <a:gdLst/>
              <a:ahLst/>
              <a:cxnLst/>
              <a:rect l="l" t="t" r="r" b="b"/>
              <a:pathLst>
                <a:path w="6109" h="6086" extrusionOk="0">
                  <a:moveTo>
                    <a:pt x="5344" y="0"/>
                  </a:moveTo>
                  <a:cubicBezTo>
                    <a:pt x="5337" y="0"/>
                    <a:pt x="5330" y="1"/>
                    <a:pt x="5323" y="1"/>
                  </a:cubicBezTo>
                  <a:lnTo>
                    <a:pt x="751" y="25"/>
                  </a:lnTo>
                  <a:cubicBezTo>
                    <a:pt x="334" y="36"/>
                    <a:pt x="0" y="370"/>
                    <a:pt x="12" y="787"/>
                  </a:cubicBezTo>
                  <a:lnTo>
                    <a:pt x="36" y="5347"/>
                  </a:lnTo>
                  <a:cubicBezTo>
                    <a:pt x="48" y="5756"/>
                    <a:pt x="370" y="6085"/>
                    <a:pt x="777" y="6085"/>
                  </a:cubicBezTo>
                  <a:cubicBezTo>
                    <a:pt x="784" y="6085"/>
                    <a:pt x="791" y="6085"/>
                    <a:pt x="798" y="6085"/>
                  </a:cubicBezTo>
                  <a:lnTo>
                    <a:pt x="5358" y="6061"/>
                  </a:lnTo>
                  <a:cubicBezTo>
                    <a:pt x="5775" y="6049"/>
                    <a:pt x="6108" y="5716"/>
                    <a:pt x="6096" y="5311"/>
                  </a:cubicBezTo>
                  <a:lnTo>
                    <a:pt x="6073" y="739"/>
                  </a:lnTo>
                  <a:cubicBezTo>
                    <a:pt x="6061" y="329"/>
                    <a:pt x="5739" y="0"/>
                    <a:pt x="534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250;p95"/>
            <p:cNvSpPr/>
            <p:nvPr/>
          </p:nvSpPr>
          <p:spPr>
            <a:xfrm>
              <a:off x="3937075" y="1750350"/>
              <a:ext cx="162250" cy="162250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5534" y="405"/>
                  </a:moveTo>
                  <a:cubicBezTo>
                    <a:pt x="5823" y="405"/>
                    <a:pt x="6061" y="650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49" y="6061"/>
                  </a:cubicBezTo>
                  <a:lnTo>
                    <a:pt x="977" y="6096"/>
                  </a:lnTo>
                  <a:cubicBezTo>
                    <a:pt x="970" y="6097"/>
                    <a:pt x="964" y="6097"/>
                    <a:pt x="957" y="6097"/>
                  </a:cubicBezTo>
                  <a:cubicBezTo>
                    <a:pt x="668" y="6097"/>
                    <a:pt x="430" y="5851"/>
                    <a:pt x="430" y="5561"/>
                  </a:cubicBezTo>
                  <a:lnTo>
                    <a:pt x="394" y="989"/>
                  </a:lnTo>
                  <a:cubicBezTo>
                    <a:pt x="394" y="679"/>
                    <a:pt x="632" y="441"/>
                    <a:pt x="930" y="429"/>
                  </a:cubicBezTo>
                  <a:lnTo>
                    <a:pt x="5502" y="405"/>
                  </a:lnTo>
                  <a:lnTo>
                    <a:pt x="5514" y="405"/>
                  </a:lnTo>
                  <a:cubicBezTo>
                    <a:pt x="5520" y="405"/>
                    <a:pt x="5527" y="405"/>
                    <a:pt x="5534" y="405"/>
                  </a:cubicBezTo>
                  <a:close/>
                  <a:moveTo>
                    <a:pt x="5502" y="0"/>
                  </a:moveTo>
                  <a:lnTo>
                    <a:pt x="930" y="36"/>
                  </a:lnTo>
                  <a:cubicBezTo>
                    <a:pt x="418" y="48"/>
                    <a:pt x="1" y="465"/>
                    <a:pt x="1" y="989"/>
                  </a:cubicBezTo>
                  <a:lnTo>
                    <a:pt x="37" y="5561"/>
                  </a:lnTo>
                  <a:cubicBezTo>
                    <a:pt x="37" y="6066"/>
                    <a:pt x="454" y="6489"/>
                    <a:pt x="956" y="6489"/>
                  </a:cubicBezTo>
                  <a:cubicBezTo>
                    <a:pt x="963" y="6489"/>
                    <a:pt x="970" y="6489"/>
                    <a:pt x="977" y="6489"/>
                  </a:cubicBezTo>
                  <a:lnTo>
                    <a:pt x="5549" y="6453"/>
                  </a:lnTo>
                  <a:cubicBezTo>
                    <a:pt x="6073" y="6453"/>
                    <a:pt x="6490" y="6037"/>
                    <a:pt x="6490" y="5513"/>
                  </a:cubicBezTo>
                  <a:lnTo>
                    <a:pt x="6454" y="941"/>
                  </a:lnTo>
                  <a:cubicBezTo>
                    <a:pt x="6454" y="417"/>
                    <a:pt x="6026" y="0"/>
                    <a:pt x="5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251;p95"/>
            <p:cNvSpPr/>
            <p:nvPr/>
          </p:nvSpPr>
          <p:spPr>
            <a:xfrm>
              <a:off x="4161225" y="17536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0"/>
                  </a:moveTo>
                  <a:lnTo>
                    <a:pt x="739" y="36"/>
                  </a:lnTo>
                  <a:cubicBezTo>
                    <a:pt x="334" y="36"/>
                    <a:pt x="0" y="369"/>
                    <a:pt x="0" y="786"/>
                  </a:cubicBezTo>
                  <a:lnTo>
                    <a:pt x="36" y="5358"/>
                  </a:lnTo>
                  <a:cubicBezTo>
                    <a:pt x="36" y="5763"/>
                    <a:pt x="369" y="6096"/>
                    <a:pt x="786" y="6096"/>
                  </a:cubicBezTo>
                  <a:lnTo>
                    <a:pt x="5358" y="6061"/>
                  </a:lnTo>
                  <a:cubicBezTo>
                    <a:pt x="5763" y="6061"/>
                    <a:pt x="6096" y="5727"/>
                    <a:pt x="6096" y="5310"/>
                  </a:cubicBezTo>
                  <a:lnTo>
                    <a:pt x="6061" y="738"/>
                  </a:lnTo>
                  <a:cubicBezTo>
                    <a:pt x="6061" y="334"/>
                    <a:pt x="5727" y="0"/>
                    <a:pt x="531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252;p95"/>
            <p:cNvSpPr/>
            <p:nvPr/>
          </p:nvSpPr>
          <p:spPr>
            <a:xfrm>
              <a:off x="4156150" y="174885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4" y="394"/>
                  </a:moveTo>
                  <a:cubicBezTo>
                    <a:pt x="5811" y="394"/>
                    <a:pt x="6061" y="632"/>
                    <a:pt x="6073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49" y="6061"/>
                  </a:cubicBezTo>
                  <a:lnTo>
                    <a:pt x="989" y="6097"/>
                  </a:lnTo>
                  <a:cubicBezTo>
                    <a:pt x="680" y="6097"/>
                    <a:pt x="442" y="5859"/>
                    <a:pt x="430" y="5549"/>
                  </a:cubicBezTo>
                  <a:lnTo>
                    <a:pt x="394" y="977"/>
                  </a:lnTo>
                  <a:cubicBezTo>
                    <a:pt x="394" y="679"/>
                    <a:pt x="644" y="429"/>
                    <a:pt x="942" y="429"/>
                  </a:cubicBezTo>
                  <a:lnTo>
                    <a:pt x="5514" y="394"/>
                  </a:lnTo>
                  <a:close/>
                  <a:moveTo>
                    <a:pt x="5514" y="1"/>
                  </a:moveTo>
                  <a:lnTo>
                    <a:pt x="942" y="36"/>
                  </a:lnTo>
                  <a:cubicBezTo>
                    <a:pt x="418" y="36"/>
                    <a:pt x="1" y="465"/>
                    <a:pt x="13" y="989"/>
                  </a:cubicBezTo>
                  <a:lnTo>
                    <a:pt x="37" y="5549"/>
                  </a:lnTo>
                  <a:cubicBezTo>
                    <a:pt x="49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85" y="6454"/>
                    <a:pt x="6502" y="6025"/>
                    <a:pt x="6502" y="5501"/>
                  </a:cubicBezTo>
                  <a:lnTo>
                    <a:pt x="6466" y="941"/>
                  </a:lnTo>
                  <a:cubicBezTo>
                    <a:pt x="6454" y="417"/>
                    <a:pt x="6037" y="1"/>
                    <a:pt x="55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253;p95"/>
            <p:cNvSpPr/>
            <p:nvPr/>
          </p:nvSpPr>
          <p:spPr>
            <a:xfrm>
              <a:off x="3505200" y="1972700"/>
              <a:ext cx="152400" cy="152425"/>
            </a:xfrm>
            <a:custGeom>
              <a:avLst/>
              <a:gdLst/>
              <a:ahLst/>
              <a:cxnLst/>
              <a:rect l="l" t="t" r="r" b="b"/>
              <a:pathLst>
                <a:path w="6096" h="6097" extrusionOk="0">
                  <a:moveTo>
                    <a:pt x="5310" y="0"/>
                  </a:moveTo>
                  <a:lnTo>
                    <a:pt x="738" y="36"/>
                  </a:lnTo>
                  <a:cubicBezTo>
                    <a:pt x="333" y="36"/>
                    <a:pt x="0" y="369"/>
                    <a:pt x="0" y="786"/>
                  </a:cubicBezTo>
                  <a:lnTo>
                    <a:pt x="36" y="5358"/>
                  </a:lnTo>
                  <a:cubicBezTo>
                    <a:pt x="36" y="5775"/>
                    <a:pt x="369" y="6096"/>
                    <a:pt x="786" y="6096"/>
                  </a:cubicBezTo>
                  <a:lnTo>
                    <a:pt x="5358" y="6061"/>
                  </a:lnTo>
                  <a:cubicBezTo>
                    <a:pt x="5763" y="6061"/>
                    <a:pt x="6096" y="5727"/>
                    <a:pt x="6096" y="5310"/>
                  </a:cubicBezTo>
                  <a:lnTo>
                    <a:pt x="6060" y="738"/>
                  </a:lnTo>
                  <a:cubicBezTo>
                    <a:pt x="6060" y="334"/>
                    <a:pt x="5727" y="0"/>
                    <a:pt x="531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254;p95"/>
            <p:cNvSpPr/>
            <p:nvPr/>
          </p:nvSpPr>
          <p:spPr>
            <a:xfrm>
              <a:off x="3500125" y="1968225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82"/>
                  </a:moveTo>
                  <a:cubicBezTo>
                    <a:pt x="5811" y="382"/>
                    <a:pt x="6061" y="620"/>
                    <a:pt x="6061" y="929"/>
                  </a:cubicBezTo>
                  <a:lnTo>
                    <a:pt x="6097" y="5501"/>
                  </a:lnTo>
                  <a:cubicBezTo>
                    <a:pt x="6097" y="5799"/>
                    <a:pt x="5858" y="6049"/>
                    <a:pt x="5561" y="6049"/>
                  </a:cubicBezTo>
                  <a:lnTo>
                    <a:pt x="989" y="6085"/>
                  </a:lnTo>
                  <a:cubicBezTo>
                    <a:pt x="679" y="6085"/>
                    <a:pt x="441" y="5835"/>
                    <a:pt x="429" y="5537"/>
                  </a:cubicBezTo>
                  <a:lnTo>
                    <a:pt x="405" y="977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4"/>
                  </a:lnTo>
                  <a:lnTo>
                    <a:pt x="5513" y="382"/>
                  </a:lnTo>
                  <a:close/>
                  <a:moveTo>
                    <a:pt x="5534" y="0"/>
                  </a:moveTo>
                  <a:cubicBezTo>
                    <a:pt x="5527" y="0"/>
                    <a:pt x="5520" y="0"/>
                    <a:pt x="5513" y="1"/>
                  </a:cubicBezTo>
                  <a:lnTo>
                    <a:pt x="941" y="36"/>
                  </a:lnTo>
                  <a:cubicBezTo>
                    <a:pt x="429" y="36"/>
                    <a:pt x="1" y="465"/>
                    <a:pt x="13" y="977"/>
                  </a:cubicBezTo>
                  <a:lnTo>
                    <a:pt x="48" y="5549"/>
                  </a:lnTo>
                  <a:cubicBezTo>
                    <a:pt x="48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85" y="6442"/>
                    <a:pt x="6501" y="6025"/>
                    <a:pt x="6501" y="5501"/>
                  </a:cubicBezTo>
                  <a:lnTo>
                    <a:pt x="6466" y="929"/>
                  </a:lnTo>
                  <a:cubicBezTo>
                    <a:pt x="6454" y="424"/>
                    <a:pt x="6048" y="0"/>
                    <a:pt x="5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255;p95"/>
            <p:cNvSpPr/>
            <p:nvPr/>
          </p:nvSpPr>
          <p:spPr>
            <a:xfrm>
              <a:off x="3724275" y="1971200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5310" y="1"/>
                  </a:moveTo>
                  <a:lnTo>
                    <a:pt x="750" y="36"/>
                  </a:lnTo>
                  <a:cubicBezTo>
                    <a:pt x="333" y="36"/>
                    <a:pt x="0" y="370"/>
                    <a:pt x="0" y="787"/>
                  </a:cubicBezTo>
                  <a:lnTo>
                    <a:pt x="36" y="5359"/>
                  </a:lnTo>
                  <a:cubicBezTo>
                    <a:pt x="48" y="5763"/>
                    <a:pt x="381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108" y="5716"/>
                    <a:pt x="6096" y="5311"/>
                  </a:cubicBezTo>
                  <a:lnTo>
                    <a:pt x="6060" y="739"/>
                  </a:lnTo>
                  <a:cubicBezTo>
                    <a:pt x="6060" y="322"/>
                    <a:pt x="5727" y="1"/>
                    <a:pt x="531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256;p95"/>
            <p:cNvSpPr/>
            <p:nvPr/>
          </p:nvSpPr>
          <p:spPr>
            <a:xfrm>
              <a:off x="3719500" y="1966425"/>
              <a:ext cx="162250" cy="162275"/>
            </a:xfrm>
            <a:custGeom>
              <a:avLst/>
              <a:gdLst/>
              <a:ahLst/>
              <a:cxnLst/>
              <a:rect l="l" t="t" r="r" b="b"/>
              <a:pathLst>
                <a:path w="6490" h="6491" extrusionOk="0">
                  <a:moveTo>
                    <a:pt x="5513" y="394"/>
                  </a:moveTo>
                  <a:cubicBezTo>
                    <a:pt x="5811" y="394"/>
                    <a:pt x="6061" y="632"/>
                    <a:pt x="6061" y="942"/>
                  </a:cubicBezTo>
                  <a:lnTo>
                    <a:pt x="6097" y="5502"/>
                  </a:lnTo>
                  <a:cubicBezTo>
                    <a:pt x="6097" y="5811"/>
                    <a:pt x="5846" y="6050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47"/>
                    <a:pt x="429" y="5550"/>
                  </a:cubicBezTo>
                  <a:lnTo>
                    <a:pt x="393" y="978"/>
                  </a:lnTo>
                  <a:cubicBezTo>
                    <a:pt x="393" y="680"/>
                    <a:pt x="632" y="430"/>
                    <a:pt x="941" y="430"/>
                  </a:cubicBezTo>
                  <a:lnTo>
                    <a:pt x="5513" y="394"/>
                  </a:lnTo>
                  <a:close/>
                  <a:moveTo>
                    <a:pt x="5522" y="1"/>
                  </a:moveTo>
                  <a:cubicBezTo>
                    <a:pt x="5515" y="1"/>
                    <a:pt x="5508" y="1"/>
                    <a:pt x="5501" y="1"/>
                  </a:cubicBezTo>
                  <a:lnTo>
                    <a:pt x="5513" y="1"/>
                  </a:lnTo>
                  <a:lnTo>
                    <a:pt x="941" y="37"/>
                  </a:lnTo>
                  <a:cubicBezTo>
                    <a:pt x="417" y="37"/>
                    <a:pt x="1" y="466"/>
                    <a:pt x="1" y="978"/>
                  </a:cubicBezTo>
                  <a:lnTo>
                    <a:pt x="36" y="5550"/>
                  </a:lnTo>
                  <a:cubicBezTo>
                    <a:pt x="36" y="6073"/>
                    <a:pt x="465" y="6490"/>
                    <a:pt x="989" y="6490"/>
                  </a:cubicBezTo>
                  <a:lnTo>
                    <a:pt x="5549" y="6454"/>
                  </a:lnTo>
                  <a:cubicBezTo>
                    <a:pt x="6073" y="6454"/>
                    <a:pt x="6489" y="6026"/>
                    <a:pt x="6489" y="5502"/>
                  </a:cubicBezTo>
                  <a:lnTo>
                    <a:pt x="6454" y="930"/>
                  </a:lnTo>
                  <a:cubicBezTo>
                    <a:pt x="6442" y="425"/>
                    <a:pt x="6025" y="1"/>
                    <a:pt x="5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257;p95"/>
            <p:cNvSpPr/>
            <p:nvPr/>
          </p:nvSpPr>
          <p:spPr>
            <a:xfrm>
              <a:off x="3943625" y="1969700"/>
              <a:ext cx="152425" cy="152150"/>
            </a:xfrm>
            <a:custGeom>
              <a:avLst/>
              <a:gdLst/>
              <a:ahLst/>
              <a:cxnLst/>
              <a:rect l="l" t="t" r="r" b="b"/>
              <a:pathLst>
                <a:path w="6097" h="6086" extrusionOk="0">
                  <a:moveTo>
                    <a:pt x="5333" y="1"/>
                  </a:moveTo>
                  <a:cubicBezTo>
                    <a:pt x="5326" y="1"/>
                    <a:pt x="5318" y="1"/>
                    <a:pt x="5311" y="1"/>
                  </a:cubicBezTo>
                  <a:lnTo>
                    <a:pt x="739" y="25"/>
                  </a:lnTo>
                  <a:cubicBezTo>
                    <a:pt x="322" y="37"/>
                    <a:pt x="1" y="370"/>
                    <a:pt x="1" y="787"/>
                  </a:cubicBezTo>
                  <a:lnTo>
                    <a:pt x="37" y="5347"/>
                  </a:lnTo>
                  <a:cubicBezTo>
                    <a:pt x="37" y="5757"/>
                    <a:pt x="359" y="6086"/>
                    <a:pt x="765" y="6086"/>
                  </a:cubicBezTo>
                  <a:cubicBezTo>
                    <a:pt x="772" y="6086"/>
                    <a:pt x="779" y="6085"/>
                    <a:pt x="787" y="6085"/>
                  </a:cubicBezTo>
                  <a:lnTo>
                    <a:pt x="5359" y="6061"/>
                  </a:lnTo>
                  <a:cubicBezTo>
                    <a:pt x="5764" y="6050"/>
                    <a:pt x="6097" y="5716"/>
                    <a:pt x="6097" y="5311"/>
                  </a:cubicBezTo>
                  <a:lnTo>
                    <a:pt x="6061" y="739"/>
                  </a:lnTo>
                  <a:cubicBezTo>
                    <a:pt x="6061" y="330"/>
                    <a:pt x="5739" y="1"/>
                    <a:pt x="533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258;p95"/>
            <p:cNvSpPr/>
            <p:nvPr/>
          </p:nvSpPr>
          <p:spPr>
            <a:xfrm>
              <a:off x="3938575" y="196465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4"/>
                  </a:moveTo>
                  <a:cubicBezTo>
                    <a:pt x="5811" y="394"/>
                    <a:pt x="6061" y="644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8" y="6061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59"/>
                    <a:pt x="429" y="5549"/>
                  </a:cubicBezTo>
                  <a:lnTo>
                    <a:pt x="393" y="989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4"/>
                  </a:lnTo>
                  <a:close/>
                  <a:moveTo>
                    <a:pt x="5513" y="1"/>
                  </a:moveTo>
                  <a:lnTo>
                    <a:pt x="941" y="37"/>
                  </a:lnTo>
                  <a:cubicBezTo>
                    <a:pt x="417" y="37"/>
                    <a:pt x="1" y="465"/>
                    <a:pt x="1" y="989"/>
                  </a:cubicBezTo>
                  <a:lnTo>
                    <a:pt x="36" y="5561"/>
                  </a:lnTo>
                  <a:cubicBezTo>
                    <a:pt x="48" y="6066"/>
                    <a:pt x="454" y="6490"/>
                    <a:pt x="967" y="6490"/>
                  </a:cubicBezTo>
                  <a:cubicBezTo>
                    <a:pt x="975" y="6490"/>
                    <a:pt x="982" y="6490"/>
                    <a:pt x="989" y="6490"/>
                  </a:cubicBezTo>
                  <a:lnTo>
                    <a:pt x="5561" y="6454"/>
                  </a:lnTo>
                  <a:cubicBezTo>
                    <a:pt x="6085" y="6454"/>
                    <a:pt x="6501" y="6025"/>
                    <a:pt x="6489" y="5513"/>
                  </a:cubicBezTo>
                  <a:lnTo>
                    <a:pt x="6466" y="941"/>
                  </a:lnTo>
                  <a:cubicBezTo>
                    <a:pt x="6454" y="418"/>
                    <a:pt x="6037" y="1"/>
                    <a:pt x="5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259;p95"/>
            <p:cNvSpPr/>
            <p:nvPr/>
          </p:nvSpPr>
          <p:spPr>
            <a:xfrm>
              <a:off x="3506675" y="21870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34" y="36"/>
                    <a:pt x="1" y="370"/>
                    <a:pt x="1" y="787"/>
                  </a:cubicBezTo>
                  <a:lnTo>
                    <a:pt x="36" y="5359"/>
                  </a:lnTo>
                  <a:cubicBezTo>
                    <a:pt x="36" y="5775"/>
                    <a:pt x="382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097" y="5728"/>
                    <a:pt x="6097" y="5311"/>
                  </a:cubicBezTo>
                  <a:lnTo>
                    <a:pt x="6061" y="739"/>
                  </a:lnTo>
                  <a:cubicBezTo>
                    <a:pt x="6061" y="334"/>
                    <a:pt x="5727" y="1"/>
                    <a:pt x="531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260;p95"/>
            <p:cNvSpPr/>
            <p:nvPr/>
          </p:nvSpPr>
          <p:spPr>
            <a:xfrm>
              <a:off x="3501925" y="2182250"/>
              <a:ext cx="162225" cy="162250"/>
            </a:xfrm>
            <a:custGeom>
              <a:avLst/>
              <a:gdLst/>
              <a:ahLst/>
              <a:cxnLst/>
              <a:rect l="l" t="t" r="r" b="b"/>
              <a:pathLst>
                <a:path w="6489" h="6490" extrusionOk="0">
                  <a:moveTo>
                    <a:pt x="5501" y="393"/>
                  </a:moveTo>
                  <a:cubicBezTo>
                    <a:pt x="5810" y="393"/>
                    <a:pt x="6048" y="631"/>
                    <a:pt x="6060" y="941"/>
                  </a:cubicBezTo>
                  <a:lnTo>
                    <a:pt x="6096" y="5513"/>
                  </a:lnTo>
                  <a:cubicBezTo>
                    <a:pt x="6096" y="5810"/>
                    <a:pt x="5846" y="6061"/>
                    <a:pt x="5548" y="6061"/>
                  </a:cubicBezTo>
                  <a:lnTo>
                    <a:pt x="976" y="6096"/>
                  </a:lnTo>
                  <a:cubicBezTo>
                    <a:pt x="679" y="6096"/>
                    <a:pt x="429" y="5846"/>
                    <a:pt x="429" y="5549"/>
                  </a:cubicBezTo>
                  <a:lnTo>
                    <a:pt x="393" y="977"/>
                  </a:lnTo>
                  <a:cubicBezTo>
                    <a:pt x="393" y="679"/>
                    <a:pt x="631" y="429"/>
                    <a:pt x="929" y="429"/>
                  </a:cubicBezTo>
                  <a:lnTo>
                    <a:pt x="5501" y="393"/>
                  </a:lnTo>
                  <a:close/>
                  <a:moveTo>
                    <a:pt x="5501" y="0"/>
                  </a:moveTo>
                  <a:lnTo>
                    <a:pt x="929" y="36"/>
                  </a:lnTo>
                  <a:cubicBezTo>
                    <a:pt x="417" y="36"/>
                    <a:pt x="0" y="465"/>
                    <a:pt x="0" y="988"/>
                  </a:cubicBezTo>
                  <a:lnTo>
                    <a:pt x="36" y="5549"/>
                  </a:lnTo>
                  <a:cubicBezTo>
                    <a:pt x="36" y="6072"/>
                    <a:pt x="464" y="6489"/>
                    <a:pt x="988" y="6489"/>
                  </a:cubicBezTo>
                  <a:lnTo>
                    <a:pt x="5548" y="6453"/>
                  </a:lnTo>
                  <a:cubicBezTo>
                    <a:pt x="6072" y="6453"/>
                    <a:pt x="6489" y="6025"/>
                    <a:pt x="6489" y="5501"/>
                  </a:cubicBezTo>
                  <a:lnTo>
                    <a:pt x="6453" y="941"/>
                  </a:lnTo>
                  <a:cubicBezTo>
                    <a:pt x="6453" y="417"/>
                    <a:pt x="6025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261;p95"/>
            <p:cNvSpPr/>
            <p:nvPr/>
          </p:nvSpPr>
          <p:spPr>
            <a:xfrm>
              <a:off x="3725750" y="2185525"/>
              <a:ext cx="152725" cy="152425"/>
            </a:xfrm>
            <a:custGeom>
              <a:avLst/>
              <a:gdLst/>
              <a:ahLst/>
              <a:cxnLst/>
              <a:rect l="l" t="t" r="r" b="b"/>
              <a:pathLst>
                <a:path w="6109" h="6097" extrusionOk="0">
                  <a:moveTo>
                    <a:pt x="5323" y="0"/>
                  </a:moveTo>
                  <a:lnTo>
                    <a:pt x="751" y="36"/>
                  </a:lnTo>
                  <a:cubicBezTo>
                    <a:pt x="334" y="36"/>
                    <a:pt x="1" y="369"/>
                    <a:pt x="12" y="786"/>
                  </a:cubicBezTo>
                  <a:lnTo>
                    <a:pt x="48" y="5346"/>
                  </a:lnTo>
                  <a:cubicBezTo>
                    <a:pt x="48" y="5763"/>
                    <a:pt x="382" y="6096"/>
                    <a:pt x="798" y="6096"/>
                  </a:cubicBezTo>
                  <a:lnTo>
                    <a:pt x="5358" y="6060"/>
                  </a:lnTo>
                  <a:cubicBezTo>
                    <a:pt x="5775" y="6060"/>
                    <a:pt x="6108" y="5715"/>
                    <a:pt x="6108" y="5310"/>
                  </a:cubicBezTo>
                  <a:lnTo>
                    <a:pt x="6073" y="738"/>
                  </a:lnTo>
                  <a:cubicBezTo>
                    <a:pt x="6061" y="322"/>
                    <a:pt x="5727" y="0"/>
                    <a:pt x="532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262;p95"/>
            <p:cNvSpPr/>
            <p:nvPr/>
          </p:nvSpPr>
          <p:spPr>
            <a:xfrm>
              <a:off x="3721000" y="2180750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4"/>
                  </a:moveTo>
                  <a:cubicBezTo>
                    <a:pt x="5810" y="394"/>
                    <a:pt x="6060" y="632"/>
                    <a:pt x="6060" y="929"/>
                  </a:cubicBezTo>
                  <a:lnTo>
                    <a:pt x="6096" y="5501"/>
                  </a:lnTo>
                  <a:cubicBezTo>
                    <a:pt x="6096" y="5811"/>
                    <a:pt x="5858" y="6049"/>
                    <a:pt x="5548" y="6061"/>
                  </a:cubicBezTo>
                  <a:lnTo>
                    <a:pt x="976" y="6085"/>
                  </a:lnTo>
                  <a:cubicBezTo>
                    <a:pt x="970" y="6085"/>
                    <a:pt x="963" y="6085"/>
                    <a:pt x="956" y="6085"/>
                  </a:cubicBezTo>
                  <a:cubicBezTo>
                    <a:pt x="667" y="6085"/>
                    <a:pt x="429" y="5840"/>
                    <a:pt x="429" y="5549"/>
                  </a:cubicBezTo>
                  <a:lnTo>
                    <a:pt x="393" y="977"/>
                  </a:lnTo>
                  <a:cubicBezTo>
                    <a:pt x="393" y="667"/>
                    <a:pt x="631" y="429"/>
                    <a:pt x="941" y="429"/>
                  </a:cubicBezTo>
                  <a:lnTo>
                    <a:pt x="5513" y="394"/>
                  </a:lnTo>
                  <a:close/>
                  <a:moveTo>
                    <a:pt x="5534" y="0"/>
                  </a:moveTo>
                  <a:cubicBezTo>
                    <a:pt x="5527" y="0"/>
                    <a:pt x="5520" y="1"/>
                    <a:pt x="5513" y="1"/>
                  </a:cubicBezTo>
                  <a:lnTo>
                    <a:pt x="941" y="25"/>
                  </a:lnTo>
                  <a:cubicBezTo>
                    <a:pt x="417" y="36"/>
                    <a:pt x="0" y="453"/>
                    <a:pt x="0" y="977"/>
                  </a:cubicBezTo>
                  <a:lnTo>
                    <a:pt x="36" y="5549"/>
                  </a:lnTo>
                  <a:cubicBezTo>
                    <a:pt x="36" y="6073"/>
                    <a:pt x="464" y="6490"/>
                    <a:pt x="988" y="6490"/>
                  </a:cubicBezTo>
                  <a:lnTo>
                    <a:pt x="5560" y="6454"/>
                  </a:lnTo>
                  <a:cubicBezTo>
                    <a:pt x="6072" y="6442"/>
                    <a:pt x="6501" y="6025"/>
                    <a:pt x="6489" y="5501"/>
                  </a:cubicBezTo>
                  <a:lnTo>
                    <a:pt x="6465" y="929"/>
                  </a:lnTo>
                  <a:cubicBezTo>
                    <a:pt x="6453" y="413"/>
                    <a:pt x="6036" y="0"/>
                    <a:pt x="5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263;p95"/>
            <p:cNvSpPr/>
            <p:nvPr/>
          </p:nvSpPr>
          <p:spPr>
            <a:xfrm>
              <a:off x="3945125" y="21837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34" y="36"/>
                    <a:pt x="0" y="382"/>
                    <a:pt x="0" y="787"/>
                  </a:cubicBezTo>
                  <a:lnTo>
                    <a:pt x="36" y="5359"/>
                  </a:lnTo>
                  <a:cubicBezTo>
                    <a:pt x="36" y="5775"/>
                    <a:pt x="370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096" y="5728"/>
                    <a:pt x="6096" y="5311"/>
                  </a:cubicBezTo>
                  <a:lnTo>
                    <a:pt x="6061" y="739"/>
                  </a:lnTo>
                  <a:cubicBezTo>
                    <a:pt x="6061" y="334"/>
                    <a:pt x="5727" y="1"/>
                    <a:pt x="531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264;p95"/>
            <p:cNvSpPr/>
            <p:nvPr/>
          </p:nvSpPr>
          <p:spPr>
            <a:xfrm>
              <a:off x="3940075" y="2178975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3"/>
                  </a:moveTo>
                  <a:cubicBezTo>
                    <a:pt x="5810" y="393"/>
                    <a:pt x="6060" y="643"/>
                    <a:pt x="6060" y="941"/>
                  </a:cubicBezTo>
                  <a:lnTo>
                    <a:pt x="6096" y="5513"/>
                  </a:lnTo>
                  <a:cubicBezTo>
                    <a:pt x="6096" y="5811"/>
                    <a:pt x="5858" y="6061"/>
                    <a:pt x="5560" y="6061"/>
                  </a:cubicBezTo>
                  <a:lnTo>
                    <a:pt x="988" y="6096"/>
                  </a:lnTo>
                  <a:cubicBezTo>
                    <a:pt x="679" y="6096"/>
                    <a:pt x="441" y="5858"/>
                    <a:pt x="429" y="5549"/>
                  </a:cubicBezTo>
                  <a:lnTo>
                    <a:pt x="393" y="988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0" y="465"/>
                    <a:pt x="12" y="988"/>
                  </a:cubicBezTo>
                  <a:lnTo>
                    <a:pt x="36" y="5560"/>
                  </a:lnTo>
                  <a:cubicBezTo>
                    <a:pt x="48" y="6072"/>
                    <a:pt x="464" y="6489"/>
                    <a:pt x="988" y="6489"/>
                  </a:cubicBezTo>
                  <a:lnTo>
                    <a:pt x="5560" y="6453"/>
                  </a:lnTo>
                  <a:cubicBezTo>
                    <a:pt x="6084" y="6453"/>
                    <a:pt x="6501" y="6025"/>
                    <a:pt x="6489" y="5513"/>
                  </a:cubicBezTo>
                  <a:lnTo>
                    <a:pt x="6465" y="941"/>
                  </a:lnTo>
                  <a:cubicBezTo>
                    <a:pt x="6453" y="417"/>
                    <a:pt x="6037" y="0"/>
                    <a:pt x="5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265;p95"/>
            <p:cNvSpPr/>
            <p:nvPr/>
          </p:nvSpPr>
          <p:spPr>
            <a:xfrm>
              <a:off x="4163000" y="1967925"/>
              <a:ext cx="153925" cy="366750"/>
            </a:xfrm>
            <a:custGeom>
              <a:avLst/>
              <a:gdLst/>
              <a:ahLst/>
              <a:cxnLst/>
              <a:rect l="l" t="t" r="r" b="b"/>
              <a:pathLst>
                <a:path w="6157" h="14670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34" y="36"/>
                    <a:pt x="1" y="370"/>
                    <a:pt x="1" y="787"/>
                  </a:cubicBezTo>
                  <a:lnTo>
                    <a:pt x="96" y="13931"/>
                  </a:lnTo>
                  <a:cubicBezTo>
                    <a:pt x="96" y="14336"/>
                    <a:pt x="429" y="14669"/>
                    <a:pt x="834" y="14669"/>
                  </a:cubicBezTo>
                  <a:lnTo>
                    <a:pt x="5406" y="14634"/>
                  </a:lnTo>
                  <a:cubicBezTo>
                    <a:pt x="5823" y="14634"/>
                    <a:pt x="6156" y="14300"/>
                    <a:pt x="6156" y="13883"/>
                  </a:cubicBezTo>
                  <a:lnTo>
                    <a:pt x="6061" y="751"/>
                  </a:lnTo>
                  <a:cubicBezTo>
                    <a:pt x="6061" y="334"/>
                    <a:pt x="5728" y="1"/>
                    <a:pt x="531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266;p95"/>
            <p:cNvSpPr/>
            <p:nvPr/>
          </p:nvSpPr>
          <p:spPr>
            <a:xfrm>
              <a:off x="3501925" y="1542575"/>
              <a:ext cx="371775" cy="153925"/>
            </a:xfrm>
            <a:custGeom>
              <a:avLst/>
              <a:gdLst/>
              <a:ahLst/>
              <a:cxnLst/>
              <a:rect l="l" t="t" r="r" b="b"/>
              <a:pathLst>
                <a:path w="14871" h="6157" extrusionOk="0">
                  <a:moveTo>
                    <a:pt x="14085" y="1"/>
                  </a:moveTo>
                  <a:lnTo>
                    <a:pt x="750" y="96"/>
                  </a:lnTo>
                  <a:cubicBezTo>
                    <a:pt x="333" y="96"/>
                    <a:pt x="0" y="441"/>
                    <a:pt x="12" y="846"/>
                  </a:cubicBezTo>
                  <a:lnTo>
                    <a:pt x="36" y="5418"/>
                  </a:lnTo>
                  <a:cubicBezTo>
                    <a:pt x="48" y="5835"/>
                    <a:pt x="381" y="6156"/>
                    <a:pt x="786" y="6156"/>
                  </a:cubicBezTo>
                  <a:lnTo>
                    <a:pt x="14133" y="6061"/>
                  </a:lnTo>
                  <a:cubicBezTo>
                    <a:pt x="14538" y="6061"/>
                    <a:pt x="14871" y="5728"/>
                    <a:pt x="14871" y="5311"/>
                  </a:cubicBezTo>
                  <a:lnTo>
                    <a:pt x="14835" y="739"/>
                  </a:lnTo>
                  <a:cubicBezTo>
                    <a:pt x="14835" y="322"/>
                    <a:pt x="14502" y="1"/>
                    <a:pt x="140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267;p95"/>
            <p:cNvSpPr/>
            <p:nvPr/>
          </p:nvSpPr>
          <p:spPr>
            <a:xfrm>
              <a:off x="3497150" y="1537525"/>
              <a:ext cx="381625" cy="164025"/>
            </a:xfrm>
            <a:custGeom>
              <a:avLst/>
              <a:gdLst/>
              <a:ahLst/>
              <a:cxnLst/>
              <a:rect l="l" t="t" r="r" b="b"/>
              <a:pathLst>
                <a:path w="15265" h="6561" extrusionOk="0">
                  <a:moveTo>
                    <a:pt x="14276" y="405"/>
                  </a:moveTo>
                  <a:cubicBezTo>
                    <a:pt x="14574" y="405"/>
                    <a:pt x="14824" y="643"/>
                    <a:pt x="14824" y="953"/>
                  </a:cubicBezTo>
                  <a:lnTo>
                    <a:pt x="14860" y="5525"/>
                  </a:lnTo>
                  <a:cubicBezTo>
                    <a:pt x="14860" y="5822"/>
                    <a:pt x="14621" y="6073"/>
                    <a:pt x="14312" y="6073"/>
                  </a:cubicBezTo>
                  <a:lnTo>
                    <a:pt x="12038" y="6084"/>
                  </a:lnTo>
                  <a:lnTo>
                    <a:pt x="9752" y="6108"/>
                  </a:lnTo>
                  <a:lnTo>
                    <a:pt x="5549" y="6132"/>
                  </a:lnTo>
                  <a:lnTo>
                    <a:pt x="3263" y="6156"/>
                  </a:lnTo>
                  <a:lnTo>
                    <a:pt x="977" y="6168"/>
                  </a:lnTo>
                  <a:cubicBezTo>
                    <a:pt x="679" y="6168"/>
                    <a:pt x="429" y="5930"/>
                    <a:pt x="429" y="5620"/>
                  </a:cubicBezTo>
                  <a:lnTo>
                    <a:pt x="393" y="1060"/>
                  </a:lnTo>
                  <a:cubicBezTo>
                    <a:pt x="393" y="750"/>
                    <a:pt x="632" y="500"/>
                    <a:pt x="941" y="500"/>
                  </a:cubicBezTo>
                  <a:lnTo>
                    <a:pt x="3227" y="489"/>
                  </a:lnTo>
                  <a:lnTo>
                    <a:pt x="5513" y="465"/>
                  </a:lnTo>
                  <a:lnTo>
                    <a:pt x="9704" y="441"/>
                  </a:lnTo>
                  <a:lnTo>
                    <a:pt x="11990" y="417"/>
                  </a:lnTo>
                  <a:lnTo>
                    <a:pt x="14276" y="405"/>
                  </a:lnTo>
                  <a:close/>
                  <a:moveTo>
                    <a:pt x="14276" y="0"/>
                  </a:moveTo>
                  <a:lnTo>
                    <a:pt x="14276" y="12"/>
                  </a:lnTo>
                  <a:lnTo>
                    <a:pt x="11990" y="24"/>
                  </a:lnTo>
                  <a:lnTo>
                    <a:pt x="9704" y="48"/>
                  </a:lnTo>
                  <a:lnTo>
                    <a:pt x="5513" y="72"/>
                  </a:lnTo>
                  <a:lnTo>
                    <a:pt x="3227" y="96"/>
                  </a:lnTo>
                  <a:lnTo>
                    <a:pt x="941" y="108"/>
                  </a:lnTo>
                  <a:cubicBezTo>
                    <a:pt x="417" y="108"/>
                    <a:pt x="1" y="536"/>
                    <a:pt x="1" y="1060"/>
                  </a:cubicBezTo>
                  <a:lnTo>
                    <a:pt x="36" y="5632"/>
                  </a:lnTo>
                  <a:cubicBezTo>
                    <a:pt x="36" y="6137"/>
                    <a:pt x="453" y="6561"/>
                    <a:pt x="967" y="6561"/>
                  </a:cubicBezTo>
                  <a:cubicBezTo>
                    <a:pt x="975" y="6561"/>
                    <a:pt x="982" y="6561"/>
                    <a:pt x="989" y="6561"/>
                  </a:cubicBezTo>
                  <a:lnTo>
                    <a:pt x="3275" y="6549"/>
                  </a:lnTo>
                  <a:lnTo>
                    <a:pt x="5561" y="6525"/>
                  </a:lnTo>
                  <a:lnTo>
                    <a:pt x="9752" y="6501"/>
                  </a:lnTo>
                  <a:lnTo>
                    <a:pt x="12038" y="6477"/>
                  </a:lnTo>
                  <a:lnTo>
                    <a:pt x="14324" y="6465"/>
                  </a:lnTo>
                  <a:cubicBezTo>
                    <a:pt x="14848" y="6465"/>
                    <a:pt x="15264" y="6037"/>
                    <a:pt x="15264" y="5513"/>
                  </a:cubicBezTo>
                  <a:lnTo>
                    <a:pt x="15217" y="941"/>
                  </a:lnTo>
                  <a:cubicBezTo>
                    <a:pt x="15217" y="417"/>
                    <a:pt x="14788" y="0"/>
                    <a:pt x="1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268;p95"/>
            <p:cNvSpPr/>
            <p:nvPr/>
          </p:nvSpPr>
          <p:spPr>
            <a:xfrm>
              <a:off x="3472450" y="1448825"/>
              <a:ext cx="867100" cy="45850"/>
            </a:xfrm>
            <a:custGeom>
              <a:avLst/>
              <a:gdLst/>
              <a:ahLst/>
              <a:cxnLst/>
              <a:rect l="l" t="t" r="r" b="b"/>
              <a:pathLst>
                <a:path w="34684" h="1834" extrusionOk="0">
                  <a:moveTo>
                    <a:pt x="34671" y="0"/>
                  </a:moveTo>
                  <a:lnTo>
                    <a:pt x="0" y="250"/>
                  </a:lnTo>
                  <a:lnTo>
                    <a:pt x="12" y="1834"/>
                  </a:lnTo>
                  <a:lnTo>
                    <a:pt x="34683" y="1572"/>
                  </a:lnTo>
                  <a:lnTo>
                    <a:pt x="346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269;p95"/>
            <p:cNvSpPr/>
            <p:nvPr/>
          </p:nvSpPr>
          <p:spPr>
            <a:xfrm>
              <a:off x="4146350" y="1108900"/>
              <a:ext cx="114325" cy="250350"/>
            </a:xfrm>
            <a:custGeom>
              <a:avLst/>
              <a:gdLst/>
              <a:ahLst/>
              <a:cxnLst/>
              <a:rect l="l" t="t" r="r" b="b"/>
              <a:pathLst>
                <a:path w="4573" h="10014" extrusionOk="0">
                  <a:moveTo>
                    <a:pt x="2250" y="977"/>
                  </a:moveTo>
                  <a:cubicBezTo>
                    <a:pt x="3048" y="977"/>
                    <a:pt x="3429" y="1512"/>
                    <a:pt x="3429" y="2405"/>
                  </a:cubicBezTo>
                  <a:lnTo>
                    <a:pt x="3465" y="7597"/>
                  </a:lnTo>
                  <a:cubicBezTo>
                    <a:pt x="3465" y="8478"/>
                    <a:pt x="3096" y="9013"/>
                    <a:pt x="2310" y="9025"/>
                  </a:cubicBezTo>
                  <a:cubicBezTo>
                    <a:pt x="1524" y="9025"/>
                    <a:pt x="1131" y="8501"/>
                    <a:pt x="1131" y="7608"/>
                  </a:cubicBezTo>
                  <a:lnTo>
                    <a:pt x="1095" y="2417"/>
                  </a:lnTo>
                  <a:cubicBezTo>
                    <a:pt x="1084" y="1524"/>
                    <a:pt x="1453" y="989"/>
                    <a:pt x="2250" y="977"/>
                  </a:cubicBezTo>
                  <a:close/>
                  <a:moveTo>
                    <a:pt x="2278" y="0"/>
                  </a:moveTo>
                  <a:cubicBezTo>
                    <a:pt x="2269" y="0"/>
                    <a:pt x="2260" y="0"/>
                    <a:pt x="2250" y="0"/>
                  </a:cubicBezTo>
                  <a:cubicBezTo>
                    <a:pt x="738" y="12"/>
                    <a:pt x="0" y="989"/>
                    <a:pt x="12" y="2489"/>
                  </a:cubicBezTo>
                  <a:lnTo>
                    <a:pt x="60" y="7549"/>
                  </a:lnTo>
                  <a:cubicBezTo>
                    <a:pt x="71" y="9040"/>
                    <a:pt x="801" y="10014"/>
                    <a:pt x="2295" y="10014"/>
                  </a:cubicBezTo>
                  <a:cubicBezTo>
                    <a:pt x="2304" y="10014"/>
                    <a:pt x="2313" y="10014"/>
                    <a:pt x="2322" y="10014"/>
                  </a:cubicBezTo>
                  <a:cubicBezTo>
                    <a:pt x="3834" y="10002"/>
                    <a:pt x="4572" y="9013"/>
                    <a:pt x="4560" y="7513"/>
                  </a:cubicBezTo>
                  <a:lnTo>
                    <a:pt x="4524" y="2453"/>
                  </a:lnTo>
                  <a:cubicBezTo>
                    <a:pt x="4513" y="962"/>
                    <a:pt x="3760" y="0"/>
                    <a:pt x="2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3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1.37 (SGK - tr25)</a:t>
            </a:r>
            <a:endParaRPr sz="23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0000" y="1212350"/>
            <a:ext cx="560022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Chị</a:t>
            </a:r>
            <a:r>
              <a:rPr lang="en-US" sz="2000" dirty="0" smtClean="0"/>
              <a:t> </a:t>
            </a:r>
            <a:r>
              <a:rPr lang="en-US" sz="2000" dirty="0" err="1" smtClean="0"/>
              <a:t>Trang</a:t>
            </a:r>
            <a:r>
              <a:rPr lang="en-US" sz="2000" dirty="0" smtClean="0"/>
              <a:t> </a:t>
            </a:r>
            <a:r>
              <a:rPr lang="en-US" sz="2000" dirty="0" err="1" smtClean="0"/>
              <a:t>đang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ba</a:t>
            </a:r>
            <a:r>
              <a:rPr lang="en-US" sz="2000" dirty="0" smtClean="0"/>
              <a:t> </a:t>
            </a:r>
            <a:r>
              <a:rPr lang="en-US" sz="2000" dirty="0" err="1" smtClean="0"/>
              <a:t>tháng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tập</a:t>
            </a:r>
            <a:r>
              <a:rPr lang="en-US" sz="2000" dirty="0" smtClean="0"/>
              <a:t> </a:t>
            </a:r>
            <a:r>
              <a:rPr lang="en-US" sz="2000" dirty="0" err="1" smtClean="0"/>
              <a:t>tại</a:t>
            </a:r>
            <a:r>
              <a:rPr lang="en-US" sz="2000" dirty="0" smtClean="0"/>
              <a:t> </a:t>
            </a:r>
            <a:r>
              <a:rPr lang="en-US" sz="2000" dirty="0" err="1" smtClean="0"/>
              <a:t>Mỹ</a:t>
            </a:r>
            <a:r>
              <a:rPr lang="en-US" sz="2000" dirty="0" smtClean="0"/>
              <a:t>. </a:t>
            </a:r>
            <a:r>
              <a:rPr lang="en-US" sz="2000" dirty="0" err="1" smtClean="0"/>
              <a:t>Gần</a:t>
            </a:r>
            <a:r>
              <a:rPr lang="en-US" sz="2000" dirty="0" smtClean="0"/>
              <a:t> </a:t>
            </a:r>
            <a:r>
              <a:rPr lang="en-US" sz="2000" dirty="0" err="1" smtClean="0"/>
              <a:t>hết</a:t>
            </a:r>
            <a:r>
              <a:rPr lang="en-US" sz="2000" dirty="0" smtClean="0"/>
              <a:t> </a:t>
            </a:r>
            <a:r>
              <a:rPr lang="en-US" sz="2000" dirty="0" err="1" smtClean="0"/>
              <a:t>thời</a:t>
            </a:r>
            <a:r>
              <a:rPr lang="en-US" sz="2000" dirty="0" smtClean="0"/>
              <a:t> </a:t>
            </a:r>
            <a:r>
              <a:rPr lang="en-US" sz="2000" dirty="0" err="1" smtClean="0"/>
              <a:t>gian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tập</a:t>
            </a:r>
            <a:r>
              <a:rPr lang="en-US" sz="2000" dirty="0" smtClean="0"/>
              <a:t>, </a:t>
            </a:r>
            <a:r>
              <a:rPr lang="en-US" sz="2000" dirty="0" err="1" smtClean="0"/>
              <a:t>chị</a:t>
            </a:r>
            <a:r>
              <a:rPr lang="en-US" sz="2000" dirty="0" smtClean="0"/>
              <a:t> </a:t>
            </a:r>
            <a:r>
              <a:rPr lang="en-US" sz="2000" dirty="0" err="1" smtClean="0"/>
              <a:t>Trang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bạn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kế</a:t>
            </a:r>
            <a:r>
              <a:rPr lang="en-US" sz="2000" dirty="0" smtClean="0"/>
              <a:t> </a:t>
            </a:r>
            <a:r>
              <a:rPr lang="en-US" sz="2000" dirty="0" err="1" smtClean="0"/>
              <a:t>hoạch</a:t>
            </a:r>
            <a:r>
              <a:rPr lang="en-US" sz="2000" dirty="0" smtClean="0"/>
              <a:t> </a:t>
            </a:r>
            <a:r>
              <a:rPr lang="en-US" sz="2000" dirty="0" err="1" smtClean="0"/>
              <a:t>tổ</a:t>
            </a:r>
            <a:r>
              <a:rPr lang="en-US" sz="2000" dirty="0" smtClean="0"/>
              <a:t> </a:t>
            </a:r>
            <a:r>
              <a:rPr lang="en-US" sz="2000" dirty="0" err="1" smtClean="0"/>
              <a:t>chức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bữa</a:t>
            </a:r>
            <a:r>
              <a:rPr lang="en-US" sz="2000" dirty="0" smtClean="0"/>
              <a:t> </a:t>
            </a:r>
            <a:r>
              <a:rPr lang="en-US" sz="2000" dirty="0" err="1" smtClean="0"/>
              <a:t>tiệc</a:t>
            </a:r>
            <a:r>
              <a:rPr lang="en-US" sz="2000" dirty="0" smtClean="0"/>
              <a:t> chia </a:t>
            </a:r>
            <a:r>
              <a:rPr lang="en-US" sz="2000" dirty="0" err="1" smtClean="0"/>
              <a:t>tay</a:t>
            </a:r>
            <a:r>
              <a:rPr lang="en-US" sz="2000" dirty="0" smtClean="0"/>
              <a:t> </a:t>
            </a:r>
            <a:r>
              <a:rPr lang="en-US" sz="2000" dirty="0" err="1" smtClean="0"/>
              <a:t>trước</a:t>
            </a:r>
            <a:r>
              <a:rPr lang="en-US" sz="2000" dirty="0" smtClean="0"/>
              <a:t> </a:t>
            </a:r>
            <a:r>
              <a:rPr lang="en-US" sz="2000" dirty="0" err="1" smtClean="0"/>
              <a:t>khi</a:t>
            </a:r>
            <a:r>
              <a:rPr lang="en-US" sz="2000" dirty="0" smtClean="0"/>
              <a:t> </a:t>
            </a:r>
            <a:r>
              <a:rPr lang="en-US" sz="2000" dirty="0" err="1" smtClean="0"/>
              <a:t>về</a:t>
            </a:r>
            <a:r>
              <a:rPr lang="en-US" sz="2000" dirty="0" smtClean="0"/>
              <a:t> </a:t>
            </a:r>
            <a:r>
              <a:rPr lang="en-US" sz="2000" dirty="0" err="1" smtClean="0"/>
              <a:t>nước</a:t>
            </a:r>
            <a:r>
              <a:rPr lang="en-US" sz="2000" dirty="0" smtClean="0"/>
              <a:t>. </a:t>
            </a:r>
            <a:r>
              <a:rPr lang="en-US" sz="2000" dirty="0" err="1" smtClean="0"/>
              <a:t>Chị</a:t>
            </a:r>
            <a:r>
              <a:rPr lang="en-US" sz="2000" dirty="0" smtClean="0"/>
              <a:t> </a:t>
            </a:r>
            <a:r>
              <a:rPr lang="en-US" sz="2000" dirty="0" err="1" smtClean="0"/>
              <a:t>ấy</a:t>
            </a:r>
            <a:r>
              <a:rPr lang="en-US" sz="2000" dirty="0" smtClean="0"/>
              <a:t> </a:t>
            </a:r>
            <a:r>
              <a:rPr lang="en-US" sz="2000" dirty="0" err="1" smtClean="0"/>
              <a:t>dự</a:t>
            </a:r>
            <a:r>
              <a:rPr lang="en-US" sz="2000" dirty="0" smtClean="0"/>
              <a:t> </a:t>
            </a:r>
            <a:r>
              <a:rPr lang="en-US" sz="2000" dirty="0" err="1" smtClean="0"/>
              <a:t>định</a:t>
            </a:r>
            <a:r>
              <a:rPr lang="en-US" sz="2000" dirty="0" smtClean="0"/>
              <a:t> </a:t>
            </a:r>
            <a:r>
              <a:rPr lang="en-US" sz="2000" dirty="0" err="1" smtClean="0"/>
              <a:t>mua</a:t>
            </a:r>
            <a:r>
              <a:rPr lang="en-US" sz="2000" dirty="0" smtClean="0"/>
              <a:t> 4 </a:t>
            </a:r>
            <a:r>
              <a:rPr lang="en-US" sz="2000" dirty="0" err="1" smtClean="0"/>
              <a:t>cái</a:t>
            </a:r>
            <a:r>
              <a:rPr lang="en-US" sz="2000" dirty="0" smtClean="0"/>
              <a:t> </a:t>
            </a:r>
            <a:r>
              <a:rPr lang="en-US" sz="2000" dirty="0" err="1" smtClean="0"/>
              <a:t>bánh</a:t>
            </a:r>
            <a:r>
              <a:rPr lang="en-US" sz="2000" dirty="0" smtClean="0"/>
              <a:t> pizza, </a:t>
            </a:r>
            <a:r>
              <a:rPr lang="en-US" sz="2000" dirty="0" err="1" smtClean="0"/>
              <a:t>mỗi</a:t>
            </a:r>
            <a:r>
              <a:rPr lang="en-US" sz="2000" dirty="0" smtClean="0"/>
              <a:t> </a:t>
            </a:r>
            <a:r>
              <a:rPr lang="en-US" sz="2000" dirty="0" err="1" smtClean="0"/>
              <a:t>cái</a:t>
            </a:r>
            <a:r>
              <a:rPr lang="en-US" sz="2000" dirty="0" smtClean="0"/>
              <a:t> </a:t>
            </a:r>
            <a:r>
              <a:rPr lang="en-US" sz="2000" dirty="0" err="1" smtClean="0"/>
              <a:t>giá</a:t>
            </a:r>
            <a:r>
              <a:rPr lang="en-US" sz="2000" dirty="0" smtClean="0"/>
              <a:t> 10,25 USD. </a:t>
            </a:r>
            <a:r>
              <a:rPr lang="en-US" sz="2000" dirty="0" err="1" smtClean="0"/>
              <a:t>Chị</a:t>
            </a:r>
            <a:r>
              <a:rPr lang="en-US" sz="2000" dirty="0" smtClean="0"/>
              <a:t> </a:t>
            </a:r>
            <a:r>
              <a:rPr lang="en-US" sz="2000" dirty="0" err="1" smtClean="0"/>
              <a:t>Trang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phiếu</a:t>
            </a:r>
            <a:r>
              <a:rPr lang="en-US" sz="2000" dirty="0" smtClean="0"/>
              <a:t> </a:t>
            </a:r>
            <a:r>
              <a:rPr lang="en-US" sz="2000" dirty="0" err="1" smtClean="0"/>
              <a:t>giảm</a:t>
            </a:r>
            <a:r>
              <a:rPr lang="en-US" sz="2000" dirty="0" smtClean="0"/>
              <a:t> </a:t>
            </a:r>
            <a:r>
              <a:rPr lang="en-US" sz="2000" dirty="0" err="1" smtClean="0"/>
              <a:t>giá</a:t>
            </a:r>
            <a:r>
              <a:rPr lang="en-US" sz="2000" dirty="0" smtClean="0"/>
              <a:t> 1,5 USD </a:t>
            </a:r>
            <a:r>
              <a:rPr lang="en-US" sz="2000" dirty="0" err="1" smtClean="0"/>
              <a:t>cho</a:t>
            </a:r>
            <a:r>
              <a:rPr lang="en-US" sz="2000" dirty="0" smtClean="0"/>
              <a:t> </a:t>
            </a:r>
            <a:r>
              <a:rPr lang="en-US" sz="2000" dirty="0" err="1" smtClean="0"/>
              <a:t>mỗi</a:t>
            </a:r>
            <a:r>
              <a:rPr lang="en-US" sz="2000" dirty="0" smtClean="0"/>
              <a:t> </a:t>
            </a:r>
            <a:r>
              <a:rPr lang="en-US" sz="2000" dirty="0" err="1" smtClean="0"/>
              <a:t>cái</a:t>
            </a:r>
            <a:r>
              <a:rPr lang="en-US" sz="2000" dirty="0" smtClean="0"/>
              <a:t> </a:t>
            </a:r>
            <a:r>
              <a:rPr lang="en-US" sz="2000" dirty="0" err="1" smtClean="0"/>
              <a:t>bánh</a:t>
            </a:r>
            <a:r>
              <a:rPr lang="en-US" sz="2000" dirty="0" smtClean="0"/>
              <a:t> pizza, </a:t>
            </a: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tổng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tiền</a:t>
            </a:r>
            <a:r>
              <a:rPr lang="en-US" sz="2000" dirty="0" smtClean="0"/>
              <a:t> </a:t>
            </a:r>
            <a:r>
              <a:rPr lang="en-US" sz="2000" dirty="0" err="1" smtClean="0"/>
              <a:t>chị</a:t>
            </a:r>
            <a:r>
              <a:rPr lang="en-US" sz="2000" dirty="0" smtClean="0"/>
              <a:t> </a:t>
            </a:r>
            <a:r>
              <a:rPr lang="en-US" sz="2000" dirty="0" err="1" smtClean="0"/>
              <a:t>ấy</a:t>
            </a:r>
            <a:r>
              <a:rPr lang="en-US" sz="2000" dirty="0" smtClean="0"/>
              <a:t> </a:t>
            </a:r>
            <a:r>
              <a:rPr lang="en-US" sz="2000" dirty="0" err="1" smtClean="0"/>
              <a:t>dùng</a:t>
            </a:r>
            <a:r>
              <a:rPr lang="en-US" sz="2000" dirty="0" smtClean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mua</a:t>
            </a:r>
            <a:r>
              <a:rPr lang="en-US" sz="2000" dirty="0" smtClean="0"/>
              <a:t> </a:t>
            </a:r>
            <a:r>
              <a:rPr lang="en-US" sz="2000" dirty="0" err="1" smtClean="0"/>
              <a:t>bánh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330" y="1212350"/>
            <a:ext cx="1820929" cy="18209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424" y="2874343"/>
            <a:ext cx="1773576" cy="1773576"/>
          </a:xfrm>
          <a:prstGeom prst="rect">
            <a:avLst/>
          </a:prstGeo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9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8"/>
          <p:cNvSpPr/>
          <p:nvPr/>
        </p:nvSpPr>
        <p:spPr>
          <a:xfrm rot="10800000" flipH="1">
            <a:off x="3386378" y="786371"/>
            <a:ext cx="5233639" cy="3806177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38"/>
          <p:cNvSpPr txBox="1">
            <a:spLocks noGrp="1"/>
          </p:cNvSpPr>
          <p:nvPr>
            <p:ph type="title"/>
          </p:nvPr>
        </p:nvSpPr>
        <p:spPr>
          <a:xfrm>
            <a:off x="1176710" y="428100"/>
            <a:ext cx="1221816" cy="5727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dirty="0">
              <a:solidFill>
                <a:schemeClr val="accent3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4" name="Google Shape;554;p38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68" y="1222572"/>
            <a:ext cx="2650901" cy="18606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575404" y="1055966"/>
            <a:ext cx="492132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Giá tiền 4 cái bánh pizza là: </a:t>
            </a:r>
            <a:endParaRPr lang="en-US" sz="2000" dirty="0" smtClean="0"/>
          </a:p>
          <a:p>
            <a:pPr algn="ctr">
              <a:lnSpc>
                <a:spcPct val="150000"/>
              </a:lnSpc>
            </a:pPr>
            <a:r>
              <a:rPr lang="vi-VN" sz="2000" dirty="0" smtClean="0"/>
              <a:t>4</a:t>
            </a:r>
            <a:r>
              <a:rPr lang="vi-VN" sz="2000" dirty="0"/>
              <a:t>. 10,25 = 41 (USD</a:t>
            </a:r>
            <a:r>
              <a:rPr lang="vi-VN" sz="2000" dirty="0" smtClean="0"/>
              <a:t>)</a:t>
            </a:r>
            <a:endParaRPr lang="vi-VN" sz="2000" dirty="0"/>
          </a:p>
          <a:p>
            <a:pPr algn="just">
              <a:lnSpc>
                <a:spcPct val="150000"/>
              </a:lnSpc>
            </a:pPr>
            <a:r>
              <a:rPr lang="vi-VN" sz="2000" dirty="0"/>
              <a:t>Mỗi cái bánh được giảm giá 1,5 USD nên 4 cái bánh được giảm: </a:t>
            </a:r>
            <a:endParaRPr lang="en-US" sz="2000" dirty="0" smtClean="0"/>
          </a:p>
          <a:p>
            <a:pPr algn="ctr">
              <a:lnSpc>
                <a:spcPct val="150000"/>
              </a:lnSpc>
            </a:pPr>
            <a:r>
              <a:rPr lang="vi-VN" sz="2000" dirty="0" smtClean="0"/>
              <a:t>4.1,5 </a:t>
            </a:r>
            <a:r>
              <a:rPr lang="vi-VN" sz="2000" dirty="0"/>
              <a:t>= 6 (USD)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Vậy số tiền Trang dùng để mua bánh là: </a:t>
            </a:r>
            <a:endParaRPr lang="en-US" sz="2000" dirty="0" smtClean="0"/>
          </a:p>
          <a:p>
            <a:pPr algn="ctr">
              <a:lnSpc>
                <a:spcPct val="150000"/>
              </a:lnSpc>
            </a:pPr>
            <a:r>
              <a:rPr lang="vi-VN" sz="2000" dirty="0" smtClean="0"/>
              <a:t>41 </a:t>
            </a:r>
            <a:r>
              <a:rPr lang="vi-VN" sz="2000" dirty="0"/>
              <a:t>– 6 = 35 (USD).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49" y="3359601"/>
            <a:ext cx="2040703" cy="2040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894" y="-136486"/>
            <a:ext cx="2163022" cy="211530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1" name="Google Shape;761;p52"/>
          <p:cNvGrpSpPr/>
          <p:nvPr/>
        </p:nvGrpSpPr>
        <p:grpSpPr>
          <a:xfrm rot="-7856391">
            <a:off x="7463667" y="3127755"/>
            <a:ext cx="437778" cy="3489571"/>
            <a:chOff x="4022350" y="2610525"/>
            <a:chExt cx="281900" cy="2247050"/>
          </a:xfrm>
        </p:grpSpPr>
        <p:sp>
          <p:nvSpPr>
            <p:cNvPr id="762" name="Google Shape;762;p52"/>
            <p:cNvSpPr/>
            <p:nvPr/>
          </p:nvSpPr>
          <p:spPr>
            <a:xfrm>
              <a:off x="4022350" y="2610525"/>
              <a:ext cx="260775" cy="2247050"/>
            </a:xfrm>
            <a:custGeom>
              <a:avLst/>
              <a:gdLst/>
              <a:ahLst/>
              <a:cxnLst/>
              <a:rect l="l" t="t" r="r" b="b"/>
              <a:pathLst>
                <a:path w="10431" h="89882" extrusionOk="0">
                  <a:moveTo>
                    <a:pt x="2409" y="2673"/>
                  </a:moveTo>
                  <a:cubicBezTo>
                    <a:pt x="2562" y="2673"/>
                    <a:pt x="2719" y="2731"/>
                    <a:pt x="2846" y="2858"/>
                  </a:cubicBezTo>
                  <a:cubicBezTo>
                    <a:pt x="3239" y="3251"/>
                    <a:pt x="2965" y="3930"/>
                    <a:pt x="2406" y="3930"/>
                  </a:cubicBezTo>
                  <a:cubicBezTo>
                    <a:pt x="2060" y="3930"/>
                    <a:pt x="1787" y="3644"/>
                    <a:pt x="1787" y="3299"/>
                  </a:cubicBezTo>
                  <a:cubicBezTo>
                    <a:pt x="1787" y="2921"/>
                    <a:pt x="2091" y="2673"/>
                    <a:pt x="2409" y="2673"/>
                  </a:cubicBezTo>
                  <a:close/>
                  <a:moveTo>
                    <a:pt x="906" y="1"/>
                  </a:moveTo>
                  <a:cubicBezTo>
                    <a:pt x="489" y="1"/>
                    <a:pt x="155" y="334"/>
                    <a:pt x="155" y="751"/>
                  </a:cubicBezTo>
                  <a:lnTo>
                    <a:pt x="1" y="89071"/>
                  </a:lnTo>
                  <a:cubicBezTo>
                    <a:pt x="1" y="89488"/>
                    <a:pt x="334" y="89821"/>
                    <a:pt x="751" y="89833"/>
                  </a:cubicBezTo>
                  <a:lnTo>
                    <a:pt x="9526" y="89881"/>
                  </a:lnTo>
                  <a:cubicBezTo>
                    <a:pt x="9533" y="89881"/>
                    <a:pt x="9540" y="89881"/>
                    <a:pt x="9547" y="89881"/>
                  </a:cubicBezTo>
                  <a:cubicBezTo>
                    <a:pt x="9954" y="89881"/>
                    <a:pt x="10288" y="89552"/>
                    <a:pt x="10288" y="89143"/>
                  </a:cubicBezTo>
                  <a:lnTo>
                    <a:pt x="10431" y="822"/>
                  </a:lnTo>
                  <a:cubicBezTo>
                    <a:pt x="10431" y="679"/>
                    <a:pt x="10395" y="537"/>
                    <a:pt x="10312" y="406"/>
                  </a:cubicBezTo>
                  <a:cubicBezTo>
                    <a:pt x="10204" y="239"/>
                    <a:pt x="10026" y="120"/>
                    <a:pt x="9835" y="72"/>
                  </a:cubicBezTo>
                  <a:cubicBezTo>
                    <a:pt x="9788" y="60"/>
                    <a:pt x="9740" y="60"/>
                    <a:pt x="9680" y="60"/>
                  </a:cubicBezTo>
                  <a:lnTo>
                    <a:pt x="9657" y="60"/>
                  </a:lnTo>
                  <a:lnTo>
                    <a:pt x="5930" y="25"/>
                  </a:lnTo>
                  <a:lnTo>
                    <a:pt x="5930" y="37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52"/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extrusionOk="0">
                  <a:moveTo>
                    <a:pt x="2183" y="2243"/>
                  </a:moveTo>
                  <a:cubicBezTo>
                    <a:pt x="2617" y="2243"/>
                    <a:pt x="3037" y="2576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ubicBezTo>
                    <a:pt x="1441" y="3929"/>
                    <a:pt x="1060" y="3024"/>
                    <a:pt x="1596" y="2489"/>
                  </a:cubicBezTo>
                  <a:cubicBezTo>
                    <a:pt x="1765" y="2319"/>
                    <a:pt x="1976" y="2243"/>
                    <a:pt x="2183" y="2243"/>
                  </a:cubicBezTo>
                  <a:close/>
                  <a:moveTo>
                    <a:pt x="691" y="0"/>
                  </a:move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lnTo>
                    <a:pt x="6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52"/>
            <p:cNvSpPr/>
            <p:nvPr/>
          </p:nvSpPr>
          <p:spPr>
            <a:xfrm>
              <a:off x="4200950" y="2616475"/>
              <a:ext cx="103300" cy="2235725"/>
            </a:xfrm>
            <a:custGeom>
              <a:avLst/>
              <a:gdLst/>
              <a:ahLst/>
              <a:cxnLst/>
              <a:rect l="l" t="t" r="r" b="b"/>
              <a:pathLst>
                <a:path w="4132" h="89429" extrusionOk="0">
                  <a:moveTo>
                    <a:pt x="60" y="1"/>
                  </a:moveTo>
                  <a:lnTo>
                    <a:pt x="0" y="89405"/>
                  </a:lnTo>
                  <a:lnTo>
                    <a:pt x="3441" y="89429"/>
                  </a:lnTo>
                  <a:cubicBezTo>
                    <a:pt x="3739" y="89429"/>
                    <a:pt x="3989" y="89190"/>
                    <a:pt x="3989" y="88893"/>
                  </a:cubicBezTo>
                  <a:lnTo>
                    <a:pt x="4132" y="572"/>
                  </a:lnTo>
                  <a:cubicBezTo>
                    <a:pt x="4132" y="287"/>
                    <a:pt x="3894" y="37"/>
                    <a:pt x="3608" y="3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2"/>
            <p:cNvSpPr/>
            <p:nvPr/>
          </p:nvSpPr>
          <p:spPr>
            <a:xfrm>
              <a:off x="4244075" y="4802425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14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2"/>
            <p:cNvSpPr/>
            <p:nvPr/>
          </p:nvSpPr>
          <p:spPr>
            <a:xfrm>
              <a:off x="4244700" y="4733425"/>
              <a:ext cx="55400" cy="16075"/>
            </a:xfrm>
            <a:custGeom>
              <a:avLst/>
              <a:gdLst/>
              <a:ahLst/>
              <a:cxnLst/>
              <a:rect l="l" t="t" r="r" b="b"/>
              <a:pathLst>
                <a:path w="2216" h="643" extrusionOk="0">
                  <a:moveTo>
                    <a:pt x="429" y="0"/>
                  </a:moveTo>
                  <a:cubicBezTo>
                    <a:pt x="1" y="0"/>
                    <a:pt x="1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2"/>
            <p:cNvSpPr/>
            <p:nvPr/>
          </p:nvSpPr>
          <p:spPr>
            <a:xfrm>
              <a:off x="4244675" y="4664625"/>
              <a:ext cx="56025" cy="16150"/>
            </a:xfrm>
            <a:custGeom>
              <a:avLst/>
              <a:gdLst/>
              <a:ahLst/>
              <a:cxnLst/>
              <a:rect l="l" t="t" r="r" b="b"/>
              <a:pathLst>
                <a:path w="2241" h="646" extrusionOk="0">
                  <a:moveTo>
                    <a:pt x="421" y="0"/>
                  </a:moveTo>
                  <a:cubicBezTo>
                    <a:pt x="1" y="0"/>
                    <a:pt x="1" y="646"/>
                    <a:pt x="421" y="646"/>
                  </a:cubicBezTo>
                  <a:cubicBezTo>
                    <a:pt x="432" y="646"/>
                    <a:pt x="443" y="645"/>
                    <a:pt x="454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54" y="2"/>
                  </a:lnTo>
                  <a:cubicBezTo>
                    <a:pt x="443" y="1"/>
                    <a:pt x="432" y="0"/>
                    <a:pt x="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2"/>
            <p:cNvSpPr/>
            <p:nvPr/>
          </p:nvSpPr>
          <p:spPr>
            <a:xfrm>
              <a:off x="4244600" y="4595875"/>
              <a:ext cx="56375" cy="16125"/>
            </a:xfrm>
            <a:custGeom>
              <a:avLst/>
              <a:gdLst/>
              <a:ahLst/>
              <a:cxnLst/>
              <a:rect l="l" t="t" r="r" b="b"/>
              <a:pathLst>
                <a:path w="2255" h="645" extrusionOk="0">
                  <a:moveTo>
                    <a:pt x="423" y="0"/>
                  </a:moveTo>
                  <a:cubicBezTo>
                    <a:pt x="0" y="0"/>
                    <a:pt x="4" y="645"/>
                    <a:pt x="434" y="645"/>
                  </a:cubicBezTo>
                  <a:cubicBezTo>
                    <a:pt x="442" y="645"/>
                    <a:pt x="449" y="645"/>
                    <a:pt x="457" y="644"/>
                  </a:cubicBezTo>
                  <a:lnTo>
                    <a:pt x="457" y="632"/>
                  </a:lnTo>
                  <a:lnTo>
                    <a:pt x="2255" y="632"/>
                  </a:lnTo>
                  <a:lnTo>
                    <a:pt x="2255" y="1"/>
                  </a:lnTo>
                  <a:lnTo>
                    <a:pt x="457" y="1"/>
                  </a:lnTo>
                  <a:cubicBezTo>
                    <a:pt x="446" y="0"/>
                    <a:pt x="434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2"/>
            <p:cNvSpPr/>
            <p:nvPr/>
          </p:nvSpPr>
          <p:spPr>
            <a:xfrm>
              <a:off x="4245600" y="4526550"/>
              <a:ext cx="55375" cy="16100"/>
            </a:xfrm>
            <a:custGeom>
              <a:avLst/>
              <a:gdLst/>
              <a:ahLst/>
              <a:cxnLst/>
              <a:rect l="l" t="t" r="r" b="b"/>
              <a:pathLst>
                <a:path w="2215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2"/>
            <p:cNvSpPr/>
            <p:nvPr/>
          </p:nvSpPr>
          <p:spPr>
            <a:xfrm>
              <a:off x="4246800" y="4457475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52"/>
            <p:cNvSpPr/>
            <p:nvPr/>
          </p:nvSpPr>
          <p:spPr>
            <a:xfrm>
              <a:off x="4245900" y="438872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1"/>
                  </a:moveTo>
                  <a:cubicBezTo>
                    <a:pt x="0" y="1"/>
                    <a:pt x="0" y="644"/>
                    <a:pt x="429" y="644"/>
                  </a:cubicBezTo>
                  <a:lnTo>
                    <a:pt x="2227" y="644"/>
                  </a:lnTo>
                  <a:lnTo>
                    <a:pt x="22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2"/>
            <p:cNvSpPr/>
            <p:nvPr/>
          </p:nvSpPr>
          <p:spPr>
            <a:xfrm>
              <a:off x="4246200" y="431997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27" y="64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2"/>
            <p:cNvSpPr/>
            <p:nvPr/>
          </p:nvSpPr>
          <p:spPr>
            <a:xfrm>
              <a:off x="4246075" y="4250600"/>
              <a:ext cx="55800" cy="16400"/>
            </a:xfrm>
            <a:custGeom>
              <a:avLst/>
              <a:gdLst/>
              <a:ahLst/>
              <a:cxnLst/>
              <a:rect l="l" t="t" r="r" b="b"/>
              <a:pathLst>
                <a:path w="2232" h="656" extrusionOk="0">
                  <a:moveTo>
                    <a:pt x="423" y="1"/>
                  </a:moveTo>
                  <a:cubicBezTo>
                    <a:pt x="4" y="1"/>
                    <a:pt x="1" y="645"/>
                    <a:pt x="413" y="645"/>
                  </a:cubicBezTo>
                  <a:cubicBezTo>
                    <a:pt x="424" y="645"/>
                    <a:pt x="435" y="645"/>
                    <a:pt x="446" y="644"/>
                  </a:cubicBezTo>
                  <a:lnTo>
                    <a:pt x="446" y="656"/>
                  </a:lnTo>
                  <a:lnTo>
                    <a:pt x="2232" y="656"/>
                  </a:lnTo>
                  <a:lnTo>
                    <a:pt x="2232" y="13"/>
                  </a:lnTo>
                  <a:lnTo>
                    <a:pt x="446" y="1"/>
                  </a:lnTo>
                  <a:cubicBezTo>
                    <a:pt x="438" y="1"/>
                    <a:pt x="431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2"/>
            <p:cNvSpPr/>
            <p:nvPr/>
          </p:nvSpPr>
          <p:spPr>
            <a:xfrm>
              <a:off x="4249475" y="418155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34" y="1"/>
                  </a:moveTo>
                  <a:cubicBezTo>
                    <a:pt x="143" y="1"/>
                    <a:pt x="0" y="156"/>
                    <a:pt x="0" y="334"/>
                  </a:cubicBezTo>
                  <a:cubicBezTo>
                    <a:pt x="0" y="513"/>
                    <a:pt x="143" y="656"/>
                    <a:pt x="322" y="656"/>
                  </a:cubicBezTo>
                  <a:lnTo>
                    <a:pt x="2119" y="656"/>
                  </a:lnTo>
                  <a:lnTo>
                    <a:pt x="2119" y="13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2"/>
            <p:cNvSpPr/>
            <p:nvPr/>
          </p:nvSpPr>
          <p:spPr>
            <a:xfrm>
              <a:off x="4249775" y="411280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1"/>
                    <a:pt x="143" y="655"/>
                    <a:pt x="322" y="655"/>
                  </a:cubicBezTo>
                  <a:lnTo>
                    <a:pt x="2119" y="655"/>
                  </a:lnTo>
                  <a:lnTo>
                    <a:pt x="2119" y="12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2"/>
            <p:cNvSpPr/>
            <p:nvPr/>
          </p:nvSpPr>
          <p:spPr>
            <a:xfrm>
              <a:off x="4243100" y="4041925"/>
              <a:ext cx="55800" cy="16150"/>
            </a:xfrm>
            <a:custGeom>
              <a:avLst/>
              <a:gdLst/>
              <a:ahLst/>
              <a:cxnLst/>
              <a:rect l="l" t="t" r="r" b="b"/>
              <a:pathLst>
                <a:path w="2232" h="646" extrusionOk="0">
                  <a:moveTo>
                    <a:pt x="413" y="1"/>
                  </a:moveTo>
                  <a:cubicBezTo>
                    <a:pt x="1" y="1"/>
                    <a:pt x="4" y="645"/>
                    <a:pt x="423" y="645"/>
                  </a:cubicBezTo>
                  <a:cubicBezTo>
                    <a:pt x="431" y="645"/>
                    <a:pt x="438" y="645"/>
                    <a:pt x="446" y="645"/>
                  </a:cubicBezTo>
                  <a:lnTo>
                    <a:pt x="2232" y="645"/>
                  </a:lnTo>
                  <a:lnTo>
                    <a:pt x="2232" y="2"/>
                  </a:lnTo>
                  <a:lnTo>
                    <a:pt x="446" y="2"/>
                  </a:lnTo>
                  <a:cubicBezTo>
                    <a:pt x="434" y="1"/>
                    <a:pt x="423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2"/>
            <p:cNvSpPr/>
            <p:nvPr/>
          </p:nvSpPr>
          <p:spPr>
            <a:xfrm>
              <a:off x="4243475" y="3972875"/>
              <a:ext cx="55725" cy="16150"/>
            </a:xfrm>
            <a:custGeom>
              <a:avLst/>
              <a:gdLst/>
              <a:ahLst/>
              <a:cxnLst/>
              <a:rect l="l" t="t" r="r" b="b"/>
              <a:pathLst>
                <a:path w="2229" h="646" extrusionOk="0">
                  <a:moveTo>
                    <a:pt x="410" y="0"/>
                  </a:moveTo>
                  <a:cubicBezTo>
                    <a:pt x="1" y="0"/>
                    <a:pt x="1" y="646"/>
                    <a:pt x="410" y="646"/>
                  </a:cubicBezTo>
                  <a:cubicBezTo>
                    <a:pt x="421" y="646"/>
                    <a:pt x="432" y="645"/>
                    <a:pt x="443" y="645"/>
                  </a:cubicBezTo>
                  <a:lnTo>
                    <a:pt x="2229" y="645"/>
                  </a:lnTo>
                  <a:lnTo>
                    <a:pt x="2229" y="2"/>
                  </a:lnTo>
                  <a:lnTo>
                    <a:pt x="443" y="2"/>
                  </a:lnTo>
                  <a:cubicBezTo>
                    <a:pt x="432" y="1"/>
                    <a:pt x="42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2"/>
            <p:cNvSpPr/>
            <p:nvPr/>
          </p:nvSpPr>
          <p:spPr>
            <a:xfrm>
              <a:off x="4243700" y="3903825"/>
              <a:ext cx="56100" cy="16425"/>
            </a:xfrm>
            <a:custGeom>
              <a:avLst/>
              <a:gdLst/>
              <a:ahLst/>
              <a:cxnLst/>
              <a:rect l="l" t="t" r="r" b="b"/>
              <a:pathLst>
                <a:path w="2244" h="657" extrusionOk="0">
                  <a:moveTo>
                    <a:pt x="435" y="1"/>
                  </a:moveTo>
                  <a:cubicBezTo>
                    <a:pt x="1" y="1"/>
                    <a:pt x="1" y="657"/>
                    <a:pt x="435" y="657"/>
                  </a:cubicBezTo>
                  <a:cubicBezTo>
                    <a:pt x="442" y="657"/>
                    <a:pt x="450" y="657"/>
                    <a:pt x="457" y="656"/>
                  </a:cubicBezTo>
                  <a:lnTo>
                    <a:pt x="2243" y="656"/>
                  </a:lnTo>
                  <a:lnTo>
                    <a:pt x="2243" y="1"/>
                  </a:lnTo>
                  <a:lnTo>
                    <a:pt x="457" y="1"/>
                  </a:lnTo>
                  <a:cubicBezTo>
                    <a:pt x="450" y="1"/>
                    <a:pt x="442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2"/>
            <p:cNvSpPr/>
            <p:nvPr/>
          </p:nvSpPr>
          <p:spPr>
            <a:xfrm>
              <a:off x="4244075" y="3835050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2"/>
            <p:cNvSpPr/>
            <p:nvPr/>
          </p:nvSpPr>
          <p:spPr>
            <a:xfrm>
              <a:off x="4244700" y="3766325"/>
              <a:ext cx="55400" cy="16100"/>
            </a:xfrm>
            <a:custGeom>
              <a:avLst/>
              <a:gdLst/>
              <a:ahLst/>
              <a:cxnLst/>
              <a:rect l="l" t="t" r="r" b="b"/>
              <a:pathLst>
                <a:path w="2216" h="644" extrusionOk="0">
                  <a:moveTo>
                    <a:pt x="429" y="1"/>
                  </a:moveTo>
                  <a:cubicBezTo>
                    <a:pt x="1" y="1"/>
                    <a:pt x="1" y="644"/>
                    <a:pt x="429" y="644"/>
                  </a:cubicBezTo>
                  <a:lnTo>
                    <a:pt x="429" y="632"/>
                  </a:lnTo>
                  <a:lnTo>
                    <a:pt x="2215" y="644"/>
                  </a:lnTo>
                  <a:lnTo>
                    <a:pt x="2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2"/>
            <p:cNvSpPr/>
            <p:nvPr/>
          </p:nvSpPr>
          <p:spPr>
            <a:xfrm>
              <a:off x="4245000" y="3696975"/>
              <a:ext cx="55700" cy="16400"/>
            </a:xfrm>
            <a:custGeom>
              <a:avLst/>
              <a:gdLst/>
              <a:ahLst/>
              <a:cxnLst/>
              <a:rect l="l" t="t" r="r" b="b"/>
              <a:pathLst>
                <a:path w="2228" h="656" extrusionOk="0">
                  <a:moveTo>
                    <a:pt x="441" y="1"/>
                  </a:moveTo>
                  <a:cubicBezTo>
                    <a:pt x="1" y="1"/>
                    <a:pt x="1" y="643"/>
                    <a:pt x="441" y="643"/>
                  </a:cubicBezTo>
                  <a:lnTo>
                    <a:pt x="429" y="655"/>
                  </a:lnTo>
                  <a:lnTo>
                    <a:pt x="2227" y="655"/>
                  </a:lnTo>
                  <a:lnTo>
                    <a:pt x="2227" y="12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2"/>
            <p:cNvSpPr/>
            <p:nvPr/>
          </p:nvSpPr>
          <p:spPr>
            <a:xfrm>
              <a:off x="4244675" y="3628175"/>
              <a:ext cx="56300" cy="16450"/>
            </a:xfrm>
            <a:custGeom>
              <a:avLst/>
              <a:gdLst/>
              <a:ahLst/>
              <a:cxnLst/>
              <a:rect l="l" t="t" r="r" b="b"/>
              <a:pathLst>
                <a:path w="2252" h="658" extrusionOk="0">
                  <a:moveTo>
                    <a:pt x="421" y="1"/>
                  </a:moveTo>
                  <a:cubicBezTo>
                    <a:pt x="1" y="1"/>
                    <a:pt x="1" y="646"/>
                    <a:pt x="421" y="646"/>
                  </a:cubicBezTo>
                  <a:cubicBezTo>
                    <a:pt x="432" y="646"/>
                    <a:pt x="443" y="646"/>
                    <a:pt x="454" y="645"/>
                  </a:cubicBezTo>
                  <a:lnTo>
                    <a:pt x="2252" y="657"/>
                  </a:lnTo>
                  <a:lnTo>
                    <a:pt x="2252" y="14"/>
                  </a:lnTo>
                  <a:lnTo>
                    <a:pt x="454" y="2"/>
                  </a:lnTo>
                  <a:cubicBezTo>
                    <a:pt x="443" y="1"/>
                    <a:pt x="432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2"/>
            <p:cNvSpPr/>
            <p:nvPr/>
          </p:nvSpPr>
          <p:spPr>
            <a:xfrm>
              <a:off x="4246500" y="3559450"/>
              <a:ext cx="54475" cy="16100"/>
            </a:xfrm>
            <a:custGeom>
              <a:avLst/>
              <a:gdLst/>
              <a:ahLst/>
              <a:cxnLst/>
              <a:rect l="l" t="t" r="r" b="b"/>
              <a:pathLst>
                <a:path w="2179" h="644" extrusionOk="0">
                  <a:moveTo>
                    <a:pt x="393" y="1"/>
                  </a:moveTo>
                  <a:cubicBezTo>
                    <a:pt x="0" y="25"/>
                    <a:pt x="0" y="620"/>
                    <a:pt x="393" y="644"/>
                  </a:cubicBezTo>
                  <a:lnTo>
                    <a:pt x="393" y="632"/>
                  </a:lnTo>
                  <a:lnTo>
                    <a:pt x="2179" y="644"/>
                  </a:lnTo>
                  <a:lnTo>
                    <a:pt x="21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2"/>
            <p:cNvSpPr/>
            <p:nvPr/>
          </p:nvSpPr>
          <p:spPr>
            <a:xfrm>
              <a:off x="4246800" y="3490100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2"/>
            <p:cNvSpPr/>
            <p:nvPr/>
          </p:nvSpPr>
          <p:spPr>
            <a:xfrm>
              <a:off x="4246500" y="3421650"/>
              <a:ext cx="55075" cy="16100"/>
            </a:xfrm>
            <a:custGeom>
              <a:avLst/>
              <a:gdLst/>
              <a:ahLst/>
              <a:cxnLst/>
              <a:rect l="l" t="t" r="r" b="b"/>
              <a:pathLst>
                <a:path w="2203" h="644" extrusionOk="0">
                  <a:moveTo>
                    <a:pt x="405" y="0"/>
                  </a:moveTo>
                  <a:cubicBezTo>
                    <a:pt x="0" y="24"/>
                    <a:pt x="0" y="607"/>
                    <a:pt x="405" y="643"/>
                  </a:cubicBezTo>
                  <a:lnTo>
                    <a:pt x="405" y="631"/>
                  </a:lnTo>
                  <a:lnTo>
                    <a:pt x="2203" y="643"/>
                  </a:lnTo>
                  <a:lnTo>
                    <a:pt x="2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2"/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fill="none" extrusionOk="0">
                  <a:moveTo>
                    <a:pt x="9466" y="60"/>
                  </a:moveTo>
                  <a:lnTo>
                    <a:pt x="691" y="0"/>
                  </a:ln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close/>
                  <a:moveTo>
                    <a:pt x="2191" y="3929"/>
                  </a:moveTo>
                  <a:cubicBezTo>
                    <a:pt x="1441" y="3929"/>
                    <a:pt x="1060" y="3024"/>
                    <a:pt x="1596" y="2489"/>
                  </a:cubicBezTo>
                  <a:cubicBezTo>
                    <a:pt x="2120" y="1965"/>
                    <a:pt x="3037" y="2334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lose/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1.38 (SGK - tr25)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3" name="Google Shape;648;p48"/>
          <p:cNvGrpSpPr/>
          <p:nvPr/>
        </p:nvGrpSpPr>
        <p:grpSpPr>
          <a:xfrm rot="6299960">
            <a:off x="16198" y="319838"/>
            <a:ext cx="1864803" cy="1867824"/>
            <a:chOff x="582410" y="345094"/>
            <a:chExt cx="1998559" cy="2001797"/>
          </a:xfrm>
        </p:grpSpPr>
        <p:sp>
          <p:nvSpPr>
            <p:cNvPr id="104" name="Google Shape;649;p4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50;p4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51;p4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52;p4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53;p4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54;p4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55;p4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56;p4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57;p4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58;p4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59;p4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60;p4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61;p4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62;p4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63;p4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64;p4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65;p4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66;p4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67;p4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68;p4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69;p4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70;p4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71;p4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72;p4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73;p4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74;p4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75;p4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76;p4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77;p4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78;p4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79;p4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80;p4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81;p4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82;p4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83;p4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84;p4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685;p4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686;p4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687;p4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688;p4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89;p4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690;p4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691;p4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692;p4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693;p4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694;p4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695;p4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696;p4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697;p4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698;p4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699;p4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700;p4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701;p4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702;p4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703;p4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704;p4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705;p4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706;p4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707;p4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08;p4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709;p4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710;p4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711;p4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712;p4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713;p4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40213" y="1235736"/>
            <a:ext cx="732644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Bố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Hà</a:t>
            </a:r>
            <a:r>
              <a:rPr lang="en-US" sz="2000" dirty="0" smtClean="0"/>
              <a:t> </a:t>
            </a:r>
            <a:r>
              <a:rPr lang="en-US" sz="2000" dirty="0" err="1" smtClean="0"/>
              <a:t>chuẩn</a:t>
            </a:r>
            <a:r>
              <a:rPr lang="en-US" sz="2000" dirty="0" smtClean="0"/>
              <a:t> </a:t>
            </a:r>
            <a:r>
              <a:rPr lang="en-US" sz="2000" dirty="0" err="1" smtClean="0"/>
              <a:t>bị</a:t>
            </a:r>
            <a:r>
              <a:rPr lang="en-US" sz="2000" dirty="0" smtClean="0"/>
              <a:t> </a:t>
            </a:r>
            <a:r>
              <a:rPr lang="en-US" sz="2000" dirty="0" err="1" smtClean="0"/>
              <a:t>đi</a:t>
            </a:r>
            <a:r>
              <a:rPr lang="en-US" sz="2000" dirty="0" smtClean="0"/>
              <a:t> </a:t>
            </a:r>
            <a:r>
              <a:rPr lang="en-US" sz="2000" dirty="0" err="1" smtClean="0"/>
              <a:t>công</a:t>
            </a:r>
            <a:r>
              <a:rPr lang="en-US" sz="2000" dirty="0" smtClean="0"/>
              <a:t> </a:t>
            </a:r>
            <a:r>
              <a:rPr lang="en-US" sz="2000" dirty="0" err="1" smtClean="0"/>
              <a:t>tác</a:t>
            </a:r>
            <a:r>
              <a:rPr lang="en-US" sz="2000" dirty="0" smtClean="0"/>
              <a:t> </a:t>
            </a:r>
            <a:r>
              <a:rPr lang="en-US" sz="2000" dirty="0" err="1" smtClean="0"/>
              <a:t>bằng</a:t>
            </a:r>
            <a:r>
              <a:rPr lang="en-US" sz="2000" dirty="0" smtClean="0"/>
              <a:t> </a:t>
            </a:r>
            <a:r>
              <a:rPr lang="en-US" sz="2000" dirty="0" err="1" smtClean="0"/>
              <a:t>máy</a:t>
            </a:r>
            <a:r>
              <a:rPr lang="en-US" sz="2000" dirty="0" smtClean="0"/>
              <a:t> bay. Theo </a:t>
            </a:r>
            <a:r>
              <a:rPr lang="en-US" sz="2000" dirty="0" err="1" smtClean="0"/>
              <a:t>kế</a:t>
            </a:r>
            <a:r>
              <a:rPr lang="en-US" sz="2000" dirty="0" smtClean="0"/>
              <a:t> </a:t>
            </a:r>
            <a:r>
              <a:rPr lang="en-US" sz="2000" dirty="0" err="1" smtClean="0"/>
              <a:t>hoạch</a:t>
            </a:r>
            <a:r>
              <a:rPr lang="en-US" sz="2000" dirty="0" smtClean="0"/>
              <a:t>, </a:t>
            </a:r>
            <a:r>
              <a:rPr lang="en-US" sz="2000" dirty="0" err="1" smtClean="0"/>
              <a:t>máy</a:t>
            </a:r>
            <a:r>
              <a:rPr lang="en-US" sz="2000" dirty="0" smtClean="0"/>
              <a:t> bay </a:t>
            </a:r>
            <a:r>
              <a:rPr lang="en-US" sz="2000" dirty="0" err="1" smtClean="0"/>
              <a:t>sẽ</a:t>
            </a:r>
            <a:r>
              <a:rPr lang="en-US" sz="2000" dirty="0" smtClean="0"/>
              <a:t> </a:t>
            </a:r>
            <a:r>
              <a:rPr lang="en-US" sz="2000" dirty="0" err="1" smtClean="0"/>
              <a:t>cất</a:t>
            </a:r>
            <a:r>
              <a:rPr lang="en-US" sz="2000" dirty="0" smtClean="0"/>
              <a:t> </a:t>
            </a:r>
            <a:r>
              <a:rPr lang="en-US" sz="2000" dirty="0" err="1" smtClean="0"/>
              <a:t>cánh</a:t>
            </a:r>
            <a:r>
              <a:rPr lang="en-US" sz="2000" dirty="0" smtClean="0"/>
              <a:t> </a:t>
            </a:r>
            <a:r>
              <a:rPr lang="en-US" sz="2000" dirty="0" err="1" smtClean="0"/>
              <a:t>lúc</a:t>
            </a:r>
            <a:r>
              <a:rPr lang="en-US" sz="2000" dirty="0" smtClean="0"/>
              <a:t> 14 </a:t>
            </a:r>
            <a:r>
              <a:rPr lang="en-US" sz="2000" dirty="0" err="1" smtClean="0"/>
              <a:t>giờ</a:t>
            </a:r>
            <a:r>
              <a:rPr lang="en-US" sz="2000" dirty="0" smtClean="0"/>
              <a:t> 40 </a:t>
            </a:r>
            <a:r>
              <a:rPr lang="en-US" sz="2000" dirty="0" err="1" smtClean="0"/>
              <a:t>phút</a:t>
            </a:r>
            <a:r>
              <a:rPr lang="en-US" sz="2000" dirty="0" smtClean="0"/>
              <a:t>. </a:t>
            </a:r>
            <a:r>
              <a:rPr lang="en-US" sz="2000" dirty="0" err="1" smtClean="0"/>
              <a:t>Bố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Hà</a:t>
            </a:r>
            <a:r>
              <a:rPr lang="en-US" sz="2000" dirty="0" smtClean="0"/>
              <a:t> </a:t>
            </a:r>
            <a:r>
              <a:rPr lang="en-US" sz="2000" dirty="0" err="1" smtClean="0"/>
              <a:t>cần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mặt</a:t>
            </a:r>
            <a:r>
              <a:rPr lang="en-US" sz="2000" dirty="0" smtClean="0"/>
              <a:t> ở </a:t>
            </a:r>
            <a:r>
              <a:rPr lang="en-US" sz="2000" dirty="0" err="1" smtClean="0"/>
              <a:t>sân</a:t>
            </a:r>
            <a:r>
              <a:rPr lang="en-US" sz="2000" dirty="0" smtClean="0"/>
              <a:t> bay </a:t>
            </a:r>
            <a:r>
              <a:rPr lang="en-US" sz="2000" dirty="0" err="1" smtClean="0"/>
              <a:t>trước</a:t>
            </a:r>
            <a:r>
              <a:rPr lang="en-US" sz="2000" dirty="0" smtClean="0"/>
              <a:t> </a:t>
            </a:r>
            <a:r>
              <a:rPr lang="en-US" sz="2000" dirty="0" err="1" smtClean="0"/>
              <a:t>ít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2 </a:t>
            </a:r>
            <a:r>
              <a:rPr lang="en-US" sz="2000" dirty="0" err="1" smtClean="0"/>
              <a:t>giờ</a:t>
            </a:r>
            <a:r>
              <a:rPr lang="en-US" sz="2000" dirty="0" smtClean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làm</a:t>
            </a:r>
            <a:r>
              <a:rPr lang="en-US" sz="2000" dirty="0" smtClean="0"/>
              <a:t> </a:t>
            </a:r>
            <a:r>
              <a:rPr lang="en-US" sz="2000" dirty="0" err="1" smtClean="0"/>
              <a:t>thủ</a:t>
            </a:r>
            <a:r>
              <a:rPr lang="en-US" sz="2000" dirty="0" smtClean="0"/>
              <a:t> </a:t>
            </a:r>
            <a:r>
              <a:rPr lang="en-US" sz="2000" dirty="0" err="1" smtClean="0"/>
              <a:t>tục</a:t>
            </a:r>
            <a:r>
              <a:rPr lang="en-US" sz="2000" dirty="0" smtClean="0"/>
              <a:t>, </a:t>
            </a:r>
            <a:r>
              <a:rPr lang="en-US" sz="2000" dirty="0" err="1" smtClean="0"/>
              <a:t>biết</a:t>
            </a:r>
            <a:r>
              <a:rPr lang="en-US" sz="2000" dirty="0" smtClean="0"/>
              <a:t> </a:t>
            </a:r>
            <a:r>
              <a:rPr lang="en-US" sz="2000" dirty="0" err="1" smtClean="0"/>
              <a:t>rằng</a:t>
            </a:r>
            <a:r>
              <a:rPr lang="en-US" sz="2000" dirty="0" smtClean="0"/>
              <a:t> </a:t>
            </a:r>
            <a:r>
              <a:rPr lang="en-US" sz="2000" dirty="0" err="1" smtClean="0"/>
              <a:t>đi</a:t>
            </a:r>
            <a:r>
              <a:rPr lang="en-US" sz="2000" dirty="0" smtClean="0"/>
              <a:t> </a:t>
            </a:r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/>
              <a:t>nhà</a:t>
            </a:r>
            <a:r>
              <a:rPr lang="en-US" sz="2000" dirty="0" smtClean="0"/>
              <a:t> </a:t>
            </a:r>
            <a:r>
              <a:rPr lang="en-US" sz="2000" dirty="0" err="1" smtClean="0"/>
              <a:t>Hà</a:t>
            </a:r>
            <a:r>
              <a:rPr lang="en-US" sz="2000" dirty="0" smtClean="0"/>
              <a:t> </a:t>
            </a:r>
            <a:r>
              <a:rPr lang="en-US" sz="2000" dirty="0" err="1" smtClean="0"/>
              <a:t>đến</a:t>
            </a:r>
            <a:r>
              <a:rPr lang="en-US" sz="2000" dirty="0" smtClean="0"/>
              <a:t> </a:t>
            </a:r>
            <a:r>
              <a:rPr lang="en-US" sz="2000" dirty="0" err="1" smtClean="0"/>
              <a:t>sân</a:t>
            </a:r>
            <a:r>
              <a:rPr lang="en-US" sz="2000" dirty="0" smtClean="0"/>
              <a:t> bay </a:t>
            </a:r>
            <a:r>
              <a:rPr lang="en-US" sz="2000" dirty="0" err="1" smtClean="0"/>
              <a:t>mất</a:t>
            </a:r>
            <a:r>
              <a:rPr lang="en-US" sz="2000" dirty="0" smtClean="0"/>
              <a:t> </a:t>
            </a:r>
            <a:r>
              <a:rPr lang="en-US" sz="2000" dirty="0" err="1" smtClean="0"/>
              <a:t>khoảng</a:t>
            </a:r>
            <a:r>
              <a:rPr lang="en-US" sz="2000" dirty="0" smtClean="0"/>
              <a:t> 45 </a:t>
            </a:r>
            <a:r>
              <a:rPr lang="en-US" sz="2000" dirty="0" err="1" smtClean="0"/>
              <a:t>phút</a:t>
            </a:r>
            <a:r>
              <a:rPr lang="en-US" sz="2000" dirty="0" smtClean="0"/>
              <a:t>. </a:t>
            </a:r>
            <a:r>
              <a:rPr lang="en-US" sz="2000" dirty="0" err="1" smtClean="0"/>
              <a:t>Hỏi</a:t>
            </a:r>
            <a:r>
              <a:rPr lang="en-US" sz="2000" dirty="0" smtClean="0"/>
              <a:t> </a:t>
            </a:r>
            <a:r>
              <a:rPr lang="en-US" sz="2000" dirty="0" err="1" smtClean="0"/>
              <a:t>bố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Hà</a:t>
            </a:r>
            <a:r>
              <a:rPr lang="en-US" sz="2000" dirty="0" smtClean="0"/>
              <a:t> </a:t>
            </a:r>
            <a:r>
              <a:rPr lang="en-US" sz="2000" dirty="0" err="1" smtClean="0"/>
              <a:t>phải</a:t>
            </a:r>
            <a:r>
              <a:rPr lang="en-US" sz="2000" dirty="0" smtClean="0"/>
              <a:t> </a:t>
            </a:r>
            <a:r>
              <a:rPr lang="en-US" sz="2000" dirty="0" err="1" smtClean="0"/>
              <a:t>đi</a:t>
            </a:r>
            <a:r>
              <a:rPr lang="en-US" sz="2000" dirty="0" smtClean="0"/>
              <a:t> </a:t>
            </a:r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/>
              <a:t>nhà</a:t>
            </a:r>
            <a:r>
              <a:rPr lang="en-US" sz="2000" dirty="0" smtClean="0"/>
              <a:t> </a:t>
            </a:r>
            <a:r>
              <a:rPr lang="en-US" sz="2000" dirty="0" err="1" smtClean="0"/>
              <a:t>muộn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lúc</a:t>
            </a:r>
            <a:r>
              <a:rPr lang="en-US" sz="2000" dirty="0" smtClean="0"/>
              <a:t> </a:t>
            </a:r>
            <a:r>
              <a:rPr lang="en-US" sz="2000" dirty="0" err="1" smtClean="0"/>
              <a:t>mấy</a:t>
            </a:r>
            <a:r>
              <a:rPr lang="en-US" sz="2000" dirty="0" smtClean="0"/>
              <a:t> </a:t>
            </a:r>
            <a:r>
              <a:rPr lang="en-US" sz="2000" dirty="0" err="1" smtClean="0"/>
              <a:t>giờ</a:t>
            </a:r>
            <a:r>
              <a:rPr lang="en-US" sz="2000" dirty="0" smtClean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đến</a:t>
            </a:r>
            <a:r>
              <a:rPr lang="en-US" sz="2000" dirty="0" smtClean="0"/>
              <a:t> </a:t>
            </a:r>
            <a:r>
              <a:rPr lang="en-US" sz="2000" dirty="0" err="1" smtClean="0"/>
              <a:t>sân</a:t>
            </a:r>
            <a:r>
              <a:rPr lang="en-US" sz="2000" dirty="0" smtClean="0"/>
              <a:t> bay </a:t>
            </a:r>
            <a:r>
              <a:rPr lang="en-US" sz="2000" dirty="0" err="1" smtClean="0"/>
              <a:t>cho</a:t>
            </a:r>
            <a:r>
              <a:rPr lang="en-US" sz="2000" dirty="0" smtClean="0"/>
              <a:t> </a:t>
            </a:r>
            <a:r>
              <a:rPr lang="en-US" sz="2000" dirty="0" err="1" smtClean="0"/>
              <a:t>kịp</a:t>
            </a:r>
            <a:r>
              <a:rPr lang="en-US" sz="2000" dirty="0" smtClean="0"/>
              <a:t> </a:t>
            </a:r>
            <a:r>
              <a:rPr lang="en-US" sz="2000" dirty="0" err="1" smtClean="0"/>
              <a:t>giờ</a:t>
            </a:r>
            <a:r>
              <a:rPr lang="en-US" sz="2000" dirty="0" smtClean="0"/>
              <a:t> bay.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418" y="2698675"/>
            <a:ext cx="3077067" cy="30770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54"/>
          <p:cNvSpPr/>
          <p:nvPr/>
        </p:nvSpPr>
        <p:spPr>
          <a:xfrm>
            <a:off x="3938148" y="547519"/>
            <a:ext cx="1335640" cy="614397"/>
          </a:xfrm>
          <a:prstGeom prst="rect">
            <a:avLst/>
          </a:prstGeom>
          <a:solidFill>
            <a:srgbClr val="5263BD">
              <a:alpha val="43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5" name="Google Shape;805;p54"/>
          <p:cNvGrpSpPr/>
          <p:nvPr/>
        </p:nvGrpSpPr>
        <p:grpSpPr>
          <a:xfrm>
            <a:off x="719047" y="918798"/>
            <a:ext cx="7972890" cy="3817590"/>
            <a:chOff x="323525" y="225000"/>
            <a:chExt cx="8385484" cy="4582084"/>
          </a:xfrm>
        </p:grpSpPr>
        <p:sp>
          <p:nvSpPr>
            <p:cNvPr id="806" name="Google Shape;806;p54"/>
            <p:cNvSpPr/>
            <p:nvPr/>
          </p:nvSpPr>
          <p:spPr>
            <a:xfrm rot="10800000" flipH="1">
              <a:off x="440709" y="342184"/>
              <a:ext cx="8268300" cy="4464900"/>
            </a:xfrm>
            <a:prstGeom prst="snip1Rect">
              <a:avLst>
                <a:gd name="adj" fmla="val 0"/>
              </a:avLst>
            </a:pr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4"/>
            <p:cNvSpPr/>
            <p:nvPr/>
          </p:nvSpPr>
          <p:spPr>
            <a:xfrm rot="10800000" flipH="1">
              <a:off x="323525" y="225000"/>
              <a:ext cx="8268300" cy="4464900"/>
            </a:xfrm>
            <a:prstGeom prst="snip1Rect">
              <a:avLst>
                <a:gd name="adj" fmla="val 0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8" name="Google Shape;808;p54"/>
          <p:cNvSpPr txBox="1">
            <a:spLocks noGrp="1"/>
          </p:cNvSpPr>
          <p:nvPr>
            <p:ph type="title"/>
          </p:nvPr>
        </p:nvSpPr>
        <p:spPr>
          <a:xfrm>
            <a:off x="3977768" y="593556"/>
            <a:ext cx="1335640" cy="61439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0" name="Google Shape;810;p54"/>
          <p:cNvGrpSpPr/>
          <p:nvPr/>
        </p:nvGrpSpPr>
        <p:grpSpPr>
          <a:xfrm rot="21069852">
            <a:off x="275207" y="234828"/>
            <a:ext cx="793231" cy="2475923"/>
            <a:chOff x="3380913" y="2209950"/>
            <a:chExt cx="777911" cy="2428104"/>
          </a:xfrm>
        </p:grpSpPr>
        <p:sp>
          <p:nvSpPr>
            <p:cNvPr id="811" name="Google Shape;811;p54"/>
            <p:cNvSpPr/>
            <p:nvPr/>
          </p:nvSpPr>
          <p:spPr>
            <a:xfrm>
              <a:off x="3495547" y="4493650"/>
              <a:ext cx="30250" cy="135784"/>
            </a:xfrm>
            <a:custGeom>
              <a:avLst/>
              <a:gdLst/>
              <a:ahLst/>
              <a:cxnLst/>
              <a:rect l="l" t="t" r="r" b="b"/>
              <a:pathLst>
                <a:path w="751" h="3371" extrusionOk="0">
                  <a:moveTo>
                    <a:pt x="96" y="1"/>
                  </a:moveTo>
                  <a:lnTo>
                    <a:pt x="1" y="3370"/>
                  </a:lnTo>
                  <a:lnTo>
                    <a:pt x="751" y="84"/>
                  </a:lnTo>
                  <a:lnTo>
                    <a:pt x="417" y="36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4"/>
            <p:cNvSpPr/>
            <p:nvPr/>
          </p:nvSpPr>
          <p:spPr>
            <a:xfrm>
              <a:off x="3486927" y="4485393"/>
              <a:ext cx="48457" cy="152661"/>
            </a:xfrm>
            <a:custGeom>
              <a:avLst/>
              <a:gdLst/>
              <a:ahLst/>
              <a:cxnLst/>
              <a:rect l="l" t="t" r="r" b="b"/>
              <a:pathLst>
                <a:path w="1203" h="3790" extrusionOk="0">
                  <a:moveTo>
                    <a:pt x="512" y="456"/>
                  </a:moveTo>
                  <a:lnTo>
                    <a:pt x="691" y="480"/>
                  </a:lnTo>
                  <a:lnTo>
                    <a:pt x="488" y="1396"/>
                  </a:lnTo>
                  <a:lnTo>
                    <a:pt x="512" y="456"/>
                  </a:lnTo>
                  <a:close/>
                  <a:moveTo>
                    <a:pt x="302" y="0"/>
                  </a:moveTo>
                  <a:cubicBezTo>
                    <a:pt x="253" y="0"/>
                    <a:pt x="206" y="22"/>
                    <a:pt x="167" y="51"/>
                  </a:cubicBezTo>
                  <a:cubicBezTo>
                    <a:pt x="119" y="87"/>
                    <a:pt x="95" y="146"/>
                    <a:pt x="95" y="206"/>
                  </a:cubicBezTo>
                  <a:lnTo>
                    <a:pt x="0" y="3575"/>
                  </a:lnTo>
                  <a:cubicBezTo>
                    <a:pt x="0" y="3682"/>
                    <a:pt x="72" y="3778"/>
                    <a:pt x="191" y="3789"/>
                  </a:cubicBezTo>
                  <a:lnTo>
                    <a:pt x="215" y="3789"/>
                  </a:lnTo>
                  <a:cubicBezTo>
                    <a:pt x="310" y="3789"/>
                    <a:pt x="405" y="3718"/>
                    <a:pt x="429" y="3623"/>
                  </a:cubicBezTo>
                  <a:lnTo>
                    <a:pt x="1167" y="349"/>
                  </a:lnTo>
                  <a:cubicBezTo>
                    <a:pt x="1203" y="218"/>
                    <a:pt x="1119" y="99"/>
                    <a:pt x="988" y="87"/>
                  </a:cubicBezTo>
                  <a:lnTo>
                    <a:pt x="334" y="3"/>
                  </a:lnTo>
                  <a:cubicBezTo>
                    <a:pt x="323" y="1"/>
                    <a:pt x="312" y="0"/>
                    <a:pt x="302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4"/>
            <p:cNvSpPr/>
            <p:nvPr/>
          </p:nvSpPr>
          <p:spPr>
            <a:xfrm>
              <a:off x="3485477" y="4273485"/>
              <a:ext cx="110327" cy="252394"/>
            </a:xfrm>
            <a:custGeom>
              <a:avLst/>
              <a:gdLst/>
              <a:ahLst/>
              <a:cxnLst/>
              <a:rect l="l" t="t" r="r" b="b"/>
              <a:pathLst>
                <a:path w="2739" h="6266" extrusionOk="0">
                  <a:moveTo>
                    <a:pt x="1035" y="1"/>
                  </a:moveTo>
                  <a:cubicBezTo>
                    <a:pt x="878" y="1"/>
                    <a:pt x="737" y="105"/>
                    <a:pt x="715" y="264"/>
                  </a:cubicBezTo>
                  <a:lnTo>
                    <a:pt x="24" y="5741"/>
                  </a:lnTo>
                  <a:cubicBezTo>
                    <a:pt x="0" y="5907"/>
                    <a:pt x="120" y="6062"/>
                    <a:pt x="286" y="6086"/>
                  </a:cubicBezTo>
                  <a:lnTo>
                    <a:pt x="1679" y="6264"/>
                  </a:lnTo>
                  <a:cubicBezTo>
                    <a:pt x="1688" y="6265"/>
                    <a:pt x="1696" y="6265"/>
                    <a:pt x="1704" y="6265"/>
                  </a:cubicBezTo>
                  <a:cubicBezTo>
                    <a:pt x="1861" y="6265"/>
                    <a:pt x="2002" y="6161"/>
                    <a:pt x="2025" y="6003"/>
                  </a:cubicBezTo>
                  <a:lnTo>
                    <a:pt x="2715" y="526"/>
                  </a:lnTo>
                  <a:cubicBezTo>
                    <a:pt x="2739" y="359"/>
                    <a:pt x="2620" y="204"/>
                    <a:pt x="2453" y="180"/>
                  </a:cubicBezTo>
                  <a:lnTo>
                    <a:pt x="1060" y="2"/>
                  </a:lnTo>
                  <a:cubicBezTo>
                    <a:pt x="1052" y="1"/>
                    <a:pt x="1043" y="1"/>
                    <a:pt x="103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54"/>
            <p:cNvSpPr/>
            <p:nvPr/>
          </p:nvSpPr>
          <p:spPr>
            <a:xfrm>
              <a:off x="3477340" y="4265670"/>
              <a:ext cx="127607" cy="267822"/>
            </a:xfrm>
            <a:custGeom>
              <a:avLst/>
              <a:gdLst/>
              <a:ahLst/>
              <a:cxnLst/>
              <a:rect l="l" t="t" r="r" b="b"/>
              <a:pathLst>
                <a:path w="3168" h="6649" extrusionOk="0">
                  <a:moveTo>
                    <a:pt x="1441" y="434"/>
                  </a:moveTo>
                  <a:lnTo>
                    <a:pt x="2441" y="565"/>
                  </a:lnTo>
                  <a:cubicBezTo>
                    <a:pt x="2596" y="577"/>
                    <a:pt x="2703" y="720"/>
                    <a:pt x="2691" y="874"/>
                  </a:cubicBezTo>
                  <a:lnTo>
                    <a:pt x="2048" y="5958"/>
                  </a:lnTo>
                  <a:cubicBezTo>
                    <a:pt x="2026" y="6100"/>
                    <a:pt x="1905" y="6211"/>
                    <a:pt x="1766" y="6211"/>
                  </a:cubicBezTo>
                  <a:cubicBezTo>
                    <a:pt x="1753" y="6211"/>
                    <a:pt x="1740" y="6210"/>
                    <a:pt x="1726" y="6208"/>
                  </a:cubicBezTo>
                  <a:lnTo>
                    <a:pt x="726" y="6077"/>
                  </a:lnTo>
                  <a:cubicBezTo>
                    <a:pt x="560" y="6066"/>
                    <a:pt x="453" y="5923"/>
                    <a:pt x="476" y="5756"/>
                  </a:cubicBezTo>
                  <a:lnTo>
                    <a:pt x="1119" y="684"/>
                  </a:lnTo>
                  <a:cubicBezTo>
                    <a:pt x="1131" y="601"/>
                    <a:pt x="1167" y="541"/>
                    <a:pt x="1226" y="493"/>
                  </a:cubicBezTo>
                  <a:cubicBezTo>
                    <a:pt x="1274" y="458"/>
                    <a:pt x="1345" y="434"/>
                    <a:pt x="1405" y="434"/>
                  </a:cubicBezTo>
                  <a:close/>
                  <a:moveTo>
                    <a:pt x="1414" y="0"/>
                  </a:moveTo>
                  <a:cubicBezTo>
                    <a:pt x="1055" y="0"/>
                    <a:pt x="735" y="272"/>
                    <a:pt x="691" y="636"/>
                  </a:cubicBezTo>
                  <a:lnTo>
                    <a:pt x="48" y="5708"/>
                  </a:lnTo>
                  <a:cubicBezTo>
                    <a:pt x="0" y="6101"/>
                    <a:pt x="274" y="6458"/>
                    <a:pt x="667" y="6518"/>
                  </a:cubicBezTo>
                  <a:lnTo>
                    <a:pt x="1667" y="6637"/>
                  </a:lnTo>
                  <a:lnTo>
                    <a:pt x="1762" y="6637"/>
                  </a:lnTo>
                  <a:lnTo>
                    <a:pt x="1762" y="6649"/>
                  </a:lnTo>
                  <a:cubicBezTo>
                    <a:pt x="2119" y="6649"/>
                    <a:pt x="2429" y="6375"/>
                    <a:pt x="2477" y="6018"/>
                  </a:cubicBezTo>
                  <a:lnTo>
                    <a:pt x="3120" y="934"/>
                  </a:lnTo>
                  <a:cubicBezTo>
                    <a:pt x="3167" y="541"/>
                    <a:pt x="2893" y="184"/>
                    <a:pt x="2500" y="136"/>
                  </a:cubicBezTo>
                  <a:lnTo>
                    <a:pt x="1500" y="5"/>
                  </a:lnTo>
                  <a:cubicBezTo>
                    <a:pt x="1471" y="2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54"/>
            <p:cNvSpPr/>
            <p:nvPr/>
          </p:nvSpPr>
          <p:spPr>
            <a:xfrm>
              <a:off x="3394849" y="4310179"/>
              <a:ext cx="90670" cy="39434"/>
            </a:xfrm>
            <a:custGeom>
              <a:avLst/>
              <a:gdLst/>
              <a:ahLst/>
              <a:cxnLst/>
              <a:rect l="l" t="t" r="r" b="b"/>
              <a:pathLst>
                <a:path w="2251" h="979" extrusionOk="0">
                  <a:moveTo>
                    <a:pt x="360" y="1"/>
                  </a:moveTo>
                  <a:cubicBezTo>
                    <a:pt x="209" y="1"/>
                    <a:pt x="79" y="102"/>
                    <a:pt x="48" y="258"/>
                  </a:cubicBezTo>
                  <a:cubicBezTo>
                    <a:pt x="0" y="436"/>
                    <a:pt x="119" y="615"/>
                    <a:pt x="298" y="650"/>
                  </a:cubicBezTo>
                  <a:lnTo>
                    <a:pt x="1822" y="972"/>
                  </a:lnTo>
                  <a:cubicBezTo>
                    <a:pt x="1843" y="976"/>
                    <a:pt x="1865" y="978"/>
                    <a:pt x="1886" y="978"/>
                  </a:cubicBezTo>
                  <a:cubicBezTo>
                    <a:pt x="2041" y="978"/>
                    <a:pt x="2183" y="867"/>
                    <a:pt x="2215" y="710"/>
                  </a:cubicBezTo>
                  <a:cubicBezTo>
                    <a:pt x="2250" y="531"/>
                    <a:pt x="2131" y="365"/>
                    <a:pt x="1953" y="317"/>
                  </a:cubicBezTo>
                  <a:lnTo>
                    <a:pt x="429" y="8"/>
                  </a:lnTo>
                  <a:cubicBezTo>
                    <a:pt x="406" y="3"/>
                    <a:pt x="383" y="1"/>
                    <a:pt x="360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54"/>
            <p:cNvSpPr/>
            <p:nvPr/>
          </p:nvSpPr>
          <p:spPr>
            <a:xfrm>
              <a:off x="3380913" y="4301478"/>
              <a:ext cx="120921" cy="56996"/>
            </a:xfrm>
            <a:custGeom>
              <a:avLst/>
              <a:gdLst/>
              <a:ahLst/>
              <a:cxnLst/>
              <a:rect l="l" t="t" r="r" b="b"/>
              <a:pathLst>
                <a:path w="3002" h="1415" extrusionOk="0">
                  <a:moveTo>
                    <a:pt x="696" y="430"/>
                  </a:moveTo>
                  <a:cubicBezTo>
                    <a:pt x="710" y="430"/>
                    <a:pt x="724" y="433"/>
                    <a:pt x="739" y="438"/>
                  </a:cubicBezTo>
                  <a:lnTo>
                    <a:pt x="2263" y="747"/>
                  </a:lnTo>
                  <a:cubicBezTo>
                    <a:pt x="2323" y="759"/>
                    <a:pt x="2358" y="819"/>
                    <a:pt x="2346" y="890"/>
                  </a:cubicBezTo>
                  <a:cubicBezTo>
                    <a:pt x="2336" y="942"/>
                    <a:pt x="2290" y="976"/>
                    <a:pt x="2238" y="976"/>
                  </a:cubicBezTo>
                  <a:cubicBezTo>
                    <a:pt x="2231" y="976"/>
                    <a:pt x="2223" y="975"/>
                    <a:pt x="2215" y="974"/>
                  </a:cubicBezTo>
                  <a:lnTo>
                    <a:pt x="691" y="652"/>
                  </a:lnTo>
                  <a:cubicBezTo>
                    <a:pt x="620" y="640"/>
                    <a:pt x="584" y="581"/>
                    <a:pt x="596" y="521"/>
                  </a:cubicBezTo>
                  <a:cubicBezTo>
                    <a:pt x="608" y="485"/>
                    <a:pt x="620" y="462"/>
                    <a:pt x="644" y="450"/>
                  </a:cubicBezTo>
                  <a:cubicBezTo>
                    <a:pt x="658" y="436"/>
                    <a:pt x="676" y="430"/>
                    <a:pt x="696" y="430"/>
                  </a:cubicBezTo>
                  <a:close/>
                  <a:moveTo>
                    <a:pt x="719" y="0"/>
                  </a:moveTo>
                  <a:cubicBezTo>
                    <a:pt x="612" y="0"/>
                    <a:pt x="508" y="29"/>
                    <a:pt x="418" y="93"/>
                  </a:cubicBezTo>
                  <a:cubicBezTo>
                    <a:pt x="1" y="355"/>
                    <a:pt x="120" y="974"/>
                    <a:pt x="596" y="1081"/>
                  </a:cubicBezTo>
                  <a:lnTo>
                    <a:pt x="2120" y="1402"/>
                  </a:lnTo>
                  <a:cubicBezTo>
                    <a:pt x="2156" y="1402"/>
                    <a:pt x="2192" y="1402"/>
                    <a:pt x="2239" y="1414"/>
                  </a:cubicBezTo>
                  <a:cubicBezTo>
                    <a:pt x="2894" y="1414"/>
                    <a:pt x="3001" y="462"/>
                    <a:pt x="2346" y="331"/>
                  </a:cubicBezTo>
                  <a:lnTo>
                    <a:pt x="822" y="9"/>
                  </a:lnTo>
                  <a:cubicBezTo>
                    <a:pt x="788" y="3"/>
                    <a:pt x="753" y="0"/>
                    <a:pt x="719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54"/>
            <p:cNvSpPr/>
            <p:nvPr/>
          </p:nvSpPr>
          <p:spPr>
            <a:xfrm>
              <a:off x="3419298" y="278976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1"/>
                  </a:moveTo>
                  <a:cubicBezTo>
                    <a:pt x="5848" y="1"/>
                    <a:pt x="5613" y="181"/>
                    <a:pt x="5561" y="452"/>
                  </a:cubicBezTo>
                  <a:lnTo>
                    <a:pt x="72" y="40743"/>
                  </a:lnTo>
                  <a:cubicBezTo>
                    <a:pt x="0" y="41053"/>
                    <a:pt x="203" y="41350"/>
                    <a:pt x="500" y="41410"/>
                  </a:cubicBezTo>
                  <a:lnTo>
                    <a:pt x="1620" y="41648"/>
                  </a:lnTo>
                  <a:cubicBezTo>
                    <a:pt x="1655" y="41655"/>
                    <a:pt x="1690" y="41658"/>
                    <a:pt x="1725" y="41658"/>
                  </a:cubicBezTo>
                  <a:cubicBezTo>
                    <a:pt x="1984" y="41658"/>
                    <a:pt x="2223" y="41470"/>
                    <a:pt x="2286" y="41207"/>
                  </a:cubicBezTo>
                  <a:lnTo>
                    <a:pt x="7775" y="917"/>
                  </a:lnTo>
                  <a:cubicBezTo>
                    <a:pt x="7835" y="607"/>
                    <a:pt x="7644" y="309"/>
                    <a:pt x="7335" y="250"/>
                  </a:cubicBezTo>
                  <a:lnTo>
                    <a:pt x="6227" y="12"/>
                  </a:lnTo>
                  <a:cubicBezTo>
                    <a:pt x="6189" y="4"/>
                    <a:pt x="6151" y="1"/>
                    <a:pt x="611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4"/>
            <p:cNvSpPr/>
            <p:nvPr/>
          </p:nvSpPr>
          <p:spPr>
            <a:xfrm>
              <a:off x="3410195" y="2781429"/>
              <a:ext cx="333800" cy="1695063"/>
            </a:xfrm>
            <a:custGeom>
              <a:avLst/>
              <a:gdLst/>
              <a:ahLst/>
              <a:cxnLst/>
              <a:rect l="l" t="t" r="r" b="b"/>
              <a:pathLst>
                <a:path w="8287" h="42082" extrusionOk="0">
                  <a:moveTo>
                    <a:pt x="6330" y="424"/>
                  </a:moveTo>
                  <a:cubicBezTo>
                    <a:pt x="6355" y="424"/>
                    <a:pt x="6380" y="427"/>
                    <a:pt x="6406" y="433"/>
                  </a:cubicBezTo>
                  <a:lnTo>
                    <a:pt x="7513" y="671"/>
                  </a:lnTo>
                  <a:cubicBezTo>
                    <a:pt x="7608" y="683"/>
                    <a:pt x="7692" y="743"/>
                    <a:pt x="7739" y="814"/>
                  </a:cubicBezTo>
                  <a:cubicBezTo>
                    <a:pt x="7787" y="886"/>
                    <a:pt x="7811" y="981"/>
                    <a:pt x="7787" y="1076"/>
                  </a:cubicBezTo>
                  <a:lnTo>
                    <a:pt x="7787" y="1088"/>
                  </a:lnTo>
                  <a:lnTo>
                    <a:pt x="2298" y="41379"/>
                  </a:lnTo>
                  <a:cubicBezTo>
                    <a:pt x="2256" y="41536"/>
                    <a:pt x="2113" y="41647"/>
                    <a:pt x="1949" y="41647"/>
                  </a:cubicBezTo>
                  <a:cubicBezTo>
                    <a:pt x="1927" y="41647"/>
                    <a:pt x="1904" y="41645"/>
                    <a:pt x="1881" y="41641"/>
                  </a:cubicBezTo>
                  <a:lnTo>
                    <a:pt x="774" y="41402"/>
                  </a:lnTo>
                  <a:cubicBezTo>
                    <a:pt x="584" y="41367"/>
                    <a:pt x="465" y="41176"/>
                    <a:pt x="500" y="40998"/>
                  </a:cubicBezTo>
                  <a:lnTo>
                    <a:pt x="500" y="40986"/>
                  </a:lnTo>
                  <a:lnTo>
                    <a:pt x="6001" y="695"/>
                  </a:lnTo>
                  <a:cubicBezTo>
                    <a:pt x="6013" y="612"/>
                    <a:pt x="6072" y="528"/>
                    <a:pt x="6144" y="481"/>
                  </a:cubicBezTo>
                  <a:cubicBezTo>
                    <a:pt x="6196" y="446"/>
                    <a:pt x="6261" y="424"/>
                    <a:pt x="6330" y="424"/>
                  </a:cubicBezTo>
                  <a:close/>
                  <a:moveTo>
                    <a:pt x="6334" y="1"/>
                  </a:moveTo>
                  <a:cubicBezTo>
                    <a:pt x="5976" y="1"/>
                    <a:pt x="5656" y="247"/>
                    <a:pt x="5572" y="612"/>
                  </a:cubicBezTo>
                  <a:lnTo>
                    <a:pt x="5572" y="624"/>
                  </a:lnTo>
                  <a:lnTo>
                    <a:pt x="84" y="40914"/>
                  </a:lnTo>
                  <a:cubicBezTo>
                    <a:pt x="0" y="41331"/>
                    <a:pt x="262" y="41736"/>
                    <a:pt x="691" y="41831"/>
                  </a:cubicBezTo>
                  <a:lnTo>
                    <a:pt x="1798" y="42057"/>
                  </a:lnTo>
                  <a:cubicBezTo>
                    <a:pt x="1846" y="42069"/>
                    <a:pt x="1905" y="42069"/>
                    <a:pt x="1953" y="42081"/>
                  </a:cubicBezTo>
                  <a:cubicBezTo>
                    <a:pt x="2322" y="42081"/>
                    <a:pt x="2643" y="41819"/>
                    <a:pt x="2727" y="41462"/>
                  </a:cubicBezTo>
                  <a:lnTo>
                    <a:pt x="2727" y="41450"/>
                  </a:lnTo>
                  <a:lnTo>
                    <a:pt x="8216" y="1159"/>
                  </a:lnTo>
                  <a:cubicBezTo>
                    <a:pt x="8287" y="743"/>
                    <a:pt x="8025" y="338"/>
                    <a:pt x="7608" y="255"/>
                  </a:cubicBezTo>
                  <a:lnTo>
                    <a:pt x="6489" y="16"/>
                  </a:lnTo>
                  <a:cubicBezTo>
                    <a:pt x="6437" y="6"/>
                    <a:pt x="6385" y="1"/>
                    <a:pt x="633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54"/>
            <p:cNvSpPr/>
            <p:nvPr/>
          </p:nvSpPr>
          <p:spPr>
            <a:xfrm>
              <a:off x="4033634" y="4416435"/>
              <a:ext cx="49424" cy="209134"/>
            </a:xfrm>
            <a:custGeom>
              <a:avLst/>
              <a:gdLst/>
              <a:ahLst/>
              <a:cxnLst/>
              <a:rect l="l" t="t" r="r" b="b"/>
              <a:pathLst>
                <a:path w="1227" h="5192" extrusionOk="0">
                  <a:moveTo>
                    <a:pt x="643" y="1"/>
                  </a:moveTo>
                  <a:lnTo>
                    <a:pt x="322" y="72"/>
                  </a:lnTo>
                  <a:lnTo>
                    <a:pt x="0" y="132"/>
                  </a:lnTo>
                  <a:lnTo>
                    <a:pt x="1227" y="5192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54"/>
            <p:cNvSpPr/>
            <p:nvPr/>
          </p:nvSpPr>
          <p:spPr>
            <a:xfrm>
              <a:off x="4024048" y="4407654"/>
              <a:ext cx="68113" cy="226575"/>
            </a:xfrm>
            <a:custGeom>
              <a:avLst/>
              <a:gdLst/>
              <a:ahLst/>
              <a:cxnLst/>
              <a:rect l="l" t="t" r="r" b="b"/>
              <a:pathLst>
                <a:path w="1691" h="5625" extrusionOk="0">
                  <a:moveTo>
                    <a:pt x="691" y="481"/>
                  </a:moveTo>
                  <a:lnTo>
                    <a:pt x="869" y="2064"/>
                  </a:lnTo>
                  <a:lnTo>
                    <a:pt x="500" y="516"/>
                  </a:lnTo>
                  <a:lnTo>
                    <a:pt x="691" y="481"/>
                  </a:lnTo>
                  <a:close/>
                  <a:moveTo>
                    <a:pt x="878" y="0"/>
                  </a:moveTo>
                  <a:cubicBezTo>
                    <a:pt x="863" y="0"/>
                    <a:pt x="849" y="2"/>
                    <a:pt x="834" y="5"/>
                  </a:cubicBezTo>
                  <a:lnTo>
                    <a:pt x="191" y="135"/>
                  </a:lnTo>
                  <a:cubicBezTo>
                    <a:pt x="72" y="159"/>
                    <a:pt x="0" y="278"/>
                    <a:pt x="24" y="397"/>
                  </a:cubicBezTo>
                  <a:lnTo>
                    <a:pt x="1262" y="5458"/>
                  </a:lnTo>
                  <a:cubicBezTo>
                    <a:pt x="1274" y="5553"/>
                    <a:pt x="1369" y="5624"/>
                    <a:pt x="1465" y="5624"/>
                  </a:cubicBezTo>
                  <a:cubicBezTo>
                    <a:pt x="1477" y="5624"/>
                    <a:pt x="1488" y="5624"/>
                    <a:pt x="1500" y="5612"/>
                  </a:cubicBezTo>
                  <a:cubicBezTo>
                    <a:pt x="1619" y="5600"/>
                    <a:pt x="1691" y="5493"/>
                    <a:pt x="1679" y="5386"/>
                  </a:cubicBezTo>
                  <a:lnTo>
                    <a:pt x="1096" y="195"/>
                  </a:lnTo>
                  <a:cubicBezTo>
                    <a:pt x="1074" y="79"/>
                    <a:pt x="988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54"/>
            <p:cNvSpPr/>
            <p:nvPr/>
          </p:nvSpPr>
          <p:spPr>
            <a:xfrm>
              <a:off x="4025941" y="4312112"/>
              <a:ext cx="90227" cy="39394"/>
            </a:xfrm>
            <a:custGeom>
              <a:avLst/>
              <a:gdLst/>
              <a:ahLst/>
              <a:cxnLst/>
              <a:rect l="l" t="t" r="r" b="b"/>
              <a:pathLst>
                <a:path w="2240" h="978" extrusionOk="0">
                  <a:moveTo>
                    <a:pt x="1879" y="0"/>
                  </a:moveTo>
                  <a:cubicBezTo>
                    <a:pt x="1857" y="0"/>
                    <a:pt x="1834" y="3"/>
                    <a:pt x="1811" y="7"/>
                  </a:cubicBezTo>
                  <a:lnTo>
                    <a:pt x="287" y="317"/>
                  </a:lnTo>
                  <a:cubicBezTo>
                    <a:pt x="108" y="364"/>
                    <a:pt x="1" y="531"/>
                    <a:pt x="37" y="710"/>
                  </a:cubicBezTo>
                  <a:cubicBezTo>
                    <a:pt x="68" y="867"/>
                    <a:pt x="210" y="978"/>
                    <a:pt x="366" y="978"/>
                  </a:cubicBezTo>
                  <a:cubicBezTo>
                    <a:pt x="387" y="978"/>
                    <a:pt x="408" y="976"/>
                    <a:pt x="429" y="972"/>
                  </a:cubicBezTo>
                  <a:lnTo>
                    <a:pt x="1953" y="650"/>
                  </a:lnTo>
                  <a:cubicBezTo>
                    <a:pt x="2132" y="614"/>
                    <a:pt x="2239" y="436"/>
                    <a:pt x="2203" y="257"/>
                  </a:cubicBezTo>
                  <a:cubicBezTo>
                    <a:pt x="2172" y="102"/>
                    <a:pt x="2033" y="0"/>
                    <a:pt x="1879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4"/>
            <p:cNvSpPr/>
            <p:nvPr/>
          </p:nvSpPr>
          <p:spPr>
            <a:xfrm>
              <a:off x="4009668" y="4303210"/>
              <a:ext cx="123378" cy="57157"/>
            </a:xfrm>
            <a:custGeom>
              <a:avLst/>
              <a:gdLst/>
              <a:ahLst/>
              <a:cxnLst/>
              <a:rect l="l" t="t" r="r" b="b"/>
              <a:pathLst>
                <a:path w="3063" h="1419" extrusionOk="0">
                  <a:moveTo>
                    <a:pt x="2297" y="430"/>
                  </a:moveTo>
                  <a:cubicBezTo>
                    <a:pt x="2430" y="430"/>
                    <a:pt x="2449" y="634"/>
                    <a:pt x="2310" y="657"/>
                  </a:cubicBezTo>
                  <a:lnTo>
                    <a:pt x="786" y="978"/>
                  </a:lnTo>
                  <a:cubicBezTo>
                    <a:pt x="778" y="980"/>
                    <a:pt x="770" y="981"/>
                    <a:pt x="763" y="981"/>
                  </a:cubicBezTo>
                  <a:cubicBezTo>
                    <a:pt x="712" y="981"/>
                    <a:pt x="665" y="947"/>
                    <a:pt x="655" y="895"/>
                  </a:cubicBezTo>
                  <a:cubicBezTo>
                    <a:pt x="643" y="859"/>
                    <a:pt x="655" y="835"/>
                    <a:pt x="667" y="800"/>
                  </a:cubicBezTo>
                  <a:cubicBezTo>
                    <a:pt x="679" y="776"/>
                    <a:pt x="714" y="764"/>
                    <a:pt x="738" y="752"/>
                  </a:cubicBezTo>
                  <a:lnTo>
                    <a:pt x="2262" y="431"/>
                  </a:lnTo>
                  <a:lnTo>
                    <a:pt x="2286" y="431"/>
                  </a:lnTo>
                  <a:cubicBezTo>
                    <a:pt x="2290" y="430"/>
                    <a:pt x="2294" y="430"/>
                    <a:pt x="2297" y="430"/>
                  </a:cubicBezTo>
                  <a:close/>
                  <a:moveTo>
                    <a:pt x="2306" y="1"/>
                  </a:moveTo>
                  <a:cubicBezTo>
                    <a:pt x="2265" y="1"/>
                    <a:pt x="2223" y="5"/>
                    <a:pt x="2179" y="14"/>
                  </a:cubicBezTo>
                  <a:lnTo>
                    <a:pt x="655" y="335"/>
                  </a:lnTo>
                  <a:cubicBezTo>
                    <a:pt x="0" y="466"/>
                    <a:pt x="95" y="1419"/>
                    <a:pt x="762" y="1419"/>
                  </a:cubicBezTo>
                  <a:cubicBezTo>
                    <a:pt x="798" y="1419"/>
                    <a:pt x="833" y="1407"/>
                    <a:pt x="869" y="1407"/>
                  </a:cubicBezTo>
                  <a:lnTo>
                    <a:pt x="2393" y="1085"/>
                  </a:lnTo>
                  <a:cubicBezTo>
                    <a:pt x="3063" y="940"/>
                    <a:pt x="2906" y="1"/>
                    <a:pt x="2306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54"/>
            <p:cNvSpPr/>
            <p:nvPr/>
          </p:nvSpPr>
          <p:spPr>
            <a:xfrm>
              <a:off x="3782817" y="279504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8" y="1"/>
                  </a:moveTo>
                  <a:cubicBezTo>
                    <a:pt x="1681" y="1"/>
                    <a:pt x="1644" y="4"/>
                    <a:pt x="1608" y="12"/>
                  </a:cubicBezTo>
                  <a:lnTo>
                    <a:pt x="500" y="250"/>
                  </a:lnTo>
                  <a:cubicBezTo>
                    <a:pt x="191" y="309"/>
                    <a:pt x="0" y="607"/>
                    <a:pt x="60" y="917"/>
                  </a:cubicBezTo>
                  <a:lnTo>
                    <a:pt x="5549" y="41207"/>
                  </a:lnTo>
                  <a:cubicBezTo>
                    <a:pt x="5601" y="41470"/>
                    <a:pt x="5848" y="41658"/>
                    <a:pt x="6110" y="41658"/>
                  </a:cubicBezTo>
                  <a:cubicBezTo>
                    <a:pt x="6145" y="41658"/>
                    <a:pt x="6180" y="41655"/>
                    <a:pt x="6215" y="41648"/>
                  </a:cubicBezTo>
                  <a:lnTo>
                    <a:pt x="7335" y="41410"/>
                  </a:lnTo>
                  <a:cubicBezTo>
                    <a:pt x="7632" y="41350"/>
                    <a:pt x="7835" y="41041"/>
                    <a:pt x="7763" y="40743"/>
                  </a:cubicBezTo>
                  <a:lnTo>
                    <a:pt x="2274" y="452"/>
                  </a:lnTo>
                  <a:cubicBezTo>
                    <a:pt x="2222" y="181"/>
                    <a:pt x="197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54"/>
            <p:cNvSpPr/>
            <p:nvPr/>
          </p:nvSpPr>
          <p:spPr>
            <a:xfrm>
              <a:off x="3773230" y="2786705"/>
              <a:ext cx="334284" cy="1695063"/>
            </a:xfrm>
            <a:custGeom>
              <a:avLst/>
              <a:gdLst/>
              <a:ahLst/>
              <a:cxnLst/>
              <a:rect l="l" t="t" r="r" b="b"/>
              <a:pathLst>
                <a:path w="8299" h="42082" extrusionOk="0">
                  <a:moveTo>
                    <a:pt x="1969" y="424"/>
                  </a:moveTo>
                  <a:cubicBezTo>
                    <a:pt x="2038" y="424"/>
                    <a:pt x="2103" y="446"/>
                    <a:pt x="2155" y="481"/>
                  </a:cubicBezTo>
                  <a:cubicBezTo>
                    <a:pt x="2227" y="528"/>
                    <a:pt x="2286" y="612"/>
                    <a:pt x="2310" y="695"/>
                  </a:cubicBezTo>
                  <a:lnTo>
                    <a:pt x="7799" y="40974"/>
                  </a:lnTo>
                  <a:lnTo>
                    <a:pt x="7799" y="40998"/>
                  </a:lnTo>
                  <a:cubicBezTo>
                    <a:pt x="7835" y="41176"/>
                    <a:pt x="7715" y="41367"/>
                    <a:pt x="7525" y="41402"/>
                  </a:cubicBezTo>
                  <a:lnTo>
                    <a:pt x="6418" y="41641"/>
                  </a:lnTo>
                  <a:cubicBezTo>
                    <a:pt x="6395" y="41645"/>
                    <a:pt x="6372" y="41647"/>
                    <a:pt x="6350" y="41647"/>
                  </a:cubicBezTo>
                  <a:cubicBezTo>
                    <a:pt x="6186" y="41647"/>
                    <a:pt x="6043" y="41536"/>
                    <a:pt x="6001" y="41379"/>
                  </a:cubicBezTo>
                  <a:lnTo>
                    <a:pt x="512" y="1088"/>
                  </a:lnTo>
                  <a:lnTo>
                    <a:pt x="512" y="1076"/>
                  </a:lnTo>
                  <a:cubicBezTo>
                    <a:pt x="476" y="886"/>
                    <a:pt x="596" y="707"/>
                    <a:pt x="786" y="671"/>
                  </a:cubicBezTo>
                  <a:lnTo>
                    <a:pt x="1893" y="433"/>
                  </a:lnTo>
                  <a:cubicBezTo>
                    <a:pt x="1919" y="427"/>
                    <a:pt x="1944" y="424"/>
                    <a:pt x="1969" y="424"/>
                  </a:cubicBezTo>
                  <a:close/>
                  <a:moveTo>
                    <a:pt x="1954" y="1"/>
                  </a:moveTo>
                  <a:cubicBezTo>
                    <a:pt x="1902" y="1"/>
                    <a:pt x="1850" y="6"/>
                    <a:pt x="1798" y="16"/>
                  </a:cubicBezTo>
                  <a:lnTo>
                    <a:pt x="691" y="254"/>
                  </a:lnTo>
                  <a:cubicBezTo>
                    <a:pt x="274" y="338"/>
                    <a:pt x="0" y="743"/>
                    <a:pt x="84" y="1171"/>
                  </a:cubicBezTo>
                  <a:lnTo>
                    <a:pt x="5584" y="41438"/>
                  </a:lnTo>
                  <a:lnTo>
                    <a:pt x="5584" y="41462"/>
                  </a:lnTo>
                  <a:cubicBezTo>
                    <a:pt x="5656" y="41819"/>
                    <a:pt x="5977" y="42081"/>
                    <a:pt x="6346" y="42081"/>
                  </a:cubicBezTo>
                  <a:cubicBezTo>
                    <a:pt x="6394" y="42081"/>
                    <a:pt x="6442" y="42069"/>
                    <a:pt x="6501" y="42057"/>
                  </a:cubicBezTo>
                  <a:lnTo>
                    <a:pt x="7608" y="41831"/>
                  </a:lnTo>
                  <a:cubicBezTo>
                    <a:pt x="8025" y="41736"/>
                    <a:pt x="8299" y="41331"/>
                    <a:pt x="8216" y="40914"/>
                  </a:cubicBezTo>
                  <a:lnTo>
                    <a:pt x="2727" y="624"/>
                  </a:lnTo>
                  <a:lnTo>
                    <a:pt x="2727" y="612"/>
                  </a:lnTo>
                  <a:cubicBezTo>
                    <a:pt x="2643" y="247"/>
                    <a:pt x="2314" y="1"/>
                    <a:pt x="1954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54"/>
            <p:cNvSpPr/>
            <p:nvPr/>
          </p:nvSpPr>
          <p:spPr>
            <a:xfrm>
              <a:off x="3470131" y="2949433"/>
              <a:ext cx="523761" cy="44187"/>
            </a:xfrm>
            <a:custGeom>
              <a:avLst/>
              <a:gdLst/>
              <a:ahLst/>
              <a:cxnLst/>
              <a:rect l="l" t="t" r="r" b="b"/>
              <a:pathLst>
                <a:path w="13003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54"/>
            <p:cNvSpPr/>
            <p:nvPr/>
          </p:nvSpPr>
          <p:spPr>
            <a:xfrm>
              <a:off x="3461511" y="2940813"/>
              <a:ext cx="541001" cy="61427"/>
            </a:xfrm>
            <a:custGeom>
              <a:avLst/>
              <a:gdLst/>
              <a:ahLst/>
              <a:cxnLst/>
              <a:rect l="l" t="t" r="r" b="b"/>
              <a:pathLst>
                <a:path w="13431" h="1525" extrusionOk="0">
                  <a:moveTo>
                    <a:pt x="13002" y="429"/>
                  </a:moveTo>
                  <a:lnTo>
                    <a:pt x="13002" y="1096"/>
                  </a:lnTo>
                  <a:lnTo>
                    <a:pt x="429" y="1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1524"/>
                  </a:lnTo>
                  <a:lnTo>
                    <a:pt x="13430" y="1524"/>
                  </a:lnTo>
                  <a:lnTo>
                    <a:pt x="13430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54"/>
            <p:cNvSpPr/>
            <p:nvPr/>
          </p:nvSpPr>
          <p:spPr>
            <a:xfrm>
              <a:off x="3993838" y="289187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1"/>
                  </a:moveTo>
                  <a:cubicBezTo>
                    <a:pt x="131" y="1"/>
                    <a:pt x="0" y="132"/>
                    <a:pt x="0" y="299"/>
                  </a:cubicBezTo>
                  <a:lnTo>
                    <a:pt x="0" y="3644"/>
                  </a:lnTo>
                  <a:cubicBezTo>
                    <a:pt x="0" y="3811"/>
                    <a:pt x="131" y="3954"/>
                    <a:pt x="298" y="3954"/>
                  </a:cubicBezTo>
                  <a:lnTo>
                    <a:pt x="1095" y="3954"/>
                  </a:lnTo>
                  <a:cubicBezTo>
                    <a:pt x="1262" y="3954"/>
                    <a:pt x="1393" y="3811"/>
                    <a:pt x="1393" y="3644"/>
                  </a:cubicBezTo>
                  <a:lnTo>
                    <a:pt x="1393" y="299"/>
                  </a:lnTo>
                  <a:cubicBezTo>
                    <a:pt x="1393" y="132"/>
                    <a:pt x="1262" y="1"/>
                    <a:pt x="109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54"/>
            <p:cNvSpPr/>
            <p:nvPr/>
          </p:nvSpPr>
          <p:spPr>
            <a:xfrm>
              <a:off x="3985178" y="2883254"/>
              <a:ext cx="73430" cy="176547"/>
            </a:xfrm>
            <a:custGeom>
              <a:avLst/>
              <a:gdLst/>
              <a:ahLst/>
              <a:cxnLst/>
              <a:rect l="l" t="t" r="r" b="b"/>
              <a:pathLst>
                <a:path w="1823" h="4383" extrusionOk="0">
                  <a:moveTo>
                    <a:pt x="1108" y="429"/>
                  </a:moveTo>
                  <a:cubicBezTo>
                    <a:pt x="1263" y="429"/>
                    <a:pt x="1394" y="560"/>
                    <a:pt x="1394" y="715"/>
                  </a:cubicBezTo>
                  <a:lnTo>
                    <a:pt x="1394" y="3668"/>
                  </a:lnTo>
                  <a:cubicBezTo>
                    <a:pt x="1394" y="3823"/>
                    <a:pt x="1263" y="3953"/>
                    <a:pt x="1108" y="3953"/>
                  </a:cubicBezTo>
                  <a:lnTo>
                    <a:pt x="715" y="3953"/>
                  </a:lnTo>
                  <a:cubicBezTo>
                    <a:pt x="560" y="3953"/>
                    <a:pt x="429" y="3823"/>
                    <a:pt x="429" y="3668"/>
                  </a:cubicBezTo>
                  <a:lnTo>
                    <a:pt x="429" y="715"/>
                  </a:lnTo>
                  <a:cubicBezTo>
                    <a:pt x="429" y="560"/>
                    <a:pt x="560" y="429"/>
                    <a:pt x="715" y="429"/>
                  </a:cubicBezTo>
                  <a:close/>
                  <a:moveTo>
                    <a:pt x="715" y="1"/>
                  </a:moveTo>
                  <a:cubicBezTo>
                    <a:pt x="322" y="1"/>
                    <a:pt x="1" y="322"/>
                    <a:pt x="1" y="715"/>
                  </a:cubicBezTo>
                  <a:lnTo>
                    <a:pt x="1" y="3668"/>
                  </a:lnTo>
                  <a:cubicBezTo>
                    <a:pt x="1" y="4061"/>
                    <a:pt x="322" y="4382"/>
                    <a:pt x="715" y="4382"/>
                  </a:cubicBezTo>
                  <a:lnTo>
                    <a:pt x="1108" y="4382"/>
                  </a:lnTo>
                  <a:cubicBezTo>
                    <a:pt x="1501" y="4382"/>
                    <a:pt x="1822" y="4061"/>
                    <a:pt x="1822" y="3668"/>
                  </a:cubicBezTo>
                  <a:lnTo>
                    <a:pt x="1822" y="715"/>
                  </a:lnTo>
                  <a:cubicBezTo>
                    <a:pt x="1822" y="322"/>
                    <a:pt x="1501" y="1"/>
                    <a:pt x="1108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4"/>
            <p:cNvSpPr/>
            <p:nvPr/>
          </p:nvSpPr>
          <p:spPr>
            <a:xfrm>
              <a:off x="3696015" y="234758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0" y="0"/>
                  </a:moveTo>
                  <a:lnTo>
                    <a:pt x="0" y="6620"/>
                  </a:lnTo>
                  <a:lnTo>
                    <a:pt x="3179" y="6620"/>
                  </a:lnTo>
                  <a:lnTo>
                    <a:pt x="3179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54"/>
            <p:cNvSpPr/>
            <p:nvPr/>
          </p:nvSpPr>
          <p:spPr>
            <a:xfrm>
              <a:off x="3687396" y="2338964"/>
              <a:ext cx="145330" cy="284417"/>
            </a:xfrm>
            <a:custGeom>
              <a:avLst/>
              <a:gdLst/>
              <a:ahLst/>
              <a:cxnLst/>
              <a:rect l="l" t="t" r="r" b="b"/>
              <a:pathLst>
                <a:path w="3608" h="7061" extrusionOk="0">
                  <a:moveTo>
                    <a:pt x="3179" y="429"/>
                  </a:moveTo>
                  <a:lnTo>
                    <a:pt x="3179" y="6632"/>
                  </a:lnTo>
                  <a:lnTo>
                    <a:pt x="429" y="6632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7060"/>
                  </a:lnTo>
                  <a:lnTo>
                    <a:pt x="3608" y="7060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4"/>
            <p:cNvSpPr/>
            <p:nvPr/>
          </p:nvSpPr>
          <p:spPr>
            <a:xfrm>
              <a:off x="3666773" y="2218570"/>
              <a:ext cx="186094" cy="328081"/>
            </a:xfrm>
            <a:custGeom>
              <a:avLst/>
              <a:gdLst/>
              <a:ahLst/>
              <a:cxnLst/>
              <a:rect l="l" t="t" r="r" b="b"/>
              <a:pathLst>
                <a:path w="4620" h="8145" extrusionOk="0">
                  <a:moveTo>
                    <a:pt x="750" y="1"/>
                  </a:moveTo>
                  <a:cubicBezTo>
                    <a:pt x="333" y="1"/>
                    <a:pt x="0" y="334"/>
                    <a:pt x="0" y="739"/>
                  </a:cubicBezTo>
                  <a:lnTo>
                    <a:pt x="0" y="7394"/>
                  </a:lnTo>
                  <a:cubicBezTo>
                    <a:pt x="0" y="7811"/>
                    <a:pt x="333" y="8144"/>
                    <a:pt x="750" y="8144"/>
                  </a:cubicBezTo>
                  <a:lnTo>
                    <a:pt x="3881" y="8144"/>
                  </a:lnTo>
                  <a:cubicBezTo>
                    <a:pt x="4286" y="8144"/>
                    <a:pt x="4620" y="7811"/>
                    <a:pt x="4620" y="7394"/>
                  </a:cubicBezTo>
                  <a:lnTo>
                    <a:pt x="4620" y="739"/>
                  </a:lnTo>
                  <a:cubicBezTo>
                    <a:pt x="4620" y="334"/>
                    <a:pt x="4286" y="1"/>
                    <a:pt x="3881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4"/>
            <p:cNvSpPr/>
            <p:nvPr/>
          </p:nvSpPr>
          <p:spPr>
            <a:xfrm>
              <a:off x="3658113" y="2209950"/>
              <a:ext cx="203374" cy="345320"/>
            </a:xfrm>
            <a:custGeom>
              <a:avLst/>
              <a:gdLst/>
              <a:ahLst/>
              <a:cxnLst/>
              <a:rect l="l" t="t" r="r" b="b"/>
              <a:pathLst>
                <a:path w="5049" h="8573" extrusionOk="0">
                  <a:moveTo>
                    <a:pt x="3608" y="429"/>
                  </a:moveTo>
                  <a:cubicBezTo>
                    <a:pt x="4168" y="429"/>
                    <a:pt x="4620" y="881"/>
                    <a:pt x="4620" y="1441"/>
                  </a:cubicBezTo>
                  <a:lnTo>
                    <a:pt x="4620" y="7120"/>
                  </a:lnTo>
                  <a:cubicBezTo>
                    <a:pt x="4620" y="7680"/>
                    <a:pt x="4168" y="8132"/>
                    <a:pt x="3608" y="8132"/>
                  </a:cubicBezTo>
                  <a:lnTo>
                    <a:pt x="1453" y="8132"/>
                  </a:lnTo>
                  <a:cubicBezTo>
                    <a:pt x="894" y="8132"/>
                    <a:pt x="441" y="7680"/>
                    <a:pt x="441" y="7120"/>
                  </a:cubicBezTo>
                  <a:lnTo>
                    <a:pt x="441" y="1441"/>
                  </a:lnTo>
                  <a:cubicBezTo>
                    <a:pt x="441" y="881"/>
                    <a:pt x="894" y="429"/>
                    <a:pt x="1453" y="429"/>
                  </a:cubicBezTo>
                  <a:close/>
                  <a:moveTo>
                    <a:pt x="1453" y="0"/>
                  </a:moveTo>
                  <a:cubicBezTo>
                    <a:pt x="656" y="0"/>
                    <a:pt x="1" y="643"/>
                    <a:pt x="1" y="1441"/>
                  </a:cubicBezTo>
                  <a:lnTo>
                    <a:pt x="1" y="7120"/>
                  </a:lnTo>
                  <a:cubicBezTo>
                    <a:pt x="1" y="7918"/>
                    <a:pt x="656" y="8573"/>
                    <a:pt x="1453" y="8573"/>
                  </a:cubicBezTo>
                  <a:lnTo>
                    <a:pt x="3608" y="8573"/>
                  </a:lnTo>
                  <a:cubicBezTo>
                    <a:pt x="4406" y="8573"/>
                    <a:pt x="5049" y="7918"/>
                    <a:pt x="5049" y="7120"/>
                  </a:cubicBezTo>
                  <a:lnTo>
                    <a:pt x="5049" y="1441"/>
                  </a:lnTo>
                  <a:cubicBezTo>
                    <a:pt x="5049" y="643"/>
                    <a:pt x="4406" y="0"/>
                    <a:pt x="3608" y="0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4"/>
            <p:cNvSpPr/>
            <p:nvPr/>
          </p:nvSpPr>
          <p:spPr>
            <a:xfrm>
              <a:off x="3546379" y="2599408"/>
              <a:ext cx="385157" cy="456050"/>
            </a:xfrm>
            <a:custGeom>
              <a:avLst/>
              <a:gdLst/>
              <a:ahLst/>
              <a:cxnLst/>
              <a:rect l="l" t="t" r="r" b="b"/>
              <a:pathLst>
                <a:path w="9562" h="11322" extrusionOk="0">
                  <a:moveTo>
                    <a:pt x="5279" y="1347"/>
                  </a:moveTo>
                  <a:cubicBezTo>
                    <a:pt x="6717" y="1347"/>
                    <a:pt x="8097" y="2458"/>
                    <a:pt x="8097" y="4143"/>
                  </a:cubicBezTo>
                  <a:cubicBezTo>
                    <a:pt x="8097" y="5690"/>
                    <a:pt x="6847" y="6940"/>
                    <a:pt x="5299" y="6940"/>
                  </a:cubicBezTo>
                  <a:cubicBezTo>
                    <a:pt x="2810" y="6940"/>
                    <a:pt x="1572" y="3928"/>
                    <a:pt x="3322" y="2166"/>
                  </a:cubicBezTo>
                  <a:cubicBezTo>
                    <a:pt x="3892" y="1600"/>
                    <a:pt x="4592" y="1347"/>
                    <a:pt x="5279" y="1347"/>
                  </a:cubicBezTo>
                  <a:close/>
                  <a:moveTo>
                    <a:pt x="5279" y="1"/>
                  </a:moveTo>
                  <a:cubicBezTo>
                    <a:pt x="4441" y="1"/>
                    <a:pt x="3583" y="252"/>
                    <a:pt x="2810" y="809"/>
                  </a:cubicBezTo>
                  <a:cubicBezTo>
                    <a:pt x="1" y="2845"/>
                    <a:pt x="667" y="7214"/>
                    <a:pt x="3965" y="8298"/>
                  </a:cubicBezTo>
                  <a:lnTo>
                    <a:pt x="3965" y="11322"/>
                  </a:lnTo>
                  <a:lnTo>
                    <a:pt x="6644" y="11322"/>
                  </a:lnTo>
                  <a:lnTo>
                    <a:pt x="6644" y="8298"/>
                  </a:lnTo>
                  <a:cubicBezTo>
                    <a:pt x="8383" y="7726"/>
                    <a:pt x="9561" y="6095"/>
                    <a:pt x="9561" y="4262"/>
                  </a:cubicBezTo>
                  <a:cubicBezTo>
                    <a:pt x="9561" y="1749"/>
                    <a:pt x="7489" y="1"/>
                    <a:pt x="5279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4"/>
            <p:cNvSpPr/>
            <p:nvPr/>
          </p:nvSpPr>
          <p:spPr>
            <a:xfrm>
              <a:off x="3567485" y="2591674"/>
              <a:ext cx="385157" cy="472444"/>
            </a:xfrm>
            <a:custGeom>
              <a:avLst/>
              <a:gdLst/>
              <a:ahLst/>
              <a:cxnLst/>
              <a:rect l="l" t="t" r="r" b="b"/>
              <a:pathLst>
                <a:path w="9562" h="11729" extrusionOk="0">
                  <a:moveTo>
                    <a:pt x="4775" y="1751"/>
                  </a:moveTo>
                  <a:cubicBezTo>
                    <a:pt x="6204" y="1751"/>
                    <a:pt x="7359" y="2906"/>
                    <a:pt x="7359" y="4335"/>
                  </a:cubicBezTo>
                  <a:cubicBezTo>
                    <a:pt x="7359" y="5889"/>
                    <a:pt x="6084" y="6920"/>
                    <a:pt x="4758" y="6920"/>
                  </a:cubicBezTo>
                  <a:cubicBezTo>
                    <a:pt x="4123" y="6920"/>
                    <a:pt x="3477" y="6684"/>
                    <a:pt x="2953" y="6156"/>
                  </a:cubicBezTo>
                  <a:cubicBezTo>
                    <a:pt x="1322" y="4537"/>
                    <a:pt x="2477" y="1751"/>
                    <a:pt x="4775" y="1751"/>
                  </a:cubicBezTo>
                  <a:close/>
                  <a:moveTo>
                    <a:pt x="4747" y="1318"/>
                  </a:moveTo>
                  <a:cubicBezTo>
                    <a:pt x="4008" y="1318"/>
                    <a:pt x="3255" y="1592"/>
                    <a:pt x="2644" y="2203"/>
                  </a:cubicBezTo>
                  <a:cubicBezTo>
                    <a:pt x="751" y="4096"/>
                    <a:pt x="2096" y="7347"/>
                    <a:pt x="4775" y="7347"/>
                  </a:cubicBezTo>
                  <a:cubicBezTo>
                    <a:pt x="6442" y="7347"/>
                    <a:pt x="7787" y="5989"/>
                    <a:pt x="7787" y="4335"/>
                  </a:cubicBezTo>
                  <a:cubicBezTo>
                    <a:pt x="7787" y="2521"/>
                    <a:pt x="6297" y="1318"/>
                    <a:pt x="4747" y="1318"/>
                  </a:cubicBezTo>
                  <a:close/>
                  <a:moveTo>
                    <a:pt x="4775" y="417"/>
                  </a:moveTo>
                  <a:cubicBezTo>
                    <a:pt x="6763" y="417"/>
                    <a:pt x="8454" y="1858"/>
                    <a:pt x="8763" y="3811"/>
                  </a:cubicBezTo>
                  <a:cubicBezTo>
                    <a:pt x="9085" y="5763"/>
                    <a:pt x="7930" y="7668"/>
                    <a:pt x="6049" y="8287"/>
                  </a:cubicBezTo>
                  <a:lnTo>
                    <a:pt x="5894" y="8335"/>
                  </a:lnTo>
                  <a:lnTo>
                    <a:pt x="5894" y="11300"/>
                  </a:lnTo>
                  <a:lnTo>
                    <a:pt x="3656" y="11300"/>
                  </a:lnTo>
                  <a:lnTo>
                    <a:pt x="3656" y="8335"/>
                  </a:lnTo>
                  <a:lnTo>
                    <a:pt x="3513" y="8287"/>
                  </a:lnTo>
                  <a:cubicBezTo>
                    <a:pt x="1620" y="7668"/>
                    <a:pt x="477" y="5763"/>
                    <a:pt x="786" y="3811"/>
                  </a:cubicBezTo>
                  <a:cubicBezTo>
                    <a:pt x="1108" y="1858"/>
                    <a:pt x="2798" y="417"/>
                    <a:pt x="4775" y="417"/>
                  </a:cubicBezTo>
                  <a:close/>
                  <a:moveTo>
                    <a:pt x="4775" y="1"/>
                  </a:moveTo>
                  <a:cubicBezTo>
                    <a:pt x="2620" y="1"/>
                    <a:pt x="762" y="1548"/>
                    <a:pt x="381" y="3668"/>
                  </a:cubicBezTo>
                  <a:cubicBezTo>
                    <a:pt x="0" y="5799"/>
                    <a:pt x="1203" y="7894"/>
                    <a:pt x="3227" y="8645"/>
                  </a:cubicBezTo>
                  <a:lnTo>
                    <a:pt x="3227" y="11728"/>
                  </a:lnTo>
                  <a:lnTo>
                    <a:pt x="6335" y="11728"/>
                  </a:lnTo>
                  <a:lnTo>
                    <a:pt x="6335" y="8645"/>
                  </a:lnTo>
                  <a:cubicBezTo>
                    <a:pt x="8359" y="7894"/>
                    <a:pt x="9561" y="5799"/>
                    <a:pt x="9168" y="3668"/>
                  </a:cubicBezTo>
                  <a:cubicBezTo>
                    <a:pt x="8787" y="1548"/>
                    <a:pt x="6942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54"/>
            <p:cNvSpPr/>
            <p:nvPr/>
          </p:nvSpPr>
          <p:spPr>
            <a:xfrm>
              <a:off x="3751157" y="2893807"/>
              <a:ext cx="17320" cy="161644"/>
            </a:xfrm>
            <a:custGeom>
              <a:avLst/>
              <a:gdLst/>
              <a:ahLst/>
              <a:cxnLst/>
              <a:rect l="l" t="t" r="r" b="b"/>
              <a:pathLst>
                <a:path w="430" h="4013" extrusionOk="0">
                  <a:moveTo>
                    <a:pt x="1" y="1"/>
                  </a:moveTo>
                  <a:lnTo>
                    <a:pt x="1" y="4013"/>
                  </a:lnTo>
                  <a:lnTo>
                    <a:pt x="429" y="4013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54"/>
            <p:cNvSpPr/>
            <p:nvPr/>
          </p:nvSpPr>
          <p:spPr>
            <a:xfrm>
              <a:off x="3538242" y="4502310"/>
              <a:ext cx="30250" cy="135744"/>
            </a:xfrm>
            <a:custGeom>
              <a:avLst/>
              <a:gdLst/>
              <a:ahLst/>
              <a:cxnLst/>
              <a:rect l="l" t="t" r="r" b="b"/>
              <a:pathLst>
                <a:path w="751" h="3370" extrusionOk="0">
                  <a:moveTo>
                    <a:pt x="95" y="0"/>
                  </a:moveTo>
                  <a:lnTo>
                    <a:pt x="0" y="3369"/>
                  </a:lnTo>
                  <a:lnTo>
                    <a:pt x="750" y="83"/>
                  </a:lnTo>
                  <a:lnTo>
                    <a:pt x="417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4"/>
            <p:cNvSpPr/>
            <p:nvPr/>
          </p:nvSpPr>
          <p:spPr>
            <a:xfrm>
              <a:off x="3495063" y="4318476"/>
              <a:ext cx="110810" cy="252072"/>
            </a:xfrm>
            <a:custGeom>
              <a:avLst/>
              <a:gdLst/>
              <a:ahLst/>
              <a:cxnLst/>
              <a:rect l="l" t="t" r="r" b="b"/>
              <a:pathLst>
                <a:path w="2751" h="6258" extrusionOk="0">
                  <a:moveTo>
                    <a:pt x="1042" y="1"/>
                  </a:moveTo>
                  <a:cubicBezTo>
                    <a:pt x="892" y="1"/>
                    <a:pt x="761" y="114"/>
                    <a:pt x="739" y="266"/>
                  </a:cubicBezTo>
                  <a:lnTo>
                    <a:pt x="24" y="5731"/>
                  </a:lnTo>
                  <a:cubicBezTo>
                    <a:pt x="1" y="5898"/>
                    <a:pt x="120" y="6052"/>
                    <a:pt x="286" y="6076"/>
                  </a:cubicBezTo>
                  <a:lnTo>
                    <a:pt x="1679" y="6255"/>
                  </a:lnTo>
                  <a:cubicBezTo>
                    <a:pt x="1694" y="6257"/>
                    <a:pt x="1708" y="6258"/>
                    <a:pt x="1722" y="6258"/>
                  </a:cubicBezTo>
                  <a:cubicBezTo>
                    <a:pt x="1870" y="6258"/>
                    <a:pt x="1991" y="6145"/>
                    <a:pt x="2013" y="5993"/>
                  </a:cubicBezTo>
                  <a:lnTo>
                    <a:pt x="2727" y="528"/>
                  </a:lnTo>
                  <a:cubicBezTo>
                    <a:pt x="2751" y="361"/>
                    <a:pt x="2644" y="206"/>
                    <a:pt x="2477" y="194"/>
                  </a:cubicBezTo>
                  <a:lnTo>
                    <a:pt x="1084" y="4"/>
                  </a:lnTo>
                  <a:cubicBezTo>
                    <a:pt x="1070" y="2"/>
                    <a:pt x="1056" y="1"/>
                    <a:pt x="1042" y="1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54"/>
            <p:cNvSpPr/>
            <p:nvPr/>
          </p:nvSpPr>
          <p:spPr>
            <a:xfrm>
              <a:off x="3437505" y="4318839"/>
              <a:ext cx="90711" cy="39394"/>
            </a:xfrm>
            <a:custGeom>
              <a:avLst/>
              <a:gdLst/>
              <a:ahLst/>
              <a:cxnLst/>
              <a:rect l="l" t="t" r="r" b="b"/>
              <a:pathLst>
                <a:path w="2252" h="978" extrusionOk="0">
                  <a:moveTo>
                    <a:pt x="361" y="0"/>
                  </a:moveTo>
                  <a:cubicBezTo>
                    <a:pt x="210" y="0"/>
                    <a:pt x="80" y="101"/>
                    <a:pt x="48" y="257"/>
                  </a:cubicBezTo>
                  <a:cubicBezTo>
                    <a:pt x="1" y="435"/>
                    <a:pt x="120" y="614"/>
                    <a:pt x="299" y="650"/>
                  </a:cubicBezTo>
                  <a:lnTo>
                    <a:pt x="1823" y="971"/>
                  </a:lnTo>
                  <a:cubicBezTo>
                    <a:pt x="1844" y="976"/>
                    <a:pt x="1866" y="978"/>
                    <a:pt x="1887" y="978"/>
                  </a:cubicBezTo>
                  <a:cubicBezTo>
                    <a:pt x="2042" y="978"/>
                    <a:pt x="2184" y="868"/>
                    <a:pt x="2215" y="721"/>
                  </a:cubicBezTo>
                  <a:cubicBezTo>
                    <a:pt x="2251" y="531"/>
                    <a:pt x="2132" y="364"/>
                    <a:pt x="1953" y="328"/>
                  </a:cubicBezTo>
                  <a:lnTo>
                    <a:pt x="429" y="7"/>
                  </a:lnTo>
                  <a:cubicBezTo>
                    <a:pt x="406" y="2"/>
                    <a:pt x="384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54"/>
            <p:cNvSpPr/>
            <p:nvPr/>
          </p:nvSpPr>
          <p:spPr>
            <a:xfrm>
              <a:off x="3461994" y="279842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0"/>
                  </a:moveTo>
                  <a:cubicBezTo>
                    <a:pt x="5848" y="0"/>
                    <a:pt x="5613" y="180"/>
                    <a:pt x="5560" y="452"/>
                  </a:cubicBezTo>
                  <a:lnTo>
                    <a:pt x="72" y="40742"/>
                  </a:lnTo>
                  <a:cubicBezTo>
                    <a:pt x="0" y="41052"/>
                    <a:pt x="202" y="41350"/>
                    <a:pt x="500" y="41409"/>
                  </a:cubicBezTo>
                  <a:lnTo>
                    <a:pt x="1619" y="41647"/>
                  </a:lnTo>
                  <a:cubicBezTo>
                    <a:pt x="1656" y="41655"/>
                    <a:pt x="1693" y="41658"/>
                    <a:pt x="1729" y="41658"/>
                  </a:cubicBezTo>
                  <a:cubicBezTo>
                    <a:pt x="1987" y="41658"/>
                    <a:pt x="2223" y="41478"/>
                    <a:pt x="2286" y="41207"/>
                  </a:cubicBezTo>
                  <a:lnTo>
                    <a:pt x="7775" y="916"/>
                  </a:lnTo>
                  <a:cubicBezTo>
                    <a:pt x="7834" y="606"/>
                    <a:pt x="7644" y="309"/>
                    <a:pt x="7334" y="249"/>
                  </a:cubicBezTo>
                  <a:lnTo>
                    <a:pt x="6227" y="11"/>
                  </a:lnTo>
                  <a:cubicBezTo>
                    <a:pt x="6189" y="4"/>
                    <a:pt x="6151" y="0"/>
                    <a:pt x="6114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54"/>
            <p:cNvSpPr/>
            <p:nvPr/>
          </p:nvSpPr>
          <p:spPr>
            <a:xfrm>
              <a:off x="4076290" y="4425095"/>
              <a:ext cx="49464" cy="209134"/>
            </a:xfrm>
            <a:custGeom>
              <a:avLst/>
              <a:gdLst/>
              <a:ahLst/>
              <a:cxnLst/>
              <a:rect l="l" t="t" r="r" b="b"/>
              <a:pathLst>
                <a:path w="1228" h="5192" extrusionOk="0">
                  <a:moveTo>
                    <a:pt x="644" y="0"/>
                  </a:moveTo>
                  <a:lnTo>
                    <a:pt x="322" y="72"/>
                  </a:lnTo>
                  <a:lnTo>
                    <a:pt x="1" y="131"/>
                  </a:lnTo>
                  <a:lnTo>
                    <a:pt x="1227" y="5191"/>
                  </a:lnTo>
                  <a:lnTo>
                    <a:pt x="644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54"/>
            <p:cNvSpPr/>
            <p:nvPr/>
          </p:nvSpPr>
          <p:spPr>
            <a:xfrm>
              <a:off x="4068637" y="4320732"/>
              <a:ext cx="90187" cy="39434"/>
            </a:xfrm>
            <a:custGeom>
              <a:avLst/>
              <a:gdLst/>
              <a:ahLst/>
              <a:cxnLst/>
              <a:rect l="l" t="t" r="r" b="b"/>
              <a:pathLst>
                <a:path w="2239" h="979" extrusionOk="0">
                  <a:moveTo>
                    <a:pt x="1879" y="1"/>
                  </a:moveTo>
                  <a:cubicBezTo>
                    <a:pt x="1856" y="1"/>
                    <a:pt x="1833" y="3"/>
                    <a:pt x="1810" y="7"/>
                  </a:cubicBezTo>
                  <a:lnTo>
                    <a:pt x="286" y="329"/>
                  </a:lnTo>
                  <a:cubicBezTo>
                    <a:pt x="108" y="365"/>
                    <a:pt x="0" y="543"/>
                    <a:pt x="36" y="722"/>
                  </a:cubicBezTo>
                  <a:cubicBezTo>
                    <a:pt x="67" y="877"/>
                    <a:pt x="207" y="979"/>
                    <a:pt x="360" y="979"/>
                  </a:cubicBezTo>
                  <a:cubicBezTo>
                    <a:pt x="383" y="979"/>
                    <a:pt x="406" y="977"/>
                    <a:pt x="429" y="972"/>
                  </a:cubicBezTo>
                  <a:lnTo>
                    <a:pt x="1953" y="650"/>
                  </a:lnTo>
                  <a:cubicBezTo>
                    <a:pt x="2132" y="615"/>
                    <a:pt x="2239" y="436"/>
                    <a:pt x="2203" y="269"/>
                  </a:cubicBezTo>
                  <a:cubicBezTo>
                    <a:pt x="2172" y="103"/>
                    <a:pt x="2032" y="1"/>
                    <a:pt x="1879" y="1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54"/>
            <p:cNvSpPr/>
            <p:nvPr/>
          </p:nvSpPr>
          <p:spPr>
            <a:xfrm>
              <a:off x="3825512" y="280370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7" y="0"/>
                  </a:moveTo>
                  <a:cubicBezTo>
                    <a:pt x="1681" y="0"/>
                    <a:pt x="1644" y="4"/>
                    <a:pt x="1607" y="11"/>
                  </a:cubicBezTo>
                  <a:lnTo>
                    <a:pt x="500" y="249"/>
                  </a:lnTo>
                  <a:cubicBezTo>
                    <a:pt x="191" y="309"/>
                    <a:pt x="0" y="606"/>
                    <a:pt x="60" y="916"/>
                  </a:cubicBezTo>
                  <a:lnTo>
                    <a:pt x="5548" y="41207"/>
                  </a:lnTo>
                  <a:cubicBezTo>
                    <a:pt x="5611" y="41478"/>
                    <a:pt x="5848" y="41658"/>
                    <a:pt x="6106" y="41658"/>
                  </a:cubicBezTo>
                  <a:cubicBezTo>
                    <a:pt x="6142" y="41658"/>
                    <a:pt x="6178" y="41654"/>
                    <a:pt x="6215" y="41647"/>
                  </a:cubicBezTo>
                  <a:lnTo>
                    <a:pt x="7334" y="41409"/>
                  </a:lnTo>
                  <a:cubicBezTo>
                    <a:pt x="7632" y="41350"/>
                    <a:pt x="7834" y="41052"/>
                    <a:pt x="7763" y="40742"/>
                  </a:cubicBezTo>
                  <a:lnTo>
                    <a:pt x="2274" y="452"/>
                  </a:lnTo>
                  <a:cubicBezTo>
                    <a:pt x="2211" y="180"/>
                    <a:pt x="1975" y="0"/>
                    <a:pt x="1717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54"/>
            <p:cNvSpPr/>
            <p:nvPr/>
          </p:nvSpPr>
          <p:spPr>
            <a:xfrm>
              <a:off x="3512826" y="2958052"/>
              <a:ext cx="523721" cy="44187"/>
            </a:xfrm>
            <a:custGeom>
              <a:avLst/>
              <a:gdLst/>
              <a:ahLst/>
              <a:cxnLst/>
              <a:rect l="l" t="t" r="r" b="b"/>
              <a:pathLst>
                <a:path w="13002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54"/>
            <p:cNvSpPr/>
            <p:nvPr/>
          </p:nvSpPr>
          <p:spPr>
            <a:xfrm>
              <a:off x="4036494" y="290053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0"/>
                  </a:moveTo>
                  <a:cubicBezTo>
                    <a:pt x="132" y="0"/>
                    <a:pt x="1" y="131"/>
                    <a:pt x="1" y="298"/>
                  </a:cubicBezTo>
                  <a:lnTo>
                    <a:pt x="1" y="3644"/>
                  </a:lnTo>
                  <a:cubicBezTo>
                    <a:pt x="1" y="3822"/>
                    <a:pt x="132" y="3953"/>
                    <a:pt x="298" y="3953"/>
                  </a:cubicBezTo>
                  <a:lnTo>
                    <a:pt x="1096" y="3953"/>
                  </a:lnTo>
                  <a:cubicBezTo>
                    <a:pt x="1263" y="3953"/>
                    <a:pt x="1394" y="3822"/>
                    <a:pt x="1394" y="3644"/>
                  </a:cubicBezTo>
                  <a:lnTo>
                    <a:pt x="1394" y="298"/>
                  </a:lnTo>
                  <a:cubicBezTo>
                    <a:pt x="1394" y="131"/>
                    <a:pt x="1263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54"/>
            <p:cNvSpPr/>
            <p:nvPr/>
          </p:nvSpPr>
          <p:spPr>
            <a:xfrm>
              <a:off x="3738671" y="235620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1" y="1"/>
                  </a:moveTo>
                  <a:lnTo>
                    <a:pt x="1" y="6621"/>
                  </a:lnTo>
                  <a:lnTo>
                    <a:pt x="3180" y="6621"/>
                  </a:lnTo>
                  <a:lnTo>
                    <a:pt x="3180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54"/>
            <p:cNvSpPr/>
            <p:nvPr/>
          </p:nvSpPr>
          <p:spPr>
            <a:xfrm>
              <a:off x="3709428" y="2227189"/>
              <a:ext cx="186134" cy="328081"/>
            </a:xfrm>
            <a:custGeom>
              <a:avLst/>
              <a:gdLst/>
              <a:ahLst/>
              <a:cxnLst/>
              <a:rect l="l" t="t" r="r" b="b"/>
              <a:pathLst>
                <a:path w="4621" h="8145" extrusionOk="0">
                  <a:moveTo>
                    <a:pt x="751" y="1"/>
                  </a:moveTo>
                  <a:cubicBezTo>
                    <a:pt x="334" y="1"/>
                    <a:pt x="1" y="334"/>
                    <a:pt x="1" y="739"/>
                  </a:cubicBezTo>
                  <a:lnTo>
                    <a:pt x="1" y="7395"/>
                  </a:lnTo>
                  <a:cubicBezTo>
                    <a:pt x="1" y="7811"/>
                    <a:pt x="334" y="8145"/>
                    <a:pt x="751" y="8145"/>
                  </a:cubicBezTo>
                  <a:lnTo>
                    <a:pt x="3882" y="8145"/>
                  </a:lnTo>
                  <a:cubicBezTo>
                    <a:pt x="4287" y="8145"/>
                    <a:pt x="4620" y="7811"/>
                    <a:pt x="4620" y="7395"/>
                  </a:cubicBezTo>
                  <a:lnTo>
                    <a:pt x="4620" y="739"/>
                  </a:lnTo>
                  <a:cubicBezTo>
                    <a:pt x="4620" y="334"/>
                    <a:pt x="4287" y="1"/>
                    <a:pt x="3882" y="1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54"/>
            <p:cNvSpPr/>
            <p:nvPr/>
          </p:nvSpPr>
          <p:spPr>
            <a:xfrm>
              <a:off x="3589074" y="2608229"/>
              <a:ext cx="385117" cy="455406"/>
            </a:xfrm>
            <a:custGeom>
              <a:avLst/>
              <a:gdLst/>
              <a:ahLst/>
              <a:cxnLst/>
              <a:rect l="l" t="t" r="r" b="b"/>
              <a:pathLst>
                <a:path w="9561" h="11306" extrusionOk="0">
                  <a:moveTo>
                    <a:pt x="5279" y="1337"/>
                  </a:moveTo>
                  <a:cubicBezTo>
                    <a:pt x="6717" y="1337"/>
                    <a:pt x="8096" y="2454"/>
                    <a:pt x="8096" y="4138"/>
                  </a:cubicBezTo>
                  <a:cubicBezTo>
                    <a:pt x="8096" y="5686"/>
                    <a:pt x="6846" y="6936"/>
                    <a:pt x="5299" y="6936"/>
                  </a:cubicBezTo>
                  <a:cubicBezTo>
                    <a:pt x="2810" y="6936"/>
                    <a:pt x="1560" y="3924"/>
                    <a:pt x="3322" y="2161"/>
                  </a:cubicBezTo>
                  <a:cubicBezTo>
                    <a:pt x="3892" y="1592"/>
                    <a:pt x="4592" y="1337"/>
                    <a:pt x="5279" y="1337"/>
                  </a:cubicBezTo>
                  <a:close/>
                  <a:moveTo>
                    <a:pt x="5285" y="1"/>
                  </a:moveTo>
                  <a:cubicBezTo>
                    <a:pt x="4446" y="1"/>
                    <a:pt x="3585" y="254"/>
                    <a:pt x="2810" y="816"/>
                  </a:cubicBezTo>
                  <a:cubicBezTo>
                    <a:pt x="0" y="2840"/>
                    <a:pt x="667" y="7210"/>
                    <a:pt x="3965" y="8293"/>
                  </a:cubicBezTo>
                  <a:lnTo>
                    <a:pt x="3965" y="11305"/>
                  </a:lnTo>
                  <a:lnTo>
                    <a:pt x="6644" y="11305"/>
                  </a:lnTo>
                  <a:lnTo>
                    <a:pt x="6644" y="8293"/>
                  </a:lnTo>
                  <a:cubicBezTo>
                    <a:pt x="8382" y="7722"/>
                    <a:pt x="9561" y="6090"/>
                    <a:pt x="9561" y="4257"/>
                  </a:cubicBezTo>
                  <a:cubicBezTo>
                    <a:pt x="9552" y="1748"/>
                    <a:pt x="7490" y="1"/>
                    <a:pt x="5285" y="1"/>
                  </a:cubicBezTo>
                  <a:close/>
                </a:path>
              </a:pathLst>
            </a:custGeom>
            <a:solidFill>
              <a:srgbClr val="496697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54"/>
            <p:cNvSpPr/>
            <p:nvPr/>
          </p:nvSpPr>
          <p:spPr>
            <a:xfrm>
              <a:off x="3802473" y="2902427"/>
              <a:ext cx="40" cy="161684"/>
            </a:xfrm>
            <a:custGeom>
              <a:avLst/>
              <a:gdLst/>
              <a:ahLst/>
              <a:cxnLst/>
              <a:rect l="l" t="t" r="r" b="b"/>
              <a:pathLst>
                <a:path w="1" h="4014" fill="none" extrusionOk="0">
                  <a:moveTo>
                    <a:pt x="1" y="1"/>
                  </a:moveTo>
                  <a:lnTo>
                    <a:pt x="1" y="4013"/>
                  </a:lnTo>
                </a:path>
              </a:pathLst>
            </a:custGeom>
            <a:noFill/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421975" y="1216815"/>
                <a:ext cx="6724002" cy="3433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800" dirty="0" smtClean="0"/>
                  <a:t>Bố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cần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có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mặt</a:t>
                </a:r>
                <a:r>
                  <a:rPr lang="en-US" sz="1800" dirty="0"/>
                  <a:t> ở </a:t>
                </a:r>
                <a:r>
                  <a:rPr lang="en-US" sz="1800" dirty="0" err="1"/>
                  <a:t>sân</a:t>
                </a:r>
                <a:r>
                  <a:rPr lang="en-US" sz="1800" dirty="0"/>
                  <a:t> bay </a:t>
                </a:r>
                <a:r>
                  <a:rPr lang="en-US" sz="1800" dirty="0" err="1"/>
                  <a:t>muộn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lúc</a:t>
                </a:r>
                <a:r>
                  <a:rPr lang="en-US" sz="1800" dirty="0"/>
                  <a:t> 12 </a:t>
                </a:r>
                <a:r>
                  <a:rPr lang="en-US" sz="1800" dirty="0" err="1"/>
                  <a:t>giờ</a:t>
                </a:r>
                <a:r>
                  <a:rPr lang="en-US" sz="1800" dirty="0"/>
                  <a:t> 40 </a:t>
                </a:r>
                <a:r>
                  <a:rPr lang="en-US" sz="1800" dirty="0" err="1"/>
                  <a:t>phút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tức</a:t>
                </a:r>
                <a:r>
                  <a:rPr lang="en-US" sz="1800" dirty="0"/>
                  <a:t> </a:t>
                </a:r>
                <a:r>
                  <a:rPr lang="en-US" sz="1800" dirty="0" smtClean="0"/>
                  <a:t>12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800" dirty="0" smtClean="0"/>
                  <a:t> </a:t>
                </a:r>
                <a:r>
                  <a:rPr lang="en-US" sz="1800" dirty="0"/>
                  <a:t>(</a:t>
                </a:r>
                <a:r>
                  <a:rPr lang="en-US" sz="1800" dirty="0" err="1"/>
                  <a:t>giờ</a:t>
                </a:r>
                <a:r>
                  <a:rPr lang="en-US" sz="1800" dirty="0"/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800" dirty="0" err="1"/>
                  <a:t>Vì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thời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gian</a:t>
                </a:r>
                <a:r>
                  <a:rPr lang="en-US" sz="1800" dirty="0"/>
                  <a:t> di </a:t>
                </a:r>
                <a:r>
                  <a:rPr lang="en-US" sz="1800" dirty="0" err="1"/>
                  <a:t>chuyển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từ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đến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sân</a:t>
                </a:r>
                <a:r>
                  <a:rPr lang="en-US" sz="1800" dirty="0"/>
                  <a:t> bay </a:t>
                </a:r>
                <a:r>
                  <a:rPr lang="en-US" sz="1800" dirty="0" err="1"/>
                  <a:t>muộn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khoảng</a:t>
                </a:r>
                <a:r>
                  <a:rPr lang="en-US" sz="1800" dirty="0"/>
                  <a:t> 45 </a:t>
                </a:r>
                <a:r>
                  <a:rPr lang="en-US" sz="1800" dirty="0" err="1"/>
                  <a:t>phút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tức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1800" dirty="0" smtClean="0"/>
                  <a:t> </a:t>
                </a:r>
                <a:r>
                  <a:rPr lang="en-US" sz="1800" dirty="0"/>
                  <a:t>(</a:t>
                </a:r>
                <a:r>
                  <a:rPr lang="en-US" sz="1800" dirty="0" err="1"/>
                  <a:t>giờ</a:t>
                </a:r>
                <a:r>
                  <a:rPr lang="en-US" sz="1800" dirty="0"/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800" dirty="0" err="1"/>
                  <a:t>Vậy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bố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của</a:t>
                </a:r>
                <a:r>
                  <a:rPr lang="en-US" sz="1800" dirty="0"/>
                  <a:t> </a:t>
                </a:r>
                <a:r>
                  <a:rPr lang="en-US" sz="1800" dirty="0" err="1"/>
                  <a:t>Hà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phải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đi</a:t>
                </a:r>
                <a:r>
                  <a:rPr lang="en-US" sz="1800" dirty="0"/>
                  <a:t> </a:t>
                </a:r>
                <a:r>
                  <a:rPr lang="en-US" sz="1800" dirty="0" err="1"/>
                  <a:t>từ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nhà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muộn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nhất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lúc</a:t>
                </a:r>
                <a:r>
                  <a:rPr lang="en-US" sz="1800" dirty="0"/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800" dirty="0" smtClean="0"/>
                  <a:t>12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8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1800" dirty="0" smtClean="0"/>
                  <a:t> = 11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1800" dirty="0" smtClean="0"/>
                  <a:t> giờ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tức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 11 </a:t>
                </a:r>
                <a:r>
                  <a:rPr lang="en-US" sz="1800" dirty="0" err="1"/>
                  <a:t>giờ</a:t>
                </a:r>
                <a:r>
                  <a:rPr lang="en-US" sz="1800" dirty="0"/>
                  <a:t> 55 </a:t>
                </a:r>
                <a:r>
                  <a:rPr lang="en-US" sz="1800" dirty="0" err="1"/>
                  <a:t>phút</a:t>
                </a:r>
                <a:r>
                  <a:rPr lang="en-US" sz="1800" dirty="0"/>
                  <a:t>.</a:t>
                </a: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975" y="1216815"/>
                <a:ext cx="6724002" cy="3433312"/>
              </a:xfrm>
              <a:prstGeom prst="rect">
                <a:avLst/>
              </a:prstGeom>
              <a:blipFill rotWithShape="0">
                <a:blip r:embed="rId3"/>
                <a:stretch>
                  <a:fillRect l="-725" r="-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685" y="3472072"/>
            <a:ext cx="2360232" cy="117236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4" grpId="0" animBg="1"/>
      <p:bldP spid="808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58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sz="28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00" name="Google Shape;900;p58"/>
          <p:cNvGrpSpPr/>
          <p:nvPr/>
        </p:nvGrpSpPr>
        <p:grpSpPr>
          <a:xfrm rot="6300029">
            <a:off x="-86601" y="3898342"/>
            <a:ext cx="2263971" cy="2267639"/>
            <a:chOff x="582410" y="345094"/>
            <a:chExt cx="1998559" cy="2001797"/>
          </a:xfrm>
        </p:grpSpPr>
        <p:sp>
          <p:nvSpPr>
            <p:cNvPr id="901" name="Google Shape;901;p5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5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5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5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5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5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5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5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5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5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5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5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5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5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5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5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5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5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5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5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5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5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5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5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5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5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5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5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5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5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5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5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5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5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5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5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5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5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5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5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5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5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5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5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5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5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5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5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5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5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5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6" name="Google Shape;966;p58"/>
          <p:cNvGrpSpPr/>
          <p:nvPr/>
        </p:nvGrpSpPr>
        <p:grpSpPr>
          <a:xfrm rot="1273753">
            <a:off x="7515755" y="3781719"/>
            <a:ext cx="2217065" cy="1117063"/>
            <a:chOff x="782606" y="3568534"/>
            <a:chExt cx="1748256" cy="880829"/>
          </a:xfrm>
        </p:grpSpPr>
        <p:sp>
          <p:nvSpPr>
            <p:cNvPr id="967" name="Google Shape;967;p58"/>
            <p:cNvSpPr/>
            <p:nvPr/>
          </p:nvSpPr>
          <p:spPr>
            <a:xfrm>
              <a:off x="842931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58"/>
            <p:cNvSpPr/>
            <p:nvPr/>
          </p:nvSpPr>
          <p:spPr>
            <a:xfrm>
              <a:off x="921361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58"/>
            <p:cNvSpPr/>
            <p:nvPr/>
          </p:nvSpPr>
          <p:spPr>
            <a:xfrm>
              <a:off x="99979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58"/>
            <p:cNvSpPr/>
            <p:nvPr/>
          </p:nvSpPr>
          <p:spPr>
            <a:xfrm>
              <a:off x="107818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58"/>
            <p:cNvSpPr/>
            <p:nvPr/>
          </p:nvSpPr>
          <p:spPr>
            <a:xfrm>
              <a:off x="1156616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58"/>
            <p:cNvSpPr/>
            <p:nvPr/>
          </p:nvSpPr>
          <p:spPr>
            <a:xfrm>
              <a:off x="123504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58"/>
            <p:cNvSpPr/>
            <p:nvPr/>
          </p:nvSpPr>
          <p:spPr>
            <a:xfrm>
              <a:off x="131347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58"/>
            <p:cNvSpPr/>
            <p:nvPr/>
          </p:nvSpPr>
          <p:spPr>
            <a:xfrm>
              <a:off x="1391872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58"/>
            <p:cNvSpPr/>
            <p:nvPr/>
          </p:nvSpPr>
          <p:spPr>
            <a:xfrm>
              <a:off x="1470301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58"/>
            <p:cNvSpPr/>
            <p:nvPr/>
          </p:nvSpPr>
          <p:spPr>
            <a:xfrm>
              <a:off x="1548731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58"/>
            <p:cNvSpPr/>
            <p:nvPr/>
          </p:nvSpPr>
          <p:spPr>
            <a:xfrm>
              <a:off x="1627127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58"/>
            <p:cNvSpPr/>
            <p:nvPr/>
          </p:nvSpPr>
          <p:spPr>
            <a:xfrm>
              <a:off x="170555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58"/>
            <p:cNvSpPr/>
            <p:nvPr/>
          </p:nvSpPr>
          <p:spPr>
            <a:xfrm>
              <a:off x="178398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58"/>
            <p:cNvSpPr/>
            <p:nvPr/>
          </p:nvSpPr>
          <p:spPr>
            <a:xfrm>
              <a:off x="186241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58"/>
            <p:cNvSpPr/>
            <p:nvPr/>
          </p:nvSpPr>
          <p:spPr>
            <a:xfrm>
              <a:off x="1940407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58"/>
            <p:cNvSpPr/>
            <p:nvPr/>
          </p:nvSpPr>
          <p:spPr>
            <a:xfrm>
              <a:off x="2018836" y="4348401"/>
              <a:ext cx="19355" cy="100961"/>
            </a:xfrm>
            <a:custGeom>
              <a:avLst/>
              <a:gdLst/>
              <a:ahLst/>
              <a:cxnLst/>
              <a:rect l="l" t="t" r="r" b="b"/>
              <a:pathLst>
                <a:path w="573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58"/>
            <p:cNvSpPr/>
            <p:nvPr/>
          </p:nvSpPr>
          <p:spPr>
            <a:xfrm>
              <a:off x="2097266" y="4281219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58"/>
            <p:cNvSpPr/>
            <p:nvPr/>
          </p:nvSpPr>
          <p:spPr>
            <a:xfrm>
              <a:off x="2175696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58"/>
            <p:cNvSpPr/>
            <p:nvPr/>
          </p:nvSpPr>
          <p:spPr>
            <a:xfrm>
              <a:off x="2254092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58"/>
            <p:cNvSpPr/>
            <p:nvPr/>
          </p:nvSpPr>
          <p:spPr>
            <a:xfrm>
              <a:off x="2332521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58"/>
            <p:cNvSpPr/>
            <p:nvPr/>
          </p:nvSpPr>
          <p:spPr>
            <a:xfrm>
              <a:off x="241095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58"/>
            <p:cNvSpPr/>
            <p:nvPr/>
          </p:nvSpPr>
          <p:spPr>
            <a:xfrm>
              <a:off x="782606" y="3568534"/>
              <a:ext cx="1748256" cy="876763"/>
            </a:xfrm>
            <a:custGeom>
              <a:avLst/>
              <a:gdLst/>
              <a:ahLst/>
              <a:cxnLst/>
              <a:rect l="l" t="t" r="r" b="b"/>
              <a:pathLst>
                <a:path w="51758" h="25957" extrusionOk="0">
                  <a:moveTo>
                    <a:pt x="25873" y="7894"/>
                  </a:moveTo>
                  <a:cubicBezTo>
                    <a:pt x="31457" y="7894"/>
                    <a:pt x="36505" y="11228"/>
                    <a:pt x="38684" y="16372"/>
                  </a:cubicBezTo>
                  <a:lnTo>
                    <a:pt x="39244" y="17681"/>
                  </a:lnTo>
                  <a:lnTo>
                    <a:pt x="12514" y="17681"/>
                  </a:lnTo>
                  <a:lnTo>
                    <a:pt x="13074" y="16372"/>
                  </a:lnTo>
                  <a:cubicBezTo>
                    <a:pt x="15253" y="11228"/>
                    <a:pt x="20289" y="7894"/>
                    <a:pt x="25873" y="7894"/>
                  </a:cubicBezTo>
                  <a:close/>
                  <a:moveTo>
                    <a:pt x="25873" y="0"/>
                  </a:moveTo>
                  <a:cubicBezTo>
                    <a:pt x="15765" y="0"/>
                    <a:pt x="6978" y="6942"/>
                    <a:pt x="4632" y="16776"/>
                  </a:cubicBezTo>
                  <a:lnTo>
                    <a:pt x="4597" y="16955"/>
                  </a:lnTo>
                  <a:lnTo>
                    <a:pt x="4418" y="17681"/>
                  </a:lnTo>
                  <a:lnTo>
                    <a:pt x="1" y="17681"/>
                  </a:lnTo>
                  <a:lnTo>
                    <a:pt x="1" y="25956"/>
                  </a:lnTo>
                  <a:lnTo>
                    <a:pt x="51757" y="25956"/>
                  </a:lnTo>
                  <a:lnTo>
                    <a:pt x="51757" y="17681"/>
                  </a:lnTo>
                  <a:lnTo>
                    <a:pt x="47328" y="17681"/>
                  </a:lnTo>
                  <a:lnTo>
                    <a:pt x="47161" y="16955"/>
                  </a:lnTo>
                  <a:lnTo>
                    <a:pt x="47126" y="16776"/>
                  </a:lnTo>
                  <a:cubicBezTo>
                    <a:pt x="44780" y="6942"/>
                    <a:pt x="35993" y="0"/>
                    <a:pt x="25873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58"/>
            <p:cNvSpPr/>
            <p:nvPr/>
          </p:nvSpPr>
          <p:spPr>
            <a:xfrm>
              <a:off x="863062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58"/>
            <p:cNvSpPr/>
            <p:nvPr/>
          </p:nvSpPr>
          <p:spPr>
            <a:xfrm>
              <a:off x="941458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58"/>
            <p:cNvSpPr/>
            <p:nvPr/>
          </p:nvSpPr>
          <p:spPr>
            <a:xfrm>
              <a:off x="101988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58"/>
            <p:cNvSpPr/>
            <p:nvPr/>
          </p:nvSpPr>
          <p:spPr>
            <a:xfrm>
              <a:off x="1098318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58"/>
            <p:cNvSpPr/>
            <p:nvPr/>
          </p:nvSpPr>
          <p:spPr>
            <a:xfrm>
              <a:off x="117671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58"/>
            <p:cNvSpPr/>
            <p:nvPr/>
          </p:nvSpPr>
          <p:spPr>
            <a:xfrm>
              <a:off x="1255143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58"/>
            <p:cNvSpPr/>
            <p:nvPr/>
          </p:nvSpPr>
          <p:spPr>
            <a:xfrm>
              <a:off x="1333573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58"/>
            <p:cNvSpPr/>
            <p:nvPr/>
          </p:nvSpPr>
          <p:spPr>
            <a:xfrm>
              <a:off x="141200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58"/>
            <p:cNvSpPr/>
            <p:nvPr/>
          </p:nvSpPr>
          <p:spPr>
            <a:xfrm>
              <a:off x="1490399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58"/>
            <p:cNvSpPr/>
            <p:nvPr/>
          </p:nvSpPr>
          <p:spPr>
            <a:xfrm>
              <a:off x="1568828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58"/>
            <p:cNvSpPr/>
            <p:nvPr/>
          </p:nvSpPr>
          <p:spPr>
            <a:xfrm>
              <a:off x="1647258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58"/>
            <p:cNvSpPr/>
            <p:nvPr/>
          </p:nvSpPr>
          <p:spPr>
            <a:xfrm>
              <a:off x="1725654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1" y="2989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58"/>
            <p:cNvSpPr/>
            <p:nvPr/>
          </p:nvSpPr>
          <p:spPr>
            <a:xfrm>
              <a:off x="180408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58"/>
            <p:cNvSpPr/>
            <p:nvPr/>
          </p:nvSpPr>
          <p:spPr>
            <a:xfrm>
              <a:off x="188251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58"/>
            <p:cNvSpPr/>
            <p:nvPr/>
          </p:nvSpPr>
          <p:spPr>
            <a:xfrm>
              <a:off x="1960538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58"/>
            <p:cNvSpPr/>
            <p:nvPr/>
          </p:nvSpPr>
          <p:spPr>
            <a:xfrm>
              <a:off x="2038934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58"/>
            <p:cNvSpPr/>
            <p:nvPr/>
          </p:nvSpPr>
          <p:spPr>
            <a:xfrm>
              <a:off x="2117363" y="4261122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58"/>
            <p:cNvSpPr/>
            <p:nvPr/>
          </p:nvSpPr>
          <p:spPr>
            <a:xfrm>
              <a:off x="2195793" y="4328270"/>
              <a:ext cx="19321" cy="100995"/>
            </a:xfrm>
            <a:custGeom>
              <a:avLst/>
              <a:gdLst/>
              <a:ahLst/>
              <a:cxnLst/>
              <a:rect l="l" t="t" r="r" b="b"/>
              <a:pathLst>
                <a:path w="572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58"/>
            <p:cNvSpPr/>
            <p:nvPr/>
          </p:nvSpPr>
          <p:spPr>
            <a:xfrm>
              <a:off x="2274223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58"/>
            <p:cNvSpPr/>
            <p:nvPr/>
          </p:nvSpPr>
          <p:spPr>
            <a:xfrm>
              <a:off x="2352619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58"/>
            <p:cNvSpPr/>
            <p:nvPr/>
          </p:nvSpPr>
          <p:spPr>
            <a:xfrm>
              <a:off x="243104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91966" y="1699063"/>
            <a:ext cx="2370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Ghi</a:t>
            </a:r>
            <a:r>
              <a:rPr lang="en-US" sz="2000" dirty="0" smtClean="0"/>
              <a:t> </a:t>
            </a:r>
            <a:r>
              <a:rPr lang="en-US" sz="2000" dirty="0" err="1" smtClean="0"/>
              <a:t>nhớ</a:t>
            </a:r>
            <a:r>
              <a:rPr lang="en-US" sz="2000" dirty="0" smtClean="0"/>
              <a:t> </a:t>
            </a:r>
            <a:r>
              <a:rPr lang="en-US" sz="2000" dirty="0" err="1" smtClean="0"/>
              <a:t>kiến</a:t>
            </a:r>
            <a:r>
              <a:rPr lang="en-US" sz="2000" dirty="0" smtClean="0"/>
              <a:t> </a:t>
            </a:r>
            <a:r>
              <a:rPr lang="en-US" sz="2000" dirty="0" err="1" smtClean="0"/>
              <a:t>thức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bài</a:t>
            </a:r>
            <a:endParaRPr lang="en-US" sz="20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455271" y="1699063"/>
            <a:ext cx="2233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Hoàn</a:t>
            </a:r>
            <a:r>
              <a:rPr lang="en-US" sz="2000" dirty="0" smtClean="0"/>
              <a:t> </a:t>
            </a:r>
            <a:r>
              <a:rPr lang="en-US" sz="2000" dirty="0" err="1" smtClean="0"/>
              <a:t>thành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bài</a:t>
            </a:r>
            <a:r>
              <a:rPr lang="en-US" sz="2000" dirty="0" smtClean="0"/>
              <a:t> </a:t>
            </a:r>
            <a:r>
              <a:rPr lang="en-US" sz="2000" dirty="0" err="1" smtClean="0"/>
              <a:t>tập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SBT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5876422" y="1702681"/>
            <a:ext cx="25898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Chuẩn</a:t>
            </a:r>
            <a:r>
              <a:rPr lang="en-US" sz="2000" dirty="0" smtClean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mới</a:t>
            </a:r>
            <a:r>
              <a:rPr lang="en-US" sz="2000" dirty="0"/>
              <a:t> “</a:t>
            </a:r>
            <a:r>
              <a:rPr lang="en-US" sz="2000" b="1" dirty="0" err="1"/>
              <a:t>Bài</a:t>
            </a:r>
            <a:r>
              <a:rPr lang="en-US" sz="2000" b="1" dirty="0"/>
              <a:t> 5: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quen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vô</a:t>
            </a:r>
            <a:r>
              <a:rPr lang="en-US" sz="2000" dirty="0"/>
              <a:t> </a:t>
            </a:r>
            <a:r>
              <a:rPr lang="en-US" sz="2000" dirty="0" err="1"/>
              <a:t>hạn</a:t>
            </a:r>
            <a:r>
              <a:rPr lang="en-US" sz="2000" dirty="0"/>
              <a:t> </a:t>
            </a:r>
            <a:r>
              <a:rPr lang="en-US" sz="2000" dirty="0" err="1"/>
              <a:t>tuần</a:t>
            </a:r>
            <a:r>
              <a:rPr lang="en-US" sz="2000" dirty="0"/>
              <a:t> </a:t>
            </a:r>
            <a:r>
              <a:rPr lang="en-US" sz="2000" dirty="0" err="1"/>
              <a:t>hoàn</a:t>
            </a:r>
            <a:r>
              <a:rPr lang="en-US" sz="2000" dirty="0"/>
              <a:t>”.</a:t>
            </a:r>
          </a:p>
        </p:txBody>
      </p:sp>
      <p:grpSp>
        <p:nvGrpSpPr>
          <p:cNvPr id="133" name="Google Shape;1047;p63"/>
          <p:cNvGrpSpPr/>
          <p:nvPr/>
        </p:nvGrpSpPr>
        <p:grpSpPr>
          <a:xfrm rot="-387821">
            <a:off x="4193029" y="3692404"/>
            <a:ext cx="896489" cy="1144644"/>
            <a:chOff x="6662225" y="1139925"/>
            <a:chExt cx="1453177" cy="1855428"/>
          </a:xfrm>
        </p:grpSpPr>
        <p:sp>
          <p:nvSpPr>
            <p:cNvPr id="134" name="Google Shape;1048;p63"/>
            <p:cNvSpPr/>
            <p:nvPr/>
          </p:nvSpPr>
          <p:spPr>
            <a:xfrm>
              <a:off x="6662225" y="1142527"/>
              <a:ext cx="1451177" cy="1852825"/>
            </a:xfrm>
            <a:custGeom>
              <a:avLst/>
              <a:gdLst/>
              <a:ahLst/>
              <a:cxnLst/>
              <a:rect l="l" t="t" r="r" b="b"/>
              <a:pathLst>
                <a:path w="43494" h="55532" extrusionOk="0">
                  <a:moveTo>
                    <a:pt x="38277" y="1"/>
                  </a:moveTo>
                  <a:cubicBezTo>
                    <a:pt x="38226" y="1"/>
                    <a:pt x="38175" y="2"/>
                    <a:pt x="38124" y="6"/>
                  </a:cubicBezTo>
                  <a:lnTo>
                    <a:pt x="21241" y="994"/>
                  </a:lnTo>
                  <a:lnTo>
                    <a:pt x="4358" y="1982"/>
                  </a:lnTo>
                  <a:lnTo>
                    <a:pt x="4310" y="1982"/>
                  </a:lnTo>
                  <a:cubicBezTo>
                    <a:pt x="1869" y="2137"/>
                    <a:pt x="0" y="3518"/>
                    <a:pt x="143" y="5792"/>
                  </a:cubicBezTo>
                  <a:lnTo>
                    <a:pt x="655" y="14519"/>
                  </a:lnTo>
                  <a:lnTo>
                    <a:pt x="1179" y="23258"/>
                  </a:lnTo>
                  <a:cubicBezTo>
                    <a:pt x="1179" y="23282"/>
                    <a:pt x="1191" y="23306"/>
                    <a:pt x="1191" y="23330"/>
                  </a:cubicBezTo>
                  <a:cubicBezTo>
                    <a:pt x="1203" y="23354"/>
                    <a:pt x="2084" y="37843"/>
                    <a:pt x="2084" y="37843"/>
                  </a:cubicBezTo>
                  <a:lnTo>
                    <a:pt x="2929" y="52286"/>
                  </a:lnTo>
                  <a:cubicBezTo>
                    <a:pt x="3032" y="54118"/>
                    <a:pt x="4544" y="55531"/>
                    <a:pt x="6354" y="55531"/>
                  </a:cubicBezTo>
                  <a:cubicBezTo>
                    <a:pt x="6426" y="55531"/>
                    <a:pt x="6499" y="55529"/>
                    <a:pt x="6572" y="55524"/>
                  </a:cubicBezTo>
                  <a:lnTo>
                    <a:pt x="22467" y="54607"/>
                  </a:lnTo>
                  <a:lnTo>
                    <a:pt x="38350" y="53667"/>
                  </a:lnTo>
                  <a:cubicBezTo>
                    <a:pt x="40660" y="53524"/>
                    <a:pt x="42101" y="51833"/>
                    <a:pt x="42565" y="51309"/>
                  </a:cubicBezTo>
                  <a:cubicBezTo>
                    <a:pt x="43184" y="50631"/>
                    <a:pt x="43494" y="49726"/>
                    <a:pt x="43434" y="48809"/>
                  </a:cubicBezTo>
                  <a:lnTo>
                    <a:pt x="42077" y="25568"/>
                  </a:lnTo>
                  <a:lnTo>
                    <a:pt x="40719" y="2315"/>
                  </a:lnTo>
                  <a:cubicBezTo>
                    <a:pt x="40639" y="1009"/>
                    <a:pt x="39567" y="1"/>
                    <a:pt x="38277" y="1"/>
                  </a:cubicBezTo>
                  <a:close/>
                </a:path>
              </a:pathLst>
            </a:custGeom>
            <a:solidFill>
              <a:schemeClr val="dk1"/>
            </a:solidFill>
            <a:ln w="53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049;p63"/>
            <p:cNvSpPr/>
            <p:nvPr/>
          </p:nvSpPr>
          <p:spPr>
            <a:xfrm>
              <a:off x="6727752" y="1142527"/>
              <a:ext cx="1387650" cy="1813054"/>
            </a:xfrm>
            <a:custGeom>
              <a:avLst/>
              <a:gdLst/>
              <a:ahLst/>
              <a:cxnLst/>
              <a:rect l="l" t="t" r="r" b="b"/>
              <a:pathLst>
                <a:path w="41590" h="54340" extrusionOk="0">
                  <a:moveTo>
                    <a:pt x="36313" y="1"/>
                  </a:moveTo>
                  <a:cubicBezTo>
                    <a:pt x="36262" y="1"/>
                    <a:pt x="36211" y="2"/>
                    <a:pt x="36160" y="6"/>
                  </a:cubicBezTo>
                  <a:lnTo>
                    <a:pt x="2394" y="1982"/>
                  </a:lnTo>
                  <a:cubicBezTo>
                    <a:pt x="1036" y="2065"/>
                    <a:pt x="1" y="3220"/>
                    <a:pt x="72" y="4589"/>
                  </a:cubicBezTo>
                  <a:lnTo>
                    <a:pt x="2787" y="51083"/>
                  </a:lnTo>
                  <a:cubicBezTo>
                    <a:pt x="2890" y="52922"/>
                    <a:pt x="4424" y="54339"/>
                    <a:pt x="6244" y="54339"/>
                  </a:cubicBezTo>
                  <a:cubicBezTo>
                    <a:pt x="6310" y="54339"/>
                    <a:pt x="6376" y="54337"/>
                    <a:pt x="6442" y="54334"/>
                  </a:cubicBezTo>
                  <a:lnTo>
                    <a:pt x="38232" y="52464"/>
                  </a:lnTo>
                  <a:cubicBezTo>
                    <a:pt x="40137" y="52357"/>
                    <a:pt x="41589" y="50714"/>
                    <a:pt x="41470" y="48809"/>
                  </a:cubicBezTo>
                  <a:lnTo>
                    <a:pt x="38755" y="2315"/>
                  </a:lnTo>
                  <a:cubicBezTo>
                    <a:pt x="38675" y="1009"/>
                    <a:pt x="37603" y="1"/>
                    <a:pt x="3631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050;p63"/>
            <p:cNvSpPr/>
            <p:nvPr/>
          </p:nvSpPr>
          <p:spPr>
            <a:xfrm>
              <a:off x="6725784" y="1139925"/>
              <a:ext cx="1332398" cy="826718"/>
            </a:xfrm>
            <a:custGeom>
              <a:avLst/>
              <a:gdLst/>
              <a:ahLst/>
              <a:cxnLst/>
              <a:rect l="l" t="t" r="r" b="b"/>
              <a:pathLst>
                <a:path w="39934" h="24778" fill="none" extrusionOk="0">
                  <a:moveTo>
                    <a:pt x="39791" y="19860"/>
                  </a:moveTo>
                  <a:cubicBezTo>
                    <a:pt x="39934" y="22515"/>
                    <a:pt x="1262" y="24777"/>
                    <a:pt x="1107" y="22122"/>
                  </a:cubicBezTo>
                  <a:lnTo>
                    <a:pt x="83" y="4667"/>
                  </a:lnTo>
                  <a:cubicBezTo>
                    <a:pt x="0" y="3310"/>
                    <a:pt x="1036" y="2143"/>
                    <a:pt x="2405" y="2060"/>
                  </a:cubicBezTo>
                  <a:lnTo>
                    <a:pt x="36171" y="84"/>
                  </a:lnTo>
                  <a:cubicBezTo>
                    <a:pt x="37517" y="0"/>
                    <a:pt x="38683" y="1036"/>
                    <a:pt x="38767" y="2393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051;p63"/>
            <p:cNvSpPr/>
            <p:nvPr/>
          </p:nvSpPr>
          <p:spPr>
            <a:xfrm>
              <a:off x="6778599" y="1189404"/>
              <a:ext cx="1218023" cy="606075"/>
            </a:xfrm>
            <a:custGeom>
              <a:avLst/>
              <a:gdLst/>
              <a:ahLst/>
              <a:cxnLst/>
              <a:rect l="l" t="t" r="r" b="b"/>
              <a:pathLst>
                <a:path w="36506" h="18165" extrusionOk="0">
                  <a:moveTo>
                    <a:pt x="33478" y="0"/>
                  </a:moveTo>
                  <a:cubicBezTo>
                    <a:pt x="33428" y="0"/>
                    <a:pt x="33377" y="2"/>
                    <a:pt x="33326" y="5"/>
                  </a:cubicBezTo>
                  <a:lnTo>
                    <a:pt x="2203" y="1827"/>
                  </a:lnTo>
                  <a:cubicBezTo>
                    <a:pt x="953" y="1899"/>
                    <a:pt x="1" y="2970"/>
                    <a:pt x="72" y="4220"/>
                  </a:cubicBezTo>
                  <a:lnTo>
                    <a:pt x="822" y="16972"/>
                  </a:lnTo>
                  <a:cubicBezTo>
                    <a:pt x="857" y="17641"/>
                    <a:pt x="1416" y="18164"/>
                    <a:pt x="2089" y="18164"/>
                  </a:cubicBezTo>
                  <a:cubicBezTo>
                    <a:pt x="2111" y="18164"/>
                    <a:pt x="2133" y="18164"/>
                    <a:pt x="2156" y="18162"/>
                  </a:cubicBezTo>
                  <a:lnTo>
                    <a:pt x="35279" y="16210"/>
                  </a:lnTo>
                  <a:cubicBezTo>
                    <a:pt x="35981" y="16174"/>
                    <a:pt x="36505" y="15567"/>
                    <a:pt x="36469" y="14876"/>
                  </a:cubicBezTo>
                  <a:lnTo>
                    <a:pt x="35731" y="2137"/>
                  </a:lnTo>
                  <a:cubicBezTo>
                    <a:pt x="35663" y="926"/>
                    <a:pt x="34663" y="0"/>
                    <a:pt x="334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052;p63"/>
            <p:cNvSpPr/>
            <p:nvPr/>
          </p:nvSpPr>
          <p:spPr>
            <a:xfrm>
              <a:off x="6895373" y="2043991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5" y="0"/>
                  </a:moveTo>
                  <a:cubicBezTo>
                    <a:pt x="4422" y="0"/>
                    <a:pt x="4408" y="1"/>
                    <a:pt x="4394" y="2"/>
                  </a:cubicBezTo>
                  <a:lnTo>
                    <a:pt x="537" y="240"/>
                  </a:lnTo>
                  <a:cubicBezTo>
                    <a:pt x="227" y="264"/>
                    <a:pt x="1" y="526"/>
                    <a:pt x="25" y="823"/>
                  </a:cubicBezTo>
                  <a:lnTo>
                    <a:pt x="263" y="4681"/>
                  </a:lnTo>
                  <a:cubicBezTo>
                    <a:pt x="275" y="4983"/>
                    <a:pt x="524" y="5205"/>
                    <a:pt x="823" y="5205"/>
                  </a:cubicBezTo>
                  <a:cubicBezTo>
                    <a:pt x="831" y="5205"/>
                    <a:pt x="839" y="5205"/>
                    <a:pt x="846" y="5205"/>
                  </a:cubicBezTo>
                  <a:lnTo>
                    <a:pt x="4704" y="4967"/>
                  </a:lnTo>
                  <a:cubicBezTo>
                    <a:pt x="5002" y="4943"/>
                    <a:pt x="5240" y="4681"/>
                    <a:pt x="5216" y="4371"/>
                  </a:cubicBezTo>
                  <a:lnTo>
                    <a:pt x="4978" y="526"/>
                  </a:lnTo>
                  <a:cubicBezTo>
                    <a:pt x="4955" y="230"/>
                    <a:pt x="4716" y="0"/>
                    <a:pt x="4435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053;p63"/>
            <p:cNvSpPr/>
            <p:nvPr/>
          </p:nvSpPr>
          <p:spPr>
            <a:xfrm>
              <a:off x="6909286" y="2265295"/>
              <a:ext cx="174432" cy="173631"/>
            </a:xfrm>
            <a:custGeom>
              <a:avLst/>
              <a:gdLst/>
              <a:ahLst/>
              <a:cxnLst/>
              <a:rect l="l" t="t" r="r" b="b"/>
              <a:pathLst>
                <a:path w="5228" h="5204" extrusionOk="0">
                  <a:moveTo>
                    <a:pt x="4406" y="0"/>
                  </a:moveTo>
                  <a:cubicBezTo>
                    <a:pt x="4398" y="0"/>
                    <a:pt x="4390" y="0"/>
                    <a:pt x="4382" y="1"/>
                  </a:cubicBezTo>
                  <a:lnTo>
                    <a:pt x="536" y="239"/>
                  </a:lnTo>
                  <a:cubicBezTo>
                    <a:pt x="227" y="262"/>
                    <a:pt x="1" y="524"/>
                    <a:pt x="13" y="834"/>
                  </a:cubicBezTo>
                  <a:lnTo>
                    <a:pt x="251" y="4680"/>
                  </a:lnTo>
                  <a:cubicBezTo>
                    <a:pt x="274" y="4981"/>
                    <a:pt x="523" y="5204"/>
                    <a:pt x="812" y="5204"/>
                  </a:cubicBezTo>
                  <a:cubicBezTo>
                    <a:pt x="819" y="5204"/>
                    <a:pt x="827" y="5204"/>
                    <a:pt x="834" y="5204"/>
                  </a:cubicBezTo>
                  <a:lnTo>
                    <a:pt x="4692" y="4965"/>
                  </a:lnTo>
                  <a:cubicBezTo>
                    <a:pt x="5001" y="4942"/>
                    <a:pt x="5228" y="4680"/>
                    <a:pt x="5216" y="4370"/>
                  </a:cubicBezTo>
                  <a:lnTo>
                    <a:pt x="4978" y="524"/>
                  </a:lnTo>
                  <a:cubicBezTo>
                    <a:pt x="4954" y="223"/>
                    <a:pt x="4705" y="0"/>
                    <a:pt x="4406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054;p63"/>
            <p:cNvSpPr/>
            <p:nvPr/>
          </p:nvSpPr>
          <p:spPr>
            <a:xfrm>
              <a:off x="6922798" y="2486899"/>
              <a:ext cx="174833" cy="173331"/>
            </a:xfrm>
            <a:custGeom>
              <a:avLst/>
              <a:gdLst/>
              <a:ahLst/>
              <a:cxnLst/>
              <a:rect l="l" t="t" r="r" b="b"/>
              <a:pathLst>
                <a:path w="5240" h="5195" extrusionOk="0">
                  <a:moveTo>
                    <a:pt x="4439" y="0"/>
                  </a:moveTo>
                  <a:cubicBezTo>
                    <a:pt x="4424" y="0"/>
                    <a:pt x="4409" y="1"/>
                    <a:pt x="4394" y="2"/>
                  </a:cubicBezTo>
                  <a:lnTo>
                    <a:pt x="536" y="240"/>
                  </a:lnTo>
                  <a:cubicBezTo>
                    <a:pt x="239" y="252"/>
                    <a:pt x="1" y="514"/>
                    <a:pt x="24" y="824"/>
                  </a:cubicBezTo>
                  <a:lnTo>
                    <a:pt x="262" y="4681"/>
                  </a:lnTo>
                  <a:cubicBezTo>
                    <a:pt x="274" y="4965"/>
                    <a:pt x="513" y="5195"/>
                    <a:pt x="803" y="5195"/>
                  </a:cubicBezTo>
                  <a:cubicBezTo>
                    <a:pt x="817" y="5195"/>
                    <a:pt x="832" y="5194"/>
                    <a:pt x="846" y="5193"/>
                  </a:cubicBezTo>
                  <a:lnTo>
                    <a:pt x="4703" y="4955"/>
                  </a:lnTo>
                  <a:cubicBezTo>
                    <a:pt x="5001" y="4931"/>
                    <a:pt x="5239" y="4669"/>
                    <a:pt x="5215" y="4372"/>
                  </a:cubicBezTo>
                  <a:lnTo>
                    <a:pt x="4977" y="514"/>
                  </a:lnTo>
                  <a:cubicBezTo>
                    <a:pt x="4966" y="220"/>
                    <a:pt x="4728" y="0"/>
                    <a:pt x="443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055;p63"/>
            <p:cNvSpPr/>
            <p:nvPr/>
          </p:nvSpPr>
          <p:spPr>
            <a:xfrm>
              <a:off x="7116643" y="2030478"/>
              <a:ext cx="174833" cy="173331"/>
            </a:xfrm>
            <a:custGeom>
              <a:avLst/>
              <a:gdLst/>
              <a:ahLst/>
              <a:cxnLst/>
              <a:rect l="l" t="t" r="r" b="b"/>
              <a:pathLst>
                <a:path w="5240" h="5195" extrusionOk="0">
                  <a:moveTo>
                    <a:pt x="4439" y="0"/>
                  </a:moveTo>
                  <a:cubicBezTo>
                    <a:pt x="4424" y="0"/>
                    <a:pt x="4409" y="1"/>
                    <a:pt x="4394" y="2"/>
                  </a:cubicBezTo>
                  <a:lnTo>
                    <a:pt x="537" y="240"/>
                  </a:lnTo>
                  <a:cubicBezTo>
                    <a:pt x="239" y="252"/>
                    <a:pt x="1" y="514"/>
                    <a:pt x="25" y="823"/>
                  </a:cubicBezTo>
                  <a:lnTo>
                    <a:pt x="263" y="4681"/>
                  </a:lnTo>
                  <a:cubicBezTo>
                    <a:pt x="274" y="4965"/>
                    <a:pt x="513" y="5195"/>
                    <a:pt x="803" y="5195"/>
                  </a:cubicBezTo>
                  <a:cubicBezTo>
                    <a:pt x="818" y="5195"/>
                    <a:pt x="832" y="5194"/>
                    <a:pt x="846" y="5193"/>
                  </a:cubicBezTo>
                  <a:lnTo>
                    <a:pt x="4704" y="4955"/>
                  </a:lnTo>
                  <a:cubicBezTo>
                    <a:pt x="5001" y="4931"/>
                    <a:pt x="5240" y="4669"/>
                    <a:pt x="5216" y="4372"/>
                  </a:cubicBezTo>
                  <a:lnTo>
                    <a:pt x="4978" y="514"/>
                  </a:lnTo>
                  <a:cubicBezTo>
                    <a:pt x="4966" y="219"/>
                    <a:pt x="4728" y="0"/>
                    <a:pt x="443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056;p63"/>
            <p:cNvSpPr/>
            <p:nvPr/>
          </p:nvSpPr>
          <p:spPr>
            <a:xfrm>
              <a:off x="7130556" y="2251749"/>
              <a:ext cx="174432" cy="173331"/>
            </a:xfrm>
            <a:custGeom>
              <a:avLst/>
              <a:gdLst/>
              <a:ahLst/>
              <a:cxnLst/>
              <a:rect l="l" t="t" r="r" b="b"/>
              <a:pathLst>
                <a:path w="5228" h="5195" extrusionOk="0">
                  <a:moveTo>
                    <a:pt x="4425" y="0"/>
                  </a:moveTo>
                  <a:cubicBezTo>
                    <a:pt x="4411" y="0"/>
                    <a:pt x="4396" y="1"/>
                    <a:pt x="4382" y="2"/>
                  </a:cubicBezTo>
                  <a:lnTo>
                    <a:pt x="536" y="240"/>
                  </a:lnTo>
                  <a:cubicBezTo>
                    <a:pt x="227" y="252"/>
                    <a:pt x="0" y="514"/>
                    <a:pt x="12" y="823"/>
                  </a:cubicBezTo>
                  <a:lnTo>
                    <a:pt x="251" y="4681"/>
                  </a:lnTo>
                  <a:cubicBezTo>
                    <a:pt x="273" y="4975"/>
                    <a:pt x="511" y="5195"/>
                    <a:pt x="801" y="5195"/>
                  </a:cubicBezTo>
                  <a:cubicBezTo>
                    <a:pt x="816" y="5195"/>
                    <a:pt x="831" y="5194"/>
                    <a:pt x="846" y="5193"/>
                  </a:cubicBezTo>
                  <a:lnTo>
                    <a:pt x="4692" y="4955"/>
                  </a:lnTo>
                  <a:cubicBezTo>
                    <a:pt x="5001" y="4943"/>
                    <a:pt x="5227" y="4681"/>
                    <a:pt x="5215" y="4371"/>
                  </a:cubicBezTo>
                  <a:lnTo>
                    <a:pt x="4977" y="514"/>
                  </a:lnTo>
                  <a:cubicBezTo>
                    <a:pt x="4955" y="230"/>
                    <a:pt x="4715" y="0"/>
                    <a:pt x="4425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057;p63"/>
            <p:cNvSpPr/>
            <p:nvPr/>
          </p:nvSpPr>
          <p:spPr>
            <a:xfrm>
              <a:off x="7144069" y="2472986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6" y="1"/>
                  </a:moveTo>
                  <a:cubicBezTo>
                    <a:pt x="4422" y="1"/>
                    <a:pt x="4408" y="1"/>
                    <a:pt x="4394" y="2"/>
                  </a:cubicBezTo>
                  <a:lnTo>
                    <a:pt x="536" y="241"/>
                  </a:lnTo>
                  <a:cubicBezTo>
                    <a:pt x="238" y="264"/>
                    <a:pt x="0" y="526"/>
                    <a:pt x="24" y="824"/>
                  </a:cubicBezTo>
                  <a:lnTo>
                    <a:pt x="262" y="4682"/>
                  </a:lnTo>
                  <a:cubicBezTo>
                    <a:pt x="285" y="4983"/>
                    <a:pt x="535" y="5206"/>
                    <a:pt x="823" y="5206"/>
                  </a:cubicBezTo>
                  <a:cubicBezTo>
                    <a:pt x="831" y="5206"/>
                    <a:pt x="838" y="5206"/>
                    <a:pt x="846" y="5205"/>
                  </a:cubicBezTo>
                  <a:lnTo>
                    <a:pt x="4703" y="4955"/>
                  </a:lnTo>
                  <a:cubicBezTo>
                    <a:pt x="5013" y="4944"/>
                    <a:pt x="5239" y="4682"/>
                    <a:pt x="5215" y="4372"/>
                  </a:cubicBezTo>
                  <a:lnTo>
                    <a:pt x="4977" y="526"/>
                  </a:lnTo>
                  <a:cubicBezTo>
                    <a:pt x="4966" y="231"/>
                    <a:pt x="4727" y="1"/>
                    <a:pt x="443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058;p63"/>
            <p:cNvSpPr/>
            <p:nvPr/>
          </p:nvSpPr>
          <p:spPr>
            <a:xfrm>
              <a:off x="7337914" y="2016565"/>
              <a:ext cx="174833" cy="173365"/>
            </a:xfrm>
            <a:custGeom>
              <a:avLst/>
              <a:gdLst/>
              <a:ahLst/>
              <a:cxnLst/>
              <a:rect l="l" t="t" r="r" b="b"/>
              <a:pathLst>
                <a:path w="5240" h="5196" extrusionOk="0">
                  <a:moveTo>
                    <a:pt x="4437" y="1"/>
                  </a:moveTo>
                  <a:cubicBezTo>
                    <a:pt x="4422" y="1"/>
                    <a:pt x="4408" y="1"/>
                    <a:pt x="4394" y="2"/>
                  </a:cubicBezTo>
                  <a:lnTo>
                    <a:pt x="548" y="240"/>
                  </a:lnTo>
                  <a:cubicBezTo>
                    <a:pt x="239" y="264"/>
                    <a:pt x="1" y="526"/>
                    <a:pt x="24" y="824"/>
                  </a:cubicBezTo>
                  <a:lnTo>
                    <a:pt x="262" y="4681"/>
                  </a:lnTo>
                  <a:cubicBezTo>
                    <a:pt x="285" y="4976"/>
                    <a:pt x="523" y="5195"/>
                    <a:pt x="803" y="5195"/>
                  </a:cubicBezTo>
                  <a:cubicBezTo>
                    <a:pt x="817" y="5195"/>
                    <a:pt x="831" y="5194"/>
                    <a:pt x="846" y="5193"/>
                  </a:cubicBezTo>
                  <a:lnTo>
                    <a:pt x="4704" y="4955"/>
                  </a:lnTo>
                  <a:cubicBezTo>
                    <a:pt x="5013" y="4943"/>
                    <a:pt x="5239" y="4681"/>
                    <a:pt x="5227" y="4372"/>
                  </a:cubicBezTo>
                  <a:lnTo>
                    <a:pt x="4977" y="514"/>
                  </a:lnTo>
                  <a:cubicBezTo>
                    <a:pt x="4966" y="230"/>
                    <a:pt x="4727" y="1"/>
                    <a:pt x="4437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059;p63"/>
            <p:cNvSpPr/>
            <p:nvPr/>
          </p:nvSpPr>
          <p:spPr>
            <a:xfrm>
              <a:off x="7351827" y="2237869"/>
              <a:ext cx="174799" cy="173665"/>
            </a:xfrm>
            <a:custGeom>
              <a:avLst/>
              <a:gdLst/>
              <a:ahLst/>
              <a:cxnLst/>
              <a:rect l="l" t="t" r="r" b="b"/>
              <a:pathLst>
                <a:path w="5239" h="5205" extrusionOk="0">
                  <a:moveTo>
                    <a:pt x="4416" y="1"/>
                  </a:moveTo>
                  <a:cubicBezTo>
                    <a:pt x="4409" y="1"/>
                    <a:pt x="4401" y="1"/>
                    <a:pt x="4394" y="1"/>
                  </a:cubicBezTo>
                  <a:lnTo>
                    <a:pt x="536" y="239"/>
                  </a:lnTo>
                  <a:cubicBezTo>
                    <a:pt x="226" y="263"/>
                    <a:pt x="0" y="525"/>
                    <a:pt x="24" y="834"/>
                  </a:cubicBezTo>
                  <a:lnTo>
                    <a:pt x="262" y="4680"/>
                  </a:lnTo>
                  <a:cubicBezTo>
                    <a:pt x="274" y="4982"/>
                    <a:pt x="523" y="5204"/>
                    <a:pt x="822" y="5204"/>
                  </a:cubicBezTo>
                  <a:cubicBezTo>
                    <a:pt x="830" y="5204"/>
                    <a:pt x="838" y="5204"/>
                    <a:pt x="846" y="5204"/>
                  </a:cubicBezTo>
                  <a:lnTo>
                    <a:pt x="4703" y="4966"/>
                  </a:lnTo>
                  <a:cubicBezTo>
                    <a:pt x="5001" y="4942"/>
                    <a:pt x="5239" y="4680"/>
                    <a:pt x="5215" y="4371"/>
                  </a:cubicBezTo>
                  <a:lnTo>
                    <a:pt x="4977" y="525"/>
                  </a:lnTo>
                  <a:cubicBezTo>
                    <a:pt x="4954" y="223"/>
                    <a:pt x="4704" y="1"/>
                    <a:pt x="441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060;p63"/>
            <p:cNvSpPr/>
            <p:nvPr/>
          </p:nvSpPr>
          <p:spPr>
            <a:xfrm>
              <a:off x="7365339" y="2459140"/>
              <a:ext cx="174799" cy="173698"/>
            </a:xfrm>
            <a:custGeom>
              <a:avLst/>
              <a:gdLst/>
              <a:ahLst/>
              <a:cxnLst/>
              <a:rect l="l" t="t" r="r" b="b"/>
              <a:pathLst>
                <a:path w="5239" h="5206" extrusionOk="0">
                  <a:moveTo>
                    <a:pt x="4417" y="0"/>
                  </a:moveTo>
                  <a:cubicBezTo>
                    <a:pt x="4409" y="0"/>
                    <a:pt x="4401" y="0"/>
                    <a:pt x="4393" y="1"/>
                  </a:cubicBezTo>
                  <a:lnTo>
                    <a:pt x="548" y="239"/>
                  </a:lnTo>
                  <a:cubicBezTo>
                    <a:pt x="238" y="263"/>
                    <a:pt x="0" y="525"/>
                    <a:pt x="24" y="834"/>
                  </a:cubicBezTo>
                  <a:lnTo>
                    <a:pt x="262" y="4680"/>
                  </a:lnTo>
                  <a:cubicBezTo>
                    <a:pt x="285" y="4975"/>
                    <a:pt x="524" y="5205"/>
                    <a:pt x="804" y="5205"/>
                  </a:cubicBezTo>
                  <a:cubicBezTo>
                    <a:pt x="818" y="5205"/>
                    <a:pt x="832" y="5205"/>
                    <a:pt x="845" y="5204"/>
                  </a:cubicBezTo>
                  <a:lnTo>
                    <a:pt x="4703" y="4966"/>
                  </a:lnTo>
                  <a:cubicBezTo>
                    <a:pt x="5013" y="4942"/>
                    <a:pt x="5239" y="4680"/>
                    <a:pt x="5227" y="4382"/>
                  </a:cubicBezTo>
                  <a:lnTo>
                    <a:pt x="4977" y="525"/>
                  </a:lnTo>
                  <a:cubicBezTo>
                    <a:pt x="4965" y="223"/>
                    <a:pt x="4716" y="0"/>
                    <a:pt x="4417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061;p63"/>
            <p:cNvSpPr/>
            <p:nvPr/>
          </p:nvSpPr>
          <p:spPr>
            <a:xfrm>
              <a:off x="7559184" y="2002719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17" y="0"/>
                  </a:moveTo>
                  <a:cubicBezTo>
                    <a:pt x="4409" y="0"/>
                    <a:pt x="4402" y="0"/>
                    <a:pt x="4394" y="0"/>
                  </a:cubicBezTo>
                  <a:lnTo>
                    <a:pt x="548" y="251"/>
                  </a:lnTo>
                  <a:cubicBezTo>
                    <a:pt x="238" y="262"/>
                    <a:pt x="0" y="524"/>
                    <a:pt x="24" y="834"/>
                  </a:cubicBezTo>
                  <a:lnTo>
                    <a:pt x="262" y="4680"/>
                  </a:lnTo>
                  <a:cubicBezTo>
                    <a:pt x="285" y="4975"/>
                    <a:pt x="524" y="5205"/>
                    <a:pt x="805" y="5205"/>
                  </a:cubicBezTo>
                  <a:cubicBezTo>
                    <a:pt x="818" y="5205"/>
                    <a:pt x="832" y="5205"/>
                    <a:pt x="846" y="5204"/>
                  </a:cubicBezTo>
                  <a:lnTo>
                    <a:pt x="4703" y="4965"/>
                  </a:lnTo>
                  <a:cubicBezTo>
                    <a:pt x="5013" y="4942"/>
                    <a:pt x="5239" y="4680"/>
                    <a:pt x="5227" y="4382"/>
                  </a:cubicBezTo>
                  <a:lnTo>
                    <a:pt x="4989" y="524"/>
                  </a:lnTo>
                  <a:cubicBezTo>
                    <a:pt x="4966" y="223"/>
                    <a:pt x="4716" y="0"/>
                    <a:pt x="4417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62;p63"/>
            <p:cNvSpPr/>
            <p:nvPr/>
          </p:nvSpPr>
          <p:spPr>
            <a:xfrm>
              <a:off x="7573464" y="2225091"/>
              <a:ext cx="187545" cy="392673"/>
            </a:xfrm>
            <a:custGeom>
              <a:avLst/>
              <a:gdLst/>
              <a:ahLst/>
              <a:cxnLst/>
              <a:rect l="l" t="t" r="r" b="b"/>
              <a:pathLst>
                <a:path w="5621" h="11769" extrusionOk="0">
                  <a:moveTo>
                    <a:pt x="3961" y="1"/>
                  </a:moveTo>
                  <a:cubicBezTo>
                    <a:pt x="3939" y="1"/>
                    <a:pt x="3917" y="2"/>
                    <a:pt x="3894" y="3"/>
                  </a:cubicBezTo>
                  <a:lnTo>
                    <a:pt x="1001" y="182"/>
                  </a:lnTo>
                  <a:cubicBezTo>
                    <a:pt x="430" y="217"/>
                    <a:pt x="1" y="705"/>
                    <a:pt x="37" y="1277"/>
                  </a:cubicBezTo>
                  <a:lnTo>
                    <a:pt x="620" y="10802"/>
                  </a:lnTo>
                  <a:cubicBezTo>
                    <a:pt x="654" y="11351"/>
                    <a:pt x="1118" y="11768"/>
                    <a:pt x="1661" y="11768"/>
                  </a:cubicBezTo>
                  <a:cubicBezTo>
                    <a:pt x="1683" y="11768"/>
                    <a:pt x="1705" y="11768"/>
                    <a:pt x="1727" y="11766"/>
                  </a:cubicBezTo>
                  <a:lnTo>
                    <a:pt x="4609" y="11588"/>
                  </a:lnTo>
                  <a:cubicBezTo>
                    <a:pt x="5180" y="11552"/>
                    <a:pt x="5621" y="11064"/>
                    <a:pt x="5585" y="10492"/>
                  </a:cubicBezTo>
                  <a:lnTo>
                    <a:pt x="4990" y="967"/>
                  </a:lnTo>
                  <a:cubicBezTo>
                    <a:pt x="4955" y="418"/>
                    <a:pt x="4503" y="1"/>
                    <a:pt x="3961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63;p63"/>
            <p:cNvSpPr/>
            <p:nvPr/>
          </p:nvSpPr>
          <p:spPr>
            <a:xfrm>
              <a:off x="7780855" y="1989174"/>
              <a:ext cx="174399" cy="173331"/>
            </a:xfrm>
            <a:custGeom>
              <a:avLst/>
              <a:gdLst/>
              <a:ahLst/>
              <a:cxnLst/>
              <a:rect l="l" t="t" r="r" b="b"/>
              <a:pathLst>
                <a:path w="5227" h="5195" extrusionOk="0">
                  <a:moveTo>
                    <a:pt x="4424" y="0"/>
                  </a:moveTo>
                  <a:cubicBezTo>
                    <a:pt x="4410" y="0"/>
                    <a:pt x="4396" y="1"/>
                    <a:pt x="4382" y="2"/>
                  </a:cubicBezTo>
                  <a:lnTo>
                    <a:pt x="536" y="240"/>
                  </a:lnTo>
                  <a:cubicBezTo>
                    <a:pt x="226" y="264"/>
                    <a:pt x="0" y="526"/>
                    <a:pt x="12" y="823"/>
                  </a:cubicBezTo>
                  <a:lnTo>
                    <a:pt x="250" y="4681"/>
                  </a:lnTo>
                  <a:cubicBezTo>
                    <a:pt x="273" y="4975"/>
                    <a:pt x="511" y="5195"/>
                    <a:pt x="801" y="5195"/>
                  </a:cubicBezTo>
                  <a:cubicBezTo>
                    <a:pt x="815" y="5195"/>
                    <a:pt x="830" y="5194"/>
                    <a:pt x="845" y="5193"/>
                  </a:cubicBezTo>
                  <a:lnTo>
                    <a:pt x="4691" y="4955"/>
                  </a:lnTo>
                  <a:cubicBezTo>
                    <a:pt x="5001" y="4943"/>
                    <a:pt x="5227" y="4681"/>
                    <a:pt x="5215" y="4371"/>
                  </a:cubicBezTo>
                  <a:lnTo>
                    <a:pt x="4977" y="514"/>
                  </a:lnTo>
                  <a:cubicBezTo>
                    <a:pt x="4954" y="230"/>
                    <a:pt x="4715" y="0"/>
                    <a:pt x="4424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64;p63"/>
            <p:cNvSpPr/>
            <p:nvPr/>
          </p:nvSpPr>
          <p:spPr>
            <a:xfrm>
              <a:off x="7794334" y="2210411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7" y="1"/>
                  </a:moveTo>
                  <a:cubicBezTo>
                    <a:pt x="4423" y="1"/>
                    <a:pt x="4409" y="1"/>
                    <a:pt x="4394" y="2"/>
                  </a:cubicBezTo>
                  <a:lnTo>
                    <a:pt x="537" y="241"/>
                  </a:lnTo>
                  <a:cubicBezTo>
                    <a:pt x="239" y="264"/>
                    <a:pt x="1" y="526"/>
                    <a:pt x="25" y="824"/>
                  </a:cubicBezTo>
                  <a:lnTo>
                    <a:pt x="263" y="4682"/>
                  </a:lnTo>
                  <a:cubicBezTo>
                    <a:pt x="286" y="4983"/>
                    <a:pt x="524" y="5206"/>
                    <a:pt x="823" y="5206"/>
                  </a:cubicBezTo>
                  <a:cubicBezTo>
                    <a:pt x="831" y="5206"/>
                    <a:pt x="838" y="5206"/>
                    <a:pt x="846" y="5205"/>
                  </a:cubicBezTo>
                  <a:lnTo>
                    <a:pt x="4704" y="4967"/>
                  </a:lnTo>
                  <a:cubicBezTo>
                    <a:pt x="5013" y="4944"/>
                    <a:pt x="5240" y="4682"/>
                    <a:pt x="5216" y="4372"/>
                  </a:cubicBezTo>
                  <a:lnTo>
                    <a:pt x="4978" y="526"/>
                  </a:lnTo>
                  <a:cubicBezTo>
                    <a:pt x="4966" y="231"/>
                    <a:pt x="4727" y="1"/>
                    <a:pt x="4437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65;p63"/>
            <p:cNvSpPr/>
            <p:nvPr/>
          </p:nvSpPr>
          <p:spPr>
            <a:xfrm>
              <a:off x="7808247" y="2431714"/>
              <a:ext cx="174833" cy="173665"/>
            </a:xfrm>
            <a:custGeom>
              <a:avLst/>
              <a:gdLst/>
              <a:ahLst/>
              <a:cxnLst/>
              <a:rect l="l" t="t" r="r" b="b"/>
              <a:pathLst>
                <a:path w="5240" h="5205" extrusionOk="0">
                  <a:moveTo>
                    <a:pt x="4416" y="1"/>
                  </a:moveTo>
                  <a:cubicBezTo>
                    <a:pt x="4409" y="1"/>
                    <a:pt x="4401" y="1"/>
                    <a:pt x="4394" y="1"/>
                  </a:cubicBezTo>
                  <a:lnTo>
                    <a:pt x="536" y="239"/>
                  </a:lnTo>
                  <a:cubicBezTo>
                    <a:pt x="227" y="263"/>
                    <a:pt x="1" y="525"/>
                    <a:pt x="12" y="835"/>
                  </a:cubicBezTo>
                  <a:lnTo>
                    <a:pt x="251" y="4680"/>
                  </a:lnTo>
                  <a:cubicBezTo>
                    <a:pt x="274" y="4982"/>
                    <a:pt x="523" y="5205"/>
                    <a:pt x="823" y="5205"/>
                  </a:cubicBezTo>
                  <a:cubicBezTo>
                    <a:pt x="830" y="5205"/>
                    <a:pt x="838" y="5205"/>
                    <a:pt x="846" y="5204"/>
                  </a:cubicBezTo>
                  <a:lnTo>
                    <a:pt x="4692" y="4966"/>
                  </a:lnTo>
                  <a:cubicBezTo>
                    <a:pt x="5001" y="4942"/>
                    <a:pt x="5239" y="4680"/>
                    <a:pt x="5215" y="4383"/>
                  </a:cubicBezTo>
                  <a:lnTo>
                    <a:pt x="4977" y="525"/>
                  </a:lnTo>
                  <a:cubicBezTo>
                    <a:pt x="4954" y="223"/>
                    <a:pt x="4705" y="1"/>
                    <a:pt x="4416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66;p63"/>
            <p:cNvSpPr/>
            <p:nvPr/>
          </p:nvSpPr>
          <p:spPr>
            <a:xfrm>
              <a:off x="6800052" y="1292065"/>
              <a:ext cx="1175883" cy="415961"/>
            </a:xfrm>
            <a:custGeom>
              <a:avLst/>
              <a:gdLst/>
              <a:ahLst/>
              <a:cxnLst/>
              <a:rect l="l" t="t" r="r" b="b"/>
              <a:pathLst>
                <a:path w="35243" h="12467" extrusionOk="0">
                  <a:moveTo>
                    <a:pt x="34624" y="0"/>
                  </a:moveTo>
                  <a:lnTo>
                    <a:pt x="0" y="2048"/>
                  </a:lnTo>
                  <a:lnTo>
                    <a:pt x="608" y="12466"/>
                  </a:lnTo>
                  <a:lnTo>
                    <a:pt x="35243" y="10418"/>
                  </a:lnTo>
                  <a:lnTo>
                    <a:pt x="34624" y="0"/>
                  </a:lnTo>
                  <a:close/>
                </a:path>
              </a:pathLst>
            </a:custGeom>
            <a:solidFill>
              <a:schemeClr val="accen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67;p63"/>
            <p:cNvSpPr/>
            <p:nvPr/>
          </p:nvSpPr>
          <p:spPr>
            <a:xfrm>
              <a:off x="6782569" y="1262204"/>
              <a:ext cx="1210449" cy="476052"/>
            </a:xfrm>
            <a:custGeom>
              <a:avLst/>
              <a:gdLst/>
              <a:ahLst/>
              <a:cxnLst/>
              <a:rect l="l" t="t" r="r" b="b"/>
              <a:pathLst>
                <a:path w="36279" h="14268" extrusionOk="0">
                  <a:moveTo>
                    <a:pt x="33225" y="1524"/>
                  </a:moveTo>
                  <a:cubicBezTo>
                    <a:pt x="33792" y="1524"/>
                    <a:pt x="34268" y="1965"/>
                    <a:pt x="34303" y="2538"/>
                  </a:cubicBezTo>
                  <a:lnTo>
                    <a:pt x="34731" y="9801"/>
                  </a:lnTo>
                  <a:cubicBezTo>
                    <a:pt x="34767" y="10396"/>
                    <a:pt x="34314" y="10908"/>
                    <a:pt x="33707" y="10944"/>
                  </a:cubicBezTo>
                  <a:lnTo>
                    <a:pt x="3120" y="12754"/>
                  </a:lnTo>
                  <a:cubicBezTo>
                    <a:pt x="3105" y="12754"/>
                    <a:pt x="3090" y="12755"/>
                    <a:pt x="3075" y="12755"/>
                  </a:cubicBezTo>
                  <a:cubicBezTo>
                    <a:pt x="2499" y="12755"/>
                    <a:pt x="2012" y="12310"/>
                    <a:pt x="1977" y="11730"/>
                  </a:cubicBezTo>
                  <a:lnTo>
                    <a:pt x="1548" y="4467"/>
                  </a:lnTo>
                  <a:cubicBezTo>
                    <a:pt x="1513" y="3872"/>
                    <a:pt x="1965" y="3360"/>
                    <a:pt x="2572" y="3324"/>
                  </a:cubicBezTo>
                  <a:lnTo>
                    <a:pt x="33160" y="1526"/>
                  </a:lnTo>
                  <a:cubicBezTo>
                    <a:pt x="33182" y="1525"/>
                    <a:pt x="33204" y="1524"/>
                    <a:pt x="33225" y="1524"/>
                  </a:cubicBezTo>
                  <a:close/>
                  <a:moveTo>
                    <a:pt x="34569" y="0"/>
                  </a:moveTo>
                  <a:cubicBezTo>
                    <a:pt x="34548" y="0"/>
                    <a:pt x="34526" y="1"/>
                    <a:pt x="34505" y="2"/>
                  </a:cubicBezTo>
                  <a:lnTo>
                    <a:pt x="1048" y="1979"/>
                  </a:lnTo>
                  <a:cubicBezTo>
                    <a:pt x="453" y="2014"/>
                    <a:pt x="1" y="2526"/>
                    <a:pt x="36" y="3122"/>
                  </a:cubicBezTo>
                  <a:lnTo>
                    <a:pt x="632" y="13254"/>
                  </a:lnTo>
                  <a:cubicBezTo>
                    <a:pt x="666" y="13827"/>
                    <a:pt x="1142" y="14268"/>
                    <a:pt x="1709" y="14268"/>
                  </a:cubicBezTo>
                  <a:cubicBezTo>
                    <a:pt x="1731" y="14268"/>
                    <a:pt x="1753" y="14267"/>
                    <a:pt x="1775" y="14266"/>
                  </a:cubicBezTo>
                  <a:lnTo>
                    <a:pt x="35231" y="12290"/>
                  </a:lnTo>
                  <a:cubicBezTo>
                    <a:pt x="35827" y="12254"/>
                    <a:pt x="36279" y="11742"/>
                    <a:pt x="36243" y="11147"/>
                  </a:cubicBezTo>
                  <a:lnTo>
                    <a:pt x="35648" y="1026"/>
                  </a:lnTo>
                  <a:cubicBezTo>
                    <a:pt x="35613" y="452"/>
                    <a:pt x="35137" y="0"/>
                    <a:pt x="34569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68;p63"/>
            <p:cNvSpPr/>
            <p:nvPr/>
          </p:nvSpPr>
          <p:spPr>
            <a:xfrm>
              <a:off x="7020922" y="1453747"/>
              <a:ext cx="149775" cy="147807"/>
            </a:xfrm>
            <a:custGeom>
              <a:avLst/>
              <a:gdLst/>
              <a:ahLst/>
              <a:cxnLst/>
              <a:rect l="l" t="t" r="r" b="b"/>
              <a:pathLst>
                <a:path w="4489" h="4430" extrusionOk="0">
                  <a:moveTo>
                    <a:pt x="3394" y="893"/>
                  </a:moveTo>
                  <a:lnTo>
                    <a:pt x="3441" y="1691"/>
                  </a:lnTo>
                  <a:lnTo>
                    <a:pt x="941" y="1846"/>
                  </a:lnTo>
                  <a:lnTo>
                    <a:pt x="893" y="1036"/>
                  </a:lnTo>
                  <a:lnTo>
                    <a:pt x="3394" y="893"/>
                  </a:lnTo>
                  <a:close/>
                  <a:moveTo>
                    <a:pt x="3382" y="0"/>
                  </a:moveTo>
                  <a:lnTo>
                    <a:pt x="798" y="155"/>
                  </a:lnTo>
                  <a:lnTo>
                    <a:pt x="846" y="1012"/>
                  </a:lnTo>
                  <a:lnTo>
                    <a:pt x="0" y="1048"/>
                  </a:lnTo>
                  <a:lnTo>
                    <a:pt x="155" y="3631"/>
                  </a:lnTo>
                  <a:lnTo>
                    <a:pt x="1000" y="3584"/>
                  </a:lnTo>
                  <a:lnTo>
                    <a:pt x="1060" y="4429"/>
                  </a:lnTo>
                  <a:lnTo>
                    <a:pt x="4489" y="4215"/>
                  </a:lnTo>
                  <a:lnTo>
                    <a:pt x="4429" y="3322"/>
                  </a:lnTo>
                  <a:lnTo>
                    <a:pt x="1048" y="3536"/>
                  </a:lnTo>
                  <a:lnTo>
                    <a:pt x="1000" y="2739"/>
                  </a:lnTo>
                  <a:lnTo>
                    <a:pt x="4382" y="2524"/>
                  </a:lnTo>
                  <a:lnTo>
                    <a:pt x="4275" y="798"/>
                  </a:lnTo>
                  <a:lnTo>
                    <a:pt x="3429" y="845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69;p63"/>
            <p:cNvSpPr/>
            <p:nvPr/>
          </p:nvSpPr>
          <p:spPr>
            <a:xfrm>
              <a:off x="7190545" y="1469629"/>
              <a:ext cx="147807" cy="95357"/>
            </a:xfrm>
            <a:custGeom>
              <a:avLst/>
              <a:gdLst/>
              <a:ahLst/>
              <a:cxnLst/>
              <a:rect l="l" t="t" r="r" b="b"/>
              <a:pathLst>
                <a:path w="4430" h="2858" extrusionOk="0">
                  <a:moveTo>
                    <a:pt x="4275" y="0"/>
                  </a:moveTo>
                  <a:lnTo>
                    <a:pt x="0" y="262"/>
                  </a:lnTo>
                  <a:lnTo>
                    <a:pt x="48" y="1155"/>
                  </a:lnTo>
                  <a:lnTo>
                    <a:pt x="4322" y="893"/>
                  </a:lnTo>
                  <a:lnTo>
                    <a:pt x="4275" y="0"/>
                  </a:lnTo>
                  <a:close/>
                  <a:moveTo>
                    <a:pt x="4382" y="1691"/>
                  </a:moveTo>
                  <a:lnTo>
                    <a:pt x="96" y="1965"/>
                  </a:lnTo>
                  <a:lnTo>
                    <a:pt x="155" y="2858"/>
                  </a:lnTo>
                  <a:lnTo>
                    <a:pt x="4429" y="2584"/>
                  </a:lnTo>
                  <a:lnTo>
                    <a:pt x="4382" y="169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70;p63"/>
            <p:cNvSpPr/>
            <p:nvPr/>
          </p:nvSpPr>
          <p:spPr>
            <a:xfrm>
              <a:off x="7357765" y="1430693"/>
              <a:ext cx="152178" cy="151777"/>
            </a:xfrm>
            <a:custGeom>
              <a:avLst/>
              <a:gdLst/>
              <a:ahLst/>
              <a:cxnLst/>
              <a:rect l="l" t="t" r="r" b="b"/>
              <a:pathLst>
                <a:path w="4561" h="4549" extrusionOk="0">
                  <a:moveTo>
                    <a:pt x="4299" y="1"/>
                  </a:moveTo>
                  <a:lnTo>
                    <a:pt x="3406" y="60"/>
                  </a:lnTo>
                  <a:lnTo>
                    <a:pt x="3454" y="905"/>
                  </a:lnTo>
                  <a:lnTo>
                    <a:pt x="2644" y="953"/>
                  </a:lnTo>
                  <a:lnTo>
                    <a:pt x="2596" y="108"/>
                  </a:lnTo>
                  <a:lnTo>
                    <a:pt x="1703" y="167"/>
                  </a:lnTo>
                  <a:lnTo>
                    <a:pt x="1751" y="1013"/>
                  </a:lnTo>
                  <a:lnTo>
                    <a:pt x="941" y="1060"/>
                  </a:lnTo>
                  <a:lnTo>
                    <a:pt x="894" y="215"/>
                  </a:lnTo>
                  <a:lnTo>
                    <a:pt x="1" y="274"/>
                  </a:lnTo>
                  <a:lnTo>
                    <a:pt x="263" y="4549"/>
                  </a:lnTo>
                  <a:lnTo>
                    <a:pt x="1156" y="4489"/>
                  </a:lnTo>
                  <a:lnTo>
                    <a:pt x="1013" y="1953"/>
                  </a:lnTo>
                  <a:lnTo>
                    <a:pt x="1811" y="1906"/>
                  </a:lnTo>
                  <a:lnTo>
                    <a:pt x="1965" y="4442"/>
                  </a:lnTo>
                  <a:lnTo>
                    <a:pt x="2858" y="4382"/>
                  </a:lnTo>
                  <a:lnTo>
                    <a:pt x="2704" y="1846"/>
                  </a:lnTo>
                  <a:lnTo>
                    <a:pt x="3513" y="1798"/>
                  </a:lnTo>
                  <a:lnTo>
                    <a:pt x="3668" y="4334"/>
                  </a:lnTo>
                  <a:lnTo>
                    <a:pt x="4561" y="4287"/>
                  </a:lnTo>
                  <a:lnTo>
                    <a:pt x="42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71;p63"/>
            <p:cNvSpPr/>
            <p:nvPr/>
          </p:nvSpPr>
          <p:spPr>
            <a:xfrm>
              <a:off x="7529390" y="1422352"/>
              <a:ext cx="148207" cy="148207"/>
            </a:xfrm>
            <a:custGeom>
              <a:avLst/>
              <a:gdLst/>
              <a:ahLst/>
              <a:cxnLst/>
              <a:rect l="l" t="t" r="r" b="b"/>
              <a:pathLst>
                <a:path w="4442" h="4442" extrusionOk="0">
                  <a:moveTo>
                    <a:pt x="3382" y="0"/>
                  </a:moveTo>
                  <a:lnTo>
                    <a:pt x="798" y="155"/>
                  </a:lnTo>
                  <a:lnTo>
                    <a:pt x="846" y="1001"/>
                  </a:lnTo>
                  <a:lnTo>
                    <a:pt x="0" y="1060"/>
                  </a:lnTo>
                  <a:lnTo>
                    <a:pt x="167" y="3644"/>
                  </a:lnTo>
                  <a:lnTo>
                    <a:pt x="1012" y="3596"/>
                  </a:lnTo>
                  <a:lnTo>
                    <a:pt x="1060" y="4442"/>
                  </a:lnTo>
                  <a:lnTo>
                    <a:pt x="3644" y="4275"/>
                  </a:lnTo>
                  <a:lnTo>
                    <a:pt x="3596" y="3429"/>
                  </a:lnTo>
                  <a:lnTo>
                    <a:pt x="4441" y="3382"/>
                  </a:lnTo>
                  <a:lnTo>
                    <a:pt x="4382" y="2489"/>
                  </a:lnTo>
                  <a:lnTo>
                    <a:pt x="3489" y="2548"/>
                  </a:lnTo>
                  <a:lnTo>
                    <a:pt x="3548" y="3394"/>
                  </a:lnTo>
                  <a:lnTo>
                    <a:pt x="1048" y="3537"/>
                  </a:lnTo>
                  <a:lnTo>
                    <a:pt x="893" y="1036"/>
                  </a:lnTo>
                  <a:lnTo>
                    <a:pt x="3382" y="893"/>
                  </a:lnTo>
                  <a:lnTo>
                    <a:pt x="3441" y="1739"/>
                  </a:lnTo>
                  <a:lnTo>
                    <a:pt x="4334" y="1679"/>
                  </a:lnTo>
                  <a:lnTo>
                    <a:pt x="4275" y="786"/>
                  </a:lnTo>
                  <a:lnTo>
                    <a:pt x="3429" y="846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72;p63"/>
            <p:cNvSpPr/>
            <p:nvPr/>
          </p:nvSpPr>
          <p:spPr>
            <a:xfrm>
              <a:off x="7697812" y="1378244"/>
              <a:ext cx="87416" cy="87049"/>
            </a:xfrm>
            <a:custGeom>
              <a:avLst/>
              <a:gdLst/>
              <a:ahLst/>
              <a:cxnLst/>
              <a:rect l="l" t="t" r="r" b="b"/>
              <a:pathLst>
                <a:path w="2620" h="2609" extrusionOk="0">
                  <a:moveTo>
                    <a:pt x="1965" y="1"/>
                  </a:moveTo>
                  <a:lnTo>
                    <a:pt x="453" y="96"/>
                  </a:lnTo>
                  <a:lnTo>
                    <a:pt x="489" y="584"/>
                  </a:lnTo>
                  <a:lnTo>
                    <a:pt x="1" y="620"/>
                  </a:lnTo>
                  <a:lnTo>
                    <a:pt x="24" y="1132"/>
                  </a:lnTo>
                  <a:lnTo>
                    <a:pt x="548" y="1096"/>
                  </a:lnTo>
                  <a:lnTo>
                    <a:pt x="513" y="608"/>
                  </a:lnTo>
                  <a:lnTo>
                    <a:pt x="1977" y="513"/>
                  </a:lnTo>
                  <a:lnTo>
                    <a:pt x="2001" y="989"/>
                  </a:lnTo>
                  <a:lnTo>
                    <a:pt x="1013" y="1049"/>
                  </a:lnTo>
                  <a:lnTo>
                    <a:pt x="1048" y="1537"/>
                  </a:lnTo>
                  <a:lnTo>
                    <a:pt x="548" y="1573"/>
                  </a:lnTo>
                  <a:lnTo>
                    <a:pt x="584" y="2061"/>
                  </a:lnTo>
                  <a:lnTo>
                    <a:pt x="84" y="2096"/>
                  </a:lnTo>
                  <a:lnTo>
                    <a:pt x="132" y="2608"/>
                  </a:lnTo>
                  <a:lnTo>
                    <a:pt x="2620" y="2465"/>
                  </a:lnTo>
                  <a:lnTo>
                    <a:pt x="2584" y="1942"/>
                  </a:lnTo>
                  <a:lnTo>
                    <a:pt x="1096" y="2037"/>
                  </a:lnTo>
                  <a:lnTo>
                    <a:pt x="1072" y="1561"/>
                  </a:lnTo>
                  <a:lnTo>
                    <a:pt x="2060" y="1501"/>
                  </a:lnTo>
                  <a:lnTo>
                    <a:pt x="2025" y="1013"/>
                  </a:lnTo>
                  <a:lnTo>
                    <a:pt x="2525" y="977"/>
                  </a:lnTo>
                  <a:lnTo>
                    <a:pt x="2489" y="465"/>
                  </a:lnTo>
                  <a:lnTo>
                    <a:pt x="1989" y="489"/>
                  </a:lnTo>
                  <a:lnTo>
                    <a:pt x="19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73;p63"/>
            <p:cNvSpPr/>
            <p:nvPr/>
          </p:nvSpPr>
          <p:spPr>
            <a:xfrm>
              <a:off x="6778599" y="1186801"/>
              <a:ext cx="1218023" cy="609812"/>
            </a:xfrm>
            <a:custGeom>
              <a:avLst/>
              <a:gdLst/>
              <a:ahLst/>
              <a:cxnLst/>
              <a:rect l="l" t="t" r="r" b="b"/>
              <a:pathLst>
                <a:path w="36506" h="18277" fill="none" extrusionOk="0">
                  <a:moveTo>
                    <a:pt x="35279" y="16288"/>
                  </a:moveTo>
                  <a:lnTo>
                    <a:pt x="2156" y="18240"/>
                  </a:lnTo>
                  <a:cubicBezTo>
                    <a:pt x="1453" y="18276"/>
                    <a:pt x="858" y="17740"/>
                    <a:pt x="822" y="17050"/>
                  </a:cubicBezTo>
                  <a:lnTo>
                    <a:pt x="72" y="4298"/>
                  </a:lnTo>
                  <a:cubicBezTo>
                    <a:pt x="1" y="3048"/>
                    <a:pt x="953" y="1977"/>
                    <a:pt x="2203" y="1905"/>
                  </a:cubicBezTo>
                  <a:lnTo>
                    <a:pt x="33326" y="83"/>
                  </a:lnTo>
                  <a:cubicBezTo>
                    <a:pt x="34576" y="0"/>
                    <a:pt x="35660" y="953"/>
                    <a:pt x="35731" y="2215"/>
                  </a:cubicBezTo>
                  <a:lnTo>
                    <a:pt x="36469" y="14954"/>
                  </a:lnTo>
                  <a:cubicBezTo>
                    <a:pt x="36505" y="15645"/>
                    <a:pt x="35981" y="16252"/>
                    <a:pt x="35279" y="16288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74;p63"/>
            <p:cNvSpPr/>
            <p:nvPr/>
          </p:nvSpPr>
          <p:spPr>
            <a:xfrm>
              <a:off x="6949423" y="1821152"/>
              <a:ext cx="197454" cy="53751"/>
            </a:xfrm>
            <a:custGeom>
              <a:avLst/>
              <a:gdLst/>
              <a:ahLst/>
              <a:cxnLst/>
              <a:rect l="l" t="t" r="r" b="b"/>
              <a:pathLst>
                <a:path w="5918" h="1611" extrusionOk="0">
                  <a:moveTo>
                    <a:pt x="5215" y="1"/>
                  </a:moveTo>
                  <a:cubicBezTo>
                    <a:pt x="5207" y="1"/>
                    <a:pt x="5199" y="1"/>
                    <a:pt x="5191" y="1"/>
                  </a:cubicBezTo>
                  <a:lnTo>
                    <a:pt x="643" y="287"/>
                  </a:lnTo>
                  <a:cubicBezTo>
                    <a:pt x="286" y="311"/>
                    <a:pt x="0" y="632"/>
                    <a:pt x="24" y="990"/>
                  </a:cubicBezTo>
                  <a:cubicBezTo>
                    <a:pt x="47" y="1344"/>
                    <a:pt x="333" y="1610"/>
                    <a:pt x="682" y="1610"/>
                  </a:cubicBezTo>
                  <a:cubicBezTo>
                    <a:pt x="697" y="1610"/>
                    <a:pt x="712" y="1610"/>
                    <a:pt x="727" y="1609"/>
                  </a:cubicBezTo>
                  <a:lnTo>
                    <a:pt x="5275" y="1323"/>
                  </a:lnTo>
                  <a:cubicBezTo>
                    <a:pt x="5644" y="1299"/>
                    <a:pt x="5918" y="990"/>
                    <a:pt x="5894" y="620"/>
                  </a:cubicBezTo>
                  <a:cubicBezTo>
                    <a:pt x="5871" y="271"/>
                    <a:pt x="5573" y="1"/>
                    <a:pt x="5215" y="1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75;p63"/>
            <p:cNvSpPr/>
            <p:nvPr/>
          </p:nvSpPr>
          <p:spPr>
            <a:xfrm>
              <a:off x="7669219" y="1776645"/>
              <a:ext cx="197454" cy="53751"/>
            </a:xfrm>
            <a:custGeom>
              <a:avLst/>
              <a:gdLst/>
              <a:ahLst/>
              <a:cxnLst/>
              <a:rect l="l" t="t" r="r" b="b"/>
              <a:pathLst>
                <a:path w="5918" h="1611" extrusionOk="0">
                  <a:moveTo>
                    <a:pt x="5233" y="0"/>
                  </a:moveTo>
                  <a:cubicBezTo>
                    <a:pt x="5219" y="0"/>
                    <a:pt x="5205" y="1"/>
                    <a:pt x="5191" y="2"/>
                  </a:cubicBezTo>
                  <a:lnTo>
                    <a:pt x="643" y="288"/>
                  </a:lnTo>
                  <a:cubicBezTo>
                    <a:pt x="274" y="311"/>
                    <a:pt x="0" y="621"/>
                    <a:pt x="24" y="990"/>
                  </a:cubicBezTo>
                  <a:cubicBezTo>
                    <a:pt x="47" y="1333"/>
                    <a:pt x="334" y="1611"/>
                    <a:pt x="684" y="1611"/>
                  </a:cubicBezTo>
                  <a:cubicBezTo>
                    <a:pt x="698" y="1611"/>
                    <a:pt x="712" y="1610"/>
                    <a:pt x="727" y="1609"/>
                  </a:cubicBezTo>
                  <a:lnTo>
                    <a:pt x="5275" y="1323"/>
                  </a:lnTo>
                  <a:cubicBezTo>
                    <a:pt x="5632" y="1300"/>
                    <a:pt x="5918" y="990"/>
                    <a:pt x="5894" y="621"/>
                  </a:cubicBezTo>
                  <a:cubicBezTo>
                    <a:pt x="5871" y="278"/>
                    <a:pt x="5573" y="0"/>
                    <a:pt x="5233" y="0"/>
                  </a:cubicBezTo>
                  <a:close/>
                </a:path>
              </a:pathLst>
            </a:custGeom>
            <a:solidFill>
              <a:schemeClr val="lt2"/>
            </a:solidFill>
            <a:ln w="62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1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417;p33"/>
          <p:cNvGrpSpPr/>
          <p:nvPr/>
        </p:nvGrpSpPr>
        <p:grpSpPr>
          <a:xfrm>
            <a:off x="771557" y="931119"/>
            <a:ext cx="7472867" cy="3204464"/>
            <a:chOff x="254503" y="268253"/>
            <a:chExt cx="8513996" cy="4594800"/>
          </a:xfrm>
        </p:grpSpPr>
        <p:sp>
          <p:nvSpPr>
            <p:cNvPr id="97" name="Google Shape;418;p33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19;p33"/>
            <p:cNvSpPr/>
            <p:nvPr/>
          </p:nvSpPr>
          <p:spPr>
            <a:xfrm rot="5400000">
              <a:off x="8024948" y="4119478"/>
              <a:ext cx="814200" cy="6729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637;p48"/>
          <p:cNvGrpSpPr/>
          <p:nvPr/>
        </p:nvGrpSpPr>
        <p:grpSpPr>
          <a:xfrm>
            <a:off x="7653808" y="2616106"/>
            <a:ext cx="1445141" cy="2699655"/>
            <a:chOff x="5455125" y="627200"/>
            <a:chExt cx="1020400" cy="1906200"/>
          </a:xfrm>
        </p:grpSpPr>
        <p:sp>
          <p:nvSpPr>
            <p:cNvPr id="100" name="Google Shape;638;p48"/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rgbClr val="F2F57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39;p48"/>
            <p:cNvSpPr/>
            <p:nvPr/>
          </p:nvSpPr>
          <p:spPr>
            <a:xfrm>
              <a:off x="5455125" y="1294250"/>
              <a:ext cx="942700" cy="1239150"/>
            </a:xfrm>
            <a:custGeom>
              <a:avLst/>
              <a:gdLst/>
              <a:ahLst/>
              <a:cxnLst/>
              <a:rect l="l" t="t" r="r" b="b"/>
              <a:pathLst>
                <a:path w="37708" h="49566" extrusionOk="0">
                  <a:moveTo>
                    <a:pt x="18860" y="0"/>
                  </a:moveTo>
                  <a:cubicBezTo>
                    <a:pt x="8442" y="0"/>
                    <a:pt x="1" y="4024"/>
                    <a:pt x="1" y="9001"/>
                  </a:cubicBezTo>
                  <a:lnTo>
                    <a:pt x="1" y="40565"/>
                  </a:lnTo>
                  <a:cubicBezTo>
                    <a:pt x="1" y="45529"/>
                    <a:pt x="8442" y="49566"/>
                    <a:pt x="18860" y="49566"/>
                  </a:cubicBezTo>
                  <a:cubicBezTo>
                    <a:pt x="29266" y="49566"/>
                    <a:pt x="37708" y="45529"/>
                    <a:pt x="37708" y="40565"/>
                  </a:cubicBezTo>
                  <a:lnTo>
                    <a:pt x="37708" y="9001"/>
                  </a:lnTo>
                  <a:cubicBezTo>
                    <a:pt x="37708" y="4024"/>
                    <a:pt x="29266" y="0"/>
                    <a:pt x="18860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40;p48"/>
            <p:cNvSpPr/>
            <p:nvPr/>
          </p:nvSpPr>
          <p:spPr>
            <a:xfrm>
              <a:off x="5570025" y="1349000"/>
              <a:ext cx="712900" cy="340250"/>
            </a:xfrm>
            <a:custGeom>
              <a:avLst/>
              <a:gdLst/>
              <a:ahLst/>
              <a:cxnLst/>
              <a:rect l="l" t="t" r="r" b="b"/>
              <a:pathLst>
                <a:path w="28516" h="13610" extrusionOk="0">
                  <a:moveTo>
                    <a:pt x="14264" y="1"/>
                  </a:moveTo>
                  <a:cubicBezTo>
                    <a:pt x="6382" y="1"/>
                    <a:pt x="1" y="3049"/>
                    <a:pt x="1" y="6811"/>
                  </a:cubicBezTo>
                  <a:cubicBezTo>
                    <a:pt x="1" y="10562"/>
                    <a:pt x="6382" y="13610"/>
                    <a:pt x="14264" y="13610"/>
                  </a:cubicBezTo>
                  <a:cubicBezTo>
                    <a:pt x="22134" y="13610"/>
                    <a:pt x="28516" y="10562"/>
                    <a:pt x="28516" y="6811"/>
                  </a:cubicBezTo>
                  <a:cubicBezTo>
                    <a:pt x="28516" y="3049"/>
                    <a:pt x="22134" y="1"/>
                    <a:pt x="14264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41;p48"/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42;p48"/>
            <p:cNvSpPr/>
            <p:nvPr/>
          </p:nvSpPr>
          <p:spPr>
            <a:xfrm>
              <a:off x="5832550" y="1021575"/>
              <a:ext cx="294725" cy="665800"/>
            </a:xfrm>
            <a:custGeom>
              <a:avLst/>
              <a:gdLst/>
              <a:ahLst/>
              <a:cxnLst/>
              <a:rect l="l" t="t" r="r" b="b"/>
              <a:pathLst>
                <a:path w="11789" h="26632" extrusionOk="0">
                  <a:moveTo>
                    <a:pt x="4787" y="1"/>
                  </a:moveTo>
                  <a:lnTo>
                    <a:pt x="1" y="26385"/>
                  </a:lnTo>
                  <a:cubicBezTo>
                    <a:pt x="965" y="26577"/>
                    <a:pt x="2430" y="26631"/>
                    <a:pt x="3777" y="26631"/>
                  </a:cubicBezTo>
                  <a:cubicBezTo>
                    <a:pt x="5524" y="26631"/>
                    <a:pt x="7073" y="26540"/>
                    <a:pt x="7073" y="26540"/>
                  </a:cubicBezTo>
                  <a:lnTo>
                    <a:pt x="11788" y="1620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rgbClr val="F3FFEB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43;p48"/>
            <p:cNvSpPr/>
            <p:nvPr/>
          </p:nvSpPr>
          <p:spPr>
            <a:xfrm>
              <a:off x="5906375" y="819425"/>
              <a:ext cx="276250" cy="430775"/>
            </a:xfrm>
            <a:custGeom>
              <a:avLst/>
              <a:gdLst/>
              <a:ahLst/>
              <a:cxnLst/>
              <a:rect l="l" t="t" r="r" b="b"/>
              <a:pathLst>
                <a:path w="11050" h="17231" extrusionOk="0">
                  <a:moveTo>
                    <a:pt x="5914" y="0"/>
                  </a:moveTo>
                  <a:cubicBezTo>
                    <a:pt x="2619" y="0"/>
                    <a:pt x="2412" y="2532"/>
                    <a:pt x="2215" y="3003"/>
                  </a:cubicBezTo>
                  <a:cubicBezTo>
                    <a:pt x="1989" y="3515"/>
                    <a:pt x="1" y="14135"/>
                    <a:pt x="1" y="14135"/>
                  </a:cubicBezTo>
                  <a:cubicBezTo>
                    <a:pt x="1" y="14135"/>
                    <a:pt x="882" y="16707"/>
                    <a:pt x="3977" y="17148"/>
                  </a:cubicBezTo>
                  <a:cubicBezTo>
                    <a:pt x="4372" y="17205"/>
                    <a:pt x="4734" y="17230"/>
                    <a:pt x="5066" y="17230"/>
                  </a:cubicBezTo>
                  <a:cubicBezTo>
                    <a:pt x="7337" y="17230"/>
                    <a:pt x="8180" y="16052"/>
                    <a:pt x="8180" y="16052"/>
                  </a:cubicBezTo>
                  <a:lnTo>
                    <a:pt x="10538" y="5075"/>
                  </a:lnTo>
                  <a:cubicBezTo>
                    <a:pt x="10538" y="5075"/>
                    <a:pt x="11050" y="574"/>
                    <a:pt x="6859" y="62"/>
                  </a:cubicBezTo>
                  <a:cubicBezTo>
                    <a:pt x="6519" y="20"/>
                    <a:pt x="6204" y="0"/>
                    <a:pt x="5914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44;p48"/>
            <p:cNvSpPr/>
            <p:nvPr/>
          </p:nvSpPr>
          <p:spPr>
            <a:xfrm>
              <a:off x="6129200" y="1025075"/>
              <a:ext cx="88550" cy="323125"/>
            </a:xfrm>
            <a:custGeom>
              <a:avLst/>
              <a:gdLst/>
              <a:ahLst/>
              <a:cxnLst/>
              <a:rect l="l" t="t" r="r" b="b"/>
              <a:pathLst>
                <a:path w="3542" h="12925" extrusionOk="0">
                  <a:moveTo>
                    <a:pt x="922" y="1"/>
                  </a:moveTo>
                  <a:cubicBezTo>
                    <a:pt x="854" y="1"/>
                    <a:pt x="815" y="4"/>
                    <a:pt x="815" y="4"/>
                  </a:cubicBezTo>
                  <a:lnTo>
                    <a:pt x="148" y="3397"/>
                  </a:lnTo>
                  <a:cubicBezTo>
                    <a:pt x="148" y="3397"/>
                    <a:pt x="1327" y="3397"/>
                    <a:pt x="1553" y="4207"/>
                  </a:cubicBezTo>
                  <a:cubicBezTo>
                    <a:pt x="1779" y="5028"/>
                    <a:pt x="1256" y="7017"/>
                    <a:pt x="589" y="9957"/>
                  </a:cubicBezTo>
                  <a:cubicBezTo>
                    <a:pt x="0" y="12563"/>
                    <a:pt x="738" y="12925"/>
                    <a:pt x="1476" y="12925"/>
                  </a:cubicBezTo>
                  <a:cubicBezTo>
                    <a:pt x="1574" y="12925"/>
                    <a:pt x="1672" y="12919"/>
                    <a:pt x="1768" y="12910"/>
                  </a:cubicBezTo>
                  <a:cubicBezTo>
                    <a:pt x="2577" y="12839"/>
                    <a:pt x="3542" y="6124"/>
                    <a:pt x="3542" y="2957"/>
                  </a:cubicBezTo>
                  <a:cubicBezTo>
                    <a:pt x="3542" y="167"/>
                    <a:pt x="1426" y="1"/>
                    <a:pt x="92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45;p48"/>
            <p:cNvSpPr/>
            <p:nvPr/>
          </p:nvSpPr>
          <p:spPr>
            <a:xfrm>
              <a:off x="5701900" y="1009375"/>
              <a:ext cx="96450" cy="69425"/>
            </a:xfrm>
            <a:custGeom>
              <a:avLst/>
              <a:gdLst/>
              <a:ahLst/>
              <a:cxnLst/>
              <a:rect l="l" t="t" r="r" b="b"/>
              <a:pathLst>
                <a:path w="3858" h="2777" extrusionOk="0">
                  <a:moveTo>
                    <a:pt x="1619" y="1"/>
                  </a:moveTo>
                  <a:lnTo>
                    <a:pt x="0" y="2084"/>
                  </a:lnTo>
                  <a:cubicBezTo>
                    <a:pt x="524" y="2528"/>
                    <a:pt x="1189" y="2776"/>
                    <a:pt x="1871" y="2776"/>
                  </a:cubicBezTo>
                  <a:cubicBezTo>
                    <a:pt x="1902" y="2776"/>
                    <a:pt x="1933" y="2776"/>
                    <a:pt x="1965" y="2775"/>
                  </a:cubicBezTo>
                  <a:cubicBezTo>
                    <a:pt x="2655" y="2739"/>
                    <a:pt x="3322" y="2477"/>
                    <a:pt x="3858" y="2025"/>
                  </a:cubicBezTo>
                  <a:lnTo>
                    <a:pt x="161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46;p48"/>
            <p:cNvSpPr/>
            <p:nvPr/>
          </p:nvSpPr>
          <p:spPr>
            <a:xfrm>
              <a:off x="5661100" y="1059975"/>
              <a:ext cx="173275" cy="88300"/>
            </a:xfrm>
            <a:custGeom>
              <a:avLst/>
              <a:gdLst/>
              <a:ahLst/>
              <a:cxnLst/>
              <a:rect l="l" t="t" r="r" b="b"/>
              <a:pathLst>
                <a:path w="6931" h="3532" extrusionOk="0">
                  <a:moveTo>
                    <a:pt x="5490" y="1"/>
                  </a:moveTo>
                  <a:cubicBezTo>
                    <a:pt x="4954" y="441"/>
                    <a:pt x="4287" y="703"/>
                    <a:pt x="3597" y="739"/>
                  </a:cubicBezTo>
                  <a:cubicBezTo>
                    <a:pt x="3565" y="740"/>
                    <a:pt x="3534" y="741"/>
                    <a:pt x="3503" y="741"/>
                  </a:cubicBezTo>
                  <a:cubicBezTo>
                    <a:pt x="2821" y="741"/>
                    <a:pt x="2156" y="493"/>
                    <a:pt x="1632" y="48"/>
                  </a:cubicBezTo>
                  <a:lnTo>
                    <a:pt x="1" y="2144"/>
                  </a:lnTo>
                  <a:cubicBezTo>
                    <a:pt x="776" y="3067"/>
                    <a:pt x="1962" y="3532"/>
                    <a:pt x="3159" y="3532"/>
                  </a:cubicBezTo>
                  <a:cubicBezTo>
                    <a:pt x="4665" y="3532"/>
                    <a:pt x="6187" y="2796"/>
                    <a:pt x="6930" y="1311"/>
                  </a:cubicBezTo>
                  <a:lnTo>
                    <a:pt x="5490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47;p48"/>
            <p:cNvSpPr/>
            <p:nvPr/>
          </p:nvSpPr>
          <p:spPr>
            <a:xfrm>
              <a:off x="5661100" y="1092725"/>
              <a:ext cx="217025" cy="594750"/>
            </a:xfrm>
            <a:custGeom>
              <a:avLst/>
              <a:gdLst/>
              <a:ahLst/>
              <a:cxnLst/>
              <a:rect l="l" t="t" r="r" b="b"/>
              <a:pathLst>
                <a:path w="8681" h="23790" extrusionOk="0">
                  <a:moveTo>
                    <a:pt x="6930" y="1"/>
                  </a:moveTo>
                  <a:cubicBezTo>
                    <a:pt x="6187" y="1486"/>
                    <a:pt x="4669" y="2222"/>
                    <a:pt x="3164" y="2222"/>
                  </a:cubicBezTo>
                  <a:cubicBezTo>
                    <a:pt x="1968" y="2222"/>
                    <a:pt x="781" y="1757"/>
                    <a:pt x="1" y="834"/>
                  </a:cubicBezTo>
                  <a:lnTo>
                    <a:pt x="1" y="834"/>
                  </a:lnTo>
                  <a:lnTo>
                    <a:pt x="810" y="12121"/>
                  </a:lnTo>
                  <a:lnTo>
                    <a:pt x="1537" y="22301"/>
                  </a:lnTo>
                  <a:cubicBezTo>
                    <a:pt x="3537" y="23099"/>
                    <a:pt x="5990" y="23622"/>
                    <a:pt x="8681" y="23789"/>
                  </a:cubicBezTo>
                  <a:lnTo>
                    <a:pt x="7704" y="10395"/>
                  </a:lnTo>
                  <a:lnTo>
                    <a:pt x="6930" y="1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648;p48"/>
          <p:cNvGrpSpPr/>
          <p:nvPr/>
        </p:nvGrpSpPr>
        <p:grpSpPr>
          <a:xfrm rot="6299960">
            <a:off x="-16579" y="559100"/>
            <a:ext cx="2367619" cy="2371455"/>
            <a:chOff x="582410" y="345094"/>
            <a:chExt cx="1998559" cy="2001797"/>
          </a:xfrm>
        </p:grpSpPr>
        <p:sp>
          <p:nvSpPr>
            <p:cNvPr id="111" name="Google Shape;649;p4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50;p4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51;p4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52;p4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53;p4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54;p4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55;p4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56;p4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57;p4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58;p4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59;p4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60;p4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61;p4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62;p4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63;p4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64;p4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65;p4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66;p4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67;p4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68;p4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69;p4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70;p4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71;p4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72;p4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73;p4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74;p4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75;p4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76;p4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77;p4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678;p4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679;p4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680;p4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681;p4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82;p4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683;p4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684;p4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685;p4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686;p4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687;p4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688;p4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689;p4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690;p4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691;p4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692;p4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693;p4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694;p4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695;p4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696;p4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697;p4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698;p4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699;p4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700;p4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01;p4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702;p4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703;p4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704;p4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705;p4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706;p4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707;p4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708;p4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709;p4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710;p4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711;p4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712;p4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713;p4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40983" y="1434255"/>
            <a:ext cx="71701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tx1"/>
                </a:solidFill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tx1"/>
                </a:solidFill>
              </a:rPr>
              <a:t>ĐÃ LẮNG NGHE BÀI GIẢNG!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D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92696"/>
            <a:ext cx="9144793" cy="24508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27834" y="779508"/>
            <a:ext cx="3003066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500" b="1" kern="120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</p:txBody>
      </p:sp>
      <p:sp>
        <p:nvSpPr>
          <p:cNvPr id="6" name="Rectangle 5"/>
          <p:cNvSpPr/>
          <p:nvPr/>
        </p:nvSpPr>
        <p:spPr>
          <a:xfrm>
            <a:off x="3997831" y="1509085"/>
            <a:ext cx="4663072" cy="198515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2450" b="1" kern="120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ÚP 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37" y="943099"/>
            <a:ext cx="3025868" cy="324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89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2.5E-6 -0.180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0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-0.00324 C -0.00716 0.05857 0.12526 0.15787 0.11823 0.22037 C 0.06263 0.25185 -0.05339 0.33472 -0.10899 0.36621 C -0.13386 0.33658 -0.24401 0.15347 -0.26914 0.12385 C -0.32696 0.13959 -0.37643 0.16898 -0.43594 0.14931 " pathEditMode="relative" rAng="0" ptsTypes="AAAAA">
                                      <p:cBhvr>
                                        <p:cTn id="13" dur="1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72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92696"/>
            <a:ext cx="9144793" cy="2450804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6629281" y="403860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002060"/>
                </a:solidFill>
                <a:ea typeface="Tahoma" panose="020B0604030504040204" pitchFamily="34" charset="0"/>
                <a:cs typeface="Arial" panose="020B0604020202020204" pitchFamily="34" charset="0"/>
              </a:rPr>
              <a:t>Câu 4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822" y="1908773"/>
            <a:ext cx="1371719" cy="14711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2781" y="403860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002060"/>
                </a:solidFill>
                <a:ea typeface="Tahoma" panose="020B0604030504040204" pitchFamily="34" charset="0"/>
                <a:cs typeface="Arial" panose="020B0604020202020204" pitchFamily="34" charset="0"/>
              </a:rPr>
              <a:t>Câu 1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22" y="1908773"/>
            <a:ext cx="1371719" cy="1471179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2438281" y="403860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002060"/>
                </a:solidFill>
                <a:ea typeface="Tahoma" panose="020B0604030504040204" pitchFamily="34" charset="0"/>
                <a:cs typeface="Arial" panose="020B0604020202020204" pitchFamily="34" charset="0"/>
              </a:rPr>
              <a:t>Câu 2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22" y="1908773"/>
            <a:ext cx="1371719" cy="1471179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4533781" y="403860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vi-VN" sz="2100" b="1" kern="1200" noProof="1">
                <a:solidFill>
                  <a:srgbClr val="002060"/>
                </a:solidFill>
                <a:ea typeface="Tahoma" panose="020B0604030504040204" pitchFamily="34" charset="0"/>
                <a:cs typeface="Arial" panose="020B0604020202020204" pitchFamily="34" charset="0"/>
              </a:rPr>
              <a:t>Câu 3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322" y="1908773"/>
            <a:ext cx="1371719" cy="147117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432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30387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51342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72297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Rectangle 2">
            <a:hlinkClick r:id="" action="ppaction://hlinkshowjump?jump=nextslide"/>
          </p:cNvPr>
          <p:cNvSpPr/>
          <p:nvPr/>
        </p:nvSpPr>
        <p:spPr>
          <a:xfrm>
            <a:off x="3164595" y="3612335"/>
            <a:ext cx="2404432" cy="548640"/>
          </a:xfrm>
          <a:prstGeom prst="rect">
            <a:avLst/>
          </a:prstGeom>
          <a:solidFill>
            <a:srgbClr val="FFC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vi-VN" sz="2700" b="1" kern="1200" noProof="1">
                <a:solidFill>
                  <a:prstClr val="black"/>
                </a:solidFill>
                <a:cs typeface="Arial" panose="020B0604020202020204" pitchFamily="34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3033352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 -0.23241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3.33333E-6 -0.23241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3.33333E-6 -0.25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23241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3.33333E-6 -0.25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1.11022E-16 -0.23241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1.11022E-16 -0.25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C 0.05013 0.00185 0.10338 0.12199 0.1539 0.12407 C 0.23372 0.1331 0.40794 0.01226 0.48711 0.02152 C 0.55885 0.0368 0.61536 -0.01505 0.68906 0.00046 " pathEditMode="fixed" rAng="0" ptsTypes="AAAA"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53" y="6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1.11111E-6 C 0.06862 0.07153 0.16367 0.17245 0.23268 0.24514 C 0.21354 0.16829 0.18177 0.10231 0.15664 0.00995 C 0.20338 0.00764 -0.18724 0.00208 -0.22917 1.11111E-6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224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46 L 0.28203 0.20648 L -0.47513 0.19815 L -0.26041 0.07245 C -0.25989 0.07245 -0.22916 -0.00023 -0.22916 2.59259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1027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16094 -0.03496 L -0.68854 0.04861 C -0.53646 0.04861 -0.38099 0.00162 -0.22878 0.00162 " pathEditMode="relative" rAng="0" ptsTypes="AAAA">
                                      <p:cBhvr>
                                        <p:cTn id="5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27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1" grpId="2" animBg="1"/>
      <p:bldP spid="9" grpId="0" animBg="1"/>
      <p:bldP spid="9" grpId="1" animBg="1"/>
      <p:bldP spid="9" grpId="2" animBg="1"/>
      <p:bldP spid="57" grpId="0" animBg="1"/>
      <p:bldP spid="57" grpId="1" animBg="1"/>
      <p:bldP spid="57" grpId="2" animBg="1"/>
      <p:bldP spid="59" grpId="0" animBg="1"/>
      <p:bldP spid="59" grpId="1" animBg="1"/>
      <p:bldP spid="59" grpId="2" animBg="1"/>
      <p:bldP spid="2" grpId="0" animBg="1"/>
      <p:bldP spid="12" grpId="0" animBg="1"/>
      <p:bldP spid="13" grpId="0" animBg="1"/>
      <p:bldP spid="14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92696"/>
            <a:ext cx="9144793" cy="2450804"/>
          </a:xfrm>
          <a:prstGeom prst="rect">
            <a:avLst/>
          </a:prstGeom>
        </p:spPr>
      </p:pic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6636171" y="289993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4530974" y="289993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2425778" y="289993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9" name="Rectangle 8">
            <a:hlinkClick r:id="rId9" action="ppaction://hlinksldjump"/>
          </p:cNvPr>
          <p:cNvSpPr/>
          <p:nvPr/>
        </p:nvSpPr>
        <p:spPr>
          <a:xfrm>
            <a:off x="320581" y="289993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7" y="1903378"/>
            <a:ext cx="1371719" cy="147117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432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51" y="1903378"/>
            <a:ext cx="1371719" cy="1471179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3044217" y="956049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191" y="1903378"/>
            <a:ext cx="1371719" cy="1471179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5134668" y="956048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23"/>
          <p:cNvSpPr/>
          <p:nvPr/>
        </p:nvSpPr>
        <p:spPr>
          <a:xfrm>
            <a:off x="7227422" y="956047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44" y="1908769"/>
            <a:ext cx="1371719" cy="1471179"/>
          </a:xfrm>
          <a:prstGeom prst="rect">
            <a:avLst/>
          </a:prstGeom>
        </p:spPr>
      </p:pic>
      <p:sp>
        <p:nvSpPr>
          <p:cNvPr id="3" name="Action Button: Go Forward or Next 2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xmlns="" id="{48EFEA8A-01B0-3A42-F45A-51E8915F1CFE}"/>
              </a:ext>
            </a:extLst>
          </p:cNvPr>
          <p:cNvSpPr/>
          <p:nvPr/>
        </p:nvSpPr>
        <p:spPr>
          <a:xfrm>
            <a:off x="0" y="4578927"/>
            <a:ext cx="623455" cy="564573"/>
          </a:xfrm>
          <a:prstGeom prst="actionButtonForwardNex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3744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00078 -0.1430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00105 0.2138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00078 -0.1430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00104 0.2138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0078 -0.14306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00104 0.21389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00078 -0.1430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-0.00104 0.21389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9" grpId="0" animBg="1"/>
      <p:bldP spid="19" grpId="1" animBg="1"/>
      <p:bldP spid="16" grpId="0" animBg="1"/>
      <p:bldP spid="16" grpId="1" animBg="1"/>
      <p:bldP spid="9" grpId="0" animBg="1"/>
      <p:bldP spid="9" grpId="1" animBg="1"/>
      <p:bldP spid="2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93" y="1981200"/>
            <a:ext cx="9144793" cy="31623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446B5B9-D551-FAD6-4EDB-3C52DE651E59}"/>
              </a:ext>
            </a:extLst>
          </p:cNvPr>
          <p:cNvSpPr/>
          <p:nvPr/>
        </p:nvSpPr>
        <p:spPr>
          <a:xfrm>
            <a:off x="628650" y="2226127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90 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xmlns="" id="{97D0A386-7BF8-E254-18CB-ECD9F402BB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253" y="612406"/>
                <a:ext cx="7886700" cy="994172"/>
              </a:xfrm>
            </p:spPr>
            <p:txBody>
              <a:bodyPr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vi-VN" sz="2800" b="1" noProof="1">
                    <a:latin typeface="+mn-lt"/>
                    <a:cs typeface="Arial" panose="020B0604020202020204" pitchFamily="34" charset="0"/>
                  </a:rPr>
                  <a:t>Câu </a:t>
                </a:r>
                <a:r>
                  <a:rPr lang="vi-VN" sz="2800" b="1" noProof="1" smtClean="0">
                    <a:latin typeface="+mn-lt"/>
                    <a:cs typeface="Arial" panose="020B0604020202020204" pitchFamily="34" charset="0"/>
                  </a:rPr>
                  <a:t>1:</a:t>
                </a:r>
                <a:r>
                  <a:rPr lang="en-US" sz="2800" b="1" noProof="1" smtClean="0"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lang="nl-NL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Giá trị của biểu thức </a:t>
                </a:r>
                <a:r>
                  <a:rPr lang="nl-NL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nl-NL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nl-NL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 </a:t>
                </a:r>
                <a:r>
                  <a:rPr lang="nl-NL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+mn-lt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latin typeface="+mn-lt"/>
                              </a:rPr>
                            </m:ctrlPr>
                          </m:fPr>
                          <m:num>
                            <m:r>
                              <a:rPr lang="nl-NL" sz="2800" i="1">
                                <a:latin typeface="+mn-lt"/>
                              </a:rPr>
                              <m:t>7</m:t>
                            </m:r>
                          </m:num>
                          <m:den>
                            <m:r>
                              <a:rPr lang="nl-NL" sz="2800" i="1">
                                <a:latin typeface="+mn-lt"/>
                              </a:rPr>
                              <m:t>8</m:t>
                            </m:r>
                          </m:den>
                        </m:f>
                        <m:r>
                          <a:rPr lang="nl-NL" sz="2800" i="1">
                            <a:latin typeface="+mn-lt"/>
                          </a:rPr>
                          <m:t>−0,25</m:t>
                        </m:r>
                      </m:e>
                    </m:d>
                    <m:sSup>
                      <m:sSupPr>
                        <m:ctrlPr>
                          <a:rPr lang="en-US" sz="2800" i="1">
                            <a:latin typeface="+mn-lt"/>
                          </a:rPr>
                        </m:ctrlPr>
                      </m:sSupPr>
                      <m:e>
                        <m:func>
                          <m:funcPr>
                            <m:ctrlPr>
                              <a:rPr lang="en-US" sz="2800" i="1">
                                <a:latin typeface="+mn-lt"/>
                              </a:rPr>
                            </m:ctrlPr>
                          </m:funcPr>
                          <m:fName>
                            <m:r>
                              <a:rPr lang="nl-NL" sz="2800" i="1">
                                <a:latin typeface="+mn-lt"/>
                              </a:rPr>
                              <m:t>: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i="1">
                                    <a:latin typeface="+mn-lt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800" i="1">
                                        <a:latin typeface="+mn-lt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sz="2800" i="1">
                                        <a:latin typeface="+mn-lt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nl-NL" sz="2800" i="1">
                                        <a:latin typeface="+mn-lt"/>
                                      </a:rPr>
                                      <m:t>6</m:t>
                                    </m:r>
                                  </m:den>
                                </m:f>
                                <m:r>
                                  <a:rPr lang="nl-NL" sz="2800" i="1">
                                    <a:latin typeface="+mn-lt"/>
                                  </a:rPr>
                                  <m:t>−0,75</m:t>
                                </m:r>
                              </m:e>
                            </m:d>
                          </m:e>
                        </m:func>
                      </m:e>
                      <m:sup>
                        <m:r>
                          <a:rPr lang="nl-NL" sz="2800" i="1">
                            <a:latin typeface="+mn-lt"/>
                          </a:rPr>
                          <m:t>2</m:t>
                        </m:r>
                      </m:sup>
                    </m:sSup>
                  </m:oMath>
                </a14:m>
                <a:endParaRPr lang="vi-VN" sz="2800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xmlns="" id="{97D0A386-7BF8-E254-18CB-ECD9F402BB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253" y="612406"/>
                <a:ext cx="7886700" cy="994172"/>
              </a:xfrm>
              <a:blipFill rotWithShape="0">
                <a:blip r:embed="rId5"/>
                <a:stretch>
                  <a:fillRect t="-20122" b="-18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89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65919FA-E20A-2328-7678-9B01AC8FA02F}"/>
              </a:ext>
            </a:extLst>
          </p:cNvPr>
          <p:cNvSpPr/>
          <p:nvPr/>
        </p:nvSpPr>
        <p:spPr>
          <a:xfrm>
            <a:off x="5272962" y="2226127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60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E95C89F-354E-1884-E5C2-076667369572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50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Action Button: Go Back or Previous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B8573AD2-7DA9-1A53-1370-4899C5D7CAF3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10" y="2126749"/>
            <a:ext cx="1036410" cy="104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279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93" y="1981200"/>
            <a:ext cx="9144793" cy="31623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446B5B9-D551-FAD6-4EDB-3C52DE651E59}"/>
              </a:ext>
            </a:extLst>
          </p:cNvPr>
          <p:cNvSpPr/>
          <p:nvPr/>
        </p:nvSpPr>
        <p:spPr>
          <a:xfrm>
            <a:off x="628650" y="2226127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 = 4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xmlns="" id="{97D0A386-7BF8-E254-18CB-ECD9F402BB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630740"/>
                <a:ext cx="7886700" cy="994172"/>
              </a:xfrm>
            </p:spPr>
            <p:txBody>
              <a:bodyPr>
                <a:normAutofit fontScale="90000"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Tìm n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i="1"/>
                      <m:t>∈</m:t>
                    </m:r>
                  </m:oMath>
                </a14:m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 N, biết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/>
                        </m:ctrlPr>
                      </m:sSupPr>
                      <m:e>
                        <m:r>
                          <a:rPr lang="pt-BR" i="0"/>
                          <m:t>2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pt-BR" i="0"/>
                          <m:t>n</m:t>
                        </m:r>
                        <m:r>
                          <a:rPr lang="pt-BR" i="0"/>
                          <m:t>+2</m:t>
                        </m:r>
                      </m:sup>
                    </m:sSup>
                    <m:r>
                      <a:rPr lang="pt-BR" i="0"/>
                      <m:t>+</m:t>
                    </m:r>
                    <m:sSup>
                      <m:sSupPr>
                        <m:ctrlPr>
                          <a:rPr lang="en-US"/>
                        </m:ctrlPr>
                      </m:sSupPr>
                      <m:e>
                        <m:r>
                          <a:rPr lang="pt-BR" i="0"/>
                          <m:t>2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pt-BR" i="0"/>
                          <m:t>n</m:t>
                        </m:r>
                      </m:sup>
                    </m:sSup>
                    <m:r>
                      <a:rPr lang="pt-BR" i="0"/>
                      <m:t>=20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Kết </a:t>
                </a:r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quả là</a:t>
                </a:r>
                <a: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xmlns="" id="{97D0A386-7BF8-E254-18CB-ECD9F402BB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630740"/>
                <a:ext cx="7886700" cy="994172"/>
              </a:xfrm>
              <a:blipFill rotWithShape="0">
                <a:blip r:embed="rId5"/>
                <a:stretch>
                  <a:fillRect t="-15244" b="-36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 = 1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65919FA-E20A-2328-7678-9B01AC8FA02F}"/>
              </a:ext>
            </a:extLst>
          </p:cNvPr>
          <p:cNvSpPr/>
          <p:nvPr/>
        </p:nvSpPr>
        <p:spPr>
          <a:xfrm>
            <a:off x="5272962" y="2226127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 = 3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E95C89F-354E-1884-E5C2-076667369572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 = 2</a:t>
            </a:r>
            <a:endParaRPr lang="vi-VN" sz="33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Action Button: Go Back or Previous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4FAB554E-0AE4-95D4-97B5-F4247EA9DE49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391" y="3562350"/>
            <a:ext cx="1036410" cy="104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66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93" y="1981200"/>
            <a:ext cx="9144793" cy="31623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F446B5B9-D551-FAD6-4EDB-3C52DE651E59}"/>
                  </a:ext>
                </a:extLst>
              </p:cNvPr>
              <p:cNvSpPr/>
              <p:nvPr/>
            </p:nvSpPr>
            <p:spPr>
              <a:xfrm>
                <a:off x="628650" y="2226127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F446B5B9-D551-FAD6-4EDB-3C52DE651E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226127"/>
                <a:ext cx="3242388" cy="1153108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xmlns="" id="{97D0A386-7BF8-E254-18CB-ECD9F402BB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630740"/>
                <a:ext cx="7886700" cy="994172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vi-VN" sz="3000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3000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vi-VN" sz="3000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3000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 trị của biểu thức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16</m:t>
                            </m:r>
                          </m:sup>
                        </m:sSup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.2</m:t>
                        </m:r>
                        <m:sSup>
                          <m:sSupPr>
                            <m:ctrlPr>
                              <a:rPr lang="en-US" sz="3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e>
                          <m:sup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sup>
                        </m:sSup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  <m:sSup>
                          <m:sSupPr>
                            <m:ctrlPr>
                              <a:rPr lang="en-US" sz="3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32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</m:e>
                          <m:sup>
                            <m:r>
                              <a:rPr lang="nl-NL" sz="32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11</m:t>
                            </m:r>
                          </m:sup>
                        </m:sSup>
                      </m:den>
                    </m:f>
                  </m:oMath>
                </a14:m>
                <a:r>
                  <a:rPr lang="nl-NL" sz="3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  <a:r>
                  <a:rPr lang="nl-NL" sz="3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vi-VN" sz="3000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xmlns="" id="{97D0A386-7BF8-E254-18CB-ECD9F402BB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630740"/>
                <a:ext cx="7886700" cy="994172"/>
              </a:xfr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778CFA75-B06E-0B34-96F6-8C8647A3B2AB}"/>
                  </a:ext>
                </a:extLst>
              </p:cNvPr>
              <p:cNvSpPr/>
              <p:nvPr/>
            </p:nvSpPr>
            <p:spPr>
              <a:xfrm>
                <a:off x="628650" y="3679536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778CFA75-B06E-0B34-96F6-8C8647A3B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679536"/>
                <a:ext cx="3242388" cy="1153108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A65919FA-E20A-2328-7678-9B01AC8FA02F}"/>
                  </a:ext>
                </a:extLst>
              </p:cNvPr>
              <p:cNvSpPr/>
              <p:nvPr/>
            </p:nvSpPr>
            <p:spPr>
              <a:xfrm>
                <a:off x="5272962" y="2226127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A65919FA-E20A-2328-7678-9B01AC8FA0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962" y="2226127"/>
                <a:ext cx="3242388" cy="1153108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5E95C89F-354E-1884-E5C2-076667369572}"/>
                  </a:ext>
                </a:extLst>
              </p:cNvPr>
              <p:cNvSpPr/>
              <p:nvPr/>
            </p:nvSpPr>
            <p:spPr>
              <a:xfrm>
                <a:off x="5272962" y="3679536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5E95C89F-354E-1884-E5C2-0766673695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962" y="3679536"/>
                <a:ext cx="3242388" cy="1153108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ction Button: Go Back or Previous 9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xmlns="" id="{E50B7CA4-38B7-E318-AF3B-2F5A4D82009A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10" y="2126749"/>
            <a:ext cx="1036410" cy="104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95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93" y="1981200"/>
            <a:ext cx="9144793" cy="31623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F446B5B9-D551-FAD6-4EDB-3C52DE651E59}"/>
                  </a:ext>
                </a:extLst>
              </p:cNvPr>
              <p:cNvSpPr/>
              <p:nvPr/>
            </p:nvSpPr>
            <p:spPr>
              <a:xfrm>
                <a:off x="628650" y="2226127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F446B5B9-D551-FAD6-4EDB-3C52DE651E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226127"/>
                <a:ext cx="3242388" cy="1153108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xmlns="" id="{97D0A386-7BF8-E254-18CB-ECD9F402BB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584719"/>
                <a:ext cx="7886700" cy="994172"/>
              </a:xfrm>
            </p:spPr>
            <p:txBody>
              <a:bodyPr>
                <a:normAutofit fontScale="90000"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vi-VN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vi-VN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b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 x biết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b="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func>
                          <m:funcPr>
                            <m:ctrlPr>
                              <a:rPr lang="en-US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nl-NL" b="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:</m:t>
                            </m:r>
                          </m:fName>
                          <m:e>
                            <m:d>
                              <m:dPr>
                                <m:ctrlPr>
                                  <a:rPr lang="en-US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nl-NL" b="0" i="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−1</m:t>
                                    </m:r>
                                  </m:num>
                                  <m:den>
                                    <m:r>
                                      <a:rPr lang="nl-NL" b="0" i="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  <m:sup>
                        <m:r>
                          <a:rPr lang="nl-NL" b="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nl-NL" b="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b="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a:rPr lang="nl-NL" b="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xmlns="" id="{97D0A386-7BF8-E254-18CB-ECD9F402BB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584719"/>
                <a:ext cx="7886700" cy="994172"/>
              </a:xfrm>
              <a:blipFill rotWithShape="0">
                <a:blip r:embed="rId6"/>
                <a:stretch>
                  <a:fillRect b="-10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778CFA75-B06E-0B34-96F6-8C8647A3B2AB}"/>
                  </a:ext>
                </a:extLst>
              </p:cNvPr>
              <p:cNvSpPr/>
              <p:nvPr/>
            </p:nvSpPr>
            <p:spPr>
              <a:xfrm>
                <a:off x="628650" y="3679536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778CFA75-B06E-0B34-96F6-8C8647A3B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679536"/>
                <a:ext cx="3242388" cy="1153108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A65919FA-E20A-2328-7678-9B01AC8FA02F}"/>
                  </a:ext>
                </a:extLst>
              </p:cNvPr>
              <p:cNvSpPr/>
              <p:nvPr/>
            </p:nvSpPr>
            <p:spPr>
              <a:xfrm>
                <a:off x="5272962" y="2226127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A65919FA-E20A-2328-7678-9B01AC8FA0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962" y="2226127"/>
                <a:ext cx="3242388" cy="1153108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5E95C89F-354E-1884-E5C2-076667369572}"/>
                  </a:ext>
                </a:extLst>
              </p:cNvPr>
              <p:cNvSpPr/>
              <p:nvPr/>
            </p:nvSpPr>
            <p:spPr>
              <a:xfrm>
                <a:off x="5272962" y="3679536"/>
                <a:ext cx="3242388" cy="11531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num>
                      <m:den>
                        <m:r>
                          <a:rPr lang="en-US" sz="33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5E95C89F-354E-1884-E5C2-0766673695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962" y="3679536"/>
                <a:ext cx="3242388" cy="1153108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ction Button: Go Back or Previous 9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xmlns="" id="{28C006FE-26E5-9EC0-4B5D-7E1E92F84A19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10" y="2126749"/>
            <a:ext cx="1036410" cy="104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87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35"/>
          <p:cNvGrpSpPr/>
          <p:nvPr/>
        </p:nvGrpSpPr>
        <p:grpSpPr>
          <a:xfrm>
            <a:off x="1302809" y="913540"/>
            <a:ext cx="6538381" cy="3320662"/>
            <a:chOff x="254503" y="268253"/>
            <a:chExt cx="8511300" cy="4594800"/>
          </a:xfrm>
        </p:grpSpPr>
        <p:sp>
          <p:nvSpPr>
            <p:cNvPr id="477" name="Google Shape;477;p35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 rot="5400000">
              <a:off x="7962550" y="4060577"/>
              <a:ext cx="825900" cy="7764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35"/>
          <p:cNvSpPr txBox="1">
            <a:spLocks noGrp="1"/>
          </p:cNvSpPr>
          <p:nvPr>
            <p:ph type="title"/>
          </p:nvPr>
        </p:nvSpPr>
        <p:spPr>
          <a:xfrm>
            <a:off x="1733776" y="2017443"/>
            <a:ext cx="5783431" cy="13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CUỐI CHƯƠNG I</a:t>
            </a:r>
            <a:br>
              <a:rPr lang="en-US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2" name="Google Shape;482;p35"/>
          <p:cNvGrpSpPr/>
          <p:nvPr/>
        </p:nvGrpSpPr>
        <p:grpSpPr>
          <a:xfrm>
            <a:off x="0" y="2085866"/>
            <a:ext cx="1644513" cy="2819995"/>
            <a:chOff x="142447" y="2080008"/>
            <a:chExt cx="1644513" cy="2819995"/>
          </a:xfrm>
        </p:grpSpPr>
        <p:sp>
          <p:nvSpPr>
            <p:cNvPr id="483" name="Google Shape;483;p35"/>
            <p:cNvSpPr/>
            <p:nvPr/>
          </p:nvSpPr>
          <p:spPr>
            <a:xfrm>
              <a:off x="569746" y="3005050"/>
              <a:ext cx="1122900" cy="1642500"/>
            </a:xfrm>
            <a:prstGeom prst="roundRect">
              <a:avLst>
                <a:gd name="adj" fmla="val 12662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4" name="Google Shape;484;p35"/>
            <p:cNvGrpSpPr/>
            <p:nvPr/>
          </p:nvGrpSpPr>
          <p:grpSpPr>
            <a:xfrm>
              <a:off x="142447" y="2080008"/>
              <a:ext cx="1644513" cy="2819995"/>
              <a:chOff x="3695625" y="535000"/>
              <a:chExt cx="1415975" cy="2428100"/>
            </a:xfrm>
          </p:grpSpPr>
          <p:sp>
            <p:nvSpPr>
              <p:cNvPr id="485" name="Google Shape;485;p35"/>
              <p:cNvSpPr/>
              <p:nvPr/>
            </p:nvSpPr>
            <p:spPr>
              <a:xfrm>
                <a:off x="4055500" y="1334675"/>
                <a:ext cx="975150" cy="1585200"/>
              </a:xfrm>
              <a:custGeom>
                <a:avLst/>
                <a:gdLst/>
                <a:ahLst/>
                <a:cxnLst/>
                <a:rect l="l" t="t" r="r" b="b"/>
                <a:pathLst>
                  <a:path w="39006" h="63408" extrusionOk="0">
                    <a:moveTo>
                      <a:pt x="19503" y="1"/>
                    </a:moveTo>
                    <a:cubicBezTo>
                      <a:pt x="9751" y="1"/>
                      <a:pt x="0" y="1361"/>
                      <a:pt x="0" y="4081"/>
                    </a:cubicBezTo>
                    <a:lnTo>
                      <a:pt x="0" y="58219"/>
                    </a:lnTo>
                    <a:lnTo>
                      <a:pt x="72" y="58219"/>
                    </a:lnTo>
                    <a:cubicBezTo>
                      <a:pt x="72" y="61678"/>
                      <a:pt x="9787" y="63407"/>
                      <a:pt x="19503" y="63407"/>
                    </a:cubicBezTo>
                    <a:cubicBezTo>
                      <a:pt x="29218" y="63407"/>
                      <a:pt x="38934" y="61678"/>
                      <a:pt x="38934" y="58219"/>
                    </a:cubicBezTo>
                    <a:lnTo>
                      <a:pt x="39005" y="58219"/>
                    </a:lnTo>
                    <a:lnTo>
                      <a:pt x="39005" y="4081"/>
                    </a:lnTo>
                    <a:cubicBezTo>
                      <a:pt x="39005" y="1361"/>
                      <a:pt x="29254" y="1"/>
                      <a:pt x="19503" y="1"/>
                    </a:cubicBezTo>
                    <a:close/>
                  </a:path>
                </a:pathLst>
              </a:custGeom>
              <a:solidFill>
                <a:srgbClr val="496697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5"/>
              <p:cNvSpPr/>
              <p:nvPr/>
            </p:nvSpPr>
            <p:spPr>
              <a:xfrm>
                <a:off x="4106700" y="1374200"/>
                <a:ext cx="872750" cy="168500"/>
              </a:xfrm>
              <a:custGeom>
                <a:avLst/>
                <a:gdLst/>
                <a:ahLst/>
                <a:cxnLst/>
                <a:rect l="l" t="t" r="r" b="b"/>
                <a:pathLst>
                  <a:path w="34910" h="6740" extrusionOk="0">
                    <a:moveTo>
                      <a:pt x="17455" y="0"/>
                    </a:moveTo>
                    <a:cubicBezTo>
                      <a:pt x="7822" y="0"/>
                      <a:pt x="0" y="1512"/>
                      <a:pt x="0" y="3370"/>
                    </a:cubicBezTo>
                    <a:cubicBezTo>
                      <a:pt x="0" y="5227"/>
                      <a:pt x="7822" y="6739"/>
                      <a:pt x="17455" y="6739"/>
                    </a:cubicBezTo>
                    <a:cubicBezTo>
                      <a:pt x="27099" y="6739"/>
                      <a:pt x="34909" y="5227"/>
                      <a:pt x="34909" y="3370"/>
                    </a:cubicBezTo>
                    <a:cubicBezTo>
                      <a:pt x="34909" y="1512"/>
                      <a:pt x="27099" y="0"/>
                      <a:pt x="17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5"/>
              <p:cNvSpPr/>
              <p:nvPr/>
            </p:nvSpPr>
            <p:spPr>
              <a:xfrm>
                <a:off x="4236475" y="1255125"/>
                <a:ext cx="380125" cy="1178750"/>
              </a:xfrm>
              <a:custGeom>
                <a:avLst/>
                <a:gdLst/>
                <a:ahLst/>
                <a:cxnLst/>
                <a:rect l="l" t="t" r="r" b="b"/>
                <a:pathLst>
                  <a:path w="15205" h="47150" extrusionOk="0">
                    <a:moveTo>
                      <a:pt x="5251" y="1"/>
                    </a:moveTo>
                    <a:lnTo>
                      <a:pt x="0" y="46018"/>
                    </a:lnTo>
                    <a:lnTo>
                      <a:pt x="9954" y="47149"/>
                    </a:lnTo>
                    <a:lnTo>
                      <a:pt x="15204" y="1132"/>
                    </a:lnTo>
                    <a:lnTo>
                      <a:pt x="525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5"/>
              <p:cNvSpPr/>
              <p:nvPr/>
            </p:nvSpPr>
            <p:spPr>
              <a:xfrm>
                <a:off x="4296000" y="1019675"/>
                <a:ext cx="33487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13395" h="40911" extrusionOk="0">
                    <a:moveTo>
                      <a:pt x="13395" y="1"/>
                    </a:moveTo>
                    <a:lnTo>
                      <a:pt x="5823" y="1441"/>
                    </a:lnTo>
                    <a:cubicBezTo>
                      <a:pt x="5918" y="1644"/>
                      <a:pt x="5954" y="1870"/>
                      <a:pt x="5930" y="2096"/>
                    </a:cubicBezTo>
                    <a:cubicBezTo>
                      <a:pt x="5852" y="2759"/>
                      <a:pt x="5293" y="3248"/>
                      <a:pt x="4641" y="3248"/>
                    </a:cubicBezTo>
                    <a:cubicBezTo>
                      <a:pt x="4591" y="3248"/>
                      <a:pt x="4540" y="3245"/>
                      <a:pt x="4489" y="3239"/>
                    </a:cubicBezTo>
                    <a:cubicBezTo>
                      <a:pt x="4394" y="3227"/>
                      <a:pt x="4287" y="3204"/>
                      <a:pt x="4191" y="3168"/>
                    </a:cubicBezTo>
                    <a:lnTo>
                      <a:pt x="0" y="39922"/>
                    </a:lnTo>
                    <a:lnTo>
                      <a:pt x="8728" y="40911"/>
                    </a:lnTo>
                    <a:lnTo>
                      <a:pt x="1339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5"/>
              <p:cNvSpPr/>
              <p:nvPr/>
            </p:nvSpPr>
            <p:spPr>
              <a:xfrm>
                <a:off x="4296000" y="1019675"/>
                <a:ext cx="33487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13395" h="40911" fill="none" extrusionOk="0">
                    <a:moveTo>
                      <a:pt x="13395" y="1"/>
                    </a:moveTo>
                    <a:lnTo>
                      <a:pt x="8728" y="40911"/>
                    </a:lnTo>
                    <a:lnTo>
                      <a:pt x="0" y="39922"/>
                    </a:lnTo>
                    <a:lnTo>
                      <a:pt x="4191" y="3168"/>
                    </a:lnTo>
                    <a:cubicBezTo>
                      <a:pt x="4287" y="3204"/>
                      <a:pt x="4394" y="3227"/>
                      <a:pt x="4489" y="3239"/>
                    </a:cubicBezTo>
                    <a:cubicBezTo>
                      <a:pt x="5203" y="3323"/>
                      <a:pt x="5846" y="2811"/>
                      <a:pt x="5930" y="2096"/>
                    </a:cubicBezTo>
                    <a:cubicBezTo>
                      <a:pt x="5954" y="1870"/>
                      <a:pt x="5918" y="1644"/>
                      <a:pt x="5823" y="1441"/>
                    </a:cubicBezTo>
                    <a:lnTo>
                      <a:pt x="13395" y="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5"/>
              <p:cNvSpPr/>
              <p:nvPr/>
            </p:nvSpPr>
            <p:spPr>
              <a:xfrm>
                <a:off x="4493950" y="1019675"/>
                <a:ext cx="13692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40911" extrusionOk="0">
                    <a:moveTo>
                      <a:pt x="5477" y="1"/>
                    </a:moveTo>
                    <a:lnTo>
                      <a:pt x="4632" y="156"/>
                    </a:lnTo>
                    <a:lnTo>
                      <a:pt x="0" y="40827"/>
                    </a:lnTo>
                    <a:lnTo>
                      <a:pt x="810" y="40911"/>
                    </a:lnTo>
                    <a:lnTo>
                      <a:pt x="5477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5"/>
              <p:cNvSpPr/>
              <p:nvPr/>
            </p:nvSpPr>
            <p:spPr>
              <a:xfrm>
                <a:off x="4393325" y="1124750"/>
                <a:ext cx="2256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6" fill="none" extrusionOk="0">
                    <a:moveTo>
                      <a:pt x="9026" y="1"/>
                    </a:moveTo>
                    <a:lnTo>
                      <a:pt x="1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5"/>
              <p:cNvSpPr/>
              <p:nvPr/>
            </p:nvSpPr>
            <p:spPr>
              <a:xfrm>
                <a:off x="4381125" y="1229525"/>
                <a:ext cx="225650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28" fill="none" extrusionOk="0">
                    <a:moveTo>
                      <a:pt x="9026" y="1"/>
                    </a:moveTo>
                    <a:lnTo>
                      <a:pt x="1" y="1727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5"/>
              <p:cNvSpPr/>
              <p:nvPr/>
            </p:nvSpPr>
            <p:spPr>
              <a:xfrm>
                <a:off x="4369225" y="1334600"/>
                <a:ext cx="2256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6" fill="none" extrusionOk="0">
                    <a:moveTo>
                      <a:pt x="9025" y="1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5"/>
              <p:cNvSpPr/>
              <p:nvPr/>
            </p:nvSpPr>
            <p:spPr>
              <a:xfrm>
                <a:off x="4357325" y="1439675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5"/>
              <p:cNvSpPr/>
              <p:nvPr/>
            </p:nvSpPr>
            <p:spPr>
              <a:xfrm>
                <a:off x="4345400" y="1544750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6" y="0"/>
                    </a:moveTo>
                    <a:lnTo>
                      <a:pt x="1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5"/>
              <p:cNvSpPr/>
              <p:nvPr/>
            </p:nvSpPr>
            <p:spPr>
              <a:xfrm>
                <a:off x="4333200" y="1649525"/>
                <a:ext cx="225950" cy="43175"/>
              </a:xfrm>
              <a:custGeom>
                <a:avLst/>
                <a:gdLst/>
                <a:ahLst/>
                <a:cxnLst/>
                <a:rect l="l" t="t" r="r" b="b"/>
                <a:pathLst>
                  <a:path w="9038" h="1727" fill="none" extrusionOk="0">
                    <a:moveTo>
                      <a:pt x="9038" y="0"/>
                    </a:moveTo>
                    <a:lnTo>
                      <a:pt x="1" y="1727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5"/>
              <p:cNvSpPr/>
              <p:nvPr/>
            </p:nvSpPr>
            <p:spPr>
              <a:xfrm>
                <a:off x="4321300" y="1754600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5"/>
              <p:cNvSpPr/>
              <p:nvPr/>
            </p:nvSpPr>
            <p:spPr>
              <a:xfrm>
                <a:off x="4309400" y="1859675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5"/>
              <p:cNvSpPr/>
              <p:nvPr/>
            </p:nvSpPr>
            <p:spPr>
              <a:xfrm>
                <a:off x="4389175" y="1145600"/>
                <a:ext cx="241425" cy="12617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50471" extrusionOk="0">
                    <a:moveTo>
                      <a:pt x="5703" y="0"/>
                    </a:moveTo>
                    <a:lnTo>
                      <a:pt x="0" y="50006"/>
                    </a:lnTo>
                    <a:lnTo>
                      <a:pt x="4203" y="50471"/>
                    </a:lnTo>
                    <a:lnTo>
                      <a:pt x="9608" y="3131"/>
                    </a:lnTo>
                    <a:cubicBezTo>
                      <a:pt x="9656" y="2667"/>
                      <a:pt x="9442" y="2227"/>
                      <a:pt x="9037" y="1988"/>
                    </a:cubicBezTo>
                    <a:lnTo>
                      <a:pt x="5703" y="0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5"/>
              <p:cNvSpPr/>
              <p:nvPr/>
            </p:nvSpPr>
            <p:spPr>
              <a:xfrm>
                <a:off x="4389175" y="1145600"/>
                <a:ext cx="241425" cy="12617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50471" fill="none" extrusionOk="0">
                    <a:moveTo>
                      <a:pt x="4203" y="50471"/>
                    </a:moveTo>
                    <a:lnTo>
                      <a:pt x="9608" y="3131"/>
                    </a:lnTo>
                    <a:cubicBezTo>
                      <a:pt x="9656" y="2667"/>
                      <a:pt x="9442" y="2227"/>
                      <a:pt x="9037" y="1988"/>
                    </a:cubicBezTo>
                    <a:lnTo>
                      <a:pt x="5703" y="0"/>
                    </a:lnTo>
                    <a:lnTo>
                      <a:pt x="0" y="50006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5"/>
              <p:cNvSpPr/>
              <p:nvPr/>
            </p:nvSpPr>
            <p:spPr>
              <a:xfrm>
                <a:off x="4460900" y="1296200"/>
                <a:ext cx="186350" cy="1111175"/>
              </a:xfrm>
              <a:custGeom>
                <a:avLst/>
                <a:gdLst/>
                <a:ahLst/>
                <a:cxnLst/>
                <a:rect l="l" t="t" r="r" b="b"/>
                <a:pathLst>
                  <a:path w="7454" h="44447" extrusionOk="0">
                    <a:moveTo>
                      <a:pt x="5037" y="1"/>
                    </a:moveTo>
                    <a:lnTo>
                      <a:pt x="1" y="44161"/>
                    </a:lnTo>
                    <a:lnTo>
                      <a:pt x="2572" y="44447"/>
                    </a:lnTo>
                    <a:lnTo>
                      <a:pt x="7418" y="1930"/>
                    </a:lnTo>
                    <a:cubicBezTo>
                      <a:pt x="7454" y="1644"/>
                      <a:pt x="7323" y="1370"/>
                      <a:pt x="7073" y="1227"/>
                    </a:cubicBezTo>
                    <a:lnTo>
                      <a:pt x="5037" y="1"/>
                    </a:lnTo>
                    <a:close/>
                  </a:path>
                </a:pathLst>
              </a:custGeom>
              <a:solidFill>
                <a:srgbClr val="C9709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5"/>
              <p:cNvSpPr/>
              <p:nvPr/>
            </p:nvSpPr>
            <p:spPr>
              <a:xfrm>
                <a:off x="4460900" y="1296200"/>
                <a:ext cx="186350" cy="1111175"/>
              </a:xfrm>
              <a:custGeom>
                <a:avLst/>
                <a:gdLst/>
                <a:ahLst/>
                <a:cxnLst/>
                <a:rect l="l" t="t" r="r" b="b"/>
                <a:pathLst>
                  <a:path w="7454" h="44447" fill="none" extrusionOk="0">
                    <a:moveTo>
                      <a:pt x="2572" y="44447"/>
                    </a:moveTo>
                    <a:lnTo>
                      <a:pt x="7418" y="1930"/>
                    </a:lnTo>
                    <a:cubicBezTo>
                      <a:pt x="7454" y="1644"/>
                      <a:pt x="7323" y="1370"/>
                      <a:pt x="7073" y="1227"/>
                    </a:cubicBezTo>
                    <a:lnTo>
                      <a:pt x="5037" y="1"/>
                    </a:lnTo>
                    <a:lnTo>
                      <a:pt x="1" y="44161"/>
                    </a:lnTo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5"/>
              <p:cNvSpPr/>
              <p:nvPr/>
            </p:nvSpPr>
            <p:spPr>
              <a:xfrm>
                <a:off x="4236775" y="1139925"/>
                <a:ext cx="247675" cy="124990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9996" extrusionOk="0">
                    <a:moveTo>
                      <a:pt x="9906" y="1"/>
                    </a:moveTo>
                    <a:lnTo>
                      <a:pt x="6215" y="1192"/>
                    </a:lnTo>
                    <a:cubicBezTo>
                      <a:pt x="5775" y="1334"/>
                      <a:pt x="5453" y="1727"/>
                      <a:pt x="5406" y="2192"/>
                    </a:cubicBezTo>
                    <a:lnTo>
                      <a:pt x="0" y="49519"/>
                    </a:lnTo>
                    <a:lnTo>
                      <a:pt x="4203" y="49995"/>
                    </a:lnTo>
                    <a:lnTo>
                      <a:pt x="9906" y="1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5"/>
              <p:cNvSpPr/>
              <p:nvPr/>
            </p:nvSpPr>
            <p:spPr>
              <a:xfrm>
                <a:off x="4236775" y="1139925"/>
                <a:ext cx="247675" cy="124990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9996" fill="none" extrusionOk="0">
                    <a:moveTo>
                      <a:pt x="0" y="49519"/>
                    </a:moveTo>
                    <a:lnTo>
                      <a:pt x="5406" y="2192"/>
                    </a:lnTo>
                    <a:cubicBezTo>
                      <a:pt x="5453" y="1727"/>
                      <a:pt x="5775" y="1334"/>
                      <a:pt x="6215" y="1192"/>
                    </a:cubicBezTo>
                    <a:lnTo>
                      <a:pt x="9906" y="1"/>
                    </a:lnTo>
                    <a:lnTo>
                      <a:pt x="4203" y="4999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5"/>
              <p:cNvSpPr/>
              <p:nvPr/>
            </p:nvSpPr>
            <p:spPr>
              <a:xfrm>
                <a:off x="4206700" y="1274775"/>
                <a:ext cx="190225" cy="1103725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44149" extrusionOk="0">
                    <a:moveTo>
                      <a:pt x="7609" y="0"/>
                    </a:moveTo>
                    <a:lnTo>
                      <a:pt x="5346" y="727"/>
                    </a:lnTo>
                    <a:cubicBezTo>
                      <a:pt x="5085" y="810"/>
                      <a:pt x="4882" y="1048"/>
                      <a:pt x="4858" y="1334"/>
                    </a:cubicBezTo>
                    <a:lnTo>
                      <a:pt x="1" y="43851"/>
                    </a:lnTo>
                    <a:lnTo>
                      <a:pt x="2572" y="44149"/>
                    </a:lnTo>
                    <a:lnTo>
                      <a:pt x="76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5"/>
              <p:cNvSpPr/>
              <p:nvPr/>
            </p:nvSpPr>
            <p:spPr>
              <a:xfrm>
                <a:off x="4206700" y="1274775"/>
                <a:ext cx="190225" cy="1103725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44149" fill="none" extrusionOk="0">
                    <a:moveTo>
                      <a:pt x="1" y="43851"/>
                    </a:moveTo>
                    <a:lnTo>
                      <a:pt x="4858" y="1334"/>
                    </a:lnTo>
                    <a:cubicBezTo>
                      <a:pt x="4882" y="1048"/>
                      <a:pt x="5085" y="810"/>
                      <a:pt x="5346" y="727"/>
                    </a:cubicBezTo>
                    <a:lnTo>
                      <a:pt x="7609" y="0"/>
                    </a:lnTo>
                    <a:lnTo>
                      <a:pt x="2572" y="44149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5"/>
              <p:cNvSpPr/>
              <p:nvPr/>
            </p:nvSpPr>
            <p:spPr>
              <a:xfrm>
                <a:off x="4407000" y="1805325"/>
                <a:ext cx="51850" cy="43600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1744" extrusionOk="0">
                    <a:moveTo>
                      <a:pt x="918" y="1"/>
                    </a:moveTo>
                    <a:cubicBezTo>
                      <a:pt x="485" y="1"/>
                      <a:pt x="105" y="329"/>
                      <a:pt x="61" y="769"/>
                    </a:cubicBezTo>
                    <a:cubicBezTo>
                      <a:pt x="0" y="1332"/>
                      <a:pt x="449" y="1743"/>
                      <a:pt x="932" y="1743"/>
                    </a:cubicBezTo>
                    <a:cubicBezTo>
                      <a:pt x="1114" y="1743"/>
                      <a:pt x="1300" y="1685"/>
                      <a:pt x="1466" y="1555"/>
                    </a:cubicBezTo>
                    <a:cubicBezTo>
                      <a:pt x="2073" y="1067"/>
                      <a:pt x="1787" y="91"/>
                      <a:pt x="1025" y="7"/>
                    </a:cubicBezTo>
                    <a:cubicBezTo>
                      <a:pt x="989" y="3"/>
                      <a:pt x="954" y="1"/>
                      <a:pt x="918" y="1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5"/>
              <p:cNvSpPr/>
              <p:nvPr/>
            </p:nvSpPr>
            <p:spPr>
              <a:xfrm>
                <a:off x="4313550" y="1889075"/>
                <a:ext cx="22880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9152" h="7746" extrusionOk="0">
                    <a:moveTo>
                      <a:pt x="4111" y="1"/>
                    </a:moveTo>
                    <a:cubicBezTo>
                      <a:pt x="2275" y="1"/>
                      <a:pt x="478" y="1294"/>
                      <a:pt x="239" y="3444"/>
                    </a:cubicBezTo>
                    <a:cubicBezTo>
                      <a:pt x="1" y="5563"/>
                      <a:pt x="1513" y="7480"/>
                      <a:pt x="3632" y="7718"/>
                    </a:cubicBezTo>
                    <a:cubicBezTo>
                      <a:pt x="3793" y="7736"/>
                      <a:pt x="3950" y="7745"/>
                      <a:pt x="4105" y="7745"/>
                    </a:cubicBezTo>
                    <a:cubicBezTo>
                      <a:pt x="7257" y="7745"/>
                      <a:pt x="9152" y="4044"/>
                      <a:pt x="7109" y="1467"/>
                    </a:cubicBezTo>
                    <a:cubicBezTo>
                      <a:pt x="6309" y="459"/>
                      <a:pt x="5203" y="1"/>
                      <a:pt x="4111" y="1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5"/>
              <p:cNvSpPr/>
              <p:nvPr/>
            </p:nvSpPr>
            <p:spPr>
              <a:xfrm>
                <a:off x="4313550" y="1858175"/>
                <a:ext cx="231325" cy="233700"/>
              </a:xfrm>
              <a:custGeom>
                <a:avLst/>
                <a:gdLst/>
                <a:ahLst/>
                <a:cxnLst/>
                <a:rect l="l" t="t" r="r" b="b"/>
                <a:pathLst>
                  <a:path w="9253" h="9348" fill="none" extrusionOk="0">
                    <a:moveTo>
                      <a:pt x="3632" y="8954"/>
                    </a:moveTo>
                    <a:cubicBezTo>
                      <a:pt x="7061" y="9347"/>
                      <a:pt x="9252" y="5406"/>
                      <a:pt x="7109" y="2703"/>
                    </a:cubicBezTo>
                    <a:cubicBezTo>
                      <a:pt x="4966" y="1"/>
                      <a:pt x="620" y="1251"/>
                      <a:pt x="239" y="4680"/>
                    </a:cubicBezTo>
                    <a:cubicBezTo>
                      <a:pt x="1" y="6799"/>
                      <a:pt x="1513" y="8716"/>
                      <a:pt x="3632" y="8954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5"/>
              <p:cNvSpPr/>
              <p:nvPr/>
            </p:nvSpPr>
            <p:spPr>
              <a:xfrm>
                <a:off x="4911850" y="713500"/>
                <a:ext cx="199750" cy="414950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16598" extrusionOk="0">
                    <a:moveTo>
                      <a:pt x="6340" y="1"/>
                    </a:moveTo>
                    <a:cubicBezTo>
                      <a:pt x="6298" y="1"/>
                      <a:pt x="6256" y="18"/>
                      <a:pt x="6227" y="56"/>
                    </a:cubicBezTo>
                    <a:cubicBezTo>
                      <a:pt x="5275" y="1556"/>
                      <a:pt x="1120" y="8128"/>
                      <a:pt x="596" y="10664"/>
                    </a:cubicBezTo>
                    <a:cubicBezTo>
                      <a:pt x="0" y="13522"/>
                      <a:pt x="1060" y="16153"/>
                      <a:pt x="2965" y="16546"/>
                    </a:cubicBezTo>
                    <a:cubicBezTo>
                      <a:pt x="3128" y="16581"/>
                      <a:pt x="3292" y="16598"/>
                      <a:pt x="3456" y="16598"/>
                    </a:cubicBezTo>
                    <a:cubicBezTo>
                      <a:pt x="5194" y="16598"/>
                      <a:pt x="6922" y="14692"/>
                      <a:pt x="7466" y="12081"/>
                    </a:cubicBezTo>
                    <a:cubicBezTo>
                      <a:pt x="7990" y="9557"/>
                      <a:pt x="6775" y="1866"/>
                      <a:pt x="6489" y="103"/>
                    </a:cubicBezTo>
                    <a:cubicBezTo>
                      <a:pt x="6468" y="39"/>
                      <a:pt x="6404" y="1"/>
                      <a:pt x="63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5"/>
              <p:cNvSpPr/>
              <p:nvPr/>
            </p:nvSpPr>
            <p:spPr>
              <a:xfrm>
                <a:off x="4678775" y="1094425"/>
                <a:ext cx="361675" cy="1418225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56729" extrusionOk="0">
                    <a:moveTo>
                      <a:pt x="11219" y="0"/>
                    </a:moveTo>
                    <a:cubicBezTo>
                      <a:pt x="10754" y="0"/>
                      <a:pt x="10345" y="332"/>
                      <a:pt x="10252" y="809"/>
                    </a:cubicBezTo>
                    <a:lnTo>
                      <a:pt x="96" y="55554"/>
                    </a:lnTo>
                    <a:cubicBezTo>
                      <a:pt x="1" y="56078"/>
                      <a:pt x="346" y="56590"/>
                      <a:pt x="870" y="56709"/>
                    </a:cubicBezTo>
                    <a:cubicBezTo>
                      <a:pt x="938" y="56722"/>
                      <a:pt x="1005" y="56729"/>
                      <a:pt x="1071" y="56729"/>
                    </a:cubicBezTo>
                    <a:cubicBezTo>
                      <a:pt x="1529" y="56729"/>
                      <a:pt x="1934" y="56416"/>
                      <a:pt x="2049" y="55959"/>
                    </a:cubicBezTo>
                    <a:lnTo>
                      <a:pt x="14348" y="1654"/>
                    </a:lnTo>
                    <a:cubicBezTo>
                      <a:pt x="14467" y="1118"/>
                      <a:pt x="14122" y="583"/>
                      <a:pt x="13586" y="464"/>
                    </a:cubicBezTo>
                    <a:lnTo>
                      <a:pt x="11431" y="23"/>
                    </a:lnTo>
                    <a:cubicBezTo>
                      <a:pt x="11360" y="8"/>
                      <a:pt x="11289" y="0"/>
                      <a:pt x="11219" y="0"/>
                    </a:cubicBezTo>
                    <a:close/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5"/>
              <p:cNvSpPr/>
              <p:nvPr/>
            </p:nvSpPr>
            <p:spPr>
              <a:xfrm>
                <a:off x="4905000" y="1074700"/>
                <a:ext cx="144400" cy="212600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8504" extrusionOk="0">
                    <a:moveTo>
                      <a:pt x="2316" y="0"/>
                    </a:moveTo>
                    <a:cubicBezTo>
                      <a:pt x="1799" y="0"/>
                      <a:pt x="1417" y="99"/>
                      <a:pt x="1370" y="336"/>
                    </a:cubicBezTo>
                    <a:lnTo>
                      <a:pt x="1" y="7682"/>
                    </a:lnTo>
                    <a:cubicBezTo>
                      <a:pt x="9" y="7647"/>
                      <a:pt x="88" y="7631"/>
                      <a:pt x="219" y="7631"/>
                    </a:cubicBezTo>
                    <a:cubicBezTo>
                      <a:pt x="1064" y="7631"/>
                      <a:pt x="4053" y="8277"/>
                      <a:pt x="4001" y="8504"/>
                    </a:cubicBezTo>
                    <a:lnTo>
                      <a:pt x="5656" y="1217"/>
                    </a:lnTo>
                    <a:cubicBezTo>
                      <a:pt x="5775" y="621"/>
                      <a:pt x="3616" y="0"/>
                      <a:pt x="23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5"/>
              <p:cNvSpPr/>
              <p:nvPr/>
            </p:nvSpPr>
            <p:spPr>
              <a:xfrm>
                <a:off x="4925550" y="1068300"/>
                <a:ext cx="13162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3641" extrusionOk="0">
                    <a:moveTo>
                      <a:pt x="1124" y="0"/>
                    </a:moveTo>
                    <a:cubicBezTo>
                      <a:pt x="686" y="0"/>
                      <a:pt x="382" y="69"/>
                      <a:pt x="345" y="235"/>
                    </a:cubicBezTo>
                    <a:lnTo>
                      <a:pt x="12" y="2640"/>
                    </a:lnTo>
                    <a:cubicBezTo>
                      <a:pt x="0" y="2723"/>
                      <a:pt x="203" y="2830"/>
                      <a:pt x="453" y="2878"/>
                    </a:cubicBezTo>
                    <a:lnTo>
                      <a:pt x="4013" y="3616"/>
                    </a:lnTo>
                    <a:cubicBezTo>
                      <a:pt x="4101" y="3633"/>
                      <a:pt x="4187" y="3641"/>
                      <a:pt x="4261" y="3641"/>
                    </a:cubicBezTo>
                    <a:cubicBezTo>
                      <a:pt x="4397" y="3641"/>
                      <a:pt x="4497" y="3615"/>
                      <a:pt x="4513" y="3568"/>
                    </a:cubicBezTo>
                    <a:lnTo>
                      <a:pt x="5156" y="1223"/>
                    </a:lnTo>
                    <a:cubicBezTo>
                      <a:pt x="5264" y="698"/>
                      <a:pt x="2515" y="0"/>
                      <a:pt x="1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5"/>
              <p:cNvSpPr/>
              <p:nvPr/>
            </p:nvSpPr>
            <p:spPr>
              <a:xfrm>
                <a:off x="3979000" y="1003025"/>
                <a:ext cx="878100" cy="1227050"/>
              </a:xfrm>
              <a:custGeom>
                <a:avLst/>
                <a:gdLst/>
                <a:ahLst/>
                <a:cxnLst/>
                <a:rect l="l" t="t" r="r" b="b"/>
                <a:pathLst>
                  <a:path w="35124" h="49082" extrusionOk="0">
                    <a:moveTo>
                      <a:pt x="2632" y="0"/>
                    </a:moveTo>
                    <a:lnTo>
                      <a:pt x="0" y="1441"/>
                    </a:lnTo>
                    <a:lnTo>
                      <a:pt x="5715" y="11847"/>
                    </a:lnTo>
                    <a:lnTo>
                      <a:pt x="5727" y="11847"/>
                    </a:lnTo>
                    <a:lnTo>
                      <a:pt x="26004" y="48792"/>
                    </a:lnTo>
                    <a:cubicBezTo>
                      <a:pt x="26101" y="48979"/>
                      <a:pt x="26292" y="49081"/>
                      <a:pt x="26486" y="49081"/>
                    </a:cubicBezTo>
                    <a:cubicBezTo>
                      <a:pt x="26601" y="49081"/>
                      <a:pt x="26716" y="49046"/>
                      <a:pt x="26813" y="48970"/>
                    </a:cubicBezTo>
                    <a:cubicBezTo>
                      <a:pt x="35124" y="42803"/>
                      <a:pt x="18538" y="10954"/>
                      <a:pt x="7716" y="9251"/>
                    </a:cubicBezTo>
                    <a:lnTo>
                      <a:pt x="2632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5"/>
              <p:cNvSpPr/>
              <p:nvPr/>
            </p:nvSpPr>
            <p:spPr>
              <a:xfrm>
                <a:off x="3695625" y="646225"/>
                <a:ext cx="484150" cy="590850"/>
              </a:xfrm>
              <a:custGeom>
                <a:avLst/>
                <a:gdLst/>
                <a:ahLst/>
                <a:cxnLst/>
                <a:rect l="l" t="t" r="r" b="b"/>
                <a:pathLst>
                  <a:path w="19366" h="23634" extrusionOk="0">
                    <a:moveTo>
                      <a:pt x="8395" y="4490"/>
                    </a:moveTo>
                    <a:cubicBezTo>
                      <a:pt x="9768" y="4490"/>
                      <a:pt x="10748" y="5786"/>
                      <a:pt x="11645" y="7426"/>
                    </a:cubicBezTo>
                    <a:cubicBezTo>
                      <a:pt x="12835" y="9581"/>
                      <a:pt x="13431" y="11534"/>
                      <a:pt x="11276" y="12724"/>
                    </a:cubicBezTo>
                    <a:cubicBezTo>
                      <a:pt x="10736" y="13019"/>
                      <a:pt x="10231" y="13153"/>
                      <a:pt x="9758" y="13153"/>
                    </a:cubicBezTo>
                    <a:cubicBezTo>
                      <a:pt x="8343" y="13153"/>
                      <a:pt x="7218" y="11959"/>
                      <a:pt x="6335" y="10343"/>
                    </a:cubicBezTo>
                    <a:cubicBezTo>
                      <a:pt x="5144" y="8188"/>
                      <a:pt x="4823" y="6081"/>
                      <a:pt x="6978" y="4902"/>
                    </a:cubicBezTo>
                    <a:cubicBezTo>
                      <a:pt x="7495" y="4618"/>
                      <a:pt x="7964" y="4490"/>
                      <a:pt x="8395" y="4490"/>
                    </a:cubicBezTo>
                    <a:close/>
                    <a:moveTo>
                      <a:pt x="8285" y="0"/>
                    </a:moveTo>
                    <a:cubicBezTo>
                      <a:pt x="7167" y="0"/>
                      <a:pt x="5999" y="298"/>
                      <a:pt x="4811" y="949"/>
                    </a:cubicBezTo>
                    <a:cubicBezTo>
                      <a:pt x="465" y="3330"/>
                      <a:pt x="1" y="8176"/>
                      <a:pt x="2382" y="12522"/>
                    </a:cubicBezTo>
                    <a:cubicBezTo>
                      <a:pt x="4069" y="15594"/>
                      <a:pt x="6448" y="17755"/>
                      <a:pt x="9519" y="17755"/>
                    </a:cubicBezTo>
                    <a:cubicBezTo>
                      <a:pt x="9959" y="17755"/>
                      <a:pt x="10414" y="17710"/>
                      <a:pt x="10883" y="17618"/>
                    </a:cubicBezTo>
                    <a:lnTo>
                      <a:pt x="14038" y="23368"/>
                    </a:lnTo>
                    <a:cubicBezTo>
                      <a:pt x="14142" y="23554"/>
                      <a:pt x="14362" y="23634"/>
                      <a:pt x="14656" y="23634"/>
                    </a:cubicBezTo>
                    <a:cubicBezTo>
                      <a:pt x="16115" y="23634"/>
                      <a:pt x="19366" y="21645"/>
                      <a:pt x="18860" y="20713"/>
                    </a:cubicBezTo>
                    <a:lnTo>
                      <a:pt x="15693" y="14939"/>
                    </a:lnTo>
                    <a:cubicBezTo>
                      <a:pt x="18265" y="12177"/>
                      <a:pt x="17515" y="8748"/>
                      <a:pt x="15610" y="5259"/>
                    </a:cubicBezTo>
                    <a:cubicBezTo>
                      <a:pt x="13880" y="2102"/>
                      <a:pt x="11257" y="0"/>
                      <a:pt x="8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5"/>
              <p:cNvSpPr/>
              <p:nvPr/>
            </p:nvSpPr>
            <p:spPr>
              <a:xfrm>
                <a:off x="4016200" y="951825"/>
                <a:ext cx="348875" cy="1362425"/>
              </a:xfrm>
              <a:custGeom>
                <a:avLst/>
                <a:gdLst/>
                <a:ahLst/>
                <a:cxnLst/>
                <a:rect l="l" t="t" r="r" b="b"/>
                <a:pathLst>
                  <a:path w="13955" h="54497" extrusionOk="0">
                    <a:moveTo>
                      <a:pt x="10573" y="0"/>
                    </a:moveTo>
                    <a:lnTo>
                      <a:pt x="7585" y="179"/>
                    </a:lnTo>
                    <a:lnTo>
                      <a:pt x="8240" y="10716"/>
                    </a:lnTo>
                    <a:cubicBezTo>
                      <a:pt x="1" y="17943"/>
                      <a:pt x="3037" y="53721"/>
                      <a:pt x="13347" y="54495"/>
                    </a:cubicBezTo>
                    <a:cubicBezTo>
                      <a:pt x="13361" y="54496"/>
                      <a:pt x="13374" y="54496"/>
                      <a:pt x="13388" y="54496"/>
                    </a:cubicBezTo>
                    <a:cubicBezTo>
                      <a:pt x="13703" y="54496"/>
                      <a:pt x="13954" y="54231"/>
                      <a:pt x="13943" y="53912"/>
                    </a:cubicBezTo>
                    <a:lnTo>
                      <a:pt x="11300" y="11835"/>
                    </a:lnTo>
                    <a:lnTo>
                      <a:pt x="11312" y="11835"/>
                    </a:lnTo>
                    <a:lnTo>
                      <a:pt x="10573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5"/>
              <p:cNvSpPr/>
              <p:nvPr/>
            </p:nvSpPr>
            <p:spPr>
              <a:xfrm>
                <a:off x="4264150" y="1232500"/>
                <a:ext cx="100925" cy="108175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3270" extrusionOk="0">
                    <a:moveTo>
                      <a:pt x="1346" y="1"/>
                    </a:moveTo>
                    <a:cubicBezTo>
                      <a:pt x="882" y="25"/>
                      <a:pt x="429" y="120"/>
                      <a:pt x="0" y="287"/>
                    </a:cubicBezTo>
                    <a:lnTo>
                      <a:pt x="2656" y="42768"/>
                    </a:lnTo>
                    <a:cubicBezTo>
                      <a:pt x="2667" y="42887"/>
                      <a:pt x="2632" y="43018"/>
                      <a:pt x="2560" y="43113"/>
                    </a:cubicBezTo>
                    <a:cubicBezTo>
                      <a:pt x="2846" y="43197"/>
                      <a:pt x="3132" y="43244"/>
                      <a:pt x="3429" y="43268"/>
                    </a:cubicBezTo>
                    <a:cubicBezTo>
                      <a:pt x="3443" y="43269"/>
                      <a:pt x="3456" y="43269"/>
                      <a:pt x="3470" y="43269"/>
                    </a:cubicBezTo>
                    <a:cubicBezTo>
                      <a:pt x="3785" y="43269"/>
                      <a:pt x="4036" y="43004"/>
                      <a:pt x="4025" y="42685"/>
                    </a:cubicBezTo>
                    <a:lnTo>
                      <a:pt x="134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5"/>
              <p:cNvSpPr/>
              <p:nvPr/>
            </p:nvSpPr>
            <p:spPr>
              <a:xfrm>
                <a:off x="4175750" y="1333350"/>
                <a:ext cx="63275" cy="53575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2143" extrusionOk="0">
                    <a:moveTo>
                      <a:pt x="1422" y="1"/>
                    </a:moveTo>
                    <a:cubicBezTo>
                      <a:pt x="1401" y="1"/>
                      <a:pt x="1379" y="2"/>
                      <a:pt x="1358" y="3"/>
                    </a:cubicBezTo>
                    <a:cubicBezTo>
                      <a:pt x="405" y="63"/>
                      <a:pt x="0" y="1241"/>
                      <a:pt x="715" y="1872"/>
                    </a:cubicBezTo>
                    <a:cubicBezTo>
                      <a:pt x="927" y="2059"/>
                      <a:pt x="1174" y="2143"/>
                      <a:pt x="1416" y="2143"/>
                    </a:cubicBezTo>
                    <a:cubicBezTo>
                      <a:pt x="1989" y="2143"/>
                      <a:pt x="2531" y="1673"/>
                      <a:pt x="2489" y="1003"/>
                    </a:cubicBezTo>
                    <a:cubicBezTo>
                      <a:pt x="2454" y="441"/>
                      <a:pt x="1978" y="1"/>
                      <a:pt x="14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5"/>
              <p:cNvSpPr/>
              <p:nvPr/>
            </p:nvSpPr>
            <p:spPr>
              <a:xfrm>
                <a:off x="4039125" y="535000"/>
                <a:ext cx="390550" cy="625725"/>
              </a:xfrm>
              <a:custGeom>
                <a:avLst/>
                <a:gdLst/>
                <a:ahLst/>
                <a:cxnLst/>
                <a:rect l="l" t="t" r="r" b="b"/>
                <a:pathLst>
                  <a:path w="15622" h="25029" extrusionOk="0">
                    <a:moveTo>
                      <a:pt x="7655" y="4510"/>
                    </a:moveTo>
                    <a:cubicBezTo>
                      <a:pt x="9917" y="4510"/>
                      <a:pt x="10721" y="6411"/>
                      <a:pt x="10871" y="8779"/>
                    </a:cubicBezTo>
                    <a:cubicBezTo>
                      <a:pt x="11026" y="11232"/>
                      <a:pt x="10418" y="13280"/>
                      <a:pt x="7966" y="13435"/>
                    </a:cubicBezTo>
                    <a:lnTo>
                      <a:pt x="7966" y="13423"/>
                    </a:lnTo>
                    <a:cubicBezTo>
                      <a:pt x="7874" y="13429"/>
                      <a:pt x="7786" y="13431"/>
                      <a:pt x="7700" y="13431"/>
                    </a:cubicBezTo>
                    <a:cubicBezTo>
                      <a:pt x="5462" y="13431"/>
                      <a:pt x="4960" y="11522"/>
                      <a:pt x="4810" y="9160"/>
                    </a:cubicBezTo>
                    <a:cubicBezTo>
                      <a:pt x="4668" y="6696"/>
                      <a:pt x="4953" y="4672"/>
                      <a:pt x="7406" y="4517"/>
                    </a:cubicBezTo>
                    <a:cubicBezTo>
                      <a:pt x="7491" y="4512"/>
                      <a:pt x="7574" y="4510"/>
                      <a:pt x="7655" y="4510"/>
                    </a:cubicBezTo>
                    <a:close/>
                    <a:moveTo>
                      <a:pt x="7655" y="0"/>
                    </a:moveTo>
                    <a:cubicBezTo>
                      <a:pt x="7479" y="0"/>
                      <a:pt x="7301" y="6"/>
                      <a:pt x="7120" y="16"/>
                    </a:cubicBezTo>
                    <a:cubicBezTo>
                      <a:pt x="2179" y="314"/>
                      <a:pt x="0" y="4481"/>
                      <a:pt x="310" y="9434"/>
                    </a:cubicBezTo>
                    <a:cubicBezTo>
                      <a:pt x="560" y="13399"/>
                      <a:pt x="1762" y="16697"/>
                      <a:pt x="5418" y="17650"/>
                    </a:cubicBezTo>
                    <a:lnTo>
                      <a:pt x="5834" y="24234"/>
                    </a:lnTo>
                    <a:cubicBezTo>
                      <a:pt x="5865" y="24782"/>
                      <a:pt x="6918" y="25029"/>
                      <a:pt x="8093" y="25029"/>
                    </a:cubicBezTo>
                    <a:cubicBezTo>
                      <a:pt x="9624" y="25029"/>
                      <a:pt x="11364" y="24609"/>
                      <a:pt x="11323" y="23888"/>
                    </a:cubicBezTo>
                    <a:lnTo>
                      <a:pt x="10906" y="17340"/>
                    </a:lnTo>
                    <a:cubicBezTo>
                      <a:pt x="14466" y="15983"/>
                      <a:pt x="15621" y="12518"/>
                      <a:pt x="15371" y="8494"/>
                    </a:cubicBezTo>
                    <a:cubicBezTo>
                      <a:pt x="15073" y="3733"/>
                      <a:pt x="12288" y="0"/>
                      <a:pt x="76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5"/>
              <p:cNvSpPr/>
              <p:nvPr/>
            </p:nvSpPr>
            <p:spPr>
              <a:xfrm>
                <a:off x="4109075" y="1439975"/>
                <a:ext cx="863525" cy="151700"/>
              </a:xfrm>
              <a:custGeom>
                <a:avLst/>
                <a:gdLst/>
                <a:ahLst/>
                <a:cxnLst/>
                <a:rect l="l" t="t" r="r" b="b"/>
                <a:pathLst>
                  <a:path w="34541" h="6068" extrusionOk="0">
                    <a:moveTo>
                      <a:pt x="34540" y="0"/>
                    </a:moveTo>
                    <a:cubicBezTo>
                      <a:pt x="33052" y="1572"/>
                      <a:pt x="25932" y="2763"/>
                      <a:pt x="17360" y="2763"/>
                    </a:cubicBezTo>
                    <a:cubicBezTo>
                      <a:pt x="8930" y="2763"/>
                      <a:pt x="1905" y="1608"/>
                      <a:pt x="262" y="84"/>
                    </a:cubicBezTo>
                    <a:lnTo>
                      <a:pt x="262" y="84"/>
                    </a:lnTo>
                    <a:lnTo>
                      <a:pt x="274" y="143"/>
                    </a:lnTo>
                    <a:lnTo>
                      <a:pt x="0" y="2370"/>
                    </a:lnTo>
                    <a:cubicBezTo>
                      <a:pt x="0" y="2370"/>
                      <a:pt x="3882" y="5192"/>
                      <a:pt x="11109" y="5965"/>
                    </a:cubicBezTo>
                    <a:cubicBezTo>
                      <a:pt x="11765" y="6036"/>
                      <a:pt x="12495" y="6067"/>
                      <a:pt x="13280" y="6067"/>
                    </a:cubicBezTo>
                    <a:cubicBezTo>
                      <a:pt x="21151" y="6067"/>
                      <a:pt x="34540" y="2858"/>
                      <a:pt x="34540" y="2858"/>
                    </a:cubicBezTo>
                    <a:lnTo>
                      <a:pt x="3454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5"/>
              <p:cNvSpPr/>
              <p:nvPr/>
            </p:nvSpPr>
            <p:spPr>
              <a:xfrm>
                <a:off x="4574300" y="2420450"/>
                <a:ext cx="19975" cy="1360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5442" extrusionOk="0">
                    <a:moveTo>
                      <a:pt x="1" y="5442"/>
                    </a:moveTo>
                    <a:lnTo>
                      <a:pt x="799" y="1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5"/>
              <p:cNvSpPr/>
              <p:nvPr/>
            </p:nvSpPr>
            <p:spPr>
              <a:xfrm>
                <a:off x="4574300" y="2419550"/>
                <a:ext cx="26225" cy="1369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5478" extrusionOk="0">
                    <a:moveTo>
                      <a:pt x="560" y="1"/>
                    </a:moveTo>
                    <a:lnTo>
                      <a:pt x="1" y="5478"/>
                    </a:lnTo>
                    <a:lnTo>
                      <a:pt x="1" y="5478"/>
                    </a:lnTo>
                    <a:lnTo>
                      <a:pt x="1049" y="72"/>
                    </a:lnTo>
                    <a:lnTo>
                      <a:pt x="560" y="1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5"/>
              <p:cNvSpPr/>
              <p:nvPr/>
            </p:nvSpPr>
            <p:spPr>
              <a:xfrm>
                <a:off x="4908575" y="2422225"/>
                <a:ext cx="18475" cy="13635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454" extrusionOk="0">
                    <a:moveTo>
                      <a:pt x="739" y="5454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5"/>
              <p:cNvSpPr/>
              <p:nvPr/>
            </p:nvSpPr>
            <p:spPr>
              <a:xfrm>
                <a:off x="4902625" y="2421650"/>
                <a:ext cx="24425" cy="1369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5477" extrusionOk="0">
                    <a:moveTo>
                      <a:pt x="489" y="0"/>
                    </a:moveTo>
                    <a:lnTo>
                      <a:pt x="0" y="60"/>
                    </a:lnTo>
                    <a:lnTo>
                      <a:pt x="977" y="5477"/>
                    </a:lnTo>
                    <a:lnTo>
                      <a:pt x="977" y="5477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5"/>
              <p:cNvSpPr/>
              <p:nvPr/>
            </p:nvSpPr>
            <p:spPr>
              <a:xfrm>
                <a:off x="4554950" y="1303525"/>
                <a:ext cx="237575" cy="1160150"/>
              </a:xfrm>
              <a:custGeom>
                <a:avLst/>
                <a:gdLst/>
                <a:ahLst/>
                <a:cxnLst/>
                <a:rect l="l" t="t" r="r" b="b"/>
                <a:pathLst>
                  <a:path w="9503" h="46406" extrusionOk="0">
                    <a:moveTo>
                      <a:pt x="7953" y="1"/>
                    </a:moveTo>
                    <a:cubicBezTo>
                      <a:pt x="7252" y="1"/>
                      <a:pt x="6635" y="518"/>
                      <a:pt x="6537" y="1232"/>
                    </a:cubicBezTo>
                    <a:lnTo>
                      <a:pt x="120" y="44749"/>
                    </a:lnTo>
                    <a:cubicBezTo>
                      <a:pt x="1" y="45535"/>
                      <a:pt x="549" y="46273"/>
                      <a:pt x="1346" y="46392"/>
                    </a:cubicBezTo>
                    <a:cubicBezTo>
                      <a:pt x="1414" y="46401"/>
                      <a:pt x="1480" y="46406"/>
                      <a:pt x="1546" y="46406"/>
                    </a:cubicBezTo>
                    <a:cubicBezTo>
                      <a:pt x="2252" y="46406"/>
                      <a:pt x="2869" y="45896"/>
                      <a:pt x="2977" y="45178"/>
                    </a:cubicBezTo>
                    <a:lnTo>
                      <a:pt x="9395" y="1648"/>
                    </a:lnTo>
                    <a:cubicBezTo>
                      <a:pt x="9502" y="863"/>
                      <a:pt x="8954" y="124"/>
                      <a:pt x="8169" y="17"/>
                    </a:cubicBezTo>
                    <a:cubicBezTo>
                      <a:pt x="8096" y="6"/>
                      <a:pt x="8024" y="1"/>
                      <a:pt x="79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5"/>
              <p:cNvSpPr/>
              <p:nvPr/>
            </p:nvSpPr>
            <p:spPr>
              <a:xfrm>
                <a:off x="4723125" y="1303375"/>
                <a:ext cx="223575" cy="1162375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6495" extrusionOk="0">
                    <a:moveTo>
                      <a:pt x="1536" y="1"/>
                    </a:moveTo>
                    <a:cubicBezTo>
                      <a:pt x="1477" y="1"/>
                      <a:pt x="1418" y="4"/>
                      <a:pt x="1358" y="11"/>
                    </a:cubicBezTo>
                    <a:cubicBezTo>
                      <a:pt x="561" y="119"/>
                      <a:pt x="1" y="857"/>
                      <a:pt x="108" y="1643"/>
                    </a:cubicBezTo>
                    <a:lnTo>
                      <a:pt x="5966" y="45231"/>
                    </a:lnTo>
                    <a:cubicBezTo>
                      <a:pt x="6064" y="45963"/>
                      <a:pt x="6684" y="46494"/>
                      <a:pt x="7401" y="46494"/>
                    </a:cubicBezTo>
                    <a:cubicBezTo>
                      <a:pt x="7466" y="46494"/>
                      <a:pt x="7531" y="46490"/>
                      <a:pt x="7597" y="46481"/>
                    </a:cubicBezTo>
                    <a:cubicBezTo>
                      <a:pt x="8383" y="46374"/>
                      <a:pt x="8943" y="45648"/>
                      <a:pt x="8835" y="44850"/>
                    </a:cubicBezTo>
                    <a:lnTo>
                      <a:pt x="2977" y="1262"/>
                    </a:lnTo>
                    <a:cubicBezTo>
                      <a:pt x="2878" y="524"/>
                      <a:pt x="2251" y="1"/>
                      <a:pt x="15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5"/>
              <p:cNvSpPr/>
              <p:nvPr/>
            </p:nvSpPr>
            <p:spPr>
              <a:xfrm>
                <a:off x="4720750" y="1000025"/>
                <a:ext cx="82775" cy="328050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13122" extrusionOk="0">
                    <a:moveTo>
                      <a:pt x="1681" y="1"/>
                    </a:moveTo>
                    <a:cubicBezTo>
                      <a:pt x="798" y="1"/>
                      <a:pt x="84" y="711"/>
                      <a:pt x="72" y="1596"/>
                    </a:cubicBezTo>
                    <a:lnTo>
                      <a:pt x="1" y="13098"/>
                    </a:lnTo>
                    <a:lnTo>
                      <a:pt x="3227" y="13122"/>
                    </a:lnTo>
                    <a:lnTo>
                      <a:pt x="3311" y="1620"/>
                    </a:lnTo>
                    <a:cubicBezTo>
                      <a:pt x="3311" y="727"/>
                      <a:pt x="2596" y="1"/>
                      <a:pt x="1703" y="1"/>
                    </a:cubicBezTo>
                    <a:cubicBezTo>
                      <a:pt x="1696" y="1"/>
                      <a:pt x="1689" y="1"/>
                      <a:pt x="16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5"/>
              <p:cNvSpPr/>
              <p:nvPr/>
            </p:nvSpPr>
            <p:spPr>
              <a:xfrm>
                <a:off x="4762125" y="1060450"/>
                <a:ext cx="1525" cy="267325"/>
              </a:xfrm>
              <a:custGeom>
                <a:avLst/>
                <a:gdLst/>
                <a:ahLst/>
                <a:cxnLst/>
                <a:rect l="l" t="t" r="r" b="b"/>
                <a:pathLst>
                  <a:path w="61" h="10693" extrusionOk="0">
                    <a:moveTo>
                      <a:pt x="60" y="1"/>
                    </a:moveTo>
                    <a:lnTo>
                      <a:pt x="1" y="10693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5"/>
              <p:cNvSpPr/>
              <p:nvPr/>
            </p:nvSpPr>
            <p:spPr>
              <a:xfrm>
                <a:off x="4762125" y="1060450"/>
                <a:ext cx="1525" cy="267325"/>
              </a:xfrm>
              <a:custGeom>
                <a:avLst/>
                <a:gdLst/>
                <a:ahLst/>
                <a:cxnLst/>
                <a:rect l="l" t="t" r="r" b="b"/>
                <a:pathLst>
                  <a:path w="61" h="10693" fill="none" extrusionOk="0">
                    <a:moveTo>
                      <a:pt x="60" y="1"/>
                    </a:moveTo>
                    <a:lnTo>
                      <a:pt x="1" y="10693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5"/>
              <p:cNvSpPr/>
              <p:nvPr/>
            </p:nvSpPr>
            <p:spPr>
              <a:xfrm>
                <a:off x="4683250" y="1208700"/>
                <a:ext cx="156000" cy="227725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9109" extrusionOk="0">
                    <a:moveTo>
                      <a:pt x="60" y="0"/>
                    </a:moveTo>
                    <a:lnTo>
                      <a:pt x="12" y="5989"/>
                    </a:lnTo>
                    <a:cubicBezTo>
                      <a:pt x="0" y="7704"/>
                      <a:pt x="1382" y="9097"/>
                      <a:pt x="3096" y="9109"/>
                    </a:cubicBezTo>
                    <a:cubicBezTo>
                      <a:pt x="3103" y="9109"/>
                      <a:pt x="3111" y="9109"/>
                      <a:pt x="3118" y="9109"/>
                    </a:cubicBezTo>
                    <a:cubicBezTo>
                      <a:pt x="4811" y="9109"/>
                      <a:pt x="6192" y="7732"/>
                      <a:pt x="6204" y="6037"/>
                    </a:cubicBezTo>
                    <a:lnTo>
                      <a:pt x="6239" y="36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5"/>
              <p:cNvSpPr/>
              <p:nvPr/>
            </p:nvSpPr>
            <p:spPr>
              <a:xfrm>
                <a:off x="4715400" y="1291450"/>
                <a:ext cx="7712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2643" extrusionOk="0">
                    <a:moveTo>
                      <a:pt x="1774" y="0"/>
                    </a:moveTo>
                    <a:cubicBezTo>
                      <a:pt x="596" y="0"/>
                      <a:pt x="0" y="1405"/>
                      <a:pt x="834" y="2250"/>
                    </a:cubicBezTo>
                    <a:cubicBezTo>
                      <a:pt x="1101" y="2522"/>
                      <a:pt x="1431" y="2643"/>
                      <a:pt x="1755" y="2643"/>
                    </a:cubicBezTo>
                    <a:cubicBezTo>
                      <a:pt x="2428" y="2643"/>
                      <a:pt x="3076" y="2121"/>
                      <a:pt x="3084" y="1334"/>
                    </a:cubicBezTo>
                    <a:cubicBezTo>
                      <a:pt x="3084" y="596"/>
                      <a:pt x="2501" y="12"/>
                      <a:pt x="1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5"/>
              <p:cNvSpPr/>
              <p:nvPr/>
            </p:nvSpPr>
            <p:spPr>
              <a:xfrm>
                <a:off x="4055500" y="1436700"/>
                <a:ext cx="975150" cy="1526400"/>
              </a:xfrm>
              <a:custGeom>
                <a:avLst/>
                <a:gdLst/>
                <a:ahLst/>
                <a:cxnLst/>
                <a:rect l="l" t="t" r="r" b="b"/>
                <a:pathLst>
                  <a:path w="39006" h="61056" fill="none" extrusionOk="0">
                    <a:moveTo>
                      <a:pt x="0" y="0"/>
                    </a:moveTo>
                    <a:lnTo>
                      <a:pt x="0" y="54138"/>
                    </a:lnTo>
                    <a:lnTo>
                      <a:pt x="72" y="54138"/>
                    </a:lnTo>
                    <a:cubicBezTo>
                      <a:pt x="72" y="61056"/>
                      <a:pt x="38934" y="61056"/>
                      <a:pt x="38934" y="54138"/>
                    </a:cubicBezTo>
                    <a:lnTo>
                      <a:pt x="39005" y="54138"/>
                    </a:lnTo>
                    <a:lnTo>
                      <a:pt x="39005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5"/>
              <p:cNvSpPr/>
              <p:nvPr/>
            </p:nvSpPr>
            <p:spPr>
              <a:xfrm>
                <a:off x="4106700" y="1458425"/>
                <a:ext cx="872750" cy="90225"/>
              </a:xfrm>
              <a:custGeom>
                <a:avLst/>
                <a:gdLst/>
                <a:ahLst/>
                <a:cxnLst/>
                <a:rect l="l" t="t" r="r" b="b"/>
                <a:pathLst>
                  <a:path w="34910" h="36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" y="191"/>
                      <a:pt x="72" y="382"/>
                      <a:pt x="191" y="536"/>
                    </a:cubicBezTo>
                    <a:cubicBezTo>
                      <a:pt x="322" y="679"/>
                      <a:pt x="464" y="810"/>
                      <a:pt x="619" y="929"/>
                    </a:cubicBezTo>
                    <a:cubicBezTo>
                      <a:pt x="929" y="1155"/>
                      <a:pt x="1262" y="1334"/>
                      <a:pt x="1619" y="1489"/>
                    </a:cubicBezTo>
                    <a:cubicBezTo>
                      <a:pt x="2334" y="1787"/>
                      <a:pt x="3060" y="2025"/>
                      <a:pt x="3798" y="2215"/>
                    </a:cubicBezTo>
                    <a:cubicBezTo>
                      <a:pt x="5286" y="2584"/>
                      <a:pt x="6799" y="2858"/>
                      <a:pt x="8311" y="3049"/>
                    </a:cubicBezTo>
                    <a:cubicBezTo>
                      <a:pt x="11347" y="3430"/>
                      <a:pt x="14395" y="3608"/>
                      <a:pt x="17455" y="3608"/>
                    </a:cubicBezTo>
                    <a:cubicBezTo>
                      <a:pt x="20515" y="3608"/>
                      <a:pt x="23563" y="3430"/>
                      <a:pt x="26599" y="3049"/>
                    </a:cubicBezTo>
                    <a:cubicBezTo>
                      <a:pt x="28123" y="2858"/>
                      <a:pt x="29623" y="2584"/>
                      <a:pt x="31111" y="2215"/>
                    </a:cubicBezTo>
                    <a:cubicBezTo>
                      <a:pt x="31849" y="2025"/>
                      <a:pt x="32576" y="1787"/>
                      <a:pt x="33290" y="1489"/>
                    </a:cubicBezTo>
                    <a:cubicBezTo>
                      <a:pt x="33647" y="1334"/>
                      <a:pt x="33981" y="1155"/>
                      <a:pt x="34302" y="929"/>
                    </a:cubicBezTo>
                    <a:cubicBezTo>
                      <a:pt x="34457" y="822"/>
                      <a:pt x="34588" y="679"/>
                      <a:pt x="34719" y="536"/>
                    </a:cubicBezTo>
                    <a:cubicBezTo>
                      <a:pt x="34838" y="382"/>
                      <a:pt x="34897" y="191"/>
                      <a:pt x="34909" y="1"/>
                    </a:cubicBezTo>
                    <a:lnTo>
                      <a:pt x="34909" y="1"/>
                    </a:lnTo>
                    <a:cubicBezTo>
                      <a:pt x="34897" y="191"/>
                      <a:pt x="34814" y="370"/>
                      <a:pt x="34695" y="513"/>
                    </a:cubicBezTo>
                    <a:cubicBezTo>
                      <a:pt x="34564" y="655"/>
                      <a:pt x="34421" y="774"/>
                      <a:pt x="34254" y="870"/>
                    </a:cubicBezTo>
                    <a:cubicBezTo>
                      <a:pt x="33945" y="1072"/>
                      <a:pt x="33600" y="1239"/>
                      <a:pt x="33242" y="1370"/>
                    </a:cubicBezTo>
                    <a:cubicBezTo>
                      <a:pt x="32528" y="1632"/>
                      <a:pt x="31802" y="1834"/>
                      <a:pt x="31063" y="1989"/>
                    </a:cubicBezTo>
                    <a:cubicBezTo>
                      <a:pt x="29575" y="2310"/>
                      <a:pt x="28075" y="2537"/>
                      <a:pt x="26563" y="2691"/>
                    </a:cubicBezTo>
                    <a:cubicBezTo>
                      <a:pt x="23647" y="2978"/>
                      <a:pt x="20720" y="3133"/>
                      <a:pt x="17782" y="3133"/>
                    </a:cubicBezTo>
                    <a:cubicBezTo>
                      <a:pt x="17673" y="3133"/>
                      <a:pt x="17564" y="3132"/>
                      <a:pt x="17455" y="3132"/>
                    </a:cubicBezTo>
                    <a:cubicBezTo>
                      <a:pt x="17346" y="3132"/>
                      <a:pt x="17237" y="3133"/>
                      <a:pt x="17128" y="3133"/>
                    </a:cubicBezTo>
                    <a:cubicBezTo>
                      <a:pt x="14201" y="3133"/>
                      <a:pt x="11274" y="2978"/>
                      <a:pt x="8358" y="2691"/>
                    </a:cubicBezTo>
                    <a:cubicBezTo>
                      <a:pt x="6846" y="2537"/>
                      <a:pt x="5346" y="2310"/>
                      <a:pt x="3858" y="1989"/>
                    </a:cubicBezTo>
                    <a:cubicBezTo>
                      <a:pt x="3120" y="1834"/>
                      <a:pt x="2381" y="1632"/>
                      <a:pt x="1667" y="1370"/>
                    </a:cubicBezTo>
                    <a:cubicBezTo>
                      <a:pt x="1322" y="1239"/>
                      <a:pt x="976" y="1072"/>
                      <a:pt x="655" y="870"/>
                    </a:cubicBezTo>
                    <a:cubicBezTo>
                      <a:pt x="500" y="763"/>
                      <a:pt x="357" y="644"/>
                      <a:pt x="226" y="513"/>
                    </a:cubicBezTo>
                    <a:cubicBezTo>
                      <a:pt x="95" y="370"/>
                      <a:pt x="24" y="19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5"/>
              <p:cNvSpPr/>
              <p:nvPr/>
            </p:nvSpPr>
            <p:spPr>
              <a:xfrm>
                <a:off x="4055800" y="1438750"/>
                <a:ext cx="974850" cy="1481125"/>
              </a:xfrm>
              <a:custGeom>
                <a:avLst/>
                <a:gdLst/>
                <a:ahLst/>
                <a:cxnLst/>
                <a:rect l="l" t="t" r="r" b="b"/>
                <a:pathLst>
                  <a:path w="38994" h="59245" extrusionOk="0">
                    <a:moveTo>
                      <a:pt x="169" y="0"/>
                    </a:moveTo>
                    <a:cubicBezTo>
                      <a:pt x="77" y="0"/>
                      <a:pt x="0" y="73"/>
                      <a:pt x="0" y="168"/>
                    </a:cubicBezTo>
                    <a:lnTo>
                      <a:pt x="0" y="54056"/>
                    </a:lnTo>
                    <a:lnTo>
                      <a:pt x="72" y="54056"/>
                    </a:lnTo>
                    <a:cubicBezTo>
                      <a:pt x="72" y="57515"/>
                      <a:pt x="9784" y="59244"/>
                      <a:pt x="19497" y="59244"/>
                    </a:cubicBezTo>
                    <a:cubicBezTo>
                      <a:pt x="29209" y="59244"/>
                      <a:pt x="38922" y="57515"/>
                      <a:pt x="38922" y="54056"/>
                    </a:cubicBezTo>
                    <a:lnTo>
                      <a:pt x="38993" y="54056"/>
                    </a:lnTo>
                    <a:lnTo>
                      <a:pt x="38993" y="180"/>
                    </a:lnTo>
                    <a:cubicBezTo>
                      <a:pt x="38993" y="75"/>
                      <a:pt x="38908" y="0"/>
                      <a:pt x="38819" y="0"/>
                    </a:cubicBezTo>
                    <a:cubicBezTo>
                      <a:pt x="38797" y="0"/>
                      <a:pt x="38776" y="4"/>
                      <a:pt x="38755" y="14"/>
                    </a:cubicBezTo>
                    <a:lnTo>
                      <a:pt x="38303" y="204"/>
                    </a:lnTo>
                    <a:cubicBezTo>
                      <a:pt x="37683" y="490"/>
                      <a:pt x="37124" y="895"/>
                      <a:pt x="36671" y="1395"/>
                    </a:cubicBezTo>
                    <a:cubicBezTo>
                      <a:pt x="35195" y="2966"/>
                      <a:pt x="28063" y="4157"/>
                      <a:pt x="19491" y="4157"/>
                    </a:cubicBezTo>
                    <a:cubicBezTo>
                      <a:pt x="10490" y="4157"/>
                      <a:pt x="3072" y="2847"/>
                      <a:pt x="2143" y="1157"/>
                    </a:cubicBezTo>
                    <a:cubicBezTo>
                      <a:pt x="2000" y="883"/>
                      <a:pt x="1774" y="680"/>
                      <a:pt x="1500" y="561"/>
                    </a:cubicBezTo>
                    <a:lnTo>
                      <a:pt x="238" y="14"/>
                    </a:lnTo>
                    <a:cubicBezTo>
                      <a:pt x="215" y="4"/>
                      <a:pt x="192" y="0"/>
                      <a:pt x="1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" name="Google Shape;422;p33"/>
          <p:cNvGrpSpPr/>
          <p:nvPr/>
        </p:nvGrpSpPr>
        <p:grpSpPr>
          <a:xfrm rot="1273802">
            <a:off x="6970252" y="260318"/>
            <a:ext cx="1968706" cy="991899"/>
            <a:chOff x="782606" y="3568534"/>
            <a:chExt cx="1748256" cy="880829"/>
          </a:xfrm>
        </p:grpSpPr>
        <p:sp>
          <p:nvSpPr>
            <p:cNvPr id="64" name="Google Shape;423;p33"/>
            <p:cNvSpPr/>
            <p:nvPr/>
          </p:nvSpPr>
          <p:spPr>
            <a:xfrm>
              <a:off x="842931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24;p33"/>
            <p:cNvSpPr/>
            <p:nvPr/>
          </p:nvSpPr>
          <p:spPr>
            <a:xfrm>
              <a:off x="921361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25;p33"/>
            <p:cNvSpPr/>
            <p:nvPr/>
          </p:nvSpPr>
          <p:spPr>
            <a:xfrm>
              <a:off x="99979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26;p33"/>
            <p:cNvSpPr/>
            <p:nvPr/>
          </p:nvSpPr>
          <p:spPr>
            <a:xfrm>
              <a:off x="107818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27;p33"/>
            <p:cNvSpPr/>
            <p:nvPr/>
          </p:nvSpPr>
          <p:spPr>
            <a:xfrm>
              <a:off x="1156616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28;p33"/>
            <p:cNvSpPr/>
            <p:nvPr/>
          </p:nvSpPr>
          <p:spPr>
            <a:xfrm>
              <a:off x="123504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29;p33"/>
            <p:cNvSpPr/>
            <p:nvPr/>
          </p:nvSpPr>
          <p:spPr>
            <a:xfrm>
              <a:off x="131347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30;p33"/>
            <p:cNvSpPr/>
            <p:nvPr/>
          </p:nvSpPr>
          <p:spPr>
            <a:xfrm>
              <a:off x="1391872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31;p33"/>
            <p:cNvSpPr/>
            <p:nvPr/>
          </p:nvSpPr>
          <p:spPr>
            <a:xfrm>
              <a:off x="1470301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32;p33"/>
            <p:cNvSpPr/>
            <p:nvPr/>
          </p:nvSpPr>
          <p:spPr>
            <a:xfrm>
              <a:off x="1548731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33;p33"/>
            <p:cNvSpPr/>
            <p:nvPr/>
          </p:nvSpPr>
          <p:spPr>
            <a:xfrm>
              <a:off x="1627127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34;p33"/>
            <p:cNvSpPr/>
            <p:nvPr/>
          </p:nvSpPr>
          <p:spPr>
            <a:xfrm>
              <a:off x="170555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35;p33"/>
            <p:cNvSpPr/>
            <p:nvPr/>
          </p:nvSpPr>
          <p:spPr>
            <a:xfrm>
              <a:off x="178398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36;p33"/>
            <p:cNvSpPr/>
            <p:nvPr/>
          </p:nvSpPr>
          <p:spPr>
            <a:xfrm>
              <a:off x="186241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37;p33"/>
            <p:cNvSpPr/>
            <p:nvPr/>
          </p:nvSpPr>
          <p:spPr>
            <a:xfrm>
              <a:off x="1940407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38;p33"/>
            <p:cNvSpPr/>
            <p:nvPr/>
          </p:nvSpPr>
          <p:spPr>
            <a:xfrm>
              <a:off x="2018836" y="4348401"/>
              <a:ext cx="19355" cy="100961"/>
            </a:xfrm>
            <a:custGeom>
              <a:avLst/>
              <a:gdLst/>
              <a:ahLst/>
              <a:cxnLst/>
              <a:rect l="l" t="t" r="r" b="b"/>
              <a:pathLst>
                <a:path w="573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39;p33"/>
            <p:cNvSpPr/>
            <p:nvPr/>
          </p:nvSpPr>
          <p:spPr>
            <a:xfrm>
              <a:off x="2097266" y="4281219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40;p33"/>
            <p:cNvSpPr/>
            <p:nvPr/>
          </p:nvSpPr>
          <p:spPr>
            <a:xfrm>
              <a:off x="2175696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41;p33"/>
            <p:cNvSpPr/>
            <p:nvPr/>
          </p:nvSpPr>
          <p:spPr>
            <a:xfrm>
              <a:off x="2254092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42;p33"/>
            <p:cNvSpPr/>
            <p:nvPr/>
          </p:nvSpPr>
          <p:spPr>
            <a:xfrm>
              <a:off x="2332521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43;p33"/>
            <p:cNvSpPr/>
            <p:nvPr/>
          </p:nvSpPr>
          <p:spPr>
            <a:xfrm>
              <a:off x="241095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44;p33"/>
            <p:cNvSpPr/>
            <p:nvPr/>
          </p:nvSpPr>
          <p:spPr>
            <a:xfrm>
              <a:off x="782606" y="3568534"/>
              <a:ext cx="1748256" cy="876763"/>
            </a:xfrm>
            <a:custGeom>
              <a:avLst/>
              <a:gdLst/>
              <a:ahLst/>
              <a:cxnLst/>
              <a:rect l="l" t="t" r="r" b="b"/>
              <a:pathLst>
                <a:path w="51758" h="25957" extrusionOk="0">
                  <a:moveTo>
                    <a:pt x="25873" y="7894"/>
                  </a:moveTo>
                  <a:cubicBezTo>
                    <a:pt x="31457" y="7894"/>
                    <a:pt x="36505" y="11228"/>
                    <a:pt x="38684" y="16372"/>
                  </a:cubicBezTo>
                  <a:lnTo>
                    <a:pt x="39244" y="17681"/>
                  </a:lnTo>
                  <a:lnTo>
                    <a:pt x="12514" y="17681"/>
                  </a:lnTo>
                  <a:lnTo>
                    <a:pt x="13074" y="16372"/>
                  </a:lnTo>
                  <a:cubicBezTo>
                    <a:pt x="15253" y="11228"/>
                    <a:pt x="20289" y="7894"/>
                    <a:pt x="25873" y="7894"/>
                  </a:cubicBezTo>
                  <a:close/>
                  <a:moveTo>
                    <a:pt x="25873" y="0"/>
                  </a:moveTo>
                  <a:cubicBezTo>
                    <a:pt x="15765" y="0"/>
                    <a:pt x="6978" y="6942"/>
                    <a:pt x="4632" y="16776"/>
                  </a:cubicBezTo>
                  <a:lnTo>
                    <a:pt x="4597" y="16955"/>
                  </a:lnTo>
                  <a:lnTo>
                    <a:pt x="4418" y="17681"/>
                  </a:lnTo>
                  <a:lnTo>
                    <a:pt x="1" y="17681"/>
                  </a:lnTo>
                  <a:lnTo>
                    <a:pt x="1" y="25956"/>
                  </a:lnTo>
                  <a:lnTo>
                    <a:pt x="51757" y="25956"/>
                  </a:lnTo>
                  <a:lnTo>
                    <a:pt x="51757" y="17681"/>
                  </a:lnTo>
                  <a:lnTo>
                    <a:pt x="47328" y="17681"/>
                  </a:lnTo>
                  <a:lnTo>
                    <a:pt x="47161" y="16955"/>
                  </a:lnTo>
                  <a:lnTo>
                    <a:pt x="47126" y="16776"/>
                  </a:lnTo>
                  <a:cubicBezTo>
                    <a:pt x="44780" y="6942"/>
                    <a:pt x="35993" y="0"/>
                    <a:pt x="25873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45;p33"/>
            <p:cNvSpPr/>
            <p:nvPr/>
          </p:nvSpPr>
          <p:spPr>
            <a:xfrm>
              <a:off x="863062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46;p33"/>
            <p:cNvSpPr/>
            <p:nvPr/>
          </p:nvSpPr>
          <p:spPr>
            <a:xfrm>
              <a:off x="941458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47;p33"/>
            <p:cNvSpPr/>
            <p:nvPr/>
          </p:nvSpPr>
          <p:spPr>
            <a:xfrm>
              <a:off x="101988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48;p33"/>
            <p:cNvSpPr/>
            <p:nvPr/>
          </p:nvSpPr>
          <p:spPr>
            <a:xfrm>
              <a:off x="1098318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49;p33"/>
            <p:cNvSpPr/>
            <p:nvPr/>
          </p:nvSpPr>
          <p:spPr>
            <a:xfrm>
              <a:off x="117671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50;p33"/>
            <p:cNvSpPr/>
            <p:nvPr/>
          </p:nvSpPr>
          <p:spPr>
            <a:xfrm>
              <a:off x="1255143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51;p33"/>
            <p:cNvSpPr/>
            <p:nvPr/>
          </p:nvSpPr>
          <p:spPr>
            <a:xfrm>
              <a:off x="1333573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52;p33"/>
            <p:cNvSpPr/>
            <p:nvPr/>
          </p:nvSpPr>
          <p:spPr>
            <a:xfrm>
              <a:off x="141200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53;p33"/>
            <p:cNvSpPr/>
            <p:nvPr/>
          </p:nvSpPr>
          <p:spPr>
            <a:xfrm>
              <a:off x="1490399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54;p33"/>
            <p:cNvSpPr/>
            <p:nvPr/>
          </p:nvSpPr>
          <p:spPr>
            <a:xfrm>
              <a:off x="1568828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55;p33"/>
            <p:cNvSpPr/>
            <p:nvPr/>
          </p:nvSpPr>
          <p:spPr>
            <a:xfrm>
              <a:off x="1647258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56;p33"/>
            <p:cNvSpPr/>
            <p:nvPr/>
          </p:nvSpPr>
          <p:spPr>
            <a:xfrm>
              <a:off x="1725654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1" y="2989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57;p33"/>
            <p:cNvSpPr/>
            <p:nvPr/>
          </p:nvSpPr>
          <p:spPr>
            <a:xfrm>
              <a:off x="180408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58;p33"/>
            <p:cNvSpPr/>
            <p:nvPr/>
          </p:nvSpPr>
          <p:spPr>
            <a:xfrm>
              <a:off x="188251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59;p33"/>
            <p:cNvSpPr/>
            <p:nvPr/>
          </p:nvSpPr>
          <p:spPr>
            <a:xfrm>
              <a:off x="1960538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60;p33"/>
            <p:cNvSpPr/>
            <p:nvPr/>
          </p:nvSpPr>
          <p:spPr>
            <a:xfrm>
              <a:off x="2038934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61;p33"/>
            <p:cNvSpPr/>
            <p:nvPr/>
          </p:nvSpPr>
          <p:spPr>
            <a:xfrm>
              <a:off x="2117363" y="4261122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62;p33"/>
            <p:cNvSpPr/>
            <p:nvPr/>
          </p:nvSpPr>
          <p:spPr>
            <a:xfrm>
              <a:off x="2195793" y="4328270"/>
              <a:ext cx="19321" cy="100995"/>
            </a:xfrm>
            <a:custGeom>
              <a:avLst/>
              <a:gdLst/>
              <a:ahLst/>
              <a:cxnLst/>
              <a:rect l="l" t="t" r="r" b="b"/>
              <a:pathLst>
                <a:path w="572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63;p33"/>
            <p:cNvSpPr/>
            <p:nvPr/>
          </p:nvSpPr>
          <p:spPr>
            <a:xfrm>
              <a:off x="2274223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64;p33"/>
            <p:cNvSpPr/>
            <p:nvPr/>
          </p:nvSpPr>
          <p:spPr>
            <a:xfrm>
              <a:off x="2352619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65;p33"/>
            <p:cNvSpPr/>
            <p:nvPr/>
          </p:nvSpPr>
          <p:spPr>
            <a:xfrm>
              <a:off x="243104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th Subject for Elementary -4th Grade: Practice Standards by Slidesgo">
  <a:themeElements>
    <a:clrScheme name="Simple Light">
      <a:dk1>
        <a:srgbClr val="143E63"/>
      </a:dk1>
      <a:lt1>
        <a:srgbClr val="34679A"/>
      </a:lt1>
      <a:dk2>
        <a:srgbClr val="D0F3FF"/>
      </a:dk2>
      <a:lt2>
        <a:srgbClr val="F8F3DE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143E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701</Words>
  <Application>Microsoft Office PowerPoint</Application>
  <PresentationFormat>On-screen Show (16:9)</PresentationFormat>
  <Paragraphs>95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Merriweather Sans</vt:lpstr>
      <vt:lpstr>Roboto Condensed Light</vt:lpstr>
      <vt:lpstr>Bebas Neue</vt:lpstr>
      <vt:lpstr>Calibri</vt:lpstr>
      <vt:lpstr>Times New Roman</vt:lpstr>
      <vt:lpstr>Lato</vt:lpstr>
      <vt:lpstr>Arial</vt:lpstr>
      <vt:lpstr>Cambria Math</vt:lpstr>
      <vt:lpstr>Tahoma</vt:lpstr>
      <vt:lpstr>Bitter</vt:lpstr>
      <vt:lpstr>Calibri Light</vt:lpstr>
      <vt:lpstr>Math Subject for Elementary -4th Grade: Practice Standards by Slidesgo</vt:lpstr>
      <vt:lpstr>Office Theme</vt:lpstr>
      <vt:lpstr>CHÀO MỪNG CÁC EM  THAM DỰ BUỔI HỌC HÔM NAY!</vt:lpstr>
      <vt:lpstr>PowerPoint Presentation</vt:lpstr>
      <vt:lpstr>PowerPoint Presentation</vt:lpstr>
      <vt:lpstr>PowerPoint Presentation</vt:lpstr>
      <vt:lpstr>Câu 1: Giá trị của biểu thức  A = (7/8-0,25) 〖:⁡(5/6-0,75)〗^2</vt:lpstr>
      <vt:lpstr>Câu 2: Tìm n ∈ N, biết 2^(n+2)+2^n=20.  Kết quả là:</vt:lpstr>
      <vt:lpstr>Câu 3: Giá trị của biểu thức (5^16.27^7)/(125^5.9^11 ) là:</vt:lpstr>
      <vt:lpstr>Câu 4: Tìm x biết x〖:⁡((-1)/2)〗^3=(-1)/2</vt:lpstr>
      <vt:lpstr>BÀI TẬP CUỐI CHƯƠNG I (1 Tiết)</vt:lpstr>
      <vt:lpstr>Tổng hợp lại kiến thức đã học ở chương I</vt:lpstr>
      <vt:lpstr>LUYỆN TẬP</vt:lpstr>
      <vt:lpstr>Gợi ý: So sánh các số hữu tỉ đã cho</vt:lpstr>
      <vt:lpstr>Bài 1.36 (SGK - tr25) Tính giá trị của các biểu thức sau</vt:lpstr>
      <vt:lpstr>Bài 1.37 (SGK - tr25)</vt:lpstr>
      <vt:lpstr>Giải</vt:lpstr>
      <vt:lpstr>Bài 1.38 (SGK - tr25)</vt:lpstr>
      <vt:lpstr>Giải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Elementary</dc:title>
  <dc:creator>User</dc:creator>
  <cp:lastModifiedBy>Microsoft account</cp:lastModifiedBy>
  <cp:revision>16</cp:revision>
  <dcterms:modified xsi:type="dcterms:W3CDTF">2022-06-22T02:59:07Z</dcterms:modified>
</cp:coreProperties>
</file>