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61" r:id="rId3"/>
    <p:sldId id="259" r:id="rId4"/>
    <p:sldId id="257" r:id="rId5"/>
    <p:sldId id="775" r:id="rId6"/>
    <p:sldId id="265" r:id="rId7"/>
    <p:sldId id="260" r:id="rId8"/>
    <p:sldId id="269" r:id="rId9"/>
    <p:sldId id="271" r:id="rId10"/>
    <p:sldId id="272" r:id="rId11"/>
    <p:sldId id="273" r:id="rId12"/>
    <p:sldId id="274" r:id="rId13"/>
    <p:sldId id="275" r:id="rId14"/>
    <p:sldId id="276" r:id="rId15"/>
    <p:sldId id="270" r:id="rId16"/>
    <p:sldId id="277" r:id="rId17"/>
    <p:sldId id="268" r:id="rId18"/>
    <p:sldId id="280" r:id="rId19"/>
    <p:sldId id="263" r:id="rId20"/>
    <p:sldId id="279" r:id="rId21"/>
    <p:sldId id="281" r:id="rId22"/>
    <p:sldId id="282" r:id="rId23"/>
    <p:sldId id="290" r:id="rId24"/>
    <p:sldId id="267" r:id="rId25"/>
    <p:sldId id="283" r:id="rId26"/>
    <p:sldId id="284" r:id="rId27"/>
    <p:sldId id="285" r:id="rId28"/>
    <p:sldId id="287" r:id="rId29"/>
    <p:sldId id="286" r:id="rId30"/>
    <p:sldId id="258" r:id="rId31"/>
    <p:sldId id="289" r:id="rId32"/>
    <p:sldId id="262" r:id="rId33"/>
    <p:sldId id="291" r:id="rId34"/>
    <p:sldId id="278" r:id="rId35"/>
    <p:sldId id="264" r:id="rId36"/>
    <p:sldId id="266" r:id="rId37"/>
    <p:sldId id="293" r:id="rId38"/>
    <p:sldId id="295" r:id="rId39"/>
    <p:sldId id="294" r:id="rId40"/>
    <p:sldId id="296" r:id="rId41"/>
    <p:sldId id="297" r:id="rId42"/>
    <p:sldId id="299" r:id="rId43"/>
    <p:sldId id="298" r:id="rId44"/>
    <p:sldId id="300" r:id="rId45"/>
    <p:sldId id="301" r:id="rId46"/>
    <p:sldId id="306" r:id="rId47"/>
    <p:sldId id="769" r:id="rId48"/>
    <p:sldId id="770" r:id="rId49"/>
    <p:sldId id="771" r:id="rId50"/>
    <p:sldId id="754" r:id="rId51"/>
    <p:sldId id="755" r:id="rId52"/>
    <p:sldId id="756" r:id="rId53"/>
    <p:sldId id="772" r:id="rId54"/>
    <p:sldId id="773" r:id="rId55"/>
    <p:sldId id="774" r:id="rId56"/>
    <p:sldId id="302" r:id="rId57"/>
    <p:sldId id="303" r:id="rId58"/>
    <p:sldId id="292" r:id="rId59"/>
    <p:sldId id="304" r:id="rId60"/>
    <p:sldId id="305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40D0A-E78C-4522-A18D-6830203B979E}" type="datetimeFigureOut">
              <a:rPr lang="en-US" smtClean="0"/>
              <a:t>27-Sep-23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B6ACC-B9D8-4BBE-A96F-FCA34771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9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82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37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75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00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66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49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92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27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10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46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ca94827098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ca94827098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Nhâm</a:t>
            </a:r>
            <a:r>
              <a:rPr lang="en-US" baseline="0" dirty="0"/>
              <a:t> 0981.713.891- 0366.698.459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73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2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6A40F-A2C8-3818-EAF9-CC978A099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3EDF57-D23A-EAB8-6F6A-25587EA37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46778-68C4-CEB9-7831-0AD096697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E1C6-E9F7-49A3-8A2F-20859A53E544}" type="datetimeFigureOut">
              <a:rPr lang="en-US" smtClean="0"/>
              <a:t>27-Sep-23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0C321-FCA3-C2AD-2272-4B8E1A0A4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6EDEC-130F-1232-BF78-4DE94D73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BAED-BBE3-4C72-BF77-EB40B99D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89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0BA3B-FA8D-9EC8-EBAF-CBA09B175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D86606-940E-C884-1CFA-D37760C381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37BC3-6C1E-AD02-DE3A-F91E4D84B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E1C6-E9F7-49A3-8A2F-20859A53E544}" type="datetimeFigureOut">
              <a:rPr lang="en-US" smtClean="0"/>
              <a:t>27-Sep-23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6CADD-55AE-EC2E-88C3-DA49576F4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1C2CD-62A9-3C6F-146E-B3E8A5413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BAED-BBE3-4C72-BF77-EB40B99D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7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E2087A-688B-7E4C-ABF2-98D03B4337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BE48E-4CED-DF61-5E97-BB89E7AD6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811FA-FF3A-8619-5144-4AF24D41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E1C6-E9F7-49A3-8A2F-20859A53E544}" type="datetimeFigureOut">
              <a:rPr lang="en-US" smtClean="0"/>
              <a:t>27-Sep-23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04F1D-DF7D-38C1-5A82-7D62275F0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9D1B8-82DC-3051-EE49-A3EA125E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BAED-BBE3-4C72-BF77-EB40B99D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58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dk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18067" y="609600"/>
            <a:ext cx="10756000" cy="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0">
                <a:latin typeface="Lobster"/>
                <a:ea typeface="Lobster"/>
                <a:cs typeface="Lobster"/>
                <a:sym typeface="Lob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47347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5D8C0-3E9D-35C2-6114-CA5A25395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97DEA-DEE4-208D-D9AF-71C48FFF1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D0F07-B5F0-182E-E796-15FC9CDE0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E1C6-E9F7-49A3-8A2F-20859A53E544}" type="datetimeFigureOut">
              <a:rPr lang="en-US" smtClean="0"/>
              <a:t>27-Sep-23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DC70-4034-C030-1932-92D38A3B6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E9312-475E-7BD2-E739-B8BD23194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BAED-BBE3-4C72-BF77-EB40B99D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4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04B14-7162-264C-93B3-DF80A5809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E96B6-67D8-40D1-C5F6-7D3282511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8C1E7-103E-03EF-DC24-763AC3E6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E1C6-E9F7-49A3-8A2F-20859A53E544}" type="datetimeFigureOut">
              <a:rPr lang="en-US" smtClean="0"/>
              <a:t>27-Sep-23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A9229-7908-D674-CBA5-29356A231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21371-5652-D11B-012D-E3E2FA9AE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BAED-BBE3-4C72-BF77-EB40B99D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91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23BA5-2F89-D4D8-B213-BEEA5C645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2F57C-CBFF-02AF-C933-DB926D27C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F4598-D9A4-B624-5942-B0B661698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41BA5D-347D-DC30-C02B-DA047C2A4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E1C6-E9F7-49A3-8A2F-20859A53E544}" type="datetimeFigureOut">
              <a:rPr lang="en-US" smtClean="0"/>
              <a:t>27-Sep-23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235C3-6A99-335B-FB8A-F3ADAD9CE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49DAA-4BB3-F779-3B75-19A0198C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BAED-BBE3-4C72-BF77-EB40B99D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2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488EA-2B65-2FD6-82C1-450DA3260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E3A97-C3BA-00A3-EE28-1C08A7D95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AB3C4D-C2C6-A469-0F4F-9008D8AD9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CCD9A6-1FED-9725-7833-704E4D3CE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797B5-F240-F2DB-C636-18AB7164B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D274A1-9F63-B53A-CB7C-6437014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E1C6-E9F7-49A3-8A2F-20859A53E544}" type="datetimeFigureOut">
              <a:rPr lang="en-US" smtClean="0"/>
              <a:t>27-Sep-23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E6B374-BB9C-AB6F-85A8-FC8C92954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30DA1-8C31-748B-16C2-FE6226CC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BAED-BBE3-4C72-BF77-EB40B99D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86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EB1EE-3B85-DE5F-5A50-942B15AE8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7AB6F-6FC7-34E0-196F-C1778714A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E1C6-E9F7-49A3-8A2F-20859A53E544}" type="datetimeFigureOut">
              <a:rPr lang="en-US" smtClean="0"/>
              <a:t>27-Sep-23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C42CD3-247F-C18E-9BD2-F7625E471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13ACC-DDEA-04C2-8F04-66EAC64C0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BAED-BBE3-4C72-BF77-EB40B99D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C07904-B7EA-3D8B-0199-498BE529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E1C6-E9F7-49A3-8A2F-20859A53E544}" type="datetimeFigureOut">
              <a:rPr lang="en-US" smtClean="0"/>
              <a:t>27-Sep-23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26D661-D5EC-A827-3724-58E4B6B93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3676D-B8E1-B6B8-8455-7198CB97A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BAED-BBE3-4C72-BF77-EB40B99D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49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3D6B-BB3C-EFAA-6E88-E896C4702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CD3E-89A1-928C-5C29-EDEE625AF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266213-308C-4DCA-0A90-3C14DA640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F2EEB-AF20-AD69-271E-90AD8A395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E1C6-E9F7-49A3-8A2F-20859A53E544}" type="datetimeFigureOut">
              <a:rPr lang="en-US" smtClean="0"/>
              <a:t>27-Sep-23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87BCA-6E73-E144-9DFF-40491FEE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A4BA0-5B87-934B-027D-3AF0449BB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BAED-BBE3-4C72-BF77-EB40B99D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67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F5414-4250-34DD-60BC-8E8FFCB7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350FCD-8BA5-4368-10D0-AEDCCE570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A31A0-30DF-25AE-5F36-7E91A2A33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853948-5992-74FD-3EB3-001B4E4AD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E1C6-E9F7-49A3-8A2F-20859A53E544}" type="datetimeFigureOut">
              <a:rPr lang="en-US" smtClean="0"/>
              <a:t>27-Sep-23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D4FA9-1436-5F0F-1197-88A8CED43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3D88BA-9C61-6592-7488-F4C53D05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BAED-BBE3-4C72-BF77-EB40B99D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73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209F84-009E-DA20-D47E-6539F41C3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143D7-DC95-CFEA-3733-935D6EE8D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40CCD-F0A4-ADEC-9375-7F831F253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1E1C6-E9F7-49A3-8A2F-20859A53E544}" type="datetimeFigureOut">
              <a:rPr lang="en-US" smtClean="0"/>
              <a:t>27-Sep-23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EFD87-4FCE-6967-C20B-A8DFDE862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3D72F-BA72-7ABB-697D-E2BD3979E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DBAED-BBE3-4C72-BF77-EB40B99D9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4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10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10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microsoft.com/office/2007/relationships/hdphoto" Target="../media/hdphoto10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microsoft.com/office/2007/relationships/media" Target="../media/media3.mp3"/><Relationship Id="rId21" Type="http://schemas.openxmlformats.org/officeDocument/2006/relationships/image" Target="../media/image39.svg"/><Relationship Id="rId7" Type="http://schemas.microsoft.com/office/2007/relationships/media" Target="../media/media5.mp3"/><Relationship Id="rId12" Type="http://schemas.openxmlformats.org/officeDocument/2006/relationships/audio" Target="../media/audio3.wav"/><Relationship Id="rId17" Type="http://schemas.openxmlformats.org/officeDocument/2006/relationships/image" Target="../media/image35.png"/><Relationship Id="rId2" Type="http://schemas.microsoft.com/office/2007/relationships/media" Target="../media/media2.mp3"/><Relationship Id="rId16" Type="http://schemas.openxmlformats.org/officeDocument/2006/relationships/image" Target="../media/image34.gif"/><Relationship Id="rId20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33.gif"/><Relationship Id="rId10" Type="http://schemas.openxmlformats.org/officeDocument/2006/relationships/notesSlide" Target="../notesSlides/notesSlide11.xml"/><Relationship Id="rId19" Type="http://schemas.openxmlformats.org/officeDocument/2006/relationships/image" Target="../media/image37.gif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56.xml"/><Relationship Id="rId3" Type="http://schemas.openxmlformats.org/officeDocument/2006/relationships/image" Target="../media/image41.jpg"/><Relationship Id="rId7" Type="http://schemas.openxmlformats.org/officeDocument/2006/relationships/slide" Target="slide51.xml"/><Relationship Id="rId12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0.xml"/><Relationship Id="rId11" Type="http://schemas.openxmlformats.org/officeDocument/2006/relationships/slide" Target="slide55.xml"/><Relationship Id="rId5" Type="http://schemas.openxmlformats.org/officeDocument/2006/relationships/slide" Target="slide49.xml"/><Relationship Id="rId10" Type="http://schemas.openxmlformats.org/officeDocument/2006/relationships/slide" Target="slide54.xml"/><Relationship Id="rId4" Type="http://schemas.openxmlformats.org/officeDocument/2006/relationships/slide" Target="slide48.xml"/><Relationship Id="rId9" Type="http://schemas.openxmlformats.org/officeDocument/2006/relationships/slide" Target="slide5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3.gif"/><Relationship Id="rId18" Type="http://schemas.openxmlformats.org/officeDocument/2006/relationships/slide" Target="slide47.xml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3.png"/><Relationship Id="rId17" Type="http://schemas.openxmlformats.org/officeDocument/2006/relationships/image" Target="../media/image37.gif"/><Relationship Id="rId2" Type="http://schemas.microsoft.com/office/2007/relationships/media" Target="../media/media2.mp3"/><Relationship Id="rId16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2.png"/><Relationship Id="rId5" Type="http://schemas.microsoft.com/office/2007/relationships/media" Target="../media/media4.mp3"/><Relationship Id="rId15" Type="http://schemas.openxmlformats.org/officeDocument/2006/relationships/image" Target="../media/image35.pn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34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3.gif"/><Relationship Id="rId18" Type="http://schemas.openxmlformats.org/officeDocument/2006/relationships/slide" Target="slide47.xml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5.png"/><Relationship Id="rId17" Type="http://schemas.openxmlformats.org/officeDocument/2006/relationships/image" Target="../media/image37.gif"/><Relationship Id="rId2" Type="http://schemas.microsoft.com/office/2007/relationships/media" Target="../media/media2.mp3"/><Relationship Id="rId16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44.png"/><Relationship Id="rId5" Type="http://schemas.microsoft.com/office/2007/relationships/media" Target="../media/media4.mp3"/><Relationship Id="rId15" Type="http://schemas.openxmlformats.org/officeDocument/2006/relationships/image" Target="../media/image35.pn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3.gif"/><Relationship Id="rId18" Type="http://schemas.openxmlformats.org/officeDocument/2006/relationships/slide" Target="slide47.xml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6.png"/><Relationship Id="rId17" Type="http://schemas.openxmlformats.org/officeDocument/2006/relationships/image" Target="../media/image37.gif"/><Relationship Id="rId2" Type="http://schemas.microsoft.com/office/2007/relationships/media" Target="../media/media2.mp3"/><Relationship Id="rId16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5" Type="http://schemas.openxmlformats.org/officeDocument/2006/relationships/image" Target="../media/image35.pn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34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3.gif"/><Relationship Id="rId18" Type="http://schemas.openxmlformats.org/officeDocument/2006/relationships/slide" Target="slide47.xml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8.png"/><Relationship Id="rId17" Type="http://schemas.openxmlformats.org/officeDocument/2006/relationships/image" Target="../media/image37.gif"/><Relationship Id="rId2" Type="http://schemas.microsoft.com/office/2007/relationships/media" Target="../media/media2.mp3"/><Relationship Id="rId16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47.png"/><Relationship Id="rId5" Type="http://schemas.microsoft.com/office/2007/relationships/media" Target="../media/media4.mp3"/><Relationship Id="rId15" Type="http://schemas.openxmlformats.org/officeDocument/2006/relationships/image" Target="../media/image35.pn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34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3.gif"/><Relationship Id="rId18" Type="http://schemas.openxmlformats.org/officeDocument/2006/relationships/slide" Target="slide47.xml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0.png"/><Relationship Id="rId17" Type="http://schemas.openxmlformats.org/officeDocument/2006/relationships/image" Target="../media/image37.gif"/><Relationship Id="rId2" Type="http://schemas.microsoft.com/office/2007/relationships/media" Target="../media/media2.mp3"/><Relationship Id="rId16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49.png"/><Relationship Id="rId5" Type="http://schemas.microsoft.com/office/2007/relationships/media" Target="../media/media4.mp3"/><Relationship Id="rId15" Type="http://schemas.openxmlformats.org/officeDocument/2006/relationships/image" Target="../media/image35.pn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34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3.gif"/><Relationship Id="rId18" Type="http://schemas.openxmlformats.org/officeDocument/2006/relationships/slide" Target="slide47.xml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3.png"/><Relationship Id="rId17" Type="http://schemas.openxmlformats.org/officeDocument/2006/relationships/image" Target="../media/image37.gif"/><Relationship Id="rId2" Type="http://schemas.microsoft.com/office/2007/relationships/media" Target="../media/media2.mp3"/><Relationship Id="rId16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2.png"/><Relationship Id="rId5" Type="http://schemas.microsoft.com/office/2007/relationships/media" Target="../media/media4.mp3"/><Relationship Id="rId15" Type="http://schemas.openxmlformats.org/officeDocument/2006/relationships/image" Target="../media/image35.pn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34.gi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3.gif"/><Relationship Id="rId18" Type="http://schemas.openxmlformats.org/officeDocument/2006/relationships/slide" Target="slide47.xml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5.png"/><Relationship Id="rId17" Type="http://schemas.openxmlformats.org/officeDocument/2006/relationships/image" Target="../media/image37.gif"/><Relationship Id="rId2" Type="http://schemas.microsoft.com/office/2007/relationships/media" Target="../media/media2.mp3"/><Relationship Id="rId16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44.png"/><Relationship Id="rId5" Type="http://schemas.microsoft.com/office/2007/relationships/media" Target="../media/media4.mp3"/><Relationship Id="rId15" Type="http://schemas.openxmlformats.org/officeDocument/2006/relationships/image" Target="../media/image35.pn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34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3.gif"/><Relationship Id="rId18" Type="http://schemas.openxmlformats.org/officeDocument/2006/relationships/slide" Target="slide47.xml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8.png"/><Relationship Id="rId17" Type="http://schemas.openxmlformats.org/officeDocument/2006/relationships/image" Target="../media/image37.gif"/><Relationship Id="rId2" Type="http://schemas.microsoft.com/office/2007/relationships/media" Target="../media/media2.mp3"/><Relationship Id="rId16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47.png"/><Relationship Id="rId5" Type="http://schemas.microsoft.com/office/2007/relationships/media" Target="../media/media4.mp3"/><Relationship Id="rId15" Type="http://schemas.openxmlformats.org/officeDocument/2006/relationships/image" Target="../media/image35.pn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34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slide" Target="slide36.xml"/><Relationship Id="rId5" Type="http://schemas.microsoft.com/office/2007/relationships/hdphoto" Target="../media/hdphoto2.wdp"/><Relationship Id="rId10" Type="http://schemas.openxmlformats.org/officeDocument/2006/relationships/slide" Target="slide17.xml"/><Relationship Id="rId4" Type="http://schemas.openxmlformats.org/officeDocument/2006/relationships/image" Target="../media/image10.png"/><Relationship Id="rId9" Type="http://schemas.openxmlformats.org/officeDocument/2006/relationships/slide" Target="slide8.xml"/><Relationship Id="rId14" Type="http://schemas.openxmlformats.org/officeDocument/2006/relationships/slide" Target="slide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slide" Target="slide7.xml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slide" Target="slide7.xml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4B078-B261-B852-327A-1E7BD87AF1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F88D94-8F77-1790-BEE9-AB1192549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95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C29D7-6779-DDA3-ADAF-6AEE9E333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89524" l="556" r="97889">
                        <a14:foregroundMark x1="30444" y1="18095" x2="30444" y2="18095"/>
                        <a14:foregroundMark x1="30444" y1="17778" x2="30444" y2="17778"/>
                        <a14:foregroundMark x1="31889" y1="17460" x2="35556" y2="17460"/>
                        <a14:foregroundMark x1="44222" y1="15556" x2="52778" y2="15238"/>
                        <a14:foregroundMark x1="62667" y1="9524" x2="64111" y2="9206"/>
                        <a14:foregroundMark x1="73444" y1="8254" x2="73444" y2="8254"/>
                        <a14:foregroundMark x1="73556" y1="7937" x2="73556" y2="7937"/>
                        <a14:foregroundMark x1="73889" y1="7302" x2="74333" y2="6984"/>
                        <a14:foregroundMark x1="75000" y1="6667" x2="76333" y2="7937"/>
                        <a14:foregroundMark x1="79333" y1="10159" x2="81889" y2="14286"/>
                        <a14:foregroundMark x1="84333" y1="16190" x2="94444" y2="33333"/>
                        <a14:foregroundMark x1="96889" y1="38095" x2="97889" y2="40317"/>
                        <a14:foregroundMark x1="8778" y1="19048" x2="8778" y2="19048"/>
                        <a14:foregroundMark x1="8778" y1="18095" x2="8778" y2="18095"/>
                        <a14:foregroundMark x1="7889" y1="17143" x2="7889" y2="17143"/>
                        <a14:foregroundMark x1="5667" y1="17143" x2="5667" y2="17143"/>
                        <a14:foregroundMark x1="5000" y1="17143" x2="5000" y2="17143"/>
                        <a14:foregroundMark x1="2333" y1="22222" x2="2333" y2="22222"/>
                        <a14:foregroundMark x1="2000" y1="22857" x2="1778" y2="24444"/>
                        <a14:foregroundMark x1="1222" y1="27302" x2="556" y2="3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950" y="70345"/>
            <a:ext cx="11446038" cy="3033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47A0F0-3165-54D3-99B1-4C7F0200B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89524" l="556" r="97889">
                        <a14:foregroundMark x1="30444" y1="18095" x2="30444" y2="18095"/>
                        <a14:foregroundMark x1="30444" y1="17778" x2="30444" y2="17778"/>
                        <a14:foregroundMark x1="31889" y1="17460" x2="35556" y2="17460"/>
                        <a14:foregroundMark x1="44222" y1="15556" x2="52778" y2="15238"/>
                        <a14:foregroundMark x1="62667" y1="9524" x2="64111" y2="9206"/>
                        <a14:foregroundMark x1="73444" y1="8254" x2="73444" y2="8254"/>
                        <a14:foregroundMark x1="73556" y1="7937" x2="73556" y2="7937"/>
                        <a14:foregroundMark x1="73889" y1="7302" x2="74333" y2="6984"/>
                        <a14:foregroundMark x1="75000" y1="6667" x2="76333" y2="7937"/>
                        <a14:foregroundMark x1="79333" y1="10159" x2="81889" y2="14286"/>
                        <a14:foregroundMark x1="84333" y1="16190" x2="94444" y2="33333"/>
                        <a14:foregroundMark x1="96889" y1="38095" x2="97889" y2="40317"/>
                        <a14:foregroundMark x1="8778" y1="19048" x2="8778" y2="19048"/>
                        <a14:foregroundMark x1="8778" y1="18095" x2="8778" y2="18095"/>
                        <a14:foregroundMark x1="7889" y1="17143" x2="7889" y2="17143"/>
                        <a14:foregroundMark x1="5667" y1="17143" x2="5667" y2="17143"/>
                        <a14:foregroundMark x1="5000" y1="17143" x2="5000" y2="17143"/>
                        <a14:foregroundMark x1="2333" y1="22222" x2="2333" y2="22222"/>
                        <a14:foregroundMark x1="2000" y1="22857" x2="1778" y2="24444"/>
                        <a14:foregroundMark x1="1222" y1="27302" x2="556" y2="3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109" y="3959669"/>
            <a:ext cx="4281182" cy="1197608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F64B99F5-E02C-4EA5-DED7-D2CAC16850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011" y="3335730"/>
            <a:ext cx="2206943" cy="1432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76EB87-41A2-2CB1-3030-2C9FA79DCA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47509" y="3307475"/>
            <a:ext cx="1322947" cy="13229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8A5E26-751D-7B24-D090-D8ADC9BCB005}"/>
              </a:ext>
            </a:extLst>
          </p:cNvPr>
          <p:cNvSpPr txBox="1"/>
          <p:nvPr/>
        </p:nvSpPr>
        <p:spPr>
          <a:xfrm>
            <a:off x="4068130" y="4235307"/>
            <a:ext cx="2668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D03163-EFE1-8125-5393-9A78A62216D7}"/>
              </a:ext>
            </a:extLst>
          </p:cNvPr>
          <p:cNvSpPr txBox="1"/>
          <p:nvPr/>
        </p:nvSpPr>
        <p:spPr>
          <a:xfrm>
            <a:off x="803023" y="795612"/>
            <a:ext cx="9923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Đội nắng che mưa khéo tuyệt trần, Trường chinh cùng nữ giải phóng quân, Cánh bèo vờn gió lưng chừng núi, Quai chéo ôm hôn má trắng ngần - Là cái gì?</a:t>
            </a:r>
          </a:p>
        </p:txBody>
      </p:sp>
    </p:spTree>
    <p:extLst>
      <p:ext uri="{BB962C8B-B14F-4D97-AF65-F5344CB8AC3E}">
        <p14:creationId xmlns:p14="http://schemas.microsoft.com/office/powerpoint/2010/main" val="400242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C29D7-6779-DDA3-ADAF-6AEE9E333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89524" l="556" r="97889">
                        <a14:foregroundMark x1="30444" y1="18095" x2="30444" y2="18095"/>
                        <a14:foregroundMark x1="30444" y1="17778" x2="30444" y2="17778"/>
                        <a14:foregroundMark x1="31889" y1="17460" x2="35556" y2="17460"/>
                        <a14:foregroundMark x1="44222" y1="15556" x2="52778" y2="15238"/>
                        <a14:foregroundMark x1="62667" y1="9524" x2="64111" y2="9206"/>
                        <a14:foregroundMark x1="73444" y1="8254" x2="73444" y2="8254"/>
                        <a14:foregroundMark x1="73556" y1="7937" x2="73556" y2="7937"/>
                        <a14:foregroundMark x1="73889" y1="7302" x2="74333" y2="6984"/>
                        <a14:foregroundMark x1="75000" y1="6667" x2="76333" y2="7937"/>
                        <a14:foregroundMark x1="79333" y1="10159" x2="81889" y2="14286"/>
                        <a14:foregroundMark x1="84333" y1="16190" x2="94444" y2="33333"/>
                        <a14:foregroundMark x1="96889" y1="38095" x2="97889" y2="40317"/>
                        <a14:foregroundMark x1="8778" y1="19048" x2="8778" y2="19048"/>
                        <a14:foregroundMark x1="8778" y1="18095" x2="8778" y2="18095"/>
                        <a14:foregroundMark x1="7889" y1="17143" x2="7889" y2="17143"/>
                        <a14:foregroundMark x1="5667" y1="17143" x2="5667" y2="17143"/>
                        <a14:foregroundMark x1="5000" y1="17143" x2="5000" y2="17143"/>
                        <a14:foregroundMark x1="2333" y1="22222" x2="2333" y2="22222"/>
                        <a14:foregroundMark x1="2000" y1="22857" x2="1778" y2="24444"/>
                        <a14:foregroundMark x1="1222" y1="27302" x2="556" y2="3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950" y="70345"/>
            <a:ext cx="11446038" cy="3033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47A0F0-3165-54D3-99B1-4C7F0200B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89524" l="556" r="97889">
                        <a14:foregroundMark x1="30444" y1="18095" x2="30444" y2="18095"/>
                        <a14:foregroundMark x1="30444" y1="17778" x2="30444" y2="17778"/>
                        <a14:foregroundMark x1="31889" y1="17460" x2="35556" y2="17460"/>
                        <a14:foregroundMark x1="44222" y1="15556" x2="52778" y2="15238"/>
                        <a14:foregroundMark x1="62667" y1="9524" x2="64111" y2="9206"/>
                        <a14:foregroundMark x1="73444" y1="8254" x2="73444" y2="8254"/>
                        <a14:foregroundMark x1="73556" y1="7937" x2="73556" y2="7937"/>
                        <a14:foregroundMark x1="73889" y1="7302" x2="74333" y2="6984"/>
                        <a14:foregroundMark x1="75000" y1="6667" x2="76333" y2="7937"/>
                        <a14:foregroundMark x1="79333" y1="10159" x2="81889" y2="14286"/>
                        <a14:foregroundMark x1="84333" y1="16190" x2="94444" y2="33333"/>
                        <a14:foregroundMark x1="96889" y1="38095" x2="97889" y2="40317"/>
                        <a14:foregroundMark x1="8778" y1="19048" x2="8778" y2="19048"/>
                        <a14:foregroundMark x1="8778" y1="18095" x2="8778" y2="18095"/>
                        <a14:foregroundMark x1="7889" y1="17143" x2="7889" y2="17143"/>
                        <a14:foregroundMark x1="5667" y1="17143" x2="5667" y2="17143"/>
                        <a14:foregroundMark x1="5000" y1="17143" x2="5000" y2="17143"/>
                        <a14:foregroundMark x1="2333" y1="22222" x2="2333" y2="22222"/>
                        <a14:foregroundMark x1="2000" y1="22857" x2="1778" y2="24444"/>
                        <a14:foregroundMark x1="1222" y1="27302" x2="556" y2="3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109" y="3959669"/>
            <a:ext cx="4281182" cy="1197608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F64B99F5-E02C-4EA5-DED7-D2CAC16850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011" y="3335730"/>
            <a:ext cx="2206943" cy="1432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76EB87-41A2-2CB1-3030-2C9FA79DCA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47509" y="3307475"/>
            <a:ext cx="1322947" cy="13229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8A5E26-751D-7B24-D090-D8ADC9BCB005}"/>
              </a:ext>
            </a:extLst>
          </p:cNvPr>
          <p:cNvSpPr txBox="1"/>
          <p:nvPr/>
        </p:nvSpPr>
        <p:spPr>
          <a:xfrm>
            <a:off x="4068130" y="4235307"/>
            <a:ext cx="2668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22/12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D03163-EFE1-8125-5393-9A78A62216D7}"/>
              </a:ext>
            </a:extLst>
          </p:cNvPr>
          <p:cNvSpPr txBox="1"/>
          <p:nvPr/>
        </p:nvSpPr>
        <p:spPr>
          <a:xfrm>
            <a:off x="803023" y="1115948"/>
            <a:ext cx="9923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N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gày thành lập Quân đội nhân dân Việt Nam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60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7B6CE6-57E7-152A-6E2F-4929E417F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280" y="0"/>
            <a:ext cx="12284279" cy="7524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68238B-5366-69E4-195A-8FA4F03E0DCA}"/>
              </a:ext>
            </a:extLst>
          </p:cNvPr>
          <p:cNvSpPr txBox="1"/>
          <p:nvPr/>
        </p:nvSpPr>
        <p:spPr>
          <a:xfrm>
            <a:off x="2751589" y="386957"/>
            <a:ext cx="27624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2,3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74D3DC-D062-9327-9A51-AB47AEC831D1}"/>
              </a:ext>
            </a:extLst>
          </p:cNvPr>
          <p:cNvSpPr txBox="1"/>
          <p:nvPr/>
        </p:nvSpPr>
        <p:spPr>
          <a:xfrm>
            <a:off x="722786" y="1604911"/>
            <a:ext cx="10895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 GIAO MÙA XUÂN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C2705-620A-6DAC-49BB-5B0301372C1A}"/>
              </a:ext>
            </a:extLst>
          </p:cNvPr>
          <p:cNvSpPr txBox="1"/>
          <p:nvPr/>
        </p:nvSpPr>
        <p:spPr>
          <a:xfrm>
            <a:off x="4078382" y="2966677"/>
            <a:ext cx="76226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Khoa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AF363-BFCF-E367-5AD6-8DD4B9F7593B}"/>
              </a:ext>
            </a:extLst>
          </p:cNvPr>
          <p:cNvSpPr txBox="1"/>
          <p:nvPr/>
        </p:nvSpPr>
        <p:spPr>
          <a:xfrm>
            <a:off x="2332139" y="5110709"/>
            <a:ext cx="54425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:…..</a:t>
            </a:r>
          </a:p>
        </p:txBody>
      </p:sp>
    </p:spTree>
    <p:extLst>
      <p:ext uri="{BB962C8B-B14F-4D97-AF65-F5344CB8AC3E}">
        <p14:creationId xmlns:p14="http://schemas.microsoft.com/office/powerpoint/2010/main" val="25112691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1AF76-DDE8-EE03-C643-1132C590FE33}"/>
              </a:ext>
            </a:extLst>
          </p:cNvPr>
          <p:cNvSpPr txBox="1"/>
          <p:nvPr/>
        </p:nvSpPr>
        <p:spPr>
          <a:xfrm>
            <a:off x="3407263" y="2141807"/>
            <a:ext cx="6374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36323044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1AF76-DDE8-EE03-C643-1132C590FE33}"/>
              </a:ext>
            </a:extLst>
          </p:cNvPr>
          <p:cNvSpPr txBox="1"/>
          <p:nvPr/>
        </p:nvSpPr>
        <p:spPr>
          <a:xfrm>
            <a:off x="3088481" y="2150196"/>
            <a:ext cx="6374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5452853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30D2E-CE9A-1AE8-FDD8-06766999E349}"/>
              </a:ext>
            </a:extLst>
          </p:cNvPr>
          <p:cNvSpPr txBox="1"/>
          <p:nvPr/>
        </p:nvSpPr>
        <p:spPr>
          <a:xfrm>
            <a:off x="5618527" y="208713"/>
            <a:ext cx="2166458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Đọc</a:t>
            </a:r>
            <a:endParaRPr lang="en-US" sz="4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426" y="1080025"/>
            <a:ext cx="5847126" cy="4546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38F2D8-22AE-BAA4-58A8-055DA0B44A94}"/>
              </a:ext>
            </a:extLst>
          </p:cNvPr>
          <p:cNvSpPr txBox="1"/>
          <p:nvPr/>
        </p:nvSpPr>
        <p:spPr>
          <a:xfrm>
            <a:off x="4254342" y="2557370"/>
            <a:ext cx="40412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ọc thầm, đọc to, đọc diễn cảm, ngắt nghỉ đúng nhịp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65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30D2E-CE9A-1AE8-FDD8-06766999E349}"/>
              </a:ext>
            </a:extLst>
          </p:cNvPr>
          <p:cNvSpPr txBox="1"/>
          <p:nvPr/>
        </p:nvSpPr>
        <p:spPr>
          <a:xfrm>
            <a:off x="4146283" y="326138"/>
            <a:ext cx="5052269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Tác giả, tác phẩm</a:t>
            </a:r>
            <a:endParaRPr lang="en-US" sz="4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426" y="1080025"/>
            <a:ext cx="5847126" cy="4546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38F2D8-22AE-BAA4-58A8-055DA0B44A94}"/>
              </a:ext>
            </a:extLst>
          </p:cNvPr>
          <p:cNvSpPr txBox="1"/>
          <p:nvPr/>
        </p:nvSpPr>
        <p:spPr>
          <a:xfrm>
            <a:off x="4254342" y="2557370"/>
            <a:ext cx="40412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995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644811B-F63C-C197-6E28-385209E2D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595" y="5174368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360" y="5389283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6B25A4-E3DA-FB5D-5221-0EA3794A39D8}"/>
              </a:ext>
            </a:extLst>
          </p:cNvPr>
          <p:cNvSpPr txBox="1"/>
          <p:nvPr/>
        </p:nvSpPr>
        <p:spPr>
          <a:xfrm>
            <a:off x="4576521" y="-37202"/>
            <a:ext cx="4130203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DB520-CC0D-3D5D-9A13-6DC9E2A7B8EC}"/>
              </a:ext>
            </a:extLst>
          </p:cNvPr>
          <p:cNvSpPr txBox="1"/>
          <p:nvPr/>
        </p:nvSpPr>
        <p:spPr>
          <a:xfrm>
            <a:off x="4322450" y="1317547"/>
            <a:ext cx="61533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(15/04/1943),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C30316-344F-5C8B-810C-EBCAEE878AF9}"/>
              </a:ext>
            </a:extLst>
          </p:cNvPr>
          <p:cNvSpPr txBox="1"/>
          <p:nvPr/>
        </p:nvSpPr>
        <p:spPr>
          <a:xfrm>
            <a:off x="4533646" y="3654976"/>
            <a:ext cx="61533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9E6C4-025E-58E5-D2AD-DF31E32DD4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51" b="97136" l="9842" r="89807">
                        <a14:foregroundMark x1="60808" y1="21241" x2="60808" y2="21241"/>
                        <a14:foregroundMark x1="60808" y1="21241" x2="60808" y2="21241"/>
                        <a14:foregroundMark x1="61336" y1="23389" x2="62039" y2="24105"/>
                        <a14:foregroundMark x1="62566" y1="24821" x2="62566" y2="23628"/>
                        <a14:foregroundMark x1="60633" y1="17661" x2="59578" y2="17184"/>
                        <a14:foregroundMark x1="57118" y1="12172" x2="57118" y2="12172"/>
                        <a14:foregroundMark x1="56415" y1="11217" x2="56415" y2="11217"/>
                        <a14:foregroundMark x1="55360" y1="9547" x2="54833" y2="9069"/>
                        <a14:foregroundMark x1="52900" y1="6683" x2="52900" y2="6683"/>
                        <a14:foregroundMark x1="52373" y1="5728" x2="52373" y2="5728"/>
                        <a14:foregroundMark x1="52197" y1="5489" x2="52197" y2="5489"/>
                        <a14:foregroundMark x1="33392" y1="10263" x2="33392" y2="10263"/>
                        <a14:foregroundMark x1="30228" y1="10740" x2="30228" y2="10740"/>
                        <a14:foregroundMark x1="68541" y1="35084" x2="68541" y2="35084"/>
                        <a14:foregroundMark x1="68893" y1="35084" x2="68893" y2="35084"/>
                        <a14:foregroundMark x1="68893" y1="36993" x2="68717" y2="37947"/>
                        <a14:foregroundMark x1="68541" y1="40573" x2="68541" y2="40573"/>
                        <a14:foregroundMark x1="67487" y1="40573" x2="67135" y2="39379"/>
                        <a14:foregroundMark x1="66081" y1="35322" x2="65729" y2="34129"/>
                        <a14:foregroundMark x1="64323" y1="30072" x2="64323" y2="30072"/>
                        <a14:foregroundMark x1="64323" y1="30310" x2="64323" y2="30310"/>
                        <a14:foregroundMark x1="65378" y1="31742" x2="66257" y2="33174"/>
                        <a14:foregroundMark x1="71002" y1="41050" x2="71529" y2="42005"/>
                        <a14:foregroundMark x1="71529" y1="42482" x2="71529" y2="42482"/>
                        <a14:foregroundMark x1="71529" y1="42721" x2="71529" y2="42721"/>
                        <a14:foregroundMark x1="25132" y1="40573" x2="25132" y2="39857"/>
                        <a14:foregroundMark x1="25132" y1="37232" x2="25132" y2="37232"/>
                        <a14:foregroundMark x1="25132" y1="35322" x2="25132" y2="35322"/>
                        <a14:foregroundMark x1="24780" y1="32220" x2="24780" y2="30072"/>
                        <a14:foregroundMark x1="24780" y1="29594" x2="24780" y2="29594"/>
                        <a14:foregroundMark x1="24780" y1="28401" x2="24780" y2="27685"/>
                        <a14:foregroundMark x1="24956" y1="26014" x2="24956" y2="26014"/>
                        <a14:foregroundMark x1="25132" y1="25537" x2="25132" y2="25537"/>
                        <a14:foregroundMark x1="59051" y1="89260" x2="59051" y2="89260"/>
                        <a14:foregroundMark x1="58699" y1="89976" x2="58348" y2="90692"/>
                        <a14:foregroundMark x1="58172" y1="91885" x2="57996" y2="93317"/>
                        <a14:foregroundMark x1="57118" y1="95465" x2="56766" y2="96181"/>
                        <a14:foregroundMark x1="55360" y1="97136" x2="55360" y2="97136"/>
                        <a14:foregroundMark x1="55360" y1="97136" x2="55360" y2="97136"/>
                        <a14:foregroundMark x1="55360" y1="97136" x2="55360" y2="97136"/>
                        <a14:foregroundMark x1="27768" y1="95943" x2="27768" y2="95943"/>
                        <a14:foregroundMark x1="27768" y1="95943" x2="27768" y2="95943"/>
                        <a14:foregroundMark x1="27417" y1="96420" x2="27417" y2="96420"/>
                        <a14:foregroundMark x1="56942" y1="5251" x2="56942" y2="5251"/>
                        <a14:foregroundMark x1="56942" y1="5967" x2="56942" y2="5967"/>
                        <a14:foregroundMark x1="57645" y1="8353" x2="58348" y2="9547"/>
                        <a14:foregroundMark x1="58875" y1="10740" x2="59227" y2="11456"/>
                        <a14:foregroundMark x1="60633" y1="14320" x2="62390" y2="17661"/>
                        <a14:foregroundMark x1="64148" y1="22434" x2="64675" y2="23389"/>
                        <a14:foregroundMark x1="64851" y1="24344" x2="65378" y2="26492"/>
                        <a14:foregroundMark x1="66081" y1="27685" x2="68541" y2="32458"/>
                        <a14:foregroundMark x1="68893" y1="33890" x2="69772" y2="37232"/>
                        <a14:foregroundMark x1="67135" y1="25537" x2="63620" y2="18616"/>
                        <a14:foregroundMark x1="63445" y1="18138" x2="63445" y2="18138"/>
                        <a14:foregroundMark x1="58524" y1="13126" x2="58524" y2="13126"/>
                        <a14:foregroundMark x1="55712" y1="7637" x2="55712" y2="7637"/>
                        <a14:foregroundMark x1="55009" y1="5489" x2="55009" y2="54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992" y="699154"/>
            <a:ext cx="5065311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579256-3313-1131-FCF6-35EC30C64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80" name="Google Shape;880;p31"/>
          <p:cNvSpPr txBox="1">
            <a:spLocks noGrp="1"/>
          </p:cNvSpPr>
          <p:nvPr>
            <p:ph type="title"/>
          </p:nvPr>
        </p:nvSpPr>
        <p:spPr>
          <a:xfrm>
            <a:off x="318899" y="499809"/>
            <a:ext cx="10756000" cy="38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267" dirty="0" err="1"/>
              <a:t>Một</a:t>
            </a:r>
            <a:r>
              <a:rPr lang="en-US" sz="4267" dirty="0"/>
              <a:t> </a:t>
            </a:r>
            <a:r>
              <a:rPr lang="en-US" sz="4267" dirty="0" err="1"/>
              <a:t>số</a:t>
            </a:r>
            <a:r>
              <a:rPr lang="en-US" sz="4267" dirty="0"/>
              <a:t> </a:t>
            </a:r>
            <a:r>
              <a:rPr lang="en-US" sz="4267" dirty="0" err="1"/>
              <a:t>tác</a:t>
            </a:r>
            <a:r>
              <a:rPr lang="en-US" sz="4267" dirty="0"/>
              <a:t> </a:t>
            </a:r>
            <a:r>
              <a:rPr lang="en-US" sz="4267" dirty="0" err="1"/>
              <a:t>phẩm</a:t>
            </a:r>
            <a:r>
              <a:rPr lang="en-US" sz="4267" dirty="0"/>
              <a:t> </a:t>
            </a:r>
            <a:r>
              <a:rPr lang="en-US" sz="4267" dirty="0" err="1"/>
              <a:t>tiêu</a:t>
            </a:r>
            <a:r>
              <a:rPr lang="en-US" sz="4267" dirty="0"/>
              <a:t> </a:t>
            </a:r>
            <a:r>
              <a:rPr lang="en-US" sz="4267" dirty="0" err="1"/>
              <a:t>biểu</a:t>
            </a:r>
            <a:endParaRPr sz="4267" dirty="0"/>
          </a:p>
        </p:txBody>
      </p:sp>
      <p:grpSp>
        <p:nvGrpSpPr>
          <p:cNvPr id="881" name="Google Shape;881;p31"/>
          <p:cNvGrpSpPr/>
          <p:nvPr/>
        </p:nvGrpSpPr>
        <p:grpSpPr>
          <a:xfrm>
            <a:off x="946995" y="4422333"/>
            <a:ext cx="1940800" cy="815600"/>
            <a:chOff x="710246" y="3316750"/>
            <a:chExt cx="1455600" cy="611700"/>
          </a:xfrm>
        </p:grpSpPr>
        <p:cxnSp>
          <p:nvCxnSpPr>
            <p:cNvPr id="882" name="Google Shape;882;p31"/>
            <p:cNvCxnSpPr>
              <a:stCxn id="883" idx="2"/>
            </p:cNvCxnSpPr>
            <p:nvPr/>
          </p:nvCxnSpPr>
          <p:spPr>
            <a:xfrm>
              <a:off x="1438046" y="3725050"/>
              <a:ext cx="0" cy="2034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883" name="Google Shape;883;p31"/>
            <p:cNvSpPr/>
            <p:nvPr/>
          </p:nvSpPr>
          <p:spPr>
            <a:xfrm>
              <a:off x="710246" y="3316750"/>
              <a:ext cx="1455600" cy="408300"/>
            </a:xfrm>
            <a:prstGeom prst="roundRect">
              <a:avLst>
                <a:gd name="adj" fmla="val 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45A68"/>
                </a:buClr>
                <a:buSzPts val="1100"/>
              </a:pPr>
              <a:r>
                <a:rPr lang="en" sz="2667" b="1" kern="0" dirty="0">
                  <a:solidFill>
                    <a:srgbClr val="233C4F"/>
                  </a:solidFill>
                  <a:latin typeface="Poppins"/>
                  <a:ea typeface="Poppins"/>
                  <a:cs typeface="Poppins"/>
                  <a:sym typeface="Poppins"/>
                </a:rPr>
                <a:t>1973</a:t>
              </a:r>
              <a:endParaRPr sz="2667" b="1" kern="0" dirty="0">
                <a:solidFill>
                  <a:srgbClr val="233C4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884" name="Google Shape;884;p31"/>
          <p:cNvSpPr txBox="1"/>
          <p:nvPr/>
        </p:nvSpPr>
        <p:spPr>
          <a:xfrm>
            <a:off x="946995" y="5327000"/>
            <a:ext cx="1940800" cy="8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Đất</a:t>
            </a:r>
            <a:r>
              <a:rPr lang="en-US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 </a:t>
            </a:r>
            <a:r>
              <a:rPr lang="en-US" sz="2667" kern="0" dirty="0" err="1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ngoại</a:t>
            </a:r>
            <a:r>
              <a:rPr lang="en-US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 ô</a:t>
            </a: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(</a:t>
            </a:r>
            <a:r>
              <a:rPr lang="en-US" sz="2667" kern="0" dirty="0" err="1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Thơ</a:t>
            </a:r>
            <a:r>
              <a:rPr lang="en-US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) </a:t>
            </a:r>
            <a:endParaRPr sz="2667" kern="0" dirty="0">
              <a:solidFill>
                <a:srgbClr val="5A3015"/>
              </a:solidFill>
              <a:latin typeface="Lobster" panose="020B060402020202020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885" name="Google Shape;885;p31"/>
          <p:cNvGrpSpPr/>
          <p:nvPr/>
        </p:nvGrpSpPr>
        <p:grpSpPr>
          <a:xfrm>
            <a:off x="1299994" y="2623433"/>
            <a:ext cx="2357917" cy="1702400"/>
            <a:chOff x="974995" y="1967575"/>
            <a:chExt cx="1768438" cy="1276800"/>
          </a:xfrm>
        </p:grpSpPr>
        <p:grpSp>
          <p:nvGrpSpPr>
            <p:cNvPr id="886" name="Google Shape;886;p31"/>
            <p:cNvGrpSpPr/>
            <p:nvPr/>
          </p:nvGrpSpPr>
          <p:grpSpPr>
            <a:xfrm rot="-10645051">
              <a:off x="974995" y="2426551"/>
              <a:ext cx="926096" cy="805776"/>
              <a:chOff x="4082775" y="914425"/>
              <a:chExt cx="777050" cy="973675"/>
            </a:xfrm>
          </p:grpSpPr>
          <p:sp>
            <p:nvSpPr>
              <p:cNvPr id="887" name="Google Shape;887;p31"/>
              <p:cNvSpPr/>
              <p:nvPr/>
            </p:nvSpPr>
            <p:spPr>
              <a:xfrm>
                <a:off x="4082775" y="914425"/>
                <a:ext cx="665375" cy="778900"/>
              </a:xfrm>
              <a:custGeom>
                <a:avLst/>
                <a:gdLst/>
                <a:ahLst/>
                <a:cxnLst/>
                <a:rect l="l" t="t" r="r" b="b"/>
                <a:pathLst>
                  <a:path w="26615" h="31156" extrusionOk="0">
                    <a:moveTo>
                      <a:pt x="24598" y="27170"/>
                    </a:moveTo>
                    <a:lnTo>
                      <a:pt x="24598" y="27170"/>
                    </a:lnTo>
                    <a:cubicBezTo>
                      <a:pt x="24594" y="27175"/>
                      <a:pt x="24589" y="27181"/>
                      <a:pt x="24585" y="27187"/>
                    </a:cubicBezTo>
                    <a:lnTo>
                      <a:pt x="24585" y="27187"/>
                    </a:lnTo>
                    <a:cubicBezTo>
                      <a:pt x="24590" y="27181"/>
                      <a:pt x="24594" y="27175"/>
                      <a:pt x="24598" y="27170"/>
                    </a:cubicBezTo>
                    <a:close/>
                    <a:moveTo>
                      <a:pt x="9983" y="1"/>
                    </a:moveTo>
                    <a:cubicBezTo>
                      <a:pt x="9865" y="1"/>
                      <a:pt x="9748" y="4"/>
                      <a:pt x="9631" y="12"/>
                    </a:cubicBezTo>
                    <a:cubicBezTo>
                      <a:pt x="9190" y="517"/>
                      <a:pt x="8635" y="807"/>
                      <a:pt x="8057" y="807"/>
                    </a:cubicBezTo>
                    <a:cubicBezTo>
                      <a:pt x="7782" y="807"/>
                      <a:pt x="7503" y="742"/>
                      <a:pt x="7227" y="602"/>
                    </a:cubicBezTo>
                    <a:lnTo>
                      <a:pt x="7227" y="602"/>
                    </a:lnTo>
                    <a:cubicBezTo>
                      <a:pt x="7440" y="1226"/>
                      <a:pt x="6821" y="1783"/>
                      <a:pt x="6162" y="1783"/>
                    </a:cubicBezTo>
                    <a:cubicBezTo>
                      <a:pt x="6052" y="1783"/>
                      <a:pt x="5940" y="1767"/>
                      <a:pt x="5832" y="1734"/>
                    </a:cubicBezTo>
                    <a:lnTo>
                      <a:pt x="5832" y="1734"/>
                    </a:lnTo>
                    <a:lnTo>
                      <a:pt x="6018" y="2494"/>
                    </a:lnTo>
                    <a:cubicBezTo>
                      <a:pt x="5915" y="2464"/>
                      <a:pt x="5824" y="2450"/>
                      <a:pt x="5742" y="2450"/>
                    </a:cubicBezTo>
                    <a:cubicBezTo>
                      <a:pt x="4963" y="2450"/>
                      <a:pt x="5030" y="3678"/>
                      <a:pt x="4039" y="3678"/>
                    </a:cubicBezTo>
                    <a:cubicBezTo>
                      <a:pt x="4002" y="3678"/>
                      <a:pt x="3964" y="3676"/>
                      <a:pt x="3924" y="3672"/>
                    </a:cubicBezTo>
                    <a:lnTo>
                      <a:pt x="3924" y="3672"/>
                    </a:lnTo>
                    <a:cubicBezTo>
                      <a:pt x="3955" y="4262"/>
                      <a:pt x="4451" y="3890"/>
                      <a:pt x="4467" y="4448"/>
                    </a:cubicBezTo>
                    <a:cubicBezTo>
                      <a:pt x="3257" y="5223"/>
                      <a:pt x="3350" y="6356"/>
                      <a:pt x="1861" y="6805"/>
                    </a:cubicBezTo>
                    <a:lnTo>
                      <a:pt x="2823" y="7581"/>
                    </a:lnTo>
                    <a:cubicBezTo>
                      <a:pt x="1861" y="9597"/>
                      <a:pt x="1396" y="12079"/>
                      <a:pt x="0" y="13583"/>
                    </a:cubicBezTo>
                    <a:cubicBezTo>
                      <a:pt x="529" y="13541"/>
                      <a:pt x="921" y="13231"/>
                      <a:pt x="1324" y="13231"/>
                    </a:cubicBezTo>
                    <a:cubicBezTo>
                      <a:pt x="1511" y="13231"/>
                      <a:pt x="1701" y="13298"/>
                      <a:pt x="1908" y="13490"/>
                    </a:cubicBezTo>
                    <a:cubicBezTo>
                      <a:pt x="2094" y="14607"/>
                      <a:pt x="1117" y="15677"/>
                      <a:pt x="1644" y="16747"/>
                    </a:cubicBezTo>
                    <a:cubicBezTo>
                      <a:pt x="962" y="17352"/>
                      <a:pt x="0" y="18515"/>
                      <a:pt x="16" y="19074"/>
                    </a:cubicBezTo>
                    <a:cubicBezTo>
                      <a:pt x="744" y="18314"/>
                      <a:pt x="2140" y="18158"/>
                      <a:pt x="2482" y="17042"/>
                    </a:cubicBezTo>
                    <a:cubicBezTo>
                      <a:pt x="2517" y="16912"/>
                      <a:pt x="2586" y="16860"/>
                      <a:pt x="2666" y="16860"/>
                    </a:cubicBezTo>
                    <a:cubicBezTo>
                      <a:pt x="2864" y="16860"/>
                      <a:pt x="3135" y="17176"/>
                      <a:pt x="3179" y="17429"/>
                    </a:cubicBezTo>
                    <a:cubicBezTo>
                      <a:pt x="4668" y="18251"/>
                      <a:pt x="2575" y="19446"/>
                      <a:pt x="2714" y="20345"/>
                    </a:cubicBezTo>
                    <a:cubicBezTo>
                      <a:pt x="2816" y="20414"/>
                      <a:pt x="2923" y="20445"/>
                      <a:pt x="3029" y="20445"/>
                    </a:cubicBezTo>
                    <a:cubicBezTo>
                      <a:pt x="3568" y="20445"/>
                      <a:pt x="4102" y="19656"/>
                      <a:pt x="4064" y="19074"/>
                    </a:cubicBezTo>
                    <a:cubicBezTo>
                      <a:pt x="4220" y="18997"/>
                      <a:pt x="4357" y="18964"/>
                      <a:pt x="4479" y="18964"/>
                    </a:cubicBezTo>
                    <a:cubicBezTo>
                      <a:pt x="5179" y="18964"/>
                      <a:pt x="5424" y="20022"/>
                      <a:pt x="6153" y="20022"/>
                    </a:cubicBezTo>
                    <a:cubicBezTo>
                      <a:pt x="6175" y="20022"/>
                      <a:pt x="6197" y="20021"/>
                      <a:pt x="6219" y="20020"/>
                    </a:cubicBezTo>
                    <a:lnTo>
                      <a:pt x="6219" y="20020"/>
                    </a:lnTo>
                    <a:cubicBezTo>
                      <a:pt x="6235" y="20655"/>
                      <a:pt x="6049" y="21183"/>
                      <a:pt x="5770" y="21726"/>
                    </a:cubicBezTo>
                    <a:cubicBezTo>
                      <a:pt x="5886" y="21775"/>
                      <a:pt x="5986" y="21797"/>
                      <a:pt x="6073" y="21797"/>
                    </a:cubicBezTo>
                    <a:cubicBezTo>
                      <a:pt x="6613" y="21797"/>
                      <a:pt x="6661" y="20952"/>
                      <a:pt x="7088" y="20578"/>
                    </a:cubicBezTo>
                    <a:cubicBezTo>
                      <a:pt x="7383" y="20687"/>
                      <a:pt x="7848" y="20888"/>
                      <a:pt x="7801" y="21105"/>
                    </a:cubicBezTo>
                    <a:cubicBezTo>
                      <a:pt x="7290" y="21400"/>
                      <a:pt x="6917" y="21819"/>
                      <a:pt x="6933" y="22393"/>
                    </a:cubicBezTo>
                    <a:cubicBezTo>
                      <a:pt x="7094" y="22458"/>
                      <a:pt x="7228" y="22487"/>
                      <a:pt x="7340" y="22487"/>
                    </a:cubicBezTo>
                    <a:cubicBezTo>
                      <a:pt x="8190" y="22487"/>
                      <a:pt x="7809" y="20833"/>
                      <a:pt x="8685" y="20764"/>
                    </a:cubicBezTo>
                    <a:lnTo>
                      <a:pt x="8685" y="20764"/>
                    </a:lnTo>
                    <a:cubicBezTo>
                      <a:pt x="8096" y="22858"/>
                      <a:pt x="10717" y="21384"/>
                      <a:pt x="10360" y="23277"/>
                    </a:cubicBezTo>
                    <a:cubicBezTo>
                      <a:pt x="10640" y="22734"/>
                      <a:pt x="10360" y="22005"/>
                      <a:pt x="10857" y="21415"/>
                    </a:cubicBezTo>
                    <a:cubicBezTo>
                      <a:pt x="11927" y="21881"/>
                      <a:pt x="11880" y="24300"/>
                      <a:pt x="13648" y="24672"/>
                    </a:cubicBezTo>
                    <a:cubicBezTo>
                      <a:pt x="13681" y="24681"/>
                      <a:pt x="13712" y="24685"/>
                      <a:pt x="13742" y="24685"/>
                    </a:cubicBezTo>
                    <a:cubicBezTo>
                      <a:pt x="14046" y="24685"/>
                      <a:pt x="14255" y="24296"/>
                      <a:pt x="14579" y="24254"/>
                    </a:cubicBezTo>
                    <a:cubicBezTo>
                      <a:pt x="15417" y="24533"/>
                      <a:pt x="15618" y="25370"/>
                      <a:pt x="15587" y="26084"/>
                    </a:cubicBezTo>
                    <a:lnTo>
                      <a:pt x="16828" y="26316"/>
                    </a:lnTo>
                    <a:cubicBezTo>
                      <a:pt x="16626" y="26859"/>
                      <a:pt x="16363" y="27464"/>
                      <a:pt x="16595" y="28007"/>
                    </a:cubicBezTo>
                    <a:cubicBezTo>
                      <a:pt x="16799" y="28133"/>
                      <a:pt x="16998" y="28182"/>
                      <a:pt x="17193" y="28182"/>
                    </a:cubicBezTo>
                    <a:cubicBezTo>
                      <a:pt x="17894" y="28182"/>
                      <a:pt x="18556" y="27549"/>
                      <a:pt x="19254" y="27549"/>
                    </a:cubicBezTo>
                    <a:cubicBezTo>
                      <a:pt x="19415" y="27549"/>
                      <a:pt x="19578" y="27583"/>
                      <a:pt x="19744" y="27666"/>
                    </a:cubicBezTo>
                    <a:cubicBezTo>
                      <a:pt x="20162" y="27092"/>
                      <a:pt x="19046" y="27278"/>
                      <a:pt x="19247" y="26751"/>
                    </a:cubicBezTo>
                    <a:cubicBezTo>
                      <a:pt x="19201" y="26037"/>
                      <a:pt x="21574" y="25665"/>
                      <a:pt x="21651" y="24362"/>
                    </a:cubicBezTo>
                    <a:cubicBezTo>
                      <a:pt x="21822" y="24199"/>
                      <a:pt x="21972" y="24133"/>
                      <a:pt x="22108" y="24133"/>
                    </a:cubicBezTo>
                    <a:cubicBezTo>
                      <a:pt x="22551" y="24133"/>
                      <a:pt x="22849" y="24834"/>
                      <a:pt x="23264" y="25107"/>
                    </a:cubicBezTo>
                    <a:cubicBezTo>
                      <a:pt x="22908" y="25929"/>
                      <a:pt x="22039" y="25929"/>
                      <a:pt x="21496" y="26518"/>
                    </a:cubicBezTo>
                    <a:lnTo>
                      <a:pt x="22753" y="26316"/>
                    </a:lnTo>
                    <a:cubicBezTo>
                      <a:pt x="23812" y="26415"/>
                      <a:pt x="23405" y="27801"/>
                      <a:pt x="24203" y="27801"/>
                    </a:cubicBezTo>
                    <a:cubicBezTo>
                      <a:pt x="24281" y="27801"/>
                      <a:pt x="24370" y="27788"/>
                      <a:pt x="24474" y="27759"/>
                    </a:cubicBezTo>
                    <a:cubicBezTo>
                      <a:pt x="24519" y="27550"/>
                      <a:pt x="24477" y="27340"/>
                      <a:pt x="24585" y="27187"/>
                    </a:cubicBezTo>
                    <a:lnTo>
                      <a:pt x="24585" y="27187"/>
                    </a:lnTo>
                    <a:cubicBezTo>
                      <a:pt x="24485" y="27320"/>
                      <a:pt x="24368" y="27471"/>
                      <a:pt x="24225" y="27471"/>
                    </a:cubicBezTo>
                    <a:cubicBezTo>
                      <a:pt x="24172" y="27471"/>
                      <a:pt x="24116" y="27450"/>
                      <a:pt x="24055" y="27402"/>
                    </a:cubicBezTo>
                    <a:cubicBezTo>
                      <a:pt x="23931" y="26782"/>
                      <a:pt x="24614" y="26472"/>
                      <a:pt x="24660" y="26316"/>
                    </a:cubicBezTo>
                    <a:lnTo>
                      <a:pt x="24660" y="26316"/>
                    </a:lnTo>
                    <a:cubicBezTo>
                      <a:pt x="24970" y="26921"/>
                      <a:pt x="24428" y="27588"/>
                      <a:pt x="24831" y="27867"/>
                    </a:cubicBezTo>
                    <a:lnTo>
                      <a:pt x="25001" y="26766"/>
                    </a:lnTo>
                    <a:cubicBezTo>
                      <a:pt x="25157" y="28240"/>
                      <a:pt x="26056" y="30240"/>
                      <a:pt x="26614" y="31155"/>
                    </a:cubicBezTo>
                    <a:cubicBezTo>
                      <a:pt x="26242" y="29263"/>
                      <a:pt x="25684" y="27076"/>
                      <a:pt x="24350" y="25805"/>
                    </a:cubicBezTo>
                    <a:cubicBezTo>
                      <a:pt x="22427" y="25029"/>
                      <a:pt x="24273" y="23525"/>
                      <a:pt x="24288" y="22315"/>
                    </a:cubicBezTo>
                    <a:cubicBezTo>
                      <a:pt x="23497" y="22206"/>
                      <a:pt x="23233" y="21555"/>
                      <a:pt x="23342" y="20811"/>
                    </a:cubicBezTo>
                    <a:cubicBezTo>
                      <a:pt x="23504" y="20676"/>
                      <a:pt x="23638" y="20622"/>
                      <a:pt x="23753" y="20622"/>
                    </a:cubicBezTo>
                    <a:cubicBezTo>
                      <a:pt x="24186" y="20622"/>
                      <a:pt x="24356" y="21371"/>
                      <a:pt x="24736" y="21371"/>
                    </a:cubicBezTo>
                    <a:cubicBezTo>
                      <a:pt x="24838" y="21371"/>
                      <a:pt x="24954" y="21318"/>
                      <a:pt x="25095" y="21183"/>
                    </a:cubicBezTo>
                    <a:cubicBezTo>
                      <a:pt x="24521" y="20640"/>
                      <a:pt x="24040" y="20299"/>
                      <a:pt x="23388" y="19880"/>
                    </a:cubicBezTo>
                    <a:lnTo>
                      <a:pt x="22846" y="16049"/>
                    </a:lnTo>
                    <a:lnTo>
                      <a:pt x="22846" y="16049"/>
                    </a:lnTo>
                    <a:cubicBezTo>
                      <a:pt x="22886" y="16057"/>
                      <a:pt x="22926" y="16061"/>
                      <a:pt x="22965" y="16061"/>
                    </a:cubicBezTo>
                    <a:cubicBezTo>
                      <a:pt x="23441" y="16061"/>
                      <a:pt x="23832" y="15485"/>
                      <a:pt x="23761" y="15041"/>
                    </a:cubicBezTo>
                    <a:lnTo>
                      <a:pt x="23761" y="15041"/>
                    </a:lnTo>
                    <a:cubicBezTo>
                      <a:pt x="23480" y="15085"/>
                      <a:pt x="23223" y="15117"/>
                      <a:pt x="22977" y="15117"/>
                    </a:cubicBezTo>
                    <a:cubicBezTo>
                      <a:pt x="22446" y="15117"/>
                      <a:pt x="21964" y="14970"/>
                      <a:pt x="21403" y="14483"/>
                    </a:cubicBezTo>
                    <a:cubicBezTo>
                      <a:pt x="21372" y="13909"/>
                      <a:pt x="20659" y="13521"/>
                      <a:pt x="21326" y="13133"/>
                    </a:cubicBezTo>
                    <a:lnTo>
                      <a:pt x="21326" y="13133"/>
                    </a:lnTo>
                    <a:cubicBezTo>
                      <a:pt x="21580" y="13232"/>
                      <a:pt x="21834" y="13498"/>
                      <a:pt x="22135" y="13498"/>
                    </a:cubicBezTo>
                    <a:cubicBezTo>
                      <a:pt x="22165" y="13498"/>
                      <a:pt x="22195" y="13496"/>
                      <a:pt x="22225" y="13490"/>
                    </a:cubicBezTo>
                    <a:cubicBezTo>
                      <a:pt x="20659" y="11582"/>
                      <a:pt x="21062" y="8760"/>
                      <a:pt x="19465" y="6728"/>
                    </a:cubicBezTo>
                    <a:cubicBezTo>
                      <a:pt x="19728" y="6107"/>
                      <a:pt x="20969" y="6340"/>
                      <a:pt x="20705" y="5518"/>
                    </a:cubicBezTo>
                    <a:lnTo>
                      <a:pt x="20705" y="5518"/>
                    </a:lnTo>
                    <a:cubicBezTo>
                      <a:pt x="20508" y="5574"/>
                      <a:pt x="20319" y="5598"/>
                      <a:pt x="20138" y="5598"/>
                    </a:cubicBezTo>
                    <a:cubicBezTo>
                      <a:pt x="19763" y="5598"/>
                      <a:pt x="19422" y="5494"/>
                      <a:pt x="19108" y="5348"/>
                    </a:cubicBezTo>
                    <a:cubicBezTo>
                      <a:pt x="18643" y="4277"/>
                      <a:pt x="17262" y="3579"/>
                      <a:pt x="17092" y="2540"/>
                    </a:cubicBezTo>
                    <a:cubicBezTo>
                      <a:pt x="16975" y="2573"/>
                      <a:pt x="16869" y="2587"/>
                      <a:pt x="16770" y="2587"/>
                    </a:cubicBezTo>
                    <a:cubicBezTo>
                      <a:pt x="15945" y="2587"/>
                      <a:pt x="15682" y="1562"/>
                      <a:pt x="14731" y="1562"/>
                    </a:cubicBezTo>
                    <a:cubicBezTo>
                      <a:pt x="14663" y="1562"/>
                      <a:pt x="14592" y="1568"/>
                      <a:pt x="14517" y="1579"/>
                    </a:cubicBezTo>
                    <a:cubicBezTo>
                      <a:pt x="14207" y="1424"/>
                      <a:pt x="14595" y="1082"/>
                      <a:pt x="14269" y="850"/>
                    </a:cubicBezTo>
                    <a:cubicBezTo>
                      <a:pt x="13217" y="619"/>
                      <a:pt x="11524" y="1"/>
                      <a:pt x="99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1"/>
              <p:cNvSpPr/>
              <p:nvPr/>
            </p:nvSpPr>
            <p:spPr>
              <a:xfrm>
                <a:off x="4676775" y="1262850"/>
                <a:ext cx="372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74" extrusionOk="0">
                    <a:moveTo>
                      <a:pt x="422" y="0"/>
                    </a:moveTo>
                    <a:cubicBezTo>
                      <a:pt x="265" y="0"/>
                      <a:pt x="117" y="69"/>
                      <a:pt x="1" y="251"/>
                    </a:cubicBezTo>
                    <a:cubicBezTo>
                      <a:pt x="193" y="663"/>
                      <a:pt x="324" y="965"/>
                      <a:pt x="781" y="965"/>
                    </a:cubicBezTo>
                    <a:cubicBezTo>
                      <a:pt x="841" y="965"/>
                      <a:pt x="906" y="960"/>
                      <a:pt x="978" y="949"/>
                    </a:cubicBezTo>
                    <a:cubicBezTo>
                      <a:pt x="1002" y="966"/>
                      <a:pt x="1032" y="974"/>
                      <a:pt x="1064" y="974"/>
                    </a:cubicBezTo>
                    <a:cubicBezTo>
                      <a:pt x="1239" y="974"/>
                      <a:pt x="1489" y="743"/>
                      <a:pt x="1319" y="468"/>
                    </a:cubicBezTo>
                    <a:cubicBezTo>
                      <a:pt x="1110" y="291"/>
                      <a:pt x="746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1"/>
              <p:cNvSpPr/>
              <p:nvPr/>
            </p:nvSpPr>
            <p:spPr>
              <a:xfrm>
                <a:off x="4739600" y="1433900"/>
                <a:ext cx="120225" cy="11677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4671" extrusionOk="0">
                    <a:moveTo>
                      <a:pt x="1225" y="1"/>
                    </a:moveTo>
                    <a:cubicBezTo>
                      <a:pt x="0" y="2032"/>
                      <a:pt x="2420" y="3366"/>
                      <a:pt x="3738" y="4514"/>
                    </a:cubicBezTo>
                    <a:cubicBezTo>
                      <a:pt x="3811" y="4623"/>
                      <a:pt x="3961" y="4670"/>
                      <a:pt x="4119" y="4670"/>
                    </a:cubicBezTo>
                    <a:cubicBezTo>
                      <a:pt x="4367" y="4670"/>
                      <a:pt x="4634" y="4554"/>
                      <a:pt x="4653" y="4374"/>
                    </a:cubicBezTo>
                    <a:cubicBezTo>
                      <a:pt x="4808" y="3087"/>
                      <a:pt x="3149" y="2978"/>
                      <a:pt x="2435" y="2094"/>
                    </a:cubicBezTo>
                    <a:cubicBezTo>
                      <a:pt x="2327" y="1334"/>
                      <a:pt x="1939" y="249"/>
                      <a:pt x="12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1"/>
              <p:cNvSpPr/>
              <p:nvPr/>
            </p:nvSpPr>
            <p:spPr>
              <a:xfrm>
                <a:off x="4200500" y="1612050"/>
                <a:ext cx="21175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552" extrusionOk="0">
                    <a:moveTo>
                      <a:pt x="541" y="0"/>
                    </a:moveTo>
                    <a:cubicBezTo>
                      <a:pt x="1" y="0"/>
                      <a:pt x="846" y="407"/>
                      <a:pt x="130" y="536"/>
                    </a:cubicBezTo>
                    <a:cubicBezTo>
                      <a:pt x="156" y="547"/>
                      <a:pt x="184" y="551"/>
                      <a:pt x="214" y="551"/>
                    </a:cubicBezTo>
                    <a:cubicBezTo>
                      <a:pt x="456" y="551"/>
                      <a:pt x="800" y="243"/>
                      <a:pt x="704" y="9"/>
                    </a:cubicBezTo>
                    <a:cubicBezTo>
                      <a:pt x="639" y="3"/>
                      <a:pt x="585" y="0"/>
                      <a:pt x="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1"/>
              <p:cNvSpPr/>
              <p:nvPr/>
            </p:nvSpPr>
            <p:spPr>
              <a:xfrm>
                <a:off x="4439375" y="1679950"/>
                <a:ext cx="229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814" extrusionOk="0">
                    <a:moveTo>
                      <a:pt x="201" y="1"/>
                    </a:moveTo>
                    <a:cubicBezTo>
                      <a:pt x="171" y="1"/>
                      <a:pt x="141" y="3"/>
                      <a:pt x="113" y="7"/>
                    </a:cubicBezTo>
                    <a:cubicBezTo>
                      <a:pt x="153" y="179"/>
                      <a:pt x="1" y="589"/>
                      <a:pt x="158" y="589"/>
                    </a:cubicBezTo>
                    <a:cubicBezTo>
                      <a:pt x="185" y="589"/>
                      <a:pt x="221" y="577"/>
                      <a:pt x="268" y="550"/>
                    </a:cubicBezTo>
                    <a:lnTo>
                      <a:pt x="439" y="317"/>
                    </a:lnTo>
                    <a:lnTo>
                      <a:pt x="439" y="317"/>
                    </a:lnTo>
                    <a:cubicBezTo>
                      <a:pt x="529" y="362"/>
                      <a:pt x="575" y="697"/>
                      <a:pt x="411" y="803"/>
                    </a:cubicBezTo>
                    <a:lnTo>
                      <a:pt x="411" y="803"/>
                    </a:lnTo>
                    <a:lnTo>
                      <a:pt x="718" y="628"/>
                    </a:lnTo>
                    <a:cubicBezTo>
                      <a:pt x="915" y="206"/>
                      <a:pt x="500" y="1"/>
                      <a:pt x="201" y="1"/>
                    </a:cubicBezTo>
                    <a:close/>
                    <a:moveTo>
                      <a:pt x="411" y="803"/>
                    </a:moveTo>
                    <a:lnTo>
                      <a:pt x="393" y="814"/>
                    </a:lnTo>
                    <a:cubicBezTo>
                      <a:pt x="399" y="810"/>
                      <a:pt x="405" y="807"/>
                      <a:pt x="411" y="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1"/>
              <p:cNvSpPr/>
              <p:nvPr/>
            </p:nvSpPr>
            <p:spPr>
              <a:xfrm>
                <a:off x="4422800" y="1712675"/>
                <a:ext cx="3260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6" extrusionOk="0">
                    <a:moveTo>
                      <a:pt x="1211" y="1"/>
                    </a:moveTo>
                    <a:lnTo>
                      <a:pt x="621" y="1288"/>
                    </a:lnTo>
                    <a:lnTo>
                      <a:pt x="420" y="823"/>
                    </a:lnTo>
                    <a:cubicBezTo>
                      <a:pt x="420" y="1257"/>
                      <a:pt x="1" y="1319"/>
                      <a:pt x="420" y="1676"/>
                    </a:cubicBezTo>
                    <a:cubicBezTo>
                      <a:pt x="854" y="1335"/>
                      <a:pt x="1304" y="606"/>
                      <a:pt x="12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1"/>
              <p:cNvSpPr/>
              <p:nvPr/>
            </p:nvSpPr>
            <p:spPr>
              <a:xfrm>
                <a:off x="4377825" y="1732850"/>
                <a:ext cx="622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683" extrusionOk="0">
                    <a:moveTo>
                      <a:pt x="78" y="0"/>
                    </a:moveTo>
                    <a:lnTo>
                      <a:pt x="1" y="435"/>
                    </a:lnTo>
                    <a:lnTo>
                      <a:pt x="63" y="357"/>
                    </a:lnTo>
                    <a:lnTo>
                      <a:pt x="249" y="68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1"/>
              <p:cNvSpPr/>
              <p:nvPr/>
            </p:nvSpPr>
            <p:spPr>
              <a:xfrm>
                <a:off x="4367450" y="1760225"/>
                <a:ext cx="141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800" extrusionOk="0">
                    <a:moveTo>
                      <a:pt x="382" y="1"/>
                    </a:moveTo>
                    <a:cubicBezTo>
                      <a:pt x="0" y="1"/>
                      <a:pt x="107" y="800"/>
                      <a:pt x="346" y="800"/>
                    </a:cubicBezTo>
                    <a:cubicBezTo>
                      <a:pt x="373" y="800"/>
                      <a:pt x="401" y="789"/>
                      <a:pt x="431" y="767"/>
                    </a:cubicBezTo>
                    <a:cubicBezTo>
                      <a:pt x="566" y="497"/>
                      <a:pt x="431" y="50"/>
                      <a:pt x="496" y="21"/>
                    </a:cubicBezTo>
                    <a:lnTo>
                      <a:pt x="496" y="21"/>
                    </a:lnTo>
                    <a:cubicBezTo>
                      <a:pt x="510" y="26"/>
                      <a:pt x="525" y="31"/>
                      <a:pt x="540" y="38"/>
                    </a:cubicBezTo>
                    <a:cubicBezTo>
                      <a:pt x="524" y="25"/>
                      <a:pt x="512" y="20"/>
                      <a:pt x="503" y="20"/>
                    </a:cubicBezTo>
                    <a:cubicBezTo>
                      <a:pt x="501" y="20"/>
                      <a:pt x="498" y="20"/>
                      <a:pt x="496" y="21"/>
                    </a:cubicBezTo>
                    <a:lnTo>
                      <a:pt x="496" y="21"/>
                    </a:lnTo>
                    <a:cubicBezTo>
                      <a:pt x="454" y="7"/>
                      <a:pt x="416" y="1"/>
                      <a:pt x="3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1"/>
              <p:cNvSpPr/>
              <p:nvPr/>
            </p:nvSpPr>
            <p:spPr>
              <a:xfrm>
                <a:off x="4598825" y="1811950"/>
                <a:ext cx="225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55" extrusionOk="0">
                    <a:moveTo>
                      <a:pt x="436" y="0"/>
                    </a:moveTo>
                    <a:cubicBezTo>
                      <a:pt x="451" y="202"/>
                      <a:pt x="668" y="590"/>
                      <a:pt x="311" y="652"/>
                    </a:cubicBezTo>
                    <a:lnTo>
                      <a:pt x="79" y="481"/>
                    </a:lnTo>
                    <a:lnTo>
                      <a:pt x="79" y="481"/>
                    </a:lnTo>
                    <a:cubicBezTo>
                      <a:pt x="1" y="625"/>
                      <a:pt x="273" y="954"/>
                      <a:pt x="482" y="954"/>
                    </a:cubicBezTo>
                    <a:cubicBezTo>
                      <a:pt x="521" y="954"/>
                      <a:pt x="559" y="943"/>
                      <a:pt x="591" y="915"/>
                    </a:cubicBezTo>
                    <a:cubicBezTo>
                      <a:pt x="544" y="636"/>
                      <a:pt x="901" y="156"/>
                      <a:pt x="4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1"/>
              <p:cNvSpPr/>
              <p:nvPr/>
            </p:nvSpPr>
            <p:spPr>
              <a:xfrm>
                <a:off x="4625250" y="1866250"/>
                <a:ext cx="201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74" extrusionOk="0">
                    <a:moveTo>
                      <a:pt x="334" y="0"/>
                    </a:moveTo>
                    <a:cubicBezTo>
                      <a:pt x="241" y="0"/>
                      <a:pt x="139" y="66"/>
                      <a:pt x="30" y="232"/>
                    </a:cubicBezTo>
                    <a:cubicBezTo>
                      <a:pt x="1" y="451"/>
                      <a:pt x="136" y="874"/>
                      <a:pt x="486" y="874"/>
                    </a:cubicBezTo>
                    <a:cubicBezTo>
                      <a:pt x="509" y="874"/>
                      <a:pt x="532" y="872"/>
                      <a:pt x="557" y="868"/>
                    </a:cubicBezTo>
                    <a:lnTo>
                      <a:pt x="805" y="620"/>
                    </a:lnTo>
                    <a:cubicBezTo>
                      <a:pt x="709" y="340"/>
                      <a:pt x="544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7" name="Google Shape;897;p31"/>
            <p:cNvSpPr/>
            <p:nvPr/>
          </p:nvSpPr>
          <p:spPr>
            <a:xfrm>
              <a:off x="1434833" y="1967575"/>
              <a:ext cx="1308600" cy="1276800"/>
            </a:xfrm>
            <a:prstGeom prst="arc">
              <a:avLst>
                <a:gd name="adj1" fmla="val 10823822"/>
                <a:gd name="adj2" fmla="val 19331255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diamond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55A6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1"/>
            <p:cNvSpPr txBox="1"/>
            <p:nvPr/>
          </p:nvSpPr>
          <p:spPr>
            <a:xfrm>
              <a:off x="1093496" y="2742694"/>
              <a:ext cx="6891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>
                  <a:solidFill>
                    <a:srgbClr val="233C4F"/>
                  </a:solidFill>
                  <a:latin typeface="Lobster"/>
                  <a:ea typeface="Lobster"/>
                  <a:cs typeface="Lobster"/>
                  <a:sym typeface="Lobster"/>
                </a:rPr>
                <a:t>01</a:t>
              </a:r>
              <a:endParaRPr sz="3333" kern="0">
                <a:solidFill>
                  <a:srgbClr val="233C4F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grpSp>
        <p:nvGrpSpPr>
          <p:cNvPr id="899" name="Google Shape;899;p31"/>
          <p:cNvGrpSpPr/>
          <p:nvPr/>
        </p:nvGrpSpPr>
        <p:grpSpPr>
          <a:xfrm>
            <a:off x="3036279" y="3939400"/>
            <a:ext cx="1940800" cy="1298400"/>
            <a:chOff x="2277209" y="2954550"/>
            <a:chExt cx="1455600" cy="973800"/>
          </a:xfrm>
        </p:grpSpPr>
        <p:cxnSp>
          <p:nvCxnSpPr>
            <p:cNvPr id="900" name="Google Shape;900;p31"/>
            <p:cNvCxnSpPr>
              <a:stCxn id="901" idx="2"/>
            </p:cNvCxnSpPr>
            <p:nvPr/>
          </p:nvCxnSpPr>
          <p:spPr>
            <a:xfrm>
              <a:off x="3005009" y="3362850"/>
              <a:ext cx="0" cy="5655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901" name="Google Shape;901;p31"/>
            <p:cNvSpPr/>
            <p:nvPr/>
          </p:nvSpPr>
          <p:spPr>
            <a:xfrm>
              <a:off x="2277209" y="2954550"/>
              <a:ext cx="1455600" cy="408300"/>
            </a:xfrm>
            <a:prstGeom prst="roundRect">
              <a:avLst>
                <a:gd name="adj" fmla="val 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45A68"/>
                </a:buClr>
                <a:buSzPts val="1100"/>
              </a:pPr>
              <a:r>
                <a:rPr lang="en" sz="2667" b="1" kern="0" dirty="0">
                  <a:solidFill>
                    <a:srgbClr val="233C4F"/>
                  </a:solidFill>
                  <a:latin typeface="Poppins"/>
                  <a:ea typeface="Poppins"/>
                  <a:cs typeface="Poppins"/>
                  <a:sym typeface="Poppins"/>
                </a:rPr>
                <a:t>1974</a:t>
              </a:r>
              <a:endParaRPr sz="2667" b="1" kern="0" dirty="0">
                <a:solidFill>
                  <a:srgbClr val="233C4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902" name="Google Shape;902;p31"/>
          <p:cNvSpPr txBox="1"/>
          <p:nvPr/>
        </p:nvSpPr>
        <p:spPr>
          <a:xfrm>
            <a:off x="3036296" y="5326999"/>
            <a:ext cx="2089275" cy="126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Mặt đường khát vọng (trường ca)</a:t>
            </a:r>
            <a:endParaRPr sz="2667" kern="0" dirty="0">
              <a:solidFill>
                <a:srgbClr val="5A3015"/>
              </a:solidFill>
              <a:latin typeface="Lobster" panose="020B060402020202020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903" name="Google Shape;903;p31"/>
          <p:cNvGrpSpPr/>
          <p:nvPr/>
        </p:nvGrpSpPr>
        <p:grpSpPr>
          <a:xfrm>
            <a:off x="3454552" y="2140500"/>
            <a:ext cx="2297913" cy="1950088"/>
            <a:chOff x="2590913" y="1605375"/>
            <a:chExt cx="1723435" cy="1462566"/>
          </a:xfrm>
        </p:grpSpPr>
        <p:grpSp>
          <p:nvGrpSpPr>
            <p:cNvPr id="904" name="Google Shape;904;p31"/>
            <p:cNvGrpSpPr/>
            <p:nvPr/>
          </p:nvGrpSpPr>
          <p:grpSpPr>
            <a:xfrm rot="-6794687" flipH="1">
              <a:off x="2747296" y="2183981"/>
              <a:ext cx="703701" cy="804014"/>
              <a:chOff x="3212275" y="349350"/>
              <a:chExt cx="440900" cy="503850"/>
            </a:xfrm>
          </p:grpSpPr>
          <p:sp>
            <p:nvSpPr>
              <p:cNvPr id="905" name="Google Shape;905;p31"/>
              <p:cNvSpPr/>
              <p:nvPr/>
            </p:nvSpPr>
            <p:spPr>
              <a:xfrm>
                <a:off x="3212275" y="349350"/>
                <a:ext cx="392050" cy="503850"/>
              </a:xfrm>
              <a:custGeom>
                <a:avLst/>
                <a:gdLst/>
                <a:ahLst/>
                <a:cxnLst/>
                <a:rect l="l" t="t" r="r" b="b"/>
                <a:pathLst>
                  <a:path w="15682" h="20154" extrusionOk="0">
                    <a:moveTo>
                      <a:pt x="11106" y="7695"/>
                    </a:moveTo>
                    <a:cubicBezTo>
                      <a:pt x="11152" y="7726"/>
                      <a:pt x="11183" y="7788"/>
                      <a:pt x="11230" y="7819"/>
                    </a:cubicBezTo>
                    <a:cubicBezTo>
                      <a:pt x="11168" y="7788"/>
                      <a:pt x="11090" y="7742"/>
                      <a:pt x="11013" y="7711"/>
                    </a:cubicBezTo>
                    <a:cubicBezTo>
                      <a:pt x="11044" y="7711"/>
                      <a:pt x="11075" y="7695"/>
                      <a:pt x="11106" y="7695"/>
                    </a:cubicBezTo>
                    <a:close/>
                    <a:moveTo>
                      <a:pt x="4995" y="7897"/>
                    </a:moveTo>
                    <a:cubicBezTo>
                      <a:pt x="5026" y="7928"/>
                      <a:pt x="5042" y="7928"/>
                      <a:pt x="5057" y="7943"/>
                    </a:cubicBezTo>
                    <a:lnTo>
                      <a:pt x="4995" y="7943"/>
                    </a:lnTo>
                    <a:lnTo>
                      <a:pt x="4995" y="7897"/>
                    </a:lnTo>
                    <a:close/>
                    <a:moveTo>
                      <a:pt x="7701" y="0"/>
                    </a:moveTo>
                    <a:cubicBezTo>
                      <a:pt x="7430" y="0"/>
                      <a:pt x="7263" y="300"/>
                      <a:pt x="7011" y="359"/>
                    </a:cubicBezTo>
                    <a:cubicBezTo>
                      <a:pt x="6983" y="353"/>
                      <a:pt x="6954" y="350"/>
                      <a:pt x="6924" y="350"/>
                    </a:cubicBezTo>
                    <a:cubicBezTo>
                      <a:pt x="6730" y="350"/>
                      <a:pt x="6518" y="472"/>
                      <a:pt x="6358" y="472"/>
                    </a:cubicBezTo>
                    <a:cubicBezTo>
                      <a:pt x="6251" y="472"/>
                      <a:pt x="6167" y="417"/>
                      <a:pt x="6127" y="235"/>
                    </a:cubicBezTo>
                    <a:cubicBezTo>
                      <a:pt x="5135" y="623"/>
                      <a:pt x="3971" y="452"/>
                      <a:pt x="3274" y="1522"/>
                    </a:cubicBezTo>
                    <a:cubicBezTo>
                      <a:pt x="2591" y="1538"/>
                      <a:pt x="2545" y="2453"/>
                      <a:pt x="2281" y="2778"/>
                    </a:cubicBezTo>
                    <a:cubicBezTo>
                      <a:pt x="2002" y="3414"/>
                      <a:pt x="2048" y="4081"/>
                      <a:pt x="2250" y="4717"/>
                    </a:cubicBezTo>
                    <a:cubicBezTo>
                      <a:pt x="1661" y="5043"/>
                      <a:pt x="1071" y="5307"/>
                      <a:pt x="699" y="5865"/>
                    </a:cubicBezTo>
                    <a:cubicBezTo>
                      <a:pt x="141" y="6982"/>
                      <a:pt x="1" y="8098"/>
                      <a:pt x="730" y="9060"/>
                    </a:cubicBezTo>
                    <a:cubicBezTo>
                      <a:pt x="789" y="9298"/>
                      <a:pt x="922" y="9364"/>
                      <a:pt x="1080" y="9364"/>
                    </a:cubicBezTo>
                    <a:cubicBezTo>
                      <a:pt x="1278" y="9364"/>
                      <a:pt x="1516" y="9260"/>
                      <a:pt x="1698" y="9260"/>
                    </a:cubicBezTo>
                    <a:cubicBezTo>
                      <a:pt x="1712" y="9260"/>
                      <a:pt x="1725" y="9260"/>
                      <a:pt x="1738" y="9261"/>
                    </a:cubicBezTo>
                    <a:cubicBezTo>
                      <a:pt x="1793" y="9254"/>
                      <a:pt x="1844" y="9250"/>
                      <a:pt x="1891" y="9250"/>
                    </a:cubicBezTo>
                    <a:cubicBezTo>
                      <a:pt x="2706" y="9250"/>
                      <a:pt x="2512" y="10331"/>
                      <a:pt x="2746" y="10859"/>
                    </a:cubicBezTo>
                    <a:cubicBezTo>
                      <a:pt x="2817" y="11028"/>
                      <a:pt x="2975" y="11115"/>
                      <a:pt x="3141" y="11115"/>
                    </a:cubicBezTo>
                    <a:cubicBezTo>
                      <a:pt x="3264" y="11115"/>
                      <a:pt x="3391" y="11067"/>
                      <a:pt x="3491" y="10968"/>
                    </a:cubicBezTo>
                    <a:cubicBezTo>
                      <a:pt x="4282" y="10223"/>
                      <a:pt x="2963" y="9044"/>
                      <a:pt x="3971" y="8672"/>
                    </a:cubicBezTo>
                    <a:lnTo>
                      <a:pt x="3971" y="8672"/>
                    </a:lnTo>
                    <a:cubicBezTo>
                      <a:pt x="3987" y="8688"/>
                      <a:pt x="4018" y="8734"/>
                      <a:pt x="4033" y="8750"/>
                    </a:cubicBezTo>
                    <a:cubicBezTo>
                      <a:pt x="4018" y="8843"/>
                      <a:pt x="3987" y="8951"/>
                      <a:pt x="4018" y="9044"/>
                    </a:cubicBezTo>
                    <a:cubicBezTo>
                      <a:pt x="4096" y="9324"/>
                      <a:pt x="3971" y="9649"/>
                      <a:pt x="4359" y="9758"/>
                    </a:cubicBezTo>
                    <a:cubicBezTo>
                      <a:pt x="4437" y="9897"/>
                      <a:pt x="4561" y="10006"/>
                      <a:pt x="4654" y="10099"/>
                    </a:cubicBezTo>
                    <a:cubicBezTo>
                      <a:pt x="4731" y="10347"/>
                      <a:pt x="4809" y="10595"/>
                      <a:pt x="4902" y="10843"/>
                    </a:cubicBezTo>
                    <a:cubicBezTo>
                      <a:pt x="4669" y="11619"/>
                      <a:pt x="5042" y="12472"/>
                      <a:pt x="4576" y="13294"/>
                    </a:cubicBezTo>
                    <a:cubicBezTo>
                      <a:pt x="4282" y="13837"/>
                      <a:pt x="3599" y="13930"/>
                      <a:pt x="3134" y="14178"/>
                    </a:cubicBezTo>
                    <a:cubicBezTo>
                      <a:pt x="3274" y="14860"/>
                      <a:pt x="2188" y="14922"/>
                      <a:pt x="2343" y="15527"/>
                    </a:cubicBezTo>
                    <a:cubicBezTo>
                      <a:pt x="2457" y="15413"/>
                      <a:pt x="2559" y="15376"/>
                      <a:pt x="2656" y="15376"/>
                    </a:cubicBezTo>
                    <a:cubicBezTo>
                      <a:pt x="2837" y="15376"/>
                      <a:pt x="3001" y="15506"/>
                      <a:pt x="3191" y="15506"/>
                    </a:cubicBezTo>
                    <a:cubicBezTo>
                      <a:pt x="3288" y="15506"/>
                      <a:pt x="3391" y="15472"/>
                      <a:pt x="3506" y="15372"/>
                    </a:cubicBezTo>
                    <a:cubicBezTo>
                      <a:pt x="3801" y="14860"/>
                      <a:pt x="4251" y="14519"/>
                      <a:pt x="4871" y="14287"/>
                    </a:cubicBezTo>
                    <a:cubicBezTo>
                      <a:pt x="4944" y="14259"/>
                      <a:pt x="5009" y="14247"/>
                      <a:pt x="5069" y="14247"/>
                    </a:cubicBezTo>
                    <a:cubicBezTo>
                      <a:pt x="5479" y="14247"/>
                      <a:pt x="5602" y="14832"/>
                      <a:pt x="5833" y="15062"/>
                    </a:cubicBezTo>
                    <a:cubicBezTo>
                      <a:pt x="5879" y="16318"/>
                      <a:pt x="6732" y="17388"/>
                      <a:pt x="7228" y="18474"/>
                    </a:cubicBezTo>
                    <a:cubicBezTo>
                      <a:pt x="7213" y="18474"/>
                      <a:pt x="7197" y="18490"/>
                      <a:pt x="7166" y="18490"/>
                    </a:cubicBezTo>
                    <a:cubicBezTo>
                      <a:pt x="6810" y="18831"/>
                      <a:pt x="6748" y="19715"/>
                      <a:pt x="7353" y="19994"/>
                    </a:cubicBezTo>
                    <a:cubicBezTo>
                      <a:pt x="7370" y="19992"/>
                      <a:pt x="7387" y="19990"/>
                      <a:pt x="7404" y="19990"/>
                    </a:cubicBezTo>
                    <a:cubicBezTo>
                      <a:pt x="7604" y="19990"/>
                      <a:pt x="7792" y="20153"/>
                      <a:pt x="7975" y="20153"/>
                    </a:cubicBezTo>
                    <a:cubicBezTo>
                      <a:pt x="8058" y="20153"/>
                      <a:pt x="8139" y="20120"/>
                      <a:pt x="8221" y="20025"/>
                    </a:cubicBezTo>
                    <a:cubicBezTo>
                      <a:pt x="8438" y="19715"/>
                      <a:pt x="8516" y="19203"/>
                      <a:pt x="8299" y="18800"/>
                    </a:cubicBezTo>
                    <a:cubicBezTo>
                      <a:pt x="8206" y="18645"/>
                      <a:pt x="8081" y="18552"/>
                      <a:pt x="7973" y="18490"/>
                    </a:cubicBezTo>
                    <a:cubicBezTo>
                      <a:pt x="8019" y="18335"/>
                      <a:pt x="8019" y="18179"/>
                      <a:pt x="7942" y="17978"/>
                    </a:cubicBezTo>
                    <a:cubicBezTo>
                      <a:pt x="7977" y="17970"/>
                      <a:pt x="8014" y="17966"/>
                      <a:pt x="8052" y="17966"/>
                    </a:cubicBezTo>
                    <a:cubicBezTo>
                      <a:pt x="8344" y="17966"/>
                      <a:pt x="8710" y="18176"/>
                      <a:pt x="9051" y="18176"/>
                    </a:cubicBezTo>
                    <a:cubicBezTo>
                      <a:pt x="9096" y="18176"/>
                      <a:pt x="9139" y="18172"/>
                      <a:pt x="9183" y="18164"/>
                    </a:cubicBezTo>
                    <a:cubicBezTo>
                      <a:pt x="9322" y="17730"/>
                      <a:pt x="9136" y="16939"/>
                      <a:pt x="9943" y="16799"/>
                    </a:cubicBezTo>
                    <a:cubicBezTo>
                      <a:pt x="10170" y="17001"/>
                      <a:pt x="10427" y="17058"/>
                      <a:pt x="10696" y="17058"/>
                    </a:cubicBezTo>
                    <a:cubicBezTo>
                      <a:pt x="11044" y="17058"/>
                      <a:pt x="11412" y="16962"/>
                      <a:pt x="11763" y="16962"/>
                    </a:cubicBezTo>
                    <a:cubicBezTo>
                      <a:pt x="11954" y="16962"/>
                      <a:pt x="12140" y="16991"/>
                      <a:pt x="12316" y="17078"/>
                    </a:cubicBezTo>
                    <a:cubicBezTo>
                      <a:pt x="13122" y="15651"/>
                      <a:pt x="11261" y="14473"/>
                      <a:pt x="12471" y="12968"/>
                    </a:cubicBezTo>
                    <a:cubicBezTo>
                      <a:pt x="12548" y="12865"/>
                      <a:pt x="12643" y="12841"/>
                      <a:pt x="12742" y="12841"/>
                    </a:cubicBezTo>
                    <a:cubicBezTo>
                      <a:pt x="12828" y="12841"/>
                      <a:pt x="12918" y="12859"/>
                      <a:pt x="13002" y="12859"/>
                    </a:cubicBezTo>
                    <a:cubicBezTo>
                      <a:pt x="13109" y="12859"/>
                      <a:pt x="13207" y="12829"/>
                      <a:pt x="13277" y="12689"/>
                    </a:cubicBezTo>
                    <a:lnTo>
                      <a:pt x="13277" y="12689"/>
                    </a:lnTo>
                    <a:cubicBezTo>
                      <a:pt x="13200" y="12716"/>
                      <a:pt x="13134" y="12728"/>
                      <a:pt x="13078" y="12728"/>
                    </a:cubicBezTo>
                    <a:cubicBezTo>
                      <a:pt x="12611" y="12728"/>
                      <a:pt x="12764" y="11912"/>
                      <a:pt x="12238" y="11898"/>
                    </a:cubicBezTo>
                    <a:cubicBezTo>
                      <a:pt x="12238" y="11650"/>
                      <a:pt x="12781" y="11681"/>
                      <a:pt x="12548" y="11309"/>
                    </a:cubicBezTo>
                    <a:lnTo>
                      <a:pt x="12548" y="11309"/>
                    </a:lnTo>
                    <a:cubicBezTo>
                      <a:pt x="12487" y="11325"/>
                      <a:pt x="12430" y="11332"/>
                      <a:pt x="12376" y="11332"/>
                    </a:cubicBezTo>
                    <a:cubicBezTo>
                      <a:pt x="11966" y="11332"/>
                      <a:pt x="11754" y="10904"/>
                      <a:pt x="11494" y="10657"/>
                    </a:cubicBezTo>
                    <a:lnTo>
                      <a:pt x="11494" y="10580"/>
                    </a:lnTo>
                    <a:cubicBezTo>
                      <a:pt x="11726" y="10394"/>
                      <a:pt x="11897" y="10208"/>
                      <a:pt x="11974" y="9975"/>
                    </a:cubicBezTo>
                    <a:cubicBezTo>
                      <a:pt x="12114" y="9618"/>
                      <a:pt x="11974" y="9277"/>
                      <a:pt x="11742" y="8951"/>
                    </a:cubicBezTo>
                    <a:cubicBezTo>
                      <a:pt x="11804" y="8750"/>
                      <a:pt x="11788" y="8564"/>
                      <a:pt x="11695" y="8362"/>
                    </a:cubicBezTo>
                    <a:lnTo>
                      <a:pt x="11695" y="8362"/>
                    </a:lnTo>
                    <a:cubicBezTo>
                      <a:pt x="11974" y="8672"/>
                      <a:pt x="12269" y="8951"/>
                      <a:pt x="12750" y="9261"/>
                    </a:cubicBezTo>
                    <a:cubicBezTo>
                      <a:pt x="12595" y="8905"/>
                      <a:pt x="12424" y="8036"/>
                      <a:pt x="11850" y="7742"/>
                    </a:cubicBezTo>
                    <a:lnTo>
                      <a:pt x="11850" y="7742"/>
                    </a:lnTo>
                    <a:cubicBezTo>
                      <a:pt x="12471" y="8052"/>
                      <a:pt x="13587" y="8315"/>
                      <a:pt x="14192" y="8951"/>
                    </a:cubicBezTo>
                    <a:cubicBezTo>
                      <a:pt x="13882" y="8052"/>
                      <a:pt x="12657" y="7711"/>
                      <a:pt x="12657" y="6671"/>
                    </a:cubicBezTo>
                    <a:cubicBezTo>
                      <a:pt x="12796" y="6485"/>
                      <a:pt x="13029" y="6423"/>
                      <a:pt x="13184" y="6361"/>
                    </a:cubicBezTo>
                    <a:cubicBezTo>
                      <a:pt x="13355" y="6191"/>
                      <a:pt x="13122" y="6051"/>
                      <a:pt x="13045" y="5927"/>
                    </a:cubicBezTo>
                    <a:cubicBezTo>
                      <a:pt x="13603" y="5105"/>
                      <a:pt x="14844" y="5570"/>
                      <a:pt x="15681" y="5167"/>
                    </a:cubicBezTo>
                    <a:cubicBezTo>
                      <a:pt x="15650" y="5074"/>
                      <a:pt x="15418" y="5012"/>
                      <a:pt x="15588" y="4857"/>
                    </a:cubicBezTo>
                    <a:lnTo>
                      <a:pt x="15588" y="4857"/>
                    </a:lnTo>
                    <a:cubicBezTo>
                      <a:pt x="15438" y="4903"/>
                      <a:pt x="15283" y="4910"/>
                      <a:pt x="15129" y="4910"/>
                    </a:cubicBezTo>
                    <a:cubicBezTo>
                      <a:pt x="15064" y="4910"/>
                      <a:pt x="14999" y="4909"/>
                      <a:pt x="14934" y="4909"/>
                    </a:cubicBezTo>
                    <a:cubicBezTo>
                      <a:pt x="14693" y="4909"/>
                      <a:pt x="14458" y="4926"/>
                      <a:pt x="14254" y="5089"/>
                    </a:cubicBezTo>
                    <a:cubicBezTo>
                      <a:pt x="14099" y="5012"/>
                      <a:pt x="13820" y="4965"/>
                      <a:pt x="13836" y="4764"/>
                    </a:cubicBezTo>
                    <a:cubicBezTo>
                      <a:pt x="14130" y="4035"/>
                      <a:pt x="14797" y="4562"/>
                      <a:pt x="15200" y="4081"/>
                    </a:cubicBezTo>
                    <a:cubicBezTo>
                      <a:pt x="15278" y="3926"/>
                      <a:pt x="15200" y="3740"/>
                      <a:pt x="15076" y="3600"/>
                    </a:cubicBezTo>
                    <a:cubicBezTo>
                      <a:pt x="15013" y="3587"/>
                      <a:pt x="14952" y="3581"/>
                      <a:pt x="14894" y="3581"/>
                    </a:cubicBezTo>
                    <a:cubicBezTo>
                      <a:pt x="14516" y="3581"/>
                      <a:pt x="14232" y="3835"/>
                      <a:pt x="13819" y="3835"/>
                    </a:cubicBezTo>
                    <a:cubicBezTo>
                      <a:pt x="13799" y="3835"/>
                      <a:pt x="13779" y="3834"/>
                      <a:pt x="13758" y="3833"/>
                    </a:cubicBezTo>
                    <a:cubicBezTo>
                      <a:pt x="13740" y="3834"/>
                      <a:pt x="13723" y="3835"/>
                      <a:pt x="13706" y="3835"/>
                    </a:cubicBezTo>
                    <a:cubicBezTo>
                      <a:pt x="13023" y="3835"/>
                      <a:pt x="12889" y="2949"/>
                      <a:pt x="12238" y="2934"/>
                    </a:cubicBezTo>
                    <a:cubicBezTo>
                      <a:pt x="12202" y="2926"/>
                      <a:pt x="12158" y="2922"/>
                      <a:pt x="12112" y="2922"/>
                    </a:cubicBezTo>
                    <a:cubicBezTo>
                      <a:pt x="11961" y="2922"/>
                      <a:pt x="11788" y="2972"/>
                      <a:pt x="11788" y="3151"/>
                    </a:cubicBezTo>
                    <a:cubicBezTo>
                      <a:pt x="11230" y="3104"/>
                      <a:pt x="10641" y="2996"/>
                      <a:pt x="10299" y="2530"/>
                    </a:cubicBezTo>
                    <a:cubicBezTo>
                      <a:pt x="10253" y="2220"/>
                      <a:pt x="10377" y="1894"/>
                      <a:pt x="10222" y="1507"/>
                    </a:cubicBezTo>
                    <a:cubicBezTo>
                      <a:pt x="10198" y="1385"/>
                      <a:pt x="10088" y="1235"/>
                      <a:pt x="9959" y="1235"/>
                    </a:cubicBezTo>
                    <a:cubicBezTo>
                      <a:pt x="9924" y="1235"/>
                      <a:pt x="9887" y="1247"/>
                      <a:pt x="9850" y="1274"/>
                    </a:cubicBezTo>
                    <a:cubicBezTo>
                      <a:pt x="9694" y="1507"/>
                      <a:pt x="9850" y="1863"/>
                      <a:pt x="10005" y="2096"/>
                    </a:cubicBezTo>
                    <a:cubicBezTo>
                      <a:pt x="9988" y="2097"/>
                      <a:pt x="9970" y="2098"/>
                      <a:pt x="9953" y="2098"/>
                    </a:cubicBezTo>
                    <a:cubicBezTo>
                      <a:pt x="9525" y="2098"/>
                      <a:pt x="8979" y="1743"/>
                      <a:pt x="8562" y="1445"/>
                    </a:cubicBezTo>
                    <a:cubicBezTo>
                      <a:pt x="8485" y="762"/>
                      <a:pt x="9400" y="855"/>
                      <a:pt x="9679" y="359"/>
                    </a:cubicBezTo>
                    <a:cubicBezTo>
                      <a:pt x="9633" y="350"/>
                      <a:pt x="9587" y="346"/>
                      <a:pt x="9541" y="346"/>
                    </a:cubicBezTo>
                    <a:cubicBezTo>
                      <a:pt x="9047" y="346"/>
                      <a:pt x="8573" y="839"/>
                      <a:pt x="8080" y="839"/>
                    </a:cubicBezTo>
                    <a:cubicBezTo>
                      <a:pt x="7927" y="839"/>
                      <a:pt x="7773" y="792"/>
                      <a:pt x="7616" y="669"/>
                    </a:cubicBezTo>
                    <a:cubicBezTo>
                      <a:pt x="7213" y="374"/>
                      <a:pt x="7926" y="297"/>
                      <a:pt x="7740" y="2"/>
                    </a:cubicBezTo>
                    <a:cubicBezTo>
                      <a:pt x="7727" y="1"/>
                      <a:pt x="7714" y="0"/>
                      <a:pt x="77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1"/>
              <p:cNvSpPr/>
              <p:nvPr/>
            </p:nvSpPr>
            <p:spPr>
              <a:xfrm>
                <a:off x="3557775" y="806900"/>
                <a:ext cx="3220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975" extrusionOk="0">
                    <a:moveTo>
                      <a:pt x="415" y="0"/>
                    </a:moveTo>
                    <a:cubicBezTo>
                      <a:pt x="344" y="0"/>
                      <a:pt x="277" y="7"/>
                      <a:pt x="217" y="17"/>
                    </a:cubicBezTo>
                    <a:cubicBezTo>
                      <a:pt x="47" y="126"/>
                      <a:pt x="0" y="327"/>
                      <a:pt x="62" y="529"/>
                    </a:cubicBezTo>
                    <a:cubicBezTo>
                      <a:pt x="140" y="746"/>
                      <a:pt x="279" y="793"/>
                      <a:pt x="481" y="917"/>
                    </a:cubicBezTo>
                    <a:cubicBezTo>
                      <a:pt x="562" y="957"/>
                      <a:pt x="646" y="974"/>
                      <a:pt x="731" y="974"/>
                    </a:cubicBezTo>
                    <a:cubicBezTo>
                      <a:pt x="938" y="974"/>
                      <a:pt x="1144" y="872"/>
                      <a:pt x="1287" y="762"/>
                    </a:cubicBezTo>
                    <a:cubicBezTo>
                      <a:pt x="1256" y="498"/>
                      <a:pt x="1070" y="327"/>
                      <a:pt x="853" y="126"/>
                    </a:cubicBezTo>
                    <a:cubicBezTo>
                      <a:pt x="727" y="31"/>
                      <a:pt x="564" y="0"/>
                      <a:pt x="4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1"/>
              <p:cNvSpPr/>
              <p:nvPr/>
            </p:nvSpPr>
            <p:spPr>
              <a:xfrm>
                <a:off x="3598875" y="678150"/>
                <a:ext cx="5430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724" extrusionOk="0">
                    <a:moveTo>
                      <a:pt x="721" y="0"/>
                    </a:moveTo>
                    <a:cubicBezTo>
                      <a:pt x="653" y="0"/>
                      <a:pt x="583" y="6"/>
                      <a:pt x="512" y="18"/>
                    </a:cubicBezTo>
                    <a:cubicBezTo>
                      <a:pt x="0" y="173"/>
                      <a:pt x="124" y="669"/>
                      <a:pt x="155" y="1135"/>
                    </a:cubicBezTo>
                    <a:cubicBezTo>
                      <a:pt x="279" y="1367"/>
                      <a:pt x="574" y="1677"/>
                      <a:pt x="853" y="1724"/>
                    </a:cubicBezTo>
                    <a:cubicBezTo>
                      <a:pt x="1303" y="1615"/>
                      <a:pt x="1892" y="1445"/>
                      <a:pt x="2171" y="995"/>
                    </a:cubicBezTo>
                    <a:cubicBezTo>
                      <a:pt x="1864" y="491"/>
                      <a:pt x="1354" y="0"/>
                      <a:pt x="7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1"/>
              <p:cNvSpPr/>
              <p:nvPr/>
            </p:nvSpPr>
            <p:spPr>
              <a:xfrm>
                <a:off x="3228875" y="645950"/>
                <a:ext cx="264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872" extrusionOk="0">
                    <a:moveTo>
                      <a:pt x="757" y="1"/>
                    </a:moveTo>
                    <a:cubicBezTo>
                      <a:pt x="644" y="1"/>
                      <a:pt x="516" y="64"/>
                      <a:pt x="345" y="251"/>
                    </a:cubicBezTo>
                    <a:cubicBezTo>
                      <a:pt x="330" y="213"/>
                      <a:pt x="300" y="139"/>
                      <a:pt x="255" y="139"/>
                    </a:cubicBezTo>
                    <a:cubicBezTo>
                      <a:pt x="209" y="139"/>
                      <a:pt x="145" y="221"/>
                      <a:pt x="66" y="515"/>
                    </a:cubicBezTo>
                    <a:cubicBezTo>
                      <a:pt x="1" y="794"/>
                      <a:pt x="25" y="850"/>
                      <a:pt x="65" y="850"/>
                    </a:cubicBezTo>
                    <a:cubicBezTo>
                      <a:pt x="91" y="850"/>
                      <a:pt x="125" y="825"/>
                      <a:pt x="143" y="825"/>
                    </a:cubicBezTo>
                    <a:cubicBezTo>
                      <a:pt x="209" y="777"/>
                      <a:pt x="271" y="760"/>
                      <a:pt x="330" y="760"/>
                    </a:cubicBezTo>
                    <a:cubicBezTo>
                      <a:pt x="481" y="760"/>
                      <a:pt x="615" y="872"/>
                      <a:pt x="748" y="872"/>
                    </a:cubicBezTo>
                    <a:cubicBezTo>
                      <a:pt x="810" y="763"/>
                      <a:pt x="841" y="841"/>
                      <a:pt x="950" y="592"/>
                    </a:cubicBezTo>
                    <a:cubicBezTo>
                      <a:pt x="1059" y="344"/>
                      <a:pt x="997" y="344"/>
                      <a:pt x="1043" y="112"/>
                    </a:cubicBezTo>
                    <a:cubicBezTo>
                      <a:pt x="947" y="53"/>
                      <a:pt x="858" y="1"/>
                      <a:pt x="7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09" name="Google Shape;909;p31"/>
            <p:cNvSpPr/>
            <p:nvPr/>
          </p:nvSpPr>
          <p:spPr>
            <a:xfrm>
              <a:off x="3005748" y="1605375"/>
              <a:ext cx="1308600" cy="1276800"/>
            </a:xfrm>
            <a:prstGeom prst="arc">
              <a:avLst>
                <a:gd name="adj1" fmla="val 10780397"/>
                <a:gd name="adj2" fmla="val 19331255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diamond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55A6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1"/>
            <p:cNvSpPr txBox="1"/>
            <p:nvPr/>
          </p:nvSpPr>
          <p:spPr>
            <a:xfrm>
              <a:off x="2660471" y="2370444"/>
              <a:ext cx="6891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>
                  <a:solidFill>
                    <a:srgbClr val="233C4F"/>
                  </a:solidFill>
                  <a:latin typeface="Lobster"/>
                  <a:ea typeface="Lobster"/>
                  <a:cs typeface="Lobster"/>
                  <a:sym typeface="Lobster"/>
                </a:rPr>
                <a:t>02</a:t>
              </a:r>
              <a:endParaRPr sz="3333" kern="0">
                <a:solidFill>
                  <a:srgbClr val="233C4F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grpSp>
        <p:nvGrpSpPr>
          <p:cNvPr id="911" name="Google Shape;911;p31"/>
          <p:cNvGrpSpPr/>
          <p:nvPr/>
        </p:nvGrpSpPr>
        <p:grpSpPr>
          <a:xfrm>
            <a:off x="5125573" y="3456467"/>
            <a:ext cx="1940800" cy="1781200"/>
            <a:chOff x="3844180" y="2592350"/>
            <a:chExt cx="1455600" cy="1335900"/>
          </a:xfrm>
        </p:grpSpPr>
        <p:cxnSp>
          <p:nvCxnSpPr>
            <p:cNvPr id="912" name="Google Shape;912;p31"/>
            <p:cNvCxnSpPr>
              <a:stCxn id="913" idx="2"/>
            </p:cNvCxnSpPr>
            <p:nvPr/>
          </p:nvCxnSpPr>
          <p:spPr>
            <a:xfrm>
              <a:off x="4571980" y="3000650"/>
              <a:ext cx="0" cy="9276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913" name="Google Shape;913;p31"/>
            <p:cNvSpPr/>
            <p:nvPr/>
          </p:nvSpPr>
          <p:spPr>
            <a:xfrm>
              <a:off x="3844180" y="2592350"/>
              <a:ext cx="1455600" cy="408300"/>
            </a:xfrm>
            <a:prstGeom prst="roundRect">
              <a:avLst>
                <a:gd name="adj" fmla="val 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45A68"/>
                </a:buClr>
                <a:buSzPts val="1100"/>
              </a:pPr>
              <a:r>
                <a:rPr lang="en" sz="2667" b="1" kern="0" dirty="0">
                  <a:solidFill>
                    <a:srgbClr val="233C4F"/>
                  </a:solidFill>
                  <a:latin typeface="Poppins"/>
                  <a:ea typeface="Poppins"/>
                  <a:cs typeface="Poppins"/>
                  <a:sym typeface="Poppins"/>
                </a:rPr>
                <a:t>1986</a:t>
              </a:r>
              <a:endParaRPr sz="2667" b="1" kern="0" dirty="0">
                <a:solidFill>
                  <a:srgbClr val="233C4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914" name="Google Shape;914;p31"/>
          <p:cNvSpPr txBox="1"/>
          <p:nvPr/>
        </p:nvSpPr>
        <p:spPr>
          <a:xfrm>
            <a:off x="5125600" y="5326999"/>
            <a:ext cx="1940800" cy="123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Ngôi nhà có ngọn lửa ấm (thơ</a:t>
            </a:r>
            <a:r>
              <a:rPr lang="en-US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)</a:t>
            </a:r>
            <a:endParaRPr sz="2667" kern="0" dirty="0">
              <a:solidFill>
                <a:srgbClr val="5A3015"/>
              </a:solidFill>
              <a:latin typeface="Lobster" panose="020B060402020202020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915" name="Google Shape;915;p31"/>
          <p:cNvGrpSpPr/>
          <p:nvPr/>
        </p:nvGrpSpPr>
        <p:grpSpPr>
          <a:xfrm>
            <a:off x="5636561" y="1657567"/>
            <a:ext cx="2210456" cy="1865147"/>
            <a:chOff x="4227421" y="1243175"/>
            <a:chExt cx="1657842" cy="1398860"/>
          </a:xfrm>
        </p:grpSpPr>
        <p:grpSp>
          <p:nvGrpSpPr>
            <p:cNvPr id="916" name="Google Shape;916;p31"/>
            <p:cNvGrpSpPr/>
            <p:nvPr/>
          </p:nvGrpSpPr>
          <p:grpSpPr>
            <a:xfrm rot="-5792580">
              <a:off x="4247514" y="1717052"/>
              <a:ext cx="926059" cy="805794"/>
              <a:chOff x="4082775" y="914425"/>
              <a:chExt cx="777050" cy="973675"/>
            </a:xfrm>
          </p:grpSpPr>
          <p:sp>
            <p:nvSpPr>
              <p:cNvPr id="917" name="Google Shape;917;p31"/>
              <p:cNvSpPr/>
              <p:nvPr/>
            </p:nvSpPr>
            <p:spPr>
              <a:xfrm>
                <a:off x="4082775" y="914425"/>
                <a:ext cx="665375" cy="778900"/>
              </a:xfrm>
              <a:custGeom>
                <a:avLst/>
                <a:gdLst/>
                <a:ahLst/>
                <a:cxnLst/>
                <a:rect l="l" t="t" r="r" b="b"/>
                <a:pathLst>
                  <a:path w="26615" h="31156" extrusionOk="0">
                    <a:moveTo>
                      <a:pt x="24598" y="27170"/>
                    </a:moveTo>
                    <a:lnTo>
                      <a:pt x="24598" y="27170"/>
                    </a:lnTo>
                    <a:cubicBezTo>
                      <a:pt x="24594" y="27175"/>
                      <a:pt x="24589" y="27181"/>
                      <a:pt x="24585" y="27187"/>
                    </a:cubicBezTo>
                    <a:lnTo>
                      <a:pt x="24585" y="27187"/>
                    </a:lnTo>
                    <a:cubicBezTo>
                      <a:pt x="24590" y="27181"/>
                      <a:pt x="24594" y="27175"/>
                      <a:pt x="24598" y="27170"/>
                    </a:cubicBezTo>
                    <a:close/>
                    <a:moveTo>
                      <a:pt x="9983" y="1"/>
                    </a:moveTo>
                    <a:cubicBezTo>
                      <a:pt x="9865" y="1"/>
                      <a:pt x="9748" y="4"/>
                      <a:pt x="9631" y="12"/>
                    </a:cubicBezTo>
                    <a:cubicBezTo>
                      <a:pt x="9190" y="517"/>
                      <a:pt x="8635" y="807"/>
                      <a:pt x="8057" y="807"/>
                    </a:cubicBezTo>
                    <a:cubicBezTo>
                      <a:pt x="7782" y="807"/>
                      <a:pt x="7503" y="742"/>
                      <a:pt x="7227" y="602"/>
                    </a:cubicBezTo>
                    <a:lnTo>
                      <a:pt x="7227" y="602"/>
                    </a:lnTo>
                    <a:cubicBezTo>
                      <a:pt x="7440" y="1226"/>
                      <a:pt x="6821" y="1783"/>
                      <a:pt x="6162" y="1783"/>
                    </a:cubicBezTo>
                    <a:cubicBezTo>
                      <a:pt x="6052" y="1783"/>
                      <a:pt x="5940" y="1767"/>
                      <a:pt x="5832" y="1734"/>
                    </a:cubicBezTo>
                    <a:lnTo>
                      <a:pt x="5832" y="1734"/>
                    </a:lnTo>
                    <a:lnTo>
                      <a:pt x="6018" y="2494"/>
                    </a:lnTo>
                    <a:cubicBezTo>
                      <a:pt x="5915" y="2464"/>
                      <a:pt x="5824" y="2450"/>
                      <a:pt x="5742" y="2450"/>
                    </a:cubicBezTo>
                    <a:cubicBezTo>
                      <a:pt x="4963" y="2450"/>
                      <a:pt x="5030" y="3678"/>
                      <a:pt x="4039" y="3678"/>
                    </a:cubicBezTo>
                    <a:cubicBezTo>
                      <a:pt x="4002" y="3678"/>
                      <a:pt x="3964" y="3676"/>
                      <a:pt x="3924" y="3672"/>
                    </a:cubicBezTo>
                    <a:lnTo>
                      <a:pt x="3924" y="3672"/>
                    </a:lnTo>
                    <a:cubicBezTo>
                      <a:pt x="3955" y="4262"/>
                      <a:pt x="4451" y="3890"/>
                      <a:pt x="4467" y="4448"/>
                    </a:cubicBezTo>
                    <a:cubicBezTo>
                      <a:pt x="3257" y="5223"/>
                      <a:pt x="3350" y="6356"/>
                      <a:pt x="1861" y="6805"/>
                    </a:cubicBezTo>
                    <a:lnTo>
                      <a:pt x="2823" y="7581"/>
                    </a:lnTo>
                    <a:cubicBezTo>
                      <a:pt x="1861" y="9597"/>
                      <a:pt x="1396" y="12079"/>
                      <a:pt x="0" y="13583"/>
                    </a:cubicBezTo>
                    <a:cubicBezTo>
                      <a:pt x="529" y="13541"/>
                      <a:pt x="921" y="13231"/>
                      <a:pt x="1324" y="13231"/>
                    </a:cubicBezTo>
                    <a:cubicBezTo>
                      <a:pt x="1511" y="13231"/>
                      <a:pt x="1701" y="13298"/>
                      <a:pt x="1908" y="13490"/>
                    </a:cubicBezTo>
                    <a:cubicBezTo>
                      <a:pt x="2094" y="14607"/>
                      <a:pt x="1117" y="15677"/>
                      <a:pt x="1644" y="16747"/>
                    </a:cubicBezTo>
                    <a:cubicBezTo>
                      <a:pt x="962" y="17352"/>
                      <a:pt x="0" y="18515"/>
                      <a:pt x="16" y="19074"/>
                    </a:cubicBezTo>
                    <a:cubicBezTo>
                      <a:pt x="744" y="18314"/>
                      <a:pt x="2140" y="18158"/>
                      <a:pt x="2482" y="17042"/>
                    </a:cubicBezTo>
                    <a:cubicBezTo>
                      <a:pt x="2517" y="16912"/>
                      <a:pt x="2586" y="16860"/>
                      <a:pt x="2666" y="16860"/>
                    </a:cubicBezTo>
                    <a:cubicBezTo>
                      <a:pt x="2864" y="16860"/>
                      <a:pt x="3135" y="17176"/>
                      <a:pt x="3179" y="17429"/>
                    </a:cubicBezTo>
                    <a:cubicBezTo>
                      <a:pt x="4668" y="18251"/>
                      <a:pt x="2575" y="19446"/>
                      <a:pt x="2714" y="20345"/>
                    </a:cubicBezTo>
                    <a:cubicBezTo>
                      <a:pt x="2816" y="20414"/>
                      <a:pt x="2923" y="20445"/>
                      <a:pt x="3029" y="20445"/>
                    </a:cubicBezTo>
                    <a:cubicBezTo>
                      <a:pt x="3568" y="20445"/>
                      <a:pt x="4102" y="19656"/>
                      <a:pt x="4064" y="19074"/>
                    </a:cubicBezTo>
                    <a:cubicBezTo>
                      <a:pt x="4220" y="18997"/>
                      <a:pt x="4357" y="18964"/>
                      <a:pt x="4479" y="18964"/>
                    </a:cubicBezTo>
                    <a:cubicBezTo>
                      <a:pt x="5179" y="18964"/>
                      <a:pt x="5424" y="20022"/>
                      <a:pt x="6153" y="20022"/>
                    </a:cubicBezTo>
                    <a:cubicBezTo>
                      <a:pt x="6175" y="20022"/>
                      <a:pt x="6197" y="20021"/>
                      <a:pt x="6219" y="20020"/>
                    </a:cubicBezTo>
                    <a:lnTo>
                      <a:pt x="6219" y="20020"/>
                    </a:lnTo>
                    <a:cubicBezTo>
                      <a:pt x="6235" y="20655"/>
                      <a:pt x="6049" y="21183"/>
                      <a:pt x="5770" y="21726"/>
                    </a:cubicBezTo>
                    <a:cubicBezTo>
                      <a:pt x="5886" y="21775"/>
                      <a:pt x="5986" y="21797"/>
                      <a:pt x="6073" y="21797"/>
                    </a:cubicBezTo>
                    <a:cubicBezTo>
                      <a:pt x="6613" y="21797"/>
                      <a:pt x="6661" y="20952"/>
                      <a:pt x="7088" y="20578"/>
                    </a:cubicBezTo>
                    <a:cubicBezTo>
                      <a:pt x="7383" y="20687"/>
                      <a:pt x="7848" y="20888"/>
                      <a:pt x="7801" y="21105"/>
                    </a:cubicBezTo>
                    <a:cubicBezTo>
                      <a:pt x="7290" y="21400"/>
                      <a:pt x="6917" y="21819"/>
                      <a:pt x="6933" y="22393"/>
                    </a:cubicBezTo>
                    <a:cubicBezTo>
                      <a:pt x="7094" y="22458"/>
                      <a:pt x="7228" y="22487"/>
                      <a:pt x="7340" y="22487"/>
                    </a:cubicBezTo>
                    <a:cubicBezTo>
                      <a:pt x="8190" y="22487"/>
                      <a:pt x="7809" y="20833"/>
                      <a:pt x="8685" y="20764"/>
                    </a:cubicBezTo>
                    <a:lnTo>
                      <a:pt x="8685" y="20764"/>
                    </a:lnTo>
                    <a:cubicBezTo>
                      <a:pt x="8096" y="22858"/>
                      <a:pt x="10717" y="21384"/>
                      <a:pt x="10360" y="23277"/>
                    </a:cubicBezTo>
                    <a:cubicBezTo>
                      <a:pt x="10640" y="22734"/>
                      <a:pt x="10360" y="22005"/>
                      <a:pt x="10857" y="21415"/>
                    </a:cubicBezTo>
                    <a:cubicBezTo>
                      <a:pt x="11927" y="21881"/>
                      <a:pt x="11880" y="24300"/>
                      <a:pt x="13648" y="24672"/>
                    </a:cubicBezTo>
                    <a:cubicBezTo>
                      <a:pt x="13681" y="24681"/>
                      <a:pt x="13712" y="24685"/>
                      <a:pt x="13742" y="24685"/>
                    </a:cubicBezTo>
                    <a:cubicBezTo>
                      <a:pt x="14046" y="24685"/>
                      <a:pt x="14255" y="24296"/>
                      <a:pt x="14579" y="24254"/>
                    </a:cubicBezTo>
                    <a:cubicBezTo>
                      <a:pt x="15417" y="24533"/>
                      <a:pt x="15618" y="25370"/>
                      <a:pt x="15587" y="26084"/>
                    </a:cubicBezTo>
                    <a:lnTo>
                      <a:pt x="16828" y="26316"/>
                    </a:lnTo>
                    <a:cubicBezTo>
                      <a:pt x="16626" y="26859"/>
                      <a:pt x="16363" y="27464"/>
                      <a:pt x="16595" y="28007"/>
                    </a:cubicBezTo>
                    <a:cubicBezTo>
                      <a:pt x="16799" y="28133"/>
                      <a:pt x="16998" y="28182"/>
                      <a:pt x="17193" y="28182"/>
                    </a:cubicBezTo>
                    <a:cubicBezTo>
                      <a:pt x="17894" y="28182"/>
                      <a:pt x="18556" y="27549"/>
                      <a:pt x="19254" y="27549"/>
                    </a:cubicBezTo>
                    <a:cubicBezTo>
                      <a:pt x="19415" y="27549"/>
                      <a:pt x="19578" y="27583"/>
                      <a:pt x="19744" y="27666"/>
                    </a:cubicBezTo>
                    <a:cubicBezTo>
                      <a:pt x="20162" y="27092"/>
                      <a:pt x="19046" y="27278"/>
                      <a:pt x="19247" y="26751"/>
                    </a:cubicBezTo>
                    <a:cubicBezTo>
                      <a:pt x="19201" y="26037"/>
                      <a:pt x="21574" y="25665"/>
                      <a:pt x="21651" y="24362"/>
                    </a:cubicBezTo>
                    <a:cubicBezTo>
                      <a:pt x="21822" y="24199"/>
                      <a:pt x="21972" y="24133"/>
                      <a:pt x="22108" y="24133"/>
                    </a:cubicBezTo>
                    <a:cubicBezTo>
                      <a:pt x="22551" y="24133"/>
                      <a:pt x="22849" y="24834"/>
                      <a:pt x="23264" y="25107"/>
                    </a:cubicBezTo>
                    <a:cubicBezTo>
                      <a:pt x="22908" y="25929"/>
                      <a:pt x="22039" y="25929"/>
                      <a:pt x="21496" y="26518"/>
                    </a:cubicBezTo>
                    <a:lnTo>
                      <a:pt x="22753" y="26316"/>
                    </a:lnTo>
                    <a:cubicBezTo>
                      <a:pt x="23812" y="26415"/>
                      <a:pt x="23405" y="27801"/>
                      <a:pt x="24203" y="27801"/>
                    </a:cubicBezTo>
                    <a:cubicBezTo>
                      <a:pt x="24281" y="27801"/>
                      <a:pt x="24370" y="27788"/>
                      <a:pt x="24474" y="27759"/>
                    </a:cubicBezTo>
                    <a:cubicBezTo>
                      <a:pt x="24519" y="27550"/>
                      <a:pt x="24477" y="27340"/>
                      <a:pt x="24585" y="27187"/>
                    </a:cubicBezTo>
                    <a:lnTo>
                      <a:pt x="24585" y="27187"/>
                    </a:lnTo>
                    <a:cubicBezTo>
                      <a:pt x="24485" y="27320"/>
                      <a:pt x="24368" y="27471"/>
                      <a:pt x="24225" y="27471"/>
                    </a:cubicBezTo>
                    <a:cubicBezTo>
                      <a:pt x="24172" y="27471"/>
                      <a:pt x="24116" y="27450"/>
                      <a:pt x="24055" y="27402"/>
                    </a:cubicBezTo>
                    <a:cubicBezTo>
                      <a:pt x="23931" y="26782"/>
                      <a:pt x="24614" y="26472"/>
                      <a:pt x="24660" y="26316"/>
                    </a:cubicBezTo>
                    <a:lnTo>
                      <a:pt x="24660" y="26316"/>
                    </a:lnTo>
                    <a:cubicBezTo>
                      <a:pt x="24970" y="26921"/>
                      <a:pt x="24428" y="27588"/>
                      <a:pt x="24831" y="27867"/>
                    </a:cubicBezTo>
                    <a:lnTo>
                      <a:pt x="25001" y="26766"/>
                    </a:lnTo>
                    <a:cubicBezTo>
                      <a:pt x="25157" y="28240"/>
                      <a:pt x="26056" y="30240"/>
                      <a:pt x="26614" y="31155"/>
                    </a:cubicBezTo>
                    <a:cubicBezTo>
                      <a:pt x="26242" y="29263"/>
                      <a:pt x="25684" y="27076"/>
                      <a:pt x="24350" y="25805"/>
                    </a:cubicBezTo>
                    <a:cubicBezTo>
                      <a:pt x="22427" y="25029"/>
                      <a:pt x="24273" y="23525"/>
                      <a:pt x="24288" y="22315"/>
                    </a:cubicBezTo>
                    <a:cubicBezTo>
                      <a:pt x="23497" y="22206"/>
                      <a:pt x="23233" y="21555"/>
                      <a:pt x="23342" y="20811"/>
                    </a:cubicBezTo>
                    <a:cubicBezTo>
                      <a:pt x="23504" y="20676"/>
                      <a:pt x="23638" y="20622"/>
                      <a:pt x="23753" y="20622"/>
                    </a:cubicBezTo>
                    <a:cubicBezTo>
                      <a:pt x="24186" y="20622"/>
                      <a:pt x="24356" y="21371"/>
                      <a:pt x="24736" y="21371"/>
                    </a:cubicBezTo>
                    <a:cubicBezTo>
                      <a:pt x="24838" y="21371"/>
                      <a:pt x="24954" y="21318"/>
                      <a:pt x="25095" y="21183"/>
                    </a:cubicBezTo>
                    <a:cubicBezTo>
                      <a:pt x="24521" y="20640"/>
                      <a:pt x="24040" y="20299"/>
                      <a:pt x="23388" y="19880"/>
                    </a:cubicBezTo>
                    <a:lnTo>
                      <a:pt x="22846" y="16049"/>
                    </a:lnTo>
                    <a:lnTo>
                      <a:pt x="22846" y="16049"/>
                    </a:lnTo>
                    <a:cubicBezTo>
                      <a:pt x="22886" y="16057"/>
                      <a:pt x="22926" y="16061"/>
                      <a:pt x="22965" y="16061"/>
                    </a:cubicBezTo>
                    <a:cubicBezTo>
                      <a:pt x="23441" y="16061"/>
                      <a:pt x="23832" y="15485"/>
                      <a:pt x="23761" y="15041"/>
                    </a:cubicBezTo>
                    <a:lnTo>
                      <a:pt x="23761" y="15041"/>
                    </a:lnTo>
                    <a:cubicBezTo>
                      <a:pt x="23480" y="15085"/>
                      <a:pt x="23223" y="15117"/>
                      <a:pt x="22977" y="15117"/>
                    </a:cubicBezTo>
                    <a:cubicBezTo>
                      <a:pt x="22446" y="15117"/>
                      <a:pt x="21964" y="14970"/>
                      <a:pt x="21403" y="14483"/>
                    </a:cubicBezTo>
                    <a:cubicBezTo>
                      <a:pt x="21372" y="13909"/>
                      <a:pt x="20659" y="13521"/>
                      <a:pt x="21326" y="13133"/>
                    </a:cubicBezTo>
                    <a:lnTo>
                      <a:pt x="21326" y="13133"/>
                    </a:lnTo>
                    <a:cubicBezTo>
                      <a:pt x="21580" y="13232"/>
                      <a:pt x="21834" y="13498"/>
                      <a:pt x="22135" y="13498"/>
                    </a:cubicBezTo>
                    <a:cubicBezTo>
                      <a:pt x="22165" y="13498"/>
                      <a:pt x="22195" y="13496"/>
                      <a:pt x="22225" y="13490"/>
                    </a:cubicBezTo>
                    <a:cubicBezTo>
                      <a:pt x="20659" y="11582"/>
                      <a:pt x="21062" y="8760"/>
                      <a:pt x="19465" y="6728"/>
                    </a:cubicBezTo>
                    <a:cubicBezTo>
                      <a:pt x="19728" y="6107"/>
                      <a:pt x="20969" y="6340"/>
                      <a:pt x="20705" y="5518"/>
                    </a:cubicBezTo>
                    <a:lnTo>
                      <a:pt x="20705" y="5518"/>
                    </a:lnTo>
                    <a:cubicBezTo>
                      <a:pt x="20508" y="5574"/>
                      <a:pt x="20319" y="5598"/>
                      <a:pt x="20138" y="5598"/>
                    </a:cubicBezTo>
                    <a:cubicBezTo>
                      <a:pt x="19763" y="5598"/>
                      <a:pt x="19422" y="5494"/>
                      <a:pt x="19108" y="5348"/>
                    </a:cubicBezTo>
                    <a:cubicBezTo>
                      <a:pt x="18643" y="4277"/>
                      <a:pt x="17262" y="3579"/>
                      <a:pt x="17092" y="2540"/>
                    </a:cubicBezTo>
                    <a:cubicBezTo>
                      <a:pt x="16975" y="2573"/>
                      <a:pt x="16869" y="2587"/>
                      <a:pt x="16770" y="2587"/>
                    </a:cubicBezTo>
                    <a:cubicBezTo>
                      <a:pt x="15945" y="2587"/>
                      <a:pt x="15682" y="1562"/>
                      <a:pt x="14731" y="1562"/>
                    </a:cubicBezTo>
                    <a:cubicBezTo>
                      <a:pt x="14663" y="1562"/>
                      <a:pt x="14592" y="1568"/>
                      <a:pt x="14517" y="1579"/>
                    </a:cubicBezTo>
                    <a:cubicBezTo>
                      <a:pt x="14207" y="1424"/>
                      <a:pt x="14595" y="1082"/>
                      <a:pt x="14269" y="850"/>
                    </a:cubicBezTo>
                    <a:cubicBezTo>
                      <a:pt x="13217" y="619"/>
                      <a:pt x="11524" y="1"/>
                      <a:pt x="99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1"/>
              <p:cNvSpPr/>
              <p:nvPr/>
            </p:nvSpPr>
            <p:spPr>
              <a:xfrm>
                <a:off x="4676775" y="1262850"/>
                <a:ext cx="372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74" extrusionOk="0">
                    <a:moveTo>
                      <a:pt x="422" y="0"/>
                    </a:moveTo>
                    <a:cubicBezTo>
                      <a:pt x="265" y="0"/>
                      <a:pt x="117" y="69"/>
                      <a:pt x="1" y="251"/>
                    </a:cubicBezTo>
                    <a:cubicBezTo>
                      <a:pt x="193" y="663"/>
                      <a:pt x="324" y="965"/>
                      <a:pt x="781" y="965"/>
                    </a:cubicBezTo>
                    <a:cubicBezTo>
                      <a:pt x="841" y="965"/>
                      <a:pt x="906" y="960"/>
                      <a:pt x="978" y="949"/>
                    </a:cubicBezTo>
                    <a:cubicBezTo>
                      <a:pt x="1002" y="966"/>
                      <a:pt x="1032" y="974"/>
                      <a:pt x="1064" y="974"/>
                    </a:cubicBezTo>
                    <a:cubicBezTo>
                      <a:pt x="1239" y="974"/>
                      <a:pt x="1489" y="743"/>
                      <a:pt x="1319" y="468"/>
                    </a:cubicBezTo>
                    <a:cubicBezTo>
                      <a:pt x="1110" y="291"/>
                      <a:pt x="746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1"/>
              <p:cNvSpPr/>
              <p:nvPr/>
            </p:nvSpPr>
            <p:spPr>
              <a:xfrm>
                <a:off x="4739600" y="1433900"/>
                <a:ext cx="120225" cy="11677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4671" extrusionOk="0">
                    <a:moveTo>
                      <a:pt x="1225" y="1"/>
                    </a:moveTo>
                    <a:cubicBezTo>
                      <a:pt x="0" y="2032"/>
                      <a:pt x="2420" y="3366"/>
                      <a:pt x="3738" y="4514"/>
                    </a:cubicBezTo>
                    <a:cubicBezTo>
                      <a:pt x="3811" y="4623"/>
                      <a:pt x="3961" y="4670"/>
                      <a:pt x="4119" y="4670"/>
                    </a:cubicBezTo>
                    <a:cubicBezTo>
                      <a:pt x="4367" y="4670"/>
                      <a:pt x="4634" y="4554"/>
                      <a:pt x="4653" y="4374"/>
                    </a:cubicBezTo>
                    <a:cubicBezTo>
                      <a:pt x="4808" y="3087"/>
                      <a:pt x="3149" y="2978"/>
                      <a:pt x="2435" y="2094"/>
                    </a:cubicBezTo>
                    <a:cubicBezTo>
                      <a:pt x="2327" y="1334"/>
                      <a:pt x="1939" y="249"/>
                      <a:pt x="12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1"/>
              <p:cNvSpPr/>
              <p:nvPr/>
            </p:nvSpPr>
            <p:spPr>
              <a:xfrm>
                <a:off x="4200500" y="1612050"/>
                <a:ext cx="21175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552" extrusionOk="0">
                    <a:moveTo>
                      <a:pt x="541" y="0"/>
                    </a:moveTo>
                    <a:cubicBezTo>
                      <a:pt x="1" y="0"/>
                      <a:pt x="846" y="407"/>
                      <a:pt x="130" y="536"/>
                    </a:cubicBezTo>
                    <a:cubicBezTo>
                      <a:pt x="156" y="547"/>
                      <a:pt x="184" y="551"/>
                      <a:pt x="214" y="551"/>
                    </a:cubicBezTo>
                    <a:cubicBezTo>
                      <a:pt x="456" y="551"/>
                      <a:pt x="800" y="243"/>
                      <a:pt x="704" y="9"/>
                    </a:cubicBezTo>
                    <a:cubicBezTo>
                      <a:pt x="639" y="3"/>
                      <a:pt x="585" y="0"/>
                      <a:pt x="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1"/>
              <p:cNvSpPr/>
              <p:nvPr/>
            </p:nvSpPr>
            <p:spPr>
              <a:xfrm>
                <a:off x="4439375" y="1679950"/>
                <a:ext cx="229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814" extrusionOk="0">
                    <a:moveTo>
                      <a:pt x="201" y="1"/>
                    </a:moveTo>
                    <a:cubicBezTo>
                      <a:pt x="171" y="1"/>
                      <a:pt x="141" y="3"/>
                      <a:pt x="113" y="7"/>
                    </a:cubicBezTo>
                    <a:cubicBezTo>
                      <a:pt x="153" y="179"/>
                      <a:pt x="1" y="589"/>
                      <a:pt x="158" y="589"/>
                    </a:cubicBezTo>
                    <a:cubicBezTo>
                      <a:pt x="185" y="589"/>
                      <a:pt x="221" y="577"/>
                      <a:pt x="268" y="550"/>
                    </a:cubicBezTo>
                    <a:lnTo>
                      <a:pt x="439" y="317"/>
                    </a:lnTo>
                    <a:lnTo>
                      <a:pt x="439" y="317"/>
                    </a:lnTo>
                    <a:cubicBezTo>
                      <a:pt x="529" y="362"/>
                      <a:pt x="575" y="697"/>
                      <a:pt x="411" y="803"/>
                    </a:cubicBezTo>
                    <a:lnTo>
                      <a:pt x="411" y="803"/>
                    </a:lnTo>
                    <a:lnTo>
                      <a:pt x="718" y="628"/>
                    </a:lnTo>
                    <a:cubicBezTo>
                      <a:pt x="915" y="206"/>
                      <a:pt x="500" y="1"/>
                      <a:pt x="201" y="1"/>
                    </a:cubicBezTo>
                    <a:close/>
                    <a:moveTo>
                      <a:pt x="411" y="803"/>
                    </a:moveTo>
                    <a:lnTo>
                      <a:pt x="393" y="814"/>
                    </a:lnTo>
                    <a:cubicBezTo>
                      <a:pt x="399" y="810"/>
                      <a:pt x="405" y="807"/>
                      <a:pt x="411" y="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1"/>
              <p:cNvSpPr/>
              <p:nvPr/>
            </p:nvSpPr>
            <p:spPr>
              <a:xfrm>
                <a:off x="4422800" y="1712675"/>
                <a:ext cx="3260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6" extrusionOk="0">
                    <a:moveTo>
                      <a:pt x="1211" y="1"/>
                    </a:moveTo>
                    <a:lnTo>
                      <a:pt x="621" y="1288"/>
                    </a:lnTo>
                    <a:lnTo>
                      <a:pt x="420" y="823"/>
                    </a:lnTo>
                    <a:cubicBezTo>
                      <a:pt x="420" y="1257"/>
                      <a:pt x="1" y="1319"/>
                      <a:pt x="420" y="1676"/>
                    </a:cubicBezTo>
                    <a:cubicBezTo>
                      <a:pt x="854" y="1335"/>
                      <a:pt x="1304" y="606"/>
                      <a:pt x="12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1"/>
              <p:cNvSpPr/>
              <p:nvPr/>
            </p:nvSpPr>
            <p:spPr>
              <a:xfrm>
                <a:off x="4377825" y="1732850"/>
                <a:ext cx="622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683" extrusionOk="0">
                    <a:moveTo>
                      <a:pt x="78" y="0"/>
                    </a:moveTo>
                    <a:lnTo>
                      <a:pt x="1" y="435"/>
                    </a:lnTo>
                    <a:lnTo>
                      <a:pt x="63" y="357"/>
                    </a:lnTo>
                    <a:lnTo>
                      <a:pt x="249" y="68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1"/>
              <p:cNvSpPr/>
              <p:nvPr/>
            </p:nvSpPr>
            <p:spPr>
              <a:xfrm>
                <a:off x="4367450" y="1760225"/>
                <a:ext cx="141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800" extrusionOk="0">
                    <a:moveTo>
                      <a:pt x="382" y="1"/>
                    </a:moveTo>
                    <a:cubicBezTo>
                      <a:pt x="0" y="1"/>
                      <a:pt x="107" y="800"/>
                      <a:pt x="346" y="800"/>
                    </a:cubicBezTo>
                    <a:cubicBezTo>
                      <a:pt x="373" y="800"/>
                      <a:pt x="401" y="789"/>
                      <a:pt x="431" y="767"/>
                    </a:cubicBezTo>
                    <a:cubicBezTo>
                      <a:pt x="566" y="497"/>
                      <a:pt x="431" y="50"/>
                      <a:pt x="496" y="21"/>
                    </a:cubicBezTo>
                    <a:lnTo>
                      <a:pt x="496" y="21"/>
                    </a:lnTo>
                    <a:cubicBezTo>
                      <a:pt x="510" y="26"/>
                      <a:pt x="525" y="31"/>
                      <a:pt x="540" y="38"/>
                    </a:cubicBezTo>
                    <a:cubicBezTo>
                      <a:pt x="524" y="25"/>
                      <a:pt x="512" y="20"/>
                      <a:pt x="503" y="20"/>
                    </a:cubicBezTo>
                    <a:cubicBezTo>
                      <a:pt x="501" y="20"/>
                      <a:pt x="498" y="20"/>
                      <a:pt x="496" y="21"/>
                    </a:cubicBezTo>
                    <a:lnTo>
                      <a:pt x="496" y="21"/>
                    </a:lnTo>
                    <a:cubicBezTo>
                      <a:pt x="454" y="7"/>
                      <a:pt x="416" y="1"/>
                      <a:pt x="3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1"/>
              <p:cNvSpPr/>
              <p:nvPr/>
            </p:nvSpPr>
            <p:spPr>
              <a:xfrm>
                <a:off x="4598825" y="1811950"/>
                <a:ext cx="225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55" extrusionOk="0">
                    <a:moveTo>
                      <a:pt x="436" y="0"/>
                    </a:moveTo>
                    <a:cubicBezTo>
                      <a:pt x="451" y="202"/>
                      <a:pt x="668" y="590"/>
                      <a:pt x="311" y="652"/>
                    </a:cubicBezTo>
                    <a:lnTo>
                      <a:pt x="79" y="481"/>
                    </a:lnTo>
                    <a:lnTo>
                      <a:pt x="79" y="481"/>
                    </a:lnTo>
                    <a:cubicBezTo>
                      <a:pt x="1" y="625"/>
                      <a:pt x="273" y="954"/>
                      <a:pt x="482" y="954"/>
                    </a:cubicBezTo>
                    <a:cubicBezTo>
                      <a:pt x="521" y="954"/>
                      <a:pt x="559" y="943"/>
                      <a:pt x="591" y="915"/>
                    </a:cubicBezTo>
                    <a:cubicBezTo>
                      <a:pt x="544" y="636"/>
                      <a:pt x="901" y="156"/>
                      <a:pt x="4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1"/>
              <p:cNvSpPr/>
              <p:nvPr/>
            </p:nvSpPr>
            <p:spPr>
              <a:xfrm>
                <a:off x="4625250" y="1866250"/>
                <a:ext cx="201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74" extrusionOk="0">
                    <a:moveTo>
                      <a:pt x="334" y="0"/>
                    </a:moveTo>
                    <a:cubicBezTo>
                      <a:pt x="241" y="0"/>
                      <a:pt x="139" y="66"/>
                      <a:pt x="30" y="232"/>
                    </a:cubicBezTo>
                    <a:cubicBezTo>
                      <a:pt x="1" y="451"/>
                      <a:pt x="136" y="874"/>
                      <a:pt x="486" y="874"/>
                    </a:cubicBezTo>
                    <a:cubicBezTo>
                      <a:pt x="509" y="874"/>
                      <a:pt x="532" y="872"/>
                      <a:pt x="557" y="868"/>
                    </a:cubicBezTo>
                    <a:lnTo>
                      <a:pt x="805" y="620"/>
                    </a:lnTo>
                    <a:cubicBezTo>
                      <a:pt x="709" y="340"/>
                      <a:pt x="544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7" name="Google Shape;927;p31"/>
            <p:cNvSpPr/>
            <p:nvPr/>
          </p:nvSpPr>
          <p:spPr>
            <a:xfrm>
              <a:off x="4576663" y="1243175"/>
              <a:ext cx="1308600" cy="1276800"/>
            </a:xfrm>
            <a:prstGeom prst="arc">
              <a:avLst>
                <a:gd name="adj1" fmla="val 10780397"/>
                <a:gd name="adj2" fmla="val 19331255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diamond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55A6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1"/>
            <p:cNvSpPr txBox="1"/>
            <p:nvPr/>
          </p:nvSpPr>
          <p:spPr>
            <a:xfrm>
              <a:off x="4227421" y="2018294"/>
              <a:ext cx="6891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>
                  <a:solidFill>
                    <a:srgbClr val="233C4F"/>
                  </a:solidFill>
                  <a:latin typeface="Lobster"/>
                  <a:ea typeface="Lobster"/>
                  <a:cs typeface="Lobster"/>
                  <a:sym typeface="Lobster"/>
                </a:rPr>
                <a:t>03</a:t>
              </a:r>
              <a:endParaRPr sz="3333" kern="0">
                <a:solidFill>
                  <a:srgbClr val="233C4F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grpSp>
        <p:nvGrpSpPr>
          <p:cNvPr id="929" name="Google Shape;929;p31"/>
          <p:cNvGrpSpPr/>
          <p:nvPr/>
        </p:nvGrpSpPr>
        <p:grpSpPr>
          <a:xfrm>
            <a:off x="7214911" y="2973533"/>
            <a:ext cx="1940800" cy="2264000"/>
            <a:chOff x="5411183" y="2230150"/>
            <a:chExt cx="1455600" cy="1698000"/>
          </a:xfrm>
        </p:grpSpPr>
        <p:cxnSp>
          <p:nvCxnSpPr>
            <p:cNvPr id="930" name="Google Shape;930;p31"/>
            <p:cNvCxnSpPr>
              <a:stCxn id="931" idx="2"/>
            </p:cNvCxnSpPr>
            <p:nvPr/>
          </p:nvCxnSpPr>
          <p:spPr>
            <a:xfrm>
              <a:off x="6138983" y="2638450"/>
              <a:ext cx="0" cy="12897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931" name="Google Shape;931;p31"/>
            <p:cNvSpPr/>
            <p:nvPr/>
          </p:nvSpPr>
          <p:spPr>
            <a:xfrm>
              <a:off x="5411183" y="2230150"/>
              <a:ext cx="1455600" cy="408300"/>
            </a:xfrm>
            <a:prstGeom prst="roundRect">
              <a:avLst>
                <a:gd name="adj" fmla="val 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45A68"/>
                </a:buClr>
                <a:buSzPts val="1100"/>
              </a:pPr>
              <a:r>
                <a:rPr lang="en" sz="2667" b="1" kern="0" dirty="0">
                  <a:solidFill>
                    <a:srgbClr val="233C4F"/>
                  </a:solidFill>
                  <a:latin typeface="Poppins"/>
                  <a:ea typeface="Poppins"/>
                  <a:cs typeface="Poppins"/>
                  <a:sym typeface="Poppins"/>
                </a:rPr>
                <a:t>1990</a:t>
              </a:r>
              <a:endParaRPr sz="2667" b="1" kern="0" dirty="0">
                <a:solidFill>
                  <a:srgbClr val="233C4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932" name="Google Shape;932;p31"/>
          <p:cNvSpPr txBox="1"/>
          <p:nvPr/>
        </p:nvSpPr>
        <p:spPr>
          <a:xfrm>
            <a:off x="7214903" y="5327000"/>
            <a:ext cx="1940800" cy="8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Thơ Nguyễn Khoa Điềm (thơ</a:t>
            </a:r>
            <a:r>
              <a:rPr lang="en-US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)</a:t>
            </a:r>
            <a:endParaRPr sz="2667" kern="0" dirty="0">
              <a:solidFill>
                <a:srgbClr val="5A3015"/>
              </a:solidFill>
              <a:latin typeface="Lobster" panose="020B060402020202020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933" name="Google Shape;933;p31"/>
          <p:cNvGrpSpPr/>
          <p:nvPr/>
        </p:nvGrpSpPr>
        <p:grpSpPr>
          <a:xfrm>
            <a:off x="7529792" y="2084667"/>
            <a:ext cx="1234795" cy="1074368"/>
            <a:chOff x="5647343" y="1563500"/>
            <a:chExt cx="926096" cy="805776"/>
          </a:xfrm>
        </p:grpSpPr>
        <p:grpSp>
          <p:nvGrpSpPr>
            <p:cNvPr id="934" name="Google Shape;934;p31"/>
            <p:cNvGrpSpPr/>
            <p:nvPr/>
          </p:nvGrpSpPr>
          <p:grpSpPr>
            <a:xfrm rot="-154949" flipH="1">
              <a:off x="5647343" y="1563500"/>
              <a:ext cx="926096" cy="805776"/>
              <a:chOff x="4082775" y="914425"/>
              <a:chExt cx="777050" cy="973675"/>
            </a:xfrm>
          </p:grpSpPr>
          <p:sp>
            <p:nvSpPr>
              <p:cNvPr id="935" name="Google Shape;935;p31"/>
              <p:cNvSpPr/>
              <p:nvPr/>
            </p:nvSpPr>
            <p:spPr>
              <a:xfrm>
                <a:off x="4082775" y="914425"/>
                <a:ext cx="665375" cy="778900"/>
              </a:xfrm>
              <a:custGeom>
                <a:avLst/>
                <a:gdLst/>
                <a:ahLst/>
                <a:cxnLst/>
                <a:rect l="l" t="t" r="r" b="b"/>
                <a:pathLst>
                  <a:path w="26615" h="31156" extrusionOk="0">
                    <a:moveTo>
                      <a:pt x="24598" y="27170"/>
                    </a:moveTo>
                    <a:lnTo>
                      <a:pt x="24598" y="27170"/>
                    </a:lnTo>
                    <a:cubicBezTo>
                      <a:pt x="24594" y="27175"/>
                      <a:pt x="24589" y="27181"/>
                      <a:pt x="24585" y="27187"/>
                    </a:cubicBezTo>
                    <a:lnTo>
                      <a:pt x="24585" y="27187"/>
                    </a:lnTo>
                    <a:cubicBezTo>
                      <a:pt x="24590" y="27181"/>
                      <a:pt x="24594" y="27175"/>
                      <a:pt x="24598" y="27170"/>
                    </a:cubicBezTo>
                    <a:close/>
                    <a:moveTo>
                      <a:pt x="9983" y="1"/>
                    </a:moveTo>
                    <a:cubicBezTo>
                      <a:pt x="9865" y="1"/>
                      <a:pt x="9748" y="4"/>
                      <a:pt x="9631" y="12"/>
                    </a:cubicBezTo>
                    <a:cubicBezTo>
                      <a:pt x="9190" y="517"/>
                      <a:pt x="8635" y="807"/>
                      <a:pt x="8057" y="807"/>
                    </a:cubicBezTo>
                    <a:cubicBezTo>
                      <a:pt x="7782" y="807"/>
                      <a:pt x="7503" y="742"/>
                      <a:pt x="7227" y="602"/>
                    </a:cubicBezTo>
                    <a:lnTo>
                      <a:pt x="7227" y="602"/>
                    </a:lnTo>
                    <a:cubicBezTo>
                      <a:pt x="7440" y="1226"/>
                      <a:pt x="6821" y="1783"/>
                      <a:pt x="6162" y="1783"/>
                    </a:cubicBezTo>
                    <a:cubicBezTo>
                      <a:pt x="6052" y="1783"/>
                      <a:pt x="5940" y="1767"/>
                      <a:pt x="5832" y="1734"/>
                    </a:cubicBezTo>
                    <a:lnTo>
                      <a:pt x="5832" y="1734"/>
                    </a:lnTo>
                    <a:lnTo>
                      <a:pt x="6018" y="2494"/>
                    </a:lnTo>
                    <a:cubicBezTo>
                      <a:pt x="5915" y="2464"/>
                      <a:pt x="5824" y="2450"/>
                      <a:pt x="5742" y="2450"/>
                    </a:cubicBezTo>
                    <a:cubicBezTo>
                      <a:pt x="4963" y="2450"/>
                      <a:pt x="5030" y="3678"/>
                      <a:pt x="4039" y="3678"/>
                    </a:cubicBezTo>
                    <a:cubicBezTo>
                      <a:pt x="4002" y="3678"/>
                      <a:pt x="3964" y="3676"/>
                      <a:pt x="3924" y="3672"/>
                    </a:cubicBezTo>
                    <a:lnTo>
                      <a:pt x="3924" y="3672"/>
                    </a:lnTo>
                    <a:cubicBezTo>
                      <a:pt x="3955" y="4262"/>
                      <a:pt x="4451" y="3890"/>
                      <a:pt x="4467" y="4448"/>
                    </a:cubicBezTo>
                    <a:cubicBezTo>
                      <a:pt x="3257" y="5223"/>
                      <a:pt x="3350" y="6356"/>
                      <a:pt x="1861" y="6805"/>
                    </a:cubicBezTo>
                    <a:lnTo>
                      <a:pt x="2823" y="7581"/>
                    </a:lnTo>
                    <a:cubicBezTo>
                      <a:pt x="1861" y="9597"/>
                      <a:pt x="1396" y="12079"/>
                      <a:pt x="0" y="13583"/>
                    </a:cubicBezTo>
                    <a:cubicBezTo>
                      <a:pt x="529" y="13541"/>
                      <a:pt x="921" y="13231"/>
                      <a:pt x="1324" y="13231"/>
                    </a:cubicBezTo>
                    <a:cubicBezTo>
                      <a:pt x="1511" y="13231"/>
                      <a:pt x="1701" y="13298"/>
                      <a:pt x="1908" y="13490"/>
                    </a:cubicBezTo>
                    <a:cubicBezTo>
                      <a:pt x="2094" y="14607"/>
                      <a:pt x="1117" y="15677"/>
                      <a:pt x="1644" y="16747"/>
                    </a:cubicBezTo>
                    <a:cubicBezTo>
                      <a:pt x="962" y="17352"/>
                      <a:pt x="0" y="18515"/>
                      <a:pt x="16" y="19074"/>
                    </a:cubicBezTo>
                    <a:cubicBezTo>
                      <a:pt x="744" y="18314"/>
                      <a:pt x="2140" y="18158"/>
                      <a:pt x="2482" y="17042"/>
                    </a:cubicBezTo>
                    <a:cubicBezTo>
                      <a:pt x="2517" y="16912"/>
                      <a:pt x="2586" y="16860"/>
                      <a:pt x="2666" y="16860"/>
                    </a:cubicBezTo>
                    <a:cubicBezTo>
                      <a:pt x="2864" y="16860"/>
                      <a:pt x="3135" y="17176"/>
                      <a:pt x="3179" y="17429"/>
                    </a:cubicBezTo>
                    <a:cubicBezTo>
                      <a:pt x="4668" y="18251"/>
                      <a:pt x="2575" y="19446"/>
                      <a:pt x="2714" y="20345"/>
                    </a:cubicBezTo>
                    <a:cubicBezTo>
                      <a:pt x="2816" y="20414"/>
                      <a:pt x="2923" y="20445"/>
                      <a:pt x="3029" y="20445"/>
                    </a:cubicBezTo>
                    <a:cubicBezTo>
                      <a:pt x="3568" y="20445"/>
                      <a:pt x="4102" y="19656"/>
                      <a:pt x="4064" y="19074"/>
                    </a:cubicBezTo>
                    <a:cubicBezTo>
                      <a:pt x="4220" y="18997"/>
                      <a:pt x="4357" y="18964"/>
                      <a:pt x="4479" y="18964"/>
                    </a:cubicBezTo>
                    <a:cubicBezTo>
                      <a:pt x="5179" y="18964"/>
                      <a:pt x="5424" y="20022"/>
                      <a:pt x="6153" y="20022"/>
                    </a:cubicBezTo>
                    <a:cubicBezTo>
                      <a:pt x="6175" y="20022"/>
                      <a:pt x="6197" y="20021"/>
                      <a:pt x="6219" y="20020"/>
                    </a:cubicBezTo>
                    <a:lnTo>
                      <a:pt x="6219" y="20020"/>
                    </a:lnTo>
                    <a:cubicBezTo>
                      <a:pt x="6235" y="20655"/>
                      <a:pt x="6049" y="21183"/>
                      <a:pt x="5770" y="21726"/>
                    </a:cubicBezTo>
                    <a:cubicBezTo>
                      <a:pt x="5886" y="21775"/>
                      <a:pt x="5986" y="21797"/>
                      <a:pt x="6073" y="21797"/>
                    </a:cubicBezTo>
                    <a:cubicBezTo>
                      <a:pt x="6613" y="21797"/>
                      <a:pt x="6661" y="20952"/>
                      <a:pt x="7088" y="20578"/>
                    </a:cubicBezTo>
                    <a:cubicBezTo>
                      <a:pt x="7383" y="20687"/>
                      <a:pt x="7848" y="20888"/>
                      <a:pt x="7801" y="21105"/>
                    </a:cubicBezTo>
                    <a:cubicBezTo>
                      <a:pt x="7290" y="21400"/>
                      <a:pt x="6917" y="21819"/>
                      <a:pt x="6933" y="22393"/>
                    </a:cubicBezTo>
                    <a:cubicBezTo>
                      <a:pt x="7094" y="22458"/>
                      <a:pt x="7228" y="22487"/>
                      <a:pt x="7340" y="22487"/>
                    </a:cubicBezTo>
                    <a:cubicBezTo>
                      <a:pt x="8190" y="22487"/>
                      <a:pt x="7809" y="20833"/>
                      <a:pt x="8685" y="20764"/>
                    </a:cubicBezTo>
                    <a:lnTo>
                      <a:pt x="8685" y="20764"/>
                    </a:lnTo>
                    <a:cubicBezTo>
                      <a:pt x="8096" y="22858"/>
                      <a:pt x="10717" y="21384"/>
                      <a:pt x="10360" y="23277"/>
                    </a:cubicBezTo>
                    <a:cubicBezTo>
                      <a:pt x="10640" y="22734"/>
                      <a:pt x="10360" y="22005"/>
                      <a:pt x="10857" y="21415"/>
                    </a:cubicBezTo>
                    <a:cubicBezTo>
                      <a:pt x="11927" y="21881"/>
                      <a:pt x="11880" y="24300"/>
                      <a:pt x="13648" y="24672"/>
                    </a:cubicBezTo>
                    <a:cubicBezTo>
                      <a:pt x="13681" y="24681"/>
                      <a:pt x="13712" y="24685"/>
                      <a:pt x="13742" y="24685"/>
                    </a:cubicBezTo>
                    <a:cubicBezTo>
                      <a:pt x="14046" y="24685"/>
                      <a:pt x="14255" y="24296"/>
                      <a:pt x="14579" y="24254"/>
                    </a:cubicBezTo>
                    <a:cubicBezTo>
                      <a:pt x="15417" y="24533"/>
                      <a:pt x="15618" y="25370"/>
                      <a:pt x="15587" y="26084"/>
                    </a:cubicBezTo>
                    <a:lnTo>
                      <a:pt x="16828" y="26316"/>
                    </a:lnTo>
                    <a:cubicBezTo>
                      <a:pt x="16626" y="26859"/>
                      <a:pt x="16363" y="27464"/>
                      <a:pt x="16595" y="28007"/>
                    </a:cubicBezTo>
                    <a:cubicBezTo>
                      <a:pt x="16799" y="28133"/>
                      <a:pt x="16998" y="28182"/>
                      <a:pt x="17193" y="28182"/>
                    </a:cubicBezTo>
                    <a:cubicBezTo>
                      <a:pt x="17894" y="28182"/>
                      <a:pt x="18556" y="27549"/>
                      <a:pt x="19254" y="27549"/>
                    </a:cubicBezTo>
                    <a:cubicBezTo>
                      <a:pt x="19415" y="27549"/>
                      <a:pt x="19578" y="27583"/>
                      <a:pt x="19744" y="27666"/>
                    </a:cubicBezTo>
                    <a:cubicBezTo>
                      <a:pt x="20162" y="27092"/>
                      <a:pt x="19046" y="27278"/>
                      <a:pt x="19247" y="26751"/>
                    </a:cubicBezTo>
                    <a:cubicBezTo>
                      <a:pt x="19201" y="26037"/>
                      <a:pt x="21574" y="25665"/>
                      <a:pt x="21651" y="24362"/>
                    </a:cubicBezTo>
                    <a:cubicBezTo>
                      <a:pt x="21822" y="24199"/>
                      <a:pt x="21972" y="24133"/>
                      <a:pt x="22108" y="24133"/>
                    </a:cubicBezTo>
                    <a:cubicBezTo>
                      <a:pt x="22551" y="24133"/>
                      <a:pt x="22849" y="24834"/>
                      <a:pt x="23264" y="25107"/>
                    </a:cubicBezTo>
                    <a:cubicBezTo>
                      <a:pt x="22908" y="25929"/>
                      <a:pt x="22039" y="25929"/>
                      <a:pt x="21496" y="26518"/>
                    </a:cubicBezTo>
                    <a:lnTo>
                      <a:pt x="22753" y="26316"/>
                    </a:lnTo>
                    <a:cubicBezTo>
                      <a:pt x="23812" y="26415"/>
                      <a:pt x="23405" y="27801"/>
                      <a:pt x="24203" y="27801"/>
                    </a:cubicBezTo>
                    <a:cubicBezTo>
                      <a:pt x="24281" y="27801"/>
                      <a:pt x="24370" y="27788"/>
                      <a:pt x="24474" y="27759"/>
                    </a:cubicBezTo>
                    <a:cubicBezTo>
                      <a:pt x="24519" y="27550"/>
                      <a:pt x="24477" y="27340"/>
                      <a:pt x="24585" y="27187"/>
                    </a:cubicBezTo>
                    <a:lnTo>
                      <a:pt x="24585" y="27187"/>
                    </a:lnTo>
                    <a:cubicBezTo>
                      <a:pt x="24485" y="27320"/>
                      <a:pt x="24368" y="27471"/>
                      <a:pt x="24225" y="27471"/>
                    </a:cubicBezTo>
                    <a:cubicBezTo>
                      <a:pt x="24172" y="27471"/>
                      <a:pt x="24116" y="27450"/>
                      <a:pt x="24055" y="27402"/>
                    </a:cubicBezTo>
                    <a:cubicBezTo>
                      <a:pt x="23931" y="26782"/>
                      <a:pt x="24614" y="26472"/>
                      <a:pt x="24660" y="26316"/>
                    </a:cubicBezTo>
                    <a:lnTo>
                      <a:pt x="24660" y="26316"/>
                    </a:lnTo>
                    <a:cubicBezTo>
                      <a:pt x="24970" y="26921"/>
                      <a:pt x="24428" y="27588"/>
                      <a:pt x="24831" y="27867"/>
                    </a:cubicBezTo>
                    <a:lnTo>
                      <a:pt x="25001" y="26766"/>
                    </a:lnTo>
                    <a:cubicBezTo>
                      <a:pt x="25157" y="28240"/>
                      <a:pt x="26056" y="30240"/>
                      <a:pt x="26614" y="31155"/>
                    </a:cubicBezTo>
                    <a:cubicBezTo>
                      <a:pt x="26242" y="29263"/>
                      <a:pt x="25684" y="27076"/>
                      <a:pt x="24350" y="25805"/>
                    </a:cubicBezTo>
                    <a:cubicBezTo>
                      <a:pt x="22427" y="25029"/>
                      <a:pt x="24273" y="23525"/>
                      <a:pt x="24288" y="22315"/>
                    </a:cubicBezTo>
                    <a:cubicBezTo>
                      <a:pt x="23497" y="22206"/>
                      <a:pt x="23233" y="21555"/>
                      <a:pt x="23342" y="20811"/>
                    </a:cubicBezTo>
                    <a:cubicBezTo>
                      <a:pt x="23504" y="20676"/>
                      <a:pt x="23638" y="20622"/>
                      <a:pt x="23753" y="20622"/>
                    </a:cubicBezTo>
                    <a:cubicBezTo>
                      <a:pt x="24186" y="20622"/>
                      <a:pt x="24356" y="21371"/>
                      <a:pt x="24736" y="21371"/>
                    </a:cubicBezTo>
                    <a:cubicBezTo>
                      <a:pt x="24838" y="21371"/>
                      <a:pt x="24954" y="21318"/>
                      <a:pt x="25095" y="21183"/>
                    </a:cubicBezTo>
                    <a:cubicBezTo>
                      <a:pt x="24521" y="20640"/>
                      <a:pt x="24040" y="20299"/>
                      <a:pt x="23388" y="19880"/>
                    </a:cubicBezTo>
                    <a:lnTo>
                      <a:pt x="22846" y="16049"/>
                    </a:lnTo>
                    <a:lnTo>
                      <a:pt x="22846" y="16049"/>
                    </a:lnTo>
                    <a:cubicBezTo>
                      <a:pt x="22886" y="16057"/>
                      <a:pt x="22926" y="16061"/>
                      <a:pt x="22965" y="16061"/>
                    </a:cubicBezTo>
                    <a:cubicBezTo>
                      <a:pt x="23441" y="16061"/>
                      <a:pt x="23832" y="15485"/>
                      <a:pt x="23761" y="15041"/>
                    </a:cubicBezTo>
                    <a:lnTo>
                      <a:pt x="23761" y="15041"/>
                    </a:lnTo>
                    <a:cubicBezTo>
                      <a:pt x="23480" y="15085"/>
                      <a:pt x="23223" y="15117"/>
                      <a:pt x="22977" y="15117"/>
                    </a:cubicBezTo>
                    <a:cubicBezTo>
                      <a:pt x="22446" y="15117"/>
                      <a:pt x="21964" y="14970"/>
                      <a:pt x="21403" y="14483"/>
                    </a:cubicBezTo>
                    <a:cubicBezTo>
                      <a:pt x="21372" y="13909"/>
                      <a:pt x="20659" y="13521"/>
                      <a:pt x="21326" y="13133"/>
                    </a:cubicBezTo>
                    <a:lnTo>
                      <a:pt x="21326" y="13133"/>
                    </a:lnTo>
                    <a:cubicBezTo>
                      <a:pt x="21580" y="13232"/>
                      <a:pt x="21834" y="13498"/>
                      <a:pt x="22135" y="13498"/>
                    </a:cubicBezTo>
                    <a:cubicBezTo>
                      <a:pt x="22165" y="13498"/>
                      <a:pt x="22195" y="13496"/>
                      <a:pt x="22225" y="13490"/>
                    </a:cubicBezTo>
                    <a:cubicBezTo>
                      <a:pt x="20659" y="11582"/>
                      <a:pt x="21062" y="8760"/>
                      <a:pt x="19465" y="6728"/>
                    </a:cubicBezTo>
                    <a:cubicBezTo>
                      <a:pt x="19728" y="6107"/>
                      <a:pt x="20969" y="6340"/>
                      <a:pt x="20705" y="5518"/>
                    </a:cubicBezTo>
                    <a:lnTo>
                      <a:pt x="20705" y="5518"/>
                    </a:lnTo>
                    <a:cubicBezTo>
                      <a:pt x="20508" y="5574"/>
                      <a:pt x="20319" y="5598"/>
                      <a:pt x="20138" y="5598"/>
                    </a:cubicBezTo>
                    <a:cubicBezTo>
                      <a:pt x="19763" y="5598"/>
                      <a:pt x="19422" y="5494"/>
                      <a:pt x="19108" y="5348"/>
                    </a:cubicBezTo>
                    <a:cubicBezTo>
                      <a:pt x="18643" y="4277"/>
                      <a:pt x="17262" y="3579"/>
                      <a:pt x="17092" y="2540"/>
                    </a:cubicBezTo>
                    <a:cubicBezTo>
                      <a:pt x="16975" y="2573"/>
                      <a:pt x="16869" y="2587"/>
                      <a:pt x="16770" y="2587"/>
                    </a:cubicBezTo>
                    <a:cubicBezTo>
                      <a:pt x="15945" y="2587"/>
                      <a:pt x="15682" y="1562"/>
                      <a:pt x="14731" y="1562"/>
                    </a:cubicBezTo>
                    <a:cubicBezTo>
                      <a:pt x="14663" y="1562"/>
                      <a:pt x="14592" y="1568"/>
                      <a:pt x="14517" y="1579"/>
                    </a:cubicBezTo>
                    <a:cubicBezTo>
                      <a:pt x="14207" y="1424"/>
                      <a:pt x="14595" y="1082"/>
                      <a:pt x="14269" y="850"/>
                    </a:cubicBezTo>
                    <a:cubicBezTo>
                      <a:pt x="13217" y="619"/>
                      <a:pt x="11524" y="1"/>
                      <a:pt x="99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1"/>
              <p:cNvSpPr/>
              <p:nvPr/>
            </p:nvSpPr>
            <p:spPr>
              <a:xfrm>
                <a:off x="4676775" y="1262850"/>
                <a:ext cx="372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74" extrusionOk="0">
                    <a:moveTo>
                      <a:pt x="422" y="0"/>
                    </a:moveTo>
                    <a:cubicBezTo>
                      <a:pt x="265" y="0"/>
                      <a:pt x="117" y="69"/>
                      <a:pt x="1" y="251"/>
                    </a:cubicBezTo>
                    <a:cubicBezTo>
                      <a:pt x="193" y="663"/>
                      <a:pt x="324" y="965"/>
                      <a:pt x="781" y="965"/>
                    </a:cubicBezTo>
                    <a:cubicBezTo>
                      <a:pt x="841" y="965"/>
                      <a:pt x="906" y="960"/>
                      <a:pt x="978" y="949"/>
                    </a:cubicBezTo>
                    <a:cubicBezTo>
                      <a:pt x="1002" y="966"/>
                      <a:pt x="1032" y="974"/>
                      <a:pt x="1064" y="974"/>
                    </a:cubicBezTo>
                    <a:cubicBezTo>
                      <a:pt x="1239" y="974"/>
                      <a:pt x="1489" y="743"/>
                      <a:pt x="1319" y="468"/>
                    </a:cubicBezTo>
                    <a:cubicBezTo>
                      <a:pt x="1110" y="291"/>
                      <a:pt x="746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1"/>
              <p:cNvSpPr/>
              <p:nvPr/>
            </p:nvSpPr>
            <p:spPr>
              <a:xfrm>
                <a:off x="4739600" y="1433900"/>
                <a:ext cx="120225" cy="11677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4671" extrusionOk="0">
                    <a:moveTo>
                      <a:pt x="1225" y="1"/>
                    </a:moveTo>
                    <a:cubicBezTo>
                      <a:pt x="0" y="2032"/>
                      <a:pt x="2420" y="3366"/>
                      <a:pt x="3738" y="4514"/>
                    </a:cubicBezTo>
                    <a:cubicBezTo>
                      <a:pt x="3811" y="4623"/>
                      <a:pt x="3961" y="4670"/>
                      <a:pt x="4119" y="4670"/>
                    </a:cubicBezTo>
                    <a:cubicBezTo>
                      <a:pt x="4367" y="4670"/>
                      <a:pt x="4634" y="4554"/>
                      <a:pt x="4653" y="4374"/>
                    </a:cubicBezTo>
                    <a:cubicBezTo>
                      <a:pt x="4808" y="3087"/>
                      <a:pt x="3149" y="2978"/>
                      <a:pt x="2435" y="2094"/>
                    </a:cubicBezTo>
                    <a:cubicBezTo>
                      <a:pt x="2327" y="1334"/>
                      <a:pt x="1939" y="249"/>
                      <a:pt x="12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1"/>
              <p:cNvSpPr/>
              <p:nvPr/>
            </p:nvSpPr>
            <p:spPr>
              <a:xfrm>
                <a:off x="4200500" y="1612050"/>
                <a:ext cx="21175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552" extrusionOk="0">
                    <a:moveTo>
                      <a:pt x="541" y="0"/>
                    </a:moveTo>
                    <a:cubicBezTo>
                      <a:pt x="1" y="0"/>
                      <a:pt x="846" y="407"/>
                      <a:pt x="130" y="536"/>
                    </a:cubicBezTo>
                    <a:cubicBezTo>
                      <a:pt x="156" y="547"/>
                      <a:pt x="184" y="551"/>
                      <a:pt x="214" y="551"/>
                    </a:cubicBezTo>
                    <a:cubicBezTo>
                      <a:pt x="456" y="551"/>
                      <a:pt x="800" y="243"/>
                      <a:pt x="704" y="9"/>
                    </a:cubicBezTo>
                    <a:cubicBezTo>
                      <a:pt x="639" y="3"/>
                      <a:pt x="585" y="0"/>
                      <a:pt x="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1"/>
              <p:cNvSpPr/>
              <p:nvPr/>
            </p:nvSpPr>
            <p:spPr>
              <a:xfrm>
                <a:off x="4439375" y="1679950"/>
                <a:ext cx="229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814" extrusionOk="0">
                    <a:moveTo>
                      <a:pt x="201" y="1"/>
                    </a:moveTo>
                    <a:cubicBezTo>
                      <a:pt x="171" y="1"/>
                      <a:pt x="141" y="3"/>
                      <a:pt x="113" y="7"/>
                    </a:cubicBezTo>
                    <a:cubicBezTo>
                      <a:pt x="153" y="179"/>
                      <a:pt x="1" y="589"/>
                      <a:pt x="158" y="589"/>
                    </a:cubicBezTo>
                    <a:cubicBezTo>
                      <a:pt x="185" y="589"/>
                      <a:pt x="221" y="577"/>
                      <a:pt x="268" y="550"/>
                    </a:cubicBezTo>
                    <a:lnTo>
                      <a:pt x="439" y="317"/>
                    </a:lnTo>
                    <a:lnTo>
                      <a:pt x="439" y="317"/>
                    </a:lnTo>
                    <a:cubicBezTo>
                      <a:pt x="529" y="362"/>
                      <a:pt x="575" y="697"/>
                      <a:pt x="411" y="803"/>
                    </a:cubicBezTo>
                    <a:lnTo>
                      <a:pt x="411" y="803"/>
                    </a:lnTo>
                    <a:lnTo>
                      <a:pt x="718" y="628"/>
                    </a:lnTo>
                    <a:cubicBezTo>
                      <a:pt x="915" y="206"/>
                      <a:pt x="500" y="1"/>
                      <a:pt x="201" y="1"/>
                    </a:cubicBezTo>
                    <a:close/>
                    <a:moveTo>
                      <a:pt x="411" y="803"/>
                    </a:moveTo>
                    <a:lnTo>
                      <a:pt x="393" y="814"/>
                    </a:lnTo>
                    <a:cubicBezTo>
                      <a:pt x="399" y="810"/>
                      <a:pt x="405" y="807"/>
                      <a:pt x="411" y="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1"/>
              <p:cNvSpPr/>
              <p:nvPr/>
            </p:nvSpPr>
            <p:spPr>
              <a:xfrm>
                <a:off x="4422800" y="1712675"/>
                <a:ext cx="3260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6" extrusionOk="0">
                    <a:moveTo>
                      <a:pt x="1211" y="1"/>
                    </a:moveTo>
                    <a:lnTo>
                      <a:pt x="621" y="1288"/>
                    </a:lnTo>
                    <a:lnTo>
                      <a:pt x="420" y="823"/>
                    </a:lnTo>
                    <a:cubicBezTo>
                      <a:pt x="420" y="1257"/>
                      <a:pt x="1" y="1319"/>
                      <a:pt x="420" y="1676"/>
                    </a:cubicBezTo>
                    <a:cubicBezTo>
                      <a:pt x="854" y="1335"/>
                      <a:pt x="1304" y="606"/>
                      <a:pt x="12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1"/>
              <p:cNvSpPr/>
              <p:nvPr/>
            </p:nvSpPr>
            <p:spPr>
              <a:xfrm>
                <a:off x="4377825" y="1732850"/>
                <a:ext cx="622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683" extrusionOk="0">
                    <a:moveTo>
                      <a:pt x="78" y="0"/>
                    </a:moveTo>
                    <a:lnTo>
                      <a:pt x="1" y="435"/>
                    </a:lnTo>
                    <a:lnTo>
                      <a:pt x="63" y="357"/>
                    </a:lnTo>
                    <a:lnTo>
                      <a:pt x="249" y="68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1"/>
              <p:cNvSpPr/>
              <p:nvPr/>
            </p:nvSpPr>
            <p:spPr>
              <a:xfrm>
                <a:off x="4367450" y="1760225"/>
                <a:ext cx="141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800" extrusionOk="0">
                    <a:moveTo>
                      <a:pt x="382" y="1"/>
                    </a:moveTo>
                    <a:cubicBezTo>
                      <a:pt x="0" y="1"/>
                      <a:pt x="107" y="800"/>
                      <a:pt x="346" y="800"/>
                    </a:cubicBezTo>
                    <a:cubicBezTo>
                      <a:pt x="373" y="800"/>
                      <a:pt x="401" y="789"/>
                      <a:pt x="431" y="767"/>
                    </a:cubicBezTo>
                    <a:cubicBezTo>
                      <a:pt x="566" y="497"/>
                      <a:pt x="431" y="50"/>
                      <a:pt x="496" y="21"/>
                    </a:cubicBezTo>
                    <a:lnTo>
                      <a:pt x="496" y="21"/>
                    </a:lnTo>
                    <a:cubicBezTo>
                      <a:pt x="510" y="26"/>
                      <a:pt x="525" y="31"/>
                      <a:pt x="540" y="38"/>
                    </a:cubicBezTo>
                    <a:cubicBezTo>
                      <a:pt x="524" y="25"/>
                      <a:pt x="512" y="20"/>
                      <a:pt x="503" y="20"/>
                    </a:cubicBezTo>
                    <a:cubicBezTo>
                      <a:pt x="501" y="20"/>
                      <a:pt x="498" y="20"/>
                      <a:pt x="496" y="21"/>
                    </a:cubicBezTo>
                    <a:lnTo>
                      <a:pt x="496" y="21"/>
                    </a:lnTo>
                    <a:cubicBezTo>
                      <a:pt x="454" y="7"/>
                      <a:pt x="416" y="1"/>
                      <a:pt x="3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1"/>
              <p:cNvSpPr/>
              <p:nvPr/>
            </p:nvSpPr>
            <p:spPr>
              <a:xfrm>
                <a:off x="4598825" y="1811950"/>
                <a:ext cx="225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55" extrusionOk="0">
                    <a:moveTo>
                      <a:pt x="436" y="0"/>
                    </a:moveTo>
                    <a:cubicBezTo>
                      <a:pt x="451" y="202"/>
                      <a:pt x="668" y="590"/>
                      <a:pt x="311" y="652"/>
                    </a:cubicBezTo>
                    <a:lnTo>
                      <a:pt x="79" y="481"/>
                    </a:lnTo>
                    <a:lnTo>
                      <a:pt x="79" y="481"/>
                    </a:lnTo>
                    <a:cubicBezTo>
                      <a:pt x="1" y="625"/>
                      <a:pt x="273" y="954"/>
                      <a:pt x="482" y="954"/>
                    </a:cubicBezTo>
                    <a:cubicBezTo>
                      <a:pt x="521" y="954"/>
                      <a:pt x="559" y="943"/>
                      <a:pt x="591" y="915"/>
                    </a:cubicBezTo>
                    <a:cubicBezTo>
                      <a:pt x="544" y="636"/>
                      <a:pt x="901" y="156"/>
                      <a:pt x="4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1"/>
              <p:cNvSpPr/>
              <p:nvPr/>
            </p:nvSpPr>
            <p:spPr>
              <a:xfrm>
                <a:off x="4625250" y="1866250"/>
                <a:ext cx="201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74" extrusionOk="0">
                    <a:moveTo>
                      <a:pt x="334" y="0"/>
                    </a:moveTo>
                    <a:cubicBezTo>
                      <a:pt x="241" y="0"/>
                      <a:pt x="139" y="66"/>
                      <a:pt x="30" y="232"/>
                    </a:cubicBezTo>
                    <a:cubicBezTo>
                      <a:pt x="1" y="451"/>
                      <a:pt x="136" y="874"/>
                      <a:pt x="486" y="874"/>
                    </a:cubicBezTo>
                    <a:cubicBezTo>
                      <a:pt x="509" y="874"/>
                      <a:pt x="532" y="872"/>
                      <a:pt x="557" y="868"/>
                    </a:cubicBezTo>
                    <a:lnTo>
                      <a:pt x="805" y="620"/>
                    </a:lnTo>
                    <a:cubicBezTo>
                      <a:pt x="709" y="340"/>
                      <a:pt x="544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6" name="Google Shape;946;p31"/>
            <p:cNvSpPr txBox="1"/>
            <p:nvPr/>
          </p:nvSpPr>
          <p:spPr>
            <a:xfrm>
              <a:off x="5794421" y="1656094"/>
              <a:ext cx="6891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>
                  <a:solidFill>
                    <a:srgbClr val="233C4F"/>
                  </a:solidFill>
                  <a:latin typeface="Lobster"/>
                  <a:ea typeface="Lobster"/>
                  <a:cs typeface="Lobster"/>
                  <a:sym typeface="Lobster"/>
                </a:rPr>
                <a:t>04</a:t>
              </a:r>
              <a:endParaRPr sz="3333" kern="0">
                <a:solidFill>
                  <a:srgbClr val="233C4F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grpSp>
        <p:nvGrpSpPr>
          <p:cNvPr id="85" name="Google Shape;145;p20">
            <a:extLst>
              <a:ext uri="{FF2B5EF4-FFF2-40B4-BE49-F238E27FC236}">
                <a16:creationId xmlns:a16="http://schemas.microsoft.com/office/drawing/2014/main" id="{B2D7E73C-D724-4B17-AD32-5EBB7AC504B9}"/>
              </a:ext>
            </a:extLst>
          </p:cNvPr>
          <p:cNvGrpSpPr/>
          <p:nvPr/>
        </p:nvGrpSpPr>
        <p:grpSpPr>
          <a:xfrm flipH="1">
            <a:off x="9949868" y="2398940"/>
            <a:ext cx="1336164" cy="1907151"/>
            <a:chOff x="3211400" y="1162425"/>
            <a:chExt cx="1798475" cy="3363000"/>
          </a:xfrm>
        </p:grpSpPr>
        <p:sp>
          <p:nvSpPr>
            <p:cNvPr id="86" name="Google Shape;146;p20">
              <a:extLst>
                <a:ext uri="{FF2B5EF4-FFF2-40B4-BE49-F238E27FC236}">
                  <a16:creationId xmlns:a16="http://schemas.microsoft.com/office/drawing/2014/main" id="{BAF8C9E5-3253-46A3-B072-109DBBBB4610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7;p20">
              <a:extLst>
                <a:ext uri="{FF2B5EF4-FFF2-40B4-BE49-F238E27FC236}">
                  <a16:creationId xmlns:a16="http://schemas.microsoft.com/office/drawing/2014/main" id="{9D8F0643-106D-4ADF-A4AD-28684B09AB66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8;p20">
              <a:extLst>
                <a:ext uri="{FF2B5EF4-FFF2-40B4-BE49-F238E27FC236}">
                  <a16:creationId xmlns:a16="http://schemas.microsoft.com/office/drawing/2014/main" id="{042E71F4-9654-49CF-B061-529574BFE36A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9;p20">
              <a:extLst>
                <a:ext uri="{FF2B5EF4-FFF2-40B4-BE49-F238E27FC236}">
                  <a16:creationId xmlns:a16="http://schemas.microsoft.com/office/drawing/2014/main" id="{B22DAB74-65A2-4623-A769-4F6A2C65A01C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0;p20">
              <a:extLst>
                <a:ext uri="{FF2B5EF4-FFF2-40B4-BE49-F238E27FC236}">
                  <a16:creationId xmlns:a16="http://schemas.microsoft.com/office/drawing/2014/main" id="{E8351C96-C0D1-49F6-BF52-122C73A3E3C9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1;p20">
              <a:extLst>
                <a:ext uri="{FF2B5EF4-FFF2-40B4-BE49-F238E27FC236}">
                  <a16:creationId xmlns:a16="http://schemas.microsoft.com/office/drawing/2014/main" id="{26339FA8-24A2-4006-B147-0AE933681E9B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2;p20">
              <a:extLst>
                <a:ext uri="{FF2B5EF4-FFF2-40B4-BE49-F238E27FC236}">
                  <a16:creationId xmlns:a16="http://schemas.microsoft.com/office/drawing/2014/main" id="{6C9852B6-E1AB-4ED3-87FC-E4682172AF60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;p20">
              <a:extLst>
                <a:ext uri="{FF2B5EF4-FFF2-40B4-BE49-F238E27FC236}">
                  <a16:creationId xmlns:a16="http://schemas.microsoft.com/office/drawing/2014/main" id="{179669D2-045B-49C4-8434-88978E3493B4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4;p20">
              <a:extLst>
                <a:ext uri="{FF2B5EF4-FFF2-40B4-BE49-F238E27FC236}">
                  <a16:creationId xmlns:a16="http://schemas.microsoft.com/office/drawing/2014/main" id="{8ADB26D9-A6E6-49FD-B07A-0AD7928F314A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8D090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5;p20">
              <a:extLst>
                <a:ext uri="{FF2B5EF4-FFF2-40B4-BE49-F238E27FC236}">
                  <a16:creationId xmlns:a16="http://schemas.microsoft.com/office/drawing/2014/main" id="{DAA01132-E5C3-43E0-9640-3E2F5ABDBDC6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6;p20">
              <a:extLst>
                <a:ext uri="{FF2B5EF4-FFF2-40B4-BE49-F238E27FC236}">
                  <a16:creationId xmlns:a16="http://schemas.microsoft.com/office/drawing/2014/main" id="{9B1B9D74-834A-4437-A18B-2131D3D59DFB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64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7;p20">
              <a:extLst>
                <a:ext uri="{FF2B5EF4-FFF2-40B4-BE49-F238E27FC236}">
                  <a16:creationId xmlns:a16="http://schemas.microsoft.com/office/drawing/2014/main" id="{21599949-25DB-4C22-8740-F4DED03A6EDA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8;p20">
              <a:extLst>
                <a:ext uri="{FF2B5EF4-FFF2-40B4-BE49-F238E27FC236}">
                  <a16:creationId xmlns:a16="http://schemas.microsoft.com/office/drawing/2014/main" id="{44B73D69-E769-49A0-B60C-D6BCE8AC4C51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9;p20">
              <a:extLst>
                <a:ext uri="{FF2B5EF4-FFF2-40B4-BE49-F238E27FC236}">
                  <a16:creationId xmlns:a16="http://schemas.microsoft.com/office/drawing/2014/main" id="{6603E151-1620-4623-A200-C036316027B8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0;p20">
              <a:extLst>
                <a:ext uri="{FF2B5EF4-FFF2-40B4-BE49-F238E27FC236}">
                  <a16:creationId xmlns:a16="http://schemas.microsoft.com/office/drawing/2014/main" id="{5409736F-4125-4A45-8A4D-1567C592C857}"/>
                </a:ext>
              </a:extLst>
            </p:cNvPr>
            <p:cNvSpPr/>
            <p:nvPr/>
          </p:nvSpPr>
          <p:spPr>
            <a:xfrm>
              <a:off x="4274325" y="3571100"/>
              <a:ext cx="572425" cy="63425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1;p20">
              <a:extLst>
                <a:ext uri="{FF2B5EF4-FFF2-40B4-BE49-F238E27FC236}">
                  <a16:creationId xmlns:a16="http://schemas.microsoft.com/office/drawing/2014/main" id="{F196C46E-A570-4D95-BA66-4E68273C9ECC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2;p20">
              <a:extLst>
                <a:ext uri="{FF2B5EF4-FFF2-40B4-BE49-F238E27FC236}">
                  <a16:creationId xmlns:a16="http://schemas.microsoft.com/office/drawing/2014/main" id="{275A2BD4-84AA-4628-8AD8-0525C01265FA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64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3;p20">
              <a:extLst>
                <a:ext uri="{FF2B5EF4-FFF2-40B4-BE49-F238E27FC236}">
                  <a16:creationId xmlns:a16="http://schemas.microsoft.com/office/drawing/2014/main" id="{F984C53B-27D8-4C3E-A134-BC8A31830B36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4;p20">
              <a:extLst>
                <a:ext uri="{FF2B5EF4-FFF2-40B4-BE49-F238E27FC236}">
                  <a16:creationId xmlns:a16="http://schemas.microsoft.com/office/drawing/2014/main" id="{B3E0000E-BD0D-4134-993C-5A7AC37F7D76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283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5;p20">
              <a:extLst>
                <a:ext uri="{FF2B5EF4-FFF2-40B4-BE49-F238E27FC236}">
                  <a16:creationId xmlns:a16="http://schemas.microsoft.com/office/drawing/2014/main" id="{0A324D8A-C12E-49B3-89A0-5523AE4203CE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2C45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6;p20">
              <a:extLst>
                <a:ext uri="{FF2B5EF4-FFF2-40B4-BE49-F238E27FC236}">
                  <a16:creationId xmlns:a16="http://schemas.microsoft.com/office/drawing/2014/main" id="{1EA796E2-E8B3-4AC9-95C7-58670FDCF52A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2F5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45;p20">
            <a:extLst>
              <a:ext uri="{FF2B5EF4-FFF2-40B4-BE49-F238E27FC236}">
                <a16:creationId xmlns:a16="http://schemas.microsoft.com/office/drawing/2014/main" id="{BB0B4919-540C-ADED-ED1A-97726A18876F}"/>
              </a:ext>
            </a:extLst>
          </p:cNvPr>
          <p:cNvGrpSpPr/>
          <p:nvPr/>
        </p:nvGrpSpPr>
        <p:grpSpPr>
          <a:xfrm flipH="1">
            <a:off x="10385316" y="2952974"/>
            <a:ext cx="1336164" cy="1907151"/>
            <a:chOff x="3211400" y="1162425"/>
            <a:chExt cx="1798475" cy="3363000"/>
          </a:xfrm>
        </p:grpSpPr>
        <p:sp>
          <p:nvSpPr>
            <p:cNvPr id="108" name="Google Shape;146;p20">
              <a:extLst>
                <a:ext uri="{FF2B5EF4-FFF2-40B4-BE49-F238E27FC236}">
                  <a16:creationId xmlns:a16="http://schemas.microsoft.com/office/drawing/2014/main" id="{5DB80CCD-A46D-4B9E-7390-91642CBC7B74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7;p20">
              <a:extLst>
                <a:ext uri="{FF2B5EF4-FFF2-40B4-BE49-F238E27FC236}">
                  <a16:creationId xmlns:a16="http://schemas.microsoft.com/office/drawing/2014/main" id="{6B1B7662-8918-09A5-26A7-0826BEE86333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8;p20">
              <a:extLst>
                <a:ext uri="{FF2B5EF4-FFF2-40B4-BE49-F238E27FC236}">
                  <a16:creationId xmlns:a16="http://schemas.microsoft.com/office/drawing/2014/main" id="{1010A504-2535-F09F-59F5-87B947006FA5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9;p20">
              <a:extLst>
                <a:ext uri="{FF2B5EF4-FFF2-40B4-BE49-F238E27FC236}">
                  <a16:creationId xmlns:a16="http://schemas.microsoft.com/office/drawing/2014/main" id="{B69B7C71-885C-24C2-745B-0B96C2499717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50;p20">
              <a:extLst>
                <a:ext uri="{FF2B5EF4-FFF2-40B4-BE49-F238E27FC236}">
                  <a16:creationId xmlns:a16="http://schemas.microsoft.com/office/drawing/2014/main" id="{89331DBC-E6E8-4AC5-C4FF-782C2C8266CD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51;p20">
              <a:extLst>
                <a:ext uri="{FF2B5EF4-FFF2-40B4-BE49-F238E27FC236}">
                  <a16:creationId xmlns:a16="http://schemas.microsoft.com/office/drawing/2014/main" id="{2102DF45-1D31-89EC-3893-3C07DE56BBDB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52;p20">
              <a:extLst>
                <a:ext uri="{FF2B5EF4-FFF2-40B4-BE49-F238E27FC236}">
                  <a16:creationId xmlns:a16="http://schemas.microsoft.com/office/drawing/2014/main" id="{F21A77A4-F068-848B-1922-32165A1CF66A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53;p20">
              <a:extLst>
                <a:ext uri="{FF2B5EF4-FFF2-40B4-BE49-F238E27FC236}">
                  <a16:creationId xmlns:a16="http://schemas.microsoft.com/office/drawing/2014/main" id="{A8C475DD-E334-1460-C036-916BBC6D45F2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54;p20">
              <a:extLst>
                <a:ext uri="{FF2B5EF4-FFF2-40B4-BE49-F238E27FC236}">
                  <a16:creationId xmlns:a16="http://schemas.microsoft.com/office/drawing/2014/main" id="{F3569076-F861-E292-A4F8-5BA400989A85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8D090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55;p20">
              <a:extLst>
                <a:ext uri="{FF2B5EF4-FFF2-40B4-BE49-F238E27FC236}">
                  <a16:creationId xmlns:a16="http://schemas.microsoft.com/office/drawing/2014/main" id="{BE55F554-ED66-7F77-C425-E8A57344D460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56;p20">
              <a:extLst>
                <a:ext uri="{FF2B5EF4-FFF2-40B4-BE49-F238E27FC236}">
                  <a16:creationId xmlns:a16="http://schemas.microsoft.com/office/drawing/2014/main" id="{B3F352A4-2556-2C8B-9F32-7D4F5AC7A9D4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64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57;p20">
              <a:extLst>
                <a:ext uri="{FF2B5EF4-FFF2-40B4-BE49-F238E27FC236}">
                  <a16:creationId xmlns:a16="http://schemas.microsoft.com/office/drawing/2014/main" id="{2AF031EF-221C-6397-9CD1-59F5D96B357E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58;p20">
              <a:extLst>
                <a:ext uri="{FF2B5EF4-FFF2-40B4-BE49-F238E27FC236}">
                  <a16:creationId xmlns:a16="http://schemas.microsoft.com/office/drawing/2014/main" id="{28089E0E-1FAB-CACF-4B6C-402E4DF85647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59;p20">
              <a:extLst>
                <a:ext uri="{FF2B5EF4-FFF2-40B4-BE49-F238E27FC236}">
                  <a16:creationId xmlns:a16="http://schemas.microsoft.com/office/drawing/2014/main" id="{10657DA9-A301-B2B7-C7C2-3BAB251AE74D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60;p20">
              <a:extLst>
                <a:ext uri="{FF2B5EF4-FFF2-40B4-BE49-F238E27FC236}">
                  <a16:creationId xmlns:a16="http://schemas.microsoft.com/office/drawing/2014/main" id="{327A0F5E-147D-530B-8C4A-F6D8DEDAB34C}"/>
                </a:ext>
              </a:extLst>
            </p:cNvPr>
            <p:cNvSpPr/>
            <p:nvPr/>
          </p:nvSpPr>
          <p:spPr>
            <a:xfrm>
              <a:off x="4274325" y="3571100"/>
              <a:ext cx="572425" cy="63425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61;p20">
              <a:extLst>
                <a:ext uri="{FF2B5EF4-FFF2-40B4-BE49-F238E27FC236}">
                  <a16:creationId xmlns:a16="http://schemas.microsoft.com/office/drawing/2014/main" id="{BEA75A9A-721F-93F2-21FB-F5FDB5CCE74B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62;p20">
              <a:extLst>
                <a:ext uri="{FF2B5EF4-FFF2-40B4-BE49-F238E27FC236}">
                  <a16:creationId xmlns:a16="http://schemas.microsoft.com/office/drawing/2014/main" id="{624432C4-DF9E-2806-5F85-467919C1AA21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64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63;p20">
              <a:extLst>
                <a:ext uri="{FF2B5EF4-FFF2-40B4-BE49-F238E27FC236}">
                  <a16:creationId xmlns:a16="http://schemas.microsoft.com/office/drawing/2014/main" id="{75B0FE44-4D4A-94B9-DAA4-894A40230CBC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64;p20">
              <a:extLst>
                <a:ext uri="{FF2B5EF4-FFF2-40B4-BE49-F238E27FC236}">
                  <a16:creationId xmlns:a16="http://schemas.microsoft.com/office/drawing/2014/main" id="{3E617A5E-2409-B47F-B11E-E9A391227D1C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283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5;p20">
              <a:extLst>
                <a:ext uri="{FF2B5EF4-FFF2-40B4-BE49-F238E27FC236}">
                  <a16:creationId xmlns:a16="http://schemas.microsoft.com/office/drawing/2014/main" id="{1AAEDA72-1830-7653-F13A-C71DAD92894F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2C45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6;p20">
              <a:extLst>
                <a:ext uri="{FF2B5EF4-FFF2-40B4-BE49-F238E27FC236}">
                  <a16:creationId xmlns:a16="http://schemas.microsoft.com/office/drawing/2014/main" id="{75E025F7-0BE4-9164-A16A-64D3C14EC56E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2F5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4" grpId="0"/>
      <p:bldP spid="902" grpId="0"/>
      <p:bldP spid="914" grpId="0"/>
      <p:bldP spid="9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202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D4E76-7BE9-43C6-BD6C-EB6BBB5DE415}"/>
              </a:ext>
            </a:extLst>
          </p:cNvPr>
          <p:cNvSpPr txBox="1"/>
          <p:nvPr/>
        </p:nvSpPr>
        <p:spPr>
          <a:xfrm>
            <a:off x="4576521" y="-37202"/>
            <a:ext cx="4130203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Tác phẩm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C09611-21F3-FE4F-44A5-65719D8A0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441401" flipV="1">
            <a:off x="2026223" y="745776"/>
            <a:ext cx="1623939" cy="1625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BE88B3-ACF7-6213-5C78-6C9D6261E351}"/>
              </a:ext>
            </a:extLst>
          </p:cNvPr>
          <p:cNvSpPr txBox="1"/>
          <p:nvPr/>
        </p:nvSpPr>
        <p:spPr>
          <a:xfrm>
            <a:off x="3539793" y="1146791"/>
            <a:ext cx="6203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Xuất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́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CC4B6-23D5-D881-90E5-AD86DD3BF6B0}"/>
              </a:ext>
            </a:extLst>
          </p:cNvPr>
          <p:cNvSpPr txBox="1"/>
          <p:nvPr/>
        </p:nvSpPr>
        <p:spPr>
          <a:xfrm>
            <a:off x="6096000" y="1067396"/>
            <a:ext cx="50403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Viết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1994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FD6FCA-C3A9-A575-B18A-E8900F1EEB1C}"/>
              </a:ext>
            </a:extLst>
          </p:cNvPr>
          <p:cNvSpPr txBox="1"/>
          <p:nvPr/>
        </p:nvSpPr>
        <p:spPr>
          <a:xfrm>
            <a:off x="5926560" y="1975344"/>
            <a:ext cx="59918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Trích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Nguyễn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Điềm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Tuyển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tập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40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tác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chọn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E0A4B9-421E-671F-7636-1C9FFBB3B8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8" b="97415" l="9783" r="92609">
                        <a14:foregroundMark x1="55109" y1="8163" x2="55109" y2="8163"/>
                        <a14:foregroundMark x1="55109" y1="8163" x2="55109" y2="8163"/>
                        <a14:foregroundMark x1="53587" y1="5170" x2="53587" y2="5170"/>
                        <a14:foregroundMark x1="53587" y1="5170" x2="53587" y2="5170"/>
                        <a14:foregroundMark x1="9783" y1="50612" x2="9783" y2="50612"/>
                        <a14:foregroundMark x1="51957" y1="91973" x2="51957" y2="91973"/>
                        <a14:foregroundMark x1="51957" y1="92925" x2="51957" y2="92925"/>
                        <a14:foregroundMark x1="52717" y1="97415" x2="52717" y2="97415"/>
                        <a14:foregroundMark x1="92609" y1="50612" x2="92609" y2="5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0013" y="2133614"/>
            <a:ext cx="572744" cy="4575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C5640D-FC4B-D0F7-EFFF-8F72933062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8" b="97415" l="9783" r="92609">
                        <a14:foregroundMark x1="55109" y1="8163" x2="55109" y2="8163"/>
                        <a14:foregroundMark x1="55109" y1="8163" x2="55109" y2="8163"/>
                        <a14:foregroundMark x1="53587" y1="5170" x2="53587" y2="5170"/>
                        <a14:foregroundMark x1="53587" y1="5170" x2="53587" y2="5170"/>
                        <a14:foregroundMark x1="9783" y1="50612" x2="9783" y2="50612"/>
                        <a14:foregroundMark x1="51957" y1="91973" x2="51957" y2="91973"/>
                        <a14:foregroundMark x1="51957" y1="92925" x2="51957" y2="92925"/>
                        <a14:foregroundMark x1="52717" y1="97415" x2="52717" y2="97415"/>
                        <a14:foregroundMark x1="92609" y1="50612" x2="92609" y2="5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5460535" y="1258096"/>
            <a:ext cx="555352" cy="4436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2A6554-9BEF-CD6A-BE9C-35CBC3151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441401" flipV="1">
            <a:off x="1950352" y="3713064"/>
            <a:ext cx="1623939" cy="16258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44C132-0209-D6E5-A829-F8F83D688803}"/>
              </a:ext>
            </a:extLst>
          </p:cNvPr>
          <p:cNvSpPr txBox="1"/>
          <p:nvPr/>
        </p:nvSpPr>
        <p:spPr>
          <a:xfrm>
            <a:off x="3463922" y="4114079"/>
            <a:ext cx="2060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Thể loại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81C599-C640-4D88-F369-63EA7A06013E}"/>
              </a:ext>
            </a:extLst>
          </p:cNvPr>
          <p:cNvSpPr txBox="1"/>
          <p:nvPr/>
        </p:nvSpPr>
        <p:spPr>
          <a:xfrm>
            <a:off x="6128812" y="4072606"/>
            <a:ext cx="50403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B7D9DC4-2293-A74F-FF87-D1D430EEC4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8" b="97415" l="9783" r="92609">
                        <a14:foregroundMark x1="55109" y1="8163" x2="55109" y2="8163"/>
                        <a14:foregroundMark x1="55109" y1="8163" x2="55109" y2="8163"/>
                        <a14:foregroundMark x1="53587" y1="5170" x2="53587" y2="5170"/>
                        <a14:foregroundMark x1="53587" y1="5170" x2="53587" y2="5170"/>
                        <a14:foregroundMark x1="9783" y1="50612" x2="9783" y2="50612"/>
                        <a14:foregroundMark x1="51957" y1="91973" x2="51957" y2="91973"/>
                        <a14:foregroundMark x1="51957" y1="92925" x2="51957" y2="92925"/>
                        <a14:foregroundMark x1="52717" y1="97415" x2="52717" y2="97415"/>
                        <a14:foregroundMark x1="92609" y1="50612" x2="92609" y2="5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5493347" y="4263306"/>
            <a:ext cx="555352" cy="4436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045834-455E-5AAA-ADFB-338B3C44D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441401" flipV="1">
            <a:off x="2032590" y="4991968"/>
            <a:ext cx="1623939" cy="162582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B6C9A2-568D-68AF-42DF-E2784AEAF11A}"/>
              </a:ext>
            </a:extLst>
          </p:cNvPr>
          <p:cNvSpPr txBox="1"/>
          <p:nvPr/>
        </p:nvSpPr>
        <p:spPr>
          <a:xfrm>
            <a:off x="3546160" y="5392983"/>
            <a:ext cx="2060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PTBĐ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6E0C11-2CB6-EF9C-FE36-413F82E063FF}"/>
              </a:ext>
            </a:extLst>
          </p:cNvPr>
          <p:cNvSpPr txBox="1"/>
          <p:nvPr/>
        </p:nvSpPr>
        <p:spPr>
          <a:xfrm>
            <a:off x="6092439" y="5361566"/>
            <a:ext cx="2830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191DE2F-B068-43C6-9820-40376D8541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8" b="97415" l="9783" r="92609">
                        <a14:foregroundMark x1="55109" y1="8163" x2="55109" y2="8163"/>
                        <a14:foregroundMark x1="55109" y1="8163" x2="55109" y2="8163"/>
                        <a14:foregroundMark x1="53587" y1="5170" x2="53587" y2="5170"/>
                        <a14:foregroundMark x1="53587" y1="5170" x2="53587" y2="5170"/>
                        <a14:foregroundMark x1="9783" y1="50612" x2="9783" y2="50612"/>
                        <a14:foregroundMark x1="51957" y1="91973" x2="51957" y2="91973"/>
                        <a14:foregroundMark x1="51957" y1="92925" x2="51957" y2="92925"/>
                        <a14:foregroundMark x1="52717" y1="97415" x2="52717" y2="97415"/>
                        <a14:foregroundMark x1="92609" y1="50612" x2="92609" y2="5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5456973" y="5552266"/>
            <a:ext cx="555352" cy="44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841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20" grpId="0"/>
      <p:bldP spid="21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7B6CE6-57E7-152A-6E2F-4929E417F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280" y="0"/>
            <a:ext cx="12284279" cy="7524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74D3DC-D062-9327-9A51-AB47AEC831D1}"/>
              </a:ext>
            </a:extLst>
          </p:cNvPr>
          <p:cNvSpPr txBox="1"/>
          <p:nvPr/>
        </p:nvSpPr>
        <p:spPr>
          <a:xfrm>
            <a:off x="110388" y="447570"/>
            <a:ext cx="115419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KÍNH CHÀO QUÝ THẦY CÔ VÀ CÁC EM HỌC SINH!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AF363-BFCF-E367-5AD6-8DD4B9F7593B}"/>
              </a:ext>
            </a:extLst>
          </p:cNvPr>
          <p:cNvSpPr txBox="1"/>
          <p:nvPr/>
        </p:nvSpPr>
        <p:spPr>
          <a:xfrm>
            <a:off x="735601" y="3762462"/>
            <a:ext cx="99164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284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728"/>
            <a:ext cx="12192000" cy="6900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2636" y="5447287"/>
            <a:ext cx="977049" cy="1410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0355" y="5294867"/>
            <a:ext cx="1214379" cy="1715551"/>
          </a:xfrm>
          <a:prstGeom prst="rect">
            <a:avLst/>
          </a:prstGeom>
        </p:spPr>
      </p:pic>
      <p:sp>
        <p:nvSpPr>
          <p:cNvPr id="7" name="Google Shape;880;p31">
            <a:extLst>
              <a:ext uri="{FF2B5EF4-FFF2-40B4-BE49-F238E27FC236}">
                <a16:creationId xmlns:a16="http://schemas.microsoft.com/office/drawing/2014/main" id="{D74059DD-78F8-C2F6-BFCA-6923B805F291}"/>
              </a:ext>
            </a:extLst>
          </p:cNvPr>
          <p:cNvSpPr txBox="1">
            <a:spLocks/>
          </p:cNvSpPr>
          <p:nvPr/>
        </p:nvSpPr>
        <p:spPr>
          <a:xfrm>
            <a:off x="3649055" y="192161"/>
            <a:ext cx="4537366" cy="3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riracha"/>
              <a:buNone/>
              <a:defRPr sz="3600" b="0" i="0" u="none" strike="noStrike" cap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3000"/>
              <a:buFont typeface="Sriracha"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233C4F"/>
                </a:solidFill>
                <a:effectLst/>
                <a:uLnTx/>
                <a:uFillTx/>
                <a:latin typeface="Lobster"/>
                <a:sym typeface="Lobster"/>
              </a:rPr>
              <a:t>Bố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233C4F"/>
                </a:solidFill>
                <a:effectLst/>
                <a:uLnTx/>
                <a:uFillTx/>
                <a:latin typeface="Lobster"/>
                <a:sym typeface="Lobster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233C4F"/>
                </a:solidFill>
                <a:effectLst/>
                <a:uLnTx/>
                <a:uFillTx/>
                <a:latin typeface="Lobster"/>
                <a:sym typeface="Lobster"/>
              </a:rPr>
              <a:t>cục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233C4F"/>
              </a:solidFill>
              <a:effectLst/>
              <a:uLnTx/>
              <a:uFillTx/>
              <a:latin typeface="Lobster"/>
              <a:sym typeface="Lobster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935557-4680-780E-7933-07362DB0305E}"/>
              </a:ext>
            </a:extLst>
          </p:cNvPr>
          <p:cNvCxnSpPr>
            <a:cxnSpLocks/>
          </p:cNvCxnSpPr>
          <p:nvPr/>
        </p:nvCxnSpPr>
        <p:spPr>
          <a:xfrm>
            <a:off x="2096543" y="957130"/>
            <a:ext cx="8725256" cy="683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C1AC6F-2764-FED6-522B-F2EEB6F7BF27}"/>
              </a:ext>
            </a:extLst>
          </p:cNvPr>
          <p:cNvCxnSpPr>
            <a:cxnSpLocks/>
          </p:cNvCxnSpPr>
          <p:nvPr/>
        </p:nvCxnSpPr>
        <p:spPr>
          <a:xfrm>
            <a:off x="2096543" y="957130"/>
            <a:ext cx="0" cy="126477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2F0B42-DF87-3E62-8DC6-3EAC0393963D}"/>
              </a:ext>
            </a:extLst>
          </p:cNvPr>
          <p:cNvCxnSpPr>
            <a:cxnSpLocks/>
          </p:cNvCxnSpPr>
          <p:nvPr/>
        </p:nvCxnSpPr>
        <p:spPr>
          <a:xfrm>
            <a:off x="10821799" y="1042587"/>
            <a:ext cx="0" cy="126477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F742BF-7010-6668-C2CA-F0F84F9A68CF}"/>
              </a:ext>
            </a:extLst>
          </p:cNvPr>
          <p:cNvCxnSpPr>
            <a:cxnSpLocks/>
          </p:cNvCxnSpPr>
          <p:nvPr/>
        </p:nvCxnSpPr>
        <p:spPr>
          <a:xfrm>
            <a:off x="6117140" y="991312"/>
            <a:ext cx="0" cy="131605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3AD7F04-8AC0-3E68-BF79-25A3277C5D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9556" y1="12000" x2="59556" y2="12000"/>
                        <a14:foregroundMark x1="59556" y1="12000" x2="59556" y2="12000"/>
                        <a14:foregroundMark x1="52444" y1="11111" x2="52444" y2="11111"/>
                        <a14:foregroundMark x1="48889" y1="11111" x2="48889" y2="11111"/>
                        <a14:foregroundMark x1="48889" y1="11111" x2="48889" y2="11111"/>
                        <a14:foregroundMark x1="48889" y1="11111" x2="48889" y2="11111"/>
                        <a14:foregroundMark x1="48889" y1="11111" x2="48889" y2="11111"/>
                        <a14:foregroundMark x1="46667" y1="9778" x2="46667" y2="9778"/>
                        <a14:foregroundMark x1="46667" y1="9778" x2="46667" y2="9778"/>
                        <a14:foregroundMark x1="46667" y1="9778" x2="46667" y2="9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253" y="2025353"/>
            <a:ext cx="732579" cy="7325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789879-9609-354B-8213-9D4BCD8D87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9556" y1="12000" x2="59556" y2="12000"/>
                        <a14:foregroundMark x1="59556" y1="12000" x2="59556" y2="12000"/>
                        <a14:foregroundMark x1="52444" y1="11111" x2="52444" y2="11111"/>
                        <a14:foregroundMark x1="48889" y1="11111" x2="48889" y2="11111"/>
                        <a14:foregroundMark x1="48889" y1="11111" x2="48889" y2="11111"/>
                        <a14:foregroundMark x1="48889" y1="11111" x2="48889" y2="11111"/>
                        <a14:foregroundMark x1="48889" y1="11111" x2="48889" y2="11111"/>
                        <a14:foregroundMark x1="46667" y1="9778" x2="46667" y2="9778"/>
                        <a14:foregroundMark x1="46667" y1="9778" x2="46667" y2="9778"/>
                        <a14:foregroundMark x1="46667" y1="9778" x2="46667" y2="9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598" y="2100335"/>
            <a:ext cx="732579" cy="7325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8491AD-AC9E-4432-CBFC-7B56F2BB5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9556" y1="12000" x2="59556" y2="12000"/>
                        <a14:foregroundMark x1="59556" y1="12000" x2="59556" y2="12000"/>
                        <a14:foregroundMark x1="52444" y1="11111" x2="52444" y2="11111"/>
                        <a14:foregroundMark x1="48889" y1="11111" x2="48889" y2="11111"/>
                        <a14:foregroundMark x1="48889" y1="11111" x2="48889" y2="11111"/>
                        <a14:foregroundMark x1="48889" y1="11111" x2="48889" y2="11111"/>
                        <a14:foregroundMark x1="48889" y1="11111" x2="48889" y2="11111"/>
                        <a14:foregroundMark x1="46667" y1="9778" x2="46667" y2="9778"/>
                        <a14:foregroundMark x1="46667" y1="9778" x2="46667" y2="9778"/>
                        <a14:foregroundMark x1="46667" y1="9778" x2="46667" y2="9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3688" y="2025353"/>
            <a:ext cx="732579" cy="73257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9B33F7-9035-3E1B-9CEB-CDE37EB2E0A5}"/>
              </a:ext>
            </a:extLst>
          </p:cNvPr>
          <p:cNvSpPr txBox="1"/>
          <p:nvPr/>
        </p:nvSpPr>
        <p:spPr>
          <a:xfrm>
            <a:off x="1945699" y="21205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B07FAA-0194-4EFA-7BC0-716E3F4BF5A3}"/>
              </a:ext>
            </a:extLst>
          </p:cNvPr>
          <p:cNvSpPr txBox="1"/>
          <p:nvPr/>
        </p:nvSpPr>
        <p:spPr>
          <a:xfrm>
            <a:off x="5979044" y="22219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F999E8-4743-8B59-7D69-18E052EF0F69}"/>
              </a:ext>
            </a:extLst>
          </p:cNvPr>
          <p:cNvSpPr txBox="1"/>
          <p:nvPr/>
        </p:nvSpPr>
        <p:spPr>
          <a:xfrm>
            <a:off x="10709134" y="21205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55DF8A-7D1A-7380-DFDB-CF8F1BE5F04D}"/>
              </a:ext>
            </a:extLst>
          </p:cNvPr>
          <p:cNvSpPr txBox="1"/>
          <p:nvPr/>
        </p:nvSpPr>
        <p:spPr>
          <a:xfrm>
            <a:off x="1279097" y="2698545"/>
            <a:ext cx="155364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1)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BCEE12-5F5B-1E73-9F1C-60A96F0545E7}"/>
              </a:ext>
            </a:extLst>
          </p:cNvPr>
          <p:cNvSpPr txBox="1"/>
          <p:nvPr/>
        </p:nvSpPr>
        <p:spPr>
          <a:xfrm>
            <a:off x="9201864" y="2702884"/>
            <a:ext cx="281795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Các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còn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lại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EDAEE4-4C3B-64E6-2709-F0611A6A9332}"/>
              </a:ext>
            </a:extLst>
          </p:cNvPr>
          <p:cNvSpPr txBox="1"/>
          <p:nvPr/>
        </p:nvSpPr>
        <p:spPr>
          <a:xfrm>
            <a:off x="647952" y="3422317"/>
            <a:ext cx="20197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Giới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thiệu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hình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ảnh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xuất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người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lính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669650-3A86-05E1-C38D-24A042942EDE}"/>
              </a:ext>
            </a:extLst>
          </p:cNvPr>
          <p:cNvSpPr txBox="1"/>
          <p:nvPr/>
        </p:nvSpPr>
        <p:spPr>
          <a:xfrm>
            <a:off x="5503907" y="2832914"/>
            <a:ext cx="155364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2)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1019E2-36E9-6498-DBCD-18D1DB6C7470}"/>
              </a:ext>
            </a:extLst>
          </p:cNvPr>
          <p:cNvSpPr txBox="1"/>
          <p:nvPr/>
        </p:nvSpPr>
        <p:spPr>
          <a:xfrm>
            <a:off x="5167618" y="3422317"/>
            <a:ext cx="220847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báo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việc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đất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nước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hòa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bình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người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lính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nữa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43E01B-B024-C01E-F93B-71CD687914FC}"/>
              </a:ext>
            </a:extLst>
          </p:cNvPr>
          <p:cNvSpPr txBox="1"/>
          <p:nvPr/>
        </p:nvSpPr>
        <p:spPr>
          <a:xfrm>
            <a:off x="9201864" y="3356134"/>
            <a:ext cx="28179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Tái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hiện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lại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những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khoảnh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khắc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khía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hồn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người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lính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chiến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trận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AF0952E-9FBB-C3FF-46CC-BA47F62739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8" b="97415" l="9783" r="92609">
                        <a14:foregroundMark x1="55109" y1="8163" x2="55109" y2="8163"/>
                        <a14:foregroundMark x1="55109" y1="8163" x2="55109" y2="8163"/>
                        <a14:foregroundMark x1="53587" y1="5170" x2="53587" y2="5170"/>
                        <a14:foregroundMark x1="53587" y1="5170" x2="53587" y2="5170"/>
                        <a14:foregroundMark x1="9783" y1="50612" x2="9783" y2="50612"/>
                        <a14:foregroundMark x1="51957" y1="91973" x2="51957" y2="91973"/>
                        <a14:foregroundMark x1="51957" y1="92925" x2="51957" y2="92925"/>
                        <a14:foregroundMark x1="52717" y1="97415" x2="52717" y2="97415"/>
                        <a14:foregroundMark x1="92609" y1="50612" x2="92609" y2="5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1988" y="5621366"/>
            <a:ext cx="835130" cy="6671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5FCFC0-9AA0-2CCA-B714-A7214EBBA5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8" b="97415" l="9783" r="92609">
                        <a14:foregroundMark x1="55109" y1="8163" x2="55109" y2="8163"/>
                        <a14:foregroundMark x1="55109" y1="8163" x2="55109" y2="8163"/>
                        <a14:foregroundMark x1="53587" y1="5170" x2="53587" y2="5170"/>
                        <a14:foregroundMark x1="53587" y1="5170" x2="53587" y2="5170"/>
                        <a14:foregroundMark x1="9783" y1="50612" x2="9783" y2="50612"/>
                        <a14:foregroundMark x1="51957" y1="91973" x2="51957" y2="91973"/>
                        <a14:foregroundMark x1="51957" y1="92925" x2="51957" y2="92925"/>
                        <a14:foregroundMark x1="52717" y1="97415" x2="52717" y2="97415"/>
                        <a14:foregroundMark x1="92609" y1="50612" x2="92609" y2="5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094" y="5804520"/>
            <a:ext cx="1318644" cy="105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035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  <p:bldP spid="25" grpId="0"/>
      <p:bldP spid="26" grpId="0"/>
      <p:bldP spid="28" grpId="0" animBg="1"/>
      <p:bldP spid="29" grpId="0" animBg="1"/>
      <p:bldP spid="30" grpId="0"/>
      <p:bldP spid="31" grpId="0" animBg="1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1AF76-DDE8-EE03-C643-1132C590FE33}"/>
              </a:ext>
            </a:extLst>
          </p:cNvPr>
          <p:cNvSpPr txBox="1"/>
          <p:nvPr/>
        </p:nvSpPr>
        <p:spPr>
          <a:xfrm>
            <a:off x="3088481" y="2150196"/>
            <a:ext cx="6374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652832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1AF76-DDE8-EE03-C643-1132C590FE33}"/>
              </a:ext>
            </a:extLst>
          </p:cNvPr>
          <p:cNvSpPr txBox="1"/>
          <p:nvPr/>
        </p:nvSpPr>
        <p:spPr>
          <a:xfrm>
            <a:off x="2778088" y="1839803"/>
            <a:ext cx="71376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Đặc điểm hình thức của bài thơ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818230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30D2E-CE9A-1AE8-FDD8-06766999E349}"/>
              </a:ext>
            </a:extLst>
          </p:cNvPr>
          <p:cNvSpPr txBox="1"/>
          <p:nvPr/>
        </p:nvSpPr>
        <p:spPr>
          <a:xfrm>
            <a:off x="2284974" y="309495"/>
            <a:ext cx="8092208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Đặc điểm hình thức của bài thơ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866" y="1417504"/>
            <a:ext cx="4552099" cy="3539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38F2D8-22AE-BAA4-58A8-055DA0B44A94}"/>
              </a:ext>
            </a:extLst>
          </p:cNvPr>
          <p:cNvSpPr txBox="1"/>
          <p:nvPr/>
        </p:nvSpPr>
        <p:spPr>
          <a:xfrm>
            <a:off x="2044398" y="2525512"/>
            <a:ext cx="24303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khổ thơ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F25DBB-6316-8461-1637-5AD32F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7965" y="1080025"/>
            <a:ext cx="4552099" cy="35394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D04064-C598-0FC9-9A7C-4677371A7588}"/>
              </a:ext>
            </a:extLst>
          </p:cNvPr>
          <p:cNvSpPr txBox="1"/>
          <p:nvPr/>
        </p:nvSpPr>
        <p:spPr>
          <a:xfrm>
            <a:off x="6596496" y="2188033"/>
            <a:ext cx="26817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36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0F6392-8E83-E459-76B2-2954E9D2B9DE}"/>
              </a:ext>
            </a:extLst>
          </p:cNvPr>
          <p:cNvSpPr txBox="1"/>
          <p:nvPr/>
        </p:nvSpPr>
        <p:spPr>
          <a:xfrm>
            <a:off x="1681970" y="588834"/>
            <a:ext cx="6153324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một người lính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 vào núi xanh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năm máu lửa.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 bình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 không về nữa.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một người lính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 một lần yêu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 phê chưa uống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 mê thả diều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endParaRPr lang="vi-VN" b="0" i="0" dirty="0">
              <a:solidFill>
                <a:srgbClr val="00264D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0399E2-DB5B-9020-A012-68D2B6ACCB69}"/>
              </a:ext>
            </a:extLst>
          </p:cNvPr>
          <p:cNvSpPr txBox="1"/>
          <p:nvPr/>
        </p:nvSpPr>
        <p:spPr>
          <a:xfrm>
            <a:off x="6007016" y="726915"/>
            <a:ext cx="439268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Mười, hai mươi năm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Anh không về nữa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Anh vẫn một mình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Trường Sơn núi cũ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Ba lô con cóc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Tấm áo màu xanh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Làn da sốt rét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Cái cười hiền lành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endParaRPr lang="vi-VN" sz="3200" b="1" i="0" dirty="0">
              <a:solidFill>
                <a:srgbClr val="00264D"/>
              </a:solidFill>
              <a:effectLst/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6B64B7-9F75-8393-CC15-753AF9109809}"/>
              </a:ext>
            </a:extLst>
          </p:cNvPr>
          <p:cNvSpPr txBox="1"/>
          <p:nvPr/>
        </p:nvSpPr>
        <p:spPr>
          <a:xfrm>
            <a:off x="3533861" y="33076"/>
            <a:ext cx="4616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4000" b="1" i="0" dirty="0">
              <a:solidFill>
                <a:srgbClr val="44444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3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0399E2-DB5B-9020-A012-68D2B6ACCB69}"/>
              </a:ext>
            </a:extLst>
          </p:cNvPr>
          <p:cNvSpPr txBox="1"/>
          <p:nvPr/>
        </p:nvSpPr>
        <p:spPr>
          <a:xfrm>
            <a:off x="1440086" y="1140187"/>
            <a:ext cx="405470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Anh ngồi lặng lẽ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Dưới cội mai vàng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Dài bao thương nhớ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Mùa xuân nhân gian</a:t>
            </a:r>
            <a:endParaRPr lang="en-US" sz="2800" b="1" i="0" dirty="0">
              <a:solidFill>
                <a:srgbClr val="00264D"/>
              </a:solidFill>
              <a:effectLst/>
              <a:latin typeface="+mj-lt"/>
            </a:endParaRPr>
          </a:p>
          <a:p>
            <a:pPr algn="l"/>
            <a:endParaRPr lang="en-US" sz="2800" b="1" dirty="0">
              <a:solidFill>
                <a:srgbClr val="00264D"/>
              </a:solidFill>
              <a:latin typeface="+mj-lt"/>
            </a:endParaRPr>
          </a:p>
          <a:p>
            <a:pPr algn="l"/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Anh ngồi rực rỡ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Màu hoa đại ngàn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Mắt như suối biếc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Vai đầy núi non...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06DCE-4976-3943-C7CD-C68C881FBB43}"/>
              </a:ext>
            </a:extLst>
          </p:cNvPr>
          <p:cNvSpPr txBox="1"/>
          <p:nvPr/>
        </p:nvSpPr>
        <p:spPr>
          <a:xfrm>
            <a:off x="7154434" y="1248582"/>
            <a:ext cx="35974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Tuổi xuân đang độ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Ngày xuân ngọt lành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Theo chân người lính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Về từ núi xanh...</a:t>
            </a:r>
          </a:p>
          <a:p>
            <a:pPr algn="l"/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Tháng 12-1994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6B64B7-9F75-8393-CC15-753AF9109809}"/>
              </a:ext>
            </a:extLst>
          </p:cNvPr>
          <p:cNvSpPr txBox="1"/>
          <p:nvPr/>
        </p:nvSpPr>
        <p:spPr>
          <a:xfrm>
            <a:off x="3349304" y="270348"/>
            <a:ext cx="4616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4000" b="1" i="0" dirty="0">
              <a:solidFill>
                <a:srgbClr val="44444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06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30D2E-CE9A-1AE8-FDD8-06766999E349}"/>
              </a:ext>
            </a:extLst>
          </p:cNvPr>
          <p:cNvSpPr txBox="1"/>
          <p:nvPr/>
        </p:nvSpPr>
        <p:spPr>
          <a:xfrm>
            <a:off x="3828548" y="174584"/>
            <a:ext cx="4892879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Đặc điểm khổ thơ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426" y="1080025"/>
            <a:ext cx="5847126" cy="4546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38F2D8-22AE-BAA4-58A8-055DA0B44A94}"/>
              </a:ext>
            </a:extLst>
          </p:cNvPr>
          <p:cNvSpPr txBox="1"/>
          <p:nvPr/>
        </p:nvSpPr>
        <p:spPr>
          <a:xfrm>
            <a:off x="4254342" y="2557370"/>
            <a:ext cx="40412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6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41893B-E833-4394-E91F-F8E8D23A2B4A}"/>
              </a:ext>
            </a:extLst>
          </p:cNvPr>
          <p:cNvSpPr txBox="1"/>
          <p:nvPr/>
        </p:nvSpPr>
        <p:spPr>
          <a:xfrm>
            <a:off x="3853715" y="0"/>
            <a:ext cx="4892879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Đặc điểm khổ thơ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4BFA89-10F1-DB72-9A80-9135930D1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965" y="1659186"/>
            <a:ext cx="2952750" cy="2097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A041BB-6BA0-3506-A6F4-5D8E2CC3A073}"/>
              </a:ext>
            </a:extLst>
          </p:cNvPr>
          <p:cNvSpPr txBox="1"/>
          <p:nvPr/>
        </p:nvSpPr>
        <p:spPr>
          <a:xfrm>
            <a:off x="1526796" y="3863848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B2BA5191-42BD-250A-864D-C55A3500BE2B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3853715" y="1410397"/>
            <a:ext cx="2019415" cy="613053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B7B85CE-A205-5435-1528-534F3FA74CEF}"/>
              </a:ext>
            </a:extLst>
          </p:cNvPr>
          <p:cNvSpPr txBox="1"/>
          <p:nvPr/>
        </p:nvSpPr>
        <p:spPr>
          <a:xfrm>
            <a:off x="5873130" y="1118009"/>
            <a:ext cx="507450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902B1A97-5888-D58A-BD9B-6DF46D6D3BDA}"/>
              </a:ext>
            </a:extLst>
          </p:cNvPr>
          <p:cNvCxnSpPr>
            <a:cxnSpLocks/>
            <a:stCxn id="2" idx="3"/>
            <a:endCxn id="16" idx="1"/>
          </p:cNvCxnSpPr>
          <p:nvPr/>
        </p:nvCxnSpPr>
        <p:spPr>
          <a:xfrm>
            <a:off x="3853715" y="2707810"/>
            <a:ext cx="2019414" cy="332674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1A94C49-7442-88E0-B00C-28A4F9320AE2}"/>
              </a:ext>
            </a:extLst>
          </p:cNvPr>
          <p:cNvSpPr txBox="1"/>
          <p:nvPr/>
        </p:nvSpPr>
        <p:spPr>
          <a:xfrm>
            <a:off x="5873129" y="2748096"/>
            <a:ext cx="507450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5AA83E70-79D8-4C67-E1B0-57C46D651A24}"/>
              </a:ext>
            </a:extLst>
          </p:cNvPr>
          <p:cNvCxnSpPr>
            <a:cxnSpLocks/>
          </p:cNvCxnSpPr>
          <p:nvPr/>
        </p:nvCxnSpPr>
        <p:spPr>
          <a:xfrm>
            <a:off x="3853715" y="3674378"/>
            <a:ext cx="2099763" cy="203860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789291-F485-F362-2A0A-E5ABA06E01F2}"/>
              </a:ext>
            </a:extLst>
          </p:cNvPr>
          <p:cNvSpPr txBox="1"/>
          <p:nvPr/>
        </p:nvSpPr>
        <p:spPr>
          <a:xfrm>
            <a:off x="5953478" y="5174369"/>
            <a:ext cx="4994155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432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  <p:bldP spid="16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6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0F6392-8E83-E459-76B2-2954E9D2B9DE}"/>
              </a:ext>
            </a:extLst>
          </p:cNvPr>
          <p:cNvSpPr txBox="1"/>
          <p:nvPr/>
        </p:nvSpPr>
        <p:spPr>
          <a:xfrm>
            <a:off x="583035" y="1802355"/>
            <a:ext cx="40295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một người lính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 vào núi xanh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năm máu lửa.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6B64B7-9F75-8393-CC15-753AF9109809}"/>
              </a:ext>
            </a:extLst>
          </p:cNvPr>
          <p:cNvSpPr txBox="1"/>
          <p:nvPr/>
        </p:nvSpPr>
        <p:spPr>
          <a:xfrm>
            <a:off x="3533861" y="257392"/>
            <a:ext cx="4616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Đặc điểm khổ thơ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3CCE336-8A6A-B83B-ABA1-717BBB6F62FF}"/>
              </a:ext>
            </a:extLst>
          </p:cNvPr>
          <p:cNvSpPr/>
          <p:nvPr/>
        </p:nvSpPr>
        <p:spPr>
          <a:xfrm>
            <a:off x="4458379" y="1584815"/>
            <a:ext cx="354560" cy="200474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55095-ABDF-8B3B-CB1D-688DEC96518A}"/>
              </a:ext>
            </a:extLst>
          </p:cNvPr>
          <p:cNvSpPr txBox="1"/>
          <p:nvPr/>
        </p:nvSpPr>
        <p:spPr>
          <a:xfrm>
            <a:off x="5231187" y="1463800"/>
            <a:ext cx="61533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77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99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6B64B7-9F75-8393-CC15-753AF9109809}"/>
              </a:ext>
            </a:extLst>
          </p:cNvPr>
          <p:cNvSpPr txBox="1"/>
          <p:nvPr/>
        </p:nvSpPr>
        <p:spPr>
          <a:xfrm>
            <a:off x="3528619" y="395607"/>
            <a:ext cx="4616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Đặc điểm khổ thơ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9A7FBE-3214-D99A-3358-24E7325AD4F9}"/>
              </a:ext>
            </a:extLst>
          </p:cNvPr>
          <p:cNvSpPr txBox="1"/>
          <p:nvPr/>
        </p:nvSpPr>
        <p:spPr>
          <a:xfrm>
            <a:off x="1166070" y="1802169"/>
            <a:ext cx="387571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ngày hoà bình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 không về nữa.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DC68D37E-52E8-9AC3-596E-BC1CD353E6AD}"/>
              </a:ext>
            </a:extLst>
          </p:cNvPr>
          <p:cNvSpPr/>
          <p:nvPr/>
        </p:nvSpPr>
        <p:spPr>
          <a:xfrm>
            <a:off x="4773147" y="1492715"/>
            <a:ext cx="354560" cy="1888653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A8918B-8B87-6F3D-ED3B-A5F1FB232B5F}"/>
              </a:ext>
            </a:extLst>
          </p:cNvPr>
          <p:cNvSpPr txBox="1"/>
          <p:nvPr/>
        </p:nvSpPr>
        <p:spPr>
          <a:xfrm>
            <a:off x="5509469" y="1574072"/>
            <a:ext cx="52703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ngờ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0447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1AF76-DDE8-EE03-C643-1132C590FE33}"/>
              </a:ext>
            </a:extLst>
          </p:cNvPr>
          <p:cNvSpPr txBox="1"/>
          <p:nvPr/>
        </p:nvSpPr>
        <p:spPr>
          <a:xfrm>
            <a:off x="3407263" y="2141807"/>
            <a:ext cx="637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75700510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2E83A-A14A-D8C3-26C4-D1063B36A20A}"/>
              </a:ext>
            </a:extLst>
          </p:cNvPr>
          <p:cNvSpPr txBox="1"/>
          <p:nvPr/>
        </p:nvSpPr>
        <p:spPr>
          <a:xfrm>
            <a:off x="4439872" y="257392"/>
            <a:ext cx="5350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Đặc điểm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61C55C0-C5E0-D0C5-3BA8-6169AF6A690B}"/>
              </a:ext>
            </a:extLst>
          </p:cNvPr>
          <p:cNvGraphicFramePr>
            <a:graphicFrameLocks noGrp="1"/>
          </p:cNvGraphicFramePr>
          <p:nvPr/>
        </p:nvGraphicFramePr>
        <p:xfrm>
          <a:off x="1543574" y="1222669"/>
          <a:ext cx="9278225" cy="4916978"/>
        </p:xfrm>
        <a:graphic>
          <a:graphicData uri="http://schemas.openxmlformats.org/drawingml/2006/table">
            <a:tbl>
              <a:tblPr firstRow="1" firstCol="1" bandRow="1"/>
              <a:tblGrid>
                <a:gridCol w="2499057">
                  <a:extLst>
                    <a:ext uri="{9D8B030D-6E8A-4147-A177-3AD203B41FA5}">
                      <a16:colId xmlns:a16="http://schemas.microsoft.com/office/drawing/2014/main" val="4054455210"/>
                    </a:ext>
                  </a:extLst>
                </a:gridCol>
                <a:gridCol w="3727644">
                  <a:extLst>
                    <a:ext uri="{9D8B030D-6E8A-4147-A177-3AD203B41FA5}">
                      <a16:colId xmlns:a16="http://schemas.microsoft.com/office/drawing/2014/main" val="3662261451"/>
                    </a:ext>
                  </a:extLst>
                </a:gridCol>
                <a:gridCol w="3051524">
                  <a:extLst>
                    <a:ext uri="{9D8B030D-6E8A-4147-A177-3AD203B41FA5}">
                      <a16:colId xmlns:a16="http://schemas.microsoft.com/office/drawing/2014/main" val="2745518166"/>
                    </a:ext>
                  </a:extLst>
                </a:gridCol>
              </a:tblGrid>
              <a:tr h="8576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32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5881287"/>
                  </a:ext>
                </a:extLst>
              </a:tr>
              <a:tr h="19210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573733"/>
                  </a:ext>
                </a:extLst>
              </a:tr>
              <a:tr h="12806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813126"/>
                  </a:ext>
                </a:extLst>
              </a:tr>
              <a:tr h="8576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5758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75333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37435A-4D80-DC3B-9E3C-495DAB7C292F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1887200" cy="6654236"/>
        </p:xfrm>
        <a:graphic>
          <a:graphicData uri="http://schemas.openxmlformats.org/drawingml/2006/table">
            <a:tbl>
              <a:tblPr firstRow="1" firstCol="1" bandRow="1"/>
              <a:tblGrid>
                <a:gridCol w="2099242">
                  <a:extLst>
                    <a:ext uri="{9D8B030D-6E8A-4147-A177-3AD203B41FA5}">
                      <a16:colId xmlns:a16="http://schemas.microsoft.com/office/drawing/2014/main" val="1071267690"/>
                    </a:ext>
                  </a:extLst>
                </a:gridCol>
                <a:gridCol w="4096407">
                  <a:extLst>
                    <a:ext uri="{9D8B030D-6E8A-4147-A177-3AD203B41FA5}">
                      <a16:colId xmlns:a16="http://schemas.microsoft.com/office/drawing/2014/main" val="351655146"/>
                    </a:ext>
                  </a:extLst>
                </a:gridCol>
                <a:gridCol w="5691551">
                  <a:extLst>
                    <a:ext uri="{9D8B030D-6E8A-4147-A177-3AD203B41FA5}">
                      <a16:colId xmlns:a16="http://schemas.microsoft.com/office/drawing/2014/main" val="1389232897"/>
                    </a:ext>
                  </a:extLst>
                </a:gridCol>
              </a:tblGrid>
              <a:tr h="6749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684885"/>
                  </a:ext>
                </a:extLst>
              </a:tr>
              <a:tr h="2192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220347"/>
                  </a:ext>
                </a:extLst>
              </a:tr>
              <a:tr h="15939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069819"/>
                  </a:ext>
                </a:extLst>
              </a:tr>
              <a:tr h="2192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37189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3AC9F6A-5832-939C-2B76-719B75D5015D}"/>
              </a:ext>
            </a:extLst>
          </p:cNvPr>
          <p:cNvSpPr txBox="1"/>
          <p:nvPr/>
        </p:nvSpPr>
        <p:spPr>
          <a:xfrm>
            <a:off x="2491531" y="1077440"/>
            <a:ext cx="3111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A3EA0A-19F5-EA82-4EA0-7053F613C1DC}"/>
              </a:ext>
            </a:extLst>
          </p:cNvPr>
          <p:cNvSpPr txBox="1"/>
          <p:nvPr/>
        </p:nvSpPr>
        <p:spPr>
          <a:xfrm>
            <a:off x="75501" y="877385"/>
            <a:ext cx="1862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83A03-E565-2C5D-84CB-96D7E4996556}"/>
              </a:ext>
            </a:extLst>
          </p:cNvPr>
          <p:cNvSpPr txBox="1"/>
          <p:nvPr/>
        </p:nvSpPr>
        <p:spPr>
          <a:xfrm>
            <a:off x="6260986" y="631163"/>
            <a:ext cx="5550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Gợi ra sự dứt khoát, sắc nét, góp phần tạc vào kí ức độc giả hình tượng người lính đã hi sinh ở độ tuổi rất trẻ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760CE-415E-FCFA-C9D3-E2B38966B4C9}"/>
              </a:ext>
            </a:extLst>
          </p:cNvPr>
          <p:cNvSpPr txBox="1"/>
          <p:nvPr/>
        </p:nvSpPr>
        <p:spPr>
          <a:xfrm>
            <a:off x="75500" y="3069264"/>
            <a:ext cx="2038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857B9-E98E-0B6E-ECA9-290942128C38}"/>
              </a:ext>
            </a:extLst>
          </p:cNvPr>
          <p:cNvSpPr txBox="1"/>
          <p:nvPr/>
        </p:nvSpPr>
        <p:spPr>
          <a:xfrm>
            <a:off x="2353112" y="2823043"/>
            <a:ext cx="374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C6EF5F-F198-8500-D292-D84F027B146F}"/>
              </a:ext>
            </a:extLst>
          </p:cNvPr>
          <p:cNvSpPr txBox="1"/>
          <p:nvPr/>
        </p:nvSpPr>
        <p:spPr>
          <a:xfrm>
            <a:off x="75501" y="5033885"/>
            <a:ext cx="203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1DD58D-BD48-78CE-6CDC-BD0B04E16F37}"/>
              </a:ext>
            </a:extLst>
          </p:cNvPr>
          <p:cNvSpPr txBox="1"/>
          <p:nvPr/>
        </p:nvSpPr>
        <p:spPr>
          <a:xfrm>
            <a:off x="2491531" y="4522479"/>
            <a:ext cx="3011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FC5F07-49DA-660A-6027-B03ABEAF0FC7}"/>
              </a:ext>
            </a:extLst>
          </p:cNvPr>
          <p:cNvSpPr txBox="1"/>
          <p:nvPr/>
        </p:nvSpPr>
        <p:spPr>
          <a:xfrm>
            <a:off x="6260986" y="4495276"/>
            <a:ext cx="5550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Nhịp 2/2 gợi giọng điệu đồng dao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23A499-799B-0B84-531A-C53CA9FAF57F}"/>
              </a:ext>
            </a:extLst>
          </p:cNvPr>
          <p:cNvSpPr txBox="1"/>
          <p:nvPr/>
        </p:nvSpPr>
        <p:spPr>
          <a:xfrm>
            <a:off x="6260986" y="5412080"/>
            <a:ext cx="5550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Nhịp 1/3 gợi sự mất mát, cảm xúc tiếc thương, bùi ngùi</a:t>
            </a:r>
          </a:p>
        </p:txBody>
      </p:sp>
    </p:spTree>
    <p:extLst>
      <p:ext uri="{BB962C8B-B14F-4D97-AF65-F5344CB8AC3E}">
        <p14:creationId xmlns:p14="http://schemas.microsoft.com/office/powerpoint/2010/main" val="5575759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37435A-4D80-DC3B-9E3C-495DAB7C292F}"/>
              </a:ext>
            </a:extLst>
          </p:cNvPr>
          <p:cNvGraphicFramePr>
            <a:graphicFrameLocks noGrp="1"/>
          </p:cNvGraphicFramePr>
          <p:nvPr/>
        </p:nvGraphicFramePr>
        <p:xfrm>
          <a:off x="204131" y="73736"/>
          <a:ext cx="11892794" cy="6709958"/>
        </p:xfrm>
        <a:graphic>
          <a:graphicData uri="http://schemas.openxmlformats.org/drawingml/2006/table">
            <a:tbl>
              <a:tblPr firstRow="1" firstCol="1" bandRow="1"/>
              <a:tblGrid>
                <a:gridCol w="2104836">
                  <a:extLst>
                    <a:ext uri="{9D8B030D-6E8A-4147-A177-3AD203B41FA5}">
                      <a16:colId xmlns:a16="http://schemas.microsoft.com/office/drawing/2014/main" val="1071267690"/>
                    </a:ext>
                  </a:extLst>
                </a:gridCol>
                <a:gridCol w="4096407">
                  <a:extLst>
                    <a:ext uri="{9D8B030D-6E8A-4147-A177-3AD203B41FA5}">
                      <a16:colId xmlns:a16="http://schemas.microsoft.com/office/drawing/2014/main" val="351655146"/>
                    </a:ext>
                  </a:extLst>
                </a:gridCol>
                <a:gridCol w="5691551">
                  <a:extLst>
                    <a:ext uri="{9D8B030D-6E8A-4147-A177-3AD203B41FA5}">
                      <a16:colId xmlns:a16="http://schemas.microsoft.com/office/drawing/2014/main" val="1389232897"/>
                    </a:ext>
                  </a:extLst>
                </a:gridCol>
              </a:tblGrid>
              <a:tr h="6749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684885"/>
                  </a:ext>
                </a:extLst>
              </a:tr>
              <a:tr h="2192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khoát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tạc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ức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lính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hi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220347"/>
                  </a:ext>
                </a:extLst>
              </a:tr>
              <a:tr h="15939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 gieo vần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lính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nữa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069819"/>
                  </a:ext>
                </a:extLst>
              </a:tr>
              <a:tr h="2192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Ngắt nhịp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2//2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1/3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2/2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dao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1/3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tiếc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bùi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ngùi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371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2237739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41893B-E833-4394-E91F-F8E8D23A2B4A}"/>
              </a:ext>
            </a:extLst>
          </p:cNvPr>
          <p:cNvSpPr txBox="1"/>
          <p:nvPr/>
        </p:nvSpPr>
        <p:spPr>
          <a:xfrm>
            <a:off x="3853715" y="0"/>
            <a:ext cx="3042035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4BFA89-10F1-DB72-9A80-9135930D1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965" y="1659186"/>
            <a:ext cx="2952750" cy="2097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A041BB-6BA0-3506-A6F4-5D8E2CC3A073}"/>
              </a:ext>
            </a:extLst>
          </p:cNvPr>
          <p:cNvSpPr txBox="1"/>
          <p:nvPr/>
        </p:nvSpPr>
        <p:spPr>
          <a:xfrm>
            <a:off x="1526796" y="3863848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B2BA5191-42BD-250A-864D-C55A3500BE2B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3853715" y="1656618"/>
            <a:ext cx="2019415" cy="366832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B7B85CE-A205-5435-1528-534F3FA74CEF}"/>
              </a:ext>
            </a:extLst>
          </p:cNvPr>
          <p:cNvSpPr txBox="1"/>
          <p:nvPr/>
        </p:nvSpPr>
        <p:spPr>
          <a:xfrm>
            <a:off x="5873130" y="1118009"/>
            <a:ext cx="4596331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chuyện về cuộc đời người lính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902B1A97-5888-D58A-BD9B-6DF46D6D3BDA}"/>
              </a:ext>
            </a:extLst>
          </p:cNvPr>
          <p:cNvCxnSpPr>
            <a:cxnSpLocks/>
            <a:stCxn id="2" idx="3"/>
            <a:endCxn id="16" idx="1"/>
          </p:cNvCxnSpPr>
          <p:nvPr/>
        </p:nvCxnSpPr>
        <p:spPr>
          <a:xfrm>
            <a:off x="3853715" y="2707810"/>
            <a:ext cx="2019414" cy="670688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1A94C49-7442-88E0-B00C-28A4F9320AE2}"/>
              </a:ext>
            </a:extLst>
          </p:cNvPr>
          <p:cNvSpPr txBox="1"/>
          <p:nvPr/>
        </p:nvSpPr>
        <p:spPr>
          <a:xfrm>
            <a:off x="5873129" y="3086110"/>
            <a:ext cx="459633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ảnh người lính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5AA83E70-79D8-4C67-E1B0-57C46D651A24}"/>
              </a:ext>
            </a:extLst>
          </p:cNvPr>
          <p:cNvCxnSpPr>
            <a:cxnSpLocks/>
          </p:cNvCxnSpPr>
          <p:nvPr/>
        </p:nvCxnSpPr>
        <p:spPr>
          <a:xfrm>
            <a:off x="3853715" y="3674378"/>
            <a:ext cx="2099763" cy="203860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789291-F485-F362-2A0A-E5ABA06E01F2}"/>
              </a:ext>
            </a:extLst>
          </p:cNvPr>
          <p:cNvSpPr txBox="1"/>
          <p:nvPr/>
        </p:nvSpPr>
        <p:spPr>
          <a:xfrm>
            <a:off x="5953478" y="5371437"/>
            <a:ext cx="451598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cảm dành cho người lính đã hi sinh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332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  <p:bldP spid="16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677EF9-BE7E-210C-8FAF-E6FEE8A8F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614" y="206192"/>
            <a:ext cx="11190914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BC843C-9ACF-8719-5F8E-1AD6932365EE}"/>
              </a:ext>
            </a:extLst>
          </p:cNvPr>
          <p:cNvSpPr txBox="1"/>
          <p:nvPr/>
        </p:nvSpPr>
        <p:spPr>
          <a:xfrm>
            <a:off x="2401368" y="121809"/>
            <a:ext cx="7522553" cy="742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0FE189-774E-1A55-4BAC-2A87F3038ABE}"/>
              </a:ext>
            </a:extLst>
          </p:cNvPr>
          <p:cNvSpPr txBox="1"/>
          <p:nvPr/>
        </p:nvSpPr>
        <p:spPr>
          <a:xfrm>
            <a:off x="7146096" y="962107"/>
            <a:ext cx="451346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3DEE9-3B43-C9C3-0336-B58D338971F3}"/>
              </a:ext>
            </a:extLst>
          </p:cNvPr>
          <p:cNvSpPr txBox="1"/>
          <p:nvPr/>
        </p:nvSpPr>
        <p:spPr>
          <a:xfrm>
            <a:off x="7019982" y="4414090"/>
            <a:ext cx="5106500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A76299-A84E-9993-A6DA-17E923A646F4}"/>
              </a:ext>
            </a:extLst>
          </p:cNvPr>
          <p:cNvSpPr txBox="1"/>
          <p:nvPr/>
        </p:nvSpPr>
        <p:spPr>
          <a:xfrm>
            <a:off x="-155787" y="4927857"/>
            <a:ext cx="4777099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FA1AC-9B5B-69EA-A518-59894AC7BDAD}"/>
              </a:ext>
            </a:extLst>
          </p:cNvPr>
          <p:cNvSpPr txBox="1"/>
          <p:nvPr/>
        </p:nvSpPr>
        <p:spPr>
          <a:xfrm>
            <a:off x="59821" y="1003957"/>
            <a:ext cx="4879648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26B1D6-97B1-4D8B-BF5A-190C0E961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892" l="9692" r="89868">
                        <a14:foregroundMark x1="49780" y1="450" x2="49780" y2="450"/>
                        <a14:foregroundMark x1="49780" y1="450" x2="49780" y2="450"/>
                        <a14:foregroundMark x1="50220" y1="91892" x2="50220" y2="91892"/>
                        <a14:foregroundMark x1="50220" y1="91892" x2="50220" y2="91892"/>
                        <a14:foregroundMark x1="34802" y1="78829" x2="34802" y2="78829"/>
                        <a14:foregroundMark x1="34802" y1="78829" x2="34802" y2="78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1539" y="2131715"/>
            <a:ext cx="2014289" cy="27802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4A087B-43BA-1CCF-C7FE-2E4A88C124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441401" flipV="1">
            <a:off x="5731165" y="1145494"/>
            <a:ext cx="1680972" cy="1452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2BA944-82D0-4A22-9E95-E7566C8360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441401" flipV="1">
            <a:off x="5794041" y="3936401"/>
            <a:ext cx="1555223" cy="1042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2875D-1A9B-772D-FFAD-6800BB04D3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08137">
            <a:off x="3948152" y="4036476"/>
            <a:ext cx="1658188" cy="1037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3E74A2-E491-4FE6-2801-0C4CE1F423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08137">
            <a:off x="4603437" y="1218491"/>
            <a:ext cx="1709474" cy="88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8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544C81-3A2B-7479-9165-A4C983ED1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54" y="268379"/>
            <a:ext cx="11547446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54"/>
            <a:ext cx="12192000" cy="6896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2E83A-A14A-D8C3-26C4-D1063B36A20A}"/>
              </a:ext>
            </a:extLst>
          </p:cNvPr>
          <p:cNvSpPr txBox="1"/>
          <p:nvPr/>
        </p:nvSpPr>
        <p:spPr>
          <a:xfrm rot="16200000">
            <a:off x="-1152046" y="2423332"/>
            <a:ext cx="5350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Hình ảnh người lính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171FA0-AFC9-5AB0-41B1-B75D993A54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4543" y="1032620"/>
            <a:ext cx="2500970" cy="2324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1B7B68-A88F-0502-9046-4DD5E741EA19}"/>
              </a:ext>
            </a:extLst>
          </p:cNvPr>
          <p:cNvSpPr txBox="1"/>
          <p:nvPr/>
        </p:nvSpPr>
        <p:spPr>
          <a:xfrm rot="1524148">
            <a:off x="7038125" y="1390948"/>
            <a:ext cx="16738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E47BD-FF80-02CA-848F-51CA44F054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2995">
            <a:off x="6897722" y="2867905"/>
            <a:ext cx="2500970" cy="2324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9BC951-49F9-4588-F608-B48E65C333F7}"/>
              </a:ext>
            </a:extLst>
          </p:cNvPr>
          <p:cNvSpPr txBox="1"/>
          <p:nvPr/>
        </p:nvSpPr>
        <p:spPr>
          <a:xfrm rot="4277143">
            <a:off x="7241116" y="3243653"/>
            <a:ext cx="16738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9B1F0C-C6AF-33E5-E793-96965F19B8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965064">
            <a:off x="6173707" y="4622592"/>
            <a:ext cx="2376122" cy="21450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CE63A2-BC75-2F0A-371B-FF67D8467AD5}"/>
              </a:ext>
            </a:extLst>
          </p:cNvPr>
          <p:cNvSpPr txBox="1"/>
          <p:nvPr/>
        </p:nvSpPr>
        <p:spPr>
          <a:xfrm rot="6053256">
            <a:off x="6518210" y="4784824"/>
            <a:ext cx="13438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8D46A0-4706-33C7-9089-FADC0B552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78179" flipH="1">
            <a:off x="4096049" y="4731004"/>
            <a:ext cx="2009393" cy="18992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834697-3F8F-BC5F-DCBD-56093ED43D26}"/>
              </a:ext>
            </a:extLst>
          </p:cNvPr>
          <p:cNvSpPr txBox="1"/>
          <p:nvPr/>
        </p:nvSpPr>
        <p:spPr>
          <a:xfrm rot="16156186" flipH="1">
            <a:off x="4533857" y="4596368"/>
            <a:ext cx="115944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1738106-1354-4E63-538A-A9C975D879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493868" flipH="1">
            <a:off x="3126962" y="3528036"/>
            <a:ext cx="1979203" cy="18707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F6B542-7B46-0A64-342B-2E4C0AF201AE}"/>
              </a:ext>
            </a:extLst>
          </p:cNvPr>
          <p:cNvSpPr txBox="1"/>
          <p:nvPr/>
        </p:nvSpPr>
        <p:spPr>
          <a:xfrm rot="15629878" flipH="1">
            <a:off x="3547642" y="3740348"/>
            <a:ext cx="10797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FF282F0-AB55-ECDA-8303-7D9C48E136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493868" flipH="1">
            <a:off x="2925530" y="1554185"/>
            <a:ext cx="1743710" cy="25002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BCBB5CF-A2FB-D5AA-384A-E8EFF09ACB84}"/>
              </a:ext>
            </a:extLst>
          </p:cNvPr>
          <p:cNvSpPr txBox="1"/>
          <p:nvPr/>
        </p:nvSpPr>
        <p:spPr>
          <a:xfrm rot="16709908" flipH="1">
            <a:off x="3226511" y="1891479"/>
            <a:ext cx="10227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0F4DEB-1956-A321-78D0-C2637DBB6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29662" flipH="1">
            <a:off x="3545195" y="86394"/>
            <a:ext cx="1743710" cy="25002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FDAFE27-9652-9D2D-6BBA-6130BDD19587}"/>
              </a:ext>
            </a:extLst>
          </p:cNvPr>
          <p:cNvSpPr txBox="1"/>
          <p:nvPr/>
        </p:nvSpPr>
        <p:spPr>
          <a:xfrm rot="18645702" flipH="1">
            <a:off x="3906365" y="353834"/>
            <a:ext cx="902381" cy="1833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22EC53-473F-A2FC-27D5-75A6CC35F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5485" flipH="1">
            <a:off x="5469500" y="-156948"/>
            <a:ext cx="1743710" cy="250024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606DF28-FD85-1678-157D-F2E10401B7C0}"/>
              </a:ext>
            </a:extLst>
          </p:cNvPr>
          <p:cNvSpPr txBox="1"/>
          <p:nvPr/>
        </p:nvSpPr>
        <p:spPr>
          <a:xfrm rot="911525" flipH="1">
            <a:off x="5942352" y="149669"/>
            <a:ext cx="902381" cy="1833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 cười hiền lành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47FDE5-3E37-754F-959C-2CF49B5A14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9008" y="2211197"/>
            <a:ext cx="2011854" cy="278001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73434A8-A549-689B-6490-16E8E31F11C4}"/>
              </a:ext>
            </a:extLst>
          </p:cNvPr>
          <p:cNvSpPr txBox="1"/>
          <p:nvPr/>
        </p:nvSpPr>
        <p:spPr>
          <a:xfrm>
            <a:off x="9675851" y="1305982"/>
            <a:ext cx="203287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913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6" grpId="0"/>
      <p:bldP spid="18" grpId="0"/>
      <p:bldP spid="20" grpId="0"/>
      <p:bldP spid="22" grpId="0"/>
      <p:bldP spid="24" grpId="0"/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2E83A-A14A-D8C3-26C4-D1063B36A20A}"/>
              </a:ext>
            </a:extLst>
          </p:cNvPr>
          <p:cNvSpPr txBox="1"/>
          <p:nvPr/>
        </p:nvSpPr>
        <p:spPr>
          <a:xfrm>
            <a:off x="1434517" y="257392"/>
            <a:ext cx="96137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Tình cảm dành cho người lính đã hi sinh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E9080B-3F37-A884-2EF7-D55BC58E4FF7}"/>
              </a:ext>
            </a:extLst>
          </p:cNvPr>
          <p:cNvSpPr/>
          <p:nvPr/>
        </p:nvSpPr>
        <p:spPr>
          <a:xfrm>
            <a:off x="882840" y="1559303"/>
            <a:ext cx="3965462" cy="25030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2D985-B58B-AA4D-E078-0979C935F7F0}"/>
              </a:ext>
            </a:extLst>
          </p:cNvPr>
          <p:cNvSpPr/>
          <p:nvPr/>
        </p:nvSpPr>
        <p:spPr>
          <a:xfrm>
            <a:off x="124996" y="1891716"/>
            <a:ext cx="3348046" cy="1537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C4959D-B7FE-1AB7-FD5A-A3BF75AE3EC7}"/>
              </a:ext>
            </a:extLst>
          </p:cNvPr>
          <p:cNvSpPr/>
          <p:nvPr/>
        </p:nvSpPr>
        <p:spPr>
          <a:xfrm>
            <a:off x="1324343" y="1891716"/>
            <a:ext cx="3591365" cy="2503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fr-FR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fr-FR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: 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endParaRPr lang="en-US" sz="28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3F40E4-495C-BA17-18B4-91901BE494CA}"/>
              </a:ext>
            </a:extLst>
          </p:cNvPr>
          <p:cNvSpPr/>
          <p:nvPr/>
        </p:nvSpPr>
        <p:spPr>
          <a:xfrm>
            <a:off x="6503717" y="1652084"/>
            <a:ext cx="3965462" cy="25030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DB72A4-CA41-E189-211F-7D1F2E24290A}"/>
              </a:ext>
            </a:extLst>
          </p:cNvPr>
          <p:cNvSpPr/>
          <p:nvPr/>
        </p:nvSpPr>
        <p:spPr>
          <a:xfrm>
            <a:off x="6945220" y="1984497"/>
            <a:ext cx="3591365" cy="2503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dân : thương nhớ, tưởng nhớ 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023A55-50BB-1971-07DF-F2875D803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896" y="4116566"/>
            <a:ext cx="201185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389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2E83A-A14A-D8C3-26C4-D1063B36A20A}"/>
              </a:ext>
            </a:extLst>
          </p:cNvPr>
          <p:cNvSpPr txBox="1"/>
          <p:nvPr/>
        </p:nvSpPr>
        <p:spPr>
          <a:xfrm>
            <a:off x="1434517" y="257392"/>
            <a:ext cx="96137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Tình cảm dành cho người lính đã hi sinh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E9080B-3F37-A884-2EF7-D55BC58E4FF7}"/>
              </a:ext>
            </a:extLst>
          </p:cNvPr>
          <p:cNvSpPr/>
          <p:nvPr/>
        </p:nvSpPr>
        <p:spPr>
          <a:xfrm>
            <a:off x="1904301" y="1747207"/>
            <a:ext cx="6077214" cy="253956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2D985-B58B-AA4D-E078-0979C935F7F0}"/>
              </a:ext>
            </a:extLst>
          </p:cNvPr>
          <p:cNvSpPr/>
          <p:nvPr/>
        </p:nvSpPr>
        <p:spPr>
          <a:xfrm>
            <a:off x="124996" y="1891716"/>
            <a:ext cx="3348046" cy="1537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C4959D-B7FE-1AB7-FD5A-A3BF75AE3EC7}"/>
              </a:ext>
            </a:extLst>
          </p:cNvPr>
          <p:cNvSpPr/>
          <p:nvPr/>
        </p:nvSpPr>
        <p:spPr>
          <a:xfrm>
            <a:off x="2206305" y="2030918"/>
            <a:ext cx="5775210" cy="259141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=&gt; Sự thương xót, tự hào, cảm phục, biết ơn những người kính đã hi sinh tuổi xanh, hi sinh cuộc đời cho độc lập dân tộc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023A55-50BB-1971-07DF-F2875D803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0967" y="2762597"/>
            <a:ext cx="3169094" cy="437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251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9FF29D-C8AF-AE33-1EA6-E17A13EB6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73BDF6-EA7F-DD95-BAA9-F6870C1F5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6404" y="789002"/>
            <a:ext cx="4716185" cy="3875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8ED8BF-5897-0889-EEDA-668C6D9C1C22}"/>
              </a:ext>
            </a:extLst>
          </p:cNvPr>
          <p:cNvSpPr txBox="1"/>
          <p:nvPr/>
        </p:nvSpPr>
        <p:spPr>
          <a:xfrm>
            <a:off x="1956836" y="1706970"/>
            <a:ext cx="32353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33F6B-0746-6864-967B-6067BF675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3063" y="3045194"/>
            <a:ext cx="2012705" cy="28407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A3DE63-17F9-695A-E8B6-073CA2008305}"/>
              </a:ext>
            </a:extLst>
          </p:cNvPr>
          <p:cNvSpPr txBox="1"/>
          <p:nvPr/>
        </p:nvSpPr>
        <p:spPr>
          <a:xfrm rot="2033350">
            <a:off x="8366146" y="1190769"/>
            <a:ext cx="3193977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529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2E83A-A14A-D8C3-26C4-D1063B36A20A}"/>
              </a:ext>
            </a:extLst>
          </p:cNvPr>
          <p:cNvSpPr txBox="1"/>
          <p:nvPr/>
        </p:nvSpPr>
        <p:spPr>
          <a:xfrm>
            <a:off x="3765258" y="284362"/>
            <a:ext cx="46614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Ý nghĩa nhan đề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E9080B-3F37-A884-2EF7-D55BC58E4FF7}"/>
              </a:ext>
            </a:extLst>
          </p:cNvPr>
          <p:cNvSpPr/>
          <p:nvPr/>
        </p:nvSpPr>
        <p:spPr>
          <a:xfrm>
            <a:off x="882840" y="1559303"/>
            <a:ext cx="3965462" cy="25030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2D985-B58B-AA4D-E078-0979C935F7F0}"/>
              </a:ext>
            </a:extLst>
          </p:cNvPr>
          <p:cNvSpPr/>
          <p:nvPr/>
        </p:nvSpPr>
        <p:spPr>
          <a:xfrm>
            <a:off x="124996" y="1891716"/>
            <a:ext cx="3348046" cy="1537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C4959D-B7FE-1AB7-FD5A-A3BF75AE3EC7}"/>
              </a:ext>
            </a:extLst>
          </p:cNvPr>
          <p:cNvSpPr/>
          <p:nvPr/>
        </p:nvSpPr>
        <p:spPr>
          <a:xfrm>
            <a:off x="1324343" y="1891716"/>
            <a:ext cx="3591365" cy="2503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 dao: là thơ ca dân gian truyền miệng cho trẻ em, thường có tính hồn nhiên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3F40E4-495C-BA17-18B4-91901BE494CA}"/>
              </a:ext>
            </a:extLst>
          </p:cNvPr>
          <p:cNvSpPr/>
          <p:nvPr/>
        </p:nvSpPr>
        <p:spPr>
          <a:xfrm>
            <a:off x="6528997" y="1788829"/>
            <a:ext cx="4586529" cy="260595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DB72A4-CA41-E189-211F-7D1F2E24290A}"/>
              </a:ext>
            </a:extLst>
          </p:cNvPr>
          <p:cNvSpPr/>
          <p:nvPr/>
        </p:nvSpPr>
        <p:spPr>
          <a:xfrm>
            <a:off x="6945220" y="1984497"/>
            <a:ext cx="4438641" cy="2503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Mùa xuân: mùa khởi đầu, tươi đẹp nhất trong năm; là tuổi trẻ. Lứa tuổi đẹp nhất trong cuộc đời mỗi 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023A55-50BB-1971-07DF-F2875D803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896" y="4116566"/>
            <a:ext cx="201185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323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2E83A-A14A-D8C3-26C4-D1063B36A20A}"/>
              </a:ext>
            </a:extLst>
          </p:cNvPr>
          <p:cNvSpPr txBox="1"/>
          <p:nvPr/>
        </p:nvSpPr>
        <p:spPr>
          <a:xfrm>
            <a:off x="4135772" y="461394"/>
            <a:ext cx="50753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000" b="1" noProof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000" b="1" noProof="0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noProof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000" b="1" noProof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E9080B-3F37-A884-2EF7-D55BC58E4FF7}"/>
              </a:ext>
            </a:extLst>
          </p:cNvPr>
          <p:cNvSpPr/>
          <p:nvPr/>
        </p:nvSpPr>
        <p:spPr>
          <a:xfrm>
            <a:off x="1904301" y="1747207"/>
            <a:ext cx="6077214" cy="253956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2D985-B58B-AA4D-E078-0979C935F7F0}"/>
              </a:ext>
            </a:extLst>
          </p:cNvPr>
          <p:cNvSpPr/>
          <p:nvPr/>
        </p:nvSpPr>
        <p:spPr>
          <a:xfrm>
            <a:off x="124996" y="1891716"/>
            <a:ext cx="3348046" cy="1537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C4959D-B7FE-1AB7-FD5A-A3BF75AE3EC7}"/>
              </a:ext>
            </a:extLst>
          </p:cNvPr>
          <p:cNvSpPr/>
          <p:nvPr/>
        </p:nvSpPr>
        <p:spPr>
          <a:xfrm>
            <a:off x="2206305" y="2030918"/>
            <a:ext cx="5775210" cy="259141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=&gt; khúc đồng giao về mùa xuân của người lính, về sự bất tử của hình ảnh người lính trẻ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023A55-50BB-1971-07DF-F2875D803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0967" y="2762597"/>
            <a:ext cx="3169094" cy="437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542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1AF76-DDE8-EE03-C643-1132C590FE33}"/>
              </a:ext>
            </a:extLst>
          </p:cNvPr>
          <p:cNvSpPr txBox="1"/>
          <p:nvPr/>
        </p:nvSpPr>
        <p:spPr>
          <a:xfrm>
            <a:off x="3088481" y="2150196"/>
            <a:ext cx="637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154610"/>
      </p:ext>
    </p:extLst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30D2E-CE9A-1AE8-FDD8-06766999E349}"/>
              </a:ext>
            </a:extLst>
          </p:cNvPr>
          <p:cNvSpPr txBox="1"/>
          <p:nvPr/>
        </p:nvSpPr>
        <p:spPr>
          <a:xfrm>
            <a:off x="5154009" y="417865"/>
            <a:ext cx="3276927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426" y="1080025"/>
            <a:ext cx="8216992" cy="4546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38F2D8-22AE-BAA4-58A8-055DA0B44A94}"/>
              </a:ext>
            </a:extLst>
          </p:cNvPr>
          <p:cNvSpPr txBox="1"/>
          <p:nvPr/>
        </p:nvSpPr>
        <p:spPr>
          <a:xfrm>
            <a:off x="4695302" y="2227745"/>
            <a:ext cx="526716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em, chủ đề của văn bản là gì?</a:t>
            </a:r>
          </a:p>
          <a:p>
            <a:pPr lvl="0" algn="just"/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Nghệ thuật đặc sắc được thể hiện qua văn bản? </a:t>
            </a:r>
          </a:p>
        </p:txBody>
      </p:sp>
    </p:spTree>
    <p:extLst>
      <p:ext uri="{BB962C8B-B14F-4D97-AF65-F5344CB8AC3E}">
        <p14:creationId xmlns:p14="http://schemas.microsoft.com/office/powerpoint/2010/main" val="35732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2E83A-A14A-D8C3-26C4-D1063B36A20A}"/>
              </a:ext>
            </a:extLst>
          </p:cNvPr>
          <p:cNvSpPr txBox="1"/>
          <p:nvPr/>
        </p:nvSpPr>
        <p:spPr>
          <a:xfrm>
            <a:off x="4422810" y="284362"/>
            <a:ext cx="33463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E9080B-3F37-A884-2EF7-D55BC58E4FF7}"/>
              </a:ext>
            </a:extLst>
          </p:cNvPr>
          <p:cNvSpPr/>
          <p:nvPr/>
        </p:nvSpPr>
        <p:spPr>
          <a:xfrm>
            <a:off x="882840" y="1559303"/>
            <a:ext cx="4456658" cy="321717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2D985-B58B-AA4D-E078-0979C935F7F0}"/>
              </a:ext>
            </a:extLst>
          </p:cNvPr>
          <p:cNvSpPr/>
          <p:nvPr/>
        </p:nvSpPr>
        <p:spPr>
          <a:xfrm>
            <a:off x="124996" y="1891716"/>
            <a:ext cx="3348046" cy="1537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C4959D-B7FE-1AB7-FD5A-A3BF75AE3EC7}"/>
              </a:ext>
            </a:extLst>
          </p:cNvPr>
          <p:cNvSpPr/>
          <p:nvPr/>
        </p:nvSpPr>
        <p:spPr>
          <a:xfrm>
            <a:off x="1324343" y="1891716"/>
            <a:ext cx="4036222" cy="32171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Nội dung </a:t>
            </a:r>
          </a:p>
          <a:p>
            <a:pPr lvl="0" algn="ctr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thơ khắc họa hình ảnh đẹp đẽ của người lính đã tham gia chiến đấu, hi sinh tuổi xuân của mình cho đất nước, dân tộc.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3F40E4-495C-BA17-18B4-91901BE494CA}"/>
              </a:ext>
            </a:extLst>
          </p:cNvPr>
          <p:cNvSpPr/>
          <p:nvPr/>
        </p:nvSpPr>
        <p:spPr>
          <a:xfrm>
            <a:off x="6503717" y="1652084"/>
            <a:ext cx="3965462" cy="25030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DB72A4-CA41-E189-211F-7D1F2E24290A}"/>
              </a:ext>
            </a:extLst>
          </p:cNvPr>
          <p:cNvSpPr/>
          <p:nvPr/>
        </p:nvSpPr>
        <p:spPr>
          <a:xfrm>
            <a:off x="6945220" y="1984497"/>
            <a:ext cx="3591365" cy="2503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Nghệ thuật</a:t>
            </a:r>
          </a:p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 giảm nói tránh, liệt kê, điệp ngữ.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023A55-50BB-1971-07DF-F2875D803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896" y="4116566"/>
            <a:ext cx="201185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463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1AF76-DDE8-EE03-C643-1132C590FE33}"/>
              </a:ext>
            </a:extLst>
          </p:cNvPr>
          <p:cNvSpPr txBox="1"/>
          <p:nvPr/>
        </p:nvSpPr>
        <p:spPr>
          <a:xfrm>
            <a:off x="3407263" y="2141807"/>
            <a:ext cx="637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19267416"/>
      </p:ext>
    </p:extLst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55822F7F-00D3-41A7-8B7D-93B08BF3EECB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7" y="2086119"/>
            <a:ext cx="1085183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5"/>
            <a:ext cx="1099831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894947" y="404347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Theo chân người lính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9" y="3574515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800" b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3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15703" y="5555689"/>
            <a:ext cx="165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5400" b="1" spc="5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  <a:cs typeface="Arial"/>
                <a:sym typeface="Arial"/>
              </a:rPr>
              <a:t>PLAY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30B26FF-2BE0-444B-8228-E3DABCF78AC7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000" b="1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" name="Graphic 9" descr="Bus">
            <a:extLst>
              <a:ext uri="{FF2B5EF4-FFF2-40B4-BE49-F238E27FC236}">
                <a16:creationId xmlns:a16="http://schemas.microsoft.com/office/drawing/2014/main" id="{7E8AABC8-0777-4DB4-8096-8B8D009226C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82210" y="404348"/>
            <a:ext cx="1519849" cy="151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6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E093555-D3B9-5C15-4F7E-82A6BE208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280" y="2068643"/>
            <a:ext cx="3664390" cy="4789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09C2B8-5C8F-1852-827A-340877D402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5" r="1402" b="3388"/>
          <a:stretch/>
        </p:blipFill>
        <p:spPr>
          <a:xfrm>
            <a:off x="2548328" y="-96936"/>
            <a:ext cx="6665922" cy="6984916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rId4" action="ppaction://hlinksldjump"/>
            <a:extLst>
              <a:ext uri="{FF2B5EF4-FFF2-40B4-BE49-F238E27FC236}">
                <a16:creationId xmlns:a16="http://schemas.microsoft.com/office/drawing/2014/main" id="{26454B2A-C572-4F4D-8C2E-1111D6D66776}"/>
              </a:ext>
            </a:extLst>
          </p:cNvPr>
          <p:cNvSpPr/>
          <p:nvPr/>
        </p:nvSpPr>
        <p:spPr>
          <a:xfrm>
            <a:off x="2603155" y="1640799"/>
            <a:ext cx="1316682" cy="427844"/>
          </a:xfrm>
          <a:prstGeom prst="wedgeRoundRectCallout">
            <a:avLst>
              <a:gd name="adj1" fmla="val 79166"/>
              <a:gd name="adj2" fmla="val 22500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Nghệ An</a:t>
            </a:r>
          </a:p>
        </p:txBody>
      </p:sp>
      <p:sp>
        <p:nvSpPr>
          <p:cNvPr id="5" name="Speech Bubble: Rectangle with Corners Rounded 4">
            <a:hlinkClick r:id="rId5" action="ppaction://hlinksldjump"/>
            <a:extLst>
              <a:ext uri="{FF2B5EF4-FFF2-40B4-BE49-F238E27FC236}">
                <a16:creationId xmlns:a16="http://schemas.microsoft.com/office/drawing/2014/main" id="{71763231-E718-41E1-B96E-3E8D3FD9314C}"/>
              </a:ext>
            </a:extLst>
          </p:cNvPr>
          <p:cNvSpPr/>
          <p:nvPr/>
        </p:nvSpPr>
        <p:spPr>
          <a:xfrm>
            <a:off x="4812891" y="1925859"/>
            <a:ext cx="1183017" cy="459699"/>
          </a:xfrm>
          <a:prstGeom prst="wedgeRoundRectCallout">
            <a:avLst>
              <a:gd name="adj1" fmla="val -60074"/>
              <a:gd name="adj2" fmla="val 79643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 Tĩnh</a:t>
            </a:r>
          </a:p>
        </p:txBody>
      </p:sp>
      <p:sp>
        <p:nvSpPr>
          <p:cNvPr id="6" name="Speech Bubble: Rectangle with Corners Rounded 5">
            <a:hlinkClick r:id="rId6" action="ppaction://hlinksldjump"/>
            <a:extLst>
              <a:ext uri="{FF2B5EF4-FFF2-40B4-BE49-F238E27FC236}">
                <a16:creationId xmlns:a16="http://schemas.microsoft.com/office/drawing/2014/main" id="{0C2D82D1-8E9A-4313-98AE-649F63F51344}"/>
              </a:ext>
            </a:extLst>
          </p:cNvPr>
          <p:cNvSpPr/>
          <p:nvPr/>
        </p:nvSpPr>
        <p:spPr>
          <a:xfrm>
            <a:off x="2949201" y="2631951"/>
            <a:ext cx="1582461" cy="459699"/>
          </a:xfrm>
          <a:prstGeom prst="wedgeRoundRectCallout">
            <a:avLst>
              <a:gd name="adj1" fmla="val 67245"/>
              <a:gd name="adj2" fmla="val -25456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 Bình</a:t>
            </a:r>
          </a:p>
        </p:txBody>
      </p:sp>
      <p:sp>
        <p:nvSpPr>
          <p:cNvPr id="7" name="Speech Bubble: Rectangle with Corners Rounded 6">
            <a:hlinkClick r:id="rId7" action="ppaction://hlinksldjump"/>
            <a:extLst>
              <a:ext uri="{FF2B5EF4-FFF2-40B4-BE49-F238E27FC236}">
                <a16:creationId xmlns:a16="http://schemas.microsoft.com/office/drawing/2014/main" id="{0C0E2BED-61BD-4B7C-8A76-5ADA63C0F8CA}"/>
              </a:ext>
            </a:extLst>
          </p:cNvPr>
          <p:cNvSpPr/>
          <p:nvPr/>
        </p:nvSpPr>
        <p:spPr>
          <a:xfrm>
            <a:off x="5542072" y="2631951"/>
            <a:ext cx="1582461" cy="459699"/>
          </a:xfrm>
          <a:prstGeom prst="wedgeRoundRectCallout">
            <a:avLst>
              <a:gd name="adj1" fmla="val -88392"/>
              <a:gd name="adj2" fmla="val 9641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 Trị</a:t>
            </a:r>
          </a:p>
        </p:txBody>
      </p:sp>
      <p:sp>
        <p:nvSpPr>
          <p:cNvPr id="8" name="Speech Bubble: Rectangle with Corners Rounded 7">
            <a:hlinkClick r:id="rId8" action="ppaction://hlinksldjump"/>
            <a:extLst>
              <a:ext uri="{FF2B5EF4-FFF2-40B4-BE49-F238E27FC236}">
                <a16:creationId xmlns:a16="http://schemas.microsoft.com/office/drawing/2014/main" id="{EECBA6C8-192B-4D67-AB12-61002618DA50}"/>
              </a:ext>
            </a:extLst>
          </p:cNvPr>
          <p:cNvSpPr/>
          <p:nvPr/>
        </p:nvSpPr>
        <p:spPr>
          <a:xfrm>
            <a:off x="3533720" y="3228440"/>
            <a:ext cx="984000" cy="478590"/>
          </a:xfrm>
          <a:prstGeom prst="wedgeRoundRectCallout">
            <a:avLst>
              <a:gd name="adj1" fmla="val 109587"/>
              <a:gd name="adj2" fmla="val -63773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Huế</a:t>
            </a:r>
          </a:p>
        </p:txBody>
      </p:sp>
      <p:sp>
        <p:nvSpPr>
          <p:cNvPr id="9" name="Speech Bubble: Rectangle with Corners Rounded 8">
            <a:hlinkClick r:id="rId9" action="ppaction://hlinksldjump"/>
            <a:extLst>
              <a:ext uri="{FF2B5EF4-FFF2-40B4-BE49-F238E27FC236}">
                <a16:creationId xmlns:a16="http://schemas.microsoft.com/office/drawing/2014/main" id="{EFEB7463-4A51-489C-85F7-3BB7117681D8}"/>
              </a:ext>
            </a:extLst>
          </p:cNvPr>
          <p:cNvSpPr/>
          <p:nvPr/>
        </p:nvSpPr>
        <p:spPr>
          <a:xfrm>
            <a:off x="6015762" y="3354387"/>
            <a:ext cx="1196290" cy="459700"/>
          </a:xfrm>
          <a:prstGeom prst="wedgeRoundRectCallout">
            <a:avLst>
              <a:gd name="adj1" fmla="val -106734"/>
              <a:gd name="adj2" fmla="val -9087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 Nẵng</a:t>
            </a:r>
          </a:p>
        </p:txBody>
      </p:sp>
      <p:sp>
        <p:nvSpPr>
          <p:cNvPr id="14" name="Speech Bubble: Rectangle with Corners Rounded 13">
            <a:hlinkClick r:id="rId10" action="ppaction://hlinksldjump"/>
            <a:extLst>
              <a:ext uri="{FF2B5EF4-FFF2-40B4-BE49-F238E27FC236}">
                <a16:creationId xmlns:a16="http://schemas.microsoft.com/office/drawing/2014/main" id="{E7ADE3A6-1FA4-4F8A-9181-F4BBD390389C}"/>
              </a:ext>
            </a:extLst>
          </p:cNvPr>
          <p:cNvSpPr/>
          <p:nvPr/>
        </p:nvSpPr>
        <p:spPr>
          <a:xfrm>
            <a:off x="5881289" y="3980499"/>
            <a:ext cx="1582461" cy="409028"/>
          </a:xfrm>
          <a:prstGeom prst="wedgeRoundRectCallout">
            <a:avLst>
              <a:gd name="adj1" fmla="val -89610"/>
              <a:gd name="adj2" fmla="val 12751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 Nam</a:t>
            </a:r>
          </a:p>
        </p:txBody>
      </p:sp>
      <p:sp>
        <p:nvSpPr>
          <p:cNvPr id="16" name="Speech Bubble: Rectangle with Corners Rounded 15">
            <a:hlinkClick r:id="rId11" action="ppaction://hlinksldjump"/>
            <a:extLst>
              <a:ext uri="{FF2B5EF4-FFF2-40B4-BE49-F238E27FC236}">
                <a16:creationId xmlns:a16="http://schemas.microsoft.com/office/drawing/2014/main" id="{FB9A53E7-8FB6-48DA-AE3C-C69CBE12B7C8}"/>
              </a:ext>
            </a:extLst>
          </p:cNvPr>
          <p:cNvSpPr/>
          <p:nvPr/>
        </p:nvSpPr>
        <p:spPr>
          <a:xfrm>
            <a:off x="5741795" y="4829866"/>
            <a:ext cx="1183017" cy="459699"/>
          </a:xfrm>
          <a:prstGeom prst="wedgeRoundRectCallout">
            <a:avLst>
              <a:gd name="adj1" fmla="val -78047"/>
              <a:gd name="adj2" fmla="val -33399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 Lai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DE9A56-2DB2-EDC8-B6BA-AE6C0EAB99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5" y="-96936"/>
            <a:ext cx="2232244" cy="2232244"/>
          </a:xfrm>
          <a:prstGeom prst="rect">
            <a:avLst/>
          </a:prstGeom>
        </p:spPr>
      </p:pic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DE68966B-3719-4895-8C41-669745C5F7FC}"/>
              </a:ext>
            </a:extLst>
          </p:cNvPr>
          <p:cNvSpPr/>
          <p:nvPr/>
        </p:nvSpPr>
        <p:spPr>
          <a:xfrm>
            <a:off x="149902" y="1896075"/>
            <a:ext cx="2071381" cy="478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>
                <a:solidFill>
                  <a:srgbClr val="FFFFFF"/>
                </a:solidFill>
                <a:latin typeface="Arial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702796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5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8" y="2100265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54857" y="1738237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400" b="1">
                <a:solidFill>
                  <a:schemeClr val="tx1"/>
                </a:solidFill>
              </a:rPr>
              <a:t>Bài thơ đồng dao mùa xuân viết theo thể thơ gì?</a:t>
            </a:r>
            <a:endParaRPr lang="en-US" sz="3200" b="1" kern="0">
              <a:solidFill>
                <a:schemeClr val="tx1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6090166" y="3601601"/>
            <a:ext cx="5281205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Bốn chữ</a:t>
            </a:r>
            <a:endParaRPr lang="en-US"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914377">
              <a:defRPr/>
            </a:pPr>
            <a:endParaRPr lang="en-US" sz="36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8283831-DD00-4AF7-8D98-50E328ED2277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22BEF0C-5BD4-44E1-8360-549DBB294E62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" name="Rectangle: Rounded Corners 3">
            <a:hlinkClick r:id="rId18" action="ppaction://hlinksldjump"/>
            <a:extLst>
              <a:ext uri="{FF2B5EF4-FFF2-40B4-BE49-F238E27FC236}">
                <a16:creationId xmlns:a16="http://schemas.microsoft.com/office/drawing/2014/main" id="{4C7DC4CB-124E-4A04-8C47-C977A4D42EA1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C86A976-E776-4AEA-809C-CB3FE37836AF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Nghệ An</a:t>
            </a:r>
          </a:p>
        </p:txBody>
      </p:sp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7" cy="249113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6" y="2092216"/>
            <a:ext cx="1063289" cy="24911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>
                <a:solidFill>
                  <a:schemeClr val="tx1"/>
                </a:solidFill>
              </a:rPr>
              <a:t>Ai là tác giả của </a:t>
            </a:r>
          </a:p>
          <a:p>
            <a:pPr algn="ctr" defTabSz="1219170">
              <a:buClr>
                <a:srgbClr val="000000"/>
              </a:buClr>
            </a:pPr>
            <a:r>
              <a:rPr lang="en-US" sz="2800" b="1" i="1">
                <a:solidFill>
                  <a:schemeClr val="tx1"/>
                </a:solidFill>
              </a:rPr>
              <a:t>“Đồng dao mùa xuân”? </a:t>
            </a:r>
            <a:endParaRPr lang="en-US" sz="3600" b="1" i="1" kern="0">
              <a:solidFill>
                <a:schemeClr val="tx1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148343" y="3655906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>
                <a:solidFill>
                  <a:prstClr val="black"/>
                </a:solidFill>
                <a:latin typeface="Arial"/>
                <a:cs typeface="Arial"/>
                <a:sym typeface="Arial"/>
              </a:rPr>
              <a:t>Nguyễn Khoa Điềm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4AFA143-9EAB-4129-B200-6CF8B897898B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D1F678-A2B2-46C2-BFD8-BB520BF07F17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98355F-9D5F-4B31-AE11-492F1A4772FF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 Tĩnh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F417FDA6-5E7A-41AC-4082-B105323D6CB0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convert.com - HÁT MÃI KHÚC QUÂN HÀNH  Thế Nhân hát tại Nghĩa trang Liệt sĩ huyện Vĩnh Linh">
            <a:hlinkClick r:id="" action="ppaction://media"/>
            <a:extLst>
              <a:ext uri="{FF2B5EF4-FFF2-40B4-BE49-F238E27FC236}">
                <a16:creationId xmlns:a16="http://schemas.microsoft.com/office/drawing/2014/main" id="{8F8626DC-D9BD-15A5-6BA1-40A1E04BF2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7718" y="0"/>
            <a:ext cx="571791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9EFC26-BD4B-83A8-7F91-18657505B3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51" y="2923082"/>
            <a:ext cx="3010649" cy="3934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B07785-A9B2-8467-6C56-333A3AB453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33" y="-153554"/>
            <a:ext cx="2626932" cy="26269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30072D-FAD6-F14F-9A54-A41B6BDE55C0}"/>
              </a:ext>
            </a:extLst>
          </p:cNvPr>
          <p:cNvSpPr/>
          <p:nvPr/>
        </p:nvSpPr>
        <p:spPr>
          <a:xfrm>
            <a:off x="290983" y="2136099"/>
            <a:ext cx="2513182" cy="66706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Hát mãi 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khúc quân hành</a:t>
            </a:r>
          </a:p>
        </p:txBody>
      </p:sp>
    </p:spTree>
    <p:extLst>
      <p:ext uri="{BB962C8B-B14F-4D97-AF65-F5344CB8AC3E}">
        <p14:creationId xmlns:p14="http://schemas.microsoft.com/office/powerpoint/2010/main" val="174577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58085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1" cy="239816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2400" b="1">
                <a:solidFill>
                  <a:schemeClr val="tx1"/>
                </a:solidFill>
              </a:rPr>
              <a:t>Bài thơ chủ yếu ngắt nhịp mấy?</a:t>
            </a:r>
            <a:endParaRPr lang="en-US" sz="3200" b="1" kern="0">
              <a:solidFill>
                <a:schemeClr val="tx1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6472788" y="3575639"/>
            <a:ext cx="50222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2/2</a:t>
            </a:r>
            <a:endParaRPr lang="en-US"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E772AFF7-F630-48E6-B68D-E160D9CCD659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02755C-8C18-43DE-9FBB-D3DA60785068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1B502A-AC6A-4C77-9597-AE559E01E8DB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Quảng Bình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402C667A-B260-F0C5-1B41-E8572FCE5763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8" y="2066752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856075" y="306238"/>
            <a:ext cx="5813548" cy="160828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2000" b="1" i="1">
                <a:solidFill>
                  <a:schemeClr val="tx1"/>
                </a:solidFill>
              </a:rPr>
              <a:t>Điền từ còn thiếu vào khổ thơ: </a:t>
            </a:r>
            <a:endParaRPr lang="en-US" sz="2000" b="1" i="1">
              <a:solidFill>
                <a:schemeClr val="tx1"/>
              </a:solidFill>
            </a:endParaRPr>
          </a:p>
          <a:p>
            <a:pPr defTabSz="1219170">
              <a:buClr>
                <a:srgbClr val="000000"/>
              </a:buClr>
            </a:pPr>
            <a:r>
              <a:rPr lang="vi-VN" sz="2000" b="1">
                <a:solidFill>
                  <a:schemeClr val="tx1"/>
                </a:solidFill>
              </a:rPr>
              <a:t>“Một lần bom nổ </a:t>
            </a:r>
            <a:endParaRPr lang="en-US" sz="2000" b="1">
              <a:solidFill>
                <a:schemeClr val="tx1"/>
              </a:solidFill>
            </a:endParaRPr>
          </a:p>
          <a:p>
            <a:pPr defTabSz="1219170">
              <a:buClr>
                <a:srgbClr val="000000"/>
              </a:buClr>
            </a:pPr>
            <a:r>
              <a:rPr lang="vi-VN" sz="2000" b="1">
                <a:solidFill>
                  <a:schemeClr val="tx1"/>
                </a:solidFill>
              </a:rPr>
              <a:t>Khói đen rừng chiều </a:t>
            </a:r>
            <a:endParaRPr lang="en-US" sz="2000" b="1">
              <a:solidFill>
                <a:schemeClr val="tx1"/>
              </a:solidFill>
            </a:endParaRPr>
          </a:p>
          <a:p>
            <a:pPr defTabSz="1219170">
              <a:buClr>
                <a:srgbClr val="000000"/>
              </a:buClr>
            </a:pPr>
            <a:r>
              <a:rPr lang="vi-VN" sz="2000" b="1">
                <a:solidFill>
                  <a:schemeClr val="tx1"/>
                </a:solidFill>
              </a:rPr>
              <a:t>Anh thành… </a:t>
            </a:r>
            <a:endParaRPr lang="en-US" sz="2000" b="1">
              <a:solidFill>
                <a:schemeClr val="tx1"/>
              </a:solidFill>
            </a:endParaRPr>
          </a:p>
          <a:p>
            <a:pPr defTabSz="1219170">
              <a:buClr>
                <a:srgbClr val="000000"/>
              </a:buClr>
            </a:pPr>
            <a:r>
              <a:rPr lang="vi-VN" sz="2000" b="1">
                <a:solidFill>
                  <a:schemeClr val="tx1"/>
                </a:solidFill>
              </a:rPr>
              <a:t>Bạn bè mang theo”</a:t>
            </a:r>
            <a:endParaRPr lang="en-US" sz="3600" b="1" kern="0">
              <a:solidFill>
                <a:schemeClr val="tx1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88418" y="3619353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3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Ngọn lửa</a:t>
            </a:r>
            <a:endParaRPr lang="en-US" sz="40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850CCBD-550D-463F-B9E8-44EC0C14D81E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A56B21-EB51-4F7A-83D3-0898F1F45FCB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D3E782B-5F1F-4EFE-BAA8-3F00A772E37A}"/>
              </a:ext>
            </a:extLst>
          </p:cNvPr>
          <p:cNvSpPr/>
          <p:nvPr/>
        </p:nvSpPr>
        <p:spPr>
          <a:xfrm>
            <a:off x="932063" y="95367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Quảng Trị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88E1B6B5-9127-E2F8-E3C1-902F094DFB0E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9" y="2023745"/>
            <a:ext cx="1528133" cy="25260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1" y="2032118"/>
            <a:ext cx="1524380" cy="251772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277411"/>
            <a:ext cx="5515524" cy="163711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2400" b="1">
                <a:solidFill>
                  <a:schemeClr val="tx1"/>
                </a:solidFill>
                <a:latin typeface="+mj-lt"/>
              </a:rPr>
              <a:t>Câu thơ</a:t>
            </a:r>
            <a:r>
              <a:rPr lang="en-US" sz="2400" b="1">
                <a:solidFill>
                  <a:schemeClr val="tx1"/>
                </a:solidFill>
                <a:latin typeface="+mj-lt"/>
              </a:rPr>
              <a:t>:</a:t>
            </a:r>
          </a:p>
          <a:p>
            <a:pPr algn="just" defTabSz="1219170">
              <a:buClr>
                <a:srgbClr val="000000"/>
              </a:buClr>
            </a:pPr>
            <a:r>
              <a:rPr lang="vi-VN" sz="2400" b="1" i="1">
                <a:solidFill>
                  <a:schemeClr val="tx1"/>
                </a:solidFill>
                <a:latin typeface="+mj-lt"/>
              </a:rPr>
              <a:t>“Một ngày hòa bình </a:t>
            </a:r>
            <a:endParaRPr lang="en-US" sz="2400" b="1" i="1">
              <a:solidFill>
                <a:schemeClr val="tx1"/>
              </a:solidFill>
              <a:latin typeface="+mj-lt"/>
            </a:endParaRPr>
          </a:p>
          <a:p>
            <a:pPr algn="just" defTabSz="1219170">
              <a:buClr>
                <a:srgbClr val="000000"/>
              </a:buClr>
            </a:pPr>
            <a:r>
              <a:rPr lang="vi-VN" sz="2400" b="1" i="1">
                <a:solidFill>
                  <a:schemeClr val="tx1"/>
                </a:solidFill>
                <a:latin typeface="+mj-lt"/>
              </a:rPr>
              <a:t>Anh không về nữa”</a:t>
            </a:r>
            <a:r>
              <a:rPr lang="vi-VN" sz="2400" b="1">
                <a:solidFill>
                  <a:schemeClr val="tx1"/>
                </a:solidFill>
                <a:latin typeface="+mj-lt"/>
              </a:rPr>
              <a:t> </a:t>
            </a:r>
            <a:endParaRPr lang="en-US" sz="2400" b="1">
              <a:solidFill>
                <a:schemeClr val="tx1"/>
              </a:solidFill>
              <a:latin typeface="+mj-lt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400" b="1">
                <a:solidFill>
                  <a:schemeClr val="tx1"/>
                </a:solidFill>
                <a:latin typeface="+mj-lt"/>
                <a:cs typeface="Quire Sans" panose="020B0502040204020203" pitchFamily="34" charset="0"/>
              </a:rPr>
              <a:t>s</a:t>
            </a:r>
            <a:r>
              <a:rPr lang="vi-VN" sz="2400" b="1">
                <a:solidFill>
                  <a:schemeClr val="tx1"/>
                </a:solidFill>
                <a:latin typeface="+mj-lt"/>
                <a:cs typeface="Quire Sans" panose="020B0502040204020203" pitchFamily="34" charset="0"/>
              </a:rPr>
              <a:t>ử</a:t>
            </a:r>
            <a:r>
              <a:rPr lang="vi-VN" sz="2400" b="1">
                <a:solidFill>
                  <a:schemeClr val="tx1"/>
                </a:solidFill>
                <a:latin typeface="+mj-lt"/>
              </a:rPr>
              <a:t> dụng biện pháp tu từ nào?</a:t>
            </a:r>
            <a:endParaRPr lang="en-US" sz="2400" b="1" kern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3534" y="368215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 giảm, nói tránh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E096C65D-733B-4C08-A5BB-F101D368B3A9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88C4579-B6A4-4806-AA61-DB84AEDE4840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01B257B-43CE-497C-90F3-DE5D1AA062F2}"/>
              </a:ext>
            </a:extLst>
          </p:cNvPr>
          <p:cNvSpPr/>
          <p:nvPr/>
        </p:nvSpPr>
        <p:spPr>
          <a:xfrm>
            <a:off x="916832" y="1002580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Huế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6B5BAC05-BC29-0DBA-0951-8C8BD874DF2A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5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8" y="2100265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54857" y="1738237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>
                <a:solidFill>
                  <a:prstClr val="black"/>
                </a:solidFill>
                <a:latin typeface="Calibri" panose="020F0502020204030204"/>
                <a:sym typeface="Arial"/>
              </a:rPr>
              <a:t>Kể tên một bài thơ khác về </a:t>
            </a:r>
            <a:endParaRPr lang="en-US" sz="2800" b="1" kern="0">
              <a:solidFill>
                <a:prstClr val="black"/>
              </a:solidFill>
              <a:latin typeface="Calibri" panose="020F0502020204030204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vi-VN" sz="2800" b="1" kern="0">
                <a:solidFill>
                  <a:prstClr val="black"/>
                </a:solidFill>
                <a:latin typeface="Calibri" panose="020F0502020204030204"/>
                <a:sym typeface="Arial"/>
              </a:rPr>
              <a:t>người lính mà em biết?</a:t>
            </a:r>
            <a:endParaRPr lang="en-US" sz="3600" b="1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6" y="3744977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2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Đồng chí</a:t>
            </a:r>
            <a:endParaRPr lang="en-US" sz="28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8283831-DD00-4AF7-8D98-50E328ED2277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22BEF0C-5BD4-44E1-8360-549DBB294E62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C86A976-E776-4AEA-809C-CB3FE37836AF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Đà Nẵng</a:t>
            </a:r>
          </a:p>
        </p:txBody>
      </p:sp>
      <p:sp>
        <p:nvSpPr>
          <p:cNvPr id="20" name="Rectangle: Rounded Corners 19">
            <a:hlinkClick r:id="rId18" action="ppaction://hlinksldjump"/>
            <a:extLst>
              <a:ext uri="{FF2B5EF4-FFF2-40B4-BE49-F238E27FC236}">
                <a16:creationId xmlns:a16="http://schemas.microsoft.com/office/drawing/2014/main" id="{3C1606D4-861B-8223-83A9-86EC9E383F58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3814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7" cy="249113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6" y="2092216"/>
            <a:ext cx="1063289" cy="24911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546763"/>
            <a:ext cx="5515524" cy="136776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2400" b="1" kern="0">
                <a:solidFill>
                  <a:prstClr val="black"/>
                </a:solidFill>
                <a:latin typeface="Calibri" panose="020F0502020204030204"/>
                <a:sym typeface="Arial"/>
              </a:rPr>
              <a:t>Địa danh Trường Sơn trong bài thơ gợi nhắc đến cuộc kháng chiến nào?</a:t>
            </a:r>
            <a:endParaRPr lang="en-US" sz="2400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792569" y="3575639"/>
            <a:ext cx="43372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Kháng chiến chống Mĩ</a:t>
            </a:r>
            <a:endParaRPr lang="en-US"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4AFA143-9EAB-4129-B200-6CF8B897898B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D1F678-A2B2-46C2-BFD8-BB520BF07F17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98355F-9D5F-4B31-AE11-492F1A4772FF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Quảng Nam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1FE60F7A-F245-1929-72CC-194149C5456D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84564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8" y="2066752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vi-VN" sz="2800" b="1" kern="0">
                <a:solidFill>
                  <a:prstClr val="black"/>
                </a:solidFill>
                <a:latin typeface="Calibri" panose="020F0502020204030204"/>
                <a:sym typeface="Arial"/>
              </a:rPr>
              <a:t>Người lính trong bài thơ đã hi sinh ở độ tuổi nào?</a:t>
            </a:r>
            <a:endParaRPr lang="en-US" sz="2800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908269" y="3693232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>
                <a:solidFill>
                  <a:prstClr val="black"/>
                </a:solidFill>
                <a:latin typeface="Arial"/>
                <a:cs typeface="Arial"/>
                <a:sym typeface="Arial"/>
              </a:rPr>
              <a:t>Thanh xuân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850CCBD-550D-463F-B9E8-44EC0C14D81E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A56B21-EB51-4F7A-83D3-0898F1F45FCB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D3E782B-5F1F-4EFE-BAA8-3F00A772E37A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Gia Lai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C39C5EDC-27B0-BF14-8A5A-07C1A73B723E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140887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1AF76-DDE8-EE03-C643-1132C590FE33}"/>
              </a:ext>
            </a:extLst>
          </p:cNvPr>
          <p:cNvSpPr txBox="1"/>
          <p:nvPr/>
        </p:nvSpPr>
        <p:spPr>
          <a:xfrm>
            <a:off x="3407263" y="2141807"/>
            <a:ext cx="637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76458012"/>
      </p:ext>
    </p:extLst>
  </p:cSld>
  <p:clrMapOvr>
    <a:masterClrMapping/>
  </p:clrMapOvr>
  <p:transition spd="slow">
    <p:cov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30D2E-CE9A-1AE8-FDD8-06766999E349}"/>
              </a:ext>
            </a:extLst>
          </p:cNvPr>
          <p:cNvSpPr txBox="1"/>
          <p:nvPr/>
        </p:nvSpPr>
        <p:spPr>
          <a:xfrm rot="19477489">
            <a:off x="1381127" y="778859"/>
            <a:ext cx="3276927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426" y="1080025"/>
            <a:ext cx="8216992" cy="4546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38F2D8-22AE-BAA4-58A8-055DA0B44A94}"/>
              </a:ext>
            </a:extLst>
          </p:cNvPr>
          <p:cNvSpPr txBox="1"/>
          <p:nvPr/>
        </p:nvSpPr>
        <p:spPr>
          <a:xfrm>
            <a:off x="4695302" y="2227745"/>
            <a:ext cx="526716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hãy viết đoạn văn (5-7 câu) nêu cảm nghĩ của em về hình ảnh người lính trong bài thơ.</a:t>
            </a:r>
          </a:p>
        </p:txBody>
      </p:sp>
    </p:spTree>
    <p:extLst>
      <p:ext uri="{BB962C8B-B14F-4D97-AF65-F5344CB8AC3E}">
        <p14:creationId xmlns:p14="http://schemas.microsoft.com/office/powerpoint/2010/main" val="31709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826522-D7CD-7DBE-4085-74AF29390739}"/>
              </a:ext>
            </a:extLst>
          </p:cNvPr>
          <p:cNvSpPr txBox="1"/>
          <p:nvPr/>
        </p:nvSpPr>
        <p:spPr>
          <a:xfrm>
            <a:off x="655739" y="612624"/>
            <a:ext cx="10880521" cy="48320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bất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các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sáng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tác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 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vẹn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25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2E83A-A14A-D8C3-26C4-D1063B36A20A}"/>
              </a:ext>
            </a:extLst>
          </p:cNvPr>
          <p:cNvSpPr txBox="1"/>
          <p:nvPr/>
        </p:nvSpPr>
        <p:spPr>
          <a:xfrm>
            <a:off x="3765258" y="284362"/>
            <a:ext cx="5697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DẪN TỰ HỌC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E9080B-3F37-A884-2EF7-D55BC58E4FF7}"/>
              </a:ext>
            </a:extLst>
          </p:cNvPr>
          <p:cNvSpPr/>
          <p:nvPr/>
        </p:nvSpPr>
        <p:spPr>
          <a:xfrm>
            <a:off x="882840" y="1559303"/>
            <a:ext cx="3965462" cy="25030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2D985-B58B-AA4D-E078-0979C935F7F0}"/>
              </a:ext>
            </a:extLst>
          </p:cNvPr>
          <p:cNvSpPr/>
          <p:nvPr/>
        </p:nvSpPr>
        <p:spPr>
          <a:xfrm>
            <a:off x="124996" y="1891716"/>
            <a:ext cx="3348046" cy="1537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C4959D-B7FE-1AB7-FD5A-A3BF75AE3EC7}"/>
              </a:ext>
            </a:extLst>
          </p:cNvPr>
          <p:cNvSpPr/>
          <p:nvPr/>
        </p:nvSpPr>
        <p:spPr>
          <a:xfrm>
            <a:off x="1324343" y="1891716"/>
            <a:ext cx="3591365" cy="25030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*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3F40E4-495C-BA17-18B4-91901BE494CA}"/>
              </a:ext>
            </a:extLst>
          </p:cNvPr>
          <p:cNvSpPr/>
          <p:nvPr/>
        </p:nvSpPr>
        <p:spPr>
          <a:xfrm>
            <a:off x="6528997" y="1788829"/>
            <a:ext cx="4586529" cy="260595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DB72A4-CA41-E189-211F-7D1F2E24290A}"/>
              </a:ext>
            </a:extLst>
          </p:cNvPr>
          <p:cNvSpPr/>
          <p:nvPr/>
        </p:nvSpPr>
        <p:spPr>
          <a:xfrm>
            <a:off x="6945220" y="1984497"/>
            <a:ext cx="4438641" cy="25030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023A55-50BB-1971-07DF-F2875D803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896" y="4116566"/>
            <a:ext cx="201185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237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9FF29D-C8AF-AE33-1EA6-E17A13EB6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73BDF6-EA7F-DD95-BAA9-F6870C1F5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840" y="604634"/>
            <a:ext cx="5847126" cy="4546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8ED8BF-5897-0889-EEDA-668C6D9C1C22}"/>
              </a:ext>
            </a:extLst>
          </p:cNvPr>
          <p:cNvSpPr txBox="1"/>
          <p:nvPr/>
        </p:nvSpPr>
        <p:spPr>
          <a:xfrm>
            <a:off x="1956835" y="1706970"/>
            <a:ext cx="404129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của bài học là điều bí ẩn. Để giải mã được,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dữ kiện. Hs nào đoán được chủ đề sớm nhất sẽ chiến thắng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33F6B-0746-6864-967B-6067BF675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063" y="3045194"/>
            <a:ext cx="2012705" cy="28407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A3DE63-17F9-695A-E8B6-073CA2008305}"/>
              </a:ext>
            </a:extLst>
          </p:cNvPr>
          <p:cNvSpPr txBox="1"/>
          <p:nvPr/>
        </p:nvSpPr>
        <p:spPr>
          <a:xfrm rot="2033350">
            <a:off x="6986210" y="1522132"/>
            <a:ext cx="477273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</p:spTree>
    <p:extLst>
      <p:ext uri="{BB962C8B-B14F-4D97-AF65-F5344CB8AC3E}">
        <p14:creationId xmlns:p14="http://schemas.microsoft.com/office/powerpoint/2010/main" val="26423166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7B6CE6-57E7-152A-6E2F-4929E417F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280" y="0"/>
            <a:ext cx="12284279" cy="7524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74D3DC-D062-9327-9A51-AB47AEC831D1}"/>
              </a:ext>
            </a:extLst>
          </p:cNvPr>
          <p:cNvSpPr txBox="1"/>
          <p:nvPr/>
        </p:nvSpPr>
        <p:spPr>
          <a:xfrm>
            <a:off x="278899" y="1120676"/>
            <a:ext cx="115419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CÁC EM HỌC TỐT NHÉ!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237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9866E-AA27-76AB-0594-E3D415A209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977" l="8837" r="96047">
                        <a14:foregroundMark x1="92791" y1="63372" x2="92791" y2="63372"/>
                        <a14:foregroundMark x1="92326" y1="63372" x2="92326" y2="63372"/>
                        <a14:foregroundMark x1="91744" y1="63023" x2="91744" y2="63023"/>
                        <a14:foregroundMark x1="96047" y1="69302" x2="96047" y2="69302"/>
                        <a14:foregroundMark x1="91977" y1="60000" x2="91977" y2="60000"/>
                        <a14:foregroundMark x1="92791" y1="56744" x2="92791" y2="56744"/>
                        <a14:foregroundMark x1="74302" y1="82907" x2="74302" y2="82907"/>
                        <a14:foregroundMark x1="73837" y1="84535" x2="73837" y2="84535"/>
                        <a14:foregroundMark x1="66512" y1="90233" x2="65930" y2="91047"/>
                        <a14:foregroundMark x1="61279" y1="93488" x2="56163" y2="95349"/>
                        <a14:foregroundMark x1="42558" y1="96977" x2="42558" y2="96977"/>
                        <a14:foregroundMark x1="34419" y1="95698" x2="32209" y2="95349"/>
                        <a14:foregroundMark x1="23023" y1="93488" x2="23023" y2="93488"/>
                        <a14:foregroundMark x1="19767" y1="90814" x2="19767" y2="90814"/>
                        <a14:foregroundMark x1="9419" y1="88605" x2="9419" y2="88605"/>
                        <a14:foregroundMark x1="8837" y1="89186" x2="8837" y2="89186"/>
                        <a14:foregroundMark x1="93953" y1="49767" x2="93953" y2="497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0030" y="1719743"/>
            <a:ext cx="3087149" cy="308714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9" name="Rectangle 8">
            <a:hlinkClick r:id="rId9" action="ppaction://hlinksldjump"/>
            <a:extLst>
              <a:ext uri="{FF2B5EF4-FFF2-40B4-BE49-F238E27FC236}">
                <a16:creationId xmlns:a16="http://schemas.microsoft.com/office/drawing/2014/main" id="{CDDA43FC-2E37-B325-6072-22B9DCD42153}"/>
              </a:ext>
            </a:extLst>
          </p:cNvPr>
          <p:cNvSpPr/>
          <p:nvPr/>
        </p:nvSpPr>
        <p:spPr>
          <a:xfrm>
            <a:off x="7062829" y="1262543"/>
            <a:ext cx="3985472" cy="148904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ectangle 9">
            <a:hlinkClick r:id="rId10" action="ppaction://hlinksldjump"/>
            <a:extLst>
              <a:ext uri="{FF2B5EF4-FFF2-40B4-BE49-F238E27FC236}">
                <a16:creationId xmlns:a16="http://schemas.microsoft.com/office/drawing/2014/main" id="{5960ABC3-D27A-1BEA-A464-939D8D248DA5}"/>
              </a:ext>
            </a:extLst>
          </p:cNvPr>
          <p:cNvSpPr/>
          <p:nvPr/>
        </p:nvSpPr>
        <p:spPr>
          <a:xfrm>
            <a:off x="7062829" y="2751588"/>
            <a:ext cx="1300995" cy="25125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Rectangle 10">
            <a:hlinkClick r:id="rId11" action="ppaction://hlinksldjump"/>
            <a:extLst>
              <a:ext uri="{FF2B5EF4-FFF2-40B4-BE49-F238E27FC236}">
                <a16:creationId xmlns:a16="http://schemas.microsoft.com/office/drawing/2014/main" id="{0832E12E-EAFF-A7B5-65CA-DAC5B2C31CEE}"/>
              </a:ext>
            </a:extLst>
          </p:cNvPr>
          <p:cNvSpPr/>
          <p:nvPr/>
        </p:nvSpPr>
        <p:spPr>
          <a:xfrm>
            <a:off x="8361727" y="2736908"/>
            <a:ext cx="2700556" cy="7875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 11">
            <a:hlinkClick r:id="rId12" action="ppaction://hlinksldjump"/>
            <a:extLst>
              <a:ext uri="{FF2B5EF4-FFF2-40B4-BE49-F238E27FC236}">
                <a16:creationId xmlns:a16="http://schemas.microsoft.com/office/drawing/2014/main" id="{69625924-8A92-B593-DE44-7ABB5F9A9463}"/>
              </a:ext>
            </a:extLst>
          </p:cNvPr>
          <p:cNvSpPr/>
          <p:nvPr/>
        </p:nvSpPr>
        <p:spPr>
          <a:xfrm>
            <a:off x="8369767" y="3524423"/>
            <a:ext cx="2700556" cy="1724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A02427-55B5-0891-E6A8-D2615EA0DC0A}"/>
              </a:ext>
            </a:extLst>
          </p:cNvPr>
          <p:cNvSpPr txBox="1"/>
          <p:nvPr/>
        </p:nvSpPr>
        <p:spPr>
          <a:xfrm>
            <a:off x="2615268" y="380163"/>
            <a:ext cx="6153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NHANH HƠN</a:t>
            </a: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12E930FB-3DF8-5CB4-3CD7-927FABE017C9}"/>
              </a:ext>
            </a:extLst>
          </p:cNvPr>
          <p:cNvSpPr/>
          <p:nvPr/>
        </p:nvSpPr>
        <p:spPr>
          <a:xfrm>
            <a:off x="1040235" y="1342239"/>
            <a:ext cx="796954" cy="629174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B6C8ED56-477E-F45E-FB34-E3AF3C28D5EE}"/>
              </a:ext>
            </a:extLst>
          </p:cNvPr>
          <p:cNvSpPr/>
          <p:nvPr/>
        </p:nvSpPr>
        <p:spPr>
          <a:xfrm>
            <a:off x="1837189" y="1342239"/>
            <a:ext cx="796954" cy="629174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23AEC549-603E-B2B4-B8D7-A34ACE9B1D83}"/>
              </a:ext>
            </a:extLst>
          </p:cNvPr>
          <p:cNvSpPr/>
          <p:nvPr/>
        </p:nvSpPr>
        <p:spPr>
          <a:xfrm>
            <a:off x="2634143" y="1342239"/>
            <a:ext cx="796954" cy="629174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F0F5AA32-B196-36B6-8F29-A42123EDBBD3}"/>
              </a:ext>
            </a:extLst>
          </p:cNvPr>
          <p:cNvSpPr/>
          <p:nvPr/>
        </p:nvSpPr>
        <p:spPr>
          <a:xfrm>
            <a:off x="3431097" y="1352200"/>
            <a:ext cx="796954" cy="629174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6A1ABB0-C5D1-4B20-3289-3EB208125B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317" y="2081518"/>
            <a:ext cx="2383743" cy="165825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FC7AC9-F7FD-C558-E28A-CA6231D7B024}"/>
              </a:ext>
            </a:extLst>
          </p:cNvPr>
          <p:cNvSpPr/>
          <p:nvPr/>
        </p:nvSpPr>
        <p:spPr>
          <a:xfrm>
            <a:off x="2798075" y="3729270"/>
            <a:ext cx="4036154" cy="888907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hlinkClick r:id="rId14" action="ppaction://hlinksldjump"/>
            <a:extLst>
              <a:ext uri="{FF2B5EF4-FFF2-40B4-BE49-F238E27FC236}">
                <a16:creationId xmlns:a16="http://schemas.microsoft.com/office/drawing/2014/main" id="{A69CC686-5F32-49C2-7E28-2C97CF309D53}"/>
              </a:ext>
            </a:extLst>
          </p:cNvPr>
          <p:cNvSpPr/>
          <p:nvPr/>
        </p:nvSpPr>
        <p:spPr>
          <a:xfrm>
            <a:off x="3507468" y="5477166"/>
            <a:ext cx="2383742" cy="888907"/>
          </a:xfrm>
          <a:prstGeom prst="rightArrow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73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/>
      <p:bldP spid="15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C29D7-6779-DDA3-ADAF-6AEE9E3336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67" b="89524" l="556" r="97889">
                        <a14:foregroundMark x1="30444" y1="18095" x2="30444" y2="18095"/>
                        <a14:foregroundMark x1="30444" y1="17778" x2="30444" y2="17778"/>
                        <a14:foregroundMark x1="31889" y1="17460" x2="35556" y2="17460"/>
                        <a14:foregroundMark x1="44222" y1="15556" x2="52778" y2="15238"/>
                        <a14:foregroundMark x1="62667" y1="9524" x2="64111" y2="9206"/>
                        <a14:foregroundMark x1="73444" y1="8254" x2="73444" y2="8254"/>
                        <a14:foregroundMark x1="73556" y1="7937" x2="73556" y2="7937"/>
                        <a14:foregroundMark x1="73889" y1="7302" x2="74333" y2="6984"/>
                        <a14:foregroundMark x1="75000" y1="6667" x2="76333" y2="7937"/>
                        <a14:foregroundMark x1="79333" y1="10159" x2="81889" y2="14286"/>
                        <a14:foregroundMark x1="84333" y1="16190" x2="94444" y2="33333"/>
                        <a14:foregroundMark x1="96889" y1="38095" x2="97889" y2="40317"/>
                        <a14:foregroundMark x1="8778" y1="19048" x2="8778" y2="19048"/>
                        <a14:foregroundMark x1="8778" y1="18095" x2="8778" y2="18095"/>
                        <a14:foregroundMark x1="7889" y1="17143" x2="7889" y2="17143"/>
                        <a14:foregroundMark x1="5667" y1="17143" x2="5667" y2="17143"/>
                        <a14:foregroundMark x1="5000" y1="17143" x2="5000" y2="17143"/>
                        <a14:foregroundMark x1="2333" y1="22222" x2="2333" y2="22222"/>
                        <a14:foregroundMark x1="2000" y1="22857" x2="1778" y2="24444"/>
                        <a14:foregroundMark x1="1222" y1="27302" x2="556" y2="3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950" y="70345"/>
            <a:ext cx="11031523" cy="3033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47A0F0-3165-54D3-99B1-4C7F0200BB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67" b="89524" l="556" r="97889">
                        <a14:foregroundMark x1="30444" y1="18095" x2="30444" y2="18095"/>
                        <a14:foregroundMark x1="30444" y1="17778" x2="30444" y2="17778"/>
                        <a14:foregroundMark x1="31889" y1="17460" x2="35556" y2="17460"/>
                        <a14:foregroundMark x1="44222" y1="15556" x2="52778" y2="15238"/>
                        <a14:foregroundMark x1="62667" y1="9524" x2="64111" y2="9206"/>
                        <a14:foregroundMark x1="73444" y1="8254" x2="73444" y2="8254"/>
                        <a14:foregroundMark x1="73556" y1="7937" x2="73556" y2="7937"/>
                        <a14:foregroundMark x1="73889" y1="7302" x2="74333" y2="6984"/>
                        <a14:foregroundMark x1="75000" y1="6667" x2="76333" y2="7937"/>
                        <a14:foregroundMark x1="79333" y1="10159" x2="81889" y2="14286"/>
                        <a14:foregroundMark x1="84333" y1="16190" x2="94444" y2="33333"/>
                        <a14:foregroundMark x1="96889" y1="38095" x2="97889" y2="40317"/>
                        <a14:foregroundMark x1="8778" y1="19048" x2="8778" y2="19048"/>
                        <a14:foregroundMark x1="8778" y1="18095" x2="8778" y2="18095"/>
                        <a14:foregroundMark x1="7889" y1="17143" x2="7889" y2="17143"/>
                        <a14:foregroundMark x1="5667" y1="17143" x2="5667" y2="17143"/>
                        <a14:foregroundMark x1="5000" y1="17143" x2="5000" y2="17143"/>
                        <a14:foregroundMark x1="2333" y1="22222" x2="2333" y2="22222"/>
                        <a14:foregroundMark x1="2000" y1="22857" x2="1778" y2="24444"/>
                        <a14:foregroundMark x1="1222" y1="27302" x2="556" y2="3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109" y="3959669"/>
            <a:ext cx="4281182" cy="1197608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F64B99F5-E02C-4EA5-DED7-D2CAC16850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011" y="3335730"/>
            <a:ext cx="2206943" cy="1432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76EB87-41A2-2CB1-3030-2C9FA79DCA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47509" y="3307475"/>
            <a:ext cx="1322947" cy="13229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8A5E26-751D-7B24-D090-D8ADC9BCB005}"/>
              </a:ext>
            </a:extLst>
          </p:cNvPr>
          <p:cNvSpPr txBox="1"/>
          <p:nvPr/>
        </p:nvSpPr>
        <p:spPr>
          <a:xfrm>
            <a:off x="4404220" y="4307256"/>
            <a:ext cx="2021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D03163-EFE1-8125-5393-9A78A62216D7}"/>
              </a:ext>
            </a:extLst>
          </p:cNvPr>
          <p:cNvSpPr txBox="1"/>
          <p:nvPr/>
        </p:nvSpPr>
        <p:spPr>
          <a:xfrm>
            <a:off x="1166070" y="701388"/>
            <a:ext cx="8674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vị cha chung</a:t>
            </a:r>
          </a:p>
          <a:p>
            <a:pPr algn="ctr"/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sao Bắc Đẩu, là vầng Thái Dương”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04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C29D7-6779-DDA3-ADAF-6AEE9E3336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67" b="89524" l="556" r="97889">
                        <a14:foregroundMark x1="30444" y1="18095" x2="30444" y2="18095"/>
                        <a14:foregroundMark x1="30444" y1="17778" x2="30444" y2="17778"/>
                        <a14:foregroundMark x1="31889" y1="17460" x2="35556" y2="17460"/>
                        <a14:foregroundMark x1="44222" y1="15556" x2="52778" y2="15238"/>
                        <a14:foregroundMark x1="62667" y1="9524" x2="64111" y2="9206"/>
                        <a14:foregroundMark x1="73444" y1="8254" x2="73444" y2="8254"/>
                        <a14:foregroundMark x1="73556" y1="7937" x2="73556" y2="7937"/>
                        <a14:foregroundMark x1="73889" y1="7302" x2="74333" y2="6984"/>
                        <a14:foregroundMark x1="75000" y1="6667" x2="76333" y2="7937"/>
                        <a14:foregroundMark x1="79333" y1="10159" x2="81889" y2="14286"/>
                        <a14:foregroundMark x1="84333" y1="16190" x2="94444" y2="33333"/>
                        <a14:foregroundMark x1="96889" y1="38095" x2="97889" y2="40317"/>
                        <a14:foregroundMark x1="8778" y1="19048" x2="8778" y2="19048"/>
                        <a14:foregroundMark x1="8778" y1="18095" x2="8778" y2="18095"/>
                        <a14:foregroundMark x1="7889" y1="17143" x2="7889" y2="17143"/>
                        <a14:foregroundMark x1="5667" y1="17143" x2="5667" y2="17143"/>
                        <a14:foregroundMark x1="5000" y1="17143" x2="5000" y2="17143"/>
                        <a14:foregroundMark x1="2333" y1="22222" x2="2333" y2="22222"/>
                        <a14:foregroundMark x1="2000" y1="22857" x2="1778" y2="24444"/>
                        <a14:foregroundMark x1="1222" y1="27302" x2="556" y2="3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950" y="70345"/>
            <a:ext cx="11031523" cy="3033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47A0F0-3165-54D3-99B1-4C7F0200BB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67" b="89524" l="556" r="97889">
                        <a14:foregroundMark x1="30444" y1="18095" x2="30444" y2="18095"/>
                        <a14:foregroundMark x1="30444" y1="17778" x2="30444" y2="17778"/>
                        <a14:foregroundMark x1="31889" y1="17460" x2="35556" y2="17460"/>
                        <a14:foregroundMark x1="44222" y1="15556" x2="52778" y2="15238"/>
                        <a14:foregroundMark x1="62667" y1="9524" x2="64111" y2="9206"/>
                        <a14:foregroundMark x1="73444" y1="8254" x2="73444" y2="8254"/>
                        <a14:foregroundMark x1="73556" y1="7937" x2="73556" y2="7937"/>
                        <a14:foregroundMark x1="73889" y1="7302" x2="74333" y2="6984"/>
                        <a14:foregroundMark x1="75000" y1="6667" x2="76333" y2="7937"/>
                        <a14:foregroundMark x1="79333" y1="10159" x2="81889" y2="14286"/>
                        <a14:foregroundMark x1="84333" y1="16190" x2="94444" y2="33333"/>
                        <a14:foregroundMark x1="96889" y1="38095" x2="97889" y2="40317"/>
                        <a14:foregroundMark x1="8778" y1="19048" x2="8778" y2="19048"/>
                        <a14:foregroundMark x1="8778" y1="18095" x2="8778" y2="18095"/>
                        <a14:foregroundMark x1="7889" y1="17143" x2="7889" y2="17143"/>
                        <a14:foregroundMark x1="5667" y1="17143" x2="5667" y2="17143"/>
                        <a14:foregroundMark x1="5000" y1="17143" x2="5000" y2="17143"/>
                        <a14:foregroundMark x1="2333" y1="22222" x2="2333" y2="22222"/>
                        <a14:foregroundMark x1="2000" y1="22857" x2="1778" y2="24444"/>
                        <a14:foregroundMark x1="1222" y1="27302" x2="556" y2="3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109" y="3959669"/>
            <a:ext cx="4281182" cy="1197608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F64B99F5-E02C-4EA5-DED7-D2CAC16850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011" y="3335730"/>
            <a:ext cx="2206943" cy="1432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76EB87-41A2-2CB1-3030-2C9FA79DCA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47509" y="3307475"/>
            <a:ext cx="1322947" cy="13229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8A5E26-751D-7B24-D090-D8ADC9BCB005}"/>
              </a:ext>
            </a:extLst>
          </p:cNvPr>
          <p:cNvSpPr txBox="1"/>
          <p:nvPr/>
        </p:nvSpPr>
        <p:spPr>
          <a:xfrm>
            <a:off x="4068130" y="4235307"/>
            <a:ext cx="2668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D03163-EFE1-8125-5393-9A78A62216D7}"/>
              </a:ext>
            </a:extLst>
          </p:cNvPr>
          <p:cNvSpPr txBox="1"/>
          <p:nvPr/>
        </p:nvSpPr>
        <p:spPr>
          <a:xfrm>
            <a:off x="1166069" y="701388"/>
            <a:ext cx="93136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“Thanh niên quê tôi làm chiếc gậy hành quân</a:t>
            </a:r>
          </a:p>
          <a:p>
            <a:pPr algn="ctr"/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cho tên gọi là chiếc gậy 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……….”</a:t>
            </a:r>
            <a:endParaRPr lang="vi-VN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7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1962</Words>
  <Application>Microsoft Office PowerPoint</Application>
  <PresentationFormat>Widescreen</PresentationFormat>
  <Paragraphs>279</Paragraphs>
  <Slides>60</Slides>
  <Notes>13</Notes>
  <HiddenSlides>0</HiddenSlides>
  <MMClips>29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1" baseType="lpstr">
      <vt:lpstr>.VnTime</vt:lpstr>
      <vt:lpstr>Arial</vt:lpstr>
      <vt:lpstr>Calibri</vt:lpstr>
      <vt:lpstr>Calibri Light</vt:lpstr>
      <vt:lpstr>Lobster</vt:lpstr>
      <vt:lpstr>Open Sans</vt:lpstr>
      <vt:lpstr>Poppins</vt:lpstr>
      <vt:lpstr>Sriracha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tác phẩm tiêu biểu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loài cỏ lạ</dc:creator>
  <cp:lastModifiedBy>loài cỏ lạ</cp:lastModifiedBy>
  <cp:revision>1</cp:revision>
  <dcterms:created xsi:type="dcterms:W3CDTF">2023-09-27T06:24:24Z</dcterms:created>
  <dcterms:modified xsi:type="dcterms:W3CDTF">2023-09-27T06:28:47Z</dcterms:modified>
</cp:coreProperties>
</file>