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2C6C-EAEA-FB10-3B6A-597A48D21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82D68-FB1A-71F2-2450-2249AEA80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A2C6-219E-046D-2770-2228E580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4CC6-9E53-7634-90AA-EA84E1F5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C271-C304-1396-7D95-EF9CFA6D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D2F3-71F0-1CFD-7DE8-E50FC615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A046C-120C-EB1F-5DE9-0D8A7126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F3E43-FBBD-8A0A-B5E6-5044F00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EC89-A821-BB48-9D50-8A3D96E3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6524-D650-90F1-7C07-8431D52A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AEEEF-BC65-7514-8B3D-814B1D6A4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B96CB-3A95-D7B1-4765-E4F32BF56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7112C-51E4-7A15-A28A-F30DCA63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9028-0430-F015-6F3F-810F2F3B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38386-5B58-625E-B2CF-1BDC3AAB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EE52-9B63-AEC6-82D1-8151F246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03D98-06C2-634D-234D-FCA40BE28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80CF-3CBA-6621-DAB4-A3A7F825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2022-AF2D-BF25-A0D3-6E2482AA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0141-BDFA-6F41-C5E5-CE323849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0E80-90EA-5C5F-C544-347EAC70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C10C-8D51-FCAB-0E21-44B4167D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2AE2-FEB0-143A-B3AA-A91A9917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3706A-4CD7-5F6E-8CC9-452D2305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56C01-97B0-91C2-C636-CF14F701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19EF-65CD-E91C-EE2E-2B6A8FF9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63952-CFF0-450A-37A6-7D60A9F32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4C1FC-F669-6160-F287-CC4D6059F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5378F-62DA-2D5D-5039-C4A746C8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48EE3-8484-2E5A-124E-BD18EE58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B567E-18CA-DE6E-5894-3B189B49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9889-8E2F-E602-22F0-FC9918B9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DA526-86E8-35E1-5088-5F41E3A0A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7800B-85F7-37DE-3646-404DC85B6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8CD14-D7DF-9339-1FC0-D99525BB7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D4BA7-0F7F-F48B-EF1F-06FD4926E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701BB-70F9-98E2-3527-BF2FA3A6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10AA-57CC-9F03-6F48-6FF7034E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CDCD5-3D03-093A-4D0F-7ECAF10A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5A2-D141-9F55-2754-18F0F2C4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3F35B-5F6D-EC8E-1647-6E376607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8F683-63C9-F841-A7BC-FD8A2772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7250C-2657-C6EA-716D-BB07305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E5755-97FF-4615-B5C3-4E2F9F1F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A0D6A-8FA9-BB60-F323-02D676EE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9B25D-6288-5E71-F4F8-3FA7DC98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D6BC-D954-4AE7-1D3C-28F11B44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C692-16E2-B609-B711-E392D81D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B4C98-B644-CB41-7598-781967B9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4DBBB-CB37-56C8-A15B-B74465D6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F0A77-8425-D1E7-5EC8-0A6E866A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E660-D29A-8FC5-43B4-D934BDB8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D2D5-6012-F39F-3E6A-BAF68BF8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6432F-350B-B70F-1C8D-2428451A2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4F93-DE86-BEC5-D97F-D0A8F93A2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040D1-445E-161A-F756-A9ABD6A5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28F3D-CA6E-5F1F-BC0F-575406D4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D8978-2B36-F158-F8A7-B9D3C752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109FF-13AF-B006-D47D-10EEBD43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321C-7FC7-19D5-642E-2CCF90A8F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47C6-58F8-A9F1-5065-6D679EBCF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7751-2A51-4A14-B4A9-3CA38BC34219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BC595-FBAE-FC28-32D7-BB4D5EDD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6FC8-8FF2-DAEA-FC32-2A565BE7D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79DC-E8DE-4D0C-959E-C6EAC4F6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0"/>
            <a:ext cx="12218035" cy="829310"/>
            <a:chOff x="-12191" y="0"/>
            <a:chExt cx="12218035" cy="829310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12192000" cy="553720"/>
            </a:xfrm>
            <a:custGeom>
              <a:avLst/>
              <a:gdLst/>
              <a:ahLst/>
              <a:cxnLst/>
              <a:rect l="l" t="t" r="r" b="b"/>
              <a:pathLst>
                <a:path w="12192000" h="553720">
                  <a:moveTo>
                    <a:pt x="0" y="553212"/>
                  </a:moveTo>
                  <a:lnTo>
                    <a:pt x="12192000" y="55321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817244"/>
            </a:xfrm>
            <a:custGeom>
              <a:avLst/>
              <a:gdLst/>
              <a:ahLst/>
              <a:cxnLst/>
              <a:rect l="l" t="t" r="r" b="b"/>
              <a:pathLst>
                <a:path w="12192000" h="817244">
                  <a:moveTo>
                    <a:pt x="12192000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2192000" y="8168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9D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7207" y="1712976"/>
            <a:ext cx="246888" cy="2118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9663" y="1639823"/>
            <a:ext cx="7312659" cy="1310640"/>
            <a:chOff x="359663" y="1639823"/>
            <a:chExt cx="7312659" cy="1310640"/>
          </a:xfrm>
        </p:grpSpPr>
        <p:sp>
          <p:nvSpPr>
            <p:cNvPr id="7" name="object 7"/>
            <p:cNvSpPr/>
            <p:nvPr/>
          </p:nvSpPr>
          <p:spPr>
            <a:xfrm>
              <a:off x="359663" y="1639823"/>
              <a:ext cx="7312659" cy="1310640"/>
            </a:xfrm>
            <a:custGeom>
              <a:avLst/>
              <a:gdLst/>
              <a:ahLst/>
              <a:cxnLst/>
              <a:rect l="l" t="t" r="r" b="b"/>
              <a:pathLst>
                <a:path w="7312659" h="1310639">
                  <a:moveTo>
                    <a:pt x="7245350" y="0"/>
                  </a:moveTo>
                  <a:lnTo>
                    <a:pt x="66852" y="0"/>
                  </a:lnTo>
                  <a:lnTo>
                    <a:pt x="40831" y="5258"/>
                  </a:lnTo>
                  <a:lnTo>
                    <a:pt x="19581" y="19589"/>
                  </a:lnTo>
                  <a:lnTo>
                    <a:pt x="5254" y="40826"/>
                  </a:lnTo>
                  <a:lnTo>
                    <a:pt x="0" y="66801"/>
                  </a:lnTo>
                  <a:lnTo>
                    <a:pt x="0" y="1243838"/>
                  </a:lnTo>
                  <a:lnTo>
                    <a:pt x="5254" y="1269813"/>
                  </a:lnTo>
                  <a:lnTo>
                    <a:pt x="19581" y="1291050"/>
                  </a:lnTo>
                  <a:lnTo>
                    <a:pt x="40831" y="1305381"/>
                  </a:lnTo>
                  <a:lnTo>
                    <a:pt x="66852" y="1310639"/>
                  </a:lnTo>
                  <a:lnTo>
                    <a:pt x="7245350" y="1310639"/>
                  </a:lnTo>
                  <a:lnTo>
                    <a:pt x="7271325" y="1305381"/>
                  </a:lnTo>
                  <a:lnTo>
                    <a:pt x="7292562" y="1291050"/>
                  </a:lnTo>
                  <a:lnTo>
                    <a:pt x="7306893" y="1269813"/>
                  </a:lnTo>
                  <a:lnTo>
                    <a:pt x="7312152" y="1243838"/>
                  </a:lnTo>
                  <a:lnTo>
                    <a:pt x="7312152" y="66801"/>
                  </a:lnTo>
                  <a:lnTo>
                    <a:pt x="7306893" y="40826"/>
                  </a:lnTo>
                  <a:lnTo>
                    <a:pt x="7292562" y="19589"/>
                  </a:lnTo>
                  <a:lnTo>
                    <a:pt x="7271325" y="5258"/>
                  </a:lnTo>
                  <a:lnTo>
                    <a:pt x="7245350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155" y="1908047"/>
              <a:ext cx="807720" cy="821690"/>
            </a:xfrm>
            <a:custGeom>
              <a:avLst/>
              <a:gdLst/>
              <a:ahLst/>
              <a:cxnLst/>
              <a:rect l="l" t="t" r="r" b="b"/>
              <a:pathLst>
                <a:path w="807719" h="821689">
                  <a:moveTo>
                    <a:pt x="403859" y="0"/>
                  </a:moveTo>
                  <a:lnTo>
                    <a:pt x="356760" y="2763"/>
                  </a:lnTo>
                  <a:lnTo>
                    <a:pt x="311257" y="10847"/>
                  </a:lnTo>
                  <a:lnTo>
                    <a:pt x="267652" y="23945"/>
                  </a:lnTo>
                  <a:lnTo>
                    <a:pt x="226250" y="41747"/>
                  </a:lnTo>
                  <a:lnTo>
                    <a:pt x="187353" y="63946"/>
                  </a:lnTo>
                  <a:lnTo>
                    <a:pt x="151264" y="90233"/>
                  </a:lnTo>
                  <a:lnTo>
                    <a:pt x="118286" y="120300"/>
                  </a:lnTo>
                  <a:lnTo>
                    <a:pt x="88722" y="153839"/>
                  </a:lnTo>
                  <a:lnTo>
                    <a:pt x="62875" y="190541"/>
                  </a:lnTo>
                  <a:lnTo>
                    <a:pt x="41048" y="230099"/>
                  </a:lnTo>
                  <a:lnTo>
                    <a:pt x="23544" y="272204"/>
                  </a:lnTo>
                  <a:lnTo>
                    <a:pt x="10666" y="316547"/>
                  </a:lnTo>
                  <a:lnTo>
                    <a:pt x="2716" y="362821"/>
                  </a:lnTo>
                  <a:lnTo>
                    <a:pt x="0" y="410717"/>
                  </a:lnTo>
                  <a:lnTo>
                    <a:pt x="2716" y="458614"/>
                  </a:lnTo>
                  <a:lnTo>
                    <a:pt x="10666" y="504888"/>
                  </a:lnTo>
                  <a:lnTo>
                    <a:pt x="23544" y="549231"/>
                  </a:lnTo>
                  <a:lnTo>
                    <a:pt x="41048" y="591336"/>
                  </a:lnTo>
                  <a:lnTo>
                    <a:pt x="62875" y="630894"/>
                  </a:lnTo>
                  <a:lnTo>
                    <a:pt x="88722" y="667596"/>
                  </a:lnTo>
                  <a:lnTo>
                    <a:pt x="118286" y="701135"/>
                  </a:lnTo>
                  <a:lnTo>
                    <a:pt x="151264" y="731202"/>
                  </a:lnTo>
                  <a:lnTo>
                    <a:pt x="187353" y="757489"/>
                  </a:lnTo>
                  <a:lnTo>
                    <a:pt x="226250" y="779688"/>
                  </a:lnTo>
                  <a:lnTo>
                    <a:pt x="267652" y="797490"/>
                  </a:lnTo>
                  <a:lnTo>
                    <a:pt x="311257" y="810588"/>
                  </a:lnTo>
                  <a:lnTo>
                    <a:pt x="356760" y="818672"/>
                  </a:lnTo>
                  <a:lnTo>
                    <a:pt x="403859" y="821436"/>
                  </a:lnTo>
                  <a:lnTo>
                    <a:pt x="450959" y="818672"/>
                  </a:lnTo>
                  <a:lnTo>
                    <a:pt x="496462" y="810588"/>
                  </a:lnTo>
                  <a:lnTo>
                    <a:pt x="540067" y="797490"/>
                  </a:lnTo>
                  <a:lnTo>
                    <a:pt x="581469" y="779688"/>
                  </a:lnTo>
                  <a:lnTo>
                    <a:pt x="620366" y="757489"/>
                  </a:lnTo>
                  <a:lnTo>
                    <a:pt x="656455" y="731202"/>
                  </a:lnTo>
                  <a:lnTo>
                    <a:pt x="689433" y="701135"/>
                  </a:lnTo>
                  <a:lnTo>
                    <a:pt x="718997" y="667596"/>
                  </a:lnTo>
                  <a:lnTo>
                    <a:pt x="744844" y="630894"/>
                  </a:lnTo>
                  <a:lnTo>
                    <a:pt x="766671" y="591336"/>
                  </a:lnTo>
                  <a:lnTo>
                    <a:pt x="784175" y="549231"/>
                  </a:lnTo>
                  <a:lnTo>
                    <a:pt x="797053" y="504888"/>
                  </a:lnTo>
                  <a:lnTo>
                    <a:pt x="805003" y="458614"/>
                  </a:lnTo>
                  <a:lnTo>
                    <a:pt x="807719" y="410717"/>
                  </a:lnTo>
                  <a:lnTo>
                    <a:pt x="805003" y="362821"/>
                  </a:lnTo>
                  <a:lnTo>
                    <a:pt x="797053" y="316547"/>
                  </a:lnTo>
                  <a:lnTo>
                    <a:pt x="784175" y="272204"/>
                  </a:lnTo>
                  <a:lnTo>
                    <a:pt x="766671" y="230099"/>
                  </a:lnTo>
                  <a:lnTo>
                    <a:pt x="744844" y="190541"/>
                  </a:lnTo>
                  <a:lnTo>
                    <a:pt x="718997" y="153839"/>
                  </a:lnTo>
                  <a:lnTo>
                    <a:pt x="689433" y="120300"/>
                  </a:lnTo>
                  <a:lnTo>
                    <a:pt x="656455" y="90233"/>
                  </a:lnTo>
                  <a:lnTo>
                    <a:pt x="620366" y="63946"/>
                  </a:lnTo>
                  <a:lnTo>
                    <a:pt x="581469" y="41747"/>
                  </a:lnTo>
                  <a:lnTo>
                    <a:pt x="540067" y="23945"/>
                  </a:lnTo>
                  <a:lnTo>
                    <a:pt x="496462" y="10847"/>
                  </a:lnTo>
                  <a:lnTo>
                    <a:pt x="450959" y="276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3C8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6167" y="2091944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E7A2"/>
                </a:solidFill>
                <a:latin typeface="Leelawadee UI"/>
                <a:cs typeface="Leelawadee UI"/>
              </a:rPr>
              <a:t>I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85565" y="128778"/>
            <a:ext cx="5062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TRI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THỨC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NGỮ</a:t>
            </a:r>
            <a:r>
              <a:rPr sz="4000" spc="-8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VĂN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1498472" y="2109977"/>
            <a:ext cx="4508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THƠ</a:t>
            </a:r>
            <a:r>
              <a:rPr sz="2800" b="1" spc="-2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BỐN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CHỮ,</a:t>
            </a:r>
            <a:r>
              <a:rPr sz="2800" b="1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NĂM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9663" y="3374135"/>
            <a:ext cx="9084945" cy="1833880"/>
            <a:chOff x="359663" y="3374135"/>
            <a:chExt cx="9084945" cy="1833880"/>
          </a:xfrm>
        </p:grpSpPr>
        <p:sp>
          <p:nvSpPr>
            <p:cNvPr id="13" name="object 13"/>
            <p:cNvSpPr/>
            <p:nvPr/>
          </p:nvSpPr>
          <p:spPr>
            <a:xfrm>
              <a:off x="359663" y="3374135"/>
              <a:ext cx="9084945" cy="1833880"/>
            </a:xfrm>
            <a:custGeom>
              <a:avLst/>
              <a:gdLst/>
              <a:ahLst/>
              <a:cxnLst/>
              <a:rect l="l" t="t" r="r" b="b"/>
              <a:pathLst>
                <a:path w="9084945" h="1833879">
                  <a:moveTo>
                    <a:pt x="8991091" y="0"/>
                  </a:moveTo>
                  <a:lnTo>
                    <a:pt x="93522" y="0"/>
                  </a:lnTo>
                  <a:lnTo>
                    <a:pt x="57119" y="7354"/>
                  </a:lnTo>
                  <a:lnTo>
                    <a:pt x="27392" y="27400"/>
                  </a:lnTo>
                  <a:lnTo>
                    <a:pt x="7349" y="57114"/>
                  </a:lnTo>
                  <a:lnTo>
                    <a:pt x="0" y="93472"/>
                  </a:lnTo>
                  <a:lnTo>
                    <a:pt x="0" y="1739900"/>
                  </a:lnTo>
                  <a:lnTo>
                    <a:pt x="7349" y="1776257"/>
                  </a:lnTo>
                  <a:lnTo>
                    <a:pt x="27392" y="1805971"/>
                  </a:lnTo>
                  <a:lnTo>
                    <a:pt x="57119" y="1826017"/>
                  </a:lnTo>
                  <a:lnTo>
                    <a:pt x="93522" y="1833371"/>
                  </a:lnTo>
                  <a:lnTo>
                    <a:pt x="8991091" y="1833371"/>
                  </a:lnTo>
                  <a:lnTo>
                    <a:pt x="9027449" y="1826017"/>
                  </a:lnTo>
                  <a:lnTo>
                    <a:pt x="9057163" y="1805971"/>
                  </a:lnTo>
                  <a:lnTo>
                    <a:pt x="9077209" y="1776257"/>
                  </a:lnTo>
                  <a:lnTo>
                    <a:pt x="9084564" y="1739900"/>
                  </a:lnTo>
                  <a:lnTo>
                    <a:pt x="9084564" y="93472"/>
                  </a:lnTo>
                  <a:lnTo>
                    <a:pt x="9077209" y="57114"/>
                  </a:lnTo>
                  <a:lnTo>
                    <a:pt x="9057163" y="27400"/>
                  </a:lnTo>
                  <a:lnTo>
                    <a:pt x="9027449" y="7354"/>
                  </a:lnTo>
                  <a:lnTo>
                    <a:pt x="8991091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155" y="3773423"/>
              <a:ext cx="807720" cy="821690"/>
            </a:xfrm>
            <a:custGeom>
              <a:avLst/>
              <a:gdLst/>
              <a:ahLst/>
              <a:cxnLst/>
              <a:rect l="l" t="t" r="r" b="b"/>
              <a:pathLst>
                <a:path w="807719" h="821689">
                  <a:moveTo>
                    <a:pt x="403859" y="0"/>
                  </a:moveTo>
                  <a:lnTo>
                    <a:pt x="356760" y="2763"/>
                  </a:lnTo>
                  <a:lnTo>
                    <a:pt x="311257" y="10847"/>
                  </a:lnTo>
                  <a:lnTo>
                    <a:pt x="267652" y="23945"/>
                  </a:lnTo>
                  <a:lnTo>
                    <a:pt x="226250" y="41747"/>
                  </a:lnTo>
                  <a:lnTo>
                    <a:pt x="187353" y="63946"/>
                  </a:lnTo>
                  <a:lnTo>
                    <a:pt x="151264" y="90233"/>
                  </a:lnTo>
                  <a:lnTo>
                    <a:pt x="118286" y="120300"/>
                  </a:lnTo>
                  <a:lnTo>
                    <a:pt x="88722" y="153839"/>
                  </a:lnTo>
                  <a:lnTo>
                    <a:pt x="62875" y="190541"/>
                  </a:lnTo>
                  <a:lnTo>
                    <a:pt x="41048" y="230099"/>
                  </a:lnTo>
                  <a:lnTo>
                    <a:pt x="23544" y="272204"/>
                  </a:lnTo>
                  <a:lnTo>
                    <a:pt x="10666" y="316547"/>
                  </a:lnTo>
                  <a:lnTo>
                    <a:pt x="2716" y="362821"/>
                  </a:lnTo>
                  <a:lnTo>
                    <a:pt x="0" y="410718"/>
                  </a:lnTo>
                  <a:lnTo>
                    <a:pt x="2716" y="458614"/>
                  </a:lnTo>
                  <a:lnTo>
                    <a:pt x="10666" y="504888"/>
                  </a:lnTo>
                  <a:lnTo>
                    <a:pt x="23544" y="549231"/>
                  </a:lnTo>
                  <a:lnTo>
                    <a:pt x="41048" y="591336"/>
                  </a:lnTo>
                  <a:lnTo>
                    <a:pt x="62875" y="630894"/>
                  </a:lnTo>
                  <a:lnTo>
                    <a:pt x="88722" y="667596"/>
                  </a:lnTo>
                  <a:lnTo>
                    <a:pt x="118286" y="701135"/>
                  </a:lnTo>
                  <a:lnTo>
                    <a:pt x="151264" y="731202"/>
                  </a:lnTo>
                  <a:lnTo>
                    <a:pt x="187353" y="757489"/>
                  </a:lnTo>
                  <a:lnTo>
                    <a:pt x="226250" y="779688"/>
                  </a:lnTo>
                  <a:lnTo>
                    <a:pt x="267652" y="797490"/>
                  </a:lnTo>
                  <a:lnTo>
                    <a:pt x="311257" y="810588"/>
                  </a:lnTo>
                  <a:lnTo>
                    <a:pt x="356760" y="818672"/>
                  </a:lnTo>
                  <a:lnTo>
                    <a:pt x="403859" y="821436"/>
                  </a:lnTo>
                  <a:lnTo>
                    <a:pt x="450959" y="818672"/>
                  </a:lnTo>
                  <a:lnTo>
                    <a:pt x="496462" y="810588"/>
                  </a:lnTo>
                  <a:lnTo>
                    <a:pt x="540067" y="797490"/>
                  </a:lnTo>
                  <a:lnTo>
                    <a:pt x="581469" y="779688"/>
                  </a:lnTo>
                  <a:lnTo>
                    <a:pt x="620366" y="757489"/>
                  </a:lnTo>
                  <a:lnTo>
                    <a:pt x="656455" y="731202"/>
                  </a:lnTo>
                  <a:lnTo>
                    <a:pt x="689433" y="701135"/>
                  </a:lnTo>
                  <a:lnTo>
                    <a:pt x="718997" y="667596"/>
                  </a:lnTo>
                  <a:lnTo>
                    <a:pt x="744844" y="630894"/>
                  </a:lnTo>
                  <a:lnTo>
                    <a:pt x="766671" y="591336"/>
                  </a:lnTo>
                  <a:lnTo>
                    <a:pt x="784175" y="549231"/>
                  </a:lnTo>
                  <a:lnTo>
                    <a:pt x="797053" y="504888"/>
                  </a:lnTo>
                  <a:lnTo>
                    <a:pt x="805003" y="458614"/>
                  </a:lnTo>
                  <a:lnTo>
                    <a:pt x="807719" y="410718"/>
                  </a:lnTo>
                  <a:lnTo>
                    <a:pt x="805003" y="362821"/>
                  </a:lnTo>
                  <a:lnTo>
                    <a:pt x="797053" y="316547"/>
                  </a:lnTo>
                  <a:lnTo>
                    <a:pt x="784175" y="272204"/>
                  </a:lnTo>
                  <a:lnTo>
                    <a:pt x="766671" y="230099"/>
                  </a:lnTo>
                  <a:lnTo>
                    <a:pt x="744844" y="190541"/>
                  </a:lnTo>
                  <a:lnTo>
                    <a:pt x="718997" y="153839"/>
                  </a:lnTo>
                  <a:lnTo>
                    <a:pt x="689433" y="120300"/>
                  </a:lnTo>
                  <a:lnTo>
                    <a:pt x="656455" y="90233"/>
                  </a:lnTo>
                  <a:lnTo>
                    <a:pt x="620366" y="63946"/>
                  </a:lnTo>
                  <a:lnTo>
                    <a:pt x="581469" y="41747"/>
                  </a:lnTo>
                  <a:lnTo>
                    <a:pt x="540067" y="23945"/>
                  </a:lnTo>
                  <a:lnTo>
                    <a:pt x="496462" y="10847"/>
                  </a:lnTo>
                  <a:lnTo>
                    <a:pt x="450959" y="2763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2043" y="3984117"/>
            <a:ext cx="18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E7A2"/>
                </a:solidFill>
                <a:latin typeface="Leelawadee UI"/>
                <a:cs typeface="Leelawadee UI"/>
              </a:rPr>
              <a:t>II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3166" y="3880865"/>
            <a:ext cx="77000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9830" algn="l"/>
                <a:tab pos="2978785" algn="l"/>
                <a:tab pos="4559300" algn="l"/>
                <a:tab pos="5885180" algn="l"/>
                <a:tab pos="7171690" algn="l"/>
              </a:tabLst>
            </a:pP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TRẢI	</a:t>
            </a:r>
            <a:r>
              <a:rPr sz="2800" b="1" dirty="0">
                <a:solidFill>
                  <a:srgbClr val="214A5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GHIỆM</a:t>
            </a:r>
            <a:r>
              <a:rPr sz="2800" b="1" dirty="0">
                <a:solidFill>
                  <a:srgbClr val="214A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TRONG</a:t>
            </a:r>
            <a:r>
              <a:rPr sz="2800" b="1" dirty="0">
                <a:solidFill>
                  <a:srgbClr val="214A50"/>
                </a:solidFill>
                <a:latin typeface="Times New Roman"/>
                <a:cs typeface="Times New Roman"/>
              </a:rPr>
              <a:t>	C</a:t>
            </a:r>
            <a:r>
              <a:rPr sz="2800" b="1" spc="-10" dirty="0">
                <a:solidFill>
                  <a:srgbClr val="214A50"/>
                </a:solidFill>
                <a:latin typeface="Times New Roman"/>
                <a:cs typeface="Times New Roman"/>
              </a:rPr>
              <a:t>UỘ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214A50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214A50"/>
                </a:solidFill>
                <a:latin typeface="Times New Roman"/>
                <a:cs typeface="Times New Roman"/>
              </a:rPr>
              <a:t>S</a:t>
            </a:r>
            <a:r>
              <a:rPr sz="2800" b="1" spc="5" dirty="0">
                <a:solidFill>
                  <a:srgbClr val="214A50"/>
                </a:solidFill>
                <a:latin typeface="Times New Roman"/>
                <a:cs typeface="Times New Roman"/>
              </a:rPr>
              <a:t>Ố</a:t>
            </a:r>
            <a:r>
              <a:rPr sz="2800" b="1" spc="-10" dirty="0">
                <a:solidFill>
                  <a:srgbClr val="214A50"/>
                </a:solidFill>
                <a:latin typeface="Times New Roman"/>
                <a:cs typeface="Times New Roman"/>
              </a:rPr>
              <a:t>N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G</a:t>
            </a:r>
            <a:r>
              <a:rPr sz="2800" b="1" dirty="0">
                <a:solidFill>
                  <a:srgbClr val="214A50"/>
                </a:solidFill>
                <a:latin typeface="Times New Roman"/>
                <a:cs typeface="Times New Roman"/>
              </a:rPr>
              <a:t>	VÀ  </a:t>
            </a:r>
            <a:r>
              <a:rPr sz="2800" b="1" spc="-10" dirty="0">
                <a:solidFill>
                  <a:srgbClr val="214A50"/>
                </a:solidFill>
                <a:latin typeface="Times New Roman"/>
                <a:cs typeface="Times New Roman"/>
              </a:rPr>
              <a:t>VIỆC</a:t>
            </a:r>
            <a:r>
              <a:rPr sz="2800" b="1" spc="10" dirty="0">
                <a:solidFill>
                  <a:srgbClr val="214A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214A50"/>
                </a:solidFill>
                <a:latin typeface="Times New Roman"/>
                <a:cs typeface="Times New Roman"/>
              </a:rPr>
              <a:t>ĐỌC</a:t>
            </a:r>
            <a:r>
              <a:rPr sz="2800" b="1" spc="15" dirty="0">
                <a:solidFill>
                  <a:srgbClr val="214A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HIỂU</a:t>
            </a:r>
            <a:r>
              <a:rPr sz="2800" b="1" spc="-50" dirty="0">
                <a:solidFill>
                  <a:srgbClr val="214A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214A50"/>
                </a:solidFill>
                <a:latin typeface="Times New Roman"/>
                <a:cs typeface="Times New Roman"/>
              </a:rPr>
              <a:t>THƠ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7359" y="3250690"/>
            <a:ext cx="2631948" cy="360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8682"/>
              <a:ext cx="12192000" cy="6604000"/>
            </a:xfrm>
            <a:custGeom>
              <a:avLst/>
              <a:gdLst/>
              <a:ahLst/>
              <a:cxnLst/>
              <a:rect l="l" t="t" r="r" b="b"/>
              <a:pathLst>
                <a:path w="12192000" h="6604000">
                  <a:moveTo>
                    <a:pt x="0" y="0"/>
                  </a:moveTo>
                  <a:lnTo>
                    <a:pt x="0" y="6603492"/>
                  </a:lnTo>
                  <a:lnTo>
                    <a:pt x="12191999" y="6603492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2587"/>
              <a:ext cx="12192000" cy="6616065"/>
            </a:xfrm>
            <a:custGeom>
              <a:avLst/>
              <a:gdLst/>
              <a:ahLst/>
              <a:cxnLst/>
              <a:rect l="l" t="t" r="r" b="b"/>
              <a:pathLst>
                <a:path w="12192000" h="6616065">
                  <a:moveTo>
                    <a:pt x="12191987" y="6603492"/>
                  </a:moveTo>
                  <a:lnTo>
                    <a:pt x="0" y="6603492"/>
                  </a:lnTo>
                  <a:lnTo>
                    <a:pt x="0" y="6615684"/>
                  </a:lnTo>
                  <a:lnTo>
                    <a:pt x="12191987" y="6615684"/>
                  </a:lnTo>
                  <a:lnTo>
                    <a:pt x="12191987" y="6603492"/>
                  </a:lnTo>
                  <a:close/>
                </a:path>
                <a:path w="12192000" h="6616065">
                  <a:moveTo>
                    <a:pt x="12191987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1987" y="12192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4739" y="1204086"/>
            <a:ext cx="318389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35" dirty="0">
                <a:latin typeface="Times New Roman"/>
                <a:cs typeface="Times New Roman"/>
              </a:rPr>
              <a:t>Trên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đường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hành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quân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xa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Dừng </a:t>
            </a:r>
            <a:r>
              <a:rPr sz="2400" i="1" dirty="0">
                <a:latin typeface="Times New Roman"/>
                <a:cs typeface="Times New Roman"/>
              </a:rPr>
              <a:t>chân bên </a:t>
            </a:r>
            <a:r>
              <a:rPr sz="2400" i="1" spc="-5" dirty="0">
                <a:latin typeface="Times New Roman"/>
                <a:cs typeface="Times New Roman"/>
              </a:rPr>
              <a:t>xóm </a:t>
            </a:r>
            <a:r>
              <a:rPr sz="2400" i="1" dirty="0">
                <a:latin typeface="Times New Roman"/>
                <a:cs typeface="Times New Roman"/>
              </a:rPr>
              <a:t>nhỏ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Tiếng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ai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nhảy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ổ:</a:t>
            </a:r>
            <a:endParaRPr sz="2400" dirty="0">
              <a:latin typeface="Times New Roman"/>
              <a:cs typeface="Times New Roman"/>
            </a:endParaRPr>
          </a:p>
          <a:p>
            <a:pPr marL="12700" marR="34925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“Cục...cục </a:t>
            </a:r>
            <a:r>
              <a:rPr sz="2400" i="1" dirty="0">
                <a:latin typeface="Times New Roman"/>
                <a:cs typeface="Times New Roman"/>
              </a:rPr>
              <a:t>tác cục ta”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Nghe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xao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động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nắng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trưa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Nghe bàn chân đỡ </a:t>
            </a:r>
            <a:r>
              <a:rPr sz="2400" i="1" spc="-5" dirty="0">
                <a:latin typeface="Times New Roman"/>
                <a:cs typeface="Times New Roman"/>
              </a:rPr>
              <a:t>mỏi </a:t>
            </a:r>
            <a:r>
              <a:rPr sz="2400" i="1" dirty="0">
                <a:latin typeface="Times New Roman"/>
                <a:cs typeface="Times New Roman"/>
              </a:rPr>
              <a:t> Nghe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gọi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về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tuổi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thơ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739" y="4130802"/>
            <a:ext cx="35629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latin typeface="Times New Roman"/>
                <a:cs typeface="Times New Roman"/>
              </a:rPr>
              <a:t>Tiếng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trưa</a:t>
            </a:r>
            <a:endParaRPr sz="2400">
              <a:latin typeface="Times New Roman"/>
              <a:cs typeface="Times New Roman"/>
            </a:endParaRPr>
          </a:p>
          <a:p>
            <a:pPr marL="12700" marR="454659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Ổ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rơm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hồng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những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trứng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Này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con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5" dirty="0">
                <a:latin typeface="Times New Roman"/>
                <a:cs typeface="Times New Roman"/>
              </a:rPr>
              <a:t> mái</a:t>
            </a:r>
            <a:r>
              <a:rPr sz="2400" i="1" spc="-10" dirty="0">
                <a:latin typeface="Times New Roman"/>
                <a:cs typeface="Times New Roman"/>
              </a:rPr>
              <a:t> mơ</a:t>
            </a:r>
            <a:endParaRPr sz="2400">
              <a:latin typeface="Times New Roman"/>
              <a:cs typeface="Times New Roman"/>
            </a:endParaRPr>
          </a:p>
          <a:p>
            <a:pPr marL="12700" marR="32385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Khắp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mình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hoa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đốm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trắng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Này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con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mái </a:t>
            </a:r>
            <a:r>
              <a:rPr sz="2400" i="1" dirty="0">
                <a:latin typeface="Times New Roman"/>
                <a:cs typeface="Times New Roman"/>
              </a:rPr>
              <a:t>vàng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Lông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óng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như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màu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nắng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[...]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6971" y="1132459"/>
            <a:ext cx="30708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latin typeface="Times New Roman"/>
                <a:cs typeface="Times New Roman"/>
              </a:rPr>
              <a:t>Tiếng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trưa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75" dirty="0">
                <a:latin typeface="Times New Roman"/>
                <a:cs typeface="Times New Roman"/>
              </a:rPr>
              <a:t>Tay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bà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khum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soi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trứng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Dành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từng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quả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chắt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chiu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Cho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con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mái</a:t>
            </a:r>
            <a:r>
              <a:rPr sz="2400" i="1" dirty="0">
                <a:latin typeface="Times New Roman"/>
                <a:cs typeface="Times New Roman"/>
              </a:rPr>
              <a:t> 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6971" y="2961513"/>
            <a:ext cx="347599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34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Cứ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hằng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năm,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hằng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năm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Khi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gió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mùa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đông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tới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Bà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lo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đàn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toi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Mong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trời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đừng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sương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muối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Để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cuối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năm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bán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endParaRPr sz="2400">
              <a:latin typeface="Times New Roman"/>
              <a:cs typeface="Times New Roman"/>
            </a:endParaRPr>
          </a:p>
          <a:p>
            <a:pPr marL="12700" marR="49149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Cháu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được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quần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áo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mới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Ôi cái quần chéo go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Ống rộng </a:t>
            </a:r>
            <a:r>
              <a:rPr sz="2400" i="1" dirty="0">
                <a:latin typeface="Times New Roman"/>
                <a:cs typeface="Times New Roman"/>
              </a:rPr>
              <a:t>dài quét đất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Cái</a:t>
            </a:r>
            <a:r>
              <a:rPr sz="2400" i="1" spc="1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áo</a:t>
            </a:r>
            <a:r>
              <a:rPr sz="2400" i="1" spc="1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cánh</a:t>
            </a:r>
            <a:r>
              <a:rPr sz="2400" i="1" spc="1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trúc</a:t>
            </a:r>
            <a:r>
              <a:rPr sz="2400" i="1" spc="1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bâu 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Đi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qua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nghe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sột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soạt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6848" y="1270508"/>
            <a:ext cx="33762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latin typeface="Times New Roman"/>
                <a:cs typeface="Times New Roman"/>
              </a:rPr>
              <a:t>Tiếng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trưa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Mang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bao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nhiêu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hạnh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phúc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Đêm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cháu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về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nằm</a:t>
            </a:r>
            <a:r>
              <a:rPr sz="2400" i="1" spc="-5" dirty="0">
                <a:latin typeface="Times New Roman"/>
                <a:cs typeface="Times New Roman"/>
              </a:rPr>
              <a:t> mơ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Giấc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ngủ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hồng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sắc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trứng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6848" y="3099561"/>
            <a:ext cx="30721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Cháu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chiến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đấu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hôm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nay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Vì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lòng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yêu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Tổ </a:t>
            </a:r>
            <a:r>
              <a:rPr sz="2400" i="1" dirty="0">
                <a:latin typeface="Times New Roman"/>
                <a:cs typeface="Times New Roman"/>
              </a:rPr>
              <a:t>quốc</a:t>
            </a:r>
            <a:endParaRPr sz="2400">
              <a:latin typeface="Times New Roman"/>
              <a:cs typeface="Times New Roman"/>
            </a:endParaRPr>
          </a:p>
          <a:p>
            <a:pPr marL="12700" marR="206375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Vì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xóm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làng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thân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thuộc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Bà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ơi,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cũng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vì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bà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Vì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tiếng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gà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cục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tác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Ổ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trứng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hồng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tuổi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4664" y="0"/>
            <a:ext cx="7603236" cy="188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8000" y="416051"/>
            <a:ext cx="7481570" cy="1024255"/>
            <a:chOff x="3048000" y="416051"/>
            <a:chExt cx="7481570" cy="1024255"/>
          </a:xfrm>
        </p:grpSpPr>
        <p:sp>
          <p:nvSpPr>
            <p:cNvPr id="4" name="object 4"/>
            <p:cNvSpPr/>
            <p:nvPr/>
          </p:nvSpPr>
          <p:spPr>
            <a:xfrm>
              <a:off x="3048000" y="416051"/>
              <a:ext cx="7481570" cy="1024255"/>
            </a:xfrm>
            <a:custGeom>
              <a:avLst/>
              <a:gdLst/>
              <a:ahLst/>
              <a:cxnLst/>
              <a:rect l="l" t="t" r="r" b="b"/>
              <a:pathLst>
                <a:path w="7481570" h="1024255">
                  <a:moveTo>
                    <a:pt x="7429119" y="0"/>
                  </a:moveTo>
                  <a:lnTo>
                    <a:pt x="52197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971931"/>
                  </a:lnTo>
                  <a:lnTo>
                    <a:pt x="4101" y="992249"/>
                  </a:lnTo>
                  <a:lnTo>
                    <a:pt x="15287" y="1008840"/>
                  </a:lnTo>
                  <a:lnTo>
                    <a:pt x="31878" y="1020026"/>
                  </a:lnTo>
                  <a:lnTo>
                    <a:pt x="52197" y="1024127"/>
                  </a:lnTo>
                  <a:lnTo>
                    <a:pt x="7429119" y="1024127"/>
                  </a:lnTo>
                  <a:lnTo>
                    <a:pt x="7449437" y="1020026"/>
                  </a:lnTo>
                  <a:lnTo>
                    <a:pt x="7466028" y="1008840"/>
                  </a:lnTo>
                  <a:lnTo>
                    <a:pt x="7477214" y="992249"/>
                  </a:lnTo>
                  <a:lnTo>
                    <a:pt x="7481316" y="971931"/>
                  </a:lnTo>
                  <a:lnTo>
                    <a:pt x="7481316" y="52197"/>
                  </a:lnTo>
                  <a:lnTo>
                    <a:pt x="7477214" y="31878"/>
                  </a:lnTo>
                  <a:lnTo>
                    <a:pt x="7466028" y="15287"/>
                  </a:lnTo>
                  <a:lnTo>
                    <a:pt x="7449437" y="4101"/>
                  </a:lnTo>
                  <a:lnTo>
                    <a:pt x="7429119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4492" y="483107"/>
              <a:ext cx="806450" cy="822960"/>
            </a:xfrm>
            <a:custGeom>
              <a:avLst/>
              <a:gdLst/>
              <a:ahLst/>
              <a:cxnLst/>
              <a:rect l="l" t="t" r="r" b="b"/>
              <a:pathLst>
                <a:path w="806450" h="822960">
                  <a:moveTo>
                    <a:pt x="403097" y="0"/>
                  </a:moveTo>
                  <a:lnTo>
                    <a:pt x="356087" y="2769"/>
                  </a:lnTo>
                  <a:lnTo>
                    <a:pt x="310669" y="10870"/>
                  </a:lnTo>
                  <a:lnTo>
                    <a:pt x="267147" y="23994"/>
                  </a:lnTo>
                  <a:lnTo>
                    <a:pt x="225823" y="41832"/>
                  </a:lnTo>
                  <a:lnTo>
                    <a:pt x="186999" y="64075"/>
                  </a:lnTo>
                  <a:lnTo>
                    <a:pt x="150978" y="90413"/>
                  </a:lnTo>
                  <a:lnTo>
                    <a:pt x="118062" y="120538"/>
                  </a:lnTo>
                  <a:lnTo>
                    <a:pt x="88554" y="154141"/>
                  </a:lnTo>
                  <a:lnTo>
                    <a:pt x="62756" y="190913"/>
                  </a:lnTo>
                  <a:lnTo>
                    <a:pt x="40970" y="230543"/>
                  </a:lnTo>
                  <a:lnTo>
                    <a:pt x="23499" y="272725"/>
                  </a:lnTo>
                  <a:lnTo>
                    <a:pt x="10645" y="317147"/>
                  </a:lnTo>
                  <a:lnTo>
                    <a:pt x="2711" y="363502"/>
                  </a:lnTo>
                  <a:lnTo>
                    <a:pt x="0" y="411479"/>
                  </a:lnTo>
                  <a:lnTo>
                    <a:pt x="2711" y="459457"/>
                  </a:lnTo>
                  <a:lnTo>
                    <a:pt x="10645" y="505812"/>
                  </a:lnTo>
                  <a:lnTo>
                    <a:pt x="23499" y="550234"/>
                  </a:lnTo>
                  <a:lnTo>
                    <a:pt x="40970" y="592416"/>
                  </a:lnTo>
                  <a:lnTo>
                    <a:pt x="62756" y="632046"/>
                  </a:lnTo>
                  <a:lnTo>
                    <a:pt x="88554" y="668818"/>
                  </a:lnTo>
                  <a:lnTo>
                    <a:pt x="118062" y="702421"/>
                  </a:lnTo>
                  <a:lnTo>
                    <a:pt x="150978" y="732546"/>
                  </a:lnTo>
                  <a:lnTo>
                    <a:pt x="186999" y="758884"/>
                  </a:lnTo>
                  <a:lnTo>
                    <a:pt x="225823" y="781127"/>
                  </a:lnTo>
                  <a:lnTo>
                    <a:pt x="267147" y="798965"/>
                  </a:lnTo>
                  <a:lnTo>
                    <a:pt x="310669" y="812089"/>
                  </a:lnTo>
                  <a:lnTo>
                    <a:pt x="356087" y="820190"/>
                  </a:lnTo>
                  <a:lnTo>
                    <a:pt x="403097" y="822959"/>
                  </a:lnTo>
                  <a:lnTo>
                    <a:pt x="450108" y="820190"/>
                  </a:lnTo>
                  <a:lnTo>
                    <a:pt x="495526" y="812089"/>
                  </a:lnTo>
                  <a:lnTo>
                    <a:pt x="539048" y="798965"/>
                  </a:lnTo>
                  <a:lnTo>
                    <a:pt x="580372" y="781127"/>
                  </a:lnTo>
                  <a:lnTo>
                    <a:pt x="619196" y="758884"/>
                  </a:lnTo>
                  <a:lnTo>
                    <a:pt x="655217" y="732546"/>
                  </a:lnTo>
                  <a:lnTo>
                    <a:pt x="688133" y="702421"/>
                  </a:lnTo>
                  <a:lnTo>
                    <a:pt x="717641" y="668818"/>
                  </a:lnTo>
                  <a:lnTo>
                    <a:pt x="743439" y="632046"/>
                  </a:lnTo>
                  <a:lnTo>
                    <a:pt x="765225" y="592416"/>
                  </a:lnTo>
                  <a:lnTo>
                    <a:pt x="782696" y="550234"/>
                  </a:lnTo>
                  <a:lnTo>
                    <a:pt x="795550" y="505812"/>
                  </a:lnTo>
                  <a:lnTo>
                    <a:pt x="803484" y="459457"/>
                  </a:lnTo>
                  <a:lnTo>
                    <a:pt x="806195" y="411479"/>
                  </a:lnTo>
                  <a:lnTo>
                    <a:pt x="803484" y="363502"/>
                  </a:lnTo>
                  <a:lnTo>
                    <a:pt x="795550" y="317147"/>
                  </a:lnTo>
                  <a:lnTo>
                    <a:pt x="782696" y="272725"/>
                  </a:lnTo>
                  <a:lnTo>
                    <a:pt x="765225" y="230543"/>
                  </a:lnTo>
                  <a:lnTo>
                    <a:pt x="743439" y="190913"/>
                  </a:lnTo>
                  <a:lnTo>
                    <a:pt x="717641" y="154141"/>
                  </a:lnTo>
                  <a:lnTo>
                    <a:pt x="688133" y="120538"/>
                  </a:lnTo>
                  <a:lnTo>
                    <a:pt x="655217" y="90413"/>
                  </a:lnTo>
                  <a:lnTo>
                    <a:pt x="619196" y="64075"/>
                  </a:lnTo>
                  <a:lnTo>
                    <a:pt x="580372" y="41832"/>
                  </a:lnTo>
                  <a:lnTo>
                    <a:pt x="539048" y="23994"/>
                  </a:lnTo>
                  <a:lnTo>
                    <a:pt x="495526" y="10870"/>
                  </a:lnTo>
                  <a:lnTo>
                    <a:pt x="450108" y="2769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3C8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4250" y="667892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E7A2"/>
                </a:solidFill>
                <a:latin typeface="Leelawadee UI"/>
                <a:cs typeface="Leelawadee UI"/>
              </a:rPr>
              <a:t>I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5219" y="707262"/>
            <a:ext cx="4508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THƠ</a:t>
            </a:r>
            <a:r>
              <a:rPr sz="2800" b="1" spc="-2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BỐN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CHỮ,</a:t>
            </a:r>
            <a:r>
              <a:rPr sz="2800" b="1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NĂM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1227" y="1676400"/>
            <a:ext cx="3049905" cy="784860"/>
            <a:chOff x="681227" y="1676400"/>
            <a:chExt cx="3049905" cy="784860"/>
          </a:xfrm>
        </p:grpSpPr>
        <p:sp>
          <p:nvSpPr>
            <p:cNvPr id="9" name="object 9"/>
            <p:cNvSpPr/>
            <p:nvPr/>
          </p:nvSpPr>
          <p:spPr>
            <a:xfrm>
              <a:off x="700277" y="1695450"/>
              <a:ext cx="3011805" cy="746760"/>
            </a:xfrm>
            <a:custGeom>
              <a:avLst/>
              <a:gdLst/>
              <a:ahLst/>
              <a:cxnLst/>
              <a:rect l="l" t="t" r="r" b="b"/>
              <a:pathLst>
                <a:path w="3011804" h="746760">
                  <a:moveTo>
                    <a:pt x="2946527" y="0"/>
                  </a:moveTo>
                  <a:lnTo>
                    <a:pt x="64896" y="0"/>
                  </a:lnTo>
                  <a:lnTo>
                    <a:pt x="39637" y="5103"/>
                  </a:lnTo>
                  <a:lnTo>
                    <a:pt x="19008" y="19018"/>
                  </a:lnTo>
                  <a:lnTo>
                    <a:pt x="5100" y="39647"/>
                  </a:lnTo>
                  <a:lnTo>
                    <a:pt x="0" y="64897"/>
                  </a:lnTo>
                  <a:lnTo>
                    <a:pt x="0" y="681863"/>
                  </a:lnTo>
                  <a:lnTo>
                    <a:pt x="5100" y="707112"/>
                  </a:lnTo>
                  <a:lnTo>
                    <a:pt x="19008" y="727741"/>
                  </a:lnTo>
                  <a:lnTo>
                    <a:pt x="39637" y="741656"/>
                  </a:lnTo>
                  <a:lnTo>
                    <a:pt x="64896" y="746760"/>
                  </a:lnTo>
                  <a:lnTo>
                    <a:pt x="2946527" y="746760"/>
                  </a:lnTo>
                  <a:lnTo>
                    <a:pt x="2971776" y="741656"/>
                  </a:lnTo>
                  <a:lnTo>
                    <a:pt x="2992405" y="727741"/>
                  </a:lnTo>
                  <a:lnTo>
                    <a:pt x="3006320" y="707112"/>
                  </a:lnTo>
                  <a:lnTo>
                    <a:pt x="3011424" y="681863"/>
                  </a:lnTo>
                  <a:lnTo>
                    <a:pt x="3011424" y="64897"/>
                  </a:lnTo>
                  <a:lnTo>
                    <a:pt x="3006320" y="39647"/>
                  </a:lnTo>
                  <a:lnTo>
                    <a:pt x="2992405" y="19018"/>
                  </a:lnTo>
                  <a:lnTo>
                    <a:pt x="2971776" y="5103"/>
                  </a:lnTo>
                  <a:lnTo>
                    <a:pt x="2946527" y="0"/>
                  </a:lnTo>
                  <a:close/>
                </a:path>
              </a:pathLst>
            </a:custGeom>
            <a:solidFill>
              <a:srgbClr val="339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277" y="1695450"/>
              <a:ext cx="3011805" cy="746760"/>
            </a:xfrm>
            <a:custGeom>
              <a:avLst/>
              <a:gdLst/>
              <a:ahLst/>
              <a:cxnLst/>
              <a:rect l="l" t="t" r="r" b="b"/>
              <a:pathLst>
                <a:path w="3011804" h="746760">
                  <a:moveTo>
                    <a:pt x="0" y="64897"/>
                  </a:moveTo>
                  <a:lnTo>
                    <a:pt x="5100" y="39647"/>
                  </a:lnTo>
                  <a:lnTo>
                    <a:pt x="19008" y="19018"/>
                  </a:lnTo>
                  <a:lnTo>
                    <a:pt x="39637" y="5103"/>
                  </a:lnTo>
                  <a:lnTo>
                    <a:pt x="64896" y="0"/>
                  </a:lnTo>
                  <a:lnTo>
                    <a:pt x="2946527" y="0"/>
                  </a:lnTo>
                  <a:lnTo>
                    <a:pt x="2971776" y="5103"/>
                  </a:lnTo>
                  <a:lnTo>
                    <a:pt x="2992405" y="19018"/>
                  </a:lnTo>
                  <a:lnTo>
                    <a:pt x="3006320" y="39647"/>
                  </a:lnTo>
                  <a:lnTo>
                    <a:pt x="3011424" y="64897"/>
                  </a:lnTo>
                  <a:lnTo>
                    <a:pt x="3011424" y="681863"/>
                  </a:lnTo>
                  <a:lnTo>
                    <a:pt x="3006320" y="707112"/>
                  </a:lnTo>
                  <a:lnTo>
                    <a:pt x="2992405" y="727741"/>
                  </a:lnTo>
                  <a:lnTo>
                    <a:pt x="2971776" y="741656"/>
                  </a:lnTo>
                  <a:lnTo>
                    <a:pt x="2946527" y="746760"/>
                  </a:lnTo>
                  <a:lnTo>
                    <a:pt x="64896" y="746760"/>
                  </a:lnTo>
                  <a:lnTo>
                    <a:pt x="39637" y="741656"/>
                  </a:lnTo>
                  <a:lnTo>
                    <a:pt x="19008" y="727741"/>
                  </a:lnTo>
                  <a:lnTo>
                    <a:pt x="5100" y="707112"/>
                  </a:lnTo>
                  <a:lnTo>
                    <a:pt x="0" y="681863"/>
                  </a:lnTo>
                  <a:lnTo>
                    <a:pt x="0" y="64897"/>
                  </a:lnTo>
                  <a:close/>
                </a:path>
              </a:pathLst>
            </a:custGeom>
            <a:ln w="38100">
              <a:solidFill>
                <a:srgbClr val="DA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1200" y="1795018"/>
            <a:ext cx="10722610" cy="4441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115" indent="-4000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275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Thơ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bốn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chữ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imes New Roman"/>
              <a:buAutoNum type="arabicPeriod"/>
            </a:pPr>
            <a:endParaRPr sz="3500" dirty="0">
              <a:latin typeface="Times New Roman"/>
              <a:cs typeface="Times New Roman"/>
            </a:endParaRPr>
          </a:p>
          <a:p>
            <a:pPr marL="307975" lvl="1" indent="-229870">
              <a:lnSpc>
                <a:spcPct val="100000"/>
              </a:lnSpc>
              <a:spcBef>
                <a:spcPts val="5"/>
              </a:spcBef>
              <a:buChar char="-"/>
              <a:tabLst>
                <a:tab pos="308610" algn="l"/>
              </a:tabLst>
            </a:pPr>
            <a:r>
              <a:rPr sz="3200" b="1" dirty="0">
                <a:latin typeface="Times New Roman"/>
                <a:cs typeface="Times New Roman"/>
              </a:rPr>
              <a:t>Thơ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bốn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chữ: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thể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thơ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đó,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mỗi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dòng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có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bốn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chữ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(tiếng).</a:t>
            </a:r>
          </a:p>
          <a:p>
            <a:pPr marL="78740" marR="5080" lvl="1">
              <a:lnSpc>
                <a:spcPct val="100000"/>
              </a:lnSpc>
              <a:buChar char="-"/>
              <a:tabLst>
                <a:tab pos="329565" algn="l"/>
              </a:tabLst>
            </a:pPr>
            <a:r>
              <a:rPr sz="3200" b="1" dirty="0">
                <a:latin typeface="Times New Roman"/>
                <a:cs typeface="Times New Roman"/>
              </a:rPr>
              <a:t>Cách</a:t>
            </a:r>
            <a:r>
              <a:rPr sz="3200" b="1" spc="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ngắt</a:t>
            </a:r>
            <a:r>
              <a:rPr sz="3200" b="1" spc="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nhịp</a:t>
            </a:r>
            <a:r>
              <a:rPr sz="3200" spc="-5" dirty="0">
                <a:latin typeface="Times New Roman"/>
                <a:cs typeface="Times New Roman"/>
              </a:rPr>
              <a:t>: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dòng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thơ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trong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bài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thường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ngắt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nhịp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2/2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hoặc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1/3.</a:t>
            </a:r>
          </a:p>
          <a:p>
            <a:pPr marL="78740" marR="508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Bài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thơ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thường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khổ,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mỗi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khổ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câu,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nhưng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cũng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có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khi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câu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hoặc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không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khổ.</a:t>
            </a:r>
            <a:endParaRPr sz="3200" dirty="0">
              <a:latin typeface="Times New Roman"/>
              <a:cs typeface="Times New Roman"/>
            </a:endParaRPr>
          </a:p>
          <a:p>
            <a:pPr marL="78740" marR="508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-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Cách gieo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vần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vần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lưng, </a:t>
            </a:r>
            <a:r>
              <a:rPr sz="3200" dirty="0">
                <a:latin typeface="Times New Roman"/>
                <a:cs typeface="Times New Roman"/>
              </a:rPr>
              <a:t>vần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chân,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vần </a:t>
            </a:r>
            <a:r>
              <a:rPr sz="3200" spc="-5" dirty="0">
                <a:latin typeface="Times New Roman"/>
                <a:cs typeface="Times New Roman"/>
              </a:rPr>
              <a:t>liền, </a:t>
            </a:r>
            <a:r>
              <a:rPr sz="3200" spc="5" dirty="0">
                <a:latin typeface="Times New Roman"/>
                <a:cs typeface="Times New Roman"/>
              </a:rPr>
              <a:t>vần</a:t>
            </a:r>
            <a:r>
              <a:rPr sz="3200" spc="-5" dirty="0">
                <a:latin typeface="Times New Roman"/>
                <a:cs typeface="Times New Roman"/>
              </a:rPr>
              <a:t> cách,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vần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hỗn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hợp…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6647" y="1819478"/>
            <a:ext cx="3620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Mây</a:t>
            </a:r>
            <a:r>
              <a:rPr sz="32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lưng</a:t>
            </a:r>
            <a:r>
              <a:rPr sz="3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chừng</a:t>
            </a:r>
            <a:r>
              <a:rPr sz="32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hàng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7226" y="2646426"/>
            <a:ext cx="1109980" cy="416559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3195"/>
              </a:lnSpc>
            </a:pPr>
            <a:r>
              <a:rPr sz="3200" b="1" dirty="0">
                <a:latin typeface="Times New Roman"/>
                <a:cs typeface="Times New Roman"/>
              </a:rPr>
              <a:t>ngang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647" y="2551557"/>
            <a:ext cx="3126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1330" algn="l"/>
              </a:tabLst>
            </a:pPr>
            <a:r>
              <a:rPr sz="3200" spc="-5" dirty="0">
                <a:latin typeface="Times New Roman"/>
                <a:cs typeface="Times New Roman"/>
              </a:rPr>
              <a:t>Về	</a:t>
            </a:r>
            <a:r>
              <a:rPr sz="3200" dirty="0">
                <a:latin typeface="Times New Roman"/>
                <a:cs typeface="Times New Roman"/>
              </a:rPr>
              <a:t>lưng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núi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6647" y="3282772"/>
            <a:ext cx="38309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Ngàn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cây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nghiêm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7329" y="4106417"/>
            <a:ext cx="1108075" cy="416559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3225"/>
              </a:lnSpc>
            </a:pPr>
            <a:r>
              <a:rPr sz="3200" b="1" dirty="0">
                <a:latin typeface="Times New Roman"/>
                <a:cs typeface="Times New Roman"/>
              </a:rPr>
              <a:t>màng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6647" y="4014977"/>
            <a:ext cx="3099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2125" algn="l"/>
              </a:tabLst>
            </a:pPr>
            <a:r>
              <a:rPr sz="3200" dirty="0">
                <a:latin typeface="Times New Roman"/>
                <a:cs typeface="Times New Roman"/>
              </a:rPr>
              <a:t>Mơ	theo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bụi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4060" y="1158239"/>
            <a:ext cx="2380615" cy="585470"/>
          </a:xfrm>
          <a:prstGeom prst="rect">
            <a:avLst/>
          </a:prstGeom>
          <a:solidFill>
            <a:srgbClr val="6BB4AC"/>
          </a:solidFill>
        </p:spPr>
        <p:txBody>
          <a:bodyPr vert="horz" wrap="square" lIns="0" tIns="3302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Vần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lưng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1796" y="5163108"/>
            <a:ext cx="447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Times New Roman"/>
                <a:cs typeface="Times New Roman"/>
              </a:rPr>
              <a:t>Vần</a:t>
            </a:r>
            <a:r>
              <a:rPr sz="3600" b="1" i="1" spc="-25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lưng:</a:t>
            </a:r>
            <a:r>
              <a:rPr sz="3600" b="1" i="1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ngang-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mang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9308"/>
            <a:ext cx="12192000" cy="6299200"/>
            <a:chOff x="0" y="559308"/>
            <a:chExt cx="12192000" cy="6299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22504"/>
              <a:ext cx="12191999" cy="2835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78502" y="572262"/>
              <a:ext cx="5980430" cy="5678805"/>
            </a:xfrm>
            <a:custGeom>
              <a:avLst/>
              <a:gdLst/>
              <a:ahLst/>
              <a:cxnLst/>
              <a:rect l="l" t="t" r="r" b="b"/>
              <a:pathLst>
                <a:path w="5980430" h="5678805">
                  <a:moveTo>
                    <a:pt x="2990088" y="0"/>
                  </a:moveTo>
                  <a:lnTo>
                    <a:pt x="2940641" y="380"/>
                  </a:lnTo>
                  <a:lnTo>
                    <a:pt x="2891388" y="1517"/>
                  </a:lnTo>
                  <a:lnTo>
                    <a:pt x="2842335" y="3405"/>
                  </a:lnTo>
                  <a:lnTo>
                    <a:pt x="2793488" y="6039"/>
                  </a:lnTo>
                  <a:lnTo>
                    <a:pt x="2744854" y="9411"/>
                  </a:lnTo>
                  <a:lnTo>
                    <a:pt x="2696437" y="13517"/>
                  </a:lnTo>
                  <a:lnTo>
                    <a:pt x="2648246" y="18351"/>
                  </a:lnTo>
                  <a:lnTo>
                    <a:pt x="2600285" y="23907"/>
                  </a:lnTo>
                  <a:lnTo>
                    <a:pt x="2552561" y="30178"/>
                  </a:lnTo>
                  <a:lnTo>
                    <a:pt x="2505079" y="37160"/>
                  </a:lnTo>
                  <a:lnTo>
                    <a:pt x="2457847" y="44845"/>
                  </a:lnTo>
                  <a:lnTo>
                    <a:pt x="2410871" y="53229"/>
                  </a:lnTo>
                  <a:lnTo>
                    <a:pt x="2364156" y="62306"/>
                  </a:lnTo>
                  <a:lnTo>
                    <a:pt x="2317708" y="72069"/>
                  </a:lnTo>
                  <a:lnTo>
                    <a:pt x="2271534" y="82514"/>
                  </a:lnTo>
                  <a:lnTo>
                    <a:pt x="2225641" y="93633"/>
                  </a:lnTo>
                  <a:lnTo>
                    <a:pt x="2180033" y="105421"/>
                  </a:lnTo>
                  <a:lnTo>
                    <a:pt x="2134717" y="117873"/>
                  </a:lnTo>
                  <a:lnTo>
                    <a:pt x="2089700" y="130982"/>
                  </a:lnTo>
                  <a:lnTo>
                    <a:pt x="2044988" y="144743"/>
                  </a:lnTo>
                  <a:lnTo>
                    <a:pt x="2000586" y="159149"/>
                  </a:lnTo>
                  <a:lnTo>
                    <a:pt x="1956502" y="174196"/>
                  </a:lnTo>
                  <a:lnTo>
                    <a:pt x="1912740" y="189877"/>
                  </a:lnTo>
                  <a:lnTo>
                    <a:pt x="1869307" y="206185"/>
                  </a:lnTo>
                  <a:lnTo>
                    <a:pt x="1826210" y="223117"/>
                  </a:lnTo>
                  <a:lnTo>
                    <a:pt x="1783454" y="240664"/>
                  </a:lnTo>
                  <a:lnTo>
                    <a:pt x="1741046" y="258823"/>
                  </a:lnTo>
                  <a:lnTo>
                    <a:pt x="1698992" y="277586"/>
                  </a:lnTo>
                  <a:lnTo>
                    <a:pt x="1657298" y="296949"/>
                  </a:lnTo>
                  <a:lnTo>
                    <a:pt x="1615969" y="316904"/>
                  </a:lnTo>
                  <a:lnTo>
                    <a:pt x="1575014" y="337447"/>
                  </a:lnTo>
                  <a:lnTo>
                    <a:pt x="1534436" y="358571"/>
                  </a:lnTo>
                  <a:lnTo>
                    <a:pt x="1494243" y="380271"/>
                  </a:lnTo>
                  <a:lnTo>
                    <a:pt x="1454441" y="402541"/>
                  </a:lnTo>
                  <a:lnTo>
                    <a:pt x="1415036" y="425375"/>
                  </a:lnTo>
                  <a:lnTo>
                    <a:pt x="1376034" y="448767"/>
                  </a:lnTo>
                  <a:lnTo>
                    <a:pt x="1337441" y="472711"/>
                  </a:lnTo>
                  <a:lnTo>
                    <a:pt x="1299264" y="497201"/>
                  </a:lnTo>
                  <a:lnTo>
                    <a:pt x="1261508" y="522232"/>
                  </a:lnTo>
                  <a:lnTo>
                    <a:pt x="1224180" y="547798"/>
                  </a:lnTo>
                  <a:lnTo>
                    <a:pt x="1187286" y="573893"/>
                  </a:lnTo>
                  <a:lnTo>
                    <a:pt x="1150831" y="600511"/>
                  </a:lnTo>
                  <a:lnTo>
                    <a:pt x="1114823" y="627645"/>
                  </a:lnTo>
                  <a:lnTo>
                    <a:pt x="1079267" y="655292"/>
                  </a:lnTo>
                  <a:lnTo>
                    <a:pt x="1044170" y="683443"/>
                  </a:lnTo>
                  <a:lnTo>
                    <a:pt x="1009537" y="712095"/>
                  </a:lnTo>
                  <a:lnTo>
                    <a:pt x="975375" y="741240"/>
                  </a:lnTo>
                  <a:lnTo>
                    <a:pt x="941690" y="770873"/>
                  </a:lnTo>
                  <a:lnTo>
                    <a:pt x="908488" y="800988"/>
                  </a:lnTo>
                  <a:lnTo>
                    <a:pt x="875776" y="831580"/>
                  </a:lnTo>
                  <a:lnTo>
                    <a:pt x="843558" y="862642"/>
                  </a:lnTo>
                  <a:lnTo>
                    <a:pt x="811843" y="894168"/>
                  </a:lnTo>
                  <a:lnTo>
                    <a:pt x="780635" y="926153"/>
                  </a:lnTo>
                  <a:lnTo>
                    <a:pt x="749941" y="958591"/>
                  </a:lnTo>
                  <a:lnTo>
                    <a:pt x="719767" y="991476"/>
                  </a:lnTo>
                  <a:lnTo>
                    <a:pt x="690119" y="1024803"/>
                  </a:lnTo>
                  <a:lnTo>
                    <a:pt x="661003" y="1058564"/>
                  </a:lnTo>
                  <a:lnTo>
                    <a:pt x="632427" y="1092756"/>
                  </a:lnTo>
                  <a:lnTo>
                    <a:pt x="604394" y="1127370"/>
                  </a:lnTo>
                  <a:lnTo>
                    <a:pt x="576913" y="1162403"/>
                  </a:lnTo>
                  <a:lnTo>
                    <a:pt x="549988" y="1197848"/>
                  </a:lnTo>
                  <a:lnTo>
                    <a:pt x="523627" y="1233698"/>
                  </a:lnTo>
                  <a:lnTo>
                    <a:pt x="497835" y="1269949"/>
                  </a:lnTo>
                  <a:lnTo>
                    <a:pt x="472618" y="1306595"/>
                  </a:lnTo>
                  <a:lnTo>
                    <a:pt x="447983" y="1343629"/>
                  </a:lnTo>
                  <a:lnTo>
                    <a:pt x="423936" y="1381046"/>
                  </a:lnTo>
                  <a:lnTo>
                    <a:pt x="400483" y="1418839"/>
                  </a:lnTo>
                  <a:lnTo>
                    <a:pt x="377629" y="1457004"/>
                  </a:lnTo>
                  <a:lnTo>
                    <a:pt x="355382" y="1495534"/>
                  </a:lnTo>
                  <a:lnTo>
                    <a:pt x="333747" y="1534423"/>
                  </a:lnTo>
                  <a:lnTo>
                    <a:pt x="312731" y="1573666"/>
                  </a:lnTo>
                  <a:lnTo>
                    <a:pt x="292340" y="1613257"/>
                  </a:lnTo>
                  <a:lnTo>
                    <a:pt x="272579" y="1653189"/>
                  </a:lnTo>
                  <a:lnTo>
                    <a:pt x="253456" y="1693457"/>
                  </a:lnTo>
                  <a:lnTo>
                    <a:pt x="234975" y="1734056"/>
                  </a:lnTo>
                  <a:lnTo>
                    <a:pt x="217144" y="1774978"/>
                  </a:lnTo>
                  <a:lnTo>
                    <a:pt x="199969" y="1816219"/>
                  </a:lnTo>
                  <a:lnTo>
                    <a:pt x="183455" y="1857773"/>
                  </a:lnTo>
                  <a:lnTo>
                    <a:pt x="167608" y="1899634"/>
                  </a:lnTo>
                  <a:lnTo>
                    <a:pt x="152436" y="1941795"/>
                  </a:lnTo>
                  <a:lnTo>
                    <a:pt x="137944" y="1984251"/>
                  </a:lnTo>
                  <a:lnTo>
                    <a:pt x="124138" y="2026997"/>
                  </a:lnTo>
                  <a:lnTo>
                    <a:pt x="111024" y="2070026"/>
                  </a:lnTo>
                  <a:lnTo>
                    <a:pt x="98610" y="2113333"/>
                  </a:lnTo>
                  <a:lnTo>
                    <a:pt x="86899" y="2156911"/>
                  </a:lnTo>
                  <a:lnTo>
                    <a:pt x="75900" y="2200755"/>
                  </a:lnTo>
                  <a:lnTo>
                    <a:pt x="65618" y="2244859"/>
                  </a:lnTo>
                  <a:lnTo>
                    <a:pt x="56059" y="2289217"/>
                  </a:lnTo>
                  <a:lnTo>
                    <a:pt x="47229" y="2333824"/>
                  </a:lnTo>
                  <a:lnTo>
                    <a:pt x="39135" y="2378673"/>
                  </a:lnTo>
                  <a:lnTo>
                    <a:pt x="31782" y="2423758"/>
                  </a:lnTo>
                  <a:lnTo>
                    <a:pt x="25177" y="2469075"/>
                  </a:lnTo>
                  <a:lnTo>
                    <a:pt x="19327" y="2514616"/>
                  </a:lnTo>
                  <a:lnTo>
                    <a:pt x="14236" y="2560376"/>
                  </a:lnTo>
                  <a:lnTo>
                    <a:pt x="9912" y="2606350"/>
                  </a:lnTo>
                  <a:lnTo>
                    <a:pt x="6360" y="2652531"/>
                  </a:lnTo>
                  <a:lnTo>
                    <a:pt x="3586" y="2698913"/>
                  </a:lnTo>
                  <a:lnTo>
                    <a:pt x="1598" y="2745491"/>
                  </a:lnTo>
                  <a:lnTo>
                    <a:pt x="400" y="2792259"/>
                  </a:lnTo>
                  <a:lnTo>
                    <a:pt x="0" y="2839212"/>
                  </a:lnTo>
                  <a:lnTo>
                    <a:pt x="400" y="2886164"/>
                  </a:lnTo>
                  <a:lnTo>
                    <a:pt x="1598" y="2932932"/>
                  </a:lnTo>
                  <a:lnTo>
                    <a:pt x="3586" y="2979510"/>
                  </a:lnTo>
                  <a:lnTo>
                    <a:pt x="6360" y="3025892"/>
                  </a:lnTo>
                  <a:lnTo>
                    <a:pt x="9912" y="3072073"/>
                  </a:lnTo>
                  <a:lnTo>
                    <a:pt x="14236" y="3118047"/>
                  </a:lnTo>
                  <a:lnTo>
                    <a:pt x="19327" y="3163807"/>
                  </a:lnTo>
                  <a:lnTo>
                    <a:pt x="25177" y="3209348"/>
                  </a:lnTo>
                  <a:lnTo>
                    <a:pt x="31782" y="3254665"/>
                  </a:lnTo>
                  <a:lnTo>
                    <a:pt x="39135" y="3299750"/>
                  </a:lnTo>
                  <a:lnTo>
                    <a:pt x="47229" y="3344599"/>
                  </a:lnTo>
                  <a:lnTo>
                    <a:pt x="56059" y="3389206"/>
                  </a:lnTo>
                  <a:lnTo>
                    <a:pt x="65618" y="3433564"/>
                  </a:lnTo>
                  <a:lnTo>
                    <a:pt x="75900" y="3477668"/>
                  </a:lnTo>
                  <a:lnTo>
                    <a:pt x="86899" y="3521512"/>
                  </a:lnTo>
                  <a:lnTo>
                    <a:pt x="98610" y="3565090"/>
                  </a:lnTo>
                  <a:lnTo>
                    <a:pt x="111024" y="3608397"/>
                  </a:lnTo>
                  <a:lnTo>
                    <a:pt x="124138" y="3651426"/>
                  </a:lnTo>
                  <a:lnTo>
                    <a:pt x="137944" y="3694172"/>
                  </a:lnTo>
                  <a:lnTo>
                    <a:pt x="152436" y="3736628"/>
                  </a:lnTo>
                  <a:lnTo>
                    <a:pt x="167608" y="3778789"/>
                  </a:lnTo>
                  <a:lnTo>
                    <a:pt x="183455" y="3820650"/>
                  </a:lnTo>
                  <a:lnTo>
                    <a:pt x="199969" y="3862204"/>
                  </a:lnTo>
                  <a:lnTo>
                    <a:pt x="217144" y="3903445"/>
                  </a:lnTo>
                  <a:lnTo>
                    <a:pt x="234975" y="3944367"/>
                  </a:lnTo>
                  <a:lnTo>
                    <a:pt x="253456" y="3984966"/>
                  </a:lnTo>
                  <a:lnTo>
                    <a:pt x="272579" y="4025234"/>
                  </a:lnTo>
                  <a:lnTo>
                    <a:pt x="292340" y="4065166"/>
                  </a:lnTo>
                  <a:lnTo>
                    <a:pt x="312731" y="4104757"/>
                  </a:lnTo>
                  <a:lnTo>
                    <a:pt x="333747" y="4144000"/>
                  </a:lnTo>
                  <a:lnTo>
                    <a:pt x="355382" y="4182889"/>
                  </a:lnTo>
                  <a:lnTo>
                    <a:pt x="377629" y="4221419"/>
                  </a:lnTo>
                  <a:lnTo>
                    <a:pt x="400483" y="4259584"/>
                  </a:lnTo>
                  <a:lnTo>
                    <a:pt x="423936" y="4297377"/>
                  </a:lnTo>
                  <a:lnTo>
                    <a:pt x="447983" y="4334794"/>
                  </a:lnTo>
                  <a:lnTo>
                    <a:pt x="472618" y="4371828"/>
                  </a:lnTo>
                  <a:lnTo>
                    <a:pt x="497835" y="4408474"/>
                  </a:lnTo>
                  <a:lnTo>
                    <a:pt x="523627" y="4444725"/>
                  </a:lnTo>
                  <a:lnTo>
                    <a:pt x="549988" y="4480575"/>
                  </a:lnTo>
                  <a:lnTo>
                    <a:pt x="576913" y="4516020"/>
                  </a:lnTo>
                  <a:lnTo>
                    <a:pt x="604394" y="4551053"/>
                  </a:lnTo>
                  <a:lnTo>
                    <a:pt x="632427" y="4585667"/>
                  </a:lnTo>
                  <a:lnTo>
                    <a:pt x="661003" y="4619859"/>
                  </a:lnTo>
                  <a:lnTo>
                    <a:pt x="690119" y="4653620"/>
                  </a:lnTo>
                  <a:lnTo>
                    <a:pt x="719767" y="4686947"/>
                  </a:lnTo>
                  <a:lnTo>
                    <a:pt x="749941" y="4719832"/>
                  </a:lnTo>
                  <a:lnTo>
                    <a:pt x="780635" y="4752270"/>
                  </a:lnTo>
                  <a:lnTo>
                    <a:pt x="811843" y="4784255"/>
                  </a:lnTo>
                  <a:lnTo>
                    <a:pt x="843558" y="4815781"/>
                  </a:lnTo>
                  <a:lnTo>
                    <a:pt x="875776" y="4846843"/>
                  </a:lnTo>
                  <a:lnTo>
                    <a:pt x="908488" y="4877435"/>
                  </a:lnTo>
                  <a:lnTo>
                    <a:pt x="941690" y="4907550"/>
                  </a:lnTo>
                  <a:lnTo>
                    <a:pt x="975375" y="4937183"/>
                  </a:lnTo>
                  <a:lnTo>
                    <a:pt x="1009537" y="4966328"/>
                  </a:lnTo>
                  <a:lnTo>
                    <a:pt x="1044170" y="4994980"/>
                  </a:lnTo>
                  <a:lnTo>
                    <a:pt x="1079267" y="5023131"/>
                  </a:lnTo>
                  <a:lnTo>
                    <a:pt x="1114823" y="5050778"/>
                  </a:lnTo>
                  <a:lnTo>
                    <a:pt x="1150831" y="5077912"/>
                  </a:lnTo>
                  <a:lnTo>
                    <a:pt x="1187286" y="5104530"/>
                  </a:lnTo>
                  <a:lnTo>
                    <a:pt x="1224180" y="5130625"/>
                  </a:lnTo>
                  <a:lnTo>
                    <a:pt x="1261508" y="5156191"/>
                  </a:lnTo>
                  <a:lnTo>
                    <a:pt x="1299264" y="5181222"/>
                  </a:lnTo>
                  <a:lnTo>
                    <a:pt x="1337441" y="5205712"/>
                  </a:lnTo>
                  <a:lnTo>
                    <a:pt x="1376034" y="5229656"/>
                  </a:lnTo>
                  <a:lnTo>
                    <a:pt x="1415036" y="5253048"/>
                  </a:lnTo>
                  <a:lnTo>
                    <a:pt x="1454441" y="5275882"/>
                  </a:lnTo>
                  <a:lnTo>
                    <a:pt x="1494243" y="5298152"/>
                  </a:lnTo>
                  <a:lnTo>
                    <a:pt x="1534436" y="5319852"/>
                  </a:lnTo>
                  <a:lnTo>
                    <a:pt x="1575014" y="5340976"/>
                  </a:lnTo>
                  <a:lnTo>
                    <a:pt x="1615969" y="5361519"/>
                  </a:lnTo>
                  <a:lnTo>
                    <a:pt x="1657298" y="5381474"/>
                  </a:lnTo>
                  <a:lnTo>
                    <a:pt x="1698992" y="5400837"/>
                  </a:lnTo>
                  <a:lnTo>
                    <a:pt x="1741046" y="5419600"/>
                  </a:lnTo>
                  <a:lnTo>
                    <a:pt x="1783454" y="5437759"/>
                  </a:lnTo>
                  <a:lnTo>
                    <a:pt x="1826210" y="5455306"/>
                  </a:lnTo>
                  <a:lnTo>
                    <a:pt x="1869307" y="5472238"/>
                  </a:lnTo>
                  <a:lnTo>
                    <a:pt x="1912740" y="5488546"/>
                  </a:lnTo>
                  <a:lnTo>
                    <a:pt x="1956502" y="5504227"/>
                  </a:lnTo>
                  <a:lnTo>
                    <a:pt x="2000586" y="5519274"/>
                  </a:lnTo>
                  <a:lnTo>
                    <a:pt x="2044988" y="5533680"/>
                  </a:lnTo>
                  <a:lnTo>
                    <a:pt x="2089700" y="5547441"/>
                  </a:lnTo>
                  <a:lnTo>
                    <a:pt x="2134717" y="5560550"/>
                  </a:lnTo>
                  <a:lnTo>
                    <a:pt x="2180033" y="5573002"/>
                  </a:lnTo>
                  <a:lnTo>
                    <a:pt x="2225641" y="5584790"/>
                  </a:lnTo>
                  <a:lnTo>
                    <a:pt x="2271534" y="5595909"/>
                  </a:lnTo>
                  <a:lnTo>
                    <a:pt x="2317708" y="5606354"/>
                  </a:lnTo>
                  <a:lnTo>
                    <a:pt x="2364156" y="5616117"/>
                  </a:lnTo>
                  <a:lnTo>
                    <a:pt x="2410871" y="5625194"/>
                  </a:lnTo>
                  <a:lnTo>
                    <a:pt x="2457847" y="5633578"/>
                  </a:lnTo>
                  <a:lnTo>
                    <a:pt x="2505079" y="5641263"/>
                  </a:lnTo>
                  <a:lnTo>
                    <a:pt x="2552561" y="5648245"/>
                  </a:lnTo>
                  <a:lnTo>
                    <a:pt x="2600285" y="5654516"/>
                  </a:lnTo>
                  <a:lnTo>
                    <a:pt x="2648246" y="5660072"/>
                  </a:lnTo>
                  <a:lnTo>
                    <a:pt x="2696437" y="5664906"/>
                  </a:lnTo>
                  <a:lnTo>
                    <a:pt x="2744854" y="5669012"/>
                  </a:lnTo>
                  <a:lnTo>
                    <a:pt x="2793488" y="5672384"/>
                  </a:lnTo>
                  <a:lnTo>
                    <a:pt x="2842335" y="5675018"/>
                  </a:lnTo>
                  <a:lnTo>
                    <a:pt x="2891388" y="5676906"/>
                  </a:lnTo>
                  <a:lnTo>
                    <a:pt x="2940641" y="5678043"/>
                  </a:lnTo>
                  <a:lnTo>
                    <a:pt x="2990088" y="5678424"/>
                  </a:lnTo>
                  <a:lnTo>
                    <a:pt x="3039534" y="5678043"/>
                  </a:lnTo>
                  <a:lnTo>
                    <a:pt x="3088787" y="5676906"/>
                  </a:lnTo>
                  <a:lnTo>
                    <a:pt x="3137840" y="5675018"/>
                  </a:lnTo>
                  <a:lnTo>
                    <a:pt x="3186687" y="5672384"/>
                  </a:lnTo>
                  <a:lnTo>
                    <a:pt x="3235321" y="5669012"/>
                  </a:lnTo>
                  <a:lnTo>
                    <a:pt x="3283738" y="5664906"/>
                  </a:lnTo>
                  <a:lnTo>
                    <a:pt x="3331929" y="5660072"/>
                  </a:lnTo>
                  <a:lnTo>
                    <a:pt x="3379890" y="5654516"/>
                  </a:lnTo>
                  <a:lnTo>
                    <a:pt x="3427614" y="5648245"/>
                  </a:lnTo>
                  <a:lnTo>
                    <a:pt x="3475096" y="5641263"/>
                  </a:lnTo>
                  <a:lnTo>
                    <a:pt x="3522328" y="5633578"/>
                  </a:lnTo>
                  <a:lnTo>
                    <a:pt x="3569304" y="5625194"/>
                  </a:lnTo>
                  <a:lnTo>
                    <a:pt x="3616019" y="5616117"/>
                  </a:lnTo>
                  <a:lnTo>
                    <a:pt x="3662467" y="5606354"/>
                  </a:lnTo>
                  <a:lnTo>
                    <a:pt x="3708641" y="5595909"/>
                  </a:lnTo>
                  <a:lnTo>
                    <a:pt x="3754534" y="5584790"/>
                  </a:lnTo>
                  <a:lnTo>
                    <a:pt x="3800142" y="5573002"/>
                  </a:lnTo>
                  <a:lnTo>
                    <a:pt x="3845458" y="5560550"/>
                  </a:lnTo>
                  <a:lnTo>
                    <a:pt x="3890475" y="5547441"/>
                  </a:lnTo>
                  <a:lnTo>
                    <a:pt x="3935187" y="5533680"/>
                  </a:lnTo>
                  <a:lnTo>
                    <a:pt x="3979589" y="5519274"/>
                  </a:lnTo>
                  <a:lnTo>
                    <a:pt x="4023673" y="5504227"/>
                  </a:lnTo>
                  <a:lnTo>
                    <a:pt x="4067435" y="5488546"/>
                  </a:lnTo>
                  <a:lnTo>
                    <a:pt x="4110868" y="5472238"/>
                  </a:lnTo>
                  <a:lnTo>
                    <a:pt x="4153965" y="5455306"/>
                  </a:lnTo>
                  <a:lnTo>
                    <a:pt x="4196721" y="5437759"/>
                  </a:lnTo>
                  <a:lnTo>
                    <a:pt x="4239129" y="5419600"/>
                  </a:lnTo>
                  <a:lnTo>
                    <a:pt x="4281183" y="5400837"/>
                  </a:lnTo>
                  <a:lnTo>
                    <a:pt x="4322877" y="5381474"/>
                  </a:lnTo>
                  <a:lnTo>
                    <a:pt x="4364206" y="5361519"/>
                  </a:lnTo>
                  <a:lnTo>
                    <a:pt x="4405161" y="5340976"/>
                  </a:lnTo>
                  <a:lnTo>
                    <a:pt x="4445739" y="5319852"/>
                  </a:lnTo>
                  <a:lnTo>
                    <a:pt x="4485932" y="5298152"/>
                  </a:lnTo>
                  <a:lnTo>
                    <a:pt x="4525734" y="5275882"/>
                  </a:lnTo>
                  <a:lnTo>
                    <a:pt x="4565139" y="5253048"/>
                  </a:lnTo>
                  <a:lnTo>
                    <a:pt x="4604141" y="5229656"/>
                  </a:lnTo>
                  <a:lnTo>
                    <a:pt x="4642734" y="5205712"/>
                  </a:lnTo>
                  <a:lnTo>
                    <a:pt x="4680911" y="5181222"/>
                  </a:lnTo>
                  <a:lnTo>
                    <a:pt x="4718667" y="5156191"/>
                  </a:lnTo>
                  <a:lnTo>
                    <a:pt x="4755995" y="5130625"/>
                  </a:lnTo>
                  <a:lnTo>
                    <a:pt x="4792889" y="5104530"/>
                  </a:lnTo>
                  <a:lnTo>
                    <a:pt x="4829344" y="5077912"/>
                  </a:lnTo>
                  <a:lnTo>
                    <a:pt x="4865352" y="5050778"/>
                  </a:lnTo>
                  <a:lnTo>
                    <a:pt x="4900908" y="5023131"/>
                  </a:lnTo>
                  <a:lnTo>
                    <a:pt x="4936005" y="4994980"/>
                  </a:lnTo>
                  <a:lnTo>
                    <a:pt x="4970638" y="4966328"/>
                  </a:lnTo>
                  <a:lnTo>
                    <a:pt x="5004800" y="4937183"/>
                  </a:lnTo>
                  <a:lnTo>
                    <a:pt x="5038485" y="4907550"/>
                  </a:lnTo>
                  <a:lnTo>
                    <a:pt x="5071687" y="4877435"/>
                  </a:lnTo>
                  <a:lnTo>
                    <a:pt x="5104399" y="4846843"/>
                  </a:lnTo>
                  <a:lnTo>
                    <a:pt x="5136617" y="4815781"/>
                  </a:lnTo>
                  <a:lnTo>
                    <a:pt x="5168332" y="4784255"/>
                  </a:lnTo>
                  <a:lnTo>
                    <a:pt x="5199540" y="4752270"/>
                  </a:lnTo>
                  <a:lnTo>
                    <a:pt x="5230234" y="4719832"/>
                  </a:lnTo>
                  <a:lnTo>
                    <a:pt x="5260408" y="4686947"/>
                  </a:lnTo>
                  <a:lnTo>
                    <a:pt x="5290056" y="4653620"/>
                  </a:lnTo>
                  <a:lnTo>
                    <a:pt x="5319172" y="4619859"/>
                  </a:lnTo>
                  <a:lnTo>
                    <a:pt x="5347748" y="4585667"/>
                  </a:lnTo>
                  <a:lnTo>
                    <a:pt x="5375781" y="4551053"/>
                  </a:lnTo>
                  <a:lnTo>
                    <a:pt x="5403262" y="4516020"/>
                  </a:lnTo>
                  <a:lnTo>
                    <a:pt x="5430187" y="4480575"/>
                  </a:lnTo>
                  <a:lnTo>
                    <a:pt x="5456548" y="4444725"/>
                  </a:lnTo>
                  <a:lnTo>
                    <a:pt x="5482340" y="4408474"/>
                  </a:lnTo>
                  <a:lnTo>
                    <a:pt x="5507557" y="4371828"/>
                  </a:lnTo>
                  <a:lnTo>
                    <a:pt x="5532192" y="4334794"/>
                  </a:lnTo>
                  <a:lnTo>
                    <a:pt x="5556239" y="4297377"/>
                  </a:lnTo>
                  <a:lnTo>
                    <a:pt x="5579692" y="4259584"/>
                  </a:lnTo>
                  <a:lnTo>
                    <a:pt x="5602546" y="4221419"/>
                  </a:lnTo>
                  <a:lnTo>
                    <a:pt x="5624793" y="4182889"/>
                  </a:lnTo>
                  <a:lnTo>
                    <a:pt x="5646428" y="4144000"/>
                  </a:lnTo>
                  <a:lnTo>
                    <a:pt x="5667444" y="4104757"/>
                  </a:lnTo>
                  <a:lnTo>
                    <a:pt x="5687835" y="4065166"/>
                  </a:lnTo>
                  <a:lnTo>
                    <a:pt x="5707596" y="4025234"/>
                  </a:lnTo>
                  <a:lnTo>
                    <a:pt x="5726719" y="3984966"/>
                  </a:lnTo>
                  <a:lnTo>
                    <a:pt x="5745200" y="3944367"/>
                  </a:lnTo>
                  <a:lnTo>
                    <a:pt x="5763031" y="3903445"/>
                  </a:lnTo>
                  <a:lnTo>
                    <a:pt x="5780206" y="3862204"/>
                  </a:lnTo>
                  <a:lnTo>
                    <a:pt x="5796720" y="3820650"/>
                  </a:lnTo>
                  <a:lnTo>
                    <a:pt x="5812567" y="3778789"/>
                  </a:lnTo>
                  <a:lnTo>
                    <a:pt x="5827739" y="3736628"/>
                  </a:lnTo>
                  <a:lnTo>
                    <a:pt x="5842231" y="3694172"/>
                  </a:lnTo>
                  <a:lnTo>
                    <a:pt x="5856037" y="3651426"/>
                  </a:lnTo>
                  <a:lnTo>
                    <a:pt x="5869151" y="3608397"/>
                  </a:lnTo>
                  <a:lnTo>
                    <a:pt x="5881565" y="3565090"/>
                  </a:lnTo>
                  <a:lnTo>
                    <a:pt x="5893276" y="3521512"/>
                  </a:lnTo>
                  <a:lnTo>
                    <a:pt x="5904275" y="3477668"/>
                  </a:lnTo>
                  <a:lnTo>
                    <a:pt x="5914557" y="3433564"/>
                  </a:lnTo>
                  <a:lnTo>
                    <a:pt x="5924116" y="3389206"/>
                  </a:lnTo>
                  <a:lnTo>
                    <a:pt x="5932946" y="3344599"/>
                  </a:lnTo>
                  <a:lnTo>
                    <a:pt x="5941040" y="3299750"/>
                  </a:lnTo>
                  <a:lnTo>
                    <a:pt x="5948393" y="3254665"/>
                  </a:lnTo>
                  <a:lnTo>
                    <a:pt x="5954998" y="3209348"/>
                  </a:lnTo>
                  <a:lnTo>
                    <a:pt x="5960848" y="3163807"/>
                  </a:lnTo>
                  <a:lnTo>
                    <a:pt x="5965939" y="3118047"/>
                  </a:lnTo>
                  <a:lnTo>
                    <a:pt x="5970263" y="3072073"/>
                  </a:lnTo>
                  <a:lnTo>
                    <a:pt x="5973815" y="3025892"/>
                  </a:lnTo>
                  <a:lnTo>
                    <a:pt x="5976589" y="2979510"/>
                  </a:lnTo>
                  <a:lnTo>
                    <a:pt x="5978577" y="2932932"/>
                  </a:lnTo>
                  <a:lnTo>
                    <a:pt x="5979775" y="2886164"/>
                  </a:lnTo>
                  <a:lnTo>
                    <a:pt x="5980176" y="2839212"/>
                  </a:lnTo>
                  <a:lnTo>
                    <a:pt x="5979775" y="2792259"/>
                  </a:lnTo>
                  <a:lnTo>
                    <a:pt x="5978577" y="2745491"/>
                  </a:lnTo>
                  <a:lnTo>
                    <a:pt x="5976589" y="2698913"/>
                  </a:lnTo>
                  <a:lnTo>
                    <a:pt x="5973815" y="2652531"/>
                  </a:lnTo>
                  <a:lnTo>
                    <a:pt x="5970263" y="2606350"/>
                  </a:lnTo>
                  <a:lnTo>
                    <a:pt x="5965939" y="2560376"/>
                  </a:lnTo>
                  <a:lnTo>
                    <a:pt x="5960848" y="2514616"/>
                  </a:lnTo>
                  <a:lnTo>
                    <a:pt x="5954998" y="2469075"/>
                  </a:lnTo>
                  <a:lnTo>
                    <a:pt x="5948393" y="2423758"/>
                  </a:lnTo>
                  <a:lnTo>
                    <a:pt x="5941040" y="2378673"/>
                  </a:lnTo>
                  <a:lnTo>
                    <a:pt x="5932946" y="2333824"/>
                  </a:lnTo>
                  <a:lnTo>
                    <a:pt x="5924116" y="2289217"/>
                  </a:lnTo>
                  <a:lnTo>
                    <a:pt x="5914557" y="2244859"/>
                  </a:lnTo>
                  <a:lnTo>
                    <a:pt x="5904275" y="2200755"/>
                  </a:lnTo>
                  <a:lnTo>
                    <a:pt x="5893276" y="2156911"/>
                  </a:lnTo>
                  <a:lnTo>
                    <a:pt x="5881565" y="2113333"/>
                  </a:lnTo>
                  <a:lnTo>
                    <a:pt x="5869151" y="2070026"/>
                  </a:lnTo>
                  <a:lnTo>
                    <a:pt x="5856037" y="2026997"/>
                  </a:lnTo>
                  <a:lnTo>
                    <a:pt x="5842231" y="1984251"/>
                  </a:lnTo>
                  <a:lnTo>
                    <a:pt x="5827739" y="1941795"/>
                  </a:lnTo>
                  <a:lnTo>
                    <a:pt x="5812567" y="1899634"/>
                  </a:lnTo>
                  <a:lnTo>
                    <a:pt x="5796720" y="1857773"/>
                  </a:lnTo>
                  <a:lnTo>
                    <a:pt x="5780206" y="1816219"/>
                  </a:lnTo>
                  <a:lnTo>
                    <a:pt x="5763031" y="1774978"/>
                  </a:lnTo>
                  <a:lnTo>
                    <a:pt x="5745200" y="1734056"/>
                  </a:lnTo>
                  <a:lnTo>
                    <a:pt x="5726719" y="1693457"/>
                  </a:lnTo>
                  <a:lnTo>
                    <a:pt x="5707596" y="1653189"/>
                  </a:lnTo>
                  <a:lnTo>
                    <a:pt x="5687835" y="1613257"/>
                  </a:lnTo>
                  <a:lnTo>
                    <a:pt x="5667444" y="1573666"/>
                  </a:lnTo>
                  <a:lnTo>
                    <a:pt x="5646428" y="1534423"/>
                  </a:lnTo>
                  <a:lnTo>
                    <a:pt x="5624793" y="1495534"/>
                  </a:lnTo>
                  <a:lnTo>
                    <a:pt x="5602546" y="1457004"/>
                  </a:lnTo>
                  <a:lnTo>
                    <a:pt x="5579692" y="1418839"/>
                  </a:lnTo>
                  <a:lnTo>
                    <a:pt x="5556239" y="1381046"/>
                  </a:lnTo>
                  <a:lnTo>
                    <a:pt x="5532192" y="1343629"/>
                  </a:lnTo>
                  <a:lnTo>
                    <a:pt x="5507557" y="1306595"/>
                  </a:lnTo>
                  <a:lnTo>
                    <a:pt x="5482340" y="1269949"/>
                  </a:lnTo>
                  <a:lnTo>
                    <a:pt x="5456548" y="1233698"/>
                  </a:lnTo>
                  <a:lnTo>
                    <a:pt x="5430187" y="1197848"/>
                  </a:lnTo>
                  <a:lnTo>
                    <a:pt x="5403262" y="1162403"/>
                  </a:lnTo>
                  <a:lnTo>
                    <a:pt x="5375781" y="1127370"/>
                  </a:lnTo>
                  <a:lnTo>
                    <a:pt x="5347748" y="1092756"/>
                  </a:lnTo>
                  <a:lnTo>
                    <a:pt x="5319172" y="1058564"/>
                  </a:lnTo>
                  <a:lnTo>
                    <a:pt x="5290056" y="1024803"/>
                  </a:lnTo>
                  <a:lnTo>
                    <a:pt x="5260408" y="991476"/>
                  </a:lnTo>
                  <a:lnTo>
                    <a:pt x="5230234" y="958591"/>
                  </a:lnTo>
                  <a:lnTo>
                    <a:pt x="5199540" y="926153"/>
                  </a:lnTo>
                  <a:lnTo>
                    <a:pt x="5168332" y="894168"/>
                  </a:lnTo>
                  <a:lnTo>
                    <a:pt x="5136617" y="862642"/>
                  </a:lnTo>
                  <a:lnTo>
                    <a:pt x="5104399" y="831580"/>
                  </a:lnTo>
                  <a:lnTo>
                    <a:pt x="5071687" y="800988"/>
                  </a:lnTo>
                  <a:lnTo>
                    <a:pt x="5038485" y="770873"/>
                  </a:lnTo>
                  <a:lnTo>
                    <a:pt x="5004800" y="741240"/>
                  </a:lnTo>
                  <a:lnTo>
                    <a:pt x="4970638" y="712095"/>
                  </a:lnTo>
                  <a:lnTo>
                    <a:pt x="4936005" y="683443"/>
                  </a:lnTo>
                  <a:lnTo>
                    <a:pt x="4900908" y="655292"/>
                  </a:lnTo>
                  <a:lnTo>
                    <a:pt x="4865352" y="627645"/>
                  </a:lnTo>
                  <a:lnTo>
                    <a:pt x="4829344" y="600511"/>
                  </a:lnTo>
                  <a:lnTo>
                    <a:pt x="4792889" y="573893"/>
                  </a:lnTo>
                  <a:lnTo>
                    <a:pt x="4755995" y="547798"/>
                  </a:lnTo>
                  <a:lnTo>
                    <a:pt x="4718667" y="522232"/>
                  </a:lnTo>
                  <a:lnTo>
                    <a:pt x="4680911" y="497201"/>
                  </a:lnTo>
                  <a:lnTo>
                    <a:pt x="4642734" y="472711"/>
                  </a:lnTo>
                  <a:lnTo>
                    <a:pt x="4604141" y="448767"/>
                  </a:lnTo>
                  <a:lnTo>
                    <a:pt x="4565139" y="425375"/>
                  </a:lnTo>
                  <a:lnTo>
                    <a:pt x="4525734" y="402541"/>
                  </a:lnTo>
                  <a:lnTo>
                    <a:pt x="4485932" y="380271"/>
                  </a:lnTo>
                  <a:lnTo>
                    <a:pt x="4445739" y="358571"/>
                  </a:lnTo>
                  <a:lnTo>
                    <a:pt x="4405161" y="337447"/>
                  </a:lnTo>
                  <a:lnTo>
                    <a:pt x="4364206" y="316904"/>
                  </a:lnTo>
                  <a:lnTo>
                    <a:pt x="4322877" y="296949"/>
                  </a:lnTo>
                  <a:lnTo>
                    <a:pt x="4281183" y="277586"/>
                  </a:lnTo>
                  <a:lnTo>
                    <a:pt x="4239129" y="258823"/>
                  </a:lnTo>
                  <a:lnTo>
                    <a:pt x="4196721" y="240664"/>
                  </a:lnTo>
                  <a:lnTo>
                    <a:pt x="4153965" y="223117"/>
                  </a:lnTo>
                  <a:lnTo>
                    <a:pt x="4110868" y="206185"/>
                  </a:lnTo>
                  <a:lnTo>
                    <a:pt x="4067435" y="189877"/>
                  </a:lnTo>
                  <a:lnTo>
                    <a:pt x="4023673" y="174196"/>
                  </a:lnTo>
                  <a:lnTo>
                    <a:pt x="3979589" y="159149"/>
                  </a:lnTo>
                  <a:lnTo>
                    <a:pt x="3935187" y="144743"/>
                  </a:lnTo>
                  <a:lnTo>
                    <a:pt x="3890475" y="130982"/>
                  </a:lnTo>
                  <a:lnTo>
                    <a:pt x="3845458" y="117873"/>
                  </a:lnTo>
                  <a:lnTo>
                    <a:pt x="3800142" y="105421"/>
                  </a:lnTo>
                  <a:lnTo>
                    <a:pt x="3754534" y="93633"/>
                  </a:lnTo>
                  <a:lnTo>
                    <a:pt x="3708641" y="82514"/>
                  </a:lnTo>
                  <a:lnTo>
                    <a:pt x="3662467" y="72069"/>
                  </a:lnTo>
                  <a:lnTo>
                    <a:pt x="3616019" y="62306"/>
                  </a:lnTo>
                  <a:lnTo>
                    <a:pt x="3569304" y="53229"/>
                  </a:lnTo>
                  <a:lnTo>
                    <a:pt x="3522328" y="44845"/>
                  </a:lnTo>
                  <a:lnTo>
                    <a:pt x="3475096" y="37160"/>
                  </a:lnTo>
                  <a:lnTo>
                    <a:pt x="3427614" y="30178"/>
                  </a:lnTo>
                  <a:lnTo>
                    <a:pt x="3379890" y="23907"/>
                  </a:lnTo>
                  <a:lnTo>
                    <a:pt x="3331929" y="18351"/>
                  </a:lnTo>
                  <a:lnTo>
                    <a:pt x="3283738" y="13517"/>
                  </a:lnTo>
                  <a:lnTo>
                    <a:pt x="3235321" y="9411"/>
                  </a:lnTo>
                  <a:lnTo>
                    <a:pt x="3186687" y="6039"/>
                  </a:lnTo>
                  <a:lnTo>
                    <a:pt x="3137840" y="3405"/>
                  </a:lnTo>
                  <a:lnTo>
                    <a:pt x="3088787" y="1517"/>
                  </a:lnTo>
                  <a:lnTo>
                    <a:pt x="3039534" y="380"/>
                  </a:lnTo>
                  <a:lnTo>
                    <a:pt x="2990088" y="0"/>
                  </a:lnTo>
                  <a:close/>
                </a:path>
              </a:pathLst>
            </a:custGeom>
            <a:solidFill>
              <a:srgbClr val="E8F4F8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8502" y="572262"/>
              <a:ext cx="5980430" cy="5678805"/>
            </a:xfrm>
            <a:custGeom>
              <a:avLst/>
              <a:gdLst/>
              <a:ahLst/>
              <a:cxnLst/>
              <a:rect l="l" t="t" r="r" b="b"/>
              <a:pathLst>
                <a:path w="5980430" h="5678805">
                  <a:moveTo>
                    <a:pt x="0" y="2839212"/>
                  </a:moveTo>
                  <a:lnTo>
                    <a:pt x="400" y="2792259"/>
                  </a:lnTo>
                  <a:lnTo>
                    <a:pt x="1598" y="2745491"/>
                  </a:lnTo>
                  <a:lnTo>
                    <a:pt x="3586" y="2698913"/>
                  </a:lnTo>
                  <a:lnTo>
                    <a:pt x="6360" y="2652531"/>
                  </a:lnTo>
                  <a:lnTo>
                    <a:pt x="9912" y="2606350"/>
                  </a:lnTo>
                  <a:lnTo>
                    <a:pt x="14236" y="2560376"/>
                  </a:lnTo>
                  <a:lnTo>
                    <a:pt x="19327" y="2514616"/>
                  </a:lnTo>
                  <a:lnTo>
                    <a:pt x="25177" y="2469075"/>
                  </a:lnTo>
                  <a:lnTo>
                    <a:pt x="31782" y="2423758"/>
                  </a:lnTo>
                  <a:lnTo>
                    <a:pt x="39135" y="2378673"/>
                  </a:lnTo>
                  <a:lnTo>
                    <a:pt x="47229" y="2333824"/>
                  </a:lnTo>
                  <a:lnTo>
                    <a:pt x="56059" y="2289217"/>
                  </a:lnTo>
                  <a:lnTo>
                    <a:pt x="65618" y="2244859"/>
                  </a:lnTo>
                  <a:lnTo>
                    <a:pt x="75900" y="2200755"/>
                  </a:lnTo>
                  <a:lnTo>
                    <a:pt x="86899" y="2156911"/>
                  </a:lnTo>
                  <a:lnTo>
                    <a:pt x="98610" y="2113333"/>
                  </a:lnTo>
                  <a:lnTo>
                    <a:pt x="111024" y="2070026"/>
                  </a:lnTo>
                  <a:lnTo>
                    <a:pt x="124138" y="2026997"/>
                  </a:lnTo>
                  <a:lnTo>
                    <a:pt x="137944" y="1984251"/>
                  </a:lnTo>
                  <a:lnTo>
                    <a:pt x="152436" y="1941795"/>
                  </a:lnTo>
                  <a:lnTo>
                    <a:pt x="167608" y="1899634"/>
                  </a:lnTo>
                  <a:lnTo>
                    <a:pt x="183455" y="1857773"/>
                  </a:lnTo>
                  <a:lnTo>
                    <a:pt x="199969" y="1816219"/>
                  </a:lnTo>
                  <a:lnTo>
                    <a:pt x="217144" y="1774978"/>
                  </a:lnTo>
                  <a:lnTo>
                    <a:pt x="234975" y="1734056"/>
                  </a:lnTo>
                  <a:lnTo>
                    <a:pt x="253456" y="1693457"/>
                  </a:lnTo>
                  <a:lnTo>
                    <a:pt x="272579" y="1653189"/>
                  </a:lnTo>
                  <a:lnTo>
                    <a:pt x="292340" y="1613257"/>
                  </a:lnTo>
                  <a:lnTo>
                    <a:pt x="312731" y="1573666"/>
                  </a:lnTo>
                  <a:lnTo>
                    <a:pt x="333747" y="1534423"/>
                  </a:lnTo>
                  <a:lnTo>
                    <a:pt x="355382" y="1495534"/>
                  </a:lnTo>
                  <a:lnTo>
                    <a:pt x="377629" y="1457004"/>
                  </a:lnTo>
                  <a:lnTo>
                    <a:pt x="400483" y="1418839"/>
                  </a:lnTo>
                  <a:lnTo>
                    <a:pt x="423936" y="1381046"/>
                  </a:lnTo>
                  <a:lnTo>
                    <a:pt x="447983" y="1343629"/>
                  </a:lnTo>
                  <a:lnTo>
                    <a:pt x="472618" y="1306595"/>
                  </a:lnTo>
                  <a:lnTo>
                    <a:pt x="497835" y="1269949"/>
                  </a:lnTo>
                  <a:lnTo>
                    <a:pt x="523627" y="1233698"/>
                  </a:lnTo>
                  <a:lnTo>
                    <a:pt x="549988" y="1197848"/>
                  </a:lnTo>
                  <a:lnTo>
                    <a:pt x="576913" y="1162403"/>
                  </a:lnTo>
                  <a:lnTo>
                    <a:pt x="604394" y="1127370"/>
                  </a:lnTo>
                  <a:lnTo>
                    <a:pt x="632427" y="1092756"/>
                  </a:lnTo>
                  <a:lnTo>
                    <a:pt x="661003" y="1058564"/>
                  </a:lnTo>
                  <a:lnTo>
                    <a:pt x="690119" y="1024803"/>
                  </a:lnTo>
                  <a:lnTo>
                    <a:pt x="719767" y="991476"/>
                  </a:lnTo>
                  <a:lnTo>
                    <a:pt x="749941" y="958591"/>
                  </a:lnTo>
                  <a:lnTo>
                    <a:pt x="780635" y="926153"/>
                  </a:lnTo>
                  <a:lnTo>
                    <a:pt x="811843" y="894168"/>
                  </a:lnTo>
                  <a:lnTo>
                    <a:pt x="843558" y="862642"/>
                  </a:lnTo>
                  <a:lnTo>
                    <a:pt x="875776" y="831580"/>
                  </a:lnTo>
                  <a:lnTo>
                    <a:pt x="908488" y="800988"/>
                  </a:lnTo>
                  <a:lnTo>
                    <a:pt x="941690" y="770873"/>
                  </a:lnTo>
                  <a:lnTo>
                    <a:pt x="975375" y="741240"/>
                  </a:lnTo>
                  <a:lnTo>
                    <a:pt x="1009537" y="712095"/>
                  </a:lnTo>
                  <a:lnTo>
                    <a:pt x="1044170" y="683443"/>
                  </a:lnTo>
                  <a:lnTo>
                    <a:pt x="1079267" y="655292"/>
                  </a:lnTo>
                  <a:lnTo>
                    <a:pt x="1114823" y="627645"/>
                  </a:lnTo>
                  <a:lnTo>
                    <a:pt x="1150831" y="600511"/>
                  </a:lnTo>
                  <a:lnTo>
                    <a:pt x="1187286" y="573893"/>
                  </a:lnTo>
                  <a:lnTo>
                    <a:pt x="1224180" y="547798"/>
                  </a:lnTo>
                  <a:lnTo>
                    <a:pt x="1261508" y="522232"/>
                  </a:lnTo>
                  <a:lnTo>
                    <a:pt x="1299264" y="497201"/>
                  </a:lnTo>
                  <a:lnTo>
                    <a:pt x="1337441" y="472711"/>
                  </a:lnTo>
                  <a:lnTo>
                    <a:pt x="1376034" y="448767"/>
                  </a:lnTo>
                  <a:lnTo>
                    <a:pt x="1415036" y="425375"/>
                  </a:lnTo>
                  <a:lnTo>
                    <a:pt x="1454441" y="402541"/>
                  </a:lnTo>
                  <a:lnTo>
                    <a:pt x="1494243" y="380271"/>
                  </a:lnTo>
                  <a:lnTo>
                    <a:pt x="1534436" y="358571"/>
                  </a:lnTo>
                  <a:lnTo>
                    <a:pt x="1575014" y="337447"/>
                  </a:lnTo>
                  <a:lnTo>
                    <a:pt x="1615969" y="316904"/>
                  </a:lnTo>
                  <a:lnTo>
                    <a:pt x="1657298" y="296949"/>
                  </a:lnTo>
                  <a:lnTo>
                    <a:pt x="1698992" y="277586"/>
                  </a:lnTo>
                  <a:lnTo>
                    <a:pt x="1741046" y="258823"/>
                  </a:lnTo>
                  <a:lnTo>
                    <a:pt x="1783454" y="240664"/>
                  </a:lnTo>
                  <a:lnTo>
                    <a:pt x="1826210" y="223117"/>
                  </a:lnTo>
                  <a:lnTo>
                    <a:pt x="1869307" y="206185"/>
                  </a:lnTo>
                  <a:lnTo>
                    <a:pt x="1912740" y="189877"/>
                  </a:lnTo>
                  <a:lnTo>
                    <a:pt x="1956502" y="174196"/>
                  </a:lnTo>
                  <a:lnTo>
                    <a:pt x="2000586" y="159149"/>
                  </a:lnTo>
                  <a:lnTo>
                    <a:pt x="2044988" y="144743"/>
                  </a:lnTo>
                  <a:lnTo>
                    <a:pt x="2089700" y="130982"/>
                  </a:lnTo>
                  <a:lnTo>
                    <a:pt x="2134717" y="117873"/>
                  </a:lnTo>
                  <a:lnTo>
                    <a:pt x="2180033" y="105421"/>
                  </a:lnTo>
                  <a:lnTo>
                    <a:pt x="2225641" y="93633"/>
                  </a:lnTo>
                  <a:lnTo>
                    <a:pt x="2271534" y="82514"/>
                  </a:lnTo>
                  <a:lnTo>
                    <a:pt x="2317708" y="72069"/>
                  </a:lnTo>
                  <a:lnTo>
                    <a:pt x="2364156" y="62306"/>
                  </a:lnTo>
                  <a:lnTo>
                    <a:pt x="2410871" y="53229"/>
                  </a:lnTo>
                  <a:lnTo>
                    <a:pt x="2457847" y="44845"/>
                  </a:lnTo>
                  <a:lnTo>
                    <a:pt x="2505079" y="37160"/>
                  </a:lnTo>
                  <a:lnTo>
                    <a:pt x="2552561" y="30178"/>
                  </a:lnTo>
                  <a:lnTo>
                    <a:pt x="2600285" y="23907"/>
                  </a:lnTo>
                  <a:lnTo>
                    <a:pt x="2648246" y="18351"/>
                  </a:lnTo>
                  <a:lnTo>
                    <a:pt x="2696437" y="13517"/>
                  </a:lnTo>
                  <a:lnTo>
                    <a:pt x="2744854" y="9411"/>
                  </a:lnTo>
                  <a:lnTo>
                    <a:pt x="2793488" y="6039"/>
                  </a:lnTo>
                  <a:lnTo>
                    <a:pt x="2842335" y="3405"/>
                  </a:lnTo>
                  <a:lnTo>
                    <a:pt x="2891388" y="1517"/>
                  </a:lnTo>
                  <a:lnTo>
                    <a:pt x="2940641" y="380"/>
                  </a:lnTo>
                  <a:lnTo>
                    <a:pt x="2990088" y="0"/>
                  </a:lnTo>
                  <a:lnTo>
                    <a:pt x="3039534" y="380"/>
                  </a:lnTo>
                  <a:lnTo>
                    <a:pt x="3088787" y="1517"/>
                  </a:lnTo>
                  <a:lnTo>
                    <a:pt x="3137840" y="3405"/>
                  </a:lnTo>
                  <a:lnTo>
                    <a:pt x="3186687" y="6039"/>
                  </a:lnTo>
                  <a:lnTo>
                    <a:pt x="3235321" y="9411"/>
                  </a:lnTo>
                  <a:lnTo>
                    <a:pt x="3283738" y="13517"/>
                  </a:lnTo>
                  <a:lnTo>
                    <a:pt x="3331929" y="18351"/>
                  </a:lnTo>
                  <a:lnTo>
                    <a:pt x="3379890" y="23907"/>
                  </a:lnTo>
                  <a:lnTo>
                    <a:pt x="3427614" y="30178"/>
                  </a:lnTo>
                  <a:lnTo>
                    <a:pt x="3475096" y="37160"/>
                  </a:lnTo>
                  <a:lnTo>
                    <a:pt x="3522328" y="44845"/>
                  </a:lnTo>
                  <a:lnTo>
                    <a:pt x="3569304" y="53229"/>
                  </a:lnTo>
                  <a:lnTo>
                    <a:pt x="3616019" y="62306"/>
                  </a:lnTo>
                  <a:lnTo>
                    <a:pt x="3662467" y="72069"/>
                  </a:lnTo>
                  <a:lnTo>
                    <a:pt x="3708641" y="82514"/>
                  </a:lnTo>
                  <a:lnTo>
                    <a:pt x="3754534" y="93633"/>
                  </a:lnTo>
                  <a:lnTo>
                    <a:pt x="3800142" y="105421"/>
                  </a:lnTo>
                  <a:lnTo>
                    <a:pt x="3845458" y="117873"/>
                  </a:lnTo>
                  <a:lnTo>
                    <a:pt x="3890475" y="130982"/>
                  </a:lnTo>
                  <a:lnTo>
                    <a:pt x="3935187" y="144743"/>
                  </a:lnTo>
                  <a:lnTo>
                    <a:pt x="3979589" y="159149"/>
                  </a:lnTo>
                  <a:lnTo>
                    <a:pt x="4023673" y="174196"/>
                  </a:lnTo>
                  <a:lnTo>
                    <a:pt x="4067435" y="189877"/>
                  </a:lnTo>
                  <a:lnTo>
                    <a:pt x="4110868" y="206185"/>
                  </a:lnTo>
                  <a:lnTo>
                    <a:pt x="4153965" y="223117"/>
                  </a:lnTo>
                  <a:lnTo>
                    <a:pt x="4196721" y="240664"/>
                  </a:lnTo>
                  <a:lnTo>
                    <a:pt x="4239129" y="258823"/>
                  </a:lnTo>
                  <a:lnTo>
                    <a:pt x="4281183" y="277586"/>
                  </a:lnTo>
                  <a:lnTo>
                    <a:pt x="4322877" y="296949"/>
                  </a:lnTo>
                  <a:lnTo>
                    <a:pt x="4364206" y="316904"/>
                  </a:lnTo>
                  <a:lnTo>
                    <a:pt x="4405161" y="337447"/>
                  </a:lnTo>
                  <a:lnTo>
                    <a:pt x="4445739" y="358571"/>
                  </a:lnTo>
                  <a:lnTo>
                    <a:pt x="4485932" y="380271"/>
                  </a:lnTo>
                  <a:lnTo>
                    <a:pt x="4525734" y="402541"/>
                  </a:lnTo>
                  <a:lnTo>
                    <a:pt x="4565139" y="425375"/>
                  </a:lnTo>
                  <a:lnTo>
                    <a:pt x="4604141" y="448767"/>
                  </a:lnTo>
                  <a:lnTo>
                    <a:pt x="4642734" y="472711"/>
                  </a:lnTo>
                  <a:lnTo>
                    <a:pt x="4680911" y="497201"/>
                  </a:lnTo>
                  <a:lnTo>
                    <a:pt x="4718667" y="522232"/>
                  </a:lnTo>
                  <a:lnTo>
                    <a:pt x="4755995" y="547798"/>
                  </a:lnTo>
                  <a:lnTo>
                    <a:pt x="4792889" y="573893"/>
                  </a:lnTo>
                  <a:lnTo>
                    <a:pt x="4829344" y="600511"/>
                  </a:lnTo>
                  <a:lnTo>
                    <a:pt x="4865352" y="627645"/>
                  </a:lnTo>
                  <a:lnTo>
                    <a:pt x="4900908" y="655292"/>
                  </a:lnTo>
                  <a:lnTo>
                    <a:pt x="4936005" y="683443"/>
                  </a:lnTo>
                  <a:lnTo>
                    <a:pt x="4970638" y="712095"/>
                  </a:lnTo>
                  <a:lnTo>
                    <a:pt x="5004800" y="741240"/>
                  </a:lnTo>
                  <a:lnTo>
                    <a:pt x="5038485" y="770873"/>
                  </a:lnTo>
                  <a:lnTo>
                    <a:pt x="5071687" y="800988"/>
                  </a:lnTo>
                  <a:lnTo>
                    <a:pt x="5104399" y="831580"/>
                  </a:lnTo>
                  <a:lnTo>
                    <a:pt x="5136617" y="862642"/>
                  </a:lnTo>
                  <a:lnTo>
                    <a:pt x="5168332" y="894168"/>
                  </a:lnTo>
                  <a:lnTo>
                    <a:pt x="5199540" y="926153"/>
                  </a:lnTo>
                  <a:lnTo>
                    <a:pt x="5230234" y="958591"/>
                  </a:lnTo>
                  <a:lnTo>
                    <a:pt x="5260408" y="991476"/>
                  </a:lnTo>
                  <a:lnTo>
                    <a:pt x="5290056" y="1024803"/>
                  </a:lnTo>
                  <a:lnTo>
                    <a:pt x="5319172" y="1058564"/>
                  </a:lnTo>
                  <a:lnTo>
                    <a:pt x="5347748" y="1092756"/>
                  </a:lnTo>
                  <a:lnTo>
                    <a:pt x="5375781" y="1127370"/>
                  </a:lnTo>
                  <a:lnTo>
                    <a:pt x="5403262" y="1162403"/>
                  </a:lnTo>
                  <a:lnTo>
                    <a:pt x="5430187" y="1197848"/>
                  </a:lnTo>
                  <a:lnTo>
                    <a:pt x="5456548" y="1233698"/>
                  </a:lnTo>
                  <a:lnTo>
                    <a:pt x="5482340" y="1269949"/>
                  </a:lnTo>
                  <a:lnTo>
                    <a:pt x="5507557" y="1306595"/>
                  </a:lnTo>
                  <a:lnTo>
                    <a:pt x="5532192" y="1343629"/>
                  </a:lnTo>
                  <a:lnTo>
                    <a:pt x="5556239" y="1381046"/>
                  </a:lnTo>
                  <a:lnTo>
                    <a:pt x="5579692" y="1418839"/>
                  </a:lnTo>
                  <a:lnTo>
                    <a:pt x="5602546" y="1457004"/>
                  </a:lnTo>
                  <a:lnTo>
                    <a:pt x="5624793" y="1495534"/>
                  </a:lnTo>
                  <a:lnTo>
                    <a:pt x="5646428" y="1534423"/>
                  </a:lnTo>
                  <a:lnTo>
                    <a:pt x="5667444" y="1573666"/>
                  </a:lnTo>
                  <a:lnTo>
                    <a:pt x="5687835" y="1613257"/>
                  </a:lnTo>
                  <a:lnTo>
                    <a:pt x="5707596" y="1653189"/>
                  </a:lnTo>
                  <a:lnTo>
                    <a:pt x="5726719" y="1693457"/>
                  </a:lnTo>
                  <a:lnTo>
                    <a:pt x="5745200" y="1734056"/>
                  </a:lnTo>
                  <a:lnTo>
                    <a:pt x="5763031" y="1774978"/>
                  </a:lnTo>
                  <a:lnTo>
                    <a:pt x="5780206" y="1816219"/>
                  </a:lnTo>
                  <a:lnTo>
                    <a:pt x="5796720" y="1857773"/>
                  </a:lnTo>
                  <a:lnTo>
                    <a:pt x="5812567" y="1899634"/>
                  </a:lnTo>
                  <a:lnTo>
                    <a:pt x="5827739" y="1941795"/>
                  </a:lnTo>
                  <a:lnTo>
                    <a:pt x="5842231" y="1984251"/>
                  </a:lnTo>
                  <a:lnTo>
                    <a:pt x="5856037" y="2026997"/>
                  </a:lnTo>
                  <a:lnTo>
                    <a:pt x="5869151" y="2070026"/>
                  </a:lnTo>
                  <a:lnTo>
                    <a:pt x="5881565" y="2113333"/>
                  </a:lnTo>
                  <a:lnTo>
                    <a:pt x="5893276" y="2156911"/>
                  </a:lnTo>
                  <a:lnTo>
                    <a:pt x="5904275" y="2200755"/>
                  </a:lnTo>
                  <a:lnTo>
                    <a:pt x="5914557" y="2244859"/>
                  </a:lnTo>
                  <a:lnTo>
                    <a:pt x="5924116" y="2289217"/>
                  </a:lnTo>
                  <a:lnTo>
                    <a:pt x="5932946" y="2333824"/>
                  </a:lnTo>
                  <a:lnTo>
                    <a:pt x="5941040" y="2378673"/>
                  </a:lnTo>
                  <a:lnTo>
                    <a:pt x="5948393" y="2423758"/>
                  </a:lnTo>
                  <a:lnTo>
                    <a:pt x="5954998" y="2469075"/>
                  </a:lnTo>
                  <a:lnTo>
                    <a:pt x="5960848" y="2514616"/>
                  </a:lnTo>
                  <a:lnTo>
                    <a:pt x="5965939" y="2560376"/>
                  </a:lnTo>
                  <a:lnTo>
                    <a:pt x="5970263" y="2606350"/>
                  </a:lnTo>
                  <a:lnTo>
                    <a:pt x="5973815" y="2652531"/>
                  </a:lnTo>
                  <a:lnTo>
                    <a:pt x="5976589" y="2698913"/>
                  </a:lnTo>
                  <a:lnTo>
                    <a:pt x="5978577" y="2745491"/>
                  </a:lnTo>
                  <a:lnTo>
                    <a:pt x="5979775" y="2792259"/>
                  </a:lnTo>
                  <a:lnTo>
                    <a:pt x="5980176" y="2839212"/>
                  </a:lnTo>
                  <a:lnTo>
                    <a:pt x="5979775" y="2886164"/>
                  </a:lnTo>
                  <a:lnTo>
                    <a:pt x="5978577" y="2932932"/>
                  </a:lnTo>
                  <a:lnTo>
                    <a:pt x="5976589" y="2979510"/>
                  </a:lnTo>
                  <a:lnTo>
                    <a:pt x="5973815" y="3025892"/>
                  </a:lnTo>
                  <a:lnTo>
                    <a:pt x="5970263" y="3072073"/>
                  </a:lnTo>
                  <a:lnTo>
                    <a:pt x="5965939" y="3118047"/>
                  </a:lnTo>
                  <a:lnTo>
                    <a:pt x="5960848" y="3163807"/>
                  </a:lnTo>
                  <a:lnTo>
                    <a:pt x="5954998" y="3209348"/>
                  </a:lnTo>
                  <a:lnTo>
                    <a:pt x="5948393" y="3254665"/>
                  </a:lnTo>
                  <a:lnTo>
                    <a:pt x="5941040" y="3299750"/>
                  </a:lnTo>
                  <a:lnTo>
                    <a:pt x="5932946" y="3344599"/>
                  </a:lnTo>
                  <a:lnTo>
                    <a:pt x="5924116" y="3389206"/>
                  </a:lnTo>
                  <a:lnTo>
                    <a:pt x="5914557" y="3433564"/>
                  </a:lnTo>
                  <a:lnTo>
                    <a:pt x="5904275" y="3477668"/>
                  </a:lnTo>
                  <a:lnTo>
                    <a:pt x="5893276" y="3521512"/>
                  </a:lnTo>
                  <a:lnTo>
                    <a:pt x="5881565" y="3565090"/>
                  </a:lnTo>
                  <a:lnTo>
                    <a:pt x="5869151" y="3608397"/>
                  </a:lnTo>
                  <a:lnTo>
                    <a:pt x="5856037" y="3651426"/>
                  </a:lnTo>
                  <a:lnTo>
                    <a:pt x="5842231" y="3694172"/>
                  </a:lnTo>
                  <a:lnTo>
                    <a:pt x="5827739" y="3736628"/>
                  </a:lnTo>
                  <a:lnTo>
                    <a:pt x="5812567" y="3778789"/>
                  </a:lnTo>
                  <a:lnTo>
                    <a:pt x="5796720" y="3820650"/>
                  </a:lnTo>
                  <a:lnTo>
                    <a:pt x="5780206" y="3862204"/>
                  </a:lnTo>
                  <a:lnTo>
                    <a:pt x="5763031" y="3903445"/>
                  </a:lnTo>
                  <a:lnTo>
                    <a:pt x="5745200" y="3944367"/>
                  </a:lnTo>
                  <a:lnTo>
                    <a:pt x="5726719" y="3984966"/>
                  </a:lnTo>
                  <a:lnTo>
                    <a:pt x="5707596" y="4025234"/>
                  </a:lnTo>
                  <a:lnTo>
                    <a:pt x="5687835" y="4065166"/>
                  </a:lnTo>
                  <a:lnTo>
                    <a:pt x="5667444" y="4104757"/>
                  </a:lnTo>
                  <a:lnTo>
                    <a:pt x="5646428" y="4144000"/>
                  </a:lnTo>
                  <a:lnTo>
                    <a:pt x="5624793" y="4182889"/>
                  </a:lnTo>
                  <a:lnTo>
                    <a:pt x="5602546" y="4221419"/>
                  </a:lnTo>
                  <a:lnTo>
                    <a:pt x="5579692" y="4259584"/>
                  </a:lnTo>
                  <a:lnTo>
                    <a:pt x="5556239" y="4297377"/>
                  </a:lnTo>
                  <a:lnTo>
                    <a:pt x="5532192" y="4334794"/>
                  </a:lnTo>
                  <a:lnTo>
                    <a:pt x="5507557" y="4371828"/>
                  </a:lnTo>
                  <a:lnTo>
                    <a:pt x="5482340" y="4408474"/>
                  </a:lnTo>
                  <a:lnTo>
                    <a:pt x="5456548" y="4444725"/>
                  </a:lnTo>
                  <a:lnTo>
                    <a:pt x="5430187" y="4480575"/>
                  </a:lnTo>
                  <a:lnTo>
                    <a:pt x="5403262" y="4516020"/>
                  </a:lnTo>
                  <a:lnTo>
                    <a:pt x="5375781" y="4551053"/>
                  </a:lnTo>
                  <a:lnTo>
                    <a:pt x="5347748" y="4585667"/>
                  </a:lnTo>
                  <a:lnTo>
                    <a:pt x="5319172" y="4619859"/>
                  </a:lnTo>
                  <a:lnTo>
                    <a:pt x="5290056" y="4653620"/>
                  </a:lnTo>
                  <a:lnTo>
                    <a:pt x="5260408" y="4686947"/>
                  </a:lnTo>
                  <a:lnTo>
                    <a:pt x="5230234" y="4719832"/>
                  </a:lnTo>
                  <a:lnTo>
                    <a:pt x="5199540" y="4752270"/>
                  </a:lnTo>
                  <a:lnTo>
                    <a:pt x="5168332" y="4784255"/>
                  </a:lnTo>
                  <a:lnTo>
                    <a:pt x="5136617" y="4815781"/>
                  </a:lnTo>
                  <a:lnTo>
                    <a:pt x="5104399" y="4846843"/>
                  </a:lnTo>
                  <a:lnTo>
                    <a:pt x="5071687" y="4877435"/>
                  </a:lnTo>
                  <a:lnTo>
                    <a:pt x="5038485" y="4907550"/>
                  </a:lnTo>
                  <a:lnTo>
                    <a:pt x="5004800" y="4937183"/>
                  </a:lnTo>
                  <a:lnTo>
                    <a:pt x="4970638" y="4966328"/>
                  </a:lnTo>
                  <a:lnTo>
                    <a:pt x="4936005" y="4994980"/>
                  </a:lnTo>
                  <a:lnTo>
                    <a:pt x="4900908" y="5023131"/>
                  </a:lnTo>
                  <a:lnTo>
                    <a:pt x="4865352" y="5050778"/>
                  </a:lnTo>
                  <a:lnTo>
                    <a:pt x="4829344" y="5077912"/>
                  </a:lnTo>
                  <a:lnTo>
                    <a:pt x="4792889" y="5104530"/>
                  </a:lnTo>
                  <a:lnTo>
                    <a:pt x="4755995" y="5130625"/>
                  </a:lnTo>
                  <a:lnTo>
                    <a:pt x="4718667" y="5156191"/>
                  </a:lnTo>
                  <a:lnTo>
                    <a:pt x="4680911" y="5181222"/>
                  </a:lnTo>
                  <a:lnTo>
                    <a:pt x="4642734" y="5205712"/>
                  </a:lnTo>
                  <a:lnTo>
                    <a:pt x="4604141" y="5229656"/>
                  </a:lnTo>
                  <a:lnTo>
                    <a:pt x="4565139" y="5253048"/>
                  </a:lnTo>
                  <a:lnTo>
                    <a:pt x="4525734" y="5275882"/>
                  </a:lnTo>
                  <a:lnTo>
                    <a:pt x="4485932" y="5298152"/>
                  </a:lnTo>
                  <a:lnTo>
                    <a:pt x="4445739" y="5319852"/>
                  </a:lnTo>
                  <a:lnTo>
                    <a:pt x="4405161" y="5340976"/>
                  </a:lnTo>
                  <a:lnTo>
                    <a:pt x="4364206" y="5361519"/>
                  </a:lnTo>
                  <a:lnTo>
                    <a:pt x="4322877" y="5381474"/>
                  </a:lnTo>
                  <a:lnTo>
                    <a:pt x="4281183" y="5400837"/>
                  </a:lnTo>
                  <a:lnTo>
                    <a:pt x="4239129" y="5419600"/>
                  </a:lnTo>
                  <a:lnTo>
                    <a:pt x="4196721" y="5437759"/>
                  </a:lnTo>
                  <a:lnTo>
                    <a:pt x="4153965" y="5455306"/>
                  </a:lnTo>
                  <a:lnTo>
                    <a:pt x="4110868" y="5472238"/>
                  </a:lnTo>
                  <a:lnTo>
                    <a:pt x="4067435" y="5488546"/>
                  </a:lnTo>
                  <a:lnTo>
                    <a:pt x="4023673" y="5504227"/>
                  </a:lnTo>
                  <a:lnTo>
                    <a:pt x="3979589" y="5519274"/>
                  </a:lnTo>
                  <a:lnTo>
                    <a:pt x="3935187" y="5533680"/>
                  </a:lnTo>
                  <a:lnTo>
                    <a:pt x="3890475" y="5547441"/>
                  </a:lnTo>
                  <a:lnTo>
                    <a:pt x="3845458" y="5560550"/>
                  </a:lnTo>
                  <a:lnTo>
                    <a:pt x="3800142" y="5573002"/>
                  </a:lnTo>
                  <a:lnTo>
                    <a:pt x="3754534" y="5584790"/>
                  </a:lnTo>
                  <a:lnTo>
                    <a:pt x="3708641" y="5595909"/>
                  </a:lnTo>
                  <a:lnTo>
                    <a:pt x="3662467" y="5606354"/>
                  </a:lnTo>
                  <a:lnTo>
                    <a:pt x="3616019" y="5616117"/>
                  </a:lnTo>
                  <a:lnTo>
                    <a:pt x="3569304" y="5625194"/>
                  </a:lnTo>
                  <a:lnTo>
                    <a:pt x="3522328" y="5633578"/>
                  </a:lnTo>
                  <a:lnTo>
                    <a:pt x="3475096" y="5641263"/>
                  </a:lnTo>
                  <a:lnTo>
                    <a:pt x="3427614" y="5648245"/>
                  </a:lnTo>
                  <a:lnTo>
                    <a:pt x="3379890" y="5654516"/>
                  </a:lnTo>
                  <a:lnTo>
                    <a:pt x="3331929" y="5660072"/>
                  </a:lnTo>
                  <a:lnTo>
                    <a:pt x="3283738" y="5664906"/>
                  </a:lnTo>
                  <a:lnTo>
                    <a:pt x="3235321" y="5669012"/>
                  </a:lnTo>
                  <a:lnTo>
                    <a:pt x="3186687" y="5672384"/>
                  </a:lnTo>
                  <a:lnTo>
                    <a:pt x="3137840" y="5675018"/>
                  </a:lnTo>
                  <a:lnTo>
                    <a:pt x="3088787" y="5676906"/>
                  </a:lnTo>
                  <a:lnTo>
                    <a:pt x="3039534" y="5678043"/>
                  </a:lnTo>
                  <a:lnTo>
                    <a:pt x="2990088" y="5678424"/>
                  </a:lnTo>
                  <a:lnTo>
                    <a:pt x="2940641" y="5678043"/>
                  </a:lnTo>
                  <a:lnTo>
                    <a:pt x="2891388" y="5676906"/>
                  </a:lnTo>
                  <a:lnTo>
                    <a:pt x="2842335" y="5675018"/>
                  </a:lnTo>
                  <a:lnTo>
                    <a:pt x="2793488" y="5672384"/>
                  </a:lnTo>
                  <a:lnTo>
                    <a:pt x="2744854" y="5669012"/>
                  </a:lnTo>
                  <a:lnTo>
                    <a:pt x="2696437" y="5664906"/>
                  </a:lnTo>
                  <a:lnTo>
                    <a:pt x="2648246" y="5660072"/>
                  </a:lnTo>
                  <a:lnTo>
                    <a:pt x="2600285" y="5654516"/>
                  </a:lnTo>
                  <a:lnTo>
                    <a:pt x="2552561" y="5648245"/>
                  </a:lnTo>
                  <a:lnTo>
                    <a:pt x="2505079" y="5641263"/>
                  </a:lnTo>
                  <a:lnTo>
                    <a:pt x="2457847" y="5633578"/>
                  </a:lnTo>
                  <a:lnTo>
                    <a:pt x="2410871" y="5625194"/>
                  </a:lnTo>
                  <a:lnTo>
                    <a:pt x="2364156" y="5616117"/>
                  </a:lnTo>
                  <a:lnTo>
                    <a:pt x="2317708" y="5606354"/>
                  </a:lnTo>
                  <a:lnTo>
                    <a:pt x="2271534" y="5595909"/>
                  </a:lnTo>
                  <a:lnTo>
                    <a:pt x="2225641" y="5584790"/>
                  </a:lnTo>
                  <a:lnTo>
                    <a:pt x="2180033" y="5573002"/>
                  </a:lnTo>
                  <a:lnTo>
                    <a:pt x="2134717" y="5560550"/>
                  </a:lnTo>
                  <a:lnTo>
                    <a:pt x="2089700" y="5547441"/>
                  </a:lnTo>
                  <a:lnTo>
                    <a:pt x="2044988" y="5533680"/>
                  </a:lnTo>
                  <a:lnTo>
                    <a:pt x="2000586" y="5519274"/>
                  </a:lnTo>
                  <a:lnTo>
                    <a:pt x="1956502" y="5504227"/>
                  </a:lnTo>
                  <a:lnTo>
                    <a:pt x="1912740" y="5488546"/>
                  </a:lnTo>
                  <a:lnTo>
                    <a:pt x="1869307" y="5472238"/>
                  </a:lnTo>
                  <a:lnTo>
                    <a:pt x="1826210" y="5455306"/>
                  </a:lnTo>
                  <a:lnTo>
                    <a:pt x="1783454" y="5437759"/>
                  </a:lnTo>
                  <a:lnTo>
                    <a:pt x="1741046" y="5419600"/>
                  </a:lnTo>
                  <a:lnTo>
                    <a:pt x="1698992" y="5400837"/>
                  </a:lnTo>
                  <a:lnTo>
                    <a:pt x="1657298" y="5381474"/>
                  </a:lnTo>
                  <a:lnTo>
                    <a:pt x="1615969" y="5361519"/>
                  </a:lnTo>
                  <a:lnTo>
                    <a:pt x="1575014" y="5340976"/>
                  </a:lnTo>
                  <a:lnTo>
                    <a:pt x="1534436" y="5319852"/>
                  </a:lnTo>
                  <a:lnTo>
                    <a:pt x="1494243" y="5298152"/>
                  </a:lnTo>
                  <a:lnTo>
                    <a:pt x="1454441" y="5275882"/>
                  </a:lnTo>
                  <a:lnTo>
                    <a:pt x="1415036" y="5253048"/>
                  </a:lnTo>
                  <a:lnTo>
                    <a:pt x="1376034" y="5229656"/>
                  </a:lnTo>
                  <a:lnTo>
                    <a:pt x="1337441" y="5205712"/>
                  </a:lnTo>
                  <a:lnTo>
                    <a:pt x="1299264" y="5181222"/>
                  </a:lnTo>
                  <a:lnTo>
                    <a:pt x="1261508" y="5156191"/>
                  </a:lnTo>
                  <a:lnTo>
                    <a:pt x="1224180" y="5130625"/>
                  </a:lnTo>
                  <a:lnTo>
                    <a:pt x="1187286" y="5104530"/>
                  </a:lnTo>
                  <a:lnTo>
                    <a:pt x="1150831" y="5077912"/>
                  </a:lnTo>
                  <a:lnTo>
                    <a:pt x="1114823" y="5050778"/>
                  </a:lnTo>
                  <a:lnTo>
                    <a:pt x="1079267" y="5023131"/>
                  </a:lnTo>
                  <a:lnTo>
                    <a:pt x="1044170" y="4994980"/>
                  </a:lnTo>
                  <a:lnTo>
                    <a:pt x="1009537" y="4966328"/>
                  </a:lnTo>
                  <a:lnTo>
                    <a:pt x="975375" y="4937183"/>
                  </a:lnTo>
                  <a:lnTo>
                    <a:pt x="941690" y="4907550"/>
                  </a:lnTo>
                  <a:lnTo>
                    <a:pt x="908488" y="4877435"/>
                  </a:lnTo>
                  <a:lnTo>
                    <a:pt x="875776" y="4846843"/>
                  </a:lnTo>
                  <a:lnTo>
                    <a:pt x="843558" y="4815781"/>
                  </a:lnTo>
                  <a:lnTo>
                    <a:pt x="811843" y="4784255"/>
                  </a:lnTo>
                  <a:lnTo>
                    <a:pt x="780635" y="4752270"/>
                  </a:lnTo>
                  <a:lnTo>
                    <a:pt x="749941" y="4719832"/>
                  </a:lnTo>
                  <a:lnTo>
                    <a:pt x="719767" y="4686947"/>
                  </a:lnTo>
                  <a:lnTo>
                    <a:pt x="690119" y="4653620"/>
                  </a:lnTo>
                  <a:lnTo>
                    <a:pt x="661003" y="4619859"/>
                  </a:lnTo>
                  <a:lnTo>
                    <a:pt x="632427" y="4585667"/>
                  </a:lnTo>
                  <a:lnTo>
                    <a:pt x="604394" y="4551053"/>
                  </a:lnTo>
                  <a:lnTo>
                    <a:pt x="576913" y="4516020"/>
                  </a:lnTo>
                  <a:lnTo>
                    <a:pt x="549988" y="4480575"/>
                  </a:lnTo>
                  <a:lnTo>
                    <a:pt x="523627" y="4444725"/>
                  </a:lnTo>
                  <a:lnTo>
                    <a:pt x="497835" y="4408474"/>
                  </a:lnTo>
                  <a:lnTo>
                    <a:pt x="472618" y="4371828"/>
                  </a:lnTo>
                  <a:lnTo>
                    <a:pt x="447983" y="4334794"/>
                  </a:lnTo>
                  <a:lnTo>
                    <a:pt x="423936" y="4297377"/>
                  </a:lnTo>
                  <a:lnTo>
                    <a:pt x="400483" y="4259584"/>
                  </a:lnTo>
                  <a:lnTo>
                    <a:pt x="377629" y="4221419"/>
                  </a:lnTo>
                  <a:lnTo>
                    <a:pt x="355382" y="4182889"/>
                  </a:lnTo>
                  <a:lnTo>
                    <a:pt x="333747" y="4144000"/>
                  </a:lnTo>
                  <a:lnTo>
                    <a:pt x="312731" y="4104757"/>
                  </a:lnTo>
                  <a:lnTo>
                    <a:pt x="292340" y="4065166"/>
                  </a:lnTo>
                  <a:lnTo>
                    <a:pt x="272579" y="4025234"/>
                  </a:lnTo>
                  <a:lnTo>
                    <a:pt x="253456" y="3984966"/>
                  </a:lnTo>
                  <a:lnTo>
                    <a:pt x="234975" y="3944367"/>
                  </a:lnTo>
                  <a:lnTo>
                    <a:pt x="217144" y="3903445"/>
                  </a:lnTo>
                  <a:lnTo>
                    <a:pt x="199969" y="3862204"/>
                  </a:lnTo>
                  <a:lnTo>
                    <a:pt x="183455" y="3820650"/>
                  </a:lnTo>
                  <a:lnTo>
                    <a:pt x="167608" y="3778789"/>
                  </a:lnTo>
                  <a:lnTo>
                    <a:pt x="152436" y="3736628"/>
                  </a:lnTo>
                  <a:lnTo>
                    <a:pt x="137944" y="3694172"/>
                  </a:lnTo>
                  <a:lnTo>
                    <a:pt x="124138" y="3651426"/>
                  </a:lnTo>
                  <a:lnTo>
                    <a:pt x="111024" y="3608397"/>
                  </a:lnTo>
                  <a:lnTo>
                    <a:pt x="98610" y="3565090"/>
                  </a:lnTo>
                  <a:lnTo>
                    <a:pt x="86899" y="3521512"/>
                  </a:lnTo>
                  <a:lnTo>
                    <a:pt x="75900" y="3477668"/>
                  </a:lnTo>
                  <a:lnTo>
                    <a:pt x="65618" y="3433564"/>
                  </a:lnTo>
                  <a:lnTo>
                    <a:pt x="56059" y="3389206"/>
                  </a:lnTo>
                  <a:lnTo>
                    <a:pt x="47229" y="3344599"/>
                  </a:lnTo>
                  <a:lnTo>
                    <a:pt x="39135" y="3299750"/>
                  </a:lnTo>
                  <a:lnTo>
                    <a:pt x="31782" y="3254665"/>
                  </a:lnTo>
                  <a:lnTo>
                    <a:pt x="25177" y="3209348"/>
                  </a:lnTo>
                  <a:lnTo>
                    <a:pt x="19327" y="3163807"/>
                  </a:lnTo>
                  <a:lnTo>
                    <a:pt x="14236" y="3118047"/>
                  </a:lnTo>
                  <a:lnTo>
                    <a:pt x="9912" y="3072073"/>
                  </a:lnTo>
                  <a:lnTo>
                    <a:pt x="6360" y="3025892"/>
                  </a:lnTo>
                  <a:lnTo>
                    <a:pt x="3586" y="2979510"/>
                  </a:lnTo>
                  <a:lnTo>
                    <a:pt x="1598" y="2932932"/>
                  </a:lnTo>
                  <a:lnTo>
                    <a:pt x="400" y="2886164"/>
                  </a:lnTo>
                  <a:lnTo>
                    <a:pt x="0" y="28392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8616"/>
              <a:ext cx="7139940" cy="57393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47791" y="1251157"/>
            <a:ext cx="4593590" cy="2878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800100">
              <a:lnSpc>
                <a:spcPct val="150000"/>
              </a:lnSpc>
              <a:spcBef>
                <a:spcPts val="95"/>
              </a:spcBef>
            </a:pPr>
            <a:r>
              <a:rPr sz="3200" dirty="0">
                <a:latin typeface="Times New Roman"/>
                <a:cs typeface="Times New Roman"/>
              </a:rPr>
              <a:t>Cháu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đi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đường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cháu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Cháu lên đường </a:t>
            </a:r>
            <a:r>
              <a:rPr sz="3200" b="1" dirty="0">
                <a:latin typeface="Times New Roman"/>
                <a:cs typeface="Times New Roman"/>
              </a:rPr>
              <a:t>xa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Đến </a:t>
            </a:r>
            <a:r>
              <a:rPr sz="3200" dirty="0">
                <a:latin typeface="Times New Roman"/>
                <a:cs typeface="Times New Roman"/>
              </a:rPr>
              <a:t>nay tháng </a:t>
            </a:r>
            <a:r>
              <a:rPr sz="3200" b="1" dirty="0">
                <a:latin typeface="Times New Roman"/>
                <a:cs typeface="Times New Roman"/>
              </a:rPr>
              <a:t>sáu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Chợt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nghe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em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b="1" spc="-10" dirty="0" err="1">
                <a:latin typeface="Times New Roman"/>
                <a:cs typeface="Times New Roman"/>
              </a:rPr>
              <a:t>nhà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8808" y="633983"/>
            <a:ext cx="2380615" cy="585470"/>
          </a:xfrm>
          <a:prstGeom prst="rect">
            <a:avLst/>
          </a:prstGeom>
          <a:solidFill>
            <a:srgbClr val="92CDDD"/>
          </a:solidFill>
        </p:spPr>
        <p:txBody>
          <a:bodyPr vert="horz" wrap="square" lIns="0" tIns="32384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254"/>
              </a:spcBef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Vần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cách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57626C8-885B-F058-BDB1-60DEC918E319}"/>
              </a:ext>
            </a:extLst>
          </p:cNvPr>
          <p:cNvSpPr txBox="1"/>
          <p:nvPr/>
        </p:nvSpPr>
        <p:spPr>
          <a:xfrm>
            <a:off x="5301233" y="4377307"/>
            <a:ext cx="4876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lang="en-US" sz="3200" b="1" i="1" dirty="0" err="1">
                <a:latin typeface="Times New Roman"/>
                <a:cs typeface="Times New Roman"/>
              </a:rPr>
              <a:t>Vần</a:t>
            </a:r>
            <a:r>
              <a:rPr lang="en-US" sz="3200" b="1" i="1" spc="-25" dirty="0">
                <a:latin typeface="Times New Roman"/>
                <a:cs typeface="Times New Roman"/>
              </a:rPr>
              <a:t> </a:t>
            </a:r>
            <a:r>
              <a:rPr lang="en-US" sz="3200" b="1" i="1" dirty="0" err="1">
                <a:latin typeface="Times New Roman"/>
                <a:cs typeface="Times New Roman"/>
              </a:rPr>
              <a:t>cách</a:t>
            </a:r>
            <a:r>
              <a:rPr lang="en-US" sz="3200" dirty="0">
                <a:latin typeface="Times New Roman"/>
                <a:cs typeface="Times New Roman"/>
              </a:rPr>
              <a:t>: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sáu-cháu</a:t>
            </a:r>
            <a:r>
              <a:rPr lang="en-US" sz="3200" dirty="0">
                <a:latin typeface="Times New Roman"/>
                <a:cs typeface="Times New Roman"/>
              </a:rPr>
              <a:t>,</a:t>
            </a:r>
            <a:r>
              <a:rPr lang="en-US" sz="3200" spc="-35" dirty="0">
                <a:latin typeface="Times New Roman"/>
                <a:cs typeface="Times New Roman"/>
              </a:rPr>
              <a:t> </a:t>
            </a:r>
            <a:r>
              <a:rPr lang="en-US" sz="3200" spc="5" dirty="0">
                <a:latin typeface="Times New Roman"/>
                <a:cs typeface="Times New Roman"/>
              </a:rPr>
              <a:t>xa-</a:t>
            </a:r>
            <a:r>
              <a:rPr lang="en-US" sz="3200" spc="5" dirty="0" err="1">
                <a:latin typeface="Times New Roman"/>
                <a:cs typeface="Times New Roman"/>
              </a:rPr>
              <a:t>nhà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8000" y="416051"/>
            <a:ext cx="7481570" cy="1024255"/>
            <a:chOff x="3048000" y="416051"/>
            <a:chExt cx="7481570" cy="1024255"/>
          </a:xfrm>
        </p:grpSpPr>
        <p:sp>
          <p:nvSpPr>
            <p:cNvPr id="4" name="object 4"/>
            <p:cNvSpPr/>
            <p:nvPr/>
          </p:nvSpPr>
          <p:spPr>
            <a:xfrm>
              <a:off x="3048000" y="416051"/>
              <a:ext cx="7481570" cy="1024255"/>
            </a:xfrm>
            <a:custGeom>
              <a:avLst/>
              <a:gdLst/>
              <a:ahLst/>
              <a:cxnLst/>
              <a:rect l="l" t="t" r="r" b="b"/>
              <a:pathLst>
                <a:path w="7481570" h="1024255">
                  <a:moveTo>
                    <a:pt x="7429119" y="0"/>
                  </a:moveTo>
                  <a:lnTo>
                    <a:pt x="52197" y="0"/>
                  </a:lnTo>
                  <a:lnTo>
                    <a:pt x="31878" y="4101"/>
                  </a:lnTo>
                  <a:lnTo>
                    <a:pt x="15287" y="15287"/>
                  </a:lnTo>
                  <a:lnTo>
                    <a:pt x="4101" y="31878"/>
                  </a:lnTo>
                  <a:lnTo>
                    <a:pt x="0" y="52197"/>
                  </a:lnTo>
                  <a:lnTo>
                    <a:pt x="0" y="971931"/>
                  </a:lnTo>
                  <a:lnTo>
                    <a:pt x="4101" y="992249"/>
                  </a:lnTo>
                  <a:lnTo>
                    <a:pt x="15287" y="1008840"/>
                  </a:lnTo>
                  <a:lnTo>
                    <a:pt x="31878" y="1020026"/>
                  </a:lnTo>
                  <a:lnTo>
                    <a:pt x="52197" y="1024127"/>
                  </a:lnTo>
                  <a:lnTo>
                    <a:pt x="7429119" y="1024127"/>
                  </a:lnTo>
                  <a:lnTo>
                    <a:pt x="7449437" y="1020026"/>
                  </a:lnTo>
                  <a:lnTo>
                    <a:pt x="7466028" y="1008840"/>
                  </a:lnTo>
                  <a:lnTo>
                    <a:pt x="7477214" y="992249"/>
                  </a:lnTo>
                  <a:lnTo>
                    <a:pt x="7481316" y="971931"/>
                  </a:lnTo>
                  <a:lnTo>
                    <a:pt x="7481316" y="52197"/>
                  </a:lnTo>
                  <a:lnTo>
                    <a:pt x="7477214" y="31878"/>
                  </a:lnTo>
                  <a:lnTo>
                    <a:pt x="7466028" y="15287"/>
                  </a:lnTo>
                  <a:lnTo>
                    <a:pt x="7449437" y="4101"/>
                  </a:lnTo>
                  <a:lnTo>
                    <a:pt x="7429119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4492" y="483107"/>
              <a:ext cx="806450" cy="822960"/>
            </a:xfrm>
            <a:custGeom>
              <a:avLst/>
              <a:gdLst/>
              <a:ahLst/>
              <a:cxnLst/>
              <a:rect l="l" t="t" r="r" b="b"/>
              <a:pathLst>
                <a:path w="806450" h="822960">
                  <a:moveTo>
                    <a:pt x="403097" y="0"/>
                  </a:moveTo>
                  <a:lnTo>
                    <a:pt x="356087" y="2769"/>
                  </a:lnTo>
                  <a:lnTo>
                    <a:pt x="310669" y="10870"/>
                  </a:lnTo>
                  <a:lnTo>
                    <a:pt x="267147" y="23994"/>
                  </a:lnTo>
                  <a:lnTo>
                    <a:pt x="225823" y="41832"/>
                  </a:lnTo>
                  <a:lnTo>
                    <a:pt x="186999" y="64075"/>
                  </a:lnTo>
                  <a:lnTo>
                    <a:pt x="150978" y="90413"/>
                  </a:lnTo>
                  <a:lnTo>
                    <a:pt x="118062" y="120538"/>
                  </a:lnTo>
                  <a:lnTo>
                    <a:pt x="88554" y="154141"/>
                  </a:lnTo>
                  <a:lnTo>
                    <a:pt x="62756" y="190913"/>
                  </a:lnTo>
                  <a:lnTo>
                    <a:pt x="40970" y="230543"/>
                  </a:lnTo>
                  <a:lnTo>
                    <a:pt x="23499" y="272725"/>
                  </a:lnTo>
                  <a:lnTo>
                    <a:pt x="10645" y="317147"/>
                  </a:lnTo>
                  <a:lnTo>
                    <a:pt x="2711" y="363502"/>
                  </a:lnTo>
                  <a:lnTo>
                    <a:pt x="0" y="411479"/>
                  </a:lnTo>
                  <a:lnTo>
                    <a:pt x="2711" y="459457"/>
                  </a:lnTo>
                  <a:lnTo>
                    <a:pt x="10645" y="505812"/>
                  </a:lnTo>
                  <a:lnTo>
                    <a:pt x="23499" y="550234"/>
                  </a:lnTo>
                  <a:lnTo>
                    <a:pt x="40970" y="592416"/>
                  </a:lnTo>
                  <a:lnTo>
                    <a:pt x="62756" y="632046"/>
                  </a:lnTo>
                  <a:lnTo>
                    <a:pt x="88554" y="668818"/>
                  </a:lnTo>
                  <a:lnTo>
                    <a:pt x="118062" y="702421"/>
                  </a:lnTo>
                  <a:lnTo>
                    <a:pt x="150978" y="732546"/>
                  </a:lnTo>
                  <a:lnTo>
                    <a:pt x="186999" y="758884"/>
                  </a:lnTo>
                  <a:lnTo>
                    <a:pt x="225823" y="781127"/>
                  </a:lnTo>
                  <a:lnTo>
                    <a:pt x="267147" y="798965"/>
                  </a:lnTo>
                  <a:lnTo>
                    <a:pt x="310669" y="812089"/>
                  </a:lnTo>
                  <a:lnTo>
                    <a:pt x="356087" y="820190"/>
                  </a:lnTo>
                  <a:lnTo>
                    <a:pt x="403097" y="822959"/>
                  </a:lnTo>
                  <a:lnTo>
                    <a:pt x="450108" y="820190"/>
                  </a:lnTo>
                  <a:lnTo>
                    <a:pt x="495526" y="812089"/>
                  </a:lnTo>
                  <a:lnTo>
                    <a:pt x="539048" y="798965"/>
                  </a:lnTo>
                  <a:lnTo>
                    <a:pt x="580372" y="781127"/>
                  </a:lnTo>
                  <a:lnTo>
                    <a:pt x="619196" y="758884"/>
                  </a:lnTo>
                  <a:lnTo>
                    <a:pt x="655217" y="732546"/>
                  </a:lnTo>
                  <a:lnTo>
                    <a:pt x="688133" y="702421"/>
                  </a:lnTo>
                  <a:lnTo>
                    <a:pt x="717641" y="668818"/>
                  </a:lnTo>
                  <a:lnTo>
                    <a:pt x="743439" y="632046"/>
                  </a:lnTo>
                  <a:lnTo>
                    <a:pt x="765225" y="592416"/>
                  </a:lnTo>
                  <a:lnTo>
                    <a:pt x="782696" y="550234"/>
                  </a:lnTo>
                  <a:lnTo>
                    <a:pt x="795550" y="505812"/>
                  </a:lnTo>
                  <a:lnTo>
                    <a:pt x="803484" y="459457"/>
                  </a:lnTo>
                  <a:lnTo>
                    <a:pt x="806195" y="411479"/>
                  </a:lnTo>
                  <a:lnTo>
                    <a:pt x="803484" y="363502"/>
                  </a:lnTo>
                  <a:lnTo>
                    <a:pt x="795550" y="317147"/>
                  </a:lnTo>
                  <a:lnTo>
                    <a:pt x="782696" y="272725"/>
                  </a:lnTo>
                  <a:lnTo>
                    <a:pt x="765225" y="230543"/>
                  </a:lnTo>
                  <a:lnTo>
                    <a:pt x="743439" y="190913"/>
                  </a:lnTo>
                  <a:lnTo>
                    <a:pt x="717641" y="154141"/>
                  </a:lnTo>
                  <a:lnTo>
                    <a:pt x="688133" y="120538"/>
                  </a:lnTo>
                  <a:lnTo>
                    <a:pt x="655217" y="90413"/>
                  </a:lnTo>
                  <a:lnTo>
                    <a:pt x="619196" y="64075"/>
                  </a:lnTo>
                  <a:lnTo>
                    <a:pt x="580372" y="41832"/>
                  </a:lnTo>
                  <a:lnTo>
                    <a:pt x="539048" y="23994"/>
                  </a:lnTo>
                  <a:lnTo>
                    <a:pt x="495526" y="10870"/>
                  </a:lnTo>
                  <a:lnTo>
                    <a:pt x="450108" y="2769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3C8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4250" y="667892"/>
            <a:ext cx="106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E7A2"/>
                </a:solidFill>
                <a:latin typeface="Leelawadee UI"/>
                <a:cs typeface="Leelawadee UI"/>
              </a:rPr>
              <a:t>I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5219" y="707262"/>
            <a:ext cx="4508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THƠ</a:t>
            </a:r>
            <a:r>
              <a:rPr sz="2800" b="1" spc="-2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BỐN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CHỮ,</a:t>
            </a:r>
            <a:r>
              <a:rPr sz="2800" b="1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NĂM</a:t>
            </a:r>
            <a:r>
              <a:rPr sz="2800" b="1" spc="-5" dirty="0">
                <a:solidFill>
                  <a:srgbClr val="33918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9183"/>
                </a:solidFill>
                <a:latin typeface="Times New Roman"/>
                <a:cs typeface="Times New Roman"/>
              </a:rPr>
              <a:t>CHỮ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1227" y="1676400"/>
            <a:ext cx="3049905" cy="784860"/>
            <a:chOff x="681227" y="1676400"/>
            <a:chExt cx="3049905" cy="784860"/>
          </a:xfrm>
        </p:grpSpPr>
        <p:sp>
          <p:nvSpPr>
            <p:cNvPr id="9" name="object 9"/>
            <p:cNvSpPr/>
            <p:nvPr/>
          </p:nvSpPr>
          <p:spPr>
            <a:xfrm>
              <a:off x="700277" y="1695450"/>
              <a:ext cx="3011805" cy="746760"/>
            </a:xfrm>
            <a:custGeom>
              <a:avLst/>
              <a:gdLst/>
              <a:ahLst/>
              <a:cxnLst/>
              <a:rect l="l" t="t" r="r" b="b"/>
              <a:pathLst>
                <a:path w="3011804" h="746760">
                  <a:moveTo>
                    <a:pt x="2946527" y="0"/>
                  </a:moveTo>
                  <a:lnTo>
                    <a:pt x="64896" y="0"/>
                  </a:lnTo>
                  <a:lnTo>
                    <a:pt x="39637" y="5103"/>
                  </a:lnTo>
                  <a:lnTo>
                    <a:pt x="19008" y="19018"/>
                  </a:lnTo>
                  <a:lnTo>
                    <a:pt x="5100" y="39647"/>
                  </a:lnTo>
                  <a:lnTo>
                    <a:pt x="0" y="64897"/>
                  </a:lnTo>
                  <a:lnTo>
                    <a:pt x="0" y="681863"/>
                  </a:lnTo>
                  <a:lnTo>
                    <a:pt x="5100" y="707112"/>
                  </a:lnTo>
                  <a:lnTo>
                    <a:pt x="19008" y="727741"/>
                  </a:lnTo>
                  <a:lnTo>
                    <a:pt x="39637" y="741656"/>
                  </a:lnTo>
                  <a:lnTo>
                    <a:pt x="64896" y="746760"/>
                  </a:lnTo>
                  <a:lnTo>
                    <a:pt x="2946527" y="746760"/>
                  </a:lnTo>
                  <a:lnTo>
                    <a:pt x="2971776" y="741656"/>
                  </a:lnTo>
                  <a:lnTo>
                    <a:pt x="2992405" y="727741"/>
                  </a:lnTo>
                  <a:lnTo>
                    <a:pt x="3006320" y="707112"/>
                  </a:lnTo>
                  <a:lnTo>
                    <a:pt x="3011424" y="681863"/>
                  </a:lnTo>
                  <a:lnTo>
                    <a:pt x="3011424" y="64897"/>
                  </a:lnTo>
                  <a:lnTo>
                    <a:pt x="3006320" y="39647"/>
                  </a:lnTo>
                  <a:lnTo>
                    <a:pt x="2992405" y="19018"/>
                  </a:lnTo>
                  <a:lnTo>
                    <a:pt x="2971776" y="5103"/>
                  </a:lnTo>
                  <a:lnTo>
                    <a:pt x="2946527" y="0"/>
                  </a:lnTo>
                  <a:close/>
                </a:path>
              </a:pathLst>
            </a:custGeom>
            <a:solidFill>
              <a:srgbClr val="339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277" y="1695450"/>
              <a:ext cx="3011805" cy="746760"/>
            </a:xfrm>
            <a:custGeom>
              <a:avLst/>
              <a:gdLst/>
              <a:ahLst/>
              <a:cxnLst/>
              <a:rect l="l" t="t" r="r" b="b"/>
              <a:pathLst>
                <a:path w="3011804" h="746760">
                  <a:moveTo>
                    <a:pt x="0" y="64897"/>
                  </a:moveTo>
                  <a:lnTo>
                    <a:pt x="5100" y="39647"/>
                  </a:lnTo>
                  <a:lnTo>
                    <a:pt x="19008" y="19018"/>
                  </a:lnTo>
                  <a:lnTo>
                    <a:pt x="39637" y="5103"/>
                  </a:lnTo>
                  <a:lnTo>
                    <a:pt x="64896" y="0"/>
                  </a:lnTo>
                  <a:lnTo>
                    <a:pt x="2946527" y="0"/>
                  </a:lnTo>
                  <a:lnTo>
                    <a:pt x="2971776" y="5103"/>
                  </a:lnTo>
                  <a:lnTo>
                    <a:pt x="2992405" y="19018"/>
                  </a:lnTo>
                  <a:lnTo>
                    <a:pt x="3006320" y="39647"/>
                  </a:lnTo>
                  <a:lnTo>
                    <a:pt x="3011424" y="64897"/>
                  </a:lnTo>
                  <a:lnTo>
                    <a:pt x="3011424" y="681863"/>
                  </a:lnTo>
                  <a:lnTo>
                    <a:pt x="3006320" y="707112"/>
                  </a:lnTo>
                  <a:lnTo>
                    <a:pt x="2992405" y="727741"/>
                  </a:lnTo>
                  <a:lnTo>
                    <a:pt x="2971776" y="741656"/>
                  </a:lnTo>
                  <a:lnTo>
                    <a:pt x="2946527" y="746760"/>
                  </a:lnTo>
                  <a:lnTo>
                    <a:pt x="64896" y="746760"/>
                  </a:lnTo>
                  <a:lnTo>
                    <a:pt x="39637" y="741656"/>
                  </a:lnTo>
                  <a:lnTo>
                    <a:pt x="19008" y="727741"/>
                  </a:lnTo>
                  <a:lnTo>
                    <a:pt x="5100" y="707112"/>
                  </a:lnTo>
                  <a:lnTo>
                    <a:pt x="0" y="681863"/>
                  </a:lnTo>
                  <a:lnTo>
                    <a:pt x="0" y="64897"/>
                  </a:lnTo>
                  <a:close/>
                </a:path>
              </a:pathLst>
            </a:custGeom>
            <a:ln w="38100">
              <a:solidFill>
                <a:srgbClr val="DA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7646" y="2057400"/>
            <a:ext cx="10656570" cy="39889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-"/>
              <a:tabLst>
                <a:tab pos="241935" algn="l"/>
              </a:tabLst>
            </a:pPr>
            <a:r>
              <a:rPr sz="3200" b="1" dirty="0" err="1">
                <a:latin typeface="Times New Roman"/>
                <a:cs typeface="Times New Roman"/>
              </a:rPr>
              <a:t>Thơ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 err="1">
                <a:latin typeface="Times New Roman"/>
                <a:cs typeface="Times New Roman"/>
              </a:rPr>
              <a:t>năm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cs typeface="Times New Roman"/>
              </a:rPr>
              <a:t>chữ</a:t>
            </a:r>
            <a:r>
              <a:rPr sz="3200" b="1" dirty="0">
                <a:latin typeface="Times New Roman"/>
                <a:cs typeface="Times New Roman"/>
              </a:rPr>
              <a:t>: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thể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thơ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theo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đó</a:t>
            </a:r>
            <a:r>
              <a:rPr sz="3200" spc="5" dirty="0">
                <a:latin typeface="Times New Roman"/>
                <a:cs typeface="Times New Roman"/>
              </a:rPr>
              <a:t>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mỗi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dòng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có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b="1" spc="-5" dirty="0" err="1">
                <a:latin typeface="Times New Roman"/>
                <a:cs typeface="Times New Roman"/>
              </a:rPr>
              <a:t>năm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chữ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</a:t>
            </a:r>
            <a:r>
              <a:rPr sz="3200" dirty="0" err="1">
                <a:latin typeface="Times New Roman"/>
                <a:cs typeface="Times New Roman"/>
              </a:rPr>
              <a:t>tiếng</a:t>
            </a:r>
            <a:r>
              <a:rPr sz="3200" dirty="0">
                <a:latin typeface="Times New Roman"/>
                <a:cs typeface="Times New Roman"/>
              </a:rPr>
              <a:t>).</a:t>
            </a:r>
          </a:p>
          <a:p>
            <a:pPr marL="12700" marR="5080">
              <a:lnSpc>
                <a:spcPts val="3640"/>
              </a:lnSpc>
              <a:spcBef>
                <a:spcPts val="285"/>
              </a:spcBef>
              <a:buChar char="-"/>
              <a:tabLst>
                <a:tab pos="273685" algn="l"/>
              </a:tabLst>
            </a:pPr>
            <a:r>
              <a:rPr sz="3200" b="1" dirty="0" err="1">
                <a:latin typeface="Times New Roman"/>
                <a:cs typeface="Times New Roman"/>
              </a:rPr>
              <a:t>Cách</a:t>
            </a:r>
            <a:r>
              <a:rPr sz="3200" b="1" spc="165" dirty="0">
                <a:latin typeface="Times New Roman"/>
                <a:cs typeface="Times New Roman"/>
              </a:rPr>
              <a:t> </a:t>
            </a:r>
            <a:r>
              <a:rPr sz="3200" b="1" spc="-5" dirty="0" err="1">
                <a:latin typeface="Times New Roman"/>
                <a:cs typeface="Times New Roman"/>
              </a:rPr>
              <a:t>ngắt</a:t>
            </a:r>
            <a:r>
              <a:rPr sz="3200" b="1" spc="180" dirty="0">
                <a:latin typeface="Times New Roman"/>
                <a:cs typeface="Times New Roman"/>
              </a:rPr>
              <a:t> </a:t>
            </a:r>
            <a:r>
              <a:rPr sz="3200" b="1" spc="-5" dirty="0" err="1">
                <a:latin typeface="Times New Roman"/>
                <a:cs typeface="Times New Roman"/>
              </a:rPr>
              <a:t>nhịp</a:t>
            </a:r>
            <a:r>
              <a:rPr sz="3200" spc="-5" dirty="0">
                <a:latin typeface="Times New Roman"/>
                <a:cs typeface="Times New Roman"/>
              </a:rPr>
              <a:t>:</a:t>
            </a:r>
            <a:r>
              <a:rPr sz="3200" spc="18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Các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dòng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thơ</a:t>
            </a:r>
            <a:r>
              <a:rPr sz="3200" spc="18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trong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bài</a:t>
            </a:r>
            <a:r>
              <a:rPr sz="3200" spc="17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thường</a:t>
            </a:r>
            <a:r>
              <a:rPr sz="3200" spc="16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ngắt</a:t>
            </a:r>
            <a:r>
              <a:rPr sz="3200" spc="17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nhịp</a:t>
            </a:r>
            <a:r>
              <a:rPr sz="3200" spc="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3/2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hoặc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2/3,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thậm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chí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ngắt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nhịp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1/4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hoặc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4/1.</a:t>
            </a:r>
          </a:p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Bài</a:t>
            </a:r>
            <a:r>
              <a:rPr sz="3200" spc="22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thơ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thường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khổ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mỗi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khổ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câu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nhưng</a:t>
            </a:r>
            <a:r>
              <a:rPr sz="3200" spc="2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cũng</a:t>
            </a:r>
            <a:r>
              <a:rPr sz="3200" spc="21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có</a:t>
            </a:r>
            <a:r>
              <a:rPr sz="3200" spc="22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khi</a:t>
            </a:r>
            <a:r>
              <a:rPr sz="3200" spc="20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câu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hoặc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không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khổ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-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cs typeface="Times New Roman"/>
              </a:rPr>
              <a:t>Cách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cs typeface="Times New Roman"/>
              </a:rPr>
              <a:t>gieo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 err="1">
                <a:latin typeface="Times New Roman"/>
                <a:cs typeface="Times New Roman"/>
              </a:rPr>
              <a:t>vần</a:t>
            </a:r>
            <a:r>
              <a:rPr sz="3200" dirty="0">
                <a:latin typeface="Times New Roman"/>
                <a:cs typeface="Times New Roman"/>
              </a:rPr>
              <a:t>: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vần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lưng</a:t>
            </a:r>
            <a:r>
              <a:rPr sz="3200" spc="-5" dirty="0">
                <a:latin typeface="Times New Roman"/>
                <a:cs typeface="Times New Roman"/>
              </a:rPr>
              <a:t>, </a:t>
            </a:r>
            <a:r>
              <a:rPr sz="3200" dirty="0" err="1">
                <a:latin typeface="Times New Roman"/>
                <a:cs typeface="Times New Roman"/>
              </a:rPr>
              <a:t>vần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chân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vần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liền</a:t>
            </a:r>
            <a:r>
              <a:rPr sz="3200" spc="-5" dirty="0">
                <a:latin typeface="Times New Roman"/>
                <a:cs typeface="Times New Roman"/>
              </a:rPr>
              <a:t>, </a:t>
            </a:r>
            <a:r>
              <a:rPr sz="3200" spc="5" dirty="0" err="1">
                <a:latin typeface="Times New Roman"/>
                <a:cs typeface="Times New Roman"/>
              </a:rPr>
              <a:t>vần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cách</a:t>
            </a:r>
            <a:r>
              <a:rPr sz="3200" spc="-5" dirty="0">
                <a:latin typeface="Times New Roman"/>
                <a:cs typeface="Times New Roman"/>
              </a:rPr>
              <a:t>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vần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hỗn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hợp</a:t>
            </a:r>
            <a:r>
              <a:rPr sz="3200" spc="5" dirty="0">
                <a:latin typeface="Times New Roman"/>
                <a:cs typeface="Times New Roman"/>
              </a:rPr>
              <a:t>…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5195055-53C5-D826-FEAC-6E02ACEDB31F}"/>
              </a:ext>
            </a:extLst>
          </p:cNvPr>
          <p:cNvSpPr txBox="1"/>
          <p:nvPr/>
        </p:nvSpPr>
        <p:spPr>
          <a:xfrm>
            <a:off x="662853" y="1776442"/>
            <a:ext cx="3049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lang="vi-VN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2.</a:t>
            </a:r>
            <a:r>
              <a:rPr lang="vi-VN" sz="32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Thơ</a:t>
            </a:r>
            <a:r>
              <a:rPr lang="vi-VN"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vi-VN"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năm</a:t>
            </a:r>
            <a:r>
              <a:rPr lang="vi-VN"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chữ</a:t>
            </a:r>
            <a:endParaRPr lang="vi-VN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5419" y="1066800"/>
            <a:ext cx="2380615" cy="523240"/>
          </a:xfrm>
          <a:prstGeom prst="rect">
            <a:avLst/>
          </a:prstGeom>
          <a:solidFill>
            <a:srgbClr val="6BB4AC"/>
          </a:solidFill>
        </p:spPr>
        <p:txBody>
          <a:bodyPr vert="horz" wrap="square" lIns="0" tIns="33020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260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Vần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chân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8128" y="1206429"/>
            <a:ext cx="4360672" cy="4356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3200"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Tiếng </a:t>
            </a:r>
            <a:r>
              <a:rPr sz="3200" b="0" i="1" dirty="0">
                <a:solidFill>
                  <a:srgbClr val="000000"/>
                </a:solidFill>
                <a:latin typeface="Times New Roman"/>
                <a:cs typeface="Times New Roman"/>
              </a:rPr>
              <a:t>đàn bầu của </a:t>
            </a:r>
            <a:r>
              <a:rPr sz="32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ta </a:t>
            </a:r>
            <a:r>
              <a:rPr sz="32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vi-VN" sz="3200" i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sz="3200" b="0" i="1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Lời</a:t>
            </a:r>
            <a:r>
              <a:rPr sz="32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đằm </a:t>
            </a:r>
            <a:r>
              <a:rPr sz="3200" b="0" i="1" dirty="0">
                <a:solidFill>
                  <a:srgbClr val="000000"/>
                </a:solidFill>
                <a:latin typeface="Times New Roman"/>
                <a:cs typeface="Times New Roman"/>
              </a:rPr>
              <a:t>thắm thiết </a:t>
            </a:r>
            <a:r>
              <a:rPr sz="32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tha</a:t>
            </a:r>
            <a:r>
              <a:rPr sz="32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vi-VN" sz="3200" i="1" spc="-785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sz="3200" b="0" i="1" dirty="0">
                <a:solidFill>
                  <a:srgbClr val="000000"/>
                </a:solidFill>
                <a:latin typeface="Times New Roman"/>
                <a:cs typeface="Times New Roman"/>
              </a:rPr>
              <a:t>Cung</a:t>
            </a:r>
            <a:r>
              <a:rPr sz="3200"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000000"/>
                </a:solidFill>
                <a:latin typeface="Times New Roman"/>
                <a:cs typeface="Times New Roman"/>
              </a:rPr>
              <a:t>thanh</a:t>
            </a:r>
            <a:r>
              <a:rPr sz="32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000000"/>
                </a:solidFill>
                <a:latin typeface="Times New Roman"/>
                <a:cs typeface="Times New Roman"/>
              </a:rPr>
              <a:t>là</a:t>
            </a:r>
            <a:r>
              <a:rPr sz="32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tiếng</a:t>
            </a:r>
            <a:r>
              <a:rPr sz="3200"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mẹ</a:t>
            </a:r>
            <a:br>
              <a:rPr lang="vi-VN" sz="3200" b="0" i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vi-VN" sz="32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Cung</a:t>
            </a:r>
            <a:r>
              <a:rPr lang="vi-VN" sz="3200" b="0" i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32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trầm</a:t>
            </a:r>
            <a:r>
              <a:rPr lang="vi-VN" sz="3200" b="0" i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3200" b="0" i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như</a:t>
            </a:r>
            <a:r>
              <a:rPr lang="vi-VN" sz="3200" b="0" i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3200" b="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giọng</a:t>
            </a:r>
            <a:r>
              <a:rPr lang="vi-VN" sz="3200" b="0" i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vi-VN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cha</a:t>
            </a:r>
            <a:br>
              <a:rPr lang="vi-VN" sz="3200" dirty="0">
                <a:latin typeface="Times New Roman"/>
                <a:cs typeface="Times New Roman"/>
              </a:rPr>
            </a:br>
            <a:br>
              <a:rPr lang="vi-VN" sz="3200" dirty="0">
                <a:latin typeface="Times New Roman"/>
                <a:cs typeface="Times New Roman"/>
              </a:rPr>
            </a:b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4038600"/>
            <a:ext cx="5166995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 dirty="0">
              <a:latin typeface="Times New Roman"/>
              <a:cs typeface="Times New Roman"/>
            </a:endParaRPr>
          </a:p>
          <a:p>
            <a:pPr marL="1479550">
              <a:lnSpc>
                <a:spcPct val="100000"/>
              </a:lnSpc>
              <a:spcBef>
                <a:spcPts val="2785"/>
              </a:spcBef>
            </a:pPr>
            <a:r>
              <a:rPr sz="3200" b="1" i="1" dirty="0">
                <a:latin typeface="Times New Roman"/>
                <a:cs typeface="Times New Roman"/>
              </a:rPr>
              <a:t>Vần</a:t>
            </a:r>
            <a:r>
              <a:rPr sz="3200" b="1" i="1" spc="-3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chân:</a:t>
            </a:r>
            <a:r>
              <a:rPr sz="3200" b="1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ta-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tha-cha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6064" y="214884"/>
            <a:ext cx="9084945" cy="1049020"/>
            <a:chOff x="2036064" y="214884"/>
            <a:chExt cx="9084945" cy="1049020"/>
          </a:xfrm>
        </p:grpSpPr>
        <p:sp>
          <p:nvSpPr>
            <p:cNvPr id="3" name="object 3"/>
            <p:cNvSpPr/>
            <p:nvPr/>
          </p:nvSpPr>
          <p:spPr>
            <a:xfrm>
              <a:off x="2036064" y="214884"/>
              <a:ext cx="9084945" cy="1049020"/>
            </a:xfrm>
            <a:custGeom>
              <a:avLst/>
              <a:gdLst/>
              <a:ahLst/>
              <a:cxnLst/>
              <a:rect l="l" t="t" r="r" b="b"/>
              <a:pathLst>
                <a:path w="9084945" h="1049020">
                  <a:moveTo>
                    <a:pt x="9031096" y="0"/>
                  </a:moveTo>
                  <a:lnTo>
                    <a:pt x="53467" y="0"/>
                  </a:lnTo>
                  <a:lnTo>
                    <a:pt x="32682" y="4210"/>
                  </a:lnTo>
                  <a:lnTo>
                    <a:pt x="15684" y="15684"/>
                  </a:lnTo>
                  <a:lnTo>
                    <a:pt x="4210" y="32682"/>
                  </a:lnTo>
                  <a:lnTo>
                    <a:pt x="0" y="53467"/>
                  </a:lnTo>
                  <a:lnTo>
                    <a:pt x="0" y="995045"/>
                  </a:lnTo>
                  <a:lnTo>
                    <a:pt x="4210" y="1015829"/>
                  </a:lnTo>
                  <a:lnTo>
                    <a:pt x="15684" y="1032827"/>
                  </a:lnTo>
                  <a:lnTo>
                    <a:pt x="32682" y="1044301"/>
                  </a:lnTo>
                  <a:lnTo>
                    <a:pt x="53467" y="1048512"/>
                  </a:lnTo>
                  <a:lnTo>
                    <a:pt x="9031096" y="1048512"/>
                  </a:lnTo>
                  <a:lnTo>
                    <a:pt x="9051881" y="1044301"/>
                  </a:lnTo>
                  <a:lnTo>
                    <a:pt x="9068879" y="1032827"/>
                  </a:lnTo>
                  <a:lnTo>
                    <a:pt x="9080353" y="1015829"/>
                  </a:lnTo>
                  <a:lnTo>
                    <a:pt x="9084564" y="995045"/>
                  </a:lnTo>
                  <a:lnTo>
                    <a:pt x="9084564" y="53467"/>
                  </a:lnTo>
                  <a:lnTo>
                    <a:pt x="9080353" y="32682"/>
                  </a:lnTo>
                  <a:lnTo>
                    <a:pt x="9068879" y="15684"/>
                  </a:lnTo>
                  <a:lnTo>
                    <a:pt x="9051881" y="4210"/>
                  </a:lnTo>
                  <a:lnTo>
                    <a:pt x="9031096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2556" y="336804"/>
              <a:ext cx="807720" cy="821690"/>
            </a:xfrm>
            <a:custGeom>
              <a:avLst/>
              <a:gdLst/>
              <a:ahLst/>
              <a:cxnLst/>
              <a:rect l="l" t="t" r="r" b="b"/>
              <a:pathLst>
                <a:path w="807719" h="821690">
                  <a:moveTo>
                    <a:pt x="403860" y="0"/>
                  </a:moveTo>
                  <a:lnTo>
                    <a:pt x="356767" y="2763"/>
                  </a:lnTo>
                  <a:lnTo>
                    <a:pt x="311269" y="10847"/>
                  </a:lnTo>
                  <a:lnTo>
                    <a:pt x="267668" y="23945"/>
                  </a:lnTo>
                  <a:lnTo>
                    <a:pt x="226267" y="41747"/>
                  </a:lnTo>
                  <a:lnTo>
                    <a:pt x="187370" y="63946"/>
                  </a:lnTo>
                  <a:lnTo>
                    <a:pt x="151280" y="90233"/>
                  </a:lnTo>
                  <a:lnTo>
                    <a:pt x="118300" y="120300"/>
                  </a:lnTo>
                  <a:lnTo>
                    <a:pt x="88734" y="153839"/>
                  </a:lnTo>
                  <a:lnTo>
                    <a:pt x="62884" y="190541"/>
                  </a:lnTo>
                  <a:lnTo>
                    <a:pt x="41054" y="230099"/>
                  </a:lnTo>
                  <a:lnTo>
                    <a:pt x="23548" y="272204"/>
                  </a:lnTo>
                  <a:lnTo>
                    <a:pt x="10668" y="316547"/>
                  </a:lnTo>
                  <a:lnTo>
                    <a:pt x="2717" y="362821"/>
                  </a:lnTo>
                  <a:lnTo>
                    <a:pt x="0" y="410718"/>
                  </a:lnTo>
                  <a:lnTo>
                    <a:pt x="2717" y="458614"/>
                  </a:lnTo>
                  <a:lnTo>
                    <a:pt x="10668" y="504888"/>
                  </a:lnTo>
                  <a:lnTo>
                    <a:pt x="23548" y="549231"/>
                  </a:lnTo>
                  <a:lnTo>
                    <a:pt x="41054" y="591336"/>
                  </a:lnTo>
                  <a:lnTo>
                    <a:pt x="62884" y="630894"/>
                  </a:lnTo>
                  <a:lnTo>
                    <a:pt x="88734" y="667596"/>
                  </a:lnTo>
                  <a:lnTo>
                    <a:pt x="118300" y="701135"/>
                  </a:lnTo>
                  <a:lnTo>
                    <a:pt x="151280" y="731202"/>
                  </a:lnTo>
                  <a:lnTo>
                    <a:pt x="187370" y="757489"/>
                  </a:lnTo>
                  <a:lnTo>
                    <a:pt x="226267" y="779688"/>
                  </a:lnTo>
                  <a:lnTo>
                    <a:pt x="267668" y="797490"/>
                  </a:lnTo>
                  <a:lnTo>
                    <a:pt x="311269" y="810588"/>
                  </a:lnTo>
                  <a:lnTo>
                    <a:pt x="356767" y="818672"/>
                  </a:lnTo>
                  <a:lnTo>
                    <a:pt x="403860" y="821436"/>
                  </a:lnTo>
                  <a:lnTo>
                    <a:pt x="450952" y="818672"/>
                  </a:lnTo>
                  <a:lnTo>
                    <a:pt x="496450" y="810588"/>
                  </a:lnTo>
                  <a:lnTo>
                    <a:pt x="540051" y="797490"/>
                  </a:lnTo>
                  <a:lnTo>
                    <a:pt x="581452" y="779688"/>
                  </a:lnTo>
                  <a:lnTo>
                    <a:pt x="620349" y="757489"/>
                  </a:lnTo>
                  <a:lnTo>
                    <a:pt x="656439" y="731202"/>
                  </a:lnTo>
                  <a:lnTo>
                    <a:pt x="689419" y="701135"/>
                  </a:lnTo>
                  <a:lnTo>
                    <a:pt x="718985" y="667596"/>
                  </a:lnTo>
                  <a:lnTo>
                    <a:pt x="744835" y="630894"/>
                  </a:lnTo>
                  <a:lnTo>
                    <a:pt x="766665" y="591336"/>
                  </a:lnTo>
                  <a:lnTo>
                    <a:pt x="784171" y="549231"/>
                  </a:lnTo>
                  <a:lnTo>
                    <a:pt x="797051" y="504888"/>
                  </a:lnTo>
                  <a:lnTo>
                    <a:pt x="805002" y="458614"/>
                  </a:lnTo>
                  <a:lnTo>
                    <a:pt x="807719" y="410718"/>
                  </a:lnTo>
                  <a:lnTo>
                    <a:pt x="805002" y="362821"/>
                  </a:lnTo>
                  <a:lnTo>
                    <a:pt x="797051" y="316547"/>
                  </a:lnTo>
                  <a:lnTo>
                    <a:pt x="784171" y="272204"/>
                  </a:lnTo>
                  <a:lnTo>
                    <a:pt x="766665" y="230099"/>
                  </a:lnTo>
                  <a:lnTo>
                    <a:pt x="744835" y="190541"/>
                  </a:lnTo>
                  <a:lnTo>
                    <a:pt x="718985" y="153839"/>
                  </a:lnTo>
                  <a:lnTo>
                    <a:pt x="689419" y="120300"/>
                  </a:lnTo>
                  <a:lnTo>
                    <a:pt x="656439" y="90233"/>
                  </a:lnTo>
                  <a:lnTo>
                    <a:pt x="620349" y="63946"/>
                  </a:lnTo>
                  <a:lnTo>
                    <a:pt x="581452" y="41747"/>
                  </a:lnTo>
                  <a:lnTo>
                    <a:pt x="540051" y="23945"/>
                  </a:lnTo>
                  <a:lnTo>
                    <a:pt x="496450" y="10847"/>
                  </a:lnTo>
                  <a:lnTo>
                    <a:pt x="450952" y="2763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28494" y="547496"/>
            <a:ext cx="18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E7A2"/>
                </a:solidFill>
                <a:latin typeface="Leelawadee UI"/>
                <a:cs typeface="Leelawadee UI"/>
              </a:rPr>
              <a:t>II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8615" marR="5080">
              <a:lnSpc>
                <a:spcPct val="100000"/>
              </a:lnSpc>
              <a:spcBef>
                <a:spcPts val="95"/>
              </a:spcBef>
              <a:tabLst>
                <a:tab pos="2785745" algn="l"/>
                <a:tab pos="4584065" algn="l"/>
                <a:tab pos="6165215" algn="l"/>
                <a:tab pos="7491095" algn="l"/>
                <a:tab pos="8777605" algn="l"/>
              </a:tabLst>
            </a:pPr>
            <a:r>
              <a:rPr spc="-5" dirty="0"/>
              <a:t>TRẢI	</a:t>
            </a:r>
            <a:r>
              <a:rPr dirty="0"/>
              <a:t>N</a:t>
            </a:r>
            <a:r>
              <a:rPr spc="-5" dirty="0"/>
              <a:t>GHIỆM</a:t>
            </a:r>
            <a:r>
              <a:rPr dirty="0"/>
              <a:t>	</a:t>
            </a:r>
            <a:r>
              <a:rPr spc="-5" dirty="0"/>
              <a:t>TRONG</a:t>
            </a:r>
            <a:r>
              <a:rPr dirty="0"/>
              <a:t>	C</a:t>
            </a:r>
            <a:r>
              <a:rPr spc="-10" dirty="0"/>
              <a:t>UỘ</a:t>
            </a:r>
            <a:r>
              <a:rPr spc="-5" dirty="0"/>
              <a:t>C</a:t>
            </a:r>
            <a:r>
              <a:rPr dirty="0"/>
              <a:t>	</a:t>
            </a:r>
            <a:r>
              <a:rPr spc="-10" dirty="0"/>
              <a:t>S</a:t>
            </a:r>
            <a:r>
              <a:rPr spc="5" dirty="0"/>
              <a:t>Ố</a:t>
            </a:r>
            <a:r>
              <a:rPr spc="-10" dirty="0"/>
              <a:t>N</a:t>
            </a:r>
            <a:r>
              <a:rPr spc="-5" dirty="0"/>
              <a:t>G</a:t>
            </a:r>
            <a:r>
              <a:rPr dirty="0"/>
              <a:t>	VÀ  </a:t>
            </a:r>
            <a:r>
              <a:rPr spc="-5" dirty="0"/>
              <a:t>VIỆC</a:t>
            </a:r>
            <a:r>
              <a:rPr dirty="0"/>
              <a:t> </a:t>
            </a:r>
            <a:r>
              <a:rPr spc="-5" dirty="0"/>
              <a:t>ĐỌC</a:t>
            </a:r>
            <a:r>
              <a:rPr spc="15" dirty="0"/>
              <a:t> </a:t>
            </a:r>
            <a:r>
              <a:rPr spc="-5" dirty="0"/>
              <a:t>HIỂU</a:t>
            </a:r>
            <a:r>
              <a:rPr spc="-55" dirty="0"/>
              <a:t> </a:t>
            </a:r>
            <a:r>
              <a:rPr spc="-10" dirty="0"/>
              <a:t>THƠ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3561" y="1694947"/>
            <a:ext cx="677037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3230" algn="just">
              <a:lnSpc>
                <a:spcPct val="15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Cùng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bài thơ nhưng </a:t>
            </a:r>
            <a:r>
              <a:rPr sz="2800" spc="-10" dirty="0">
                <a:latin typeface="Times New Roman"/>
                <a:cs typeface="Times New Roman"/>
              </a:rPr>
              <a:t>mỗi </a:t>
            </a:r>
            <a:r>
              <a:rPr sz="2800" spc="-5" dirty="0">
                <a:latin typeface="Times New Roman"/>
                <a:cs typeface="Times New Roman"/>
              </a:rPr>
              <a:t>người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-5" dirty="0">
                <a:latin typeface="Times New Roman"/>
                <a:cs typeface="Times New Roman"/>
              </a:rPr>
              <a:t> thể </a:t>
            </a:r>
            <a:r>
              <a:rPr sz="2800" spc="-10" dirty="0">
                <a:latin typeface="Times New Roman"/>
                <a:cs typeface="Times New Roman"/>
              </a:rPr>
              <a:t>có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spc="-10" dirty="0">
                <a:latin typeface="Times New Roman"/>
                <a:cs typeface="Times New Roman"/>
              </a:rPr>
              <a:t>cách</a:t>
            </a:r>
            <a:r>
              <a:rPr sz="2800" spc="6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hiểu </a:t>
            </a:r>
            <a:r>
              <a:rPr sz="2800" spc="-1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sự cảm </a:t>
            </a:r>
            <a:r>
              <a:rPr sz="2800" dirty="0">
                <a:latin typeface="Times New Roman"/>
                <a:cs typeface="Times New Roman"/>
              </a:rPr>
              <a:t>nhận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khác </a:t>
            </a:r>
            <a:r>
              <a:rPr sz="2800" dirty="0">
                <a:latin typeface="Times New Roman"/>
                <a:cs typeface="Times New Roman"/>
              </a:rPr>
              <a:t>nhau. Sở dĩ </a:t>
            </a:r>
            <a:r>
              <a:rPr sz="2800" spc="-5" dirty="0">
                <a:latin typeface="Times New Roman"/>
                <a:cs typeface="Times New Roman"/>
              </a:rPr>
              <a:t>như vậy </a:t>
            </a:r>
            <a:r>
              <a:rPr sz="2800" spc="-10" dirty="0">
                <a:latin typeface="Times New Roman"/>
                <a:cs typeface="Times New Roman"/>
              </a:rPr>
              <a:t>vì việc </a:t>
            </a:r>
            <a:r>
              <a:rPr sz="2800" spc="-5" dirty="0">
                <a:latin typeface="Times New Roman"/>
                <a:cs typeface="Times New Roman"/>
              </a:rPr>
              <a:t>hiểu </a:t>
            </a:r>
            <a:r>
              <a:rPr sz="2800" spc="-10" dirty="0">
                <a:latin typeface="Times New Roman"/>
                <a:cs typeface="Times New Roman"/>
              </a:rPr>
              <a:t>văn </a:t>
            </a:r>
            <a:r>
              <a:rPr sz="2800" spc="-5" dirty="0">
                <a:latin typeface="Times New Roman"/>
                <a:cs typeface="Times New Roman"/>
              </a:rPr>
              <a:t>bản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còn phụ thuộc vào trình độ, hoàn cảnh và đặc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biệt là những </a:t>
            </a:r>
            <a:r>
              <a:rPr sz="2800" dirty="0">
                <a:latin typeface="Times New Roman"/>
                <a:cs typeface="Times New Roman"/>
              </a:rPr>
              <a:t>gì </a:t>
            </a:r>
            <a:r>
              <a:rPr sz="2800" spc="-5" dirty="0">
                <a:latin typeface="Times New Roman"/>
                <a:cs typeface="Times New Roman"/>
              </a:rPr>
              <a:t>người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trực tiếp chứng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kiến,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đã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trải qua,...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699" y="2226259"/>
            <a:ext cx="3753713" cy="3365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768" y="341375"/>
            <a:ext cx="11305540" cy="6225540"/>
            <a:chOff x="429768" y="341375"/>
            <a:chExt cx="11305540" cy="6225540"/>
          </a:xfrm>
        </p:grpSpPr>
        <p:sp>
          <p:nvSpPr>
            <p:cNvPr id="3" name="object 3"/>
            <p:cNvSpPr/>
            <p:nvPr/>
          </p:nvSpPr>
          <p:spPr>
            <a:xfrm>
              <a:off x="429768" y="359663"/>
              <a:ext cx="11305540" cy="6207760"/>
            </a:xfrm>
            <a:custGeom>
              <a:avLst/>
              <a:gdLst/>
              <a:ahLst/>
              <a:cxnLst/>
              <a:rect l="l" t="t" r="r" b="b"/>
              <a:pathLst>
                <a:path w="11305540" h="6207759">
                  <a:moveTo>
                    <a:pt x="10988421" y="0"/>
                  </a:moveTo>
                  <a:lnTo>
                    <a:pt x="316636" y="0"/>
                  </a:lnTo>
                  <a:lnTo>
                    <a:pt x="269844" y="3432"/>
                  </a:lnTo>
                  <a:lnTo>
                    <a:pt x="225185" y="13403"/>
                  </a:lnTo>
                  <a:lnTo>
                    <a:pt x="183148" y="29423"/>
                  </a:lnTo>
                  <a:lnTo>
                    <a:pt x="144222" y="51003"/>
                  </a:lnTo>
                  <a:lnTo>
                    <a:pt x="108897" y="77652"/>
                  </a:lnTo>
                  <a:lnTo>
                    <a:pt x="77663" y="108882"/>
                  </a:lnTo>
                  <a:lnTo>
                    <a:pt x="51010" y="144204"/>
                  </a:lnTo>
                  <a:lnTo>
                    <a:pt x="29428" y="183127"/>
                  </a:lnTo>
                  <a:lnTo>
                    <a:pt x="13405" y="225162"/>
                  </a:lnTo>
                  <a:lnTo>
                    <a:pt x="3433" y="269820"/>
                  </a:lnTo>
                  <a:lnTo>
                    <a:pt x="0" y="316611"/>
                  </a:lnTo>
                  <a:lnTo>
                    <a:pt x="0" y="5890615"/>
                  </a:lnTo>
                  <a:lnTo>
                    <a:pt x="3433" y="5937404"/>
                  </a:lnTo>
                  <a:lnTo>
                    <a:pt x="13405" y="5982061"/>
                  </a:lnTo>
                  <a:lnTo>
                    <a:pt x="29428" y="6024098"/>
                  </a:lnTo>
                  <a:lnTo>
                    <a:pt x="51010" y="6063024"/>
                  </a:lnTo>
                  <a:lnTo>
                    <a:pt x="77663" y="6098349"/>
                  </a:lnTo>
                  <a:lnTo>
                    <a:pt x="108897" y="6129584"/>
                  </a:lnTo>
                  <a:lnTo>
                    <a:pt x="144222" y="6156238"/>
                  </a:lnTo>
                  <a:lnTo>
                    <a:pt x="183148" y="6177821"/>
                  </a:lnTo>
                  <a:lnTo>
                    <a:pt x="225185" y="6193845"/>
                  </a:lnTo>
                  <a:lnTo>
                    <a:pt x="269844" y="6203818"/>
                  </a:lnTo>
                  <a:lnTo>
                    <a:pt x="316636" y="6207252"/>
                  </a:lnTo>
                  <a:lnTo>
                    <a:pt x="10988421" y="6207252"/>
                  </a:lnTo>
                  <a:lnTo>
                    <a:pt x="11035211" y="6203818"/>
                  </a:lnTo>
                  <a:lnTo>
                    <a:pt x="11079869" y="6193845"/>
                  </a:lnTo>
                  <a:lnTo>
                    <a:pt x="11121904" y="6177821"/>
                  </a:lnTo>
                  <a:lnTo>
                    <a:pt x="11160827" y="6156238"/>
                  </a:lnTo>
                  <a:lnTo>
                    <a:pt x="11196149" y="6129584"/>
                  </a:lnTo>
                  <a:lnTo>
                    <a:pt x="11227379" y="6098349"/>
                  </a:lnTo>
                  <a:lnTo>
                    <a:pt x="11254028" y="6063024"/>
                  </a:lnTo>
                  <a:lnTo>
                    <a:pt x="11275608" y="6024098"/>
                  </a:lnTo>
                  <a:lnTo>
                    <a:pt x="11291628" y="5982061"/>
                  </a:lnTo>
                  <a:lnTo>
                    <a:pt x="11301599" y="5937404"/>
                  </a:lnTo>
                  <a:lnTo>
                    <a:pt x="11305032" y="5890615"/>
                  </a:lnTo>
                  <a:lnTo>
                    <a:pt x="11305032" y="316611"/>
                  </a:lnTo>
                  <a:lnTo>
                    <a:pt x="11301599" y="269820"/>
                  </a:lnTo>
                  <a:lnTo>
                    <a:pt x="11291628" y="225162"/>
                  </a:lnTo>
                  <a:lnTo>
                    <a:pt x="11275608" y="183127"/>
                  </a:lnTo>
                  <a:lnTo>
                    <a:pt x="11254028" y="144204"/>
                  </a:lnTo>
                  <a:lnTo>
                    <a:pt x="11227379" y="108882"/>
                  </a:lnTo>
                  <a:lnTo>
                    <a:pt x="11196149" y="77652"/>
                  </a:lnTo>
                  <a:lnTo>
                    <a:pt x="11160827" y="51003"/>
                  </a:lnTo>
                  <a:lnTo>
                    <a:pt x="11121904" y="29423"/>
                  </a:lnTo>
                  <a:lnTo>
                    <a:pt x="11079869" y="13403"/>
                  </a:lnTo>
                  <a:lnTo>
                    <a:pt x="11035211" y="3432"/>
                  </a:lnTo>
                  <a:lnTo>
                    <a:pt x="10988421" y="0"/>
                  </a:lnTo>
                  <a:close/>
                </a:path>
              </a:pathLst>
            </a:custGeom>
            <a:solidFill>
              <a:srgbClr val="F1F8ED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3606" y="360425"/>
              <a:ext cx="6062980" cy="748665"/>
            </a:xfrm>
            <a:custGeom>
              <a:avLst/>
              <a:gdLst/>
              <a:ahLst/>
              <a:cxnLst/>
              <a:rect l="l" t="t" r="r" b="b"/>
              <a:pathLst>
                <a:path w="6062980" h="748665">
                  <a:moveTo>
                    <a:pt x="5997448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4"/>
                  </a:lnTo>
                  <a:lnTo>
                    <a:pt x="0" y="683260"/>
                  </a:lnTo>
                  <a:lnTo>
                    <a:pt x="5105" y="708582"/>
                  </a:lnTo>
                  <a:lnTo>
                    <a:pt x="19034" y="729249"/>
                  </a:lnTo>
                  <a:lnTo>
                    <a:pt x="39701" y="743178"/>
                  </a:lnTo>
                  <a:lnTo>
                    <a:pt x="65024" y="748284"/>
                  </a:lnTo>
                  <a:lnTo>
                    <a:pt x="5997448" y="748284"/>
                  </a:lnTo>
                  <a:lnTo>
                    <a:pt x="6022770" y="743178"/>
                  </a:lnTo>
                  <a:lnTo>
                    <a:pt x="6043437" y="729249"/>
                  </a:lnTo>
                  <a:lnTo>
                    <a:pt x="6057366" y="708582"/>
                  </a:lnTo>
                  <a:lnTo>
                    <a:pt x="6062472" y="683260"/>
                  </a:lnTo>
                  <a:lnTo>
                    <a:pt x="6062472" y="65024"/>
                  </a:lnTo>
                  <a:lnTo>
                    <a:pt x="6057366" y="39701"/>
                  </a:lnTo>
                  <a:lnTo>
                    <a:pt x="6043437" y="19034"/>
                  </a:lnTo>
                  <a:lnTo>
                    <a:pt x="6022770" y="5105"/>
                  </a:lnTo>
                  <a:lnTo>
                    <a:pt x="5997448" y="0"/>
                  </a:lnTo>
                  <a:close/>
                </a:path>
              </a:pathLst>
            </a:custGeom>
            <a:solidFill>
              <a:srgbClr val="3391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3606" y="360425"/>
              <a:ext cx="6062980" cy="748665"/>
            </a:xfrm>
            <a:custGeom>
              <a:avLst/>
              <a:gdLst/>
              <a:ahLst/>
              <a:cxnLst/>
              <a:rect l="l" t="t" r="r" b="b"/>
              <a:pathLst>
                <a:path w="6062980" h="748665">
                  <a:moveTo>
                    <a:pt x="0" y="65024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5997448" y="0"/>
                  </a:lnTo>
                  <a:lnTo>
                    <a:pt x="6022770" y="5105"/>
                  </a:lnTo>
                  <a:lnTo>
                    <a:pt x="6043437" y="19034"/>
                  </a:lnTo>
                  <a:lnTo>
                    <a:pt x="6057366" y="39701"/>
                  </a:lnTo>
                  <a:lnTo>
                    <a:pt x="6062472" y="65024"/>
                  </a:lnTo>
                  <a:lnTo>
                    <a:pt x="6062472" y="683260"/>
                  </a:lnTo>
                  <a:lnTo>
                    <a:pt x="6057366" y="708582"/>
                  </a:lnTo>
                  <a:lnTo>
                    <a:pt x="6043437" y="729249"/>
                  </a:lnTo>
                  <a:lnTo>
                    <a:pt x="6022770" y="743178"/>
                  </a:lnTo>
                  <a:lnTo>
                    <a:pt x="5997448" y="748284"/>
                  </a:lnTo>
                  <a:lnTo>
                    <a:pt x="65024" y="748284"/>
                  </a:lnTo>
                  <a:lnTo>
                    <a:pt x="39701" y="743178"/>
                  </a:lnTo>
                  <a:lnTo>
                    <a:pt x="19034" y="729249"/>
                  </a:lnTo>
                  <a:lnTo>
                    <a:pt x="5105" y="708582"/>
                  </a:lnTo>
                  <a:lnTo>
                    <a:pt x="0" y="683260"/>
                  </a:lnTo>
                  <a:lnTo>
                    <a:pt x="0" y="65024"/>
                  </a:lnTo>
                  <a:close/>
                </a:path>
              </a:pathLst>
            </a:custGeom>
            <a:ln w="38100">
              <a:solidFill>
                <a:srgbClr val="DAE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54829" y="282066"/>
            <a:ext cx="3414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</a:rPr>
              <a:t>Bài</a:t>
            </a:r>
            <a:r>
              <a:rPr sz="4400" spc="-4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tập</a:t>
            </a:r>
            <a:r>
              <a:rPr sz="4400" spc="-4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nhanh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951382" y="1269872"/>
            <a:ext cx="102203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Hãy</a:t>
            </a:r>
            <a:r>
              <a:rPr sz="3200" i="1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sz="3200" i="1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biết,</a:t>
            </a:r>
            <a:r>
              <a:rPr sz="3200" i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đoạn</a:t>
            </a:r>
            <a:r>
              <a:rPr sz="3200" i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thơ</a:t>
            </a:r>
            <a:r>
              <a:rPr sz="3200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sau</a:t>
            </a:r>
            <a:r>
              <a:rPr sz="3200" i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thuộc</a:t>
            </a:r>
            <a:r>
              <a:rPr sz="3200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thể</a:t>
            </a:r>
            <a:r>
              <a:rPr sz="3200" i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thơ</a:t>
            </a:r>
            <a:r>
              <a:rPr sz="3200" i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nào,</a:t>
            </a:r>
            <a:r>
              <a:rPr sz="3200" i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nêu</a:t>
            </a:r>
            <a:r>
              <a:rPr sz="3200" i="1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cách</a:t>
            </a:r>
            <a:r>
              <a:rPr sz="3200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gieo </a:t>
            </a:r>
            <a:r>
              <a:rPr sz="3200" i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vần</a:t>
            </a:r>
            <a:r>
              <a:rPr sz="32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ngắt</a:t>
            </a:r>
            <a:r>
              <a:rPr sz="32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nhịp</a:t>
            </a:r>
            <a:r>
              <a:rPr sz="32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32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đoạn</a:t>
            </a:r>
            <a:r>
              <a:rPr sz="32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thơ?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01711" y="2538983"/>
            <a:ext cx="2993390" cy="871855"/>
          </a:xfrm>
          <a:custGeom>
            <a:avLst/>
            <a:gdLst/>
            <a:ahLst/>
            <a:cxnLst/>
            <a:rect l="l" t="t" r="r" b="b"/>
            <a:pathLst>
              <a:path w="2993390" h="871854">
                <a:moveTo>
                  <a:pt x="2847848" y="0"/>
                </a:moveTo>
                <a:lnTo>
                  <a:pt x="145288" y="0"/>
                </a:lnTo>
                <a:lnTo>
                  <a:pt x="99356" y="7404"/>
                </a:lnTo>
                <a:lnTo>
                  <a:pt x="59472" y="28025"/>
                </a:lnTo>
                <a:lnTo>
                  <a:pt x="28025" y="59472"/>
                </a:lnTo>
                <a:lnTo>
                  <a:pt x="7404" y="99356"/>
                </a:lnTo>
                <a:lnTo>
                  <a:pt x="0" y="145287"/>
                </a:lnTo>
                <a:lnTo>
                  <a:pt x="0" y="726439"/>
                </a:lnTo>
                <a:lnTo>
                  <a:pt x="7404" y="772371"/>
                </a:lnTo>
                <a:lnTo>
                  <a:pt x="28025" y="812255"/>
                </a:lnTo>
                <a:lnTo>
                  <a:pt x="59472" y="843702"/>
                </a:lnTo>
                <a:lnTo>
                  <a:pt x="99356" y="864323"/>
                </a:lnTo>
                <a:lnTo>
                  <a:pt x="145288" y="871727"/>
                </a:lnTo>
                <a:lnTo>
                  <a:pt x="2847848" y="871727"/>
                </a:lnTo>
                <a:lnTo>
                  <a:pt x="2893779" y="864323"/>
                </a:lnTo>
                <a:lnTo>
                  <a:pt x="2933663" y="843702"/>
                </a:lnTo>
                <a:lnTo>
                  <a:pt x="2965110" y="812255"/>
                </a:lnTo>
                <a:lnTo>
                  <a:pt x="2985731" y="772371"/>
                </a:lnTo>
                <a:lnTo>
                  <a:pt x="2993136" y="726439"/>
                </a:lnTo>
                <a:lnTo>
                  <a:pt x="2993136" y="145287"/>
                </a:lnTo>
                <a:lnTo>
                  <a:pt x="2985731" y="99356"/>
                </a:lnTo>
                <a:lnTo>
                  <a:pt x="2965110" y="59472"/>
                </a:lnTo>
                <a:lnTo>
                  <a:pt x="2933663" y="28025"/>
                </a:lnTo>
                <a:lnTo>
                  <a:pt x="2893779" y="7404"/>
                </a:lnTo>
                <a:lnTo>
                  <a:pt x="2847848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61706" y="2737230"/>
            <a:ext cx="207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Thơ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năm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chữ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01711" y="3768852"/>
            <a:ext cx="2993390" cy="871855"/>
          </a:xfrm>
          <a:custGeom>
            <a:avLst/>
            <a:gdLst/>
            <a:ahLst/>
            <a:cxnLst/>
            <a:rect l="l" t="t" r="r" b="b"/>
            <a:pathLst>
              <a:path w="2993390" h="871854">
                <a:moveTo>
                  <a:pt x="2847848" y="0"/>
                </a:moveTo>
                <a:lnTo>
                  <a:pt x="145288" y="0"/>
                </a:lnTo>
                <a:lnTo>
                  <a:pt x="99356" y="7404"/>
                </a:lnTo>
                <a:lnTo>
                  <a:pt x="59472" y="28025"/>
                </a:lnTo>
                <a:lnTo>
                  <a:pt x="28025" y="59472"/>
                </a:lnTo>
                <a:lnTo>
                  <a:pt x="7404" y="99356"/>
                </a:lnTo>
                <a:lnTo>
                  <a:pt x="0" y="145287"/>
                </a:lnTo>
                <a:lnTo>
                  <a:pt x="0" y="726440"/>
                </a:lnTo>
                <a:lnTo>
                  <a:pt x="7404" y="772371"/>
                </a:lnTo>
                <a:lnTo>
                  <a:pt x="28025" y="812255"/>
                </a:lnTo>
                <a:lnTo>
                  <a:pt x="59472" y="843702"/>
                </a:lnTo>
                <a:lnTo>
                  <a:pt x="99356" y="864323"/>
                </a:lnTo>
                <a:lnTo>
                  <a:pt x="145288" y="871728"/>
                </a:lnTo>
                <a:lnTo>
                  <a:pt x="2847848" y="871728"/>
                </a:lnTo>
                <a:lnTo>
                  <a:pt x="2893779" y="864323"/>
                </a:lnTo>
                <a:lnTo>
                  <a:pt x="2933663" y="843702"/>
                </a:lnTo>
                <a:lnTo>
                  <a:pt x="2965110" y="812255"/>
                </a:lnTo>
                <a:lnTo>
                  <a:pt x="2985731" y="772371"/>
                </a:lnTo>
                <a:lnTo>
                  <a:pt x="2993136" y="726440"/>
                </a:lnTo>
                <a:lnTo>
                  <a:pt x="2993136" y="145287"/>
                </a:lnTo>
                <a:lnTo>
                  <a:pt x="2985731" y="99356"/>
                </a:lnTo>
                <a:lnTo>
                  <a:pt x="2965110" y="59472"/>
                </a:lnTo>
                <a:lnTo>
                  <a:pt x="2933663" y="28025"/>
                </a:lnTo>
                <a:lnTo>
                  <a:pt x="2893779" y="7404"/>
                </a:lnTo>
                <a:lnTo>
                  <a:pt x="2847848" y="0"/>
                </a:lnTo>
                <a:close/>
              </a:path>
            </a:pathLst>
          </a:custGeom>
          <a:solidFill>
            <a:srgbClr val="459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1666" y="3967734"/>
            <a:ext cx="271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Ngắt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nhịp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2/3,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3/2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1711" y="5042915"/>
            <a:ext cx="2993390" cy="1041400"/>
          </a:xfrm>
          <a:custGeom>
            <a:avLst/>
            <a:gdLst/>
            <a:ahLst/>
            <a:cxnLst/>
            <a:rect l="l" t="t" r="r" b="b"/>
            <a:pathLst>
              <a:path w="2993390" h="1041400">
                <a:moveTo>
                  <a:pt x="2819654" y="0"/>
                </a:moveTo>
                <a:lnTo>
                  <a:pt x="173482" y="0"/>
                </a:lnTo>
                <a:lnTo>
                  <a:pt x="127382" y="6200"/>
                </a:lnTo>
                <a:lnTo>
                  <a:pt x="85946" y="23697"/>
                </a:lnTo>
                <a:lnTo>
                  <a:pt x="50831" y="50831"/>
                </a:lnTo>
                <a:lnTo>
                  <a:pt x="23697" y="85946"/>
                </a:lnTo>
                <a:lnTo>
                  <a:pt x="6200" y="127382"/>
                </a:lnTo>
                <a:lnTo>
                  <a:pt x="0" y="173481"/>
                </a:lnTo>
                <a:lnTo>
                  <a:pt x="0" y="867409"/>
                </a:lnTo>
                <a:lnTo>
                  <a:pt x="6200" y="913527"/>
                </a:lnTo>
                <a:lnTo>
                  <a:pt x="23697" y="954968"/>
                </a:lnTo>
                <a:lnTo>
                  <a:pt x="50831" y="990079"/>
                </a:lnTo>
                <a:lnTo>
                  <a:pt x="85946" y="1017206"/>
                </a:lnTo>
                <a:lnTo>
                  <a:pt x="127382" y="1034694"/>
                </a:lnTo>
                <a:lnTo>
                  <a:pt x="173482" y="1040891"/>
                </a:lnTo>
                <a:lnTo>
                  <a:pt x="2819654" y="1040891"/>
                </a:lnTo>
                <a:lnTo>
                  <a:pt x="2865753" y="1034694"/>
                </a:lnTo>
                <a:lnTo>
                  <a:pt x="2907189" y="1017206"/>
                </a:lnTo>
                <a:lnTo>
                  <a:pt x="2942304" y="990079"/>
                </a:lnTo>
                <a:lnTo>
                  <a:pt x="2969438" y="954968"/>
                </a:lnTo>
                <a:lnTo>
                  <a:pt x="2986935" y="913527"/>
                </a:lnTo>
                <a:lnTo>
                  <a:pt x="2993136" y="867409"/>
                </a:lnTo>
                <a:lnTo>
                  <a:pt x="2993136" y="173481"/>
                </a:lnTo>
                <a:lnTo>
                  <a:pt x="2986935" y="127382"/>
                </a:lnTo>
                <a:lnTo>
                  <a:pt x="2969438" y="85946"/>
                </a:lnTo>
                <a:lnTo>
                  <a:pt x="2942304" y="50831"/>
                </a:lnTo>
                <a:lnTo>
                  <a:pt x="2907189" y="23697"/>
                </a:lnTo>
                <a:lnTo>
                  <a:pt x="2865753" y="6200"/>
                </a:lnTo>
                <a:lnTo>
                  <a:pt x="2819654" y="0"/>
                </a:lnTo>
                <a:close/>
              </a:path>
            </a:pathLst>
          </a:custGeom>
          <a:solidFill>
            <a:srgbClr val="9ED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50200" y="5112461"/>
            <a:ext cx="22974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Vần</a:t>
            </a:r>
            <a:r>
              <a:rPr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giãn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cách: </a:t>
            </a:r>
            <a:r>
              <a:rPr sz="2800" b="1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già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sz="2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“qua”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63472" y="2401372"/>
            <a:ext cx="591502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29510">
              <a:lnSpc>
                <a:spcPct val="15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Mỗi năm hoa đào nở </a:t>
            </a:r>
            <a:r>
              <a:rPr sz="3200" i="1" spc="-785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Lại </a:t>
            </a:r>
            <a:r>
              <a:rPr sz="3200" i="1" dirty="0">
                <a:latin typeface="Times New Roman"/>
                <a:cs typeface="Times New Roman"/>
              </a:rPr>
              <a:t>thấy </a:t>
            </a:r>
            <a:r>
              <a:rPr sz="3200" i="1" spc="5" dirty="0">
                <a:latin typeface="Times New Roman"/>
                <a:cs typeface="Times New Roman"/>
              </a:rPr>
              <a:t>ông </a:t>
            </a:r>
            <a:r>
              <a:rPr sz="3200" i="1" dirty="0">
                <a:latin typeface="Times New Roman"/>
                <a:cs typeface="Times New Roman"/>
              </a:rPr>
              <a:t>đồ già 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Bày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mực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tàu,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giấy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đỏ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i="1" dirty="0">
                <a:latin typeface="Times New Roman"/>
                <a:cs typeface="Times New Roman"/>
              </a:rPr>
              <a:t>Bên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phố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đông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người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Times New Roman"/>
                <a:cs typeface="Times New Roman"/>
              </a:rPr>
              <a:t>qua.</a:t>
            </a:r>
            <a:endParaRPr sz="3200" dirty="0">
              <a:latin typeface="Times New Roman"/>
              <a:cs typeface="Times New Roman"/>
            </a:endParaRPr>
          </a:p>
          <a:p>
            <a:pPr marL="3371850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latin typeface="Times New Roman"/>
                <a:cs typeface="Times New Roman"/>
              </a:rPr>
              <a:t>(Vũ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Đình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Liên)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711" y="121917"/>
            <a:ext cx="4969002" cy="66225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827" y="2470785"/>
            <a:ext cx="30575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Lưng mẹ </a:t>
            </a:r>
            <a:r>
              <a:rPr sz="2800" i="1" dirty="0">
                <a:latin typeface="Times New Roman"/>
                <a:cs typeface="Times New Roman"/>
              </a:rPr>
              <a:t>còng </a:t>
            </a:r>
            <a:r>
              <a:rPr sz="2800" i="1" spc="-5" dirty="0">
                <a:latin typeface="Times New Roman"/>
                <a:cs typeface="Times New Roman"/>
              </a:rPr>
              <a:t>rồi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Cau thì vẫn </a:t>
            </a:r>
            <a:r>
              <a:rPr sz="2800" i="1" dirty="0">
                <a:latin typeface="Times New Roman"/>
                <a:cs typeface="Times New Roman"/>
              </a:rPr>
              <a:t>thẳng 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Cau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–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ngọn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xanh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rờn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Mẹ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-</a:t>
            </a:r>
            <a:r>
              <a:rPr sz="2800" i="1" dirty="0">
                <a:latin typeface="Times New Roman"/>
                <a:cs typeface="Times New Roman"/>
              </a:rPr>
              <a:t> đầu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bạc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trắng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920" y="4605020"/>
            <a:ext cx="27787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Cau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ngày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càng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cao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Mẹ </a:t>
            </a:r>
            <a:r>
              <a:rPr sz="2800" i="1" dirty="0">
                <a:latin typeface="Times New Roman"/>
                <a:cs typeface="Times New Roman"/>
              </a:rPr>
              <a:t>ngày </a:t>
            </a:r>
            <a:r>
              <a:rPr sz="2800" i="1" spc="-10" dirty="0">
                <a:latin typeface="Times New Roman"/>
                <a:cs typeface="Times New Roman"/>
              </a:rPr>
              <a:t>một </a:t>
            </a:r>
            <a:r>
              <a:rPr sz="2800" i="1" spc="-5" dirty="0">
                <a:latin typeface="Times New Roman"/>
                <a:cs typeface="Times New Roman"/>
              </a:rPr>
              <a:t>thấp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Cau </a:t>
            </a:r>
            <a:r>
              <a:rPr sz="2800" i="1" dirty="0">
                <a:latin typeface="Times New Roman"/>
                <a:cs typeface="Times New Roman"/>
              </a:rPr>
              <a:t>gần </a:t>
            </a:r>
            <a:r>
              <a:rPr sz="2800" i="1" spc="-5" dirty="0">
                <a:latin typeface="Times New Roman"/>
                <a:cs typeface="Times New Roman"/>
              </a:rPr>
              <a:t>với giời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Mẹ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thì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gần đất!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6278" y="392684"/>
            <a:ext cx="24047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Ngày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con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còn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bé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Cau mẹ </a:t>
            </a:r>
            <a:r>
              <a:rPr sz="2800" i="1" dirty="0">
                <a:latin typeface="Times New Roman"/>
                <a:cs typeface="Times New Roman"/>
              </a:rPr>
              <a:t>bổ </a:t>
            </a:r>
            <a:r>
              <a:rPr sz="2800" i="1" spc="-5" dirty="0">
                <a:latin typeface="Times New Roman"/>
                <a:cs typeface="Times New Roman"/>
              </a:rPr>
              <a:t>tư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Giờ cau bổ tám 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Mẹ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còn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ngại</a:t>
            </a:r>
            <a:r>
              <a:rPr sz="2800" i="1" spc="-3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to!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0370" y="2526537"/>
            <a:ext cx="28346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Một </a:t>
            </a:r>
            <a:r>
              <a:rPr sz="2800" i="1" spc="-10" dirty="0">
                <a:latin typeface="Times New Roman"/>
                <a:cs typeface="Times New Roman"/>
              </a:rPr>
              <a:t>miếng </a:t>
            </a:r>
            <a:r>
              <a:rPr sz="2800" i="1" spc="-5" dirty="0">
                <a:latin typeface="Times New Roman"/>
                <a:cs typeface="Times New Roman"/>
              </a:rPr>
              <a:t>cau khô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Khô gầy như </a:t>
            </a:r>
            <a:r>
              <a:rPr sz="2800" i="1" spc="-10" dirty="0">
                <a:latin typeface="Times New Roman"/>
                <a:cs typeface="Times New Roman"/>
              </a:rPr>
              <a:t>mẹ </a:t>
            </a:r>
            <a:r>
              <a:rPr sz="2800" i="1" spc="-5" dirty="0">
                <a:latin typeface="Times New Roman"/>
                <a:cs typeface="Times New Roman"/>
              </a:rPr>
              <a:t> Con </a:t>
            </a:r>
            <a:r>
              <a:rPr sz="2800" i="1" dirty="0">
                <a:latin typeface="Times New Roman"/>
                <a:cs typeface="Times New Roman"/>
              </a:rPr>
              <a:t>nâng </a:t>
            </a:r>
            <a:r>
              <a:rPr sz="2800" i="1" spc="-5" dirty="0">
                <a:latin typeface="Times New Roman"/>
                <a:cs typeface="Times New Roman"/>
              </a:rPr>
              <a:t>trên </a:t>
            </a:r>
            <a:r>
              <a:rPr sz="2800" i="1" dirty="0">
                <a:latin typeface="Times New Roman"/>
                <a:cs typeface="Times New Roman"/>
              </a:rPr>
              <a:t>tay 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Không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cầm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được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lệ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1978" y="4660772"/>
            <a:ext cx="281051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Times New Roman"/>
                <a:cs typeface="Times New Roman"/>
              </a:rPr>
              <a:t>Ngẩng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hỏi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giời vậy</a:t>
            </a:r>
            <a:endParaRPr sz="2800" dirty="0">
              <a:latin typeface="Times New Roman"/>
              <a:cs typeface="Times New Roman"/>
            </a:endParaRPr>
          </a:p>
          <a:p>
            <a:pPr marL="127000" marR="5080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- </a:t>
            </a:r>
            <a:r>
              <a:rPr sz="2800" i="1" dirty="0">
                <a:latin typeface="Times New Roman"/>
                <a:cs typeface="Times New Roman"/>
              </a:rPr>
              <a:t>Sao </a:t>
            </a:r>
            <a:r>
              <a:rPr sz="2800" i="1" spc="-5" dirty="0">
                <a:latin typeface="Times New Roman"/>
                <a:cs typeface="Times New Roman"/>
              </a:rPr>
              <a:t>mẹ ta </a:t>
            </a:r>
            <a:r>
              <a:rPr sz="2800" i="1" dirty="0">
                <a:latin typeface="Times New Roman"/>
                <a:cs typeface="Times New Roman"/>
              </a:rPr>
              <a:t>già? </a:t>
            </a:r>
            <a:r>
              <a:rPr sz="2800" i="1" spc="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Không </a:t>
            </a:r>
            <a:r>
              <a:rPr sz="2800" i="1" spc="-10" dirty="0">
                <a:latin typeface="Times New Roman"/>
                <a:cs typeface="Times New Roman"/>
              </a:rPr>
              <a:t>một </a:t>
            </a:r>
            <a:r>
              <a:rPr sz="2800" i="1" spc="-5" dirty="0">
                <a:latin typeface="Times New Roman"/>
                <a:cs typeface="Times New Roman"/>
              </a:rPr>
              <a:t>lời </a:t>
            </a:r>
            <a:r>
              <a:rPr sz="2800" i="1" dirty="0">
                <a:latin typeface="Times New Roman"/>
                <a:cs typeface="Times New Roman"/>
              </a:rPr>
              <a:t>đáp </a:t>
            </a:r>
            <a:r>
              <a:rPr sz="2800" i="1" spc="-69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Mây </a:t>
            </a:r>
            <a:r>
              <a:rPr sz="2800" i="1" dirty="0">
                <a:latin typeface="Times New Roman"/>
                <a:cs typeface="Times New Roman"/>
              </a:rPr>
              <a:t>bay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về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xa.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8" y="0"/>
            <a:ext cx="3585972" cy="2667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68425" y="1672208"/>
            <a:ext cx="241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-Đỗ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Trung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Lai-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Leelawadee UI</vt:lpstr>
      <vt:lpstr>Times New Roman</vt:lpstr>
      <vt:lpstr>Office Theme</vt:lpstr>
      <vt:lpstr>TRI THỨC NGỮ VĂN</vt:lpstr>
      <vt:lpstr>PowerPoint Presentation</vt:lpstr>
      <vt:lpstr>Mây lưng chừng hàng</vt:lpstr>
      <vt:lpstr>PowerPoint Presentation</vt:lpstr>
      <vt:lpstr>PowerPoint Presentation</vt:lpstr>
      <vt:lpstr>Tiếng đàn bầu của ta   Lời đằm thắm thiết tha   Cung thanh là tiếng mẹ Cung trầm như giọng cha  </vt:lpstr>
      <vt:lpstr>TRẢI NGHIỆM TRONG CUỘC SỐNG VÀ  VIỆC ĐỌC HIỂU THƠ</vt:lpstr>
      <vt:lpstr>Bài tập nhanh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 THỨC NGỮ VĂN</dc:title>
  <dc:creator>loài cỏ lạ</dc:creator>
  <cp:lastModifiedBy>loài cỏ lạ</cp:lastModifiedBy>
  <cp:revision>1</cp:revision>
  <dcterms:created xsi:type="dcterms:W3CDTF">2023-10-12T15:19:06Z</dcterms:created>
  <dcterms:modified xsi:type="dcterms:W3CDTF">2023-10-12T15:19:51Z</dcterms:modified>
</cp:coreProperties>
</file>