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0" r:id="rId2"/>
    <p:sldId id="354" r:id="rId3"/>
    <p:sldId id="355" r:id="rId4"/>
    <p:sldId id="356" r:id="rId5"/>
    <p:sldId id="357" r:id="rId6"/>
    <p:sldId id="358" r:id="rId7"/>
    <p:sldId id="333" r:id="rId8"/>
    <p:sldId id="261" r:id="rId9"/>
    <p:sldId id="292" r:id="rId10"/>
    <p:sldId id="306" r:id="rId11"/>
    <p:sldId id="293" r:id="rId12"/>
    <p:sldId id="297" r:id="rId13"/>
    <p:sldId id="334" r:id="rId14"/>
    <p:sldId id="359" r:id="rId15"/>
    <p:sldId id="267" r:id="rId16"/>
    <p:sldId id="335" r:id="rId17"/>
    <p:sldId id="296" r:id="rId18"/>
    <p:sldId id="304" r:id="rId19"/>
    <p:sldId id="360" r:id="rId20"/>
    <p:sldId id="337" r:id="rId21"/>
    <p:sldId id="339" r:id="rId22"/>
    <p:sldId id="340" r:id="rId23"/>
    <p:sldId id="338" r:id="rId24"/>
    <p:sldId id="343" r:id="rId25"/>
    <p:sldId id="346" r:id="rId26"/>
    <p:sldId id="347" r:id="rId27"/>
    <p:sldId id="348" r:id="rId28"/>
    <p:sldId id="349" r:id="rId29"/>
    <p:sldId id="341" r:id="rId30"/>
    <p:sldId id="350" r:id="rId31"/>
    <p:sldId id="351" r:id="rId32"/>
    <p:sldId id="352" r:id="rId33"/>
    <p:sldId id="353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4" Type="http://schemas.openxmlformats.org/officeDocument/2006/relationships/image" Target="../media/image9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Relationship Id="rId5" Type="http://schemas.openxmlformats.org/officeDocument/2006/relationships/image" Target="../media/image120.wmf"/><Relationship Id="rId4" Type="http://schemas.openxmlformats.org/officeDocument/2006/relationships/image" Target="../media/image11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4" Type="http://schemas.openxmlformats.org/officeDocument/2006/relationships/image" Target="../media/image12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image" Target="../media/image69.wmf"/><Relationship Id="rId7" Type="http://schemas.openxmlformats.org/officeDocument/2006/relationships/image" Target="../media/image73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6" Type="http://schemas.openxmlformats.org/officeDocument/2006/relationships/image" Target="../media/image72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Relationship Id="rId9" Type="http://schemas.openxmlformats.org/officeDocument/2006/relationships/image" Target="../media/image63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image" Target="../media/image76.wmf"/><Relationship Id="rId7" Type="http://schemas.openxmlformats.org/officeDocument/2006/relationships/image" Target="../media/image78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7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1D706-6DD3-4667-AFA6-8DA8AE40F3D0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1BE77-91A3-4C90-84B4-311848BC9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72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: 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1, 2, 3, 4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sang slide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ở slide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ban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TÊN </a:t>
            </a:r>
            <a:r>
              <a:rPr lang="en-US" baseline="0" dirty="0" err="1" smtClean="0"/>
              <a:t>biển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báo</a:t>
            </a:r>
            <a:r>
              <a:rPr lang="en-US" baseline="0" dirty="0" smtClean="0"/>
              <a:t>;</a:t>
            </a:r>
          </a:p>
          <a:p>
            <a:r>
              <a:rPr lang="en-US" baseline="0" dirty="0" err="1" smtClean="0"/>
              <a:t>Cuối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biển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sang slide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77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B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41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B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8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X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‘</a:t>
            </a:r>
            <a:r>
              <a:rPr lang="en-US" baseline="0" dirty="0" err="1" smtClean="0"/>
              <a:t>tích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xanh</a:t>
            </a:r>
            <a:r>
              <a:rPr lang="en-US" baseline="0" dirty="0" smtClean="0"/>
              <a:t>’</a:t>
            </a:r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15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chạy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giây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back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ban </a:t>
            </a:r>
            <a:r>
              <a:rPr lang="en-US" baseline="0" dirty="0" err="1" smtClean="0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96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X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‘</a:t>
            </a:r>
            <a:r>
              <a:rPr lang="en-US" baseline="0" dirty="0" err="1" smtClean="0"/>
              <a:t>tích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xanh</a:t>
            </a:r>
            <a:r>
              <a:rPr lang="en-US" baseline="0" dirty="0" smtClean="0"/>
              <a:t>’</a:t>
            </a:r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15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chạy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giây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back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ban </a:t>
            </a:r>
            <a:r>
              <a:rPr lang="en-US" baseline="0" dirty="0" err="1" smtClean="0"/>
              <a:t>đầu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27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X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‘</a:t>
            </a:r>
            <a:r>
              <a:rPr lang="en-US" baseline="0" dirty="0" err="1" smtClean="0"/>
              <a:t>tích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xanh</a:t>
            </a:r>
            <a:r>
              <a:rPr lang="en-US" baseline="0" dirty="0" smtClean="0"/>
              <a:t>’</a:t>
            </a:r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15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chạy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giây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back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ban </a:t>
            </a:r>
            <a:r>
              <a:rPr lang="en-US" baseline="0" dirty="0" err="1" smtClean="0"/>
              <a:t>đầu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43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15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chạy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giây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back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ban </a:t>
            </a:r>
            <a:r>
              <a:rPr lang="en-US" baseline="0" dirty="0" err="1" smtClean="0"/>
              <a:t>đầu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53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29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91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D9A03-E9E6-4FD3-8B85-E935550A74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89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B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26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9C93-6004-47D1-8651-81A55D6BDC89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27BD-232B-4FAB-BEAF-D89E6D58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90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9C93-6004-47D1-8651-81A55D6BDC89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27BD-232B-4FAB-BEAF-D89E6D58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4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9C93-6004-47D1-8651-81A55D6BDC89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27BD-232B-4FAB-BEAF-D89E6D58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48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22663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407" y="868048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407" y="1819895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407" y="2771742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200467" y="3672191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560331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200467" y="816649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799114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1301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9C93-6004-47D1-8651-81A55D6BDC89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27BD-232B-4FAB-BEAF-D89E6D58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1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9C93-6004-47D1-8651-81A55D6BDC89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27BD-232B-4FAB-BEAF-D89E6D58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9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9C93-6004-47D1-8651-81A55D6BDC89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27BD-232B-4FAB-BEAF-D89E6D58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42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9C93-6004-47D1-8651-81A55D6BDC89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27BD-232B-4FAB-BEAF-D89E6D58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5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9C93-6004-47D1-8651-81A55D6BDC89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27BD-232B-4FAB-BEAF-D89E6D58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6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9C93-6004-47D1-8651-81A55D6BDC89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27BD-232B-4FAB-BEAF-D89E6D58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66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9C93-6004-47D1-8651-81A55D6BDC89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27BD-232B-4FAB-BEAF-D89E6D58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47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9C93-6004-47D1-8651-81A55D6BDC89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E27BD-232B-4FAB-BEAF-D89E6D58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60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D9C93-6004-47D1-8651-81A55D6BDC89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E27BD-232B-4FAB-BEAF-D89E6D58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9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4.wmf"/><Relationship Id="rId26" Type="http://schemas.openxmlformats.org/officeDocument/2006/relationships/oleObject" Target="../embeddings/oleObject6.bin"/><Relationship Id="rId3" Type="http://schemas.openxmlformats.org/officeDocument/2006/relationships/image" Target="../media/image42.png"/><Relationship Id="rId21" Type="http://schemas.openxmlformats.org/officeDocument/2006/relationships/image" Target="../media/image35.wmf"/><Relationship Id="rId17" Type="http://schemas.openxmlformats.org/officeDocument/2006/relationships/oleObject" Target="../embeddings/oleObject2.bin"/><Relationship Id="rId25" Type="http://schemas.openxmlformats.org/officeDocument/2006/relationships/image" Target="../media/image37.wmf"/><Relationship Id="rId33" Type="http://schemas.openxmlformats.org/officeDocument/2006/relationships/image" Target="../media/image41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43.png"/><Relationship Id="rId20" Type="http://schemas.openxmlformats.org/officeDocument/2006/relationships/oleObject" Target="../embeddings/oleObject3.bin"/><Relationship Id="rId29" Type="http://schemas.openxmlformats.org/officeDocument/2006/relationships/image" Target="../media/image39.wmf"/><Relationship Id="rId1" Type="http://schemas.openxmlformats.org/officeDocument/2006/relationships/vmlDrawing" Target="../drawings/vmlDrawing2.vml"/><Relationship Id="rId24" Type="http://schemas.openxmlformats.org/officeDocument/2006/relationships/oleObject" Target="../embeddings/oleObject5.bin"/><Relationship Id="rId32" Type="http://schemas.openxmlformats.org/officeDocument/2006/relationships/oleObject" Target="../embeddings/oleObject9.bin"/><Relationship Id="rId15" Type="http://schemas.openxmlformats.org/officeDocument/2006/relationships/image" Target="../media/image31.svg"/><Relationship Id="rId23" Type="http://schemas.openxmlformats.org/officeDocument/2006/relationships/image" Target="../media/image36.wmf"/><Relationship Id="rId28" Type="http://schemas.openxmlformats.org/officeDocument/2006/relationships/oleObject" Target="../embeddings/oleObject7.bin"/><Relationship Id="rId19" Type="http://schemas.openxmlformats.org/officeDocument/2006/relationships/image" Target="../media/image44.png"/><Relationship Id="rId31" Type="http://schemas.openxmlformats.org/officeDocument/2006/relationships/image" Target="../media/image40.wmf"/><Relationship Id="rId22" Type="http://schemas.openxmlformats.org/officeDocument/2006/relationships/oleObject" Target="../embeddings/oleObject4.bin"/><Relationship Id="rId27" Type="http://schemas.openxmlformats.org/officeDocument/2006/relationships/image" Target="../media/image38.wmf"/><Relationship Id="rId30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3.png"/><Relationship Id="rId26" Type="http://schemas.openxmlformats.org/officeDocument/2006/relationships/oleObject" Target="../embeddings/oleObject13.bin"/><Relationship Id="rId3" Type="http://schemas.openxmlformats.org/officeDocument/2006/relationships/image" Target="../media/image42.png"/><Relationship Id="rId21" Type="http://schemas.openxmlformats.org/officeDocument/2006/relationships/image" Target="../media/image45.wmf"/><Relationship Id="rId17" Type="http://schemas.openxmlformats.org/officeDocument/2006/relationships/image" Target="../media/image52.png"/><Relationship Id="rId25" Type="http://schemas.openxmlformats.org/officeDocument/2006/relationships/image" Target="../media/image47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1.jpeg"/><Relationship Id="rId20" Type="http://schemas.openxmlformats.org/officeDocument/2006/relationships/oleObject" Target="../embeddings/oleObject10.bin"/><Relationship Id="rId29" Type="http://schemas.openxmlformats.org/officeDocument/2006/relationships/image" Target="../media/image49.wmf"/><Relationship Id="rId1" Type="http://schemas.openxmlformats.org/officeDocument/2006/relationships/vmlDrawing" Target="../drawings/vmlDrawing3.vml"/><Relationship Id="rId6" Type="http://schemas.openxmlformats.org/officeDocument/2006/relationships/hyperlink" Target="https://www.publicdomainpictures.net/en/view-image.php?image=317882&amp;picture=abstract-background" TargetMode="External"/><Relationship Id="rId24" Type="http://schemas.openxmlformats.org/officeDocument/2006/relationships/oleObject" Target="../embeddings/oleObject12.bin"/><Relationship Id="rId15" Type="http://schemas.openxmlformats.org/officeDocument/2006/relationships/image" Target="../media/image31.svg"/><Relationship Id="rId23" Type="http://schemas.openxmlformats.org/officeDocument/2006/relationships/image" Target="../media/image46.wmf"/><Relationship Id="rId28" Type="http://schemas.openxmlformats.org/officeDocument/2006/relationships/oleObject" Target="../embeddings/oleObject14.bin"/><Relationship Id="rId19" Type="http://schemas.openxmlformats.org/officeDocument/2006/relationships/image" Target="../media/image54.png"/><Relationship Id="rId31" Type="http://schemas.openxmlformats.org/officeDocument/2006/relationships/image" Target="../media/image50.wmf"/><Relationship Id="rId22" Type="http://schemas.openxmlformats.org/officeDocument/2006/relationships/oleObject" Target="../embeddings/oleObject11.bin"/><Relationship Id="rId27" Type="http://schemas.openxmlformats.org/officeDocument/2006/relationships/image" Target="../media/image48.wmf"/><Relationship Id="rId30" Type="http://schemas.openxmlformats.org/officeDocument/2006/relationships/oleObject" Target="../embeddings/oleObject1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59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6.wmf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4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58.wmf"/><Relationship Id="rId5" Type="http://schemas.openxmlformats.org/officeDocument/2006/relationships/image" Target="../media/image55.wmf"/><Relationship Id="rId15" Type="http://schemas.openxmlformats.org/officeDocument/2006/relationships/image" Target="../media/image60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57.wmf"/><Relationship Id="rId14" Type="http://schemas.openxmlformats.org/officeDocument/2006/relationships/oleObject" Target="../embeddings/oleObject2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2.wmf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65.png"/><Relationship Id="rId5" Type="http://schemas.openxmlformats.org/officeDocument/2006/relationships/image" Target="../media/image61.wmf"/><Relationship Id="rId10" Type="http://schemas.openxmlformats.org/officeDocument/2006/relationships/image" Target="../media/image64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6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30.bin"/><Relationship Id="rId18" Type="http://schemas.openxmlformats.org/officeDocument/2006/relationships/image" Target="../media/image62.wmf"/><Relationship Id="rId3" Type="http://schemas.openxmlformats.org/officeDocument/2006/relationships/oleObject" Target="../embeddings/oleObject25.bin"/><Relationship Id="rId21" Type="http://schemas.openxmlformats.org/officeDocument/2006/relationships/oleObject" Target="../embeddings/oleObject35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71.wmf"/><Relationship Id="rId17" Type="http://schemas.openxmlformats.org/officeDocument/2006/relationships/oleObject" Target="../embeddings/oleObject32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73.wmf"/><Relationship Id="rId20" Type="http://schemas.openxmlformats.org/officeDocument/2006/relationships/oleObject" Target="../embeddings/oleObject34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29.bin"/><Relationship Id="rId24" Type="http://schemas.openxmlformats.org/officeDocument/2006/relationships/image" Target="../media/image63.wmf"/><Relationship Id="rId5" Type="http://schemas.openxmlformats.org/officeDocument/2006/relationships/oleObject" Target="../embeddings/oleObject26.bin"/><Relationship Id="rId15" Type="http://schemas.openxmlformats.org/officeDocument/2006/relationships/oleObject" Target="../embeddings/oleObject31.bin"/><Relationship Id="rId23" Type="http://schemas.openxmlformats.org/officeDocument/2006/relationships/oleObject" Target="../embeddings/oleObject37.bin"/><Relationship Id="rId10" Type="http://schemas.openxmlformats.org/officeDocument/2006/relationships/image" Target="../media/image70.wmf"/><Relationship Id="rId19" Type="http://schemas.openxmlformats.org/officeDocument/2006/relationships/oleObject" Target="../embeddings/oleObject33.bin"/><Relationship Id="rId4" Type="http://schemas.openxmlformats.org/officeDocument/2006/relationships/image" Target="../media/image67.w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72.wmf"/><Relationship Id="rId22" Type="http://schemas.openxmlformats.org/officeDocument/2006/relationships/oleObject" Target="../embeddings/oleObject36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9" Type="http://schemas.openxmlformats.org/officeDocument/2006/relationships/hyperlink" Target="http://www.allwhitebackground.com/colorful-background-images.html" TargetMode="External"/><Relationship Id="rId51" Type="http://schemas.openxmlformats.org/officeDocument/2006/relationships/oleObject" Target="../embeddings/oleObject45.bin"/><Relationship Id="rId3" Type="http://schemas.openxmlformats.org/officeDocument/2006/relationships/oleObject" Target="../embeddings/oleObject38.bin"/><Relationship Id="rId42" Type="http://schemas.openxmlformats.org/officeDocument/2006/relationships/image" Target="../media/image76.wmf"/><Relationship Id="rId47" Type="http://schemas.openxmlformats.org/officeDocument/2006/relationships/oleObject" Target="../embeddings/oleObject43.bin"/><Relationship Id="rId50" Type="http://schemas.openxmlformats.org/officeDocument/2006/relationships/image" Target="../media/image78.wmf"/><Relationship Id="rId7" Type="http://schemas.openxmlformats.org/officeDocument/2006/relationships/image" Target="../media/image42.png"/><Relationship Id="rId38" Type="http://schemas.openxmlformats.org/officeDocument/2006/relationships/image" Target="../media/image81.jpeg"/><Relationship Id="rId46" Type="http://schemas.openxmlformats.org/officeDocument/2006/relationships/image" Target="../media/image67.wmf"/><Relationship Id="rId2" Type="http://schemas.openxmlformats.org/officeDocument/2006/relationships/slideLayout" Target="../slideLayouts/slideLayout12.xml"/><Relationship Id="rId41" Type="http://schemas.openxmlformats.org/officeDocument/2006/relationships/oleObject" Target="../embeddings/oleObject40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75.wmf"/><Relationship Id="rId37" Type="http://schemas.openxmlformats.org/officeDocument/2006/relationships/image" Target="../media/image80.png"/><Relationship Id="rId40" Type="http://schemas.openxmlformats.org/officeDocument/2006/relationships/image" Target="../media/image82.png"/><Relationship Id="rId45" Type="http://schemas.openxmlformats.org/officeDocument/2006/relationships/oleObject" Target="../embeddings/oleObject42.bin"/><Relationship Id="rId53" Type="http://schemas.openxmlformats.org/officeDocument/2006/relationships/image" Target="../media/image79.wmf"/><Relationship Id="rId5" Type="http://schemas.openxmlformats.org/officeDocument/2006/relationships/oleObject" Target="../embeddings/oleObject39.bin"/><Relationship Id="rId36" Type="http://schemas.openxmlformats.org/officeDocument/2006/relationships/image" Target="../media/image31.svg"/><Relationship Id="rId49" Type="http://schemas.openxmlformats.org/officeDocument/2006/relationships/oleObject" Target="../embeddings/oleObject44.bin"/><Relationship Id="rId44" Type="http://schemas.openxmlformats.org/officeDocument/2006/relationships/image" Target="../media/image77.wmf"/><Relationship Id="rId52" Type="http://schemas.openxmlformats.org/officeDocument/2006/relationships/oleObject" Target="../embeddings/oleObject46.bin"/><Relationship Id="rId4" Type="http://schemas.openxmlformats.org/officeDocument/2006/relationships/image" Target="../media/image74.wmf"/><Relationship Id="rId43" Type="http://schemas.openxmlformats.org/officeDocument/2006/relationships/oleObject" Target="../embeddings/oleObject41.bin"/><Relationship Id="rId48" Type="http://schemas.openxmlformats.org/officeDocument/2006/relationships/image" Target="../media/image6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.jp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10" Type="http://schemas.openxmlformats.org/officeDocument/2006/relationships/slide" Target="slide7.xml"/><Relationship Id="rId4" Type="http://schemas.openxmlformats.org/officeDocument/2006/relationships/image" Target="../media/image3.jp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9" Type="http://schemas.openxmlformats.org/officeDocument/2006/relationships/hyperlink" Target="http://www.allwhitebackground.com/colorful-background-images.html" TargetMode="External"/><Relationship Id="rId3" Type="http://schemas.openxmlformats.org/officeDocument/2006/relationships/slideLayout" Target="../slideLayouts/slideLayout12.xml"/><Relationship Id="rId42" Type="http://schemas.openxmlformats.org/officeDocument/2006/relationships/image" Target="../media/image86.png"/><Relationship Id="rId2" Type="http://schemas.openxmlformats.org/officeDocument/2006/relationships/video" Target="../media/media4.mp4"/><Relationship Id="rId41" Type="http://schemas.openxmlformats.org/officeDocument/2006/relationships/image" Target="../media/image85.png"/><Relationship Id="rId1" Type="http://schemas.microsoft.com/office/2007/relationships/media" Target="../media/media4.mp4"/><Relationship Id="rId40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47.bin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4.png"/><Relationship Id="rId3" Type="http://schemas.openxmlformats.org/officeDocument/2006/relationships/image" Target="../media/image42.png"/><Relationship Id="rId21" Type="http://schemas.openxmlformats.org/officeDocument/2006/relationships/image" Target="../media/image89.wmf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1.jpeg"/><Relationship Id="rId20" Type="http://schemas.openxmlformats.org/officeDocument/2006/relationships/oleObject" Target="../embeddings/oleObject48.bin"/><Relationship Id="rId1" Type="http://schemas.openxmlformats.org/officeDocument/2006/relationships/vmlDrawing" Target="../drawings/vmlDrawing9.vml"/><Relationship Id="rId6" Type="http://schemas.openxmlformats.org/officeDocument/2006/relationships/hyperlink" Target="https://www.publicdomainpictures.net/en/view-image.php?image=317882&amp;picture=abstract-background" TargetMode="External"/><Relationship Id="rId15" Type="http://schemas.openxmlformats.org/officeDocument/2006/relationships/image" Target="../media/image31.svg"/><Relationship Id="rId23" Type="http://schemas.openxmlformats.org/officeDocument/2006/relationships/image" Target="../media/image90.wmf"/><Relationship Id="rId19" Type="http://schemas.openxmlformats.org/officeDocument/2006/relationships/image" Target="../media/image91.png"/><Relationship Id="rId22" Type="http://schemas.openxmlformats.org/officeDocument/2006/relationships/oleObject" Target="../embeddings/oleObject49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image" Target="../media/image95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6.png"/><Relationship Id="rId12" Type="http://schemas.openxmlformats.org/officeDocument/2006/relationships/oleObject" Target="../embeddings/oleObject5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6.png"/><Relationship Id="rId11" Type="http://schemas.openxmlformats.org/officeDocument/2006/relationships/image" Target="../media/image94.wmf"/><Relationship Id="rId5" Type="http://schemas.openxmlformats.org/officeDocument/2006/relationships/image" Target="../media/image92.wmf"/><Relationship Id="rId10" Type="http://schemas.openxmlformats.org/officeDocument/2006/relationships/oleObject" Target="../embeddings/oleObject52.bin"/><Relationship Id="rId4" Type="http://schemas.openxmlformats.org/officeDocument/2006/relationships/oleObject" Target="../embeddings/oleObject50.bin"/><Relationship Id="rId9" Type="http://schemas.openxmlformats.org/officeDocument/2006/relationships/image" Target="../media/image93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9" Type="http://schemas.openxmlformats.org/officeDocument/2006/relationships/hyperlink" Target="http://www.allwhitebackground.com/colorful-background-images.html" TargetMode="External"/><Relationship Id="rId3" Type="http://schemas.openxmlformats.org/officeDocument/2006/relationships/image" Target="../media/image42.png"/><Relationship Id="rId42" Type="http://schemas.openxmlformats.org/officeDocument/2006/relationships/image" Target="../media/image97.wmf"/><Relationship Id="rId47" Type="http://schemas.openxmlformats.org/officeDocument/2006/relationships/image" Target="../media/image99.wmf"/><Relationship Id="rId46" Type="http://schemas.openxmlformats.org/officeDocument/2006/relationships/oleObject" Target="../embeddings/oleObject56.bin"/><Relationship Id="rId2" Type="http://schemas.openxmlformats.org/officeDocument/2006/relationships/slideLayout" Target="../slideLayouts/slideLayout12.xml"/><Relationship Id="rId41" Type="http://schemas.openxmlformats.org/officeDocument/2006/relationships/oleObject" Target="../embeddings/oleObject54.bin"/><Relationship Id="rId1" Type="http://schemas.openxmlformats.org/officeDocument/2006/relationships/vmlDrawing" Target="../drawings/vmlDrawing11.vml"/><Relationship Id="rId37" Type="http://schemas.openxmlformats.org/officeDocument/2006/relationships/image" Target="../media/image81.jpeg"/><Relationship Id="rId40" Type="http://schemas.openxmlformats.org/officeDocument/2006/relationships/image" Target="../media/image82.png"/><Relationship Id="rId45" Type="http://schemas.openxmlformats.org/officeDocument/2006/relationships/image" Target="../media/image98.wmf"/><Relationship Id="rId36" Type="http://schemas.openxmlformats.org/officeDocument/2006/relationships/image" Target="../media/image31.svg"/><Relationship Id="rId44" Type="http://schemas.openxmlformats.org/officeDocument/2006/relationships/oleObject" Target="../embeddings/oleObject55.bin"/><Relationship Id="rId43" Type="http://schemas.openxmlformats.org/officeDocument/2006/relationships/image" Target="../media/image100.png"/><Relationship Id="rId48" Type="http://schemas.openxmlformats.org/officeDocument/2006/relationships/oleObject" Target="../embeddings/oleObject57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4.gif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openxmlformats.org/officeDocument/2006/relationships/slide" Target="slide2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18" Type="http://schemas.openxmlformats.org/officeDocument/2006/relationships/oleObject" Target="../embeddings/oleObject59.bin"/><Relationship Id="rId3" Type="http://schemas.openxmlformats.org/officeDocument/2006/relationships/audio" Target="../media/media5.mp3"/><Relationship Id="rId21" Type="http://schemas.openxmlformats.org/officeDocument/2006/relationships/image" Target="../media/image110.wmf"/><Relationship Id="rId7" Type="http://schemas.openxmlformats.org/officeDocument/2006/relationships/audio" Target="../media/audio4.wav"/><Relationship Id="rId12" Type="http://schemas.openxmlformats.org/officeDocument/2006/relationships/image" Target="../media/image113.png"/><Relationship Id="rId17" Type="http://schemas.openxmlformats.org/officeDocument/2006/relationships/image" Target="../media/image108.wmf"/><Relationship Id="rId2" Type="http://schemas.microsoft.com/office/2007/relationships/media" Target="../media/media5.mp3"/><Relationship Id="rId16" Type="http://schemas.openxmlformats.org/officeDocument/2006/relationships/oleObject" Target="../embeddings/oleObject58.bin"/><Relationship Id="rId20" Type="http://schemas.openxmlformats.org/officeDocument/2006/relationships/oleObject" Target="../embeddings/oleObject60.bin"/><Relationship Id="rId1" Type="http://schemas.openxmlformats.org/officeDocument/2006/relationships/vmlDrawing" Target="../drawings/vmlDrawing12.vm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115.png"/><Relationship Id="rId10" Type="http://schemas.openxmlformats.org/officeDocument/2006/relationships/image" Target="../media/image112.gif"/><Relationship Id="rId19" Type="http://schemas.openxmlformats.org/officeDocument/2006/relationships/image" Target="../media/image109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1.png"/><Relationship Id="rId14" Type="http://schemas.openxmlformats.org/officeDocument/2006/relationships/image" Target="../media/image114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18" Type="http://schemas.openxmlformats.org/officeDocument/2006/relationships/oleObject" Target="../embeddings/oleObject62.bin"/><Relationship Id="rId3" Type="http://schemas.openxmlformats.org/officeDocument/2006/relationships/audio" Target="../media/media5.mp3"/><Relationship Id="rId21" Type="http://schemas.openxmlformats.org/officeDocument/2006/relationships/image" Target="../media/image118.wmf"/><Relationship Id="rId7" Type="http://schemas.openxmlformats.org/officeDocument/2006/relationships/audio" Target="../media/audio4.wav"/><Relationship Id="rId12" Type="http://schemas.openxmlformats.org/officeDocument/2006/relationships/image" Target="../media/image113.png"/><Relationship Id="rId17" Type="http://schemas.openxmlformats.org/officeDocument/2006/relationships/image" Target="../media/image116.wmf"/><Relationship Id="rId25" Type="http://schemas.openxmlformats.org/officeDocument/2006/relationships/image" Target="../media/image120.wmf"/><Relationship Id="rId2" Type="http://schemas.microsoft.com/office/2007/relationships/media" Target="../media/media5.mp3"/><Relationship Id="rId16" Type="http://schemas.openxmlformats.org/officeDocument/2006/relationships/oleObject" Target="../embeddings/oleObject61.bin"/><Relationship Id="rId20" Type="http://schemas.openxmlformats.org/officeDocument/2006/relationships/oleObject" Target="../embeddings/oleObject63.bin"/><Relationship Id="rId1" Type="http://schemas.openxmlformats.org/officeDocument/2006/relationships/vmlDrawing" Target="../drawings/vmlDrawing13.vm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24" Type="http://schemas.openxmlformats.org/officeDocument/2006/relationships/oleObject" Target="../embeddings/oleObject65.bin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115.png"/><Relationship Id="rId23" Type="http://schemas.openxmlformats.org/officeDocument/2006/relationships/image" Target="../media/image119.wmf"/><Relationship Id="rId10" Type="http://schemas.openxmlformats.org/officeDocument/2006/relationships/image" Target="../media/image112.gif"/><Relationship Id="rId19" Type="http://schemas.openxmlformats.org/officeDocument/2006/relationships/image" Target="../media/image117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1.png"/><Relationship Id="rId14" Type="http://schemas.openxmlformats.org/officeDocument/2006/relationships/image" Target="../media/image114.gif"/><Relationship Id="rId22" Type="http://schemas.openxmlformats.org/officeDocument/2006/relationships/oleObject" Target="../embeddings/oleObject64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18" Type="http://schemas.openxmlformats.org/officeDocument/2006/relationships/image" Target="../media/image121.wmf"/><Relationship Id="rId3" Type="http://schemas.openxmlformats.org/officeDocument/2006/relationships/audio" Target="../media/media5.mp3"/><Relationship Id="rId21" Type="http://schemas.openxmlformats.org/officeDocument/2006/relationships/oleObject" Target="../embeddings/oleObject68.bin"/><Relationship Id="rId7" Type="http://schemas.openxmlformats.org/officeDocument/2006/relationships/audio" Target="../media/audio4.wav"/><Relationship Id="rId12" Type="http://schemas.openxmlformats.org/officeDocument/2006/relationships/image" Target="../media/image113.png"/><Relationship Id="rId17" Type="http://schemas.openxmlformats.org/officeDocument/2006/relationships/oleObject" Target="../embeddings/oleObject66.bin"/><Relationship Id="rId2" Type="http://schemas.microsoft.com/office/2007/relationships/media" Target="../media/media5.mp3"/><Relationship Id="rId16" Type="http://schemas.openxmlformats.org/officeDocument/2006/relationships/image" Target="../media/image125.png"/><Relationship Id="rId20" Type="http://schemas.openxmlformats.org/officeDocument/2006/relationships/image" Target="../media/image122.wmf"/><Relationship Id="rId1" Type="http://schemas.openxmlformats.org/officeDocument/2006/relationships/vmlDrawing" Target="../drawings/vmlDrawing14.vm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24" Type="http://schemas.openxmlformats.org/officeDocument/2006/relationships/image" Target="../media/image124.wmf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115.png"/><Relationship Id="rId23" Type="http://schemas.openxmlformats.org/officeDocument/2006/relationships/oleObject" Target="../embeddings/oleObject69.bin"/><Relationship Id="rId10" Type="http://schemas.openxmlformats.org/officeDocument/2006/relationships/image" Target="../media/image112.gif"/><Relationship Id="rId19" Type="http://schemas.openxmlformats.org/officeDocument/2006/relationships/oleObject" Target="../embeddings/oleObject67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1.png"/><Relationship Id="rId14" Type="http://schemas.openxmlformats.org/officeDocument/2006/relationships/image" Target="../media/image114.gif"/><Relationship Id="rId22" Type="http://schemas.openxmlformats.org/officeDocument/2006/relationships/image" Target="../media/image123.wmf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slide" Target="slide2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slide" Target="slide2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1.bin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10" Type="http://schemas.openxmlformats.org/officeDocument/2006/relationships/slide" Target="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12.gif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HÌNH HỌC 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5420">
            <a:off x="6825765" y="241889"/>
            <a:ext cx="3846381" cy="537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3072" y="402283"/>
            <a:ext cx="1512128" cy="123783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879999" y="4340582"/>
            <a:ext cx="106008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“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chồng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khít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457200" indent="-457200" algn="ctr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457200" indent="-457200" algn="ctr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203349" y="5725577"/>
            <a:ext cx="888274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232582" y="646756"/>
            <a:ext cx="10600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tờ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Gấp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tờ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072" y="1594026"/>
            <a:ext cx="1312509" cy="7382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960" y="1135554"/>
            <a:ext cx="3131373" cy="2758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281" y="1081792"/>
            <a:ext cx="1922387" cy="27207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8130" y="1478744"/>
            <a:ext cx="2276674" cy="20713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556966" y="2396774"/>
            <a:ext cx="2389693" cy="23896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951394" y="3472758"/>
            <a:ext cx="109620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28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ý: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 tam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chồng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chồng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chồng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40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72315" y="2923792"/>
            <a:ext cx="63536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5400" b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97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1932194" y="598343"/>
            <a:ext cx="4878946" cy="469260"/>
          </a:xfrm>
          <a:prstGeom prst="rect">
            <a:avLst/>
          </a:prstGeom>
          <a:solidFill>
            <a:srgbClr val="0033CC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b="1" dirty="0">
              <a:solidFill>
                <a:srgbClr val="FFFF00"/>
              </a:solidFill>
              <a:effectLst>
                <a:glow rad="127000">
                  <a:srgbClr val="00FF4E">
                    <a:alpha val="5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un 9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591357" y="271477"/>
            <a:ext cx="1512128" cy="123783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pic>
        <p:nvPicPr>
          <p:cNvPr id="25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 rot="20975241">
            <a:off x="1678841" y="652579"/>
            <a:ext cx="506707" cy="50670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-1807778" y="1217717"/>
            <a:ext cx="10600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u="sng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u="sng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(SGK/64)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844369" y="3392381"/>
            <a:ext cx="3750265" cy="954107"/>
          </a:xfrm>
          <a:prstGeom prst="rect">
            <a:avLst/>
          </a:prstGeom>
          <a:solidFill>
            <a:schemeClr val="accent4">
              <a:lumMod val="60000"/>
              <a:lumOff val="40000"/>
              <a:alpha val="69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5600" y="3392381"/>
            <a:ext cx="4448175" cy="981075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683933"/>
              </p:ext>
            </p:extLst>
          </p:nvPr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2" name="Equation" r:id="rId17" imgW="114120" imgH="177480" progId="Equation.DSMT4">
                  <p:embed/>
                </p:oleObj>
              </mc:Choice>
              <mc:Fallback>
                <p:oleObj name="Equation" r:id="rId17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11140" y="1035608"/>
            <a:ext cx="4574087" cy="2445377"/>
          </a:xfrm>
          <a:prstGeom prst="rect">
            <a:avLst/>
          </a:prstGeom>
        </p:spPr>
      </p:pic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739698"/>
              </p:ext>
            </p:extLst>
          </p:nvPr>
        </p:nvGraphicFramePr>
        <p:xfrm>
          <a:off x="844369" y="3516313"/>
          <a:ext cx="2648273" cy="386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3" name="Equation" r:id="rId20" imgW="1218960" imgH="177480" progId="Equation.DSMT4">
                  <p:embed/>
                </p:oleObj>
              </mc:Choice>
              <mc:Fallback>
                <p:oleObj name="Equation" r:id="rId20" imgW="1218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44369" y="3516313"/>
                        <a:ext cx="2648273" cy="386206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  <a:alpha val="54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849301" y="1767905"/>
            <a:ext cx="53038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46304" y="5210170"/>
            <a:ext cx="9345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    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,    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,     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16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774721"/>
              </p:ext>
            </p:extLst>
          </p:nvPr>
        </p:nvGraphicFramePr>
        <p:xfrm>
          <a:off x="4964113" y="5210175"/>
          <a:ext cx="449262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4" name="Equation" r:id="rId22" imgW="203040" imgH="253800" progId="Equation.DSMT4">
                  <p:embed/>
                </p:oleObj>
              </mc:Choice>
              <mc:Fallback>
                <p:oleObj name="Equation" r:id="rId22" imgW="2030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4113" y="5210175"/>
                        <a:ext cx="449262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106300"/>
              </p:ext>
            </p:extLst>
          </p:nvPr>
        </p:nvGraphicFramePr>
        <p:xfrm>
          <a:off x="5830093" y="5201905"/>
          <a:ext cx="531813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5" name="Equation" r:id="rId24" imgW="241200" imgH="253800" progId="Equation.DSMT4">
                  <p:embed/>
                </p:oleObj>
              </mc:Choice>
              <mc:Fallback>
                <p:oleObj name="Equation" r:id="rId24" imgW="2412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0093" y="5201905"/>
                        <a:ext cx="531813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607040"/>
              </p:ext>
            </p:extLst>
          </p:nvPr>
        </p:nvGraphicFramePr>
        <p:xfrm>
          <a:off x="6504877" y="5229995"/>
          <a:ext cx="4476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6" name="Equation" r:id="rId26" imgW="203040" imgH="253800" progId="Equation.DSMT4">
                  <p:embed/>
                </p:oleObj>
              </mc:Choice>
              <mc:Fallback>
                <p:oleObj name="Equation" r:id="rId26" imgW="2030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4877" y="5229995"/>
                        <a:ext cx="44767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107664"/>
              </p:ext>
            </p:extLst>
          </p:nvPr>
        </p:nvGraphicFramePr>
        <p:xfrm>
          <a:off x="7321723" y="5216296"/>
          <a:ext cx="531813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7" name="Equation" r:id="rId28" imgW="241200" imgH="253800" progId="Equation.DSMT4">
                  <p:embed/>
                </p:oleObj>
              </mc:Choice>
              <mc:Fallback>
                <p:oleObj name="Equation" r:id="rId28" imgW="2412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1723" y="5216296"/>
                        <a:ext cx="531813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537192"/>
              </p:ext>
            </p:extLst>
          </p:nvPr>
        </p:nvGraphicFramePr>
        <p:xfrm>
          <a:off x="7984582" y="5229995"/>
          <a:ext cx="4762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8" name="Equation" r:id="rId30" imgW="215640" imgH="253800" progId="Equation.DSMT4">
                  <p:embed/>
                </p:oleObj>
              </mc:Choice>
              <mc:Fallback>
                <p:oleObj name="Equation" r:id="rId30" imgW="2156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4582" y="5229995"/>
                        <a:ext cx="4762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8507712"/>
              </p:ext>
            </p:extLst>
          </p:nvPr>
        </p:nvGraphicFramePr>
        <p:xfrm>
          <a:off x="8832476" y="5208565"/>
          <a:ext cx="5588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" name="Equation" r:id="rId32" imgW="253800" imgH="253800" progId="Equation.DSMT4">
                  <p:embed/>
                </p:oleObj>
              </mc:Choice>
              <mc:Fallback>
                <p:oleObj name="Equation" r:id="rId32" imgW="2538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2476" y="5208565"/>
                        <a:ext cx="55880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52400" y="4738369"/>
            <a:ext cx="10962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AB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A’B’, AC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A’C’, BC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B’C’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20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10" name="Sun 9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591357" y="271477"/>
            <a:ext cx="1512128" cy="123783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pic>
        <p:nvPicPr>
          <p:cNvPr id="25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 rot="20975241">
            <a:off x="1678841" y="652579"/>
            <a:ext cx="506707" cy="50670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8790" y="1387653"/>
            <a:ext cx="1463733" cy="1559758"/>
            <a:chOff x="644791" y="2338435"/>
            <a:chExt cx="2665962" cy="2601158"/>
          </a:xfrm>
        </p:grpSpPr>
        <p:pic>
          <p:nvPicPr>
            <p:cNvPr id="13" name="Picture 12" descr="Background pattern&#10;&#10;Description automatically generated">
              <a:extLst>
                <a:ext uri="{FF2B5EF4-FFF2-40B4-BE49-F238E27FC236}">
                  <a16:creationId xmlns:a16="http://schemas.microsoft.com/office/drawing/2014/main" id="{4E208DDE-5F53-487A-916C-A3AE276FA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 l="20349" r="20345" b="-4"/>
            <a:stretch/>
          </p:blipFill>
          <p:spPr>
            <a:xfrm>
              <a:off x="644791" y="2361247"/>
              <a:ext cx="2271197" cy="2578346"/>
            </a:xfrm>
            <a:custGeom>
              <a:avLst/>
              <a:gdLst/>
              <a:ahLst/>
              <a:cxnLst/>
              <a:rect l="l" t="t" r="r" b="b"/>
              <a:pathLst>
                <a:path w="2590737" h="2926956">
                  <a:moveTo>
                    <a:pt x="1463478" y="0"/>
                  </a:moveTo>
                  <a:cubicBezTo>
                    <a:pt x="1867606" y="0"/>
                    <a:pt x="2233476" y="163805"/>
                    <a:pt x="2498313" y="428643"/>
                  </a:cubicBezTo>
                  <a:lnTo>
                    <a:pt x="2501029" y="431631"/>
                  </a:lnTo>
                  <a:lnTo>
                    <a:pt x="2445696" y="582811"/>
                  </a:lnTo>
                  <a:cubicBezTo>
                    <a:pt x="2374039" y="813196"/>
                    <a:pt x="2335437" y="1058145"/>
                    <a:pt x="2335437" y="1312109"/>
                  </a:cubicBezTo>
                  <a:cubicBezTo>
                    <a:pt x="2335437" y="1650728"/>
                    <a:pt x="2404063" y="1973319"/>
                    <a:pt x="2528166" y="2266732"/>
                  </a:cubicBezTo>
                  <a:lnTo>
                    <a:pt x="2590737" y="2396622"/>
                  </a:lnTo>
                  <a:lnTo>
                    <a:pt x="2498313" y="2498313"/>
                  </a:lnTo>
                  <a:cubicBezTo>
                    <a:pt x="2233476" y="2763151"/>
                    <a:pt x="1867606" y="2926956"/>
                    <a:pt x="1463478" y="2926956"/>
                  </a:cubicBezTo>
                  <a:cubicBezTo>
                    <a:pt x="655221" y="2926956"/>
                    <a:pt x="0" y="2271735"/>
                    <a:pt x="0" y="1463478"/>
                  </a:cubicBezTo>
                  <a:cubicBezTo>
                    <a:pt x="0" y="655221"/>
                    <a:pt x="655221" y="0"/>
                    <a:pt x="1463478" y="0"/>
                  </a:cubicBezTo>
                  <a:close/>
                </a:path>
              </a:pathLst>
            </a:custGeom>
          </p:spPr>
        </p:pic>
        <p:pic>
          <p:nvPicPr>
            <p:cNvPr id="14" name="Picture 13" descr="Background pattern&#10;&#10;Description automatically generated">
              <a:extLst>
                <a:ext uri="{FF2B5EF4-FFF2-40B4-BE49-F238E27FC236}">
                  <a16:creationId xmlns:a16="http://schemas.microsoft.com/office/drawing/2014/main" id="{4E208DDE-5F53-487A-916C-A3AE276FA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 l="20349" r="20345" b="-4"/>
            <a:stretch/>
          </p:blipFill>
          <p:spPr>
            <a:xfrm rot="10537398">
              <a:off x="1039556" y="2338435"/>
              <a:ext cx="2271197" cy="2578346"/>
            </a:xfrm>
            <a:custGeom>
              <a:avLst/>
              <a:gdLst/>
              <a:ahLst/>
              <a:cxnLst/>
              <a:rect l="l" t="t" r="r" b="b"/>
              <a:pathLst>
                <a:path w="2590737" h="2926956">
                  <a:moveTo>
                    <a:pt x="1463478" y="0"/>
                  </a:moveTo>
                  <a:cubicBezTo>
                    <a:pt x="1867606" y="0"/>
                    <a:pt x="2233476" y="163805"/>
                    <a:pt x="2498313" y="428643"/>
                  </a:cubicBezTo>
                  <a:lnTo>
                    <a:pt x="2501029" y="431631"/>
                  </a:lnTo>
                  <a:lnTo>
                    <a:pt x="2445696" y="582811"/>
                  </a:lnTo>
                  <a:cubicBezTo>
                    <a:pt x="2374039" y="813196"/>
                    <a:pt x="2335437" y="1058145"/>
                    <a:pt x="2335437" y="1312109"/>
                  </a:cubicBezTo>
                  <a:cubicBezTo>
                    <a:pt x="2335437" y="1650728"/>
                    <a:pt x="2404063" y="1973319"/>
                    <a:pt x="2528166" y="2266732"/>
                  </a:cubicBezTo>
                  <a:lnTo>
                    <a:pt x="2590737" y="2396622"/>
                  </a:lnTo>
                  <a:lnTo>
                    <a:pt x="2498313" y="2498313"/>
                  </a:lnTo>
                  <a:cubicBezTo>
                    <a:pt x="2233476" y="2763151"/>
                    <a:pt x="1867606" y="2926956"/>
                    <a:pt x="1463478" y="2926956"/>
                  </a:cubicBezTo>
                  <a:cubicBezTo>
                    <a:pt x="655221" y="2926956"/>
                    <a:pt x="0" y="2271735"/>
                    <a:pt x="0" y="1463478"/>
                  </a:cubicBezTo>
                  <a:cubicBezTo>
                    <a:pt x="0" y="655221"/>
                    <a:pt x="655221" y="0"/>
                    <a:pt x="1463478" y="0"/>
                  </a:cubicBezTo>
                  <a:close/>
                </a:path>
              </a:pathLst>
            </a:cu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5F0387D-CEB3-4D01-B097-E93181CF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373" y="2582657"/>
              <a:ext cx="1729918" cy="172991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51973" y="2580670"/>
            <a:ext cx="4713390" cy="19897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891780" y="1156294"/>
            <a:ext cx="94309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2 tam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4.11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53167" y="580247"/>
            <a:ext cx="857250" cy="6762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2789" y="3071258"/>
            <a:ext cx="64544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DE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GH, 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DF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GK, EF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HK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-16788" y="4332406"/>
            <a:ext cx="645441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   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105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,    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29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024880"/>
              </p:ext>
            </p:extLst>
          </p:nvPr>
        </p:nvGraphicFramePr>
        <p:xfrm>
          <a:off x="4920167" y="4332406"/>
          <a:ext cx="504824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72" name="Equation" r:id="rId20" imgW="228600" imgH="253800" progId="Equation.DSMT4">
                  <p:embed/>
                </p:oleObj>
              </mc:Choice>
              <mc:Fallback>
                <p:oleObj name="Equation" r:id="rId20" imgW="2286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0167" y="4332406"/>
                        <a:ext cx="504824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09951"/>
              </p:ext>
            </p:extLst>
          </p:nvPr>
        </p:nvGraphicFramePr>
        <p:xfrm>
          <a:off x="5700357" y="4344238"/>
          <a:ext cx="4762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73" name="Equation" r:id="rId22" imgW="215640" imgH="253800" progId="Equation.DSMT4">
                  <p:embed/>
                </p:oleObj>
              </mc:Choice>
              <mc:Fallback>
                <p:oleObj name="Equation" r:id="rId22" imgW="2156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0357" y="4344238"/>
                        <a:ext cx="4762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274611"/>
              </p:ext>
            </p:extLst>
          </p:nvPr>
        </p:nvGraphicFramePr>
        <p:xfrm>
          <a:off x="1716773" y="4883988"/>
          <a:ext cx="4762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74" name="Equation" r:id="rId24" imgW="215640" imgH="253800" progId="Equation.DSMT4">
                  <p:embed/>
                </p:oleObj>
              </mc:Choice>
              <mc:Fallback>
                <p:oleObj name="Equation" r:id="rId24" imgW="2156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6773" y="4883988"/>
                        <a:ext cx="4762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863964"/>
              </p:ext>
            </p:extLst>
          </p:nvPr>
        </p:nvGraphicFramePr>
        <p:xfrm>
          <a:off x="2600325" y="4894263"/>
          <a:ext cx="531813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75" name="Equation" r:id="rId26" imgW="241200" imgH="253800" progId="Equation.DSMT4">
                  <p:embed/>
                </p:oleObj>
              </mc:Choice>
              <mc:Fallback>
                <p:oleObj name="Equation" r:id="rId26" imgW="2412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0325" y="4894263"/>
                        <a:ext cx="531813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64098"/>
              </p:ext>
            </p:extLst>
          </p:nvPr>
        </p:nvGraphicFramePr>
        <p:xfrm>
          <a:off x="3236219" y="4901792"/>
          <a:ext cx="4762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76" name="Equation" r:id="rId28" imgW="215640" imgH="253800" progId="Equation.DSMT4">
                  <p:embed/>
                </p:oleObj>
              </mc:Choice>
              <mc:Fallback>
                <p:oleObj name="Equation" r:id="rId28" imgW="2156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6219" y="4901792"/>
                        <a:ext cx="4762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261020"/>
              </p:ext>
            </p:extLst>
          </p:nvPr>
        </p:nvGraphicFramePr>
        <p:xfrm>
          <a:off x="3992893" y="4930900"/>
          <a:ext cx="503237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77" name="Equation" r:id="rId30" imgW="228600" imgH="253800" progId="Equation.DSMT4">
                  <p:embed/>
                </p:oleObj>
              </mc:Choice>
              <mc:Fallback>
                <p:oleObj name="Equation" r:id="rId30" imgW="2286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2893" y="4930900"/>
                        <a:ext cx="503237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4917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752012" y="148703"/>
            <a:ext cx="11277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3300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rgbClr val="FF3300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61,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(….)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8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 Box 55"/>
          <p:cNvSpPr txBox="1">
            <a:spLocks noChangeArrowheads="1"/>
          </p:cNvSpPr>
          <p:nvPr/>
        </p:nvSpPr>
        <p:spPr bwMode="auto">
          <a:xfrm>
            <a:off x="1198944" y="2877630"/>
            <a:ext cx="1015731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3300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rgbClr val="FF3300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MNP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……………………………....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:…………………………………..……………..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 Box 56"/>
          <p:cNvSpPr txBox="1">
            <a:spLocks noChangeArrowheads="1"/>
          </p:cNvSpPr>
          <p:nvPr/>
        </p:nvSpPr>
        <p:spPr bwMode="auto">
          <a:xfrm>
            <a:off x="1178230" y="4116326"/>
            <a:ext cx="835023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3300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rgbClr val="FF3300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………………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……………..…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……….……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0" name="Object 66"/>
          <p:cNvGraphicFramePr>
            <a:graphicFrameLocks noGrp="1" noChangeAspect="1"/>
          </p:cNvGraphicFramePr>
          <p:nvPr>
            <p:ph/>
            <p:extLst/>
          </p:nvPr>
        </p:nvGraphicFramePr>
        <p:xfrm>
          <a:off x="1179513" y="6056314"/>
          <a:ext cx="8805862" cy="536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" name="Equation" r:id="rId4" imgW="9258120" imgH="495000" progId="Equation.DSMT4">
                  <p:embed/>
                </p:oleObj>
              </mc:Choice>
              <mc:Fallback>
                <p:oleObj name="Equation" r:id="rId4" imgW="9258120" imgH="495000" progId="Equation.DSMT4">
                  <p:embed/>
                  <p:pic>
                    <p:nvPicPr>
                      <p:cNvPr id="6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13" y="6056314"/>
                        <a:ext cx="8805862" cy="536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70"/>
          <p:cNvSpPr>
            <a:spLocks noChangeArrowheads="1"/>
          </p:cNvSpPr>
          <p:nvPr/>
        </p:nvSpPr>
        <p:spPr bwMode="auto">
          <a:xfrm>
            <a:off x="5373458" y="2373011"/>
            <a:ext cx="16663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ình</a:t>
            </a:r>
            <a:r>
              <a:rPr lang="en-US" sz="2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61</a:t>
            </a:r>
            <a:endParaRPr lang="en-US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4"/>
          <p:cNvGrpSpPr>
            <a:grpSpLocks/>
          </p:cNvGrpSpPr>
          <p:nvPr/>
        </p:nvGrpSpPr>
        <p:grpSpPr bwMode="auto">
          <a:xfrm>
            <a:off x="2932350" y="784413"/>
            <a:ext cx="2492375" cy="1792288"/>
            <a:chOff x="1324" y="1598"/>
            <a:chExt cx="1309" cy="1114"/>
          </a:xfrm>
        </p:grpSpPr>
        <p:sp>
          <p:nvSpPr>
            <p:cNvPr id="64" name="Arc 5"/>
            <p:cNvSpPr>
              <a:spLocks/>
            </p:cNvSpPr>
            <p:nvPr/>
          </p:nvSpPr>
          <p:spPr bwMode="auto">
            <a:xfrm>
              <a:off x="1395" y="2279"/>
              <a:ext cx="177" cy="196"/>
            </a:xfrm>
            <a:custGeom>
              <a:avLst/>
              <a:gdLst>
                <a:gd name="T0" fmla="*/ 85 w 21600"/>
                <a:gd name="T1" fmla="*/ 0 h 23084"/>
                <a:gd name="T2" fmla="*/ 174 w 21600"/>
                <a:gd name="T3" fmla="*/ 196 h 23084"/>
                <a:gd name="T4" fmla="*/ 0 w 21600"/>
                <a:gd name="T5" fmla="*/ 161 h 230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3084" fill="none" extrusionOk="0">
                  <a:moveTo>
                    <a:pt x="10429" y="0"/>
                  </a:moveTo>
                  <a:cubicBezTo>
                    <a:pt x="17320" y="3799"/>
                    <a:pt x="21600" y="11046"/>
                    <a:pt x="21600" y="18915"/>
                  </a:cubicBezTo>
                  <a:cubicBezTo>
                    <a:pt x="21600" y="20314"/>
                    <a:pt x="21463" y="21710"/>
                    <a:pt x="21193" y="23083"/>
                  </a:cubicBezTo>
                </a:path>
                <a:path w="21600" h="23084" stroke="0" extrusionOk="0">
                  <a:moveTo>
                    <a:pt x="10429" y="0"/>
                  </a:moveTo>
                  <a:cubicBezTo>
                    <a:pt x="17320" y="3799"/>
                    <a:pt x="21600" y="11046"/>
                    <a:pt x="21600" y="18915"/>
                  </a:cubicBezTo>
                  <a:cubicBezTo>
                    <a:pt x="21600" y="20314"/>
                    <a:pt x="21463" y="21710"/>
                    <a:pt x="21193" y="23083"/>
                  </a:cubicBezTo>
                  <a:lnTo>
                    <a:pt x="0" y="18915"/>
                  </a:lnTo>
                  <a:lnTo>
                    <a:pt x="10429" y="0"/>
                  </a:lnTo>
                  <a:close/>
                </a:path>
              </a:pathLst>
            </a:cu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Arc 6"/>
            <p:cNvSpPr>
              <a:spLocks/>
            </p:cNvSpPr>
            <p:nvPr/>
          </p:nvSpPr>
          <p:spPr bwMode="auto">
            <a:xfrm>
              <a:off x="1369" y="2328"/>
              <a:ext cx="142" cy="158"/>
            </a:xfrm>
            <a:custGeom>
              <a:avLst/>
              <a:gdLst>
                <a:gd name="T0" fmla="*/ 80 w 21600"/>
                <a:gd name="T1" fmla="*/ 0 h 23340"/>
                <a:gd name="T2" fmla="*/ 137 w 21600"/>
                <a:gd name="T3" fmla="*/ 158 h 23340"/>
                <a:gd name="T4" fmla="*/ 0 w 21600"/>
                <a:gd name="T5" fmla="*/ 121 h 233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3340" fill="none" extrusionOk="0">
                  <a:moveTo>
                    <a:pt x="12206" y="-1"/>
                  </a:moveTo>
                  <a:cubicBezTo>
                    <a:pt x="18085" y="4026"/>
                    <a:pt x="21600" y="10694"/>
                    <a:pt x="21600" y="17820"/>
                  </a:cubicBezTo>
                  <a:cubicBezTo>
                    <a:pt x="21600" y="19683"/>
                    <a:pt x="21358" y="21538"/>
                    <a:pt x="20882" y="23339"/>
                  </a:cubicBezTo>
                </a:path>
                <a:path w="21600" h="23340" stroke="0" extrusionOk="0">
                  <a:moveTo>
                    <a:pt x="12206" y="-1"/>
                  </a:moveTo>
                  <a:cubicBezTo>
                    <a:pt x="18085" y="4026"/>
                    <a:pt x="21600" y="10694"/>
                    <a:pt x="21600" y="17820"/>
                  </a:cubicBezTo>
                  <a:cubicBezTo>
                    <a:pt x="21600" y="19683"/>
                    <a:pt x="21358" y="21538"/>
                    <a:pt x="20882" y="23339"/>
                  </a:cubicBezTo>
                  <a:lnTo>
                    <a:pt x="0" y="17820"/>
                  </a:lnTo>
                  <a:lnTo>
                    <a:pt x="12206" y="-1"/>
                  </a:lnTo>
                  <a:close/>
                </a:path>
              </a:pathLst>
            </a:cu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Arc 7"/>
            <p:cNvSpPr>
              <a:spLocks/>
            </p:cNvSpPr>
            <p:nvPr/>
          </p:nvSpPr>
          <p:spPr bwMode="auto">
            <a:xfrm>
              <a:off x="1722" y="1863"/>
              <a:ext cx="211" cy="119"/>
            </a:xfrm>
            <a:custGeom>
              <a:avLst/>
              <a:gdLst>
                <a:gd name="T0" fmla="*/ 211 w 39570"/>
                <a:gd name="T1" fmla="*/ 18 h 21600"/>
                <a:gd name="T2" fmla="*/ 0 w 39570"/>
                <a:gd name="T3" fmla="*/ 64 h 21600"/>
                <a:gd name="T4" fmla="*/ 97 w 3957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570" h="21600" fill="none" extrusionOk="0">
                  <a:moveTo>
                    <a:pt x="39570" y="3230"/>
                  </a:moveTo>
                  <a:cubicBezTo>
                    <a:pt x="37972" y="13791"/>
                    <a:pt x="28895" y="21599"/>
                    <a:pt x="18213" y="21600"/>
                  </a:cubicBezTo>
                  <a:cubicBezTo>
                    <a:pt x="10834" y="21600"/>
                    <a:pt x="3967" y="17833"/>
                    <a:pt x="0" y="11612"/>
                  </a:cubicBezTo>
                </a:path>
                <a:path w="39570" h="21600" stroke="0" extrusionOk="0">
                  <a:moveTo>
                    <a:pt x="39570" y="3230"/>
                  </a:moveTo>
                  <a:cubicBezTo>
                    <a:pt x="37972" y="13791"/>
                    <a:pt x="28895" y="21599"/>
                    <a:pt x="18213" y="21600"/>
                  </a:cubicBezTo>
                  <a:cubicBezTo>
                    <a:pt x="10834" y="21600"/>
                    <a:pt x="3967" y="17833"/>
                    <a:pt x="0" y="11612"/>
                  </a:cubicBezTo>
                  <a:lnTo>
                    <a:pt x="18213" y="0"/>
                  </a:lnTo>
                  <a:lnTo>
                    <a:pt x="39570" y="3230"/>
                  </a:lnTo>
                  <a:close/>
                </a:path>
              </a:pathLst>
            </a:cu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8"/>
            <p:cNvSpPr>
              <a:spLocks noChangeShapeType="1"/>
            </p:cNvSpPr>
            <p:nvPr/>
          </p:nvSpPr>
          <p:spPr bwMode="auto">
            <a:xfrm flipH="1">
              <a:off x="1342" y="1781"/>
              <a:ext cx="486" cy="703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9"/>
            <p:cNvSpPr>
              <a:spLocks noChangeShapeType="1"/>
            </p:cNvSpPr>
            <p:nvPr/>
          </p:nvSpPr>
          <p:spPr bwMode="auto">
            <a:xfrm>
              <a:off x="1828" y="1781"/>
              <a:ext cx="779" cy="703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10"/>
            <p:cNvSpPr>
              <a:spLocks noChangeShapeType="1"/>
            </p:cNvSpPr>
            <p:nvPr/>
          </p:nvSpPr>
          <p:spPr bwMode="auto">
            <a:xfrm>
              <a:off x="1342" y="2484"/>
              <a:ext cx="1265" cy="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11"/>
            <p:cNvSpPr>
              <a:spLocks noChangeShapeType="1"/>
            </p:cNvSpPr>
            <p:nvPr/>
          </p:nvSpPr>
          <p:spPr bwMode="auto">
            <a:xfrm>
              <a:off x="1545" y="2064"/>
              <a:ext cx="106" cy="10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2"/>
            <p:cNvSpPr>
              <a:spLocks noChangeShapeType="1"/>
            </p:cNvSpPr>
            <p:nvPr/>
          </p:nvSpPr>
          <p:spPr bwMode="auto">
            <a:xfrm flipH="1">
              <a:off x="2120" y="2037"/>
              <a:ext cx="89" cy="9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3"/>
            <p:cNvSpPr>
              <a:spLocks noChangeShapeType="1"/>
            </p:cNvSpPr>
            <p:nvPr/>
          </p:nvSpPr>
          <p:spPr bwMode="auto">
            <a:xfrm>
              <a:off x="1864" y="2411"/>
              <a:ext cx="132" cy="137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4"/>
            <p:cNvSpPr>
              <a:spLocks noChangeShapeType="1"/>
            </p:cNvSpPr>
            <p:nvPr/>
          </p:nvSpPr>
          <p:spPr bwMode="auto">
            <a:xfrm flipH="1">
              <a:off x="1881" y="2384"/>
              <a:ext cx="98" cy="174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5"/>
            <p:cNvSpPr>
              <a:spLocks noChangeShapeType="1"/>
            </p:cNvSpPr>
            <p:nvPr/>
          </p:nvSpPr>
          <p:spPr bwMode="auto">
            <a:xfrm flipH="1">
              <a:off x="2138" y="2064"/>
              <a:ext cx="88" cy="9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Rectangle 16"/>
            <p:cNvSpPr>
              <a:spLocks noChangeArrowheads="1"/>
            </p:cNvSpPr>
            <p:nvPr/>
          </p:nvSpPr>
          <p:spPr bwMode="auto">
            <a:xfrm>
              <a:off x="2535" y="2521"/>
              <a:ext cx="8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None/>
              </a:pPr>
              <a:r>
                <a:rPr lang="en-US" altLang="en-US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altLang="en-US" sz="20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Rectangle 17"/>
            <p:cNvSpPr>
              <a:spLocks noChangeArrowheads="1"/>
            </p:cNvSpPr>
            <p:nvPr/>
          </p:nvSpPr>
          <p:spPr bwMode="auto">
            <a:xfrm>
              <a:off x="1324" y="2520"/>
              <a:ext cx="81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None/>
              </a:pPr>
              <a:r>
                <a:rPr lang="en-US" altLang="en-US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en-US" sz="20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18"/>
            <p:cNvSpPr>
              <a:spLocks noChangeArrowheads="1"/>
            </p:cNvSpPr>
            <p:nvPr/>
          </p:nvSpPr>
          <p:spPr bwMode="auto">
            <a:xfrm>
              <a:off x="1793" y="1598"/>
              <a:ext cx="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None/>
              </a:pPr>
              <a:r>
                <a:rPr lang="en-US" altLang="en-US" sz="20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altLang="en-US" sz="20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Oval 19"/>
            <p:cNvSpPr>
              <a:spLocks noChangeArrowheads="1"/>
            </p:cNvSpPr>
            <p:nvPr/>
          </p:nvSpPr>
          <p:spPr bwMode="auto">
            <a:xfrm>
              <a:off x="1810" y="1762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Oval 20"/>
            <p:cNvSpPr>
              <a:spLocks noChangeArrowheads="1"/>
            </p:cNvSpPr>
            <p:nvPr/>
          </p:nvSpPr>
          <p:spPr bwMode="auto">
            <a:xfrm>
              <a:off x="1324" y="2466"/>
              <a:ext cx="44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Oval 21"/>
            <p:cNvSpPr>
              <a:spLocks noChangeArrowheads="1"/>
            </p:cNvSpPr>
            <p:nvPr/>
          </p:nvSpPr>
          <p:spPr bwMode="auto">
            <a:xfrm>
              <a:off x="2589" y="2466"/>
              <a:ext cx="44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1" name="Group 58"/>
          <p:cNvGrpSpPr>
            <a:grpSpLocks/>
          </p:cNvGrpSpPr>
          <p:nvPr/>
        </p:nvGrpSpPr>
        <p:grpSpPr bwMode="auto">
          <a:xfrm flipH="1">
            <a:off x="6851295" y="675781"/>
            <a:ext cx="2498087" cy="1793875"/>
            <a:chOff x="1321" y="1598"/>
            <a:chExt cx="1312" cy="1115"/>
          </a:xfrm>
        </p:grpSpPr>
        <p:sp>
          <p:nvSpPr>
            <p:cNvPr id="82" name="Arc 59"/>
            <p:cNvSpPr>
              <a:spLocks/>
            </p:cNvSpPr>
            <p:nvPr/>
          </p:nvSpPr>
          <p:spPr bwMode="auto">
            <a:xfrm>
              <a:off x="1395" y="2279"/>
              <a:ext cx="177" cy="196"/>
            </a:xfrm>
            <a:custGeom>
              <a:avLst/>
              <a:gdLst>
                <a:gd name="T0" fmla="*/ 85 w 21600"/>
                <a:gd name="T1" fmla="*/ 0 h 23084"/>
                <a:gd name="T2" fmla="*/ 174 w 21600"/>
                <a:gd name="T3" fmla="*/ 196 h 23084"/>
                <a:gd name="T4" fmla="*/ 0 w 21600"/>
                <a:gd name="T5" fmla="*/ 161 h 230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3084" fill="none" extrusionOk="0">
                  <a:moveTo>
                    <a:pt x="10429" y="0"/>
                  </a:moveTo>
                  <a:cubicBezTo>
                    <a:pt x="17320" y="3799"/>
                    <a:pt x="21600" y="11046"/>
                    <a:pt x="21600" y="18915"/>
                  </a:cubicBezTo>
                  <a:cubicBezTo>
                    <a:pt x="21600" y="20314"/>
                    <a:pt x="21463" y="21710"/>
                    <a:pt x="21193" y="23083"/>
                  </a:cubicBezTo>
                </a:path>
                <a:path w="21600" h="23084" stroke="0" extrusionOk="0">
                  <a:moveTo>
                    <a:pt x="10429" y="0"/>
                  </a:moveTo>
                  <a:cubicBezTo>
                    <a:pt x="17320" y="3799"/>
                    <a:pt x="21600" y="11046"/>
                    <a:pt x="21600" y="18915"/>
                  </a:cubicBezTo>
                  <a:cubicBezTo>
                    <a:pt x="21600" y="20314"/>
                    <a:pt x="21463" y="21710"/>
                    <a:pt x="21193" y="23083"/>
                  </a:cubicBezTo>
                  <a:lnTo>
                    <a:pt x="0" y="18915"/>
                  </a:lnTo>
                  <a:lnTo>
                    <a:pt x="10429" y="0"/>
                  </a:lnTo>
                  <a:close/>
                </a:path>
              </a:pathLst>
            </a:cu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Arc 60"/>
            <p:cNvSpPr>
              <a:spLocks/>
            </p:cNvSpPr>
            <p:nvPr/>
          </p:nvSpPr>
          <p:spPr bwMode="auto">
            <a:xfrm>
              <a:off x="1369" y="2328"/>
              <a:ext cx="142" cy="158"/>
            </a:xfrm>
            <a:custGeom>
              <a:avLst/>
              <a:gdLst>
                <a:gd name="T0" fmla="*/ 80 w 21600"/>
                <a:gd name="T1" fmla="*/ 0 h 23340"/>
                <a:gd name="T2" fmla="*/ 137 w 21600"/>
                <a:gd name="T3" fmla="*/ 158 h 23340"/>
                <a:gd name="T4" fmla="*/ 0 w 21600"/>
                <a:gd name="T5" fmla="*/ 121 h 233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3340" fill="none" extrusionOk="0">
                  <a:moveTo>
                    <a:pt x="12206" y="-1"/>
                  </a:moveTo>
                  <a:cubicBezTo>
                    <a:pt x="18085" y="4026"/>
                    <a:pt x="21600" y="10694"/>
                    <a:pt x="21600" y="17820"/>
                  </a:cubicBezTo>
                  <a:cubicBezTo>
                    <a:pt x="21600" y="19683"/>
                    <a:pt x="21358" y="21538"/>
                    <a:pt x="20882" y="23339"/>
                  </a:cubicBezTo>
                </a:path>
                <a:path w="21600" h="23340" stroke="0" extrusionOk="0">
                  <a:moveTo>
                    <a:pt x="12206" y="-1"/>
                  </a:moveTo>
                  <a:cubicBezTo>
                    <a:pt x="18085" y="4026"/>
                    <a:pt x="21600" y="10694"/>
                    <a:pt x="21600" y="17820"/>
                  </a:cubicBezTo>
                  <a:cubicBezTo>
                    <a:pt x="21600" y="19683"/>
                    <a:pt x="21358" y="21538"/>
                    <a:pt x="20882" y="23339"/>
                  </a:cubicBezTo>
                  <a:lnTo>
                    <a:pt x="0" y="17820"/>
                  </a:lnTo>
                  <a:lnTo>
                    <a:pt x="12206" y="-1"/>
                  </a:lnTo>
                  <a:close/>
                </a:path>
              </a:pathLst>
            </a:cu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Arc 61"/>
            <p:cNvSpPr>
              <a:spLocks/>
            </p:cNvSpPr>
            <p:nvPr/>
          </p:nvSpPr>
          <p:spPr bwMode="auto">
            <a:xfrm>
              <a:off x="1722" y="1863"/>
              <a:ext cx="211" cy="119"/>
            </a:xfrm>
            <a:custGeom>
              <a:avLst/>
              <a:gdLst>
                <a:gd name="T0" fmla="*/ 211 w 39570"/>
                <a:gd name="T1" fmla="*/ 18 h 21600"/>
                <a:gd name="T2" fmla="*/ 0 w 39570"/>
                <a:gd name="T3" fmla="*/ 64 h 21600"/>
                <a:gd name="T4" fmla="*/ 97 w 3957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570" h="21600" fill="none" extrusionOk="0">
                  <a:moveTo>
                    <a:pt x="39570" y="3230"/>
                  </a:moveTo>
                  <a:cubicBezTo>
                    <a:pt x="37972" y="13791"/>
                    <a:pt x="28895" y="21599"/>
                    <a:pt x="18213" y="21600"/>
                  </a:cubicBezTo>
                  <a:cubicBezTo>
                    <a:pt x="10834" y="21600"/>
                    <a:pt x="3967" y="17833"/>
                    <a:pt x="0" y="11612"/>
                  </a:cubicBezTo>
                </a:path>
                <a:path w="39570" h="21600" stroke="0" extrusionOk="0">
                  <a:moveTo>
                    <a:pt x="39570" y="3230"/>
                  </a:moveTo>
                  <a:cubicBezTo>
                    <a:pt x="37972" y="13791"/>
                    <a:pt x="28895" y="21599"/>
                    <a:pt x="18213" y="21600"/>
                  </a:cubicBezTo>
                  <a:cubicBezTo>
                    <a:pt x="10834" y="21600"/>
                    <a:pt x="3967" y="17833"/>
                    <a:pt x="0" y="11612"/>
                  </a:cubicBezTo>
                  <a:lnTo>
                    <a:pt x="18213" y="0"/>
                  </a:lnTo>
                  <a:lnTo>
                    <a:pt x="39570" y="3230"/>
                  </a:lnTo>
                  <a:close/>
                </a:path>
              </a:pathLst>
            </a:cu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62"/>
            <p:cNvSpPr>
              <a:spLocks noChangeShapeType="1"/>
            </p:cNvSpPr>
            <p:nvPr/>
          </p:nvSpPr>
          <p:spPr bwMode="auto">
            <a:xfrm flipH="1">
              <a:off x="1342" y="1781"/>
              <a:ext cx="486" cy="703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63"/>
            <p:cNvSpPr>
              <a:spLocks noChangeShapeType="1"/>
            </p:cNvSpPr>
            <p:nvPr/>
          </p:nvSpPr>
          <p:spPr bwMode="auto">
            <a:xfrm>
              <a:off x="1828" y="1781"/>
              <a:ext cx="779" cy="703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64"/>
            <p:cNvSpPr>
              <a:spLocks noChangeShapeType="1"/>
            </p:cNvSpPr>
            <p:nvPr/>
          </p:nvSpPr>
          <p:spPr bwMode="auto">
            <a:xfrm>
              <a:off x="1342" y="2484"/>
              <a:ext cx="1265" cy="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65"/>
            <p:cNvSpPr>
              <a:spLocks noChangeShapeType="1"/>
            </p:cNvSpPr>
            <p:nvPr/>
          </p:nvSpPr>
          <p:spPr bwMode="auto">
            <a:xfrm>
              <a:off x="1545" y="2064"/>
              <a:ext cx="106" cy="10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66"/>
            <p:cNvSpPr>
              <a:spLocks noChangeShapeType="1"/>
            </p:cNvSpPr>
            <p:nvPr/>
          </p:nvSpPr>
          <p:spPr bwMode="auto">
            <a:xfrm flipH="1">
              <a:off x="2120" y="2037"/>
              <a:ext cx="89" cy="9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67"/>
            <p:cNvSpPr>
              <a:spLocks noChangeShapeType="1"/>
            </p:cNvSpPr>
            <p:nvPr/>
          </p:nvSpPr>
          <p:spPr bwMode="auto">
            <a:xfrm>
              <a:off x="1864" y="2411"/>
              <a:ext cx="132" cy="137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68"/>
            <p:cNvSpPr>
              <a:spLocks noChangeShapeType="1"/>
            </p:cNvSpPr>
            <p:nvPr/>
          </p:nvSpPr>
          <p:spPr bwMode="auto">
            <a:xfrm flipH="1">
              <a:off x="1881" y="2384"/>
              <a:ext cx="98" cy="174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69"/>
            <p:cNvSpPr>
              <a:spLocks noChangeShapeType="1"/>
            </p:cNvSpPr>
            <p:nvPr/>
          </p:nvSpPr>
          <p:spPr bwMode="auto">
            <a:xfrm flipH="1">
              <a:off x="2138" y="2064"/>
              <a:ext cx="88" cy="9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Rectangle 70"/>
            <p:cNvSpPr>
              <a:spLocks noChangeArrowheads="1"/>
            </p:cNvSpPr>
            <p:nvPr/>
          </p:nvSpPr>
          <p:spPr bwMode="auto">
            <a:xfrm>
              <a:off x="1321" y="2522"/>
              <a:ext cx="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itchFamily="2" charset="2"/>
                <a:buNone/>
                <a:defRPr/>
              </a:pPr>
              <a:r>
                <a:rPr lang="en-US" altLang="en-US" sz="2000" b="1" dirty="0" smtClean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94" name="Rectangle 71"/>
            <p:cNvSpPr>
              <a:spLocks noChangeArrowheads="1"/>
            </p:cNvSpPr>
            <p:nvPr/>
          </p:nvSpPr>
          <p:spPr bwMode="auto">
            <a:xfrm>
              <a:off x="2559" y="2521"/>
              <a:ext cx="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None/>
              </a:pPr>
              <a:r>
                <a:rPr lang="en-US" altLang="en-US" b="1" dirty="0" smtClean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Rectangle 72"/>
            <p:cNvSpPr>
              <a:spLocks noChangeArrowheads="1"/>
            </p:cNvSpPr>
            <p:nvPr/>
          </p:nvSpPr>
          <p:spPr bwMode="auto">
            <a:xfrm>
              <a:off x="1763" y="1598"/>
              <a:ext cx="127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115000"/>
                <a:buFont typeface="Wingdings" panose="05000000000000000000" pitchFamily="2" charset="2"/>
                <a:buNone/>
              </a:pPr>
              <a:r>
                <a:rPr lang="en-US" altLang="en-US" sz="20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altLang="en-US" sz="20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Oval 73"/>
            <p:cNvSpPr>
              <a:spLocks noChangeArrowheads="1"/>
            </p:cNvSpPr>
            <p:nvPr/>
          </p:nvSpPr>
          <p:spPr bwMode="auto">
            <a:xfrm>
              <a:off x="1810" y="1762"/>
              <a:ext cx="45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Oval 74"/>
            <p:cNvSpPr>
              <a:spLocks noChangeArrowheads="1"/>
            </p:cNvSpPr>
            <p:nvPr/>
          </p:nvSpPr>
          <p:spPr bwMode="auto">
            <a:xfrm>
              <a:off x="1324" y="2466"/>
              <a:ext cx="44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Oval 75"/>
            <p:cNvSpPr>
              <a:spLocks noChangeArrowheads="1"/>
            </p:cNvSpPr>
            <p:nvPr/>
          </p:nvSpPr>
          <p:spPr bwMode="auto">
            <a:xfrm>
              <a:off x="2589" y="2466"/>
              <a:ext cx="44" cy="46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00" name="Object 66"/>
          <p:cNvGraphicFramePr>
            <a:graphicFrameLocks noGrp="1" noChangeAspect="1"/>
          </p:cNvGraphicFramePr>
          <p:nvPr>
            <p:ph/>
            <p:extLst/>
          </p:nvPr>
        </p:nvGraphicFramePr>
        <p:xfrm>
          <a:off x="3554968" y="3671024"/>
          <a:ext cx="3071813" cy="377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7" name="Equation" r:id="rId6" imgW="2273040" imgH="317160" progId="Equation.DSMT4">
                  <p:embed/>
                </p:oleObj>
              </mc:Choice>
              <mc:Fallback>
                <p:oleObj name="Equation" r:id="rId6" imgW="2273040" imgH="317160" progId="Equation.DSMT4">
                  <p:embed/>
                  <p:pic>
                    <p:nvPicPr>
                      <p:cNvPr id="10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4968" y="3671024"/>
                        <a:ext cx="3071813" cy="3775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Text Box 55"/>
          <p:cNvSpPr txBox="1">
            <a:spLocks noChangeArrowheads="1"/>
          </p:cNvSpPr>
          <p:nvPr/>
        </p:nvSpPr>
        <p:spPr bwMode="auto">
          <a:xfrm>
            <a:off x="6280186" y="2838060"/>
            <a:ext cx="2261436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3300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rgbClr val="FF3300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 Box 55"/>
          <p:cNvSpPr txBox="1">
            <a:spLocks noChangeArrowheads="1"/>
          </p:cNvSpPr>
          <p:nvPr/>
        </p:nvSpPr>
        <p:spPr bwMode="auto">
          <a:xfrm>
            <a:off x="6697345" y="4076756"/>
            <a:ext cx="22614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3300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rgbClr val="FF3300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ỉnh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 Box 55"/>
          <p:cNvSpPr txBox="1">
            <a:spLocks noChangeArrowheads="1"/>
          </p:cNvSpPr>
          <p:nvPr/>
        </p:nvSpPr>
        <p:spPr bwMode="auto">
          <a:xfrm>
            <a:off x="6645429" y="4715472"/>
            <a:ext cx="2261436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3300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rgbClr val="FF3300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 Box 55"/>
          <p:cNvSpPr txBox="1">
            <a:spLocks noChangeArrowheads="1"/>
          </p:cNvSpPr>
          <p:nvPr/>
        </p:nvSpPr>
        <p:spPr bwMode="auto">
          <a:xfrm>
            <a:off x="7201912" y="5334903"/>
            <a:ext cx="22614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3300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rgbClr val="FF3300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FF33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MP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7" name="Object 66"/>
          <p:cNvGraphicFramePr>
            <a:graphicFrameLocks noGrp="1" noChangeAspect="1"/>
          </p:cNvGraphicFramePr>
          <p:nvPr>
            <p:ph/>
            <p:extLst/>
          </p:nvPr>
        </p:nvGraphicFramePr>
        <p:xfrm>
          <a:off x="2721297" y="6132224"/>
          <a:ext cx="12906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8" name="Equation" r:id="rId8" imgW="1041120" imgH="304560" progId="Equation.DSMT4">
                  <p:embed/>
                </p:oleObj>
              </mc:Choice>
              <mc:Fallback>
                <p:oleObj name="Equation" r:id="rId8" imgW="1041120" imgH="304560" progId="Equation.DSMT4">
                  <p:embed/>
                  <p:pic>
                    <p:nvPicPr>
                      <p:cNvPr id="107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1297" y="6132224"/>
                        <a:ext cx="1290638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" name="Object 66"/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5354638" y="6153150"/>
          <a:ext cx="1290637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9" name="Equation" r:id="rId10" imgW="1066680" imgH="304560" progId="Equation.DSMT4">
                  <p:embed/>
                </p:oleObj>
              </mc:Choice>
              <mc:Fallback>
                <p:oleObj name="Equation" r:id="rId10" imgW="1066680" imgH="304560" progId="Equation.DSMT4">
                  <p:embed/>
                  <p:pic>
                    <p:nvPicPr>
                      <p:cNvPr id="108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4638" y="6153150"/>
                        <a:ext cx="1290637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" name="Object 66"/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7737015" y="6123654"/>
          <a:ext cx="70485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0" name="Equation" r:id="rId12" imgW="558720" imgH="291960" progId="Equation.DSMT4">
                  <p:embed/>
                </p:oleObj>
              </mc:Choice>
              <mc:Fallback>
                <p:oleObj name="Equation" r:id="rId12" imgW="558720" imgH="291960" progId="Equation.DSMT4">
                  <p:embed/>
                  <p:pic>
                    <p:nvPicPr>
                      <p:cNvPr id="109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7015" y="6123654"/>
                        <a:ext cx="70485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" name="Object 66"/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9306083" y="6007811"/>
          <a:ext cx="368859" cy="483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1" name="Equation" r:id="rId14" imgW="330120" imgH="431640" progId="Equation.DSMT4">
                  <p:embed/>
                </p:oleObj>
              </mc:Choice>
              <mc:Fallback>
                <p:oleObj name="Equation" r:id="rId14" imgW="330120" imgH="431640" progId="Equation.DSMT4">
                  <p:embed/>
                  <p:pic>
                    <p:nvPicPr>
                      <p:cNvPr id="11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6083" y="6007811"/>
                        <a:ext cx="368859" cy="4834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5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225" y="153152"/>
            <a:ext cx="8572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00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8" grpId="0"/>
      <p:bldP spid="59" grpId="0"/>
      <p:bldP spid="61" grpId="0"/>
      <p:bldP spid="101" grpId="0"/>
      <p:bldP spid="102" grpId="0"/>
      <p:bldP spid="103" grpId="0"/>
      <p:bldP spid="10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694495" y="781547"/>
            <a:ext cx="1472971" cy="533400"/>
          </a:xfrm>
          <a:prstGeom prst="star8">
            <a:avLst>
              <a:gd name="adj" fmla="val 38250"/>
            </a:avLst>
          </a:prstGeom>
          <a:solidFill>
            <a:srgbClr val="BBE0E3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Ví</a:t>
            </a:r>
            <a:r>
              <a:rPr kumimoji="0" lang="en-US" alt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dụ</a:t>
            </a:r>
            <a:r>
              <a:rPr kumimoji="0" lang="en-US" alt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1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106179" y="1178668"/>
            <a:ext cx="977825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Cho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ABC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MNP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AB = MN, BC = NP, CA = PM,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rằng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a)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b)  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844522"/>
              </p:ext>
            </p:extLst>
          </p:nvPr>
        </p:nvGraphicFramePr>
        <p:xfrm>
          <a:off x="1106179" y="1575361"/>
          <a:ext cx="2369912" cy="591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5" name="Equation" r:id="rId4" imgW="977760" imgH="253800" progId="Equation.DSMT4">
                  <p:embed/>
                </p:oleObj>
              </mc:Choice>
              <mc:Fallback>
                <p:oleObj name="Equation" r:id="rId4" imgW="9777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6179" y="1575361"/>
                        <a:ext cx="2369912" cy="5916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422160"/>
              </p:ext>
            </p:extLst>
          </p:nvPr>
        </p:nvGraphicFramePr>
        <p:xfrm>
          <a:off x="1430980" y="1993878"/>
          <a:ext cx="1138237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6" name="Equation" r:id="rId6" imgW="469800" imgH="253800" progId="Equation.DSMT4">
                  <p:embed/>
                </p:oleObj>
              </mc:Choice>
              <mc:Fallback>
                <p:oleObj name="Equation" r:id="rId6" imgW="4698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0980" y="1993878"/>
                        <a:ext cx="1138237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489653"/>
              </p:ext>
            </p:extLst>
          </p:nvPr>
        </p:nvGraphicFramePr>
        <p:xfrm>
          <a:off x="1562928" y="2549523"/>
          <a:ext cx="243046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7" name="Equation" r:id="rId8" imgW="1002960" imgH="177480" progId="Equation.DSMT4">
                  <p:embed/>
                </p:oleObj>
              </mc:Choice>
              <mc:Fallback>
                <p:oleObj name="Equation" r:id="rId8" imgW="10029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2928" y="2549523"/>
                        <a:ext cx="2430463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AutoShape 2"/>
          <p:cNvSpPr>
            <a:spLocks noChangeArrowheads="1"/>
          </p:cNvSpPr>
          <p:nvPr/>
        </p:nvSpPr>
        <p:spPr bwMode="auto">
          <a:xfrm>
            <a:off x="694494" y="781547"/>
            <a:ext cx="1472971" cy="533400"/>
          </a:xfrm>
          <a:prstGeom prst="star8">
            <a:avLst>
              <a:gd name="adj" fmla="val 38250"/>
            </a:avLst>
          </a:prstGeom>
          <a:solidFill>
            <a:srgbClr val="BBE0E3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Ví</a:t>
            </a:r>
            <a:r>
              <a:rPr kumimoji="0" lang="en-US" alt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dụ</a:t>
            </a:r>
            <a:r>
              <a:rPr kumimoji="0" lang="en-US" alt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1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94494" y="2968569"/>
            <a:ext cx="1622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u="sng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415" y="3630168"/>
            <a:ext cx="4912803" cy="2563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5930" y="3630168"/>
            <a:ext cx="4234635" cy="191082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344" y="1865118"/>
            <a:ext cx="1388441" cy="170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358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24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06179" y="1178668"/>
            <a:ext cx="989405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a)             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suy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405418"/>
              </p:ext>
            </p:extLst>
          </p:nvPr>
        </p:nvGraphicFramePr>
        <p:xfrm>
          <a:off x="1611253" y="1240580"/>
          <a:ext cx="104457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5" name="Equation" r:id="rId3" imgW="431640" imgH="177480" progId="Equation.DSMT4">
                  <p:embed/>
                </p:oleObj>
              </mc:Choice>
              <mc:Fallback>
                <p:oleObj name="Equation" r:id="rId3" imgW="43164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253" y="1240580"/>
                        <a:ext cx="104457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282135"/>
              </p:ext>
            </p:extLst>
          </p:nvPr>
        </p:nvGraphicFramePr>
        <p:xfrm>
          <a:off x="3160902" y="1178668"/>
          <a:ext cx="2436813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6" name="Equation" r:id="rId5" imgW="1104840" imgH="253800" progId="Equation.DSMT4">
                  <p:embed/>
                </p:oleObj>
              </mc:Choice>
              <mc:Fallback>
                <p:oleObj name="Equation" r:id="rId5" imgW="11048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0902" y="1178668"/>
                        <a:ext cx="2436813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016996"/>
              </p:ext>
            </p:extLst>
          </p:nvPr>
        </p:nvGraphicFramePr>
        <p:xfrm>
          <a:off x="6543866" y="1178667"/>
          <a:ext cx="268922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7" name="Equation" r:id="rId7" imgW="1218960" imgH="253800" progId="Equation.DSMT4">
                  <p:embed/>
                </p:oleObj>
              </mc:Choice>
              <mc:Fallback>
                <p:oleObj name="Equation" r:id="rId7" imgW="12189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3866" y="1178667"/>
                        <a:ext cx="268922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06179" y="1780329"/>
            <a:ext cx="98940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suy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7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071426"/>
              </p:ext>
            </p:extLst>
          </p:nvPr>
        </p:nvGraphicFramePr>
        <p:xfrm>
          <a:off x="1565275" y="1841500"/>
          <a:ext cx="113665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8" name="Equation" r:id="rId9" imgW="469800" imgH="177480" progId="Equation.DSMT4">
                  <p:embed/>
                </p:oleObj>
              </mc:Choice>
              <mc:Fallback>
                <p:oleObj name="Equation" r:id="rId9" imgW="4698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275" y="1841500"/>
                        <a:ext cx="113665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479190"/>
              </p:ext>
            </p:extLst>
          </p:nvPr>
        </p:nvGraphicFramePr>
        <p:xfrm>
          <a:off x="3090863" y="1779588"/>
          <a:ext cx="25781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9" name="Equation" r:id="rId11" imgW="1168200" imgH="253800" progId="Equation.DSMT4">
                  <p:embed/>
                </p:oleObj>
              </mc:Choice>
              <mc:Fallback>
                <p:oleObj name="Equation" r:id="rId11" imgW="11682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0863" y="1779588"/>
                        <a:ext cx="257810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534435"/>
              </p:ext>
            </p:extLst>
          </p:nvPr>
        </p:nvGraphicFramePr>
        <p:xfrm>
          <a:off x="6543866" y="1751423"/>
          <a:ext cx="28575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0" name="Equation" r:id="rId13" imgW="1295280" imgH="253800" progId="Equation.DSMT4">
                  <p:embed/>
                </p:oleObj>
              </mc:Choice>
              <mc:Fallback>
                <p:oleObj name="Equation" r:id="rId13" imgW="12952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3866" y="1751423"/>
                        <a:ext cx="285750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8930748"/>
              </p:ext>
            </p:extLst>
          </p:nvPr>
        </p:nvGraphicFramePr>
        <p:xfrm>
          <a:off x="2422345" y="2592226"/>
          <a:ext cx="2306637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1" name="Equation" r:id="rId15" imgW="952200" imgH="253800" progId="Equation.DSMT4">
                  <p:embed/>
                </p:oleObj>
              </mc:Choice>
              <mc:Fallback>
                <p:oleObj name="Equation" r:id="rId15" imgW="9522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2345" y="2592226"/>
                        <a:ext cx="2306637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38025" y="2636426"/>
            <a:ext cx="989405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(1)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(2) ta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    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2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843160"/>
              </p:ext>
            </p:extLst>
          </p:nvPr>
        </p:nvGraphicFramePr>
        <p:xfrm>
          <a:off x="7888478" y="2616278"/>
          <a:ext cx="1138237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2" name="Equation" r:id="rId17" imgW="469800" imgH="253800" progId="Equation.DSMT4">
                  <p:embed/>
                </p:oleObj>
              </mc:Choice>
              <mc:Fallback>
                <p:oleObj name="Equation" r:id="rId17" imgW="4698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8478" y="2616278"/>
                        <a:ext cx="1138237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176283" y="3283148"/>
            <a:ext cx="989405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fontAlgn="base">
              <a:spcBef>
                <a:spcPct val="0"/>
              </a:spcBef>
              <a:spcAft>
                <a:spcPct val="0"/>
              </a:spcAft>
              <a:buAutoNum type="alphaLcParenR" startAt="2"/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: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  AB = MN, BC = NP, CA = PM  (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(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gt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) ,                 (c/m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15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562297"/>
              </p:ext>
            </p:extLst>
          </p:nvPr>
        </p:nvGraphicFramePr>
        <p:xfrm>
          <a:off x="1661469" y="3329315"/>
          <a:ext cx="104457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3" name="Equation" r:id="rId19" imgW="431640" imgH="177480" progId="Equation.DSMT4">
                  <p:embed/>
                </p:oleObj>
              </mc:Choice>
              <mc:Fallback>
                <p:oleObj name="Equation" r:id="rId19" imgW="43164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1469" y="3329315"/>
                        <a:ext cx="104457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378502"/>
              </p:ext>
            </p:extLst>
          </p:nvPr>
        </p:nvGraphicFramePr>
        <p:xfrm>
          <a:off x="3329042" y="3332965"/>
          <a:ext cx="113665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4" name="Equation" r:id="rId20" imgW="469800" imgH="177480" progId="Equation.DSMT4">
                  <p:embed/>
                </p:oleObj>
              </mc:Choice>
              <mc:Fallback>
                <p:oleObj name="Equation" r:id="rId20" imgW="4698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9042" y="3332965"/>
                        <a:ext cx="113665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046385"/>
              </p:ext>
            </p:extLst>
          </p:nvPr>
        </p:nvGraphicFramePr>
        <p:xfrm>
          <a:off x="2252663" y="4124241"/>
          <a:ext cx="2306637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5" name="Equation" r:id="rId21" imgW="952200" imgH="253800" progId="Equation.DSMT4">
                  <p:embed/>
                </p:oleObj>
              </mc:Choice>
              <mc:Fallback>
                <p:oleObj name="Equation" r:id="rId21" imgW="9522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2663" y="4124241"/>
                        <a:ext cx="2306637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868670"/>
              </p:ext>
            </p:extLst>
          </p:nvPr>
        </p:nvGraphicFramePr>
        <p:xfrm>
          <a:off x="5635680" y="4124241"/>
          <a:ext cx="1138237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6" name="Equation" r:id="rId22" imgW="469800" imgH="253800" progId="Equation.DSMT4">
                  <p:embed/>
                </p:oleObj>
              </mc:Choice>
              <mc:Fallback>
                <p:oleObj name="Equation" r:id="rId22" imgW="4698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80" y="4124241"/>
                        <a:ext cx="1138237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600292"/>
              </p:ext>
            </p:extLst>
          </p:nvPr>
        </p:nvGraphicFramePr>
        <p:xfrm>
          <a:off x="2578826" y="4883766"/>
          <a:ext cx="243046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7" name="Equation" r:id="rId23" imgW="1002960" imgH="177480" progId="Equation.DSMT4">
                  <p:embed/>
                </p:oleObj>
              </mc:Choice>
              <mc:Fallback>
                <p:oleObj name="Equation" r:id="rId23" imgW="10029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8826" y="4883766"/>
                        <a:ext cx="2430463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661469" y="4847564"/>
            <a:ext cx="98940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Vậy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9723751" y="1195358"/>
            <a:ext cx="98940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(1)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9840981" y="1734205"/>
            <a:ext cx="11592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(2)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473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  <p:bldP spid="14" grpId="0"/>
      <p:bldP spid="19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</a:t>
            </a:r>
            <a:r>
              <a:rPr 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72315" y="2923792"/>
            <a:ext cx="63536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5400" b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832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591357" y="271477"/>
            <a:ext cx="1512128" cy="123783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</a:t>
            </a:r>
          </a:p>
        </p:txBody>
      </p:sp>
      <p:sp>
        <p:nvSpPr>
          <p:cNvPr id="7" name="Line 29"/>
          <p:cNvSpPr>
            <a:spLocks noChangeShapeType="1"/>
          </p:cNvSpPr>
          <p:nvPr/>
        </p:nvSpPr>
        <p:spPr bwMode="auto">
          <a:xfrm>
            <a:off x="5529942" y="2533786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2081647" y="727830"/>
            <a:ext cx="1834482" cy="469260"/>
          </a:xfrm>
          <a:prstGeom prst="rect">
            <a:avLst/>
          </a:prstGeom>
          <a:solidFill>
            <a:srgbClr val="0033CC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err="1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anose="02020603050405020304" pitchFamily="18" charset="0"/>
                <a:cs typeface="Times New Roman" pitchFamily="18" charset="0"/>
              </a:rPr>
              <a:t>Luyện</a:t>
            </a:r>
            <a:r>
              <a:rPr lang="en-US" sz="2400" b="1" noProof="0" dirty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noProof="0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noProof="0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FF4E">
                    <a:alpha val="50000"/>
                  </a:srgbClr>
                </a:glo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946738" y="773621"/>
            <a:ext cx="95341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en-US" altLang="en-US" sz="2400" b="0" i="1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en-US" alt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altLang="en-US" sz="2400" b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kumimoji="0" lang="en-US" alt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4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altLang="en-US" sz="24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4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altLang="en-US" sz="24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4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DEF (H.4.13). </a:t>
            </a:r>
            <a:r>
              <a:rPr kumimoji="0" lang="en-US" altLang="en-US" sz="24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altLang="en-US" sz="24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BC = 4cm,                                   </a:t>
            </a:r>
            <a:r>
              <a:rPr kumimoji="0" lang="en-US" altLang="en-US" sz="2400" b="0" i="1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altLang="en-US" sz="24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4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4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4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4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4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EF </a:t>
            </a:r>
            <a:r>
              <a:rPr kumimoji="0" lang="en-US" altLang="en-US" sz="24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24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EDF.</a:t>
            </a:r>
            <a:endParaRPr kumimoji="0" lang="en-US" altLang="en-US" sz="2400" b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14733" y="1972238"/>
            <a:ext cx="4994599" cy="1808887"/>
            <a:chOff x="723393" y="2392504"/>
            <a:chExt cx="4746650" cy="1868488"/>
          </a:xfrm>
        </p:grpSpPr>
        <p:grpSp>
          <p:nvGrpSpPr>
            <p:cNvPr id="19" name="Group 46"/>
            <p:cNvGrpSpPr>
              <a:grpSpLocks/>
            </p:cNvGrpSpPr>
            <p:nvPr/>
          </p:nvGrpSpPr>
          <p:grpSpPr bwMode="auto">
            <a:xfrm>
              <a:off x="723393" y="2392504"/>
              <a:ext cx="3402013" cy="1868488"/>
              <a:chOff x="93" y="1423"/>
              <a:chExt cx="2143" cy="1177"/>
            </a:xfrm>
          </p:grpSpPr>
          <p:sp>
            <p:nvSpPr>
              <p:cNvPr id="22" name="Line 24"/>
              <p:cNvSpPr>
                <a:spLocks noChangeShapeType="1"/>
              </p:cNvSpPr>
              <p:nvPr/>
            </p:nvSpPr>
            <p:spPr bwMode="auto">
              <a:xfrm flipH="1">
                <a:off x="484" y="1423"/>
                <a:ext cx="17" cy="1177"/>
              </a:xfrm>
              <a:prstGeom prst="line">
                <a:avLst/>
              </a:prstGeom>
              <a:noFill/>
              <a:ln w="9525">
                <a:solidFill>
                  <a:srgbClr val="64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3" name="Group 35"/>
              <p:cNvGrpSpPr>
                <a:grpSpLocks/>
              </p:cNvGrpSpPr>
              <p:nvPr/>
            </p:nvGrpSpPr>
            <p:grpSpPr bwMode="auto">
              <a:xfrm>
                <a:off x="93" y="1657"/>
                <a:ext cx="2143" cy="843"/>
                <a:chOff x="93" y="1657"/>
                <a:chExt cx="2143" cy="843"/>
              </a:xfrm>
            </p:grpSpPr>
            <p:sp>
              <p:nvSpPr>
                <p:cNvPr id="24" name="Line 25"/>
                <p:cNvSpPr>
                  <a:spLocks noChangeShapeType="1"/>
                </p:cNvSpPr>
                <p:nvPr/>
              </p:nvSpPr>
              <p:spPr bwMode="auto">
                <a:xfrm>
                  <a:off x="93" y="2118"/>
                  <a:ext cx="2143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43" y="1657"/>
                  <a:ext cx="384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GT</a:t>
                  </a:r>
                </a:p>
              </p:txBody>
            </p:sp>
            <p:sp>
              <p:nvSpPr>
                <p:cNvPr id="26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43" y="2209"/>
                  <a:ext cx="384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KL</a:t>
                  </a:r>
                </a:p>
              </p:txBody>
            </p:sp>
          </p:grpSp>
        </p:grpSp>
        <p:graphicFrame>
          <p:nvGraphicFramePr>
            <p:cNvPr id="20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8726424"/>
                </p:ext>
              </p:extLst>
            </p:nvPr>
          </p:nvGraphicFramePr>
          <p:xfrm>
            <a:off x="1348379" y="2522660"/>
            <a:ext cx="4121664" cy="9324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31" name="Equation" r:id="rId3" imgW="2133360" imgH="482400" progId="Equation.DSMT4">
                    <p:embed/>
                  </p:oleObj>
                </mc:Choice>
                <mc:Fallback>
                  <p:oleObj name="Equation" r:id="rId3" imgW="2133360" imgH="482400" progId="Equation.DSMT4">
                    <p:embed/>
                    <p:pic>
                      <p:nvPicPr>
                        <p:cNvPr id="10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8379" y="2522660"/>
                          <a:ext cx="4121664" cy="9324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3928368" y="3439143"/>
            <a:ext cx="175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43"/>
          <p:cNvGrpSpPr>
            <a:grpSpLocks/>
          </p:cNvGrpSpPr>
          <p:nvPr/>
        </p:nvGrpSpPr>
        <p:grpSpPr bwMode="auto">
          <a:xfrm>
            <a:off x="1076795" y="5482164"/>
            <a:ext cx="3333751" cy="515939"/>
            <a:chOff x="276" y="2564"/>
            <a:chExt cx="2100" cy="325"/>
          </a:xfrm>
        </p:grpSpPr>
        <p:graphicFrame>
          <p:nvGraphicFramePr>
            <p:cNvPr id="2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186892"/>
                </p:ext>
              </p:extLst>
            </p:nvPr>
          </p:nvGraphicFramePr>
          <p:xfrm>
            <a:off x="276" y="2630"/>
            <a:ext cx="1224" cy="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32" name="Equation" r:id="rId5" imgW="990360" imgH="177480" progId="Equation.DSMT4">
                    <p:embed/>
                  </p:oleObj>
                </mc:Choice>
                <mc:Fallback>
                  <p:oleObj name="Equation" r:id="rId5" imgW="990360" imgH="177480" progId="Equation.DSMT4">
                    <p:embed/>
                    <p:pic>
                      <p:nvPicPr>
                        <p:cNvPr id="105" name="Object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" y="2630"/>
                          <a:ext cx="1224" cy="2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Text Box 41"/>
            <p:cNvSpPr txBox="1">
              <a:spLocks noChangeArrowheads="1"/>
            </p:cNvSpPr>
            <p:nvPr/>
          </p:nvSpPr>
          <p:spPr bwMode="auto">
            <a:xfrm>
              <a:off x="1129" y="2598"/>
              <a:ext cx="33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 Box 42"/>
            <p:cNvSpPr txBox="1">
              <a:spLocks noChangeArrowheads="1"/>
            </p:cNvSpPr>
            <p:nvPr/>
          </p:nvSpPr>
          <p:spPr bwMode="auto">
            <a:xfrm>
              <a:off x="1642" y="2564"/>
              <a:ext cx="73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kern="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kumimoji="0" lang="en-US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tretch>
            <a:fillRect/>
          </a:stretch>
        </p:blipFill>
        <p:spPr>
          <a:xfrm rot="20975241">
            <a:off x="1850131" y="727906"/>
            <a:ext cx="506707" cy="506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809332" y="1997930"/>
            <a:ext cx="5553075" cy="1638300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8957947" y="4071785"/>
            <a:ext cx="1747146" cy="1747146"/>
            <a:chOff x="1482079" y="441373"/>
            <a:chExt cx="1747146" cy="1747146"/>
          </a:xfrm>
        </p:grpSpPr>
        <p:pic>
          <p:nvPicPr>
            <p:cNvPr id="56" name="Picture 55" descr="Background pattern&#10;&#10;Description automatically generated">
              <a:extLst>
                <a:ext uri="{FF2B5EF4-FFF2-40B4-BE49-F238E27FC236}">
                  <a16:creationId xmlns:a16="http://schemas.microsoft.com/office/drawing/2014/main" id="{65A14FCB-5569-4268-AF8B-502D9EF6E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9"/>
                </a:ext>
              </a:extLst>
            </a:blip>
            <a:srcRect l="17382" r="20120" b="2"/>
            <a:stretch/>
          </p:blipFill>
          <p:spPr>
            <a:xfrm>
              <a:off x="1482079" y="441373"/>
              <a:ext cx="1747146" cy="1747146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57" name="Picture 5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7BFEE031-360F-4D5F-904A-32B86E7AC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368" y="576956"/>
              <a:ext cx="1184567" cy="1184567"/>
            </a:xfrm>
            <a:prstGeom prst="rect">
              <a:avLst/>
            </a:prstGeom>
          </p:spPr>
        </p:pic>
      </p:grpSp>
      <p:graphicFrame>
        <p:nvGraphicFramePr>
          <p:cNvPr id="58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392639"/>
              </p:ext>
            </p:extLst>
          </p:nvPr>
        </p:nvGraphicFramePr>
        <p:xfrm>
          <a:off x="4054475" y="1085850"/>
          <a:ext cx="2954338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33" name="Equation" r:id="rId41" imgW="1460160" imgH="253800" progId="Equation.DSMT4">
                  <p:embed/>
                </p:oleObj>
              </mc:Choice>
              <mc:Fallback>
                <p:oleObj name="Equation" r:id="rId41" imgW="14601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4475" y="1085850"/>
                        <a:ext cx="2954338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320553"/>
              </p:ext>
            </p:extLst>
          </p:nvPr>
        </p:nvGraphicFramePr>
        <p:xfrm>
          <a:off x="1680167" y="3009309"/>
          <a:ext cx="118745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34" name="Equation" r:id="rId43" imgW="583920" imgH="431640" progId="Equation.DSMT4">
                  <p:embed/>
                </p:oleObj>
              </mc:Choice>
              <mc:Fallback>
                <p:oleObj name="Equation" r:id="rId43" imgW="5839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0167" y="3009309"/>
                        <a:ext cx="1187450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 Box 42"/>
          <p:cNvSpPr txBox="1">
            <a:spLocks noChangeArrowheads="1"/>
          </p:cNvSpPr>
          <p:nvPr/>
        </p:nvSpPr>
        <p:spPr bwMode="auto">
          <a:xfrm>
            <a:off x="3989317" y="3841643"/>
            <a:ext cx="25817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 = BC = 4cm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581616" y="4326759"/>
            <a:ext cx="989405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suy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62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016638"/>
              </p:ext>
            </p:extLst>
          </p:nvPr>
        </p:nvGraphicFramePr>
        <p:xfrm>
          <a:off x="975983" y="4397681"/>
          <a:ext cx="971381" cy="386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35" name="Equation" r:id="rId45" imgW="431640" imgH="177480" progId="Equation.DSMT4">
                  <p:embed/>
                </p:oleObj>
              </mc:Choice>
              <mc:Fallback>
                <p:oleObj name="Equation" r:id="rId45" imgW="43164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983" y="4397681"/>
                        <a:ext cx="971381" cy="3867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830336"/>
              </p:ext>
            </p:extLst>
          </p:nvPr>
        </p:nvGraphicFramePr>
        <p:xfrm>
          <a:off x="2525632" y="4335769"/>
          <a:ext cx="2436813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36" name="Equation" r:id="rId47" imgW="1104840" imgH="253800" progId="Equation.DSMT4">
                  <p:embed/>
                </p:oleObj>
              </mc:Choice>
              <mc:Fallback>
                <p:oleObj name="Equation" r:id="rId47" imgW="11048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5632" y="4335769"/>
                        <a:ext cx="2436813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561428"/>
              </p:ext>
            </p:extLst>
          </p:nvPr>
        </p:nvGraphicFramePr>
        <p:xfrm>
          <a:off x="1958634" y="4912322"/>
          <a:ext cx="61626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37" name="Equation" r:id="rId49" imgW="2793960" imgH="253800" progId="Equation.DSMT4">
                  <p:embed/>
                </p:oleObj>
              </mc:Choice>
              <mc:Fallback>
                <p:oleObj name="Equation" r:id="rId49" imgW="27939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634" y="4912322"/>
                        <a:ext cx="616267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6" name="Group 43"/>
          <p:cNvGrpSpPr>
            <a:grpSpLocks/>
          </p:cNvGrpSpPr>
          <p:nvPr/>
        </p:nvGrpSpPr>
        <p:grpSpPr bwMode="auto">
          <a:xfrm>
            <a:off x="1055880" y="3833010"/>
            <a:ext cx="3424934" cy="738403"/>
            <a:chOff x="-33" y="2503"/>
            <a:chExt cx="2112" cy="386"/>
          </a:xfrm>
        </p:grpSpPr>
        <p:graphicFrame>
          <p:nvGraphicFramePr>
            <p:cNvPr id="67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4754830"/>
                </p:ext>
              </p:extLst>
            </p:nvPr>
          </p:nvGraphicFramePr>
          <p:xfrm>
            <a:off x="-33" y="2534"/>
            <a:ext cx="1293" cy="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38" name="Equation" r:id="rId51" imgW="990360" imgH="177480" progId="Equation.DSMT4">
                    <p:embed/>
                  </p:oleObj>
                </mc:Choice>
                <mc:Fallback>
                  <p:oleObj name="Equation" r:id="rId51" imgW="99036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3" y="2534"/>
                          <a:ext cx="1293" cy="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" name="Text Box 41"/>
            <p:cNvSpPr txBox="1">
              <a:spLocks noChangeArrowheads="1"/>
            </p:cNvSpPr>
            <p:nvPr/>
          </p:nvSpPr>
          <p:spPr bwMode="auto">
            <a:xfrm>
              <a:off x="1129" y="2598"/>
              <a:ext cx="33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 Box 42"/>
            <p:cNvSpPr txBox="1">
              <a:spLocks noChangeArrowheads="1"/>
            </p:cNvSpPr>
            <p:nvPr/>
          </p:nvSpPr>
          <p:spPr bwMode="auto">
            <a:xfrm>
              <a:off x="1345" y="2503"/>
              <a:ext cx="73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kern="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kumimoji="0" lang="en-US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71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056514"/>
              </p:ext>
            </p:extLst>
          </p:nvPr>
        </p:nvGraphicFramePr>
        <p:xfrm>
          <a:off x="4103765" y="5452072"/>
          <a:ext cx="2268537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39" name="Equation" r:id="rId52" imgW="1028520" imgH="253800" progId="Equation.DSMT4">
                  <p:embed/>
                </p:oleObj>
              </mc:Choice>
              <mc:Fallback>
                <p:oleObj name="Equation" r:id="rId52" imgW="10285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3765" y="5452072"/>
                        <a:ext cx="2268537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3101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510416" y="362538"/>
            <a:ext cx="2259897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510416" y="1374567"/>
                <a:ext cx="11320975" cy="2155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3400" dirty="0" smtClean="0">
                    <a:latin typeface="Arial" panose="020B0604020202020204" pitchFamily="34" charset="0"/>
                    <a:ea typeface="仓耳青禾体-谷力 W04" panose="02020400000000000000" pitchFamily="18" charset="-122"/>
                    <a:cs typeface="Arial" panose="020B0604020202020204" pitchFamily="34" charset="0"/>
                  </a:rPr>
                  <a:t>Cho tam </a:t>
                </a:r>
                <a:r>
                  <a:rPr lang="en-US" sz="3400" dirty="0" err="1" smtClean="0">
                    <a:latin typeface="Arial" panose="020B0604020202020204" pitchFamily="34" charset="0"/>
                    <a:ea typeface="仓耳青禾体-谷力 W04" panose="02020400000000000000" pitchFamily="18" charset="-122"/>
                    <a:cs typeface="Arial" panose="020B0604020202020204" pitchFamily="34" charset="0"/>
                  </a:rPr>
                  <a:t>giác</a:t>
                </a:r>
                <a:r>
                  <a:rPr lang="en-US" sz="3400" dirty="0" smtClean="0">
                    <a:latin typeface="Arial" panose="020B0604020202020204" pitchFamily="34" charset="0"/>
                    <a:ea typeface="仓耳青禾体-谷力 W04" panose="02020400000000000000" pitchFamily="18" charset="-122"/>
                    <a:cs typeface="Arial" panose="020B0604020202020204" pitchFamily="34" charset="0"/>
                  </a:rPr>
                  <a:t> ABC </a:t>
                </a:r>
                <a:r>
                  <a:rPr lang="en-US" sz="3400" dirty="0" err="1" smtClean="0">
                    <a:latin typeface="Arial" panose="020B0604020202020204" pitchFamily="34" charset="0"/>
                    <a:ea typeface="仓耳青禾体-谷力 W04" panose="02020400000000000000" pitchFamily="18" charset="-122"/>
                    <a:cs typeface="Arial" panose="020B0604020202020204" pitchFamily="34" charset="0"/>
                  </a:rPr>
                  <a:t>và</a:t>
                </a:r>
                <a:r>
                  <a:rPr lang="en-US" sz="3400" dirty="0" smtClean="0">
                    <a:latin typeface="Arial" panose="020B0604020202020204" pitchFamily="34" charset="0"/>
                    <a:ea typeface="仓耳青禾体-谷力 W04" panose="02020400000000000000" pitchFamily="18" charset="-122"/>
                    <a:cs typeface="Arial" panose="020B0604020202020204" pitchFamily="34" charset="0"/>
                  </a:rPr>
                  <a:t> tam </a:t>
                </a:r>
                <a:r>
                  <a:rPr lang="en-US" sz="3400" dirty="0" err="1" smtClean="0">
                    <a:latin typeface="Arial" panose="020B0604020202020204" pitchFamily="34" charset="0"/>
                    <a:ea typeface="仓耳青禾体-谷力 W04" panose="02020400000000000000" pitchFamily="18" charset="-122"/>
                    <a:cs typeface="Arial" panose="020B0604020202020204" pitchFamily="34" charset="0"/>
                  </a:rPr>
                  <a:t>giác</a:t>
                </a:r>
                <a:r>
                  <a:rPr lang="en-US" sz="3400" dirty="0" smtClean="0">
                    <a:latin typeface="Arial" panose="020B0604020202020204" pitchFamily="34" charset="0"/>
                    <a:ea typeface="仓耳青禾体-谷力 W04" panose="02020400000000000000" pitchFamily="18" charset="-122"/>
                    <a:cs typeface="Arial" panose="020B0604020202020204" pitchFamily="34" charset="0"/>
                  </a:rPr>
                  <a:t> DEF </a:t>
                </a:r>
                <a:r>
                  <a:rPr lang="en-US" sz="3400" dirty="0" err="1" smtClean="0">
                    <a:latin typeface="Arial" panose="020B0604020202020204" pitchFamily="34" charset="0"/>
                    <a:ea typeface="仓耳青禾体-谷力 W04" panose="02020400000000000000" pitchFamily="18" charset="-122"/>
                    <a:cs typeface="Arial" panose="020B0604020202020204" pitchFamily="34" charset="0"/>
                  </a:rPr>
                  <a:t>có</a:t>
                </a:r>
                <a:r>
                  <a:rPr lang="en-US" sz="3400" dirty="0" smtClean="0">
                    <a:latin typeface="Arial" panose="020B0604020202020204" pitchFamily="34" charset="0"/>
                    <a:ea typeface="仓耳青禾体-谷力 W04" panose="02020400000000000000" pitchFamily="18" charset="-122"/>
                    <a:cs typeface="Arial" panose="020B0604020202020204" pitchFamily="34" charset="0"/>
                  </a:rPr>
                  <a:t> AB = DF, AC = DE, BC = FE,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400" i="1" smtClean="0">
                            <a:latin typeface="Cambria Math" panose="02040503050406030204" pitchFamily="18" charset="0"/>
                            <a:ea typeface="仓耳青禾体-谷力 W04" panose="02020400000000000000" pitchFamily="18" charset="-122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  <a:ea typeface="仓耳青禾体-谷力 W04" panose="02020400000000000000" pitchFamily="18" charset="-122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3400" b="0" i="1" smtClean="0">
                        <a:latin typeface="Cambria Math" panose="02040503050406030204" pitchFamily="18" charset="0"/>
                        <a:ea typeface="仓耳青禾体-谷力 W04" panose="02020400000000000000" pitchFamily="18" charset="-122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400" b="0" i="1" smtClean="0">
                            <a:latin typeface="Cambria Math" panose="02040503050406030204" pitchFamily="18" charset="0"/>
                            <a:ea typeface="仓耳青禾体-谷力 W04" panose="02020400000000000000" pitchFamily="18" charset="-122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  <a:ea typeface="仓耳青禾体-谷力 W04" panose="02020400000000000000" pitchFamily="18" charset="-122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en-US" sz="3400" b="0" i="0" smtClean="0">
                        <a:latin typeface="Cambria Math" panose="02040503050406030204" pitchFamily="18" charset="0"/>
                        <a:ea typeface="仓耳青禾体-谷力 W04" panose="02020400000000000000" pitchFamily="18" charset="-122"/>
                        <a:cs typeface="Arial" panose="020B0604020202020204" pitchFamily="34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3400" i="1">
                            <a:latin typeface="Cambria Math" panose="02040503050406030204" pitchFamily="18" charset="0"/>
                            <a:ea typeface="仓耳青禾体-谷力 W04" panose="02020400000000000000" pitchFamily="18" charset="-122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  <a:ea typeface="仓耳青禾体-谷力 W04" panose="02020400000000000000" pitchFamily="18" charset="-122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en-US" sz="3400" i="1">
                        <a:latin typeface="Cambria Math" panose="02040503050406030204" pitchFamily="18" charset="0"/>
                        <a:ea typeface="仓耳青禾体-谷力 W04" panose="02020400000000000000" pitchFamily="18" charset="-122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400" i="1">
                            <a:latin typeface="Cambria Math" panose="02040503050406030204" pitchFamily="18" charset="0"/>
                            <a:ea typeface="仓耳青禾体-谷力 W04" panose="02020400000000000000" pitchFamily="18" charset="-122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  <a:ea typeface="仓耳青禾体-谷力 W04" panose="02020400000000000000" pitchFamily="18" charset="-122"/>
                            <a:cs typeface="Arial" panose="020B0604020202020204" pitchFamily="34" charset="0"/>
                          </a:rPr>
                          <m:t>𝐹</m:t>
                        </m:r>
                      </m:e>
                    </m:acc>
                    <m:r>
                      <a:rPr lang="en-US" sz="3400">
                        <a:latin typeface="Cambria Math" panose="02040503050406030204" pitchFamily="18" charset="0"/>
                        <a:ea typeface="仓耳青禾体-谷力 W04" panose="02020400000000000000" pitchFamily="18" charset="-122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3400" dirty="0">
                    <a:ea typeface="仓耳青禾体-谷力 W04" panose="02020400000000000000" pitchFamily="18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400" i="1">
                            <a:latin typeface="Cambria Math" panose="02040503050406030204" pitchFamily="18" charset="0"/>
                            <a:ea typeface="仓耳青禾体-谷力 W04" panose="02020400000000000000" pitchFamily="18" charset="-122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  <a:ea typeface="仓耳青禾体-谷力 W04" panose="02020400000000000000" pitchFamily="18" charset="-122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3400" i="1">
                        <a:latin typeface="Cambria Math" panose="02040503050406030204" pitchFamily="18" charset="0"/>
                        <a:ea typeface="仓耳青禾体-谷力 W04" panose="02020400000000000000" pitchFamily="18" charset="-122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400" i="1">
                            <a:latin typeface="Cambria Math" panose="02040503050406030204" pitchFamily="18" charset="0"/>
                            <a:ea typeface="仓耳青禾体-谷力 W04" panose="02020400000000000000" pitchFamily="18" charset="-122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  <a:ea typeface="仓耳青禾体-谷力 W04" panose="02020400000000000000" pitchFamily="18" charset="-122"/>
                            <a:cs typeface="Arial" panose="020B0604020202020204" pitchFamily="34" charset="0"/>
                          </a:rPr>
                          <m:t>𝐸</m:t>
                        </m:r>
                      </m:e>
                    </m:acc>
                    <m:r>
                      <a:rPr lang="en-US" sz="3400" b="0" i="0" smtClean="0">
                        <a:latin typeface="Cambria Math" panose="02040503050406030204" pitchFamily="18" charset="0"/>
                        <a:ea typeface="仓耳青禾体-谷力 W04" panose="02020400000000000000" pitchFamily="18" charset="-122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="1" i="1" u="sng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16" y="1374567"/>
                <a:ext cx="11320975" cy="2155911"/>
              </a:xfrm>
              <a:prstGeom prst="rect">
                <a:avLst/>
              </a:prstGeom>
              <a:blipFill rotWithShape="0">
                <a:blip r:embed="rId4"/>
                <a:stretch>
                  <a:fillRect l="-1508" r="-1508" b="-5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671888" y="5384684"/>
            <a:ext cx="3512852" cy="6026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ABC = </a:t>
            </a:r>
            <a:r>
              <a:rPr lang="en-US" alt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DEF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72547" y="4237891"/>
            <a:ext cx="3512852" cy="6026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BAC 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= </a:t>
            </a:r>
            <a:r>
              <a:rPr lang="en-US" alt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FDE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72547" y="5342644"/>
            <a:ext cx="3512852" cy="6026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CAB 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= </a:t>
            </a:r>
            <a:r>
              <a:rPr lang="en-US" alt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EDF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71888" y="4242587"/>
            <a:ext cx="3512852" cy="6026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ABC = DFE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94990" y="3917989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315733" y="509055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315733" y="3976138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57133" y="5097353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93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1291" y="785083"/>
            <a:ext cx="90093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  <a:solidFill>
                  <a:schemeClr val="accent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 MẢNH GHÉP BÍ ẨN</a:t>
            </a:r>
            <a:endParaRPr lang="en-US" sz="4800" dirty="0">
              <a:ln w="0"/>
              <a:solidFill>
                <a:schemeClr val="accent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2" t="3767" r="16085" b="7399"/>
          <a:stretch/>
        </p:blipFill>
        <p:spPr>
          <a:xfrm>
            <a:off x="6118418" y="2202136"/>
            <a:ext cx="2914649" cy="2529130"/>
          </a:xfrm>
          <a:prstGeom prst="triangl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4" t="3644" r="24829" b="14855"/>
          <a:stretch/>
        </p:blipFill>
        <p:spPr>
          <a:xfrm>
            <a:off x="2739915" y="2170941"/>
            <a:ext cx="3000738" cy="2589052"/>
          </a:xfrm>
          <a:prstGeom prst="triangle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71194" y="4786588"/>
            <a:ext cx="40959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19040" y="4790285"/>
            <a:ext cx="35637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66973" y="4819774"/>
            <a:ext cx="381453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73239" y="4790285"/>
            <a:ext cx="381453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5-Point Star 25">
            <a:hlinkClick r:id="rId5" action="ppaction://hlinksldjump"/>
          </p:cNvPr>
          <p:cNvSpPr/>
          <p:nvPr/>
        </p:nvSpPr>
        <p:spPr>
          <a:xfrm>
            <a:off x="10657293" y="5785765"/>
            <a:ext cx="1534707" cy="961766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2025809" y="1832202"/>
            <a:ext cx="4082439" cy="2734894"/>
          </a:xfrm>
          <a:custGeom>
            <a:avLst/>
            <a:gdLst>
              <a:gd name="connsiteX0" fmla="*/ 328413 w 2852673"/>
              <a:gd name="connsiteY0" fmla="*/ 0 h 2814035"/>
              <a:gd name="connsiteX1" fmla="*/ 1302065 w 2852673"/>
              <a:gd name="connsiteY1" fmla="*/ 0 h 2814035"/>
              <a:gd name="connsiteX2" fmla="*/ 1300767 w 2852673"/>
              <a:gd name="connsiteY2" fmla="*/ 12879 h 2814035"/>
              <a:gd name="connsiteX3" fmla="*/ 1590542 w 2852673"/>
              <a:gd name="connsiteY3" fmla="*/ 302654 h 2814035"/>
              <a:gd name="connsiteX4" fmla="*/ 1880317 w 2852673"/>
              <a:gd name="connsiteY4" fmla="*/ 12879 h 2814035"/>
              <a:gd name="connsiteX5" fmla="*/ 1879019 w 2852673"/>
              <a:gd name="connsiteY5" fmla="*/ 0 h 2814035"/>
              <a:gd name="connsiteX6" fmla="*/ 2852673 w 2852673"/>
              <a:gd name="connsiteY6" fmla="*/ 0 h 2814035"/>
              <a:gd name="connsiteX7" fmla="*/ 2852673 w 2852673"/>
              <a:gd name="connsiteY7" fmla="*/ 972355 h 2814035"/>
              <a:gd name="connsiteX8" fmla="*/ 2562898 w 2852673"/>
              <a:gd name="connsiteY8" fmla="*/ 1262130 h 2814035"/>
              <a:gd name="connsiteX9" fmla="*/ 2852673 w 2852673"/>
              <a:gd name="connsiteY9" fmla="*/ 1551905 h 2814035"/>
              <a:gd name="connsiteX10" fmla="*/ 2852673 w 2852673"/>
              <a:gd name="connsiteY10" fmla="*/ 2524260 h 2814035"/>
              <a:gd name="connsiteX11" fmla="*/ 1880318 w 2852673"/>
              <a:gd name="connsiteY11" fmla="*/ 2524260 h 2814035"/>
              <a:gd name="connsiteX12" fmla="*/ 1590543 w 2852673"/>
              <a:gd name="connsiteY12" fmla="*/ 2814035 h 2814035"/>
              <a:gd name="connsiteX13" fmla="*/ 1300768 w 2852673"/>
              <a:gd name="connsiteY13" fmla="*/ 2524260 h 2814035"/>
              <a:gd name="connsiteX14" fmla="*/ 328413 w 2852673"/>
              <a:gd name="connsiteY14" fmla="*/ 2524260 h 2814035"/>
              <a:gd name="connsiteX15" fmla="*/ 328413 w 2852673"/>
              <a:gd name="connsiteY15" fmla="*/ 1560889 h 2814035"/>
              <a:gd name="connsiteX16" fmla="*/ 289775 w 2852673"/>
              <a:gd name="connsiteY16" fmla="*/ 1564784 h 2814035"/>
              <a:gd name="connsiteX17" fmla="*/ 0 w 2852673"/>
              <a:gd name="connsiteY17" fmla="*/ 1275009 h 2814035"/>
              <a:gd name="connsiteX18" fmla="*/ 289775 w 2852673"/>
              <a:gd name="connsiteY18" fmla="*/ 985234 h 2814035"/>
              <a:gd name="connsiteX19" fmla="*/ 328413 w 2852673"/>
              <a:gd name="connsiteY19" fmla="*/ 989129 h 2814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52673" h="2814035">
                <a:moveTo>
                  <a:pt x="328413" y="0"/>
                </a:moveTo>
                <a:lnTo>
                  <a:pt x="1302065" y="0"/>
                </a:lnTo>
                <a:lnTo>
                  <a:pt x="1300767" y="12879"/>
                </a:lnTo>
                <a:cubicBezTo>
                  <a:pt x="1300767" y="172917"/>
                  <a:pt x="1430504" y="302654"/>
                  <a:pt x="1590542" y="302654"/>
                </a:cubicBezTo>
                <a:cubicBezTo>
                  <a:pt x="1750580" y="302654"/>
                  <a:pt x="1880317" y="172917"/>
                  <a:pt x="1880317" y="12879"/>
                </a:cubicBezTo>
                <a:lnTo>
                  <a:pt x="1879019" y="0"/>
                </a:lnTo>
                <a:lnTo>
                  <a:pt x="2852673" y="0"/>
                </a:lnTo>
                <a:lnTo>
                  <a:pt x="2852673" y="972355"/>
                </a:lnTo>
                <a:cubicBezTo>
                  <a:pt x="2692635" y="972355"/>
                  <a:pt x="2562898" y="1102092"/>
                  <a:pt x="2562898" y="1262130"/>
                </a:cubicBezTo>
                <a:cubicBezTo>
                  <a:pt x="2562898" y="1422168"/>
                  <a:pt x="2692635" y="1551905"/>
                  <a:pt x="2852673" y="1551905"/>
                </a:cubicBezTo>
                <a:lnTo>
                  <a:pt x="2852673" y="2524260"/>
                </a:lnTo>
                <a:lnTo>
                  <a:pt x="1880318" y="2524260"/>
                </a:lnTo>
                <a:cubicBezTo>
                  <a:pt x="1880318" y="2684298"/>
                  <a:pt x="1750581" y="2814035"/>
                  <a:pt x="1590543" y="2814035"/>
                </a:cubicBezTo>
                <a:cubicBezTo>
                  <a:pt x="1430505" y="2814035"/>
                  <a:pt x="1300768" y="2684298"/>
                  <a:pt x="1300768" y="2524260"/>
                </a:cubicBezTo>
                <a:lnTo>
                  <a:pt x="328413" y="2524260"/>
                </a:lnTo>
                <a:lnTo>
                  <a:pt x="328413" y="1560889"/>
                </a:lnTo>
                <a:lnTo>
                  <a:pt x="289775" y="1564784"/>
                </a:lnTo>
                <a:cubicBezTo>
                  <a:pt x="129737" y="1564784"/>
                  <a:pt x="0" y="1435047"/>
                  <a:pt x="0" y="1275009"/>
                </a:cubicBezTo>
                <a:cubicBezTo>
                  <a:pt x="0" y="1114971"/>
                  <a:pt x="129737" y="985234"/>
                  <a:pt x="289775" y="985234"/>
                </a:cubicBezTo>
                <a:lnTo>
                  <a:pt x="328413" y="989129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>
            <a:off x="5684071" y="1526156"/>
            <a:ext cx="3759098" cy="2834147"/>
          </a:xfrm>
          <a:custGeom>
            <a:avLst/>
            <a:gdLst>
              <a:gd name="connsiteX0" fmla="*/ 1571224 w 2814035"/>
              <a:gd name="connsiteY0" fmla="*/ 0 h 2830133"/>
              <a:gd name="connsiteX1" fmla="*/ 1860999 w 2814035"/>
              <a:gd name="connsiteY1" fmla="*/ 289775 h 2830133"/>
              <a:gd name="connsiteX2" fmla="*/ 1859376 w 2814035"/>
              <a:gd name="connsiteY2" fmla="*/ 305873 h 2830133"/>
              <a:gd name="connsiteX3" fmla="*/ 2814035 w 2814035"/>
              <a:gd name="connsiteY3" fmla="*/ 305873 h 2830133"/>
              <a:gd name="connsiteX4" fmla="*/ 2814035 w 2814035"/>
              <a:gd name="connsiteY4" fmla="*/ 1278228 h 2830133"/>
              <a:gd name="connsiteX5" fmla="*/ 2524260 w 2814035"/>
              <a:gd name="connsiteY5" fmla="*/ 1568003 h 2830133"/>
              <a:gd name="connsiteX6" fmla="*/ 2814035 w 2814035"/>
              <a:gd name="connsiteY6" fmla="*/ 1857778 h 2830133"/>
              <a:gd name="connsiteX7" fmla="*/ 2814035 w 2814035"/>
              <a:gd name="connsiteY7" fmla="*/ 2830133 h 2830133"/>
              <a:gd name="connsiteX8" fmla="*/ 1858403 w 2814035"/>
              <a:gd name="connsiteY8" fmla="*/ 2830133 h 2830133"/>
              <a:gd name="connsiteX9" fmla="*/ 1855112 w 2814035"/>
              <a:gd name="connsiteY9" fmla="*/ 2797492 h 2830133"/>
              <a:gd name="connsiteX10" fmla="*/ 1571224 w 2814035"/>
              <a:gd name="connsiteY10" fmla="*/ 2566116 h 2830133"/>
              <a:gd name="connsiteX11" fmla="*/ 1287337 w 2814035"/>
              <a:gd name="connsiteY11" fmla="*/ 2797492 h 2830133"/>
              <a:gd name="connsiteX12" fmla="*/ 1284046 w 2814035"/>
              <a:gd name="connsiteY12" fmla="*/ 2830133 h 2830133"/>
              <a:gd name="connsiteX13" fmla="*/ 289775 w 2814035"/>
              <a:gd name="connsiteY13" fmla="*/ 2830133 h 2830133"/>
              <a:gd name="connsiteX14" fmla="*/ 289775 w 2814035"/>
              <a:gd name="connsiteY14" fmla="*/ 1857777 h 2830133"/>
              <a:gd name="connsiteX15" fmla="*/ 0 w 2814035"/>
              <a:gd name="connsiteY15" fmla="*/ 1568002 h 2830133"/>
              <a:gd name="connsiteX16" fmla="*/ 289775 w 2814035"/>
              <a:gd name="connsiteY16" fmla="*/ 1278227 h 2830133"/>
              <a:gd name="connsiteX17" fmla="*/ 289775 w 2814035"/>
              <a:gd name="connsiteY17" fmla="*/ 305873 h 2830133"/>
              <a:gd name="connsiteX18" fmla="*/ 1283072 w 2814035"/>
              <a:gd name="connsiteY18" fmla="*/ 305873 h 2830133"/>
              <a:gd name="connsiteX19" fmla="*/ 1281449 w 2814035"/>
              <a:gd name="connsiteY19" fmla="*/ 289775 h 2830133"/>
              <a:gd name="connsiteX20" fmla="*/ 1571224 w 2814035"/>
              <a:gd name="connsiteY20" fmla="*/ 0 h 283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14035" h="2830133">
                <a:moveTo>
                  <a:pt x="1571224" y="0"/>
                </a:moveTo>
                <a:cubicBezTo>
                  <a:pt x="1731262" y="0"/>
                  <a:pt x="1860999" y="129737"/>
                  <a:pt x="1860999" y="289775"/>
                </a:cubicBezTo>
                <a:lnTo>
                  <a:pt x="1859376" y="305873"/>
                </a:lnTo>
                <a:lnTo>
                  <a:pt x="2814035" y="305873"/>
                </a:lnTo>
                <a:lnTo>
                  <a:pt x="2814035" y="1278228"/>
                </a:lnTo>
                <a:cubicBezTo>
                  <a:pt x="2653997" y="1278228"/>
                  <a:pt x="2524260" y="1407965"/>
                  <a:pt x="2524260" y="1568003"/>
                </a:cubicBezTo>
                <a:cubicBezTo>
                  <a:pt x="2524260" y="1728041"/>
                  <a:pt x="2653997" y="1857778"/>
                  <a:pt x="2814035" y="1857778"/>
                </a:cubicBezTo>
                <a:lnTo>
                  <a:pt x="2814035" y="2830133"/>
                </a:lnTo>
                <a:lnTo>
                  <a:pt x="1858403" y="2830133"/>
                </a:lnTo>
                <a:lnTo>
                  <a:pt x="1855112" y="2797492"/>
                </a:lnTo>
                <a:cubicBezTo>
                  <a:pt x="1828092" y="2665446"/>
                  <a:pt x="1711257" y="2566116"/>
                  <a:pt x="1571224" y="2566116"/>
                </a:cubicBezTo>
                <a:cubicBezTo>
                  <a:pt x="1431191" y="2566116"/>
                  <a:pt x="1314357" y="2665446"/>
                  <a:pt x="1287337" y="2797492"/>
                </a:cubicBezTo>
                <a:lnTo>
                  <a:pt x="1284046" y="2830133"/>
                </a:lnTo>
                <a:lnTo>
                  <a:pt x="289775" y="2830133"/>
                </a:lnTo>
                <a:lnTo>
                  <a:pt x="289775" y="1857777"/>
                </a:lnTo>
                <a:cubicBezTo>
                  <a:pt x="129737" y="1857777"/>
                  <a:pt x="0" y="1728040"/>
                  <a:pt x="0" y="1568002"/>
                </a:cubicBezTo>
                <a:cubicBezTo>
                  <a:pt x="0" y="1407964"/>
                  <a:pt x="129737" y="1278227"/>
                  <a:pt x="289775" y="1278227"/>
                </a:cubicBezTo>
                <a:lnTo>
                  <a:pt x="289775" y="305873"/>
                </a:lnTo>
                <a:lnTo>
                  <a:pt x="1283072" y="305873"/>
                </a:lnTo>
                <a:lnTo>
                  <a:pt x="1281449" y="289775"/>
                </a:lnTo>
                <a:cubicBezTo>
                  <a:pt x="1281449" y="129737"/>
                  <a:pt x="1411186" y="0"/>
                  <a:pt x="1571224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 rot="16200000">
            <a:off x="3129742" y="3513892"/>
            <a:ext cx="2814036" cy="4109529"/>
          </a:xfrm>
          <a:custGeom>
            <a:avLst/>
            <a:gdLst>
              <a:gd name="connsiteX0" fmla="*/ 289776 w 2814036"/>
              <a:gd name="connsiteY0" fmla="*/ 0 h 2801156"/>
              <a:gd name="connsiteX1" fmla="*/ 1263428 w 2814036"/>
              <a:gd name="connsiteY1" fmla="*/ 0 h 2801156"/>
              <a:gd name="connsiteX2" fmla="*/ 1268017 w 2814036"/>
              <a:gd name="connsiteY2" fmla="*/ 45522 h 2801156"/>
              <a:gd name="connsiteX3" fmla="*/ 1551905 w 2814036"/>
              <a:gd name="connsiteY3" fmla="*/ 276897 h 2801156"/>
              <a:gd name="connsiteX4" fmla="*/ 1835793 w 2814036"/>
              <a:gd name="connsiteY4" fmla="*/ 45522 h 2801156"/>
              <a:gd name="connsiteX5" fmla="*/ 1840382 w 2814036"/>
              <a:gd name="connsiteY5" fmla="*/ 0 h 2801156"/>
              <a:gd name="connsiteX6" fmla="*/ 2814036 w 2814036"/>
              <a:gd name="connsiteY6" fmla="*/ 0 h 2801156"/>
              <a:gd name="connsiteX7" fmla="*/ 2814036 w 2814036"/>
              <a:gd name="connsiteY7" fmla="*/ 963371 h 2801156"/>
              <a:gd name="connsiteX8" fmla="*/ 2775398 w 2814036"/>
              <a:gd name="connsiteY8" fmla="*/ 959476 h 2801156"/>
              <a:gd name="connsiteX9" fmla="*/ 2485623 w 2814036"/>
              <a:gd name="connsiteY9" fmla="*/ 1249251 h 2801156"/>
              <a:gd name="connsiteX10" fmla="*/ 2775398 w 2814036"/>
              <a:gd name="connsiteY10" fmla="*/ 1539026 h 2801156"/>
              <a:gd name="connsiteX11" fmla="*/ 2814036 w 2814036"/>
              <a:gd name="connsiteY11" fmla="*/ 1535131 h 2801156"/>
              <a:gd name="connsiteX12" fmla="*/ 2814036 w 2814036"/>
              <a:gd name="connsiteY12" fmla="*/ 2524260 h 2801156"/>
              <a:gd name="connsiteX13" fmla="*/ 1840382 w 2814036"/>
              <a:gd name="connsiteY13" fmla="*/ 2524260 h 2801156"/>
              <a:gd name="connsiteX14" fmla="*/ 1835793 w 2814036"/>
              <a:gd name="connsiteY14" fmla="*/ 2569781 h 2801156"/>
              <a:gd name="connsiteX15" fmla="*/ 1551905 w 2814036"/>
              <a:gd name="connsiteY15" fmla="*/ 2801156 h 2801156"/>
              <a:gd name="connsiteX16" fmla="*/ 1268017 w 2814036"/>
              <a:gd name="connsiteY16" fmla="*/ 2569781 h 2801156"/>
              <a:gd name="connsiteX17" fmla="*/ 1263428 w 2814036"/>
              <a:gd name="connsiteY17" fmla="*/ 2524260 h 2801156"/>
              <a:gd name="connsiteX18" fmla="*/ 289776 w 2814036"/>
              <a:gd name="connsiteY18" fmla="*/ 2524260 h 2801156"/>
              <a:gd name="connsiteX19" fmla="*/ 289776 w 2814036"/>
              <a:gd name="connsiteY19" fmla="*/ 1555125 h 2801156"/>
              <a:gd name="connsiteX20" fmla="*/ 289775 w 2814036"/>
              <a:gd name="connsiteY20" fmla="*/ 1555125 h 2801156"/>
              <a:gd name="connsiteX21" fmla="*/ 0 w 2814036"/>
              <a:gd name="connsiteY21" fmla="*/ 1265350 h 2801156"/>
              <a:gd name="connsiteX22" fmla="*/ 289775 w 2814036"/>
              <a:gd name="connsiteY22" fmla="*/ 975575 h 2801156"/>
              <a:gd name="connsiteX23" fmla="*/ 289776 w 2814036"/>
              <a:gd name="connsiteY23" fmla="*/ 975575 h 280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814036" h="2801156">
                <a:moveTo>
                  <a:pt x="289776" y="0"/>
                </a:moveTo>
                <a:lnTo>
                  <a:pt x="1263428" y="0"/>
                </a:lnTo>
                <a:lnTo>
                  <a:pt x="1268017" y="45522"/>
                </a:lnTo>
                <a:cubicBezTo>
                  <a:pt x="1295038" y="177567"/>
                  <a:pt x="1411872" y="276897"/>
                  <a:pt x="1551905" y="276897"/>
                </a:cubicBezTo>
                <a:cubicBezTo>
                  <a:pt x="1691938" y="276897"/>
                  <a:pt x="1808772" y="177567"/>
                  <a:pt x="1835793" y="45522"/>
                </a:cubicBezTo>
                <a:lnTo>
                  <a:pt x="1840382" y="0"/>
                </a:lnTo>
                <a:lnTo>
                  <a:pt x="2814036" y="0"/>
                </a:lnTo>
                <a:lnTo>
                  <a:pt x="2814036" y="963371"/>
                </a:lnTo>
                <a:lnTo>
                  <a:pt x="2775398" y="959476"/>
                </a:lnTo>
                <a:cubicBezTo>
                  <a:pt x="2615360" y="959476"/>
                  <a:pt x="2485623" y="1089213"/>
                  <a:pt x="2485623" y="1249251"/>
                </a:cubicBezTo>
                <a:cubicBezTo>
                  <a:pt x="2485623" y="1409289"/>
                  <a:pt x="2615360" y="1539026"/>
                  <a:pt x="2775398" y="1539026"/>
                </a:cubicBezTo>
                <a:lnTo>
                  <a:pt x="2814036" y="1535131"/>
                </a:lnTo>
                <a:lnTo>
                  <a:pt x="2814036" y="2524260"/>
                </a:lnTo>
                <a:lnTo>
                  <a:pt x="1840382" y="2524260"/>
                </a:lnTo>
                <a:lnTo>
                  <a:pt x="1835793" y="2569781"/>
                </a:lnTo>
                <a:cubicBezTo>
                  <a:pt x="1808772" y="2701826"/>
                  <a:pt x="1691938" y="2801156"/>
                  <a:pt x="1551905" y="2801156"/>
                </a:cubicBezTo>
                <a:cubicBezTo>
                  <a:pt x="1411872" y="2801156"/>
                  <a:pt x="1295038" y="2701826"/>
                  <a:pt x="1268017" y="2569781"/>
                </a:cubicBezTo>
                <a:lnTo>
                  <a:pt x="1263428" y="2524260"/>
                </a:lnTo>
                <a:lnTo>
                  <a:pt x="289776" y="2524260"/>
                </a:lnTo>
                <a:lnTo>
                  <a:pt x="289776" y="1555125"/>
                </a:lnTo>
                <a:lnTo>
                  <a:pt x="289775" y="1555125"/>
                </a:lnTo>
                <a:cubicBezTo>
                  <a:pt x="129737" y="1555125"/>
                  <a:pt x="0" y="1425388"/>
                  <a:pt x="0" y="1265350"/>
                </a:cubicBezTo>
                <a:cubicBezTo>
                  <a:pt x="0" y="1105312"/>
                  <a:pt x="129737" y="975575"/>
                  <a:pt x="289775" y="975575"/>
                </a:cubicBezTo>
                <a:lnTo>
                  <a:pt x="289776" y="975575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 rot="10800000">
            <a:off x="6086578" y="3861303"/>
            <a:ext cx="3817365" cy="2814035"/>
          </a:xfrm>
          <a:custGeom>
            <a:avLst/>
            <a:gdLst>
              <a:gd name="connsiteX0" fmla="*/ 328413 w 2852673"/>
              <a:gd name="connsiteY0" fmla="*/ 0 h 2814035"/>
              <a:gd name="connsiteX1" fmla="*/ 1302065 w 2852673"/>
              <a:gd name="connsiteY1" fmla="*/ 0 h 2814035"/>
              <a:gd name="connsiteX2" fmla="*/ 1300767 w 2852673"/>
              <a:gd name="connsiteY2" fmla="*/ 12879 h 2814035"/>
              <a:gd name="connsiteX3" fmla="*/ 1590542 w 2852673"/>
              <a:gd name="connsiteY3" fmla="*/ 302654 h 2814035"/>
              <a:gd name="connsiteX4" fmla="*/ 1880317 w 2852673"/>
              <a:gd name="connsiteY4" fmla="*/ 12879 h 2814035"/>
              <a:gd name="connsiteX5" fmla="*/ 1879019 w 2852673"/>
              <a:gd name="connsiteY5" fmla="*/ 0 h 2814035"/>
              <a:gd name="connsiteX6" fmla="*/ 2852673 w 2852673"/>
              <a:gd name="connsiteY6" fmla="*/ 0 h 2814035"/>
              <a:gd name="connsiteX7" fmla="*/ 2852673 w 2852673"/>
              <a:gd name="connsiteY7" fmla="*/ 972355 h 2814035"/>
              <a:gd name="connsiteX8" fmla="*/ 2562898 w 2852673"/>
              <a:gd name="connsiteY8" fmla="*/ 1262130 h 2814035"/>
              <a:gd name="connsiteX9" fmla="*/ 2852673 w 2852673"/>
              <a:gd name="connsiteY9" fmla="*/ 1551905 h 2814035"/>
              <a:gd name="connsiteX10" fmla="*/ 2852673 w 2852673"/>
              <a:gd name="connsiteY10" fmla="*/ 2524260 h 2814035"/>
              <a:gd name="connsiteX11" fmla="*/ 1880318 w 2852673"/>
              <a:gd name="connsiteY11" fmla="*/ 2524260 h 2814035"/>
              <a:gd name="connsiteX12" fmla="*/ 1590543 w 2852673"/>
              <a:gd name="connsiteY12" fmla="*/ 2814035 h 2814035"/>
              <a:gd name="connsiteX13" fmla="*/ 1300768 w 2852673"/>
              <a:gd name="connsiteY13" fmla="*/ 2524260 h 2814035"/>
              <a:gd name="connsiteX14" fmla="*/ 328413 w 2852673"/>
              <a:gd name="connsiteY14" fmla="*/ 2524260 h 2814035"/>
              <a:gd name="connsiteX15" fmla="*/ 328413 w 2852673"/>
              <a:gd name="connsiteY15" fmla="*/ 1560889 h 2814035"/>
              <a:gd name="connsiteX16" fmla="*/ 289775 w 2852673"/>
              <a:gd name="connsiteY16" fmla="*/ 1564784 h 2814035"/>
              <a:gd name="connsiteX17" fmla="*/ 0 w 2852673"/>
              <a:gd name="connsiteY17" fmla="*/ 1275009 h 2814035"/>
              <a:gd name="connsiteX18" fmla="*/ 289775 w 2852673"/>
              <a:gd name="connsiteY18" fmla="*/ 985234 h 2814035"/>
              <a:gd name="connsiteX19" fmla="*/ 328413 w 2852673"/>
              <a:gd name="connsiteY19" fmla="*/ 989129 h 2814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52673" h="2814035">
                <a:moveTo>
                  <a:pt x="328413" y="0"/>
                </a:moveTo>
                <a:lnTo>
                  <a:pt x="1302065" y="0"/>
                </a:lnTo>
                <a:lnTo>
                  <a:pt x="1300767" y="12879"/>
                </a:lnTo>
                <a:cubicBezTo>
                  <a:pt x="1300767" y="172917"/>
                  <a:pt x="1430504" y="302654"/>
                  <a:pt x="1590542" y="302654"/>
                </a:cubicBezTo>
                <a:cubicBezTo>
                  <a:pt x="1750580" y="302654"/>
                  <a:pt x="1880317" y="172917"/>
                  <a:pt x="1880317" y="12879"/>
                </a:cubicBezTo>
                <a:lnTo>
                  <a:pt x="1879019" y="0"/>
                </a:lnTo>
                <a:lnTo>
                  <a:pt x="2852673" y="0"/>
                </a:lnTo>
                <a:lnTo>
                  <a:pt x="2852673" y="972355"/>
                </a:lnTo>
                <a:cubicBezTo>
                  <a:pt x="2692635" y="972355"/>
                  <a:pt x="2562898" y="1102092"/>
                  <a:pt x="2562898" y="1262130"/>
                </a:cubicBezTo>
                <a:cubicBezTo>
                  <a:pt x="2562898" y="1422168"/>
                  <a:pt x="2692635" y="1551905"/>
                  <a:pt x="2852673" y="1551905"/>
                </a:cubicBezTo>
                <a:lnTo>
                  <a:pt x="2852673" y="2524260"/>
                </a:lnTo>
                <a:lnTo>
                  <a:pt x="1880318" y="2524260"/>
                </a:lnTo>
                <a:cubicBezTo>
                  <a:pt x="1880318" y="2684298"/>
                  <a:pt x="1750581" y="2814035"/>
                  <a:pt x="1590543" y="2814035"/>
                </a:cubicBezTo>
                <a:cubicBezTo>
                  <a:pt x="1430505" y="2814035"/>
                  <a:pt x="1300768" y="2684298"/>
                  <a:pt x="1300768" y="2524260"/>
                </a:cubicBezTo>
                <a:lnTo>
                  <a:pt x="328413" y="2524260"/>
                </a:lnTo>
                <a:lnTo>
                  <a:pt x="328413" y="1560889"/>
                </a:lnTo>
                <a:lnTo>
                  <a:pt x="289775" y="1564784"/>
                </a:lnTo>
                <a:cubicBezTo>
                  <a:pt x="129737" y="1564784"/>
                  <a:pt x="0" y="1435047"/>
                  <a:pt x="0" y="1275009"/>
                </a:cubicBezTo>
                <a:cubicBezTo>
                  <a:pt x="0" y="1114971"/>
                  <a:pt x="129737" y="985234"/>
                  <a:pt x="289775" y="985234"/>
                </a:cubicBezTo>
                <a:lnTo>
                  <a:pt x="328413" y="989129"/>
                </a:lnTo>
                <a:close/>
              </a:path>
            </a:pathLst>
          </a:cu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hlinkClick r:id="rId6" action="ppaction://hlinksldjump"/>
          </p:cNvPr>
          <p:cNvSpPr/>
          <p:nvPr/>
        </p:nvSpPr>
        <p:spPr>
          <a:xfrm>
            <a:off x="3829881" y="2229182"/>
            <a:ext cx="10743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  <a:endParaRPr lang="en-US" sz="9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9" name="Rectangle 38">
            <a:hlinkClick r:id="rId7" action="ppaction://hlinksldjump"/>
          </p:cNvPr>
          <p:cNvSpPr/>
          <p:nvPr/>
        </p:nvSpPr>
        <p:spPr>
          <a:xfrm>
            <a:off x="7276055" y="2171323"/>
            <a:ext cx="10587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  <a:endParaRPr lang="en-US" sz="9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2" name="Rectangle 41">
            <a:hlinkClick r:id="rId8" action="ppaction://hlinksldjump"/>
          </p:cNvPr>
          <p:cNvSpPr/>
          <p:nvPr/>
        </p:nvSpPr>
        <p:spPr>
          <a:xfrm>
            <a:off x="3896718" y="4717829"/>
            <a:ext cx="10587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</a:t>
            </a:r>
            <a:endParaRPr lang="en-US" sz="9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3" name="Rectangle 42">
            <a:hlinkClick r:id="rId9" action="ppaction://hlinksldjump"/>
          </p:cNvPr>
          <p:cNvSpPr/>
          <p:nvPr/>
        </p:nvSpPr>
        <p:spPr>
          <a:xfrm>
            <a:off x="7361743" y="4638912"/>
            <a:ext cx="11199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</a:t>
            </a:r>
            <a:endParaRPr lang="en-US" sz="9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Right Arrow 1">
            <a:hlinkClick r:id="rId10" action="ppaction://hlinksldjump"/>
          </p:cNvPr>
          <p:cNvSpPr/>
          <p:nvPr/>
        </p:nvSpPr>
        <p:spPr>
          <a:xfrm>
            <a:off x="10853789" y="180340"/>
            <a:ext cx="732602" cy="52322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5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209 L 0.27435 -0.0004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4" grpId="0" animBg="1"/>
      <p:bldP spid="25" grpId="0" animBg="1"/>
      <p:bldP spid="33" grpId="0" animBg="1"/>
      <p:bldP spid="34" grpId="0" animBg="1"/>
      <p:bldP spid="36" grpId="0" animBg="1"/>
      <p:bldP spid="37" grpId="0" animBg="1"/>
      <p:bldP spid="38" grpId="0"/>
      <p:bldP spid="39" grpId="0"/>
      <p:bldP spid="42" grpId="0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</a:t>
            </a:r>
            <a:r>
              <a:rPr 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653827" y="2894354"/>
            <a:ext cx="6725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1932193" y="598343"/>
            <a:ext cx="9325157" cy="917904"/>
          </a:xfrm>
          <a:prstGeom prst="rect">
            <a:avLst/>
          </a:prstGeom>
          <a:solidFill>
            <a:srgbClr val="0033CC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cạnh-cạnh-cạnh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c.c.c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dirty="0">
              <a:solidFill>
                <a:srgbClr val="FFFF00"/>
              </a:solidFill>
              <a:effectLst>
                <a:glow rad="127000">
                  <a:srgbClr val="00FF4E">
                    <a:alpha val="5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22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3072" y="402283"/>
            <a:ext cx="1512128" cy="123783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44791" y="4002743"/>
            <a:ext cx="1071257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HĐ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2 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1,3: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ABC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ABC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(HĐ2)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2,4: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tam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A’B’C’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A’B’C’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(HĐ3)</a:t>
            </a:r>
          </a:p>
          <a:p>
            <a:pPr algn="just"/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2;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ABC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A’B’C’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23072" y="2926003"/>
            <a:ext cx="1336887" cy="1454695"/>
            <a:chOff x="1482079" y="441373"/>
            <a:chExt cx="1747146" cy="1747146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65A14FCB-5569-4268-AF8B-502D9EF6E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9"/>
                </a:ext>
              </a:extLst>
            </a:blip>
            <a:srcRect l="17382" r="20120" b="2"/>
            <a:stretch/>
          </p:blipFill>
          <p:spPr>
            <a:xfrm>
              <a:off x="1482079" y="441373"/>
              <a:ext cx="1747146" cy="1747146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18" name="Picture 17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7BFEE031-360F-4D5F-904A-32B86E7AC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368" y="576956"/>
              <a:ext cx="1184567" cy="1184567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080432" y="1117723"/>
            <a:ext cx="4433832" cy="29788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549005" y="887491"/>
            <a:ext cx="74248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AB= 5cm, AC = 4cm, BC = 6cm (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SGK)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847625" y="1971896"/>
            <a:ext cx="74248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A’B’C’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A’B’= 5cm,          A’C’ = 4cm, B’C’ = 6cm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4 Minute Countdown Timer with Music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2059959" y="3128751"/>
            <a:ext cx="1433892" cy="80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63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107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5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72315" y="2970799"/>
            <a:ext cx="63536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5400" b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lý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602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950571" y="1089772"/>
            <a:ext cx="10282110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lý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Trường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hợp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bằng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nhau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cạnh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–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cạnh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–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cạnh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(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c.c.c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 smtClean="0">
                <a:latin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ba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cạnh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</a:rPr>
              <a:t> tam </a:t>
            </a:r>
            <a:r>
              <a:rPr lang="en-US" sz="3200" dirty="0" err="1" smtClean="0">
                <a:latin typeface="Times New Roman" panose="02020603050405020304" pitchFamily="18" charset="0"/>
              </a:rPr>
              <a:t>giác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này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ba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cạnh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</a:rPr>
              <a:t> tam </a:t>
            </a:r>
            <a:r>
              <a:rPr lang="en-US" sz="3200" dirty="0" err="1" smtClean="0">
                <a:latin typeface="Times New Roman" panose="02020603050405020304" pitchFamily="18" charset="0"/>
              </a:rPr>
              <a:t>giác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kia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thì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</a:rPr>
              <a:t> tam </a:t>
            </a:r>
            <a:r>
              <a:rPr lang="en-US" sz="3200" dirty="0" err="1" smtClean="0">
                <a:latin typeface="Times New Roman" panose="02020603050405020304" pitchFamily="18" charset="0"/>
              </a:rPr>
              <a:t>giác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6160168" y="4379495"/>
            <a:ext cx="1655546" cy="1617044"/>
          </a:xfrm>
          <a:prstGeom prst="triangle">
            <a:avLst>
              <a:gd name="adj" fmla="val 9189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6824312" y="5149513"/>
            <a:ext cx="96513" cy="1347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690848" y="5188017"/>
            <a:ext cx="172994" cy="288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666784" y="5284267"/>
            <a:ext cx="172994" cy="288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095685" y="5938787"/>
            <a:ext cx="132888" cy="1058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95685" y="5919537"/>
            <a:ext cx="123262" cy="1540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266" y="4163675"/>
            <a:ext cx="2028825" cy="1971675"/>
          </a:xfrm>
          <a:prstGeom prst="rect">
            <a:avLst/>
          </a:prstGeom>
        </p:spPr>
      </p:pic>
      <p:graphicFrame>
        <p:nvGraphicFramePr>
          <p:cNvPr id="22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9467610"/>
              </p:ext>
            </p:extLst>
          </p:nvPr>
        </p:nvGraphicFramePr>
        <p:xfrm>
          <a:off x="1038041" y="3546610"/>
          <a:ext cx="2535237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6" name="Equation" r:id="rId4" imgW="1143000" imgH="177480" progId="Equation.DSMT4">
                  <p:embed/>
                </p:oleObj>
              </mc:Choice>
              <mc:Fallback>
                <p:oleObj name="Equation" r:id="rId4" imgW="11430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041" y="3546610"/>
                        <a:ext cx="2535237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151073" y="3461540"/>
            <a:ext cx="2036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ếu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536334" y="4117885"/>
            <a:ext cx="20369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AB = A’B’ AC = A’C’ BC = B’C’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7460570" y="3856275"/>
            <a:ext cx="6286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582480" y="5665070"/>
            <a:ext cx="6286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0604008" y="5873740"/>
            <a:ext cx="6286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C’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7726349" y="5811931"/>
            <a:ext cx="6286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0315924" y="3782710"/>
            <a:ext cx="6286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’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8700246" y="5926681"/>
            <a:ext cx="6286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760482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10" name="Sun 9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591357" y="271477"/>
            <a:ext cx="1512128" cy="123783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pic>
        <p:nvPicPr>
          <p:cNvPr id="25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 rot="20975241">
            <a:off x="1678841" y="652579"/>
            <a:ext cx="506707" cy="50670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8790" y="1387653"/>
            <a:ext cx="1463733" cy="1559758"/>
            <a:chOff x="644791" y="2338435"/>
            <a:chExt cx="2665962" cy="2601158"/>
          </a:xfrm>
        </p:grpSpPr>
        <p:pic>
          <p:nvPicPr>
            <p:cNvPr id="13" name="Picture 12" descr="Background pattern&#10;&#10;Description automatically generated">
              <a:extLst>
                <a:ext uri="{FF2B5EF4-FFF2-40B4-BE49-F238E27FC236}">
                  <a16:creationId xmlns:a16="http://schemas.microsoft.com/office/drawing/2014/main" id="{4E208DDE-5F53-487A-916C-A3AE276FA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 l="20349" r="20345" b="-4"/>
            <a:stretch/>
          </p:blipFill>
          <p:spPr>
            <a:xfrm>
              <a:off x="644791" y="2361247"/>
              <a:ext cx="2271197" cy="2578346"/>
            </a:xfrm>
            <a:custGeom>
              <a:avLst/>
              <a:gdLst/>
              <a:ahLst/>
              <a:cxnLst/>
              <a:rect l="l" t="t" r="r" b="b"/>
              <a:pathLst>
                <a:path w="2590737" h="2926956">
                  <a:moveTo>
                    <a:pt x="1463478" y="0"/>
                  </a:moveTo>
                  <a:cubicBezTo>
                    <a:pt x="1867606" y="0"/>
                    <a:pt x="2233476" y="163805"/>
                    <a:pt x="2498313" y="428643"/>
                  </a:cubicBezTo>
                  <a:lnTo>
                    <a:pt x="2501029" y="431631"/>
                  </a:lnTo>
                  <a:lnTo>
                    <a:pt x="2445696" y="582811"/>
                  </a:lnTo>
                  <a:cubicBezTo>
                    <a:pt x="2374039" y="813196"/>
                    <a:pt x="2335437" y="1058145"/>
                    <a:pt x="2335437" y="1312109"/>
                  </a:cubicBezTo>
                  <a:cubicBezTo>
                    <a:pt x="2335437" y="1650728"/>
                    <a:pt x="2404063" y="1973319"/>
                    <a:pt x="2528166" y="2266732"/>
                  </a:cubicBezTo>
                  <a:lnTo>
                    <a:pt x="2590737" y="2396622"/>
                  </a:lnTo>
                  <a:lnTo>
                    <a:pt x="2498313" y="2498313"/>
                  </a:lnTo>
                  <a:cubicBezTo>
                    <a:pt x="2233476" y="2763151"/>
                    <a:pt x="1867606" y="2926956"/>
                    <a:pt x="1463478" y="2926956"/>
                  </a:cubicBezTo>
                  <a:cubicBezTo>
                    <a:pt x="655221" y="2926956"/>
                    <a:pt x="0" y="2271735"/>
                    <a:pt x="0" y="1463478"/>
                  </a:cubicBezTo>
                  <a:cubicBezTo>
                    <a:pt x="0" y="655221"/>
                    <a:pt x="655221" y="0"/>
                    <a:pt x="1463478" y="0"/>
                  </a:cubicBezTo>
                  <a:close/>
                </a:path>
              </a:pathLst>
            </a:custGeom>
          </p:spPr>
        </p:pic>
        <p:pic>
          <p:nvPicPr>
            <p:cNvPr id="14" name="Picture 13" descr="Background pattern&#10;&#10;Description automatically generated">
              <a:extLst>
                <a:ext uri="{FF2B5EF4-FFF2-40B4-BE49-F238E27FC236}">
                  <a16:creationId xmlns:a16="http://schemas.microsoft.com/office/drawing/2014/main" id="{4E208DDE-5F53-487A-916C-A3AE276FA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 l="20349" r="20345" b="-4"/>
            <a:stretch/>
          </p:blipFill>
          <p:spPr>
            <a:xfrm rot="10537398">
              <a:off x="1039556" y="2338435"/>
              <a:ext cx="2271197" cy="2578346"/>
            </a:xfrm>
            <a:custGeom>
              <a:avLst/>
              <a:gdLst/>
              <a:ahLst/>
              <a:cxnLst/>
              <a:rect l="l" t="t" r="r" b="b"/>
              <a:pathLst>
                <a:path w="2590737" h="2926956">
                  <a:moveTo>
                    <a:pt x="1463478" y="0"/>
                  </a:moveTo>
                  <a:cubicBezTo>
                    <a:pt x="1867606" y="0"/>
                    <a:pt x="2233476" y="163805"/>
                    <a:pt x="2498313" y="428643"/>
                  </a:cubicBezTo>
                  <a:lnTo>
                    <a:pt x="2501029" y="431631"/>
                  </a:lnTo>
                  <a:lnTo>
                    <a:pt x="2445696" y="582811"/>
                  </a:lnTo>
                  <a:cubicBezTo>
                    <a:pt x="2374039" y="813196"/>
                    <a:pt x="2335437" y="1058145"/>
                    <a:pt x="2335437" y="1312109"/>
                  </a:cubicBezTo>
                  <a:cubicBezTo>
                    <a:pt x="2335437" y="1650728"/>
                    <a:pt x="2404063" y="1973319"/>
                    <a:pt x="2528166" y="2266732"/>
                  </a:cubicBezTo>
                  <a:lnTo>
                    <a:pt x="2590737" y="2396622"/>
                  </a:lnTo>
                  <a:lnTo>
                    <a:pt x="2498313" y="2498313"/>
                  </a:lnTo>
                  <a:cubicBezTo>
                    <a:pt x="2233476" y="2763151"/>
                    <a:pt x="1867606" y="2926956"/>
                    <a:pt x="1463478" y="2926956"/>
                  </a:cubicBezTo>
                  <a:cubicBezTo>
                    <a:pt x="655221" y="2926956"/>
                    <a:pt x="0" y="2271735"/>
                    <a:pt x="0" y="1463478"/>
                  </a:cubicBezTo>
                  <a:cubicBezTo>
                    <a:pt x="0" y="655221"/>
                    <a:pt x="655221" y="0"/>
                    <a:pt x="1463478" y="0"/>
                  </a:cubicBezTo>
                  <a:close/>
                </a:path>
              </a:pathLst>
            </a:cu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5F0387D-CEB3-4D01-B097-E93181CF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373" y="2582657"/>
              <a:ext cx="1729918" cy="1729918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891780" y="1156294"/>
            <a:ext cx="94309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4.15,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53167" y="580247"/>
            <a:ext cx="857250" cy="676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73000" y="1730979"/>
            <a:ext cx="6767523" cy="2294385"/>
          </a:xfrm>
          <a:prstGeom prst="rect">
            <a:avLst/>
          </a:prstGeom>
        </p:spPr>
      </p:pic>
      <p:grpSp>
        <p:nvGrpSpPr>
          <p:cNvPr id="23" name="Group 43"/>
          <p:cNvGrpSpPr>
            <a:grpSpLocks/>
          </p:cNvGrpSpPr>
          <p:nvPr/>
        </p:nvGrpSpPr>
        <p:grpSpPr bwMode="auto">
          <a:xfrm>
            <a:off x="2513598" y="4182354"/>
            <a:ext cx="2224251" cy="1948897"/>
            <a:chOff x="1129" y="1917"/>
            <a:chExt cx="1239" cy="972"/>
          </a:xfrm>
        </p:grpSpPr>
        <p:graphicFrame>
          <p:nvGraphicFramePr>
            <p:cNvPr id="24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48987212"/>
                </p:ext>
              </p:extLst>
            </p:nvPr>
          </p:nvGraphicFramePr>
          <p:xfrm>
            <a:off x="1129" y="1917"/>
            <a:ext cx="1239" cy="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06" name="Equation" r:id="rId20" imgW="1002960" imgH="177480" progId="Equation.DSMT4">
                    <p:embed/>
                  </p:oleObj>
                </mc:Choice>
                <mc:Fallback>
                  <p:oleObj name="Equation" r:id="rId20" imgW="100296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9" y="1917"/>
                          <a:ext cx="1239" cy="2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 Box 41"/>
            <p:cNvSpPr txBox="1">
              <a:spLocks noChangeArrowheads="1"/>
            </p:cNvSpPr>
            <p:nvPr/>
          </p:nvSpPr>
          <p:spPr bwMode="auto">
            <a:xfrm>
              <a:off x="1129" y="2598"/>
              <a:ext cx="33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3"/>
          <p:cNvGrpSpPr>
            <a:grpSpLocks/>
          </p:cNvGrpSpPr>
          <p:nvPr/>
        </p:nvGrpSpPr>
        <p:grpSpPr bwMode="auto">
          <a:xfrm>
            <a:off x="2162793" y="4846000"/>
            <a:ext cx="2671256" cy="583466"/>
            <a:chOff x="1129" y="2598"/>
            <a:chExt cx="1488" cy="291"/>
          </a:xfrm>
        </p:grpSpPr>
        <p:graphicFrame>
          <p:nvGraphicFramePr>
            <p:cNvPr id="46" name="Object 38"/>
            <p:cNvGraphicFramePr>
              <a:graphicFrameLocks noChangeAspect="1"/>
            </p:cNvGraphicFramePr>
            <p:nvPr>
              <p:extLst/>
            </p:nvPr>
          </p:nvGraphicFramePr>
          <p:xfrm>
            <a:off x="1331" y="2615"/>
            <a:ext cx="1286" cy="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07" name="Equation" r:id="rId22" imgW="1041120" imgH="177480" progId="Equation.DSMT4">
                    <p:embed/>
                  </p:oleObj>
                </mc:Choice>
                <mc:Fallback>
                  <p:oleObj name="Equation" r:id="rId22" imgW="104112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1" y="2615"/>
                          <a:ext cx="1286" cy="2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 Box 41"/>
            <p:cNvSpPr txBox="1">
              <a:spLocks noChangeArrowheads="1"/>
            </p:cNvSpPr>
            <p:nvPr/>
          </p:nvSpPr>
          <p:spPr bwMode="auto">
            <a:xfrm>
              <a:off x="1129" y="2598"/>
              <a:ext cx="33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203349" y="5725577"/>
            <a:ext cx="888274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đỉnh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 tam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41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694495" y="781547"/>
            <a:ext cx="1472971" cy="533400"/>
          </a:xfrm>
          <a:prstGeom prst="star8">
            <a:avLst>
              <a:gd name="adj" fmla="val 38250"/>
            </a:avLst>
          </a:prstGeom>
          <a:solidFill>
            <a:srgbClr val="BBE0E3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Ví</a:t>
            </a:r>
            <a:r>
              <a:rPr kumimoji="0" lang="en-US" alt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dụ</a:t>
            </a:r>
            <a:r>
              <a:rPr kumimoji="0" lang="en-US" alt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1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68264" y="1107395"/>
            <a:ext cx="90064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Cho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4.16,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AC = BD, AD = BC.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rằng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 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3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4960444"/>
              </p:ext>
            </p:extLst>
          </p:nvPr>
        </p:nvGraphicFramePr>
        <p:xfrm>
          <a:off x="4565904" y="1683132"/>
          <a:ext cx="23368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5" name="Equation" r:id="rId4" imgW="965160" imgH="177480" progId="Equation.DSMT4">
                  <p:embed/>
                </p:oleObj>
              </mc:Choice>
              <mc:Fallback>
                <p:oleObj name="Equation" r:id="rId4" imgW="9651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5904" y="1683132"/>
                        <a:ext cx="233680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AutoShape 2"/>
          <p:cNvSpPr>
            <a:spLocks noChangeArrowheads="1"/>
          </p:cNvSpPr>
          <p:nvPr/>
        </p:nvSpPr>
        <p:spPr bwMode="auto">
          <a:xfrm>
            <a:off x="694494" y="781547"/>
            <a:ext cx="1472971" cy="533400"/>
          </a:xfrm>
          <a:prstGeom prst="star8">
            <a:avLst>
              <a:gd name="adj" fmla="val 38250"/>
            </a:avLst>
          </a:prstGeom>
          <a:solidFill>
            <a:srgbClr val="BBE0E3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Ví</a:t>
            </a:r>
            <a:r>
              <a:rPr kumimoji="0" lang="en-US" alt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dụ</a:t>
            </a:r>
            <a:r>
              <a:rPr kumimoji="0" lang="en-US" alt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033232" y="2521802"/>
            <a:ext cx="1622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u="sng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u="sng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0" y="1336828"/>
            <a:ext cx="1388441" cy="170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0063" y="2968569"/>
            <a:ext cx="3604641" cy="2251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904764" y="3186791"/>
            <a:ext cx="64544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AC = BD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); 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BC = AD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);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AB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5" name="Group 43"/>
          <p:cNvGrpSpPr>
            <a:grpSpLocks/>
          </p:cNvGrpSpPr>
          <p:nvPr/>
        </p:nvGrpSpPr>
        <p:grpSpPr bwMode="auto">
          <a:xfrm>
            <a:off x="2513598" y="4569376"/>
            <a:ext cx="2464807" cy="1271194"/>
            <a:chOff x="1129" y="2598"/>
            <a:chExt cx="1373" cy="634"/>
          </a:xfrm>
        </p:grpSpPr>
        <p:graphicFrame>
          <p:nvGraphicFramePr>
            <p:cNvPr id="16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4075289"/>
                </p:ext>
              </p:extLst>
            </p:nvPr>
          </p:nvGraphicFramePr>
          <p:xfrm>
            <a:off x="1310" y="3013"/>
            <a:ext cx="1192" cy="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16" name="Equation" r:id="rId8" imgW="965160" imgH="177480" progId="Equation.DSMT4">
                    <p:embed/>
                  </p:oleObj>
                </mc:Choice>
                <mc:Fallback>
                  <p:oleObj name="Equation" r:id="rId8" imgW="96516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3013"/>
                          <a:ext cx="1192" cy="2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 Box 41"/>
            <p:cNvSpPr txBox="1">
              <a:spLocks noChangeArrowheads="1"/>
            </p:cNvSpPr>
            <p:nvPr/>
          </p:nvSpPr>
          <p:spPr bwMode="auto">
            <a:xfrm>
              <a:off x="1129" y="2598"/>
              <a:ext cx="33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43"/>
          <p:cNvGrpSpPr>
            <a:grpSpLocks/>
          </p:cNvGrpSpPr>
          <p:nvPr/>
        </p:nvGrpSpPr>
        <p:grpSpPr bwMode="auto">
          <a:xfrm>
            <a:off x="3697076" y="3275951"/>
            <a:ext cx="2464776" cy="1892374"/>
            <a:chOff x="154" y="1874"/>
            <a:chExt cx="1311" cy="1015"/>
          </a:xfrm>
        </p:grpSpPr>
        <p:graphicFrame>
          <p:nvGraphicFramePr>
            <p:cNvPr id="1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0699226"/>
                </p:ext>
              </p:extLst>
            </p:nvPr>
          </p:nvGraphicFramePr>
          <p:xfrm>
            <a:off x="154" y="1874"/>
            <a:ext cx="534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17" name="Equation" r:id="rId10" imgW="431640" imgH="164880" progId="Equation.DSMT4">
                    <p:embed/>
                  </p:oleObj>
                </mc:Choice>
                <mc:Fallback>
                  <p:oleObj name="Equation" r:id="rId10" imgW="43164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4" y="1874"/>
                          <a:ext cx="534" cy="2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 Box 41"/>
            <p:cNvSpPr txBox="1">
              <a:spLocks noChangeArrowheads="1"/>
            </p:cNvSpPr>
            <p:nvPr/>
          </p:nvSpPr>
          <p:spPr bwMode="auto">
            <a:xfrm>
              <a:off x="1129" y="2598"/>
              <a:ext cx="33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838342" y="5360267"/>
            <a:ext cx="64544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c.c.c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  <p:grpSp>
        <p:nvGrpSpPr>
          <p:cNvPr id="27" name="Group 43"/>
          <p:cNvGrpSpPr>
            <a:grpSpLocks/>
          </p:cNvGrpSpPr>
          <p:nvPr/>
        </p:nvGrpSpPr>
        <p:grpSpPr bwMode="auto">
          <a:xfrm>
            <a:off x="2054219" y="3263069"/>
            <a:ext cx="1498419" cy="2168306"/>
            <a:chOff x="668" y="1726"/>
            <a:chExt cx="797" cy="1163"/>
          </a:xfrm>
        </p:grpSpPr>
        <p:graphicFrame>
          <p:nvGraphicFramePr>
            <p:cNvPr id="28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8536433"/>
                </p:ext>
              </p:extLst>
            </p:nvPr>
          </p:nvGraphicFramePr>
          <p:xfrm>
            <a:off x="668" y="1726"/>
            <a:ext cx="534" cy="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18" name="Equation" r:id="rId12" imgW="431640" imgH="177480" progId="Equation.DSMT4">
                    <p:embed/>
                  </p:oleObj>
                </mc:Choice>
                <mc:Fallback>
                  <p:oleObj name="Equation" r:id="rId12" imgW="43164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" y="1726"/>
                          <a:ext cx="534" cy="2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Text Box 41"/>
            <p:cNvSpPr txBox="1">
              <a:spLocks noChangeArrowheads="1"/>
            </p:cNvSpPr>
            <p:nvPr/>
          </p:nvSpPr>
          <p:spPr bwMode="auto">
            <a:xfrm>
              <a:off x="1129" y="2598"/>
              <a:ext cx="33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91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6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24" grpId="0" animBg="1"/>
      <p:bldP spid="26" grpId="0"/>
      <p:bldP spid="1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</a:t>
            </a:r>
            <a:r>
              <a:rPr 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72315" y="2923792"/>
            <a:ext cx="63536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5400" b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115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591357" y="271477"/>
            <a:ext cx="1512128" cy="123783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</a:t>
            </a:r>
          </a:p>
        </p:txBody>
      </p:sp>
      <p:sp>
        <p:nvSpPr>
          <p:cNvPr id="7" name="Line 29"/>
          <p:cNvSpPr>
            <a:spLocks noChangeShapeType="1"/>
          </p:cNvSpPr>
          <p:nvPr/>
        </p:nvSpPr>
        <p:spPr bwMode="auto">
          <a:xfrm>
            <a:off x="5529942" y="2533786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2081647" y="727830"/>
            <a:ext cx="1834482" cy="469260"/>
          </a:xfrm>
          <a:prstGeom prst="rect">
            <a:avLst/>
          </a:prstGeom>
          <a:solidFill>
            <a:srgbClr val="0033CC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err="1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anose="02020603050405020304" pitchFamily="18" charset="0"/>
                <a:cs typeface="Times New Roman" pitchFamily="18" charset="0"/>
              </a:rPr>
              <a:t>Luyện</a:t>
            </a:r>
            <a:r>
              <a:rPr lang="en-US" sz="2400" b="1" noProof="0" dirty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noProof="0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noProof="0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FF4E">
                    <a:alpha val="50000"/>
                  </a:srgbClr>
                </a:glo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946738" y="1240517"/>
            <a:ext cx="95341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2800" b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4.17, </a:t>
            </a:r>
            <a:r>
              <a:rPr kumimoji="0" lang="en-US" altLang="en-US" sz="28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AB = AD, BC = DC. </a:t>
            </a:r>
            <a:r>
              <a:rPr kumimoji="0" lang="en-US" altLang="en-US" sz="28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kumimoji="0" lang="en-US" altLang="en-US" sz="28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3916129" y="2223438"/>
            <a:ext cx="1752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tretch>
            <a:fillRect/>
          </a:stretch>
        </p:blipFill>
        <p:spPr>
          <a:xfrm rot="20975241">
            <a:off x="1850131" y="727906"/>
            <a:ext cx="506707" cy="506707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929529" y="1685318"/>
            <a:ext cx="1747146" cy="1747146"/>
            <a:chOff x="1482079" y="441373"/>
            <a:chExt cx="1747146" cy="1747146"/>
          </a:xfrm>
        </p:grpSpPr>
        <p:pic>
          <p:nvPicPr>
            <p:cNvPr id="56" name="Picture 55" descr="Background pattern&#10;&#10;Description automatically generated">
              <a:extLst>
                <a:ext uri="{FF2B5EF4-FFF2-40B4-BE49-F238E27FC236}">
                  <a16:creationId xmlns:a16="http://schemas.microsoft.com/office/drawing/2014/main" id="{65A14FCB-5569-4268-AF8B-502D9EF6E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9"/>
                </a:ext>
              </a:extLst>
            </a:blip>
            <a:srcRect l="17382" r="20120" b="2"/>
            <a:stretch/>
          </p:blipFill>
          <p:spPr>
            <a:xfrm>
              <a:off x="1482079" y="441373"/>
              <a:ext cx="1747146" cy="1747146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57" name="Picture 5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7BFEE031-360F-4D5F-904A-32B86E7AC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368" y="576956"/>
              <a:ext cx="1184567" cy="1184567"/>
            </a:xfrm>
            <a:prstGeom prst="rect">
              <a:avLst/>
            </a:prstGeom>
          </p:spPr>
        </p:pic>
      </p:grp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3754588"/>
              </p:ext>
            </p:extLst>
          </p:nvPr>
        </p:nvGraphicFramePr>
        <p:xfrm>
          <a:off x="4899809" y="1770788"/>
          <a:ext cx="2451967" cy="43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7" name="Equation" r:id="rId41" imgW="1002960" imgH="177480" progId="Equation.DSMT4">
                  <p:embed/>
                </p:oleObj>
              </mc:Choice>
              <mc:Fallback>
                <p:oleObj name="Equation" r:id="rId41" imgW="10029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809" y="1770788"/>
                        <a:ext cx="2451967" cy="43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111947" y="2002980"/>
            <a:ext cx="3280762" cy="307282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672605" y="2646521"/>
            <a:ext cx="64544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AB =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); 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BC = DC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);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AC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47" name="Group 43"/>
          <p:cNvGrpSpPr>
            <a:grpSpLocks/>
          </p:cNvGrpSpPr>
          <p:nvPr/>
        </p:nvGrpSpPr>
        <p:grpSpPr bwMode="auto">
          <a:xfrm>
            <a:off x="4434836" y="2720765"/>
            <a:ext cx="2494857" cy="1907289"/>
            <a:chOff x="138" y="1866"/>
            <a:chExt cx="1327" cy="1023"/>
          </a:xfrm>
        </p:grpSpPr>
        <p:graphicFrame>
          <p:nvGraphicFramePr>
            <p:cNvPr id="48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0776268"/>
                </p:ext>
              </p:extLst>
            </p:nvPr>
          </p:nvGraphicFramePr>
          <p:xfrm>
            <a:off x="138" y="1866"/>
            <a:ext cx="566" cy="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38" name="Equation" r:id="rId44" imgW="457200" imgH="177480" progId="Equation.DSMT4">
                    <p:embed/>
                  </p:oleObj>
                </mc:Choice>
                <mc:Fallback>
                  <p:oleObj name="Equation" r:id="rId44" imgW="45720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" y="1866"/>
                          <a:ext cx="566" cy="2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Text Box 41"/>
            <p:cNvSpPr txBox="1">
              <a:spLocks noChangeArrowheads="1"/>
            </p:cNvSpPr>
            <p:nvPr/>
          </p:nvSpPr>
          <p:spPr bwMode="auto">
            <a:xfrm>
              <a:off x="1129" y="2598"/>
              <a:ext cx="33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606183" y="4819997"/>
            <a:ext cx="64544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(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c.c.c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  <p:grpSp>
        <p:nvGrpSpPr>
          <p:cNvPr id="53" name="Group 43"/>
          <p:cNvGrpSpPr>
            <a:grpSpLocks/>
          </p:cNvGrpSpPr>
          <p:nvPr/>
        </p:nvGrpSpPr>
        <p:grpSpPr bwMode="auto">
          <a:xfrm>
            <a:off x="2822060" y="2722799"/>
            <a:ext cx="1498419" cy="2168306"/>
            <a:chOff x="668" y="1726"/>
            <a:chExt cx="797" cy="1163"/>
          </a:xfrm>
        </p:grpSpPr>
        <p:graphicFrame>
          <p:nvGraphicFramePr>
            <p:cNvPr id="54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7379815"/>
                </p:ext>
              </p:extLst>
            </p:nvPr>
          </p:nvGraphicFramePr>
          <p:xfrm>
            <a:off x="668" y="1726"/>
            <a:ext cx="534" cy="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39" name="Equation" r:id="rId46" imgW="431640" imgH="177480" progId="Equation.DSMT4">
                    <p:embed/>
                  </p:oleObj>
                </mc:Choice>
                <mc:Fallback>
                  <p:oleObj name="Equation" r:id="rId46" imgW="43164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" y="1726"/>
                          <a:ext cx="534" cy="2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Text Box 41"/>
            <p:cNvSpPr txBox="1">
              <a:spLocks noChangeArrowheads="1"/>
            </p:cNvSpPr>
            <p:nvPr/>
          </p:nvSpPr>
          <p:spPr bwMode="auto">
            <a:xfrm>
              <a:off x="1129" y="2598"/>
              <a:ext cx="33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261309"/>
              </p:ext>
            </p:extLst>
          </p:nvPr>
        </p:nvGraphicFramePr>
        <p:xfrm>
          <a:off x="3538157" y="4920134"/>
          <a:ext cx="2340177" cy="413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0" name="Equation" r:id="rId48" imgW="1002960" imgH="177480" progId="Equation.DSMT4">
                  <p:embed/>
                </p:oleObj>
              </mc:Choice>
              <mc:Fallback>
                <p:oleObj name="Equation" r:id="rId48" imgW="10029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8157" y="4920134"/>
                        <a:ext cx="2340177" cy="413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3671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72315" y="2923792"/>
            <a:ext cx="63536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Vận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69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992711" y="728169"/>
            <a:ext cx="95341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xOy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12" y="1493311"/>
            <a:ext cx="2444907" cy="2547044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63528" y="3898712"/>
            <a:ext cx="95341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2800" b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Ox,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Oy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kumimoji="0" lang="en-US" altLang="en-US" sz="2800" b="0" u="none" strike="noStrike" kern="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63528" y="4401110"/>
            <a:ext cx="849378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800" b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AO,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BO,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065" y="1304815"/>
            <a:ext cx="2340863" cy="2675273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27536" y="5355217"/>
            <a:ext cx="95341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2800" b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Oz </a:t>
            </a:r>
            <a:r>
              <a:rPr kumimoji="0" lang="en-US" altLang="en-US" sz="2800" b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800" b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M</a:t>
            </a:r>
            <a:endParaRPr lang="en-US" altLang="en-US" sz="2800" kern="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476" y="1251389"/>
            <a:ext cx="2388525" cy="2759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600" y="2978991"/>
            <a:ext cx="1599606" cy="1355598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9434001" y="776391"/>
            <a:ext cx="2105727" cy="2469729"/>
          </a:xfrm>
          <a:prstGeom prst="cloudCallout">
            <a:avLst>
              <a:gd name="adj1" fmla="val 19117"/>
              <a:gd name="adj2" fmla="val 473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Oz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7270" y="4295145"/>
            <a:ext cx="2309265" cy="2133495"/>
          </a:xfrm>
          <a:prstGeom prst="rect">
            <a:avLst/>
          </a:prstGeom>
        </p:spPr>
      </p:pic>
      <p:sp>
        <p:nvSpPr>
          <p:cNvPr id="13" name="Rectangular Callout 12"/>
          <p:cNvSpPr/>
          <p:nvPr/>
        </p:nvSpPr>
        <p:spPr>
          <a:xfrm>
            <a:off x="5184648" y="5348484"/>
            <a:ext cx="2687930" cy="937549"/>
          </a:xfrm>
          <a:prstGeom prst="wedgeRectCallout">
            <a:avLst>
              <a:gd name="adj1" fmla="val 97795"/>
              <a:gd name="adj2" fmla="val -26253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OA, OB, OM?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914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7894155">
            <a:off x="-1568162" y="5628592"/>
            <a:ext cx="3136324" cy="2946361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65026" y="203722"/>
            <a:ext cx="7941277" cy="75088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8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dirty="0">
              <a:solidFill>
                <a:srgbClr val="D600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45029" y="4839390"/>
            <a:ext cx="3512852" cy="6026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</a:t>
            </a:r>
            <a:r>
              <a:rPr lang="en-US" sz="2800" b="1" baseline="30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32388" y="5902267"/>
            <a:ext cx="3512852" cy="6026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38</a:t>
            </a:r>
            <a:r>
              <a:rPr lang="en-US" sz="2800" b="1" baseline="30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85363" y="5902267"/>
            <a:ext cx="3512852" cy="6026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42</a:t>
            </a:r>
            <a:r>
              <a:rPr lang="en-US" sz="2800" b="1" baseline="30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84704" y="4802210"/>
            <a:ext cx="3512852" cy="6026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36</a:t>
            </a:r>
            <a:r>
              <a:rPr lang="en-US" sz="2800" b="1" baseline="30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5665" y="461698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405827" y="575114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5665" y="5650173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257164" y="4546507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Đồng hồ đếm ngược 15 giây có âm thanh sinh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05827" y="246598"/>
            <a:ext cx="1828799" cy="1115435"/>
          </a:xfrm>
          <a:prstGeom prst="rect">
            <a:avLst/>
          </a:prstGeom>
        </p:spPr>
      </p:pic>
      <p:sp>
        <p:nvSpPr>
          <p:cNvPr id="33" name="5-Point Star 32">
            <a:hlinkClick r:id="rId10" action="ppaction://hlinksldjump"/>
          </p:cNvPr>
          <p:cNvSpPr/>
          <p:nvPr/>
        </p:nvSpPr>
        <p:spPr>
          <a:xfrm>
            <a:off x="10657293" y="5785765"/>
            <a:ext cx="1534707" cy="961766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9902" y="887734"/>
            <a:ext cx="3001820" cy="341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772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23F7C395-3126-45F1-A018-2078B10D3B6F}"/>
              </a:ext>
            </a:extLst>
          </p:cNvPr>
          <p:cNvSpPr/>
          <p:nvPr/>
        </p:nvSpPr>
        <p:spPr>
          <a:xfrm>
            <a:off x="683947" y="2577731"/>
            <a:ext cx="4690672" cy="1545682"/>
          </a:xfrm>
          <a:custGeom>
            <a:avLst/>
            <a:gdLst>
              <a:gd name="connsiteX0" fmla="*/ 0 w 4007988"/>
              <a:gd name="connsiteY0" fmla="*/ 0 h 1876926"/>
              <a:gd name="connsiteX1" fmla="*/ 4007988 w 4007988"/>
              <a:gd name="connsiteY1" fmla="*/ 0 h 1876926"/>
              <a:gd name="connsiteX2" fmla="*/ 3929399 w 4007988"/>
              <a:gd name="connsiteY2" fmla="*/ 129099 h 1876926"/>
              <a:gd name="connsiteX3" fmla="*/ 3738907 w 4007988"/>
              <a:gd name="connsiteY3" fmla="*/ 1001379 h 1876926"/>
              <a:gd name="connsiteX4" fmla="*/ 3989718 w 4007988"/>
              <a:gd name="connsiteY4" fmla="*/ 1858265 h 1876926"/>
              <a:gd name="connsiteX5" fmla="*/ 4001835 w 4007988"/>
              <a:gd name="connsiteY5" fmla="*/ 1876926 h 1876926"/>
              <a:gd name="connsiteX6" fmla="*/ 0 w 4007988"/>
              <a:gd name="connsiteY6" fmla="*/ 1876926 h 187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7988" h="1876926">
                <a:moveTo>
                  <a:pt x="0" y="0"/>
                </a:moveTo>
                <a:lnTo>
                  <a:pt x="4007988" y="0"/>
                </a:lnTo>
                <a:lnTo>
                  <a:pt x="3929399" y="129099"/>
                </a:lnTo>
                <a:cubicBezTo>
                  <a:pt x="3797014" y="392702"/>
                  <a:pt x="3728078" y="690950"/>
                  <a:pt x="3738907" y="1001379"/>
                </a:cubicBezTo>
                <a:cubicBezTo>
                  <a:pt x="3749736" y="1311808"/>
                  <a:pt x="3839287" y="1604528"/>
                  <a:pt x="3989718" y="1858265"/>
                </a:cubicBezTo>
                <a:lnTo>
                  <a:pt x="4001835" y="1876926"/>
                </a:lnTo>
                <a:lnTo>
                  <a:pt x="0" y="1876926"/>
                </a:lnTo>
                <a:close/>
              </a:path>
            </a:pathLst>
          </a:custGeom>
          <a:solidFill>
            <a:srgbClr val="FCB41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23">
            <a:extLst>
              <a:ext uri="{FF2B5EF4-FFF2-40B4-BE49-F238E27FC236}">
                <a16:creationId xmlns:a16="http://schemas.microsoft.com/office/drawing/2014/main" id="{E315CE4A-6205-4614-92C9-618EB63D3BDF}"/>
              </a:ext>
            </a:extLst>
          </p:cNvPr>
          <p:cNvSpPr/>
          <p:nvPr/>
        </p:nvSpPr>
        <p:spPr>
          <a:xfrm flipH="1">
            <a:off x="7184750" y="1886755"/>
            <a:ext cx="4330310" cy="1514412"/>
          </a:xfrm>
          <a:custGeom>
            <a:avLst/>
            <a:gdLst>
              <a:gd name="connsiteX0" fmla="*/ 0 w 4007988"/>
              <a:gd name="connsiteY0" fmla="*/ 0 h 1876926"/>
              <a:gd name="connsiteX1" fmla="*/ 4007988 w 4007988"/>
              <a:gd name="connsiteY1" fmla="*/ 0 h 1876926"/>
              <a:gd name="connsiteX2" fmla="*/ 3929399 w 4007988"/>
              <a:gd name="connsiteY2" fmla="*/ 129099 h 1876926"/>
              <a:gd name="connsiteX3" fmla="*/ 3738907 w 4007988"/>
              <a:gd name="connsiteY3" fmla="*/ 1001379 h 1876926"/>
              <a:gd name="connsiteX4" fmla="*/ 3989718 w 4007988"/>
              <a:gd name="connsiteY4" fmla="*/ 1858265 h 1876926"/>
              <a:gd name="connsiteX5" fmla="*/ 4001835 w 4007988"/>
              <a:gd name="connsiteY5" fmla="*/ 1876926 h 1876926"/>
              <a:gd name="connsiteX6" fmla="*/ 0 w 4007988"/>
              <a:gd name="connsiteY6" fmla="*/ 1876926 h 187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7988" h="1876926">
                <a:moveTo>
                  <a:pt x="0" y="0"/>
                </a:moveTo>
                <a:lnTo>
                  <a:pt x="4007988" y="0"/>
                </a:lnTo>
                <a:lnTo>
                  <a:pt x="3929399" y="129099"/>
                </a:lnTo>
                <a:cubicBezTo>
                  <a:pt x="3797014" y="392702"/>
                  <a:pt x="3728078" y="690950"/>
                  <a:pt x="3738907" y="1001379"/>
                </a:cubicBezTo>
                <a:cubicBezTo>
                  <a:pt x="3749736" y="1311808"/>
                  <a:pt x="3839287" y="1604528"/>
                  <a:pt x="3989718" y="1858265"/>
                </a:cubicBezTo>
                <a:lnTo>
                  <a:pt x="4001835" y="1876926"/>
                </a:lnTo>
                <a:lnTo>
                  <a:pt x="0" y="1876926"/>
                </a:lnTo>
                <a:close/>
              </a:path>
            </a:pathLst>
          </a:custGeom>
          <a:solidFill>
            <a:srgbClr val="37BA9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42">
            <a:extLst>
              <a:ext uri="{FF2B5EF4-FFF2-40B4-BE49-F238E27FC236}">
                <a16:creationId xmlns:a16="http://schemas.microsoft.com/office/drawing/2014/main" id="{448F7B5F-AA9B-4E4A-BF14-3D59F9DB4EA9}"/>
              </a:ext>
            </a:extLst>
          </p:cNvPr>
          <p:cNvSpPr/>
          <p:nvPr/>
        </p:nvSpPr>
        <p:spPr>
          <a:xfrm rot="5400000" flipV="1">
            <a:off x="4652540" y="1374836"/>
            <a:ext cx="3136111" cy="3166165"/>
          </a:xfrm>
          <a:prstGeom prst="ellipse">
            <a:avLst/>
          </a:prstGeom>
          <a:gradFill flip="none" rotWithShape="1">
            <a:gsLst>
              <a:gs pos="100000">
                <a:sysClr val="window" lastClr="FFFFFF">
                  <a:lumMod val="95000"/>
                </a:sysClr>
              </a:gs>
              <a:gs pos="0">
                <a:sysClr val="window" lastClr="FFFFFF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55600" dist="127000" dir="2700000" algn="tl" rotWithShape="0">
              <a:sysClr val="windowText" lastClr="000000">
                <a:lumMod val="85000"/>
                <a:lumOff val="15000"/>
                <a:alpha val="40000"/>
              </a:sysClr>
            </a:outerShdw>
          </a:effectLst>
          <a:scene3d>
            <a:camera prst="orthographicFront"/>
            <a:lightRig rig="threePt" dir="t"/>
          </a:scene3d>
          <a:sp3d contourW="12700">
            <a:bevelT w="120650" h="25400" prst="relaxedInset"/>
            <a:contourClr>
              <a:sysClr val="window" lastClr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43">
            <a:extLst>
              <a:ext uri="{FF2B5EF4-FFF2-40B4-BE49-F238E27FC236}">
                <a16:creationId xmlns:a16="http://schemas.microsoft.com/office/drawing/2014/main" id="{767C61EA-30FB-4845-A41B-C54DE6D80D5C}"/>
              </a:ext>
            </a:extLst>
          </p:cNvPr>
          <p:cNvSpPr/>
          <p:nvPr/>
        </p:nvSpPr>
        <p:spPr>
          <a:xfrm rot="5400000">
            <a:off x="4325524" y="1402663"/>
            <a:ext cx="1101223" cy="951949"/>
          </a:xfrm>
          <a:custGeom>
            <a:avLst/>
            <a:gdLst>
              <a:gd name="connsiteX0" fmla="*/ 298968 w 1243699"/>
              <a:gd name="connsiteY0" fmla="*/ 0 h 1075112"/>
              <a:gd name="connsiteX1" fmla="*/ 308798 w 1243699"/>
              <a:gd name="connsiteY1" fmla="*/ 16179 h 1075112"/>
              <a:gd name="connsiteX2" fmla="*/ 1134118 w 1243699"/>
              <a:gd name="connsiteY2" fmla="*/ 695811 h 1075112"/>
              <a:gd name="connsiteX3" fmla="*/ 1243699 w 1243699"/>
              <a:gd name="connsiteY3" fmla="*/ 735919 h 1075112"/>
              <a:gd name="connsiteX4" fmla="*/ 1127210 w 1243699"/>
              <a:gd name="connsiteY4" fmla="*/ 1075112 h 1075112"/>
              <a:gd name="connsiteX5" fmla="*/ 994417 w 1243699"/>
              <a:gd name="connsiteY5" fmla="*/ 1026509 h 1075112"/>
              <a:gd name="connsiteX6" fmla="*/ 11190 w 1243699"/>
              <a:gd name="connsiteY6" fmla="*/ 216845 h 1075112"/>
              <a:gd name="connsiteX7" fmla="*/ 0 w 1243699"/>
              <a:gd name="connsiteY7" fmla="*/ 198425 h 107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3699" h="1075112">
                <a:moveTo>
                  <a:pt x="298968" y="0"/>
                </a:moveTo>
                <a:lnTo>
                  <a:pt x="308798" y="16179"/>
                </a:lnTo>
                <a:cubicBezTo>
                  <a:pt x="511060" y="315568"/>
                  <a:pt x="797482" y="553426"/>
                  <a:pt x="1134118" y="695811"/>
                </a:cubicBezTo>
                <a:lnTo>
                  <a:pt x="1243699" y="735919"/>
                </a:lnTo>
                <a:lnTo>
                  <a:pt x="1127210" y="1075112"/>
                </a:lnTo>
                <a:lnTo>
                  <a:pt x="994417" y="1026509"/>
                </a:lnTo>
                <a:cubicBezTo>
                  <a:pt x="593373" y="856882"/>
                  <a:pt x="252151" y="573514"/>
                  <a:pt x="11190" y="216845"/>
                </a:cubicBezTo>
                <a:lnTo>
                  <a:pt x="0" y="198425"/>
                </a:lnTo>
                <a:close/>
              </a:path>
            </a:pathLst>
          </a:custGeom>
          <a:solidFill>
            <a:srgbClr val="FCB41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44">
            <a:extLst>
              <a:ext uri="{FF2B5EF4-FFF2-40B4-BE49-F238E27FC236}">
                <a16:creationId xmlns:a16="http://schemas.microsoft.com/office/drawing/2014/main" id="{D66814EC-B6C0-4427-88C2-12AF13F819B4}"/>
              </a:ext>
            </a:extLst>
          </p:cNvPr>
          <p:cNvSpPr/>
          <p:nvPr/>
        </p:nvSpPr>
        <p:spPr>
          <a:xfrm rot="5400000">
            <a:off x="4328551" y="3533713"/>
            <a:ext cx="1093191" cy="953926"/>
          </a:xfrm>
          <a:custGeom>
            <a:avLst/>
            <a:gdLst>
              <a:gd name="connsiteX0" fmla="*/ 935659 w 1234627"/>
              <a:gd name="connsiteY0" fmla="*/ 0 h 1077344"/>
              <a:gd name="connsiteX1" fmla="*/ 1234627 w 1234627"/>
              <a:gd name="connsiteY1" fmla="*/ 198425 h 1077344"/>
              <a:gd name="connsiteX2" fmla="*/ 1219100 w 1234627"/>
              <a:gd name="connsiteY2" fmla="*/ 223984 h 1077344"/>
              <a:gd name="connsiteX3" fmla="*/ 235874 w 1234627"/>
              <a:gd name="connsiteY3" fmla="*/ 1033648 h 1077344"/>
              <a:gd name="connsiteX4" fmla="*/ 116488 w 1234627"/>
              <a:gd name="connsiteY4" fmla="*/ 1077344 h 1077344"/>
              <a:gd name="connsiteX5" fmla="*/ 0 w 1234627"/>
              <a:gd name="connsiteY5" fmla="*/ 738150 h 1077344"/>
              <a:gd name="connsiteX6" fmla="*/ 96173 w 1234627"/>
              <a:gd name="connsiteY6" fmla="*/ 702950 h 1077344"/>
              <a:gd name="connsiteX7" fmla="*/ 921493 w 1234627"/>
              <a:gd name="connsiteY7" fmla="*/ 23318 h 107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4627" h="1077344">
                <a:moveTo>
                  <a:pt x="935659" y="0"/>
                </a:moveTo>
                <a:lnTo>
                  <a:pt x="1234627" y="198425"/>
                </a:lnTo>
                <a:lnTo>
                  <a:pt x="1219100" y="223984"/>
                </a:lnTo>
                <a:cubicBezTo>
                  <a:pt x="978139" y="580653"/>
                  <a:pt x="636917" y="864021"/>
                  <a:pt x="235874" y="1033648"/>
                </a:cubicBezTo>
                <a:lnTo>
                  <a:pt x="116488" y="1077344"/>
                </a:lnTo>
                <a:lnTo>
                  <a:pt x="0" y="738150"/>
                </a:lnTo>
                <a:lnTo>
                  <a:pt x="96173" y="702950"/>
                </a:lnTo>
                <a:cubicBezTo>
                  <a:pt x="432809" y="560565"/>
                  <a:pt x="719230" y="322707"/>
                  <a:pt x="921493" y="23318"/>
                </a:cubicBezTo>
                <a:close/>
              </a:path>
            </a:pathLst>
          </a:custGeom>
          <a:solidFill>
            <a:srgbClr val="D82B2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45">
            <a:extLst>
              <a:ext uri="{FF2B5EF4-FFF2-40B4-BE49-F238E27FC236}">
                <a16:creationId xmlns:a16="http://schemas.microsoft.com/office/drawing/2014/main" id="{9BB1372B-CB3E-43C3-B3F1-886D7E0DCFA5}"/>
              </a:ext>
            </a:extLst>
          </p:cNvPr>
          <p:cNvSpPr/>
          <p:nvPr/>
        </p:nvSpPr>
        <p:spPr>
          <a:xfrm rot="5400000">
            <a:off x="3877320" y="2743138"/>
            <a:ext cx="1270413" cy="406835"/>
          </a:xfrm>
          <a:custGeom>
            <a:avLst/>
            <a:gdLst>
              <a:gd name="connsiteX0" fmla="*/ 115212 w 1434778"/>
              <a:gd name="connsiteY0" fmla="*/ 0 h 459471"/>
              <a:gd name="connsiteX1" fmla="*/ 159569 w 1434778"/>
              <a:gd name="connsiteY1" fmla="*/ 16235 h 459471"/>
              <a:gd name="connsiteX2" fmla="*/ 717390 w 1434778"/>
              <a:gd name="connsiteY2" fmla="*/ 100569 h 459471"/>
              <a:gd name="connsiteX3" fmla="*/ 1275212 w 1434778"/>
              <a:gd name="connsiteY3" fmla="*/ 16235 h 459471"/>
              <a:gd name="connsiteX4" fmla="*/ 1319566 w 1434778"/>
              <a:gd name="connsiteY4" fmla="*/ 1 h 459471"/>
              <a:gd name="connsiteX5" fmla="*/ 1434778 w 1434778"/>
              <a:gd name="connsiteY5" fmla="*/ 339661 h 459471"/>
              <a:gd name="connsiteX6" fmla="*/ 1381938 w 1434778"/>
              <a:gd name="connsiteY6" fmla="*/ 359001 h 459471"/>
              <a:gd name="connsiteX7" fmla="*/ 717390 w 1434778"/>
              <a:gd name="connsiteY7" fmla="*/ 459471 h 459471"/>
              <a:gd name="connsiteX8" fmla="*/ 52843 w 1434778"/>
              <a:gd name="connsiteY8" fmla="*/ 359001 h 459471"/>
              <a:gd name="connsiteX9" fmla="*/ 0 w 1434778"/>
              <a:gd name="connsiteY9" fmla="*/ 339660 h 45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4778" h="459471">
                <a:moveTo>
                  <a:pt x="115212" y="0"/>
                </a:moveTo>
                <a:lnTo>
                  <a:pt x="159569" y="16235"/>
                </a:lnTo>
                <a:cubicBezTo>
                  <a:pt x="335785" y="71043"/>
                  <a:pt x="523139" y="100569"/>
                  <a:pt x="717390" y="100569"/>
                </a:cubicBezTo>
                <a:cubicBezTo>
                  <a:pt x="911641" y="100569"/>
                  <a:pt x="1098996" y="71043"/>
                  <a:pt x="1275212" y="16235"/>
                </a:cubicBezTo>
                <a:lnTo>
                  <a:pt x="1319566" y="1"/>
                </a:lnTo>
                <a:lnTo>
                  <a:pt x="1434778" y="339661"/>
                </a:lnTo>
                <a:lnTo>
                  <a:pt x="1381938" y="359001"/>
                </a:lnTo>
                <a:cubicBezTo>
                  <a:pt x="1172008" y="424296"/>
                  <a:pt x="948807" y="459471"/>
                  <a:pt x="717390" y="459471"/>
                </a:cubicBezTo>
                <a:cubicBezTo>
                  <a:pt x="485974" y="459471"/>
                  <a:pt x="262773" y="424296"/>
                  <a:pt x="52843" y="359001"/>
                </a:cubicBezTo>
                <a:lnTo>
                  <a:pt x="0" y="339660"/>
                </a:lnTo>
                <a:close/>
              </a:path>
            </a:pathLst>
          </a:custGeom>
          <a:solidFill>
            <a:srgbClr val="37BA9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5FC366BA-B955-43E5-8A4C-0C7B2D6B7F84}"/>
              </a:ext>
            </a:extLst>
          </p:cNvPr>
          <p:cNvSpPr/>
          <p:nvPr/>
        </p:nvSpPr>
        <p:spPr>
          <a:xfrm>
            <a:off x="4562016" y="2143872"/>
            <a:ext cx="10146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b="1" dirty="0">
              <a:ln w="0"/>
              <a:solidFill>
                <a:srgbClr val="D82B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26">
            <a:extLst>
              <a:ext uri="{FF2B5EF4-FFF2-40B4-BE49-F238E27FC236}">
                <a16:creationId xmlns:a16="http://schemas.microsoft.com/office/drawing/2014/main" id="{8B482D66-BC09-4F75-8B7B-2489CF942C23}"/>
              </a:ext>
            </a:extLst>
          </p:cNvPr>
          <p:cNvSpPr/>
          <p:nvPr/>
        </p:nvSpPr>
        <p:spPr>
          <a:xfrm>
            <a:off x="683947" y="2704241"/>
            <a:ext cx="407363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3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hỏi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mỗi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hỏi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4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đáp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án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: A,B,C,D. </a:t>
            </a:r>
          </a:p>
          <a:p>
            <a:pPr lvl="0"/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Nhưng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chỉ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1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đáp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án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đúng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.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650C8394-4ED9-4F45-A7CB-FC288EB3EFEC}"/>
              </a:ext>
            </a:extLst>
          </p:cNvPr>
          <p:cNvSpPr/>
          <p:nvPr/>
        </p:nvSpPr>
        <p:spPr>
          <a:xfrm>
            <a:off x="7606073" y="1915956"/>
            <a:ext cx="4044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10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gi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ơ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908" y="1328026"/>
            <a:ext cx="2624770" cy="322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Hình chữ nhật 4"/>
          <p:cNvSpPr/>
          <p:nvPr/>
        </p:nvSpPr>
        <p:spPr>
          <a:xfrm>
            <a:off x="1764252" y="547017"/>
            <a:ext cx="81126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TRÒ CHƠI TRẮC NGHIỆM</a:t>
            </a:r>
          </a:p>
          <a:p>
            <a:pPr algn="ctr"/>
            <a:endParaRPr lang="vi-VN" sz="54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" name="Picture 2" descr="Dễ Thương Gió Bảng Chữ Cái Tiếng Anh Abcd Nghệ Thuật Từ Hình ảnh | Định  dạng hình ảnh PSD 678662915| vn.lovepik.com">
            <a:extLst>
              <a:ext uri="{FF2B5EF4-FFF2-40B4-BE49-F238E27FC236}">
                <a16:creationId xmlns:a16="http://schemas.microsoft.com/office/drawing/2014/main" id="{69A37D4C-24E2-47ED-89D5-197E36FE5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69">
                        <a14:foregroundMark x1="10154" y1="38902" x2="16462" y2="64989"/>
                        <a14:foregroundMark x1="13692" y1="36842" x2="16769" y2="63844"/>
                        <a14:foregroundMark x1="28462" y1="36842" x2="28769" y2="61098"/>
                        <a14:foregroundMark x1="31538" y1="44165" x2="33077" y2="48970"/>
                        <a14:foregroundMark x1="32000" y1="56293" x2="34769" y2="60870"/>
                        <a14:foregroundMark x1="38308" y1="41876" x2="39077" y2="53318"/>
                        <a14:foregroundMark x1="60000" y1="36613" x2="53846" y2="52860"/>
                        <a14:foregroundMark x1="57692" y1="55378" x2="58769" y2="61556"/>
                        <a14:foregroundMark x1="64154" y1="63387" x2="64154" y2="63387"/>
                        <a14:foregroundMark x1="36615" y1="37300" x2="36615" y2="37300"/>
                        <a14:foregroundMark x1="39846" y1="55835" x2="39846" y2="55835"/>
                        <a14:foregroundMark x1="64154" y1="40046" x2="64154" y2="40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561" y="3285879"/>
            <a:ext cx="6025219" cy="405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87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45" y="-52064"/>
            <a:ext cx="9524187" cy="29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408061" y="4665145"/>
            <a:ext cx="3147627" cy="74814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95509" y="4665146"/>
            <a:ext cx="3690616" cy="74814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= NM, CA=PM, CB=PN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7" y="3431514"/>
            <a:ext cx="498916" cy="44693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7746211" y="341888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743201" y="4793168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432219" y="619466"/>
            <a:ext cx="7642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</a:t>
            </a:r>
            <a:r>
              <a:rPr lang="en-US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MNP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52418" y="3251012"/>
            <a:ext cx="3147627" cy="74814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MN, AC = MP, BC = NP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8349789" y="3280908"/>
            <a:ext cx="3147627" cy="74814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26" y="375167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412725" y="1019430"/>
            <a:ext cx="514590" cy="2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253309" y="2305998"/>
            <a:ext cx="514590" cy="2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7" name="Object 38"/>
          <p:cNvGraphicFramePr>
            <a:graphicFrameLocks noChangeAspect="1"/>
          </p:cNvGraphicFramePr>
          <p:nvPr>
            <p:extLst/>
          </p:nvPr>
        </p:nvGraphicFramePr>
        <p:xfrm>
          <a:off x="4956175" y="1200150"/>
          <a:ext cx="2124075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5" name="Equation" r:id="rId16" imgW="1002960" imgH="177480" progId="Equation.DSMT4">
                  <p:embed/>
                </p:oleObj>
              </mc:Choice>
              <mc:Fallback>
                <p:oleObj name="Equation" r:id="rId16" imgW="10029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175" y="1200150"/>
                        <a:ext cx="2124075" cy="40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59"/>
          <p:cNvGraphicFramePr>
            <a:graphicFrameLocks noChangeAspect="1"/>
          </p:cNvGraphicFramePr>
          <p:nvPr>
            <p:extLst/>
          </p:nvPr>
        </p:nvGraphicFramePr>
        <p:xfrm>
          <a:off x="8419485" y="3360268"/>
          <a:ext cx="3025775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6" name="Equation" r:id="rId18" imgW="1371600" imgH="457200" progId="Equation.DSMT4">
                  <p:embed/>
                </p:oleObj>
              </mc:Choice>
              <mc:Fallback>
                <p:oleObj name="Equation" r:id="rId18" imgW="13716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9485" y="3360268"/>
                        <a:ext cx="3025775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245526"/>
              </p:ext>
            </p:extLst>
          </p:nvPr>
        </p:nvGraphicFramePr>
        <p:xfrm>
          <a:off x="3390811" y="4759888"/>
          <a:ext cx="30257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7" name="Equation" r:id="rId20" imgW="1371600" imgH="253800" progId="Equation.DSMT4">
                  <p:embed/>
                </p:oleObj>
              </mc:Choice>
              <mc:Fallback>
                <p:oleObj name="Equation" r:id="rId20" imgW="13716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0811" y="4759888"/>
                        <a:ext cx="302577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872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45" y="-52063"/>
            <a:ext cx="9524187" cy="252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349789" y="3319453"/>
            <a:ext cx="3147627" cy="74814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89" y="4665146"/>
            <a:ext cx="3147627" cy="74814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7" y="3431514"/>
            <a:ext cx="498916" cy="44693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35018" y="4783057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7576147" y="3476683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endParaRPr lang="en-US" sz="2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432219" y="619466"/>
            <a:ext cx="76421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</a:t>
            </a:r>
            <a:r>
              <a:rPr lang="en-US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ABC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DEF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        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60"/>
            <a:ext cx="3147627" cy="74814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393234" y="4665146"/>
            <a:ext cx="3147627" cy="74814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26" y="375167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7253309" y="2305998"/>
            <a:ext cx="514590" cy="2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4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90448"/>
              </p:ext>
            </p:extLst>
          </p:nvPr>
        </p:nvGraphicFramePr>
        <p:xfrm>
          <a:off x="4843463" y="1187450"/>
          <a:ext cx="23749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7" name="Equation" r:id="rId16" imgW="990360" imgH="177480" progId="Equation.DSMT4">
                  <p:embed/>
                </p:oleObj>
              </mc:Choice>
              <mc:Fallback>
                <p:oleObj name="Equation" r:id="rId16" imgW="9903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3463" y="1187450"/>
                        <a:ext cx="23749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348938"/>
              </p:ext>
            </p:extLst>
          </p:nvPr>
        </p:nvGraphicFramePr>
        <p:xfrm>
          <a:off x="3716338" y="3505607"/>
          <a:ext cx="231457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8" name="Equation" r:id="rId18" imgW="965160" imgH="177480" progId="Equation.DSMT4">
                  <p:embed/>
                </p:oleObj>
              </mc:Choice>
              <mc:Fallback>
                <p:oleObj name="Equation" r:id="rId18" imgW="9651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6338" y="3505607"/>
                        <a:ext cx="2314575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35871"/>
              </p:ext>
            </p:extLst>
          </p:nvPr>
        </p:nvGraphicFramePr>
        <p:xfrm>
          <a:off x="3647850" y="4783057"/>
          <a:ext cx="23749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9" name="Equation" r:id="rId20" imgW="990360" imgH="177480" progId="Equation.DSMT4">
                  <p:embed/>
                </p:oleObj>
              </mc:Choice>
              <mc:Fallback>
                <p:oleObj name="Equation" r:id="rId20" imgW="9903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7850" y="4783057"/>
                        <a:ext cx="23749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39046"/>
              </p:ext>
            </p:extLst>
          </p:nvPr>
        </p:nvGraphicFramePr>
        <p:xfrm>
          <a:off x="8516938" y="3392488"/>
          <a:ext cx="23749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0" name="Equation" r:id="rId22" imgW="990360" imgH="177480" progId="Equation.DSMT4">
                  <p:embed/>
                </p:oleObj>
              </mc:Choice>
              <mc:Fallback>
                <p:oleObj name="Equation" r:id="rId22" imgW="9903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6938" y="3392488"/>
                        <a:ext cx="23749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613274"/>
              </p:ext>
            </p:extLst>
          </p:nvPr>
        </p:nvGraphicFramePr>
        <p:xfrm>
          <a:off x="8729663" y="4778375"/>
          <a:ext cx="234315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1" name="Equation" r:id="rId24" imgW="977760" imgH="177480" progId="Equation.DSMT4">
                  <p:embed/>
                </p:oleObj>
              </mc:Choice>
              <mc:Fallback>
                <p:oleObj name="Equation" r:id="rId24" imgW="9777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9663" y="4778375"/>
                        <a:ext cx="234315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736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0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43" y="-225658"/>
            <a:ext cx="10499487" cy="29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408061" y="4665145"/>
            <a:ext cx="3147627" cy="74814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89" y="4665146"/>
            <a:ext cx="3147627" cy="74814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7672355" y="3461081"/>
            <a:ext cx="498916" cy="44693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76323" y="342900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743201" y="4793168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208427" y="412398"/>
            <a:ext cx="9099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</a:t>
            </a:r>
            <a:r>
              <a:rPr lang="en-US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DEF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8349789" y="3280906"/>
            <a:ext cx="3147627" cy="74814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408060" y="3280907"/>
            <a:ext cx="3147627" cy="74814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26" y="375167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7253309" y="2305998"/>
            <a:ext cx="514590" cy="2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7980" y="1443283"/>
            <a:ext cx="4608145" cy="19699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12277" y="1427850"/>
            <a:ext cx="1067867" cy="878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3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612401"/>
              </p:ext>
            </p:extLst>
          </p:nvPr>
        </p:nvGraphicFramePr>
        <p:xfrm>
          <a:off x="3794423" y="3468240"/>
          <a:ext cx="23749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0" name="Equation" r:id="rId17" imgW="990360" imgH="177480" progId="Equation.DSMT4">
                  <p:embed/>
                </p:oleObj>
              </mc:Choice>
              <mc:Fallback>
                <p:oleObj name="Equation" r:id="rId17" imgW="9903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4423" y="3468240"/>
                        <a:ext cx="23749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8052880"/>
              </p:ext>
            </p:extLst>
          </p:nvPr>
        </p:nvGraphicFramePr>
        <p:xfrm>
          <a:off x="3756069" y="4817368"/>
          <a:ext cx="23749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1" name="Equation" r:id="rId19" imgW="990360" imgH="177480" progId="Equation.DSMT4">
                  <p:embed/>
                </p:oleObj>
              </mc:Choice>
              <mc:Fallback>
                <p:oleObj name="Equation" r:id="rId19" imgW="9903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6069" y="4817368"/>
                        <a:ext cx="23749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35512"/>
              </p:ext>
            </p:extLst>
          </p:nvPr>
        </p:nvGraphicFramePr>
        <p:xfrm>
          <a:off x="8822832" y="3510864"/>
          <a:ext cx="23749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2" name="Equation" r:id="rId21" imgW="990360" imgH="177480" progId="Equation.DSMT4">
                  <p:embed/>
                </p:oleObj>
              </mc:Choice>
              <mc:Fallback>
                <p:oleObj name="Equation" r:id="rId21" imgW="9903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2832" y="3510864"/>
                        <a:ext cx="23749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184294"/>
              </p:ext>
            </p:extLst>
          </p:nvPr>
        </p:nvGraphicFramePr>
        <p:xfrm>
          <a:off x="8594602" y="4844270"/>
          <a:ext cx="23749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3" name="Equation" r:id="rId23" imgW="990360" imgH="177480" progId="Equation.DSMT4">
                  <p:embed/>
                </p:oleObj>
              </mc:Choice>
              <mc:Fallback>
                <p:oleObj name="Equation" r:id="rId23" imgW="9903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4602" y="4844270"/>
                        <a:ext cx="23749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57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61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0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" name="Hộp_Văn_Bản 14"/>
          <p:cNvSpPr txBox="1"/>
          <p:nvPr/>
        </p:nvSpPr>
        <p:spPr>
          <a:xfrm>
            <a:off x="3503176" y="1403445"/>
            <a:ext cx="543667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HƯỚNG DẪN  TỰ HỌC Ở NHÀ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Hộp_Văn_Bản 16"/>
          <p:cNvSpPr txBox="1"/>
          <p:nvPr/>
        </p:nvSpPr>
        <p:spPr>
          <a:xfrm>
            <a:off x="2653709" y="2058698"/>
            <a:ext cx="914264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compa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4.6 SGK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Ngôi nhà hoạt hình, phim hoạt hình png | Klipartz">
            <a:extLst>
              <a:ext uri="{FF2B5EF4-FFF2-40B4-BE49-F238E27FC236}">
                <a16:creationId xmlns:a16="http://schemas.microsoft.com/office/drawing/2014/main" id="{B6D2A223-7998-46D0-8638-5871D10F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8" b="98547" l="6742" r="91798">
                        <a14:foregroundMark x1="11685" y1="4888" x2="18652" y2="19287"/>
                        <a14:foregroundMark x1="6742" y1="22061" x2="6742" y2="23910"/>
                        <a14:foregroundMark x1="90225" y1="45046" x2="91910" y2="49273"/>
                        <a14:foregroundMark x1="80899" y1="89960" x2="55169" y2="94848"/>
                        <a14:foregroundMark x1="55169" y1="94848" x2="34944" y2="88507"/>
                        <a14:foregroundMark x1="34944" y1="88507" x2="16292" y2="75826"/>
                        <a14:foregroundMark x1="16292" y1="75826" x2="17978" y2="59181"/>
                        <a14:foregroundMark x1="17978" y1="59181" x2="17978" y2="59181"/>
                        <a14:foregroundMark x1="55843" y1="98547" x2="49101" y2="98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681" y="4408768"/>
            <a:ext cx="2879549" cy="24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850" y="4547438"/>
            <a:ext cx="1907704" cy="1707573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C361A7A7-97A2-4681-9047-2A60984DB0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11" y="458472"/>
            <a:ext cx="3931546" cy="393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63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002015" y="219246"/>
            <a:ext cx="8192596" cy="75088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KDx</a:t>
            </a:r>
            <a:r>
              <a:rPr lang="en-US" sz="28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 smtClean="0">
              <a:solidFill>
                <a:srgbClr val="D600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3488" y="5944307"/>
            <a:ext cx="3512852" cy="6026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150</a:t>
            </a:r>
            <a:r>
              <a:rPr lang="en-US" sz="2800" b="1" baseline="30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74147" y="4797514"/>
            <a:ext cx="3512852" cy="6026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50</a:t>
            </a:r>
            <a:r>
              <a:rPr lang="en-US" sz="2800" b="1" baseline="30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4147" y="5902267"/>
            <a:ext cx="3512852" cy="6026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180</a:t>
            </a:r>
            <a:r>
              <a:rPr lang="en-US" sz="2800" b="1" baseline="30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73488" y="4802210"/>
            <a:ext cx="3512852" cy="6026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30</a:t>
            </a:r>
            <a:r>
              <a:rPr lang="en-US" sz="2800" b="1" baseline="30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05513" y="4550116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94611" y="575114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12844" y="457421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12738" y="5656976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Đồng hồ đếm ngược 15 giây có âm thanh sinh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0430" y="244936"/>
            <a:ext cx="1828799" cy="1115435"/>
          </a:xfrm>
          <a:prstGeom prst="rect">
            <a:avLst/>
          </a:prstGeom>
        </p:spPr>
      </p:pic>
      <p:sp>
        <p:nvSpPr>
          <p:cNvPr id="39" name="5-Point Star 38">
            <a:hlinkClick r:id="rId10" action="ppaction://hlinksldjump"/>
          </p:cNvPr>
          <p:cNvSpPr/>
          <p:nvPr/>
        </p:nvSpPr>
        <p:spPr>
          <a:xfrm>
            <a:off x="10657293" y="5785765"/>
            <a:ext cx="1534707" cy="961766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4496" y="1084139"/>
            <a:ext cx="4443531" cy="317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47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244373" y="202500"/>
            <a:ext cx="8028152" cy="75088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2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rgbClr val="D600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43083" y="5834690"/>
            <a:ext cx="3512852" cy="6026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800" b="1" baseline="30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7716" y="5834691"/>
            <a:ext cx="3512852" cy="6026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50</a:t>
            </a:r>
            <a:r>
              <a:rPr lang="en-US" sz="2800" b="1" baseline="30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15562" y="4768333"/>
            <a:ext cx="3512852" cy="6026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800" b="1" baseline="30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97716" y="4744240"/>
            <a:ext cx="3512852" cy="60267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40</a:t>
            </a:r>
            <a:r>
              <a:rPr lang="en-US" sz="2800" b="1" baseline="30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29741" y="4492146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53375" y="451624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482867" y="562310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580458" y="5623099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Đồng hồ đếm ngược 15 giây có âm thanh sinh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42893" y="231946"/>
            <a:ext cx="1828799" cy="1115435"/>
          </a:xfrm>
          <a:prstGeom prst="rect">
            <a:avLst/>
          </a:prstGeom>
        </p:spPr>
      </p:pic>
      <p:sp>
        <p:nvSpPr>
          <p:cNvPr id="39" name="5-Point Star 38">
            <a:hlinkClick r:id="rId10" action="ppaction://hlinksldjump"/>
          </p:cNvPr>
          <p:cNvSpPr/>
          <p:nvPr/>
        </p:nvSpPr>
        <p:spPr>
          <a:xfrm>
            <a:off x="10657293" y="5785765"/>
            <a:ext cx="1534707" cy="961766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0174" y="1073406"/>
            <a:ext cx="4222789" cy="33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01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558" y="1121292"/>
            <a:ext cx="8018463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43"/>
          <p:cNvSpPr txBox="1">
            <a:spLocks noChangeArrowheads="1"/>
          </p:cNvSpPr>
          <p:nvPr/>
        </p:nvSpPr>
        <p:spPr bwMode="auto">
          <a:xfrm>
            <a:off x="643191" y="313275"/>
            <a:ext cx="1075823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3000" b="1" dirty="0" err="1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000" b="1" dirty="0" err="1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0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0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0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0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0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 Box 44"/>
          <p:cNvSpPr txBox="1">
            <a:spLocks noChangeArrowheads="1"/>
          </p:cNvSpPr>
          <p:nvPr/>
        </p:nvSpPr>
        <p:spPr bwMode="auto">
          <a:xfrm>
            <a:off x="3223025" y="5943974"/>
            <a:ext cx="1752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CD</a:t>
            </a:r>
          </a:p>
        </p:txBody>
      </p:sp>
      <p:graphicFrame>
        <p:nvGraphicFramePr>
          <p:cNvPr id="19" name="Object 50"/>
          <p:cNvGraphicFramePr>
            <a:graphicFrameLocks noChangeAspect="1"/>
          </p:cNvGraphicFramePr>
          <p:nvPr>
            <p:extLst/>
          </p:nvPr>
        </p:nvGraphicFramePr>
        <p:xfrm>
          <a:off x="6255796" y="5894651"/>
          <a:ext cx="226377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" name="Equation" r:id="rId7" imgW="888840" imgH="253800" progId="Equation.DSMT4">
                  <p:embed/>
                </p:oleObj>
              </mc:Choice>
              <mc:Fallback>
                <p:oleObj name="Equation" r:id="rId7" imgW="888840" imgH="253800" progId="Equation.DSMT4">
                  <p:embed/>
                  <p:pic>
                    <p:nvPicPr>
                      <p:cNvPr id="19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5796" y="5894651"/>
                        <a:ext cx="226377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54"/>
          <p:cNvSpPr>
            <a:spLocks noChangeArrowheads="1"/>
          </p:cNvSpPr>
          <p:nvPr/>
        </p:nvSpPr>
        <p:spPr bwMode="auto">
          <a:xfrm>
            <a:off x="6873075" y="789481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pic>
        <p:nvPicPr>
          <p:cNvPr id="33" name="Đồng hồ đếm ngược 15 giây có âm thanh sinh động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58536" y="1023679"/>
            <a:ext cx="1828799" cy="1115435"/>
          </a:xfrm>
          <a:prstGeom prst="rect">
            <a:avLst/>
          </a:prstGeom>
        </p:spPr>
      </p:pic>
      <p:sp>
        <p:nvSpPr>
          <p:cNvPr id="24" name="5-Point Star 23">
            <a:hlinkClick r:id="rId10" action="ppaction://hlinksldjump"/>
          </p:cNvPr>
          <p:cNvSpPr/>
          <p:nvPr/>
        </p:nvSpPr>
        <p:spPr>
          <a:xfrm>
            <a:off x="10657293" y="5785765"/>
            <a:ext cx="1534707" cy="961766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876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116" y="5090324"/>
            <a:ext cx="12219096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915" y="4962123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5460342" y="193496"/>
            <a:ext cx="543137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VẬY HAI TAM GIÁC BẰNG NHAU KHI NÀO????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6" y="2400572"/>
            <a:ext cx="4608346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03" y="1690021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379722" y="4611574"/>
            <a:ext cx="957766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857722" y="314593"/>
            <a:ext cx="4539767" cy="2007032"/>
          </a:xfrm>
          <a:prstGeom prst="wedgeEllipseCallout">
            <a:avLst>
              <a:gd name="adj1" fmla="val 43815"/>
              <a:gd name="adj2" fmla="val 63867"/>
            </a:avLst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48561" y="4029622"/>
            <a:ext cx="487363" cy="487363"/>
          </a:xfrm>
          <a:prstGeom prst="rect">
            <a:avLst/>
          </a:prstGeom>
        </p:spPr>
      </p:pic>
      <p:sp>
        <p:nvSpPr>
          <p:cNvPr id="2" name="Isosceles Triangle 1"/>
          <p:cNvSpPr/>
          <p:nvPr/>
        </p:nvSpPr>
        <p:spPr>
          <a:xfrm>
            <a:off x="1862667" y="990600"/>
            <a:ext cx="1264938" cy="999067"/>
          </a:xfrm>
          <a:prstGeom prst="triangle">
            <a:avLst>
              <a:gd name="adj" fmla="val 78112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3402050" y="1029195"/>
            <a:ext cx="1264938" cy="999067"/>
          </a:xfrm>
          <a:prstGeom prst="triangle">
            <a:avLst>
              <a:gd name="adj" fmla="val 78112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0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C1FE20E5-B90A-4140-B4BE-C40A1E5469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130874" y="34237"/>
            <a:ext cx="11753917" cy="3847324"/>
          </a:xfrm>
          <a:prstGeom prst="rect">
            <a:avLst/>
          </a:prstGeom>
        </p:spPr>
      </p:pic>
      <p:sp>
        <p:nvSpPr>
          <p:cNvPr id="32" name="云形 31">
            <a:extLst>
              <a:ext uri="{FF2B5EF4-FFF2-40B4-BE49-F238E27FC236}">
                <a16:creationId xmlns:a16="http://schemas.microsoft.com/office/drawing/2014/main" id="{816B94A1-CFD7-4BFF-9D1D-5A7F90062C21}"/>
              </a:ext>
            </a:extLst>
          </p:cNvPr>
          <p:cNvSpPr/>
          <p:nvPr/>
        </p:nvSpPr>
        <p:spPr>
          <a:xfrm>
            <a:off x="7618550" y="596383"/>
            <a:ext cx="1855997" cy="87970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17A96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F5E6D1A-F76B-4423-95B5-7B4D4E1D000E}"/>
              </a:ext>
            </a:extLst>
          </p:cNvPr>
          <p:cNvGrpSpPr/>
          <p:nvPr/>
        </p:nvGrpSpPr>
        <p:grpSpPr>
          <a:xfrm>
            <a:off x="76897" y="2243901"/>
            <a:ext cx="12243369" cy="4321496"/>
            <a:chOff x="762000" y="3854062"/>
            <a:chExt cx="12192000" cy="300393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8FB9ACA-E582-4459-83DA-34454B897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0" cy="300393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56EC889-E9E2-4C26-A82E-FF5068C01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1E87FCCB-A0F2-48AA-A887-E16107C901C3}"/>
              </a:ext>
            </a:extLst>
          </p:cNvPr>
          <p:cNvSpPr/>
          <p:nvPr/>
        </p:nvSpPr>
        <p:spPr>
          <a:xfrm>
            <a:off x="127000" y="88900"/>
            <a:ext cx="11925300" cy="6629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A5B0F12-D4A3-4EBF-85D5-09E82706C686}"/>
              </a:ext>
            </a:extLst>
          </p:cNvPr>
          <p:cNvSpPr/>
          <p:nvPr/>
        </p:nvSpPr>
        <p:spPr>
          <a:xfrm>
            <a:off x="247650" y="215900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F124AF40-9ADF-40ED-8F82-06A322F7F2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t="73519" r="66975" b="17693"/>
          <a:stretch/>
        </p:blipFill>
        <p:spPr>
          <a:xfrm rot="20580324">
            <a:off x="1150120" y="4448328"/>
            <a:ext cx="1739900" cy="1455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0C3F2155-C12B-4EB7-87B9-C70151701EC5}"/>
              </a:ext>
            </a:extLst>
          </p:cNvPr>
          <p:cNvGrpSpPr/>
          <p:nvPr/>
        </p:nvGrpSpPr>
        <p:grpSpPr>
          <a:xfrm rot="18900000">
            <a:off x="1926711" y="823945"/>
            <a:ext cx="1012484" cy="789993"/>
            <a:chOff x="1397000" y="3003938"/>
            <a:chExt cx="1012484" cy="7899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1210410-9C68-4577-8AFF-A532916CCA93}"/>
                </a:ext>
              </a:extLst>
            </p:cNvPr>
            <p:cNvSpPr/>
            <p:nvPr/>
          </p:nvSpPr>
          <p:spPr>
            <a:xfrm>
              <a:off x="1397000" y="3003938"/>
              <a:ext cx="789993" cy="78999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82177461-2964-43F9-9922-A09F0A3872E5}"/>
                </a:ext>
              </a:extLst>
            </p:cNvPr>
            <p:cNvSpPr/>
            <p:nvPr/>
          </p:nvSpPr>
          <p:spPr>
            <a:xfrm>
              <a:off x="2025503" y="3402266"/>
              <a:ext cx="383981" cy="38398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" name="云形 29">
            <a:extLst>
              <a:ext uri="{FF2B5EF4-FFF2-40B4-BE49-F238E27FC236}">
                <a16:creationId xmlns:a16="http://schemas.microsoft.com/office/drawing/2014/main" id="{B417843E-0914-4D6A-8FB8-255024F38A5B}"/>
              </a:ext>
            </a:extLst>
          </p:cNvPr>
          <p:cNvSpPr/>
          <p:nvPr/>
        </p:nvSpPr>
        <p:spPr>
          <a:xfrm>
            <a:off x="10724069" y="561179"/>
            <a:ext cx="1181100" cy="6449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A5352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HELLO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A5352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云形 33">
            <a:extLst>
              <a:ext uri="{FF2B5EF4-FFF2-40B4-BE49-F238E27FC236}">
                <a16:creationId xmlns:a16="http://schemas.microsoft.com/office/drawing/2014/main" id="{E7B2F550-AD6A-445A-AEE6-F190048DB190}"/>
              </a:ext>
            </a:extLst>
          </p:cNvPr>
          <p:cNvSpPr/>
          <p:nvPr/>
        </p:nvSpPr>
        <p:spPr>
          <a:xfrm>
            <a:off x="17519" y="1028310"/>
            <a:ext cx="2282754" cy="82790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A535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WELCOME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A535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" name="云形 34">
            <a:extLst>
              <a:ext uri="{FF2B5EF4-FFF2-40B4-BE49-F238E27FC236}">
                <a16:creationId xmlns:a16="http://schemas.microsoft.com/office/drawing/2014/main" id="{D6A4BEB6-C147-46DD-BEF0-6B4B752D7B21}"/>
              </a:ext>
            </a:extLst>
          </p:cNvPr>
          <p:cNvSpPr/>
          <p:nvPr/>
        </p:nvSpPr>
        <p:spPr>
          <a:xfrm>
            <a:off x="4682153" y="291214"/>
            <a:ext cx="2052623" cy="130576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CE0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74747BB3-A218-4768-AECA-ECEDC6C7D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48" y="539748"/>
            <a:ext cx="1268331" cy="1268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89017546-C93A-4798-8FAF-C9DC47919C11}"/>
              </a:ext>
            </a:extLst>
          </p:cNvPr>
          <p:cNvGrpSpPr/>
          <p:nvPr/>
        </p:nvGrpSpPr>
        <p:grpSpPr>
          <a:xfrm rot="20326307">
            <a:off x="8736540" y="5214912"/>
            <a:ext cx="1012484" cy="789993"/>
            <a:chOff x="1397000" y="3003938"/>
            <a:chExt cx="1012484" cy="7899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AD7C1BE0-2EB1-43F3-A967-2B896199E718}"/>
                </a:ext>
              </a:extLst>
            </p:cNvPr>
            <p:cNvSpPr/>
            <p:nvPr/>
          </p:nvSpPr>
          <p:spPr>
            <a:xfrm>
              <a:off x="1397000" y="3003938"/>
              <a:ext cx="789993" cy="789993"/>
            </a:xfrm>
            <a:prstGeom prst="ellips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10526EA9-AECC-46FA-A7EE-F90EB665018C}"/>
                </a:ext>
              </a:extLst>
            </p:cNvPr>
            <p:cNvSpPr/>
            <p:nvPr/>
          </p:nvSpPr>
          <p:spPr>
            <a:xfrm>
              <a:off x="2025503" y="3402266"/>
              <a:ext cx="383981" cy="383981"/>
            </a:xfrm>
            <a:prstGeom prst="ellips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35505" y="2151743"/>
            <a:ext cx="10415394" cy="249127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TAM GIÁC BẰNG NHAU.</a:t>
            </a:r>
            <a:b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BẰNG NHAU THỨ NHẤT CỦA TAM GIÁC</a:t>
            </a:r>
            <a:b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23">
            <a:extLst>
              <a:ext uri="{FF2B5EF4-FFF2-40B4-BE49-F238E27FC236}">
                <a16:creationId xmlns:a16="http://schemas.microsoft.com/office/drawing/2014/main" id="{266876A3-0D03-4F63-BC67-DE5A8842C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2838" y="3570460"/>
            <a:ext cx="2501352" cy="2952592"/>
          </a:xfrm>
          <a:prstGeom prst="rect">
            <a:avLst/>
          </a:prstGeom>
        </p:spPr>
      </p:pic>
      <p:pic>
        <p:nvPicPr>
          <p:cNvPr id="33" name="图片 2">
            <a:extLst>
              <a:ext uri="{FF2B5EF4-FFF2-40B4-BE49-F238E27FC236}">
                <a16:creationId xmlns:a16="http://schemas.microsoft.com/office/drawing/2014/main" id="{5731FF81-0D22-4824-960F-B8671D6AC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608" y="5219515"/>
            <a:ext cx="3600450" cy="1362075"/>
          </a:xfrm>
          <a:prstGeom prst="rect">
            <a:avLst/>
          </a:prstGeom>
        </p:spPr>
      </p:pic>
      <p:pic>
        <p:nvPicPr>
          <p:cNvPr id="50" name="图片 6">
            <a:extLst>
              <a:ext uri="{FF2B5EF4-FFF2-40B4-BE49-F238E27FC236}">
                <a16:creationId xmlns:a16="http://schemas.microsoft.com/office/drawing/2014/main" id="{8590A5BB-3C12-4693-893C-0BB3C1CFF5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228" y="3374886"/>
            <a:ext cx="1798090" cy="31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5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72315" y="2923792"/>
            <a:ext cx="63536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1575578" y="806715"/>
            <a:ext cx="4878946" cy="469260"/>
          </a:xfrm>
          <a:prstGeom prst="rect">
            <a:avLst/>
          </a:prstGeom>
          <a:solidFill>
            <a:srgbClr val="0033CC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b="1" dirty="0">
              <a:solidFill>
                <a:srgbClr val="FFFF00"/>
              </a:solidFill>
              <a:effectLst>
                <a:glow rad="127000">
                  <a:srgbClr val="00FF4E">
                    <a:alpha val="5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338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4021</TotalTime>
  <Words>1710</Words>
  <Application>Microsoft Office PowerPoint</Application>
  <PresentationFormat>Widescreen</PresentationFormat>
  <Paragraphs>303</Paragraphs>
  <Slides>34</Slides>
  <Notes>11</Notes>
  <HiddenSlides>0</HiddenSlides>
  <MMClips>10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微软雅黑</vt:lpstr>
      <vt:lpstr>宋体</vt:lpstr>
      <vt:lpstr>#9Slide03 Roboto Medium</vt:lpstr>
      <vt:lpstr>Aharoni</vt:lpstr>
      <vt:lpstr>Arial</vt:lpstr>
      <vt:lpstr>Calibri</vt:lpstr>
      <vt:lpstr>Calibri Light</vt:lpstr>
      <vt:lpstr>Cambria Math</vt:lpstr>
      <vt:lpstr>Catamaran</vt:lpstr>
      <vt:lpstr>等线</vt:lpstr>
      <vt:lpstr>Franklin Gothic Book</vt:lpstr>
      <vt:lpstr>Symbol</vt:lpstr>
      <vt:lpstr>Tahoma</vt:lpstr>
      <vt:lpstr>Times New Roman</vt:lpstr>
      <vt:lpstr>Wingdings</vt:lpstr>
      <vt:lpstr>仓耳青禾体-谷力 W04</vt:lpstr>
      <vt:lpstr>思源黑体 Heavy</vt:lpstr>
      <vt:lpstr>Office Theme</vt:lpstr>
      <vt:lpstr>Equation</vt:lpstr>
      <vt:lpstr>HÌNH HỌC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Tiết  :  HAI TAM GIÁC BẰNG NHAU. TRƯỜNG HỢP BẰNG NHAU THỨ NHẤT CỦA TAM GIÁC (2 tiết)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dung boss</dc:creator>
  <cp:lastModifiedBy>User</cp:lastModifiedBy>
  <cp:revision>167</cp:revision>
  <dcterms:created xsi:type="dcterms:W3CDTF">2021-08-21T09:30:25Z</dcterms:created>
  <dcterms:modified xsi:type="dcterms:W3CDTF">2022-10-24T23:21:23Z</dcterms:modified>
</cp:coreProperties>
</file>