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8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 Id="rId22"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17" Type="http://schemas.openxmlformats.org/officeDocument/2006/relationships/image" Target="../media/image82.svg"/><Relationship Id="rId2" Type="http://schemas.openxmlformats.org/officeDocument/2006/relationships/image" Target="../media/image23.png"/><Relationship Id="rId16"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 Id="rId1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8.png"/><Relationship Id="rId4" Type="http://schemas.openxmlformats.org/officeDocument/2006/relationships/image" Target="../media/image48.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20"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 Id="rId22"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8.sv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38.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18" Type="http://schemas.openxmlformats.org/officeDocument/2006/relationships/image" Target="../media/image81.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19" Type="http://schemas.openxmlformats.org/officeDocument/2006/relationships/image" Target="../media/image82.sv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3.sv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27.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8.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44.png"/></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79.svg"/><Relationship Id="rId14" Type="http://schemas.openxmlformats.org/officeDocument/2006/relationships/image" Target="../media/image15.png"/></Relationships>
</file>

<file path=ppt/slides/_rels/slide4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19.png"/><Relationship Id="rId17" Type="http://schemas.openxmlformats.org/officeDocument/2006/relationships/image" Target="../media/image59.svg"/><Relationship Id="rId2" Type="http://schemas.openxmlformats.org/officeDocument/2006/relationships/image" Target="../media/image23.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0.svg"/><Relationship Id="rId14" Type="http://schemas.openxmlformats.org/officeDocument/2006/relationships/image" Target="../media/image62.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57.svg"/><Relationship Id="rId1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56.png"/><Relationship Id="rId17" Type="http://schemas.openxmlformats.org/officeDocument/2006/relationships/image" Target="../media/image6.svg"/><Relationship Id="rId2" Type="http://schemas.openxmlformats.org/officeDocument/2006/relationships/image" Target="../media/image19.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0.png"/><Relationship Id="rId19" Type="http://schemas.openxmlformats.org/officeDocument/2006/relationships/image" Target="../media/image10.sv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18" Type="http://schemas.openxmlformats.org/officeDocument/2006/relationships/image" Target="../media/image58.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70.png"/><Relationship Id="rId17" Type="http://schemas.openxmlformats.org/officeDocument/2006/relationships/image" Target="../media/image75.svg"/><Relationship Id="rId2" Type="http://schemas.openxmlformats.org/officeDocument/2006/relationships/image" Target="../media/image23.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68.png"/><Relationship Id="rId19" Type="http://schemas.openxmlformats.org/officeDocument/2006/relationships/image" Target="../media/image59.svg"/><Relationship Id="rId4" Type="http://schemas.openxmlformats.org/officeDocument/2006/relationships/image" Target="../media/image21.png"/><Relationship Id="rId9" Type="http://schemas.openxmlformats.org/officeDocument/2006/relationships/image" Target="../media/image67.svg"/><Relationship Id="rId14"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mc:Choice xmlns:p14="http://schemas.microsoft.com/office/powerpoint/2010/main" Requires="p14">
      <p:transition spd="slow">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kí,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id="{00E9810A-085D-C707-3A4F-5E4843E24AC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id="{81D29219-FFE7-DA62-5E17-CB5818CDFA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id="{87C4A79D-ECFA-5A00-5409-0D8CCDEFA9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id="{D600F7FD-F5A6-87E8-B462-686D3DFD60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mc:Choice xmlns:p14="http://schemas.microsoft.com/office/powerpoint/2010/main" Requires="p14">
      <p:transition spd="slow" p14:dur="9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EC9C4491-2D5F-5673-C501-40390493B84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id="{CE46C0A9-81D0-D88C-9441-E067C950657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id="{5CF61781-CBD1-FFAD-3302-583A22D24D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id="{EF4B69E0-BD3E-0FDA-9386-ED7F6C3516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id="{DBFC4D89-C43F-BBDD-0796-71946F8C54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id="{6C8BE793-A76D-EE78-A623-6FBD2787A0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id="{480CB420-032D-8C15-3109-14C95A56D18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2167</Words>
  <PresentationFormat>Custom</PresentationFormat>
  <Paragraphs>145</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Symbol</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2006-08-16T00:00:00Z</dcterms:created>
  <dcterms:modified xsi:type="dcterms:W3CDTF">2022-10-24T01:35:20Z</dcterms:modified>
  <dc:identifier>DAFPedVGhHU</dc:identifier>
</cp:coreProperties>
</file>