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notesSlides/notesSlide21.xml" ContentType="application/vnd.openxmlformats-officedocument.presentationml.notesSlide+xml"/>
  <Override PartName="/ppt/tags/tag20.xml" ContentType="application/vnd.openxmlformats-officedocument.presentationml.tags+xml"/>
  <Override PartName="/ppt/notesSlides/notesSlide22.xml" ContentType="application/vnd.openxmlformats-officedocument.presentationml.notesSlide+xml"/>
  <Override PartName="/ppt/tags/tag21.xml" ContentType="application/vnd.openxmlformats-officedocument.presentationml.tags+xml"/>
  <Override PartName="/ppt/notesSlides/notesSlide23.xml" ContentType="application/vnd.openxmlformats-officedocument.presentationml.notesSlide+xml"/>
  <Override PartName="/ppt/tags/tag22.xml" ContentType="application/vnd.openxmlformats-officedocument.presentationml.tags+xml"/>
  <Override PartName="/ppt/notesSlides/notesSlide24.xml" ContentType="application/vnd.openxmlformats-officedocument.presentationml.notesSlide+xml"/>
  <Override PartName="/ppt/tags/tag23.xml" ContentType="application/vnd.openxmlformats-officedocument.presentationml.tags+xml"/>
  <Override PartName="/ppt/notesSlides/notesSlide25.xml" ContentType="application/vnd.openxmlformats-officedocument.presentationml.notesSlide+xml"/>
  <Override PartName="/ppt/tags/tag24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25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713" r:id="rId2"/>
  </p:sldMasterIdLst>
  <p:notesMasterIdLst>
    <p:notesMasterId r:id="rId40"/>
  </p:notesMasterIdLst>
  <p:sldIdLst>
    <p:sldId id="267" r:id="rId3"/>
    <p:sldId id="295" r:id="rId4"/>
    <p:sldId id="296" r:id="rId5"/>
    <p:sldId id="311" r:id="rId6"/>
    <p:sldId id="318" r:id="rId7"/>
    <p:sldId id="333" r:id="rId8"/>
    <p:sldId id="319" r:id="rId9"/>
    <p:sldId id="312" r:id="rId10"/>
    <p:sldId id="259" r:id="rId11"/>
    <p:sldId id="313" r:id="rId12"/>
    <p:sldId id="314" r:id="rId13"/>
    <p:sldId id="310" r:id="rId14"/>
    <p:sldId id="315" r:id="rId15"/>
    <p:sldId id="317" r:id="rId16"/>
    <p:sldId id="316" r:id="rId17"/>
    <p:sldId id="322" r:id="rId18"/>
    <p:sldId id="326" r:id="rId19"/>
    <p:sldId id="294" r:id="rId20"/>
    <p:sldId id="297" r:id="rId21"/>
    <p:sldId id="323" r:id="rId22"/>
    <p:sldId id="325" r:id="rId23"/>
    <p:sldId id="330" r:id="rId24"/>
    <p:sldId id="324" r:id="rId25"/>
    <p:sldId id="327" r:id="rId26"/>
    <p:sldId id="320" r:id="rId27"/>
    <p:sldId id="300" r:id="rId28"/>
    <p:sldId id="299" r:id="rId29"/>
    <p:sldId id="302" r:id="rId30"/>
    <p:sldId id="303" r:id="rId31"/>
    <p:sldId id="298" r:id="rId32"/>
    <p:sldId id="331" r:id="rId33"/>
    <p:sldId id="301" r:id="rId34"/>
    <p:sldId id="309" r:id="rId35"/>
    <p:sldId id="328" r:id="rId36"/>
    <p:sldId id="304" r:id="rId37"/>
    <p:sldId id="332" r:id="rId38"/>
    <p:sldId id="329" r:id="rId3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02BE"/>
    <a:srgbClr val="003399"/>
    <a:srgbClr val="FFC611"/>
    <a:srgbClr val="009900"/>
    <a:srgbClr val="FF3300"/>
    <a:srgbClr val="CC3399"/>
    <a:srgbClr val="000000"/>
    <a:srgbClr val="FF0066"/>
    <a:srgbClr val="33A789"/>
    <a:srgbClr val="8D2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1" autoAdjust="0"/>
    <p:restoredTop sz="94660"/>
  </p:normalViewPr>
  <p:slideViewPr>
    <p:cSldViewPr>
      <p:cViewPr varScale="1">
        <p:scale>
          <a:sx n="93" d="100"/>
          <a:sy n="93" d="100"/>
        </p:scale>
        <p:origin x="74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0DE60-9DF6-4B76-966F-8B9E4BD35AC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DD10E-364A-4734-84A3-8CE8EF3CD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32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F6D889C-C395-4F8E-85EC-AC27D81D77CB}" type="slidenum">
              <a:rPr lang="en-US">
                <a:solidFill>
                  <a:prstClr val="black"/>
                </a:solidFill>
              </a:rPr>
              <a:pPr eaLnBrk="1" hangingPunct="1"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E25F07BA-FCEB-4F31-A7E7-BFCCE971E08A}" type="slidenum">
              <a:rPr lang="en-US" sz="1200">
                <a:solidFill>
                  <a:prstClr val="black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2867584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87E8-2F77-4495-A53C-671E9E87B4B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538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87E8-2F77-4495-A53C-671E9E87B4B9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706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87E8-2F77-4495-A53C-671E9E87B4B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17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87E8-2F77-4495-A53C-671E9E87B4B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96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87E8-2F77-4495-A53C-671E9E87B4B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39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87E8-2F77-4495-A53C-671E9E87B4B9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54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87E8-2F77-4495-A53C-671E9E87B4B9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431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87E8-2F77-4495-A53C-671E9E87B4B9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50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87E8-2F77-4495-A53C-671E9E87B4B9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15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87E8-2F77-4495-A53C-671E9E87B4B9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02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93F296-3ACC-4EDF-93D8-073CC8DC460E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32323513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87E8-2F77-4495-A53C-671E9E87B4B9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0224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87E8-2F77-4495-A53C-671E9E87B4B9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8098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87E8-2F77-4495-A53C-671E9E87B4B9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6937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87E8-2F77-4495-A53C-671E9E87B4B9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6137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87E8-2F77-4495-A53C-671E9E87B4B9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607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87E8-2F77-4495-A53C-671E9E87B4B9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2602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87E8-2F77-4495-A53C-671E9E87B4B9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660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F6D889C-C395-4F8E-85EC-AC27D81D77CB}" type="slidenum">
              <a:rPr lang="en-US">
                <a:solidFill>
                  <a:prstClr val="black"/>
                </a:solidFill>
              </a:rPr>
              <a:pPr eaLnBrk="1" hangingPunct="1"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E25F07BA-FCEB-4F31-A7E7-BFCCE971E08A}" type="slidenum">
              <a:rPr lang="en-US" sz="1200">
                <a:solidFill>
                  <a:prstClr val="black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22637643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87E8-2F77-4495-A53C-671E9E87B4B9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598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87E8-2F77-4495-A53C-671E9E87B4B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61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87E8-2F77-4495-A53C-671E9E87B4B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83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87E8-2F77-4495-A53C-671E9E87B4B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28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87E8-2F77-4495-A53C-671E9E87B4B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056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87E8-2F77-4495-A53C-671E9E87B4B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907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87E8-2F77-4495-A53C-671E9E87B4B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2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87E8-2F77-4495-A53C-671E9E87B4B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19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8AA33-161F-4397-B855-75F9C8D9AA1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673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CA5EC-607E-4A10-AB68-B637680DBA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84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3C3E6-93BA-46F1-961F-F5DF67FA6A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25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71450"/>
            <a:ext cx="7010400" cy="514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76400" y="857251"/>
            <a:ext cx="3429000" cy="39088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857251"/>
            <a:ext cx="3429000" cy="39088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www.themegallery.com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3AE876-3F18-489F-A1EE-1B74D9381C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75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B39FA-0395-47BA-A652-80754401A820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567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818C1-146A-4565-8B6A-8EA9CB0DA0FA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300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8D1EC-0281-4B76-949C-AF17E2DB9189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435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5B4CA-4C5A-4E54-BA04-045D294F2B94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911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EF0CC-B96F-4EE7-AB9B-3E83CB1ED382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13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244AA-1520-4174-909F-4088E07FAE67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98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85645-A559-4445-AB0B-FD5D014CF007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626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9044B-091C-44E0-BB9D-1CBBB41E19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076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B690B-A351-4CF9-97FF-3205AE647E92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982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F3EAC-FD7A-401F-8B0A-DE608B830062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810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461FA-CDAB-4DC1-BE1E-B824BD26CC18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084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AA145-9B71-436E-BDE8-F8BC22A41741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3169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66EA9-6A80-41D9-B996-620842863981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16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168D1-0212-48A3-AC40-F7018BE771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55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458F7-05F7-4F62-9278-7DE8E89BEA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2659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722BE-953C-4CEB-9D37-39F558F164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23499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3C737-74C6-46E5-B052-1C2B946655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247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CD34B-E346-4B7B-95DD-E18A109F7D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96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D8958-9537-4E74-BFA5-5923F97AE8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761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1D577-3965-4E4A-A51F-45E63FD71E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80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A3CD7F-85F9-46F3-BD76-A1F32C430FF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35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200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9D216D-067D-4702-BB85-866016339F31}" type="slidenum">
              <a:rPr 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3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wm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gi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39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gif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2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ChangeArrowheads="1"/>
          </p:cNvSpPr>
          <p:nvPr/>
        </p:nvSpPr>
        <p:spPr bwMode="auto">
          <a:xfrm>
            <a:off x="0" y="0"/>
            <a:ext cx="9144000" cy="1028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Text Box 9"/>
          <p:cNvSpPr txBox="1">
            <a:spLocks noChangeArrowheads="1"/>
          </p:cNvSpPr>
          <p:nvPr/>
        </p:nvSpPr>
        <p:spPr bwMode="auto">
          <a:xfrm>
            <a:off x="609600" y="514350"/>
            <a:ext cx="792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Text Box 17"/>
          <p:cNvSpPr txBox="1">
            <a:spLocks noChangeArrowheads="1"/>
          </p:cNvSpPr>
          <p:nvPr/>
        </p:nvSpPr>
        <p:spPr bwMode="auto">
          <a:xfrm>
            <a:off x="609600" y="514350"/>
            <a:ext cx="792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26" descr="starsngli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9" y="1865710"/>
            <a:ext cx="1666875" cy="19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7" descr="starsngli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1789520"/>
            <a:ext cx="1676400" cy="1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8" descr="lapl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82" y="4464852"/>
            <a:ext cx="4206875" cy="7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31" descr="lapl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16211" y="4030276"/>
            <a:ext cx="2007394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32" descr="lapl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08913" y="3814773"/>
            <a:ext cx="257175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33" descr="lapl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"/>
            <a:ext cx="4495800" cy="8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4" descr="lapl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83481" y="3869531"/>
            <a:ext cx="2457450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35" descr="lapl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5952"/>
            <a:ext cx="4419600" cy="8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36" descr="lapl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060157"/>
            <a:ext cx="4419600" cy="8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37" descr="lapl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60157"/>
            <a:ext cx="4419600" cy="8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38" descr="lapl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83481" y="1345406"/>
            <a:ext cx="2457450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9" descr="lapl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71619" y="1240631"/>
            <a:ext cx="2457450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30" descr="lapl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49036" y="4049326"/>
            <a:ext cx="2007394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2069" name="AutoShape 29"/>
          <p:cNvSpPr>
            <a:spLocks noChangeArrowheads="1"/>
          </p:cNvSpPr>
          <p:nvPr/>
        </p:nvSpPr>
        <p:spPr bwMode="auto">
          <a:xfrm>
            <a:off x="2049463" y="466934"/>
            <a:ext cx="5105400" cy="400050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PHÒNG GIÁO </a:t>
            </a:r>
            <a:r>
              <a:rPr lang="en-US" sz="24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DỤC VÀ ĐÀO TẠO HUYỆN 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ĐẠI LỘC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TRƯỜNG THCS VÕ THỊ SÁU</a:t>
            </a:r>
          </a:p>
        </p:txBody>
      </p:sp>
      <p:pic>
        <p:nvPicPr>
          <p:cNvPr id="2070" name="Picture 32" descr="Picture33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785" y="1176338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8" descr="Pictur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0"/>
            <a:ext cx="1295401" cy="96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9" descr="Pictur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60338" y="3980666"/>
            <a:ext cx="97155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Picture 10" descr="Pictur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2400" y="10"/>
            <a:ext cx="1371600" cy="96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11" descr="Pictur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7910513" y="3925029"/>
            <a:ext cx="97155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13" descr="butterflies_flowers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672012"/>
            <a:ext cx="6096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Picture 14" descr="butterflies_flowers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57712"/>
            <a:ext cx="762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31305" y="3910350"/>
            <a:ext cx="4560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A02B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Giáo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A02B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A02B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viên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A02B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A02B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800" kern="0" dirty="0" smtClean="0">
                <a:solidFill>
                  <a:srgbClr val="2A02BE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kern="0" dirty="0" err="1" smtClean="0">
                <a:solidFill>
                  <a:srgbClr val="2A02BE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kern="0" dirty="0" smtClean="0">
                <a:solidFill>
                  <a:srgbClr val="2A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2A02BE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800" kern="0" dirty="0" smtClean="0">
                <a:solidFill>
                  <a:srgbClr val="2A02BE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2A02BE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8" y="1780401"/>
            <a:ext cx="8840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2A02BE"/>
                </a:solidFill>
                <a:latin typeface="Times New Roman" pitchFamily="18" charset="0"/>
                <a:cs typeface="Times New Roman" pitchFamily="18" charset="0"/>
              </a:rPr>
              <a:t>HỘI THI GIÁO VIÊN DẠY GIỎI CẤP HUYỆN</a:t>
            </a:r>
          </a:p>
          <a:p>
            <a:pPr algn="ctr"/>
            <a:r>
              <a:rPr lang="en-US" sz="3000" b="1" dirty="0" smtClean="0">
                <a:solidFill>
                  <a:srgbClr val="2A02BE"/>
                </a:solidFill>
                <a:latin typeface="Times New Roman" pitchFamily="18" charset="0"/>
                <a:cs typeface="Times New Roman" pitchFamily="18" charset="0"/>
              </a:rPr>
              <a:t>NĂM HỌC: 2023 - 2024</a:t>
            </a:r>
          </a:p>
        </p:txBody>
      </p:sp>
    </p:spTree>
    <p:extLst>
      <p:ext uri="{BB962C8B-B14F-4D97-AF65-F5344CB8AC3E}">
        <p14:creationId xmlns:p14="http://schemas.microsoft.com/office/powerpoint/2010/main" val="144804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964066"/>
              </p:ext>
            </p:extLst>
          </p:nvPr>
        </p:nvGraphicFramePr>
        <p:xfrm>
          <a:off x="914399" y="1284026"/>
          <a:ext cx="73152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/>
                <a:gridCol w="2316480"/>
                <a:gridCol w="2438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2A02B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lang="en-US" sz="2400" baseline="0" dirty="0" smtClean="0">
                          <a:solidFill>
                            <a:srgbClr val="2A02B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2A02B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endParaRPr lang="en-US" sz="2400" dirty="0">
                        <a:solidFill>
                          <a:srgbClr val="2A02B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2A02B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baseline="0" dirty="0" smtClean="0">
                          <a:solidFill>
                            <a:srgbClr val="2A02B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2A02B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baseline="0" dirty="0" smtClean="0">
                          <a:solidFill>
                            <a:srgbClr val="2A02B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2A02B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solidFill>
                            <a:srgbClr val="2A02B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2A02B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2400" baseline="0" dirty="0" smtClean="0">
                          <a:solidFill>
                            <a:srgbClr val="2A02B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2A02B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400" baseline="0" dirty="0" smtClean="0">
                          <a:solidFill>
                            <a:srgbClr val="2A02B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2A02B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400" baseline="0" dirty="0" smtClean="0">
                          <a:solidFill>
                            <a:srgbClr val="2A02B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solidFill>
                          <a:srgbClr val="2A02B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2A02B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aseline="0" dirty="0" smtClean="0">
                          <a:solidFill>
                            <a:srgbClr val="2A02B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2A02B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baseline="0" dirty="0" smtClean="0">
                          <a:solidFill>
                            <a:srgbClr val="2A02B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2A02B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aseline="0" dirty="0" smtClean="0">
                          <a:solidFill>
                            <a:srgbClr val="2A02B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pin </a:t>
                      </a:r>
                      <a:r>
                        <a:rPr lang="en-US" sz="2400" baseline="0" dirty="0" err="1" smtClean="0">
                          <a:solidFill>
                            <a:srgbClr val="2A02B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2400" baseline="0" dirty="0" smtClean="0">
                          <a:solidFill>
                            <a:srgbClr val="2A02B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2A02B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endParaRPr lang="en-US" sz="2400" dirty="0">
                        <a:solidFill>
                          <a:srgbClr val="2A02B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sz="2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đèn</a:t>
                      </a:r>
                      <a:endParaRPr lang="en-US" sz="22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2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sz="2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đèn</a:t>
                      </a:r>
                      <a:endParaRPr lang="en-US" sz="22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2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58489" y="446303"/>
            <a:ext cx="3615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9894" y="2485088"/>
            <a:ext cx="31242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7400" y="2427326"/>
            <a:ext cx="3124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49894" y="3316053"/>
            <a:ext cx="220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fontAlgn="t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2229" y="3204539"/>
            <a:ext cx="2065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06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336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1085647" y="228200"/>
            <a:ext cx="762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Thu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2726" y="1163544"/>
            <a:ext cx="1962897" cy="147077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154" y="1163545"/>
            <a:ext cx="2350434" cy="147077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2511" y="1163544"/>
            <a:ext cx="2124448" cy="147077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55323" y="3222419"/>
            <a:ext cx="2140324" cy="122797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034" y="3195576"/>
            <a:ext cx="1882588" cy="122797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817" y="1163544"/>
            <a:ext cx="1863985" cy="20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1860" y="3195576"/>
            <a:ext cx="2359772" cy="122797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77570" y="2693031"/>
            <a:ext cx="2266390" cy="34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4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altLang="en-US" sz="164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4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en-US" sz="164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4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lang="en-US" altLang="en-US" sz="1647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79888" y="2679565"/>
            <a:ext cx="1906868" cy="34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47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vi-VN" altLang="en-US" sz="1647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hơi rơm rạ</a:t>
            </a:r>
            <a:endParaRPr lang="en-US" altLang="en-US" sz="1647" dirty="0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06290" y="2678631"/>
            <a:ext cx="2075890" cy="34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4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altLang="en-US" sz="164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4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altLang="en-US" sz="1647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95283" y="4477273"/>
            <a:ext cx="1481978" cy="59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vi-VN" altLang="en-US" sz="1647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 muối</a:t>
            </a:r>
          </a:p>
          <a:p>
            <a:endParaRPr lang="en-US" altLang="en-US" sz="1647" dirty="0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62725" y="4513988"/>
            <a:ext cx="2752912" cy="34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4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altLang="en-US" sz="164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4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164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4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164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4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164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4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altLang="en-US" sz="1647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273010" y="3222420"/>
            <a:ext cx="1651934" cy="110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altLang="en-US" sz="1647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 nước nóng năng lượng mặt trời</a:t>
            </a:r>
            <a:endParaRPr lang="en-US" altLang="en-US" sz="1647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altLang="en-US" sz="1647" dirty="0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0959" y="4465970"/>
            <a:ext cx="2076824" cy="59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vi-VN" altLang="en-US" sz="1647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Sưởi nắng (mùa đông)</a:t>
            </a:r>
          </a:p>
          <a:p>
            <a:endParaRPr lang="en-US" altLang="en-US" sz="1647" dirty="0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993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5" y="-23331"/>
            <a:ext cx="9143999" cy="5143500"/>
          </a:xfrm>
          <a:prstGeom prst="rect">
            <a:avLst/>
          </a:prstGeom>
        </p:spPr>
      </p:pic>
      <p:pic>
        <p:nvPicPr>
          <p:cNvPr id="5" name="Picture 2" descr="ma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2190750"/>
            <a:ext cx="2971800" cy="275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239" y="2190750"/>
            <a:ext cx="3049361" cy="2763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75D80"/>
                  </a:outerShdw>
                </a:effectLst>
              </a14:hiddenEffects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51" y="2015558"/>
            <a:ext cx="3129688" cy="297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75D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10395" y="559834"/>
            <a:ext cx="595177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vi-V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 năng từ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440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1630"/>
            <a:ext cx="3575154" cy="219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037" y="2226400"/>
            <a:ext cx="2600924" cy="229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75D80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443" y="2343149"/>
            <a:ext cx="2425557" cy="217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75D80"/>
                  </a:outerShdw>
                </a:effectLst>
              </a14:hiddenEffects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838200" y="440477"/>
            <a:ext cx="7216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880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2" y="-23331"/>
            <a:ext cx="9143999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79" y="2279434"/>
            <a:ext cx="3113148" cy="249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75D80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8" y="2190750"/>
            <a:ext cx="2895600" cy="258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75D80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27" y="2279434"/>
            <a:ext cx="2819399" cy="249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75D80"/>
                  </a:outerShdw>
                </a:effectLst>
              </a14:hiddenEffects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609600" y="257073"/>
            <a:ext cx="72232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vi-V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 dụng trực tiếp năng lượng ánh sáng (không chuyển hóa</a:t>
            </a:r>
            <a:r>
              <a:rPr lang="vi-V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vi-V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681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0330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77"/>
            <a:ext cx="9143999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52800" y="1276350"/>
            <a:ext cx="22098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4600" y="1123950"/>
            <a:ext cx="2057400" cy="144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895350"/>
            <a:ext cx="83646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400" b="1" i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i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1" i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sz="2400" b="1" i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i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400" b="1" i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loe</a:t>
            </a:r>
            <a:r>
              <a:rPr lang="en-US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  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 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………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52042" y="208688"/>
            <a:ext cx="50209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  <a:endParaRPr lang="en-US" alt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6183" y="1985981"/>
            <a:ext cx="270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2704543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i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96346" y="346194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loe</a:t>
            </a:r>
            <a:r>
              <a:rPr lang="en-US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b="1" i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21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0176" y="666750"/>
            <a:ext cx="82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8439" y="1941858"/>
            <a:ext cx="2375119" cy="120536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941858"/>
            <a:ext cx="2419095" cy="120536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8737" y="1941858"/>
            <a:ext cx="2396017" cy="11438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745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8" r="4780" b="7747"/>
          <a:stretch/>
        </p:blipFill>
        <p:spPr>
          <a:xfrm>
            <a:off x="185756" y="1677351"/>
            <a:ext cx="2707581" cy="2149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186" y="1685253"/>
            <a:ext cx="2660431" cy="2149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37" y="1685253"/>
            <a:ext cx="2791849" cy="2149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Google Shape;974;p34"/>
          <p:cNvSpPr txBox="1">
            <a:spLocks noGrp="1"/>
          </p:cNvSpPr>
          <p:nvPr>
            <p:ph type="title"/>
          </p:nvPr>
        </p:nvSpPr>
        <p:spPr>
          <a:xfrm>
            <a:off x="2362200" y="524815"/>
            <a:ext cx="4078300" cy="5990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rgbClr val="8A422E"/>
                </a:solidFill>
                <a:latin typeface="+mn-lt"/>
              </a:rPr>
              <a:t>Chùm</a:t>
            </a:r>
            <a:r>
              <a:rPr lang="en-US" sz="2800" dirty="0" smtClean="0">
                <a:solidFill>
                  <a:srgbClr val="8A422E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8A422E"/>
                </a:solidFill>
                <a:latin typeface="+mn-lt"/>
              </a:rPr>
              <a:t>sáng</a:t>
            </a:r>
            <a:r>
              <a:rPr lang="en-US" sz="2800" dirty="0" smtClean="0">
                <a:solidFill>
                  <a:srgbClr val="8A422E"/>
                </a:solidFill>
                <a:latin typeface="+mn-lt"/>
              </a:rPr>
              <a:t> song </a:t>
            </a:r>
            <a:r>
              <a:rPr lang="en-US" sz="2800" dirty="0" err="1" smtClean="0">
                <a:solidFill>
                  <a:srgbClr val="8A422E"/>
                </a:solidFill>
                <a:latin typeface="+mn-lt"/>
              </a:rPr>
              <a:t>song</a:t>
            </a:r>
            <a:endParaRPr sz="2800" dirty="0">
              <a:solidFill>
                <a:srgbClr val="8A422E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43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POINSET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43812" y="3771900"/>
            <a:ext cx="1500188" cy="1373981"/>
          </a:xfrm>
        </p:spPr>
      </p:pic>
      <p:pic>
        <p:nvPicPr>
          <p:cNvPr id="2051" name="Picture 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1785"/>
            <a:ext cx="1485900" cy="147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1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-243"/>
            <a:ext cx="1485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WordArt 9"/>
          <p:cNvSpPr>
            <a:spLocks noChangeArrowheads="1" noChangeShapeType="1" noTextEdit="1"/>
          </p:cNvSpPr>
          <p:nvPr/>
        </p:nvSpPr>
        <p:spPr bwMode="auto">
          <a:xfrm>
            <a:off x="1256231" y="1763522"/>
            <a:ext cx="6362700" cy="8449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51"/>
              </a:avLst>
            </a:prstTxWarp>
          </a:bodyPr>
          <a:lstStyle/>
          <a:p>
            <a:pPr algn="ctr"/>
            <a:r>
              <a:rPr lang="en-US" sz="27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Kính</a:t>
            </a:r>
            <a:r>
              <a:rPr lang="en-US" sz="27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27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sz="27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thầy,cô</a:t>
            </a:r>
            <a:r>
              <a:rPr lang="en-US" sz="27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27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cùng</a:t>
            </a:r>
            <a:r>
              <a:rPr lang="en-US" sz="27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27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27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27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  <a:r>
              <a:rPr lang="en-US" sz="27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!   </a:t>
            </a:r>
            <a:endParaRPr lang="en-US" sz="27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7" name="Picture 12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15955" y="43457"/>
            <a:ext cx="1485900" cy="147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Pictur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70141" y="3653893"/>
            <a:ext cx="1088519" cy="182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8700" y="4228057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2A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400" b="1" i="1" dirty="0" err="1" smtClean="0">
                <a:solidFill>
                  <a:srgbClr val="2A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sz="2400" b="1" i="1" dirty="0" smtClean="0">
                <a:solidFill>
                  <a:srgbClr val="2A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2A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i="1" dirty="0" smtClean="0">
                <a:solidFill>
                  <a:srgbClr val="2A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2A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b="1" i="1" dirty="0" smtClean="0">
                <a:solidFill>
                  <a:srgbClr val="2A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- </a:t>
            </a:r>
            <a:r>
              <a:rPr lang="en-US" sz="2400" b="1" i="1" dirty="0" err="1" smtClean="0">
                <a:solidFill>
                  <a:srgbClr val="2A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i="1" dirty="0" smtClean="0">
                <a:solidFill>
                  <a:srgbClr val="2A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THCS </a:t>
            </a:r>
            <a:r>
              <a:rPr lang="en-US" sz="2400" b="1" i="1" dirty="0" err="1" smtClean="0">
                <a:solidFill>
                  <a:srgbClr val="2A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2400" b="1" i="1" dirty="0" smtClean="0">
                <a:solidFill>
                  <a:srgbClr val="2A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2A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i="1" dirty="0" smtClean="0">
                <a:solidFill>
                  <a:srgbClr val="2A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2A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b="1" i="1" dirty="0">
              <a:solidFill>
                <a:srgbClr val="2A02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950937"/>
      </p:ext>
    </p:extLst>
  </p:cSld>
  <p:clrMapOvr>
    <a:masterClrMapping/>
  </p:clrMapOvr>
  <p:transition spd="med">
    <p:newsflash/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77"/>
            <a:ext cx="9143999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729069"/>
            <a:ext cx="3556000" cy="2578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54" y="1729069"/>
            <a:ext cx="3546228" cy="2609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Google Shape;974;p34"/>
          <p:cNvSpPr txBox="1">
            <a:spLocks noGrp="1"/>
          </p:cNvSpPr>
          <p:nvPr>
            <p:ph type="title"/>
          </p:nvPr>
        </p:nvSpPr>
        <p:spPr>
          <a:xfrm>
            <a:off x="2971800" y="597230"/>
            <a:ext cx="385877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rgbClr val="8A422E"/>
                </a:solidFill>
                <a:latin typeface="+mn-lt"/>
              </a:rPr>
              <a:t>Chùm</a:t>
            </a:r>
            <a:r>
              <a:rPr lang="en-US" sz="2800" dirty="0" smtClean="0">
                <a:solidFill>
                  <a:srgbClr val="8A422E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8A422E"/>
                </a:solidFill>
                <a:latin typeface="+mn-lt"/>
              </a:rPr>
              <a:t>sáng</a:t>
            </a:r>
            <a:r>
              <a:rPr lang="en-US" sz="2800" dirty="0" smtClean="0">
                <a:solidFill>
                  <a:srgbClr val="8A422E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8A422E"/>
                </a:solidFill>
                <a:latin typeface="+mn-lt"/>
              </a:rPr>
              <a:t>hội</a:t>
            </a:r>
            <a:r>
              <a:rPr lang="en-US" sz="2800" dirty="0" smtClean="0">
                <a:solidFill>
                  <a:srgbClr val="8A422E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8A422E"/>
                </a:solidFill>
                <a:latin typeface="+mn-lt"/>
              </a:rPr>
              <a:t>tụ</a:t>
            </a:r>
            <a:endParaRPr sz="2800" dirty="0">
              <a:solidFill>
                <a:srgbClr val="8A422E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20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77"/>
            <a:ext cx="9143999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" t="16461" r="6873" b="18190"/>
          <a:stretch/>
        </p:blipFill>
        <p:spPr>
          <a:xfrm>
            <a:off x="5638800" y="1848034"/>
            <a:ext cx="2637635" cy="2227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548" y="1848033"/>
            <a:ext cx="2641457" cy="2227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17" y="1848033"/>
            <a:ext cx="2590839" cy="2227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Google Shape;974;p34"/>
          <p:cNvSpPr txBox="1">
            <a:spLocks noGrp="1"/>
          </p:cNvSpPr>
          <p:nvPr>
            <p:ph type="title"/>
          </p:nvPr>
        </p:nvSpPr>
        <p:spPr>
          <a:xfrm>
            <a:off x="2839452" y="895350"/>
            <a:ext cx="385877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rgbClr val="8A422E"/>
                </a:solidFill>
                <a:latin typeface="+mn-lt"/>
              </a:rPr>
              <a:t>Chùm</a:t>
            </a:r>
            <a:r>
              <a:rPr lang="en-US" sz="2800" dirty="0" smtClean="0">
                <a:solidFill>
                  <a:srgbClr val="8A422E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8A422E"/>
                </a:solidFill>
                <a:latin typeface="+mn-lt"/>
              </a:rPr>
              <a:t>sáng</a:t>
            </a:r>
            <a:r>
              <a:rPr lang="en-US" sz="2800" dirty="0" smtClean="0">
                <a:solidFill>
                  <a:srgbClr val="8A422E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8A422E"/>
                </a:solidFill>
                <a:latin typeface="+mn-lt"/>
              </a:rPr>
              <a:t>phân</a:t>
            </a:r>
            <a:r>
              <a:rPr lang="en-US" sz="2800" dirty="0" smtClean="0">
                <a:solidFill>
                  <a:srgbClr val="8A422E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8A422E"/>
                </a:solidFill>
                <a:latin typeface="+mn-lt"/>
              </a:rPr>
              <a:t>kì</a:t>
            </a:r>
            <a:endParaRPr sz="2800" dirty="0">
              <a:solidFill>
                <a:srgbClr val="8A422E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723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754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77"/>
            <a:ext cx="9143999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52800" y="1276350"/>
            <a:ext cx="22098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507653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590585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vêt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005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114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TRO NHANH NHU CHOP">
            <a:hlinkClick r:id="" action="ppaction://media"/>
            <a:extLst>
              <a:ext uri="{FF2B5EF4-FFF2-40B4-BE49-F238E27FC236}">
                <a16:creationId xmlns="" xmlns:a16="http://schemas.microsoft.com/office/drawing/2014/main" id="{570DD308-3F9B-4728-8A55-297E2832338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429D71A-7CCA-4F5F-8E07-DBDDFAEB1E3D}"/>
              </a:ext>
            </a:extLst>
          </p:cNvPr>
          <p:cNvSpPr/>
          <p:nvPr/>
        </p:nvSpPr>
        <p:spPr>
          <a:xfrm>
            <a:off x="2936389" y="3224338"/>
            <a:ext cx="3271217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38" normalizeH="0" baseline="0" noProof="0">
                <a:ln w="38100" cmpd="sng">
                  <a:solidFill>
                    <a:prstClr val="white"/>
                  </a:solidFill>
                  <a:prstDash val="solid"/>
                </a:ln>
                <a:solidFill>
                  <a:srgbClr val="23710D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BẮT ĐẦU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42F226D-A470-4EB3-BDBB-258CD48161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650" y="889220"/>
            <a:ext cx="4036697" cy="196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9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09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809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309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809"/>
                            </p:stCondLst>
                            <p:childTnLst>
                              <p:par>
                                <p:cTn id="2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repeatCount="20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971550"/>
            <a:ext cx="784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A.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B.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pin</a:t>
            </a:r>
          </a:p>
          <a:p>
            <a:pPr lvl="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C.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laser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752600" y="2876550"/>
            <a:ext cx="505206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624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89535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A.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B.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C.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D.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1732052" y="2036455"/>
            <a:ext cx="505206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914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1123950"/>
            <a:ext cx="693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A.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B.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C.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D.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057400" y="2638842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165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3400" y="742950"/>
            <a:ext cx="8153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chùm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chùm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chùm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chùm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mũi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chùm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chùm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mũi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chùm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498297" y="2631468"/>
            <a:ext cx="505206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174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03"/>
            <a:ext cx="9143999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81200" y="51435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TIẾP SỨC</a:t>
            </a:r>
          </a:p>
          <a:p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0227" y="2157575"/>
            <a:ext cx="77079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Chia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xuất.Đội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7126" y="3634903"/>
            <a:ext cx="4191000" cy="909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9100" y="1207532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8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rgbClr val="00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567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0600" y="590550"/>
            <a:ext cx="8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 err="1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5</a:t>
            </a:r>
            <a:r>
              <a:rPr lang="en-US" altLang="en-US" sz="2400" b="1" dirty="0" smtClean="0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2400" dirty="0" smtClean="0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15.1 </a:t>
            </a:r>
            <a:r>
              <a:rPr lang="en-US" altLang="en-US" sz="2400" dirty="0" err="1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biểu</a:t>
            </a:r>
            <a:r>
              <a:rPr lang="en-US" altLang="en-US" sz="2400" dirty="0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diễn</a:t>
            </a:r>
            <a:r>
              <a:rPr lang="en-US" altLang="en-US" sz="2400" dirty="0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tia</a:t>
            </a:r>
            <a:r>
              <a:rPr lang="en-US" altLang="en-US" sz="2400" dirty="0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truyền</a:t>
            </a:r>
            <a:r>
              <a:rPr lang="en-US" altLang="en-US" sz="2400" dirty="0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khí</a:t>
            </a:r>
            <a:r>
              <a:rPr lang="en-US" altLang="en-US" sz="2400" dirty="0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mũi</a:t>
            </a:r>
            <a:r>
              <a:rPr lang="en-US" altLang="en-US" sz="2400" dirty="0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tên</a:t>
            </a:r>
            <a:r>
              <a:rPr lang="en-US" altLang="en-US" sz="2400" dirty="0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ta </a:t>
            </a:r>
            <a:r>
              <a:rPr lang="en-US" altLang="en-US" sz="2400" dirty="0" err="1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Calibri Light" panose="020F0302020204030204" pitchFamily="34" charset="0"/>
              <a:buAutoNum type="alphaUcPeriod"/>
            </a:pPr>
            <a:r>
              <a:rPr lang="en-US" altLang="en-US" sz="2400" dirty="0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Màu</a:t>
            </a:r>
            <a:r>
              <a:rPr lang="en-US" altLang="en-US" sz="2400" dirty="0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sắc</a:t>
            </a:r>
            <a:r>
              <a:rPr lang="en-US" altLang="en-US" sz="2400" dirty="0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ánh</a:t>
            </a:r>
            <a:r>
              <a:rPr lang="en-US" altLang="en-US" sz="2400" dirty="0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sáng</a:t>
            </a:r>
            <a:endParaRPr lang="en-US" altLang="en-US" sz="2400" dirty="0">
              <a:solidFill>
                <a:srgbClr val="2B2B2C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>
              <a:buFont typeface="Calibri Light" panose="020F0302020204030204" pitchFamily="34" charset="0"/>
              <a:buAutoNum type="alphaUcPeriod"/>
            </a:pPr>
            <a:r>
              <a:rPr lang="en-US" altLang="en-US" sz="2400" dirty="0" smtClean="0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Hướng</a:t>
            </a:r>
            <a:r>
              <a:rPr lang="en-US" altLang="en-US" sz="2400" dirty="0" smtClean="0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truyền</a:t>
            </a:r>
            <a:r>
              <a:rPr lang="en-US" altLang="en-US" sz="2400" dirty="0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ánh</a:t>
            </a:r>
            <a:r>
              <a:rPr lang="en-US" altLang="en-US" sz="2400" dirty="0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sáng</a:t>
            </a:r>
            <a:endParaRPr lang="en-US" altLang="en-US" sz="2400" dirty="0">
              <a:solidFill>
                <a:srgbClr val="2B2B2C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>
              <a:buFont typeface="Calibri Light" panose="020F0302020204030204" pitchFamily="34" charset="0"/>
              <a:buAutoNum type="alphaUcPeriod"/>
            </a:pPr>
            <a:r>
              <a:rPr lang="en-US" altLang="en-US" sz="2400" dirty="0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Tốc</a:t>
            </a:r>
            <a:r>
              <a:rPr lang="en-US" altLang="en-US" sz="2400" dirty="0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2400" dirty="0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truyền</a:t>
            </a:r>
            <a:r>
              <a:rPr lang="en-US" altLang="en-US" sz="2400" dirty="0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ánh</a:t>
            </a:r>
            <a:r>
              <a:rPr lang="en-US" altLang="en-US" sz="2400" dirty="0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sáng</a:t>
            </a:r>
            <a:endParaRPr lang="en-US" altLang="en-US" sz="2400" dirty="0">
              <a:solidFill>
                <a:srgbClr val="2B2B2C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>
              <a:buFont typeface="Calibri Light" panose="020F0302020204030204" pitchFamily="34" charset="0"/>
              <a:buAutoNum type="alphaUcPeriod"/>
            </a:pPr>
            <a:r>
              <a:rPr lang="en-US" altLang="en-US" sz="2400" dirty="0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2400" dirty="0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mạnh</a:t>
            </a:r>
            <a:r>
              <a:rPr lang="en-US" altLang="en-US" sz="2400" dirty="0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yếu</a:t>
            </a:r>
            <a:r>
              <a:rPr lang="en-US" altLang="en-US" sz="2400" dirty="0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ánh</a:t>
            </a:r>
            <a:r>
              <a:rPr lang="en-US" altLang="en-US" sz="2400" dirty="0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sáng</a:t>
            </a:r>
            <a:endParaRPr lang="en-US" altLang="en-US" sz="2400" dirty="0">
              <a:solidFill>
                <a:srgbClr val="2B2B2C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00150"/>
            <a:ext cx="23812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902414" y="1738312"/>
            <a:ext cx="505206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02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036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77"/>
            <a:ext cx="9143999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200" y="81915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56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77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91200" y="3257550"/>
            <a:ext cx="28082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 nước nóng năng lượng mặt trời</a:t>
            </a:r>
            <a:endParaRPr lang="en-US" alt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alt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0465" y="1740753"/>
            <a:ext cx="4681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280" y="819150"/>
            <a:ext cx="3545393" cy="226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54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099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3810"/>
            <a:ext cx="9143999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95600" y="66675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2A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nl-NL" sz="2400" b="1" dirty="0" smtClean="0">
                <a:solidFill>
                  <a:srgbClr val="2A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hiệm </a:t>
            </a:r>
            <a:r>
              <a:rPr lang="nl-NL" sz="2400" b="1" dirty="0">
                <a:solidFill>
                  <a:srgbClr val="2A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 về nhà </a:t>
            </a:r>
            <a:endParaRPr lang="en-US" sz="2400" dirty="0">
              <a:solidFill>
                <a:srgbClr val="2A02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0149" y="1375231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SBT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969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ChangeArrowheads="1"/>
          </p:cNvSpPr>
          <p:nvPr/>
        </p:nvSpPr>
        <p:spPr bwMode="auto">
          <a:xfrm>
            <a:off x="-51781" y="182750"/>
            <a:ext cx="9144000" cy="1028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Text Box 9"/>
          <p:cNvSpPr txBox="1">
            <a:spLocks noChangeArrowheads="1"/>
          </p:cNvSpPr>
          <p:nvPr/>
        </p:nvSpPr>
        <p:spPr bwMode="auto">
          <a:xfrm>
            <a:off x="609600" y="514350"/>
            <a:ext cx="792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Text Box 17"/>
          <p:cNvSpPr txBox="1">
            <a:spLocks noChangeArrowheads="1"/>
          </p:cNvSpPr>
          <p:nvPr/>
        </p:nvSpPr>
        <p:spPr bwMode="auto">
          <a:xfrm>
            <a:off x="609600" y="514350"/>
            <a:ext cx="792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26" descr="starsngli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9" y="1865710"/>
            <a:ext cx="1666875" cy="19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7" descr="starsngli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1789520"/>
            <a:ext cx="1676400" cy="1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8" descr="lapl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82" y="4464852"/>
            <a:ext cx="4206875" cy="7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31" descr="lapl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16211" y="4030276"/>
            <a:ext cx="2007394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32" descr="lapl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08913" y="3814773"/>
            <a:ext cx="257175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33" descr="lapl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"/>
            <a:ext cx="4495800" cy="8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4" descr="lapl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83481" y="3869531"/>
            <a:ext cx="2457450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35" descr="lapl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5952"/>
            <a:ext cx="4419600" cy="8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36" descr="lapl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060157"/>
            <a:ext cx="4419600" cy="8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37" descr="lapl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60157"/>
            <a:ext cx="4419600" cy="8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38" descr="lapl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83481" y="1345406"/>
            <a:ext cx="2457450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9" descr="lapl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71619" y="1240631"/>
            <a:ext cx="2457450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2" descr="G:\Microsoft Powerpoint\Tu lieu\Hinh anh\Anh dong\Sach [1]... dong 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218262"/>
            <a:ext cx="2590800" cy="155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3" descr="G:\Microsoft Powerpoint\Tu lieu\Hinh anh\Anh dong\sách và bút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321845"/>
            <a:ext cx="1714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30" descr="lapl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49036" y="4049326"/>
            <a:ext cx="2007394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8" descr="Pictur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0"/>
            <a:ext cx="1295401" cy="96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9" descr="Pictur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60338" y="3980666"/>
            <a:ext cx="97155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Picture 10" descr="Pictur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2400" y="10"/>
            <a:ext cx="1371600" cy="96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11" descr="Pictur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7910513" y="3925029"/>
            <a:ext cx="97155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13" descr="butterflies_flowers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672012"/>
            <a:ext cx="6096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Picture 14" descr="butterflies_flowers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57712"/>
            <a:ext cx="762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WordArt 9"/>
          <p:cNvSpPr>
            <a:spLocks noChangeArrowheads="1" noChangeShapeType="1" noTextEdit="1"/>
          </p:cNvSpPr>
          <p:nvPr/>
        </p:nvSpPr>
        <p:spPr bwMode="auto">
          <a:xfrm>
            <a:off x="1292226" y="1699588"/>
            <a:ext cx="6362700" cy="8449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51"/>
              </a:avLst>
            </a:prstTxWarp>
          </a:bodyPr>
          <a:lstStyle/>
          <a:p>
            <a:pPr algn="ctr"/>
            <a:r>
              <a:rPr lang="en-US" sz="27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Chân</a:t>
            </a:r>
            <a:r>
              <a:rPr lang="en-US" sz="27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thành</a:t>
            </a:r>
            <a:r>
              <a:rPr lang="en-US" sz="27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cảm</a:t>
            </a:r>
            <a:r>
              <a:rPr lang="en-US" sz="27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ơn</a:t>
            </a:r>
            <a:r>
              <a:rPr lang="en-US" sz="27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sz="27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27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27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27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cùng</a:t>
            </a:r>
            <a:r>
              <a:rPr lang="en-US" sz="27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27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27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27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  <a:r>
              <a:rPr lang="en-US" sz="27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!   </a:t>
            </a:r>
            <a:endParaRPr lang="en-US" sz="27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361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3810"/>
            <a:ext cx="9143999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487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664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9" y="0"/>
            <a:ext cx="9143999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361950"/>
            <a:ext cx="6096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NĂNG LƯỢNG ÁNH SÁNG.TIA SÁNG,VÙNG TỐI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817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9" y="0"/>
            <a:ext cx="9143999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1200150"/>
            <a:ext cx="800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7689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615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590550"/>
            <a:ext cx="441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41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1353235"/>
            <a:ext cx="81534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107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just"/>
            <a:r>
              <a:rPr lang="en-US" altLang="en-US" sz="2800" dirty="0" smtClean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Bố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trí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thí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nghiệm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tương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tự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như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hình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15.1 SGK. </a:t>
            </a:r>
          </a:p>
          <a:p>
            <a:pPr indent="0" algn="just"/>
            <a:r>
              <a:rPr lang="en-US" altLang="en-US" sz="2800" dirty="0" smtClean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Làm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thí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nghiệm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Quan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sát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vị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trí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kim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điện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kế</a:t>
            </a:r>
            <a:r>
              <a:rPr lang="en-US" altLang="en-US" sz="2800" dirty="0">
                <a:latin typeface="Times New Roman" panose="02020603050405020304" pitchFamily="18" charset="0"/>
              </a:rPr>
              <a:t>: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 dirty="0">
                <a:latin typeface="Times New Roman" panose="02020603050405020304" pitchFamily="18" charset="0"/>
              </a:rPr>
              <a:t>+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chưa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bật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đèn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chiếu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 dirty="0">
                <a:latin typeface="Times New Roman" panose="02020603050405020304" pitchFamily="18" charset="0"/>
              </a:rPr>
              <a:t>+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bật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đèn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chiếu</a:t>
            </a:r>
            <a:endParaRPr lang="en-US" altLang="en-US" sz="2800" dirty="0" smtClean="0">
              <a:latin typeface="Times New Roman" panose="02020603050405020304" pitchFamily="18" charset="0"/>
            </a:endParaRPr>
          </a:p>
          <a:p>
            <a:pPr algn="just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" y="691847"/>
            <a:ext cx="352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107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515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B7520BE-D652-452D-8277-4AC5E3B40CC9}"/>
  <p:tag name="GENSWF_SLIDE_TITLE" val="Mục tiêu thái độ và năng lực cần đạt"/>
  <p:tag name="ISPRING_CUSTOM_TIMING_USED" val="1"/>
  <p:tag name="GENSWF_ADVANCE_TIME" val="18.85"/>
  <p:tag name="TIMING" val="|1.423|1.344|3.105|1.318|2.391|1.511|1.736|1.572|2.41"/>
  <p:tag name="ISPRING_SLIDE_ID_2" val="{27480214-C841-46E8-82D6-C88DDD3F2354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B7520BE-D652-452D-8277-4AC5E3B40CC9}"/>
  <p:tag name="GENSWF_SLIDE_TITLE" val="Mục tiêu thái độ và năng lực cần đạt"/>
  <p:tag name="ISPRING_CUSTOM_TIMING_USED" val="1"/>
  <p:tag name="GENSWF_ADVANCE_TIME" val="18.85"/>
  <p:tag name="TIMING" val="|1.423|1.344|3.105|1.318|2.391|1.511|1.736|1.572|2.41"/>
  <p:tag name="ISPRING_SLIDE_ID_2" val="{27480214-C841-46E8-82D6-C88DDD3F2354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B7520BE-D652-452D-8277-4AC5E3B40CC9}"/>
  <p:tag name="GENSWF_SLIDE_TITLE" val="Mục tiêu thái độ và năng lực cần đạt"/>
  <p:tag name="ISPRING_CUSTOM_TIMING_USED" val="1"/>
  <p:tag name="GENSWF_ADVANCE_TIME" val="18.85"/>
  <p:tag name="TIMING" val="|1.423|1.344|3.105|1.318|2.391|1.511|1.736|1.572|2.41"/>
  <p:tag name="ISPRING_SLIDE_ID_2" val="{27480214-C841-46E8-82D6-C88DDD3F2354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B7520BE-D652-452D-8277-4AC5E3B40CC9}"/>
  <p:tag name="GENSWF_SLIDE_TITLE" val="Mục tiêu thái độ và năng lực cần đạt"/>
  <p:tag name="ISPRING_CUSTOM_TIMING_USED" val="1"/>
  <p:tag name="GENSWF_ADVANCE_TIME" val="18.85"/>
  <p:tag name="TIMING" val="|1.423|1.344|3.105|1.318|2.391|1.511|1.736|1.572|2.41"/>
  <p:tag name="ISPRING_SLIDE_ID_2" val="{27480214-C841-46E8-82D6-C88DDD3F2354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B7520BE-D652-452D-8277-4AC5E3B40CC9}"/>
  <p:tag name="GENSWF_SLIDE_TITLE" val="Mục tiêu thái độ và năng lực cần đạt"/>
  <p:tag name="ISPRING_CUSTOM_TIMING_USED" val="1"/>
  <p:tag name="GENSWF_ADVANCE_TIME" val="18.85"/>
  <p:tag name="TIMING" val="|1.423|1.344|3.105|1.318|2.391|1.511|1.736|1.572|2.41"/>
  <p:tag name="ISPRING_SLIDE_ID_2" val="{27480214-C841-46E8-82D6-C88DDD3F2354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B7520BE-D652-452D-8277-4AC5E3B40CC9}"/>
  <p:tag name="GENSWF_SLIDE_TITLE" val="Mục tiêu thái độ và năng lực cần đạt"/>
  <p:tag name="ISPRING_CUSTOM_TIMING_USED" val="1"/>
  <p:tag name="GENSWF_ADVANCE_TIME" val="18.85"/>
  <p:tag name="TIMING" val="|1.423|1.344|3.105|1.318|2.391|1.511|1.736|1.572|2.41"/>
  <p:tag name="ISPRING_SLIDE_ID_2" val="{27480214-C841-46E8-82D6-C88DDD3F2354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B7520BE-D652-452D-8277-4AC5E3B40CC9}"/>
  <p:tag name="GENSWF_SLIDE_TITLE" val="Mục tiêu thái độ và năng lực cần đạt"/>
  <p:tag name="ISPRING_CUSTOM_TIMING_USED" val="1"/>
  <p:tag name="GENSWF_ADVANCE_TIME" val="18.85"/>
  <p:tag name="TIMING" val="|1.423|1.344|3.105|1.318|2.391|1.511|1.736|1.572|2.41"/>
  <p:tag name="ISPRING_SLIDE_ID_2" val="{27480214-C841-46E8-82D6-C88DDD3F235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B7520BE-D652-452D-8277-4AC5E3B40CC9}"/>
  <p:tag name="GENSWF_SLIDE_TITLE" val="Mục tiêu thái độ và năng lực cần đạt"/>
  <p:tag name="ISPRING_CUSTOM_TIMING_USED" val="1"/>
  <p:tag name="GENSWF_ADVANCE_TIME" val="18.85"/>
  <p:tag name="TIMING" val="|1.423|1.344|3.105|1.318|2.391|1.511|1.736|1.572|2.41"/>
  <p:tag name="ISPRING_SLIDE_ID_2" val="{27480214-C841-46E8-82D6-C88DDD3F235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B7520BE-D652-452D-8277-4AC5E3B40CC9}"/>
  <p:tag name="GENSWF_SLIDE_TITLE" val="Mục tiêu thái độ và năng lực cần đạt"/>
  <p:tag name="ISPRING_CUSTOM_TIMING_USED" val="1"/>
  <p:tag name="GENSWF_ADVANCE_TIME" val="18.85"/>
  <p:tag name="TIMING" val="|1.423|1.344|3.105|1.318|2.391|1.511|1.736|1.572|2.41"/>
  <p:tag name="ISPRING_SLIDE_ID_2" val="{27480214-C841-46E8-82D6-C88DDD3F2354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B7520BE-D652-452D-8277-4AC5E3B40CC9}"/>
  <p:tag name="GENSWF_SLIDE_TITLE" val="Mục tiêu thái độ và năng lực cần đạt"/>
  <p:tag name="ISPRING_CUSTOM_TIMING_USED" val="1"/>
  <p:tag name="GENSWF_ADVANCE_TIME" val="18.85"/>
  <p:tag name="TIMING" val="|1.423|1.344|3.105|1.318|2.391|1.511|1.736|1.572|2.41"/>
  <p:tag name="ISPRING_SLIDE_ID_2" val="{27480214-C841-46E8-82D6-C88DDD3F2354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B7520BE-D652-452D-8277-4AC5E3B40CC9}"/>
  <p:tag name="GENSWF_SLIDE_TITLE" val="Mục tiêu thái độ và năng lực cần đạt"/>
  <p:tag name="ISPRING_CUSTOM_TIMING_USED" val="1"/>
  <p:tag name="GENSWF_ADVANCE_TIME" val="18.85"/>
  <p:tag name="TIMING" val="|1.423|1.344|3.105|1.318|2.391|1.511|1.736|1.572|2.41"/>
  <p:tag name="ISPRING_SLIDE_ID_2" val="{27480214-C841-46E8-82D6-C88DDD3F235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B7520BE-D652-452D-8277-4AC5E3B40CC9}"/>
  <p:tag name="GENSWF_SLIDE_TITLE" val="Mục tiêu thái độ và năng lực cần đạt"/>
  <p:tag name="ISPRING_CUSTOM_TIMING_USED" val="1"/>
  <p:tag name="GENSWF_ADVANCE_TIME" val="18.85"/>
  <p:tag name="TIMING" val="|1.423|1.344|3.105|1.318|2.391|1.511|1.736|1.572|2.41"/>
  <p:tag name="ISPRING_SLIDE_ID_2" val="{27480214-C841-46E8-82D6-C88DDD3F2354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B7520BE-D652-452D-8277-4AC5E3B40CC9}"/>
  <p:tag name="GENSWF_SLIDE_TITLE" val="Mục tiêu thái độ và năng lực cần đạt"/>
  <p:tag name="ISPRING_CUSTOM_TIMING_USED" val="1"/>
  <p:tag name="GENSWF_ADVANCE_TIME" val="18.85"/>
  <p:tag name="TIMING" val="|1.423|1.344|3.105|1.318|2.391|1.511|1.736|1.572|2.41"/>
  <p:tag name="ISPRING_SLIDE_ID_2" val="{27480214-C841-46E8-82D6-C88DDD3F2354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B7520BE-D652-452D-8277-4AC5E3B40CC9}"/>
  <p:tag name="GENSWF_SLIDE_TITLE" val="Mục tiêu thái độ và năng lực cần đạt"/>
  <p:tag name="ISPRING_CUSTOM_TIMING_USED" val="1"/>
  <p:tag name="GENSWF_ADVANCE_TIME" val="18.85"/>
  <p:tag name="TIMING" val="|1.423|1.344|3.105|1.318|2.391|1.511|1.736|1.572|2.41"/>
  <p:tag name="ISPRING_SLIDE_ID_2" val="{27480214-C841-46E8-82D6-C88DDD3F2354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B7520BE-D652-452D-8277-4AC5E3B40CC9}"/>
  <p:tag name="GENSWF_SLIDE_TITLE" val="Mục tiêu thái độ và năng lực cần đạt"/>
  <p:tag name="ISPRING_CUSTOM_TIMING_USED" val="1"/>
  <p:tag name="GENSWF_ADVANCE_TIME" val="18.85"/>
  <p:tag name="TIMING" val="|1.423|1.344|3.105|1.318|2.391|1.511|1.736|1.572|2.41"/>
  <p:tag name="ISPRING_SLIDE_ID_2" val="{27480214-C841-46E8-82D6-C88DDD3F2354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B7520BE-D652-452D-8277-4AC5E3B40CC9}"/>
  <p:tag name="GENSWF_SLIDE_TITLE" val="Mục tiêu thái độ và năng lực cần đạt"/>
  <p:tag name="ISPRING_CUSTOM_TIMING_USED" val="1"/>
  <p:tag name="GENSWF_ADVANCE_TIME" val="18.85"/>
  <p:tag name="TIMING" val="|1.423|1.344|3.105|1.318|2.391|1.511|1.736|1.572|2.41"/>
  <p:tag name="ISPRING_SLIDE_ID_2" val="{27480214-C841-46E8-82D6-C88DDD3F2354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B7520BE-D652-452D-8277-4AC5E3B40CC9}"/>
  <p:tag name="GENSWF_SLIDE_TITLE" val="Mục tiêu thái độ và năng lực cần đạt"/>
  <p:tag name="ISPRING_CUSTOM_TIMING_USED" val="1"/>
  <p:tag name="GENSWF_ADVANCE_TIME" val="18.85"/>
  <p:tag name="TIMING" val="|1.423|1.344|3.105|1.318|2.391|1.511|1.736|1.572|2.41"/>
  <p:tag name="ISPRING_SLIDE_ID_2" val="{27480214-C841-46E8-82D6-C88DDD3F2354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B7520BE-D652-452D-8277-4AC5E3B40CC9}"/>
  <p:tag name="GENSWF_SLIDE_TITLE" val="Mục tiêu thái độ và năng lực cần đạt"/>
  <p:tag name="ISPRING_CUSTOM_TIMING_USED" val="1"/>
  <p:tag name="GENSWF_ADVANCE_TIME" val="18.85"/>
  <p:tag name="TIMING" val="|1.423|1.344|3.105|1.318|2.391|1.511|1.736|1.572|2.41"/>
  <p:tag name="ISPRING_SLIDE_ID_2" val="{27480214-C841-46E8-82D6-C88DDD3F2354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B7520BE-D652-452D-8277-4AC5E3B40CC9}"/>
  <p:tag name="GENSWF_SLIDE_TITLE" val="Mục tiêu thái độ và năng lực cần đạt"/>
  <p:tag name="ISPRING_CUSTOM_TIMING_USED" val="1"/>
  <p:tag name="GENSWF_ADVANCE_TIME" val="18.85"/>
  <p:tag name="TIMING" val="|1.423|1.344|3.105|1.318|2.391|1.511|1.736|1.572|2.41"/>
  <p:tag name="ISPRING_SLIDE_ID_2" val="{27480214-C841-46E8-82D6-C88DDD3F2354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B7520BE-D652-452D-8277-4AC5E3B40CC9}"/>
  <p:tag name="GENSWF_SLIDE_TITLE" val="Mục tiêu thái độ và năng lực cần đạt"/>
  <p:tag name="ISPRING_CUSTOM_TIMING_USED" val="1"/>
  <p:tag name="GENSWF_ADVANCE_TIME" val="18.85"/>
  <p:tag name="TIMING" val="|1.423|1.344|3.105|1.318|2.391|1.511|1.736|1.572|2.41"/>
  <p:tag name="ISPRING_SLIDE_ID_2" val="{27480214-C841-46E8-82D6-C88DDD3F2354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B7520BE-D652-452D-8277-4AC5E3B40CC9}"/>
  <p:tag name="GENSWF_SLIDE_TITLE" val="Mục tiêu thái độ và năng lực cần đạt"/>
  <p:tag name="ISPRING_CUSTOM_TIMING_USED" val="1"/>
  <p:tag name="GENSWF_ADVANCE_TIME" val="18.85"/>
  <p:tag name="TIMING" val="|1.423|1.344|3.105|1.318|2.391|1.511|1.736|1.572|2.41"/>
  <p:tag name="ISPRING_SLIDE_ID_2" val="{27480214-C841-46E8-82D6-C88DDD3F2354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B7520BE-D652-452D-8277-4AC5E3B40CC9}"/>
  <p:tag name="GENSWF_SLIDE_TITLE" val="Mục tiêu thái độ và năng lực cần đạt"/>
  <p:tag name="ISPRING_CUSTOM_TIMING_USED" val="1"/>
  <p:tag name="GENSWF_ADVANCE_TIME" val="18.85"/>
  <p:tag name="TIMING" val="|1.423|1.344|3.105|1.318|2.391|1.511|1.736|1.572|2.41"/>
  <p:tag name="ISPRING_SLIDE_ID_2" val="{27480214-C841-46E8-82D6-C88DDD3F2354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B7520BE-D652-452D-8277-4AC5E3B40CC9}"/>
  <p:tag name="GENSWF_SLIDE_TITLE" val="Mục tiêu thái độ và năng lực cần đạt"/>
  <p:tag name="ISPRING_CUSTOM_TIMING_USED" val="1"/>
  <p:tag name="GENSWF_ADVANCE_TIME" val="18.85"/>
  <p:tag name="TIMING" val="|1.423|1.344|3.105|1.318|2.391|1.511|1.736|1.572|2.41"/>
  <p:tag name="ISPRING_SLIDE_ID_2" val="{27480214-C841-46E8-82D6-C88DDD3F2354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B7520BE-D652-452D-8277-4AC5E3B40CC9}"/>
  <p:tag name="GENSWF_SLIDE_TITLE" val="Mục tiêu thái độ và năng lực cần đạt"/>
  <p:tag name="ISPRING_CUSTOM_TIMING_USED" val="1"/>
  <p:tag name="GENSWF_ADVANCE_TIME" val="18.85"/>
  <p:tag name="TIMING" val="|1.423|1.344|3.105|1.318|2.391|1.511|1.736|1.572|2.41"/>
  <p:tag name="ISPRING_SLIDE_ID_2" val="{27480214-C841-46E8-82D6-C88DDD3F2354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B7520BE-D652-452D-8277-4AC5E3B40CC9}"/>
  <p:tag name="GENSWF_SLIDE_TITLE" val="Mục tiêu thái độ và năng lực cần đạt"/>
  <p:tag name="ISPRING_CUSTOM_TIMING_USED" val="1"/>
  <p:tag name="GENSWF_ADVANCE_TIME" val="18.85"/>
  <p:tag name="TIMING" val="|1.423|1.344|3.105|1.318|2.391|1.511|1.736|1.572|2.41"/>
  <p:tag name="ISPRING_SLIDE_ID_2" val="{27480214-C841-46E8-82D6-C88DDD3F2354}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3141</TotalTime>
  <Words>963</Words>
  <Application>Microsoft Office PowerPoint</Application>
  <PresentationFormat>On-screen Show (16:9)</PresentationFormat>
  <Paragraphs>136</Paragraphs>
  <Slides>37</Slides>
  <Notes>28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Segoe UI</vt:lpstr>
      <vt:lpstr>Tahoma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Chùm sáng song song</vt:lpstr>
      <vt:lpstr>Chùm sáng hội tụ</vt:lpstr>
      <vt:lpstr>Chùm sáng phân kì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130</cp:revision>
  <dcterms:created xsi:type="dcterms:W3CDTF">2020-02-14T01:26:54Z</dcterms:created>
  <dcterms:modified xsi:type="dcterms:W3CDTF">2023-12-05T22:12:21Z</dcterms:modified>
</cp:coreProperties>
</file>