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6" r:id="rId2"/>
    <p:sldId id="282" r:id="rId3"/>
    <p:sldId id="342" r:id="rId4"/>
    <p:sldId id="349" r:id="rId5"/>
    <p:sldId id="337" r:id="rId6"/>
    <p:sldId id="343" r:id="rId7"/>
    <p:sldId id="350" r:id="rId8"/>
    <p:sldId id="338" r:id="rId9"/>
    <p:sldId id="339" r:id="rId10"/>
    <p:sldId id="347" r:id="rId11"/>
    <p:sldId id="341" r:id="rId12"/>
    <p:sldId id="266" r:id="rId13"/>
    <p:sldId id="344" r:id="rId14"/>
    <p:sldId id="267" r:id="rId15"/>
    <p:sldId id="345" r:id="rId16"/>
    <p:sldId id="257" r:id="rId17"/>
    <p:sldId id="319" r:id="rId18"/>
    <p:sldId id="320" r:id="rId19"/>
    <p:sldId id="321" r:id="rId20"/>
    <p:sldId id="322" r:id="rId21"/>
    <p:sldId id="323" r:id="rId22"/>
    <p:sldId id="324" r:id="rId23"/>
    <p:sldId id="262" r:id="rId24"/>
    <p:sldId id="334" r:id="rId25"/>
    <p:sldId id="335" r:id="rId26"/>
    <p:sldId id="331" r:id="rId27"/>
    <p:sldId id="33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62A33-F6AD-41D9-A974-21A81DCC283D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65428-9167-49A0-ACB5-26FE7940E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27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96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27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10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70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3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3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93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95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99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83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79DA-5872-454D-8092-82220A3D90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7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703D-2F1F-BC10-09F2-18213FAB3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C81D5-9F6E-441C-68FE-9E4646C6A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AA6EA-467B-E9D9-4300-340F10D0D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BF007-AAE8-69E3-DA12-2D5AD9A29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4F62-F706-B8BA-4AA6-1D24AA54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9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FC79-8269-1345-2FC9-3288716D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F7147-AC7E-B773-6587-E32AF4BDC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DECBB-FE0B-9212-CFAB-49640F6C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4266-EA16-AC86-48DE-3DDE8E0A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AD928-2F80-F334-8DD0-75B3DC7A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6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C5384A-0698-5765-C2DC-52C0F3CD37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01540-AC16-A32A-9643-A0A7C78AD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CDC73-370D-FF86-934F-CBCDD29D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BC00C-B759-EAE0-F847-DE36CD17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65700-5E51-A0F7-866D-7B7A159F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/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BCC2-5CCC-4741-9CBA-D8B1F6432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9D499-02CE-220A-0E23-56C1272B1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50C27-ED10-03AC-51D8-7D01CFE8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D72E0-E8A7-584A-F961-FC1302D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39725-5919-BEAC-AC62-BB5E0A43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2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1658-9DD6-E8AC-35A4-0DA07C9C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8F990-C159-480E-97EF-46FD0E92E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B2C9C-1F62-4248-CF55-CA7CE134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45C4F-21FB-26FF-7EF8-15AA27E9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BBCDF-5B9D-472F-FFBE-5F502416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687D5-028D-E85F-7BBD-116186AF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A044E-D212-D377-C573-44C84D152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EE505-6E3B-B51E-FB73-A0EE46D6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A27-7F6B-E45E-62A0-B1EDCFE0E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85088-4AA8-AABC-0734-C5775294E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9E06D-E1A4-8627-883C-B6A15FA3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4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94D96-E336-8D26-AF1F-A62FDA70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EB3EC-BB25-3AFB-7D1D-9E8E2957B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A619F-A135-E78B-CB42-991F245B7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1FA4D-089F-AE00-E895-81753A337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FEF72D-9358-2E9A-07DE-70ADC9F64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985269-C094-C6CE-1AB0-BEDD823E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90BC1A-EE0D-9840-FC7C-826D0A437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F0961-DD2B-BA1E-26AF-03993B10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39860-CBB9-3505-2D7E-BA9C9BB4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40B59-E303-7364-ACE4-D5000E66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EBD8E-4733-6453-FAB6-38797037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01461-02CA-5BBB-4D6C-F39E1934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53089-A94D-AB16-0224-55DE7E4A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13242-B1DF-8EA7-BAB5-A3A249E5F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D57B7-1A12-C1F9-98C2-FC9D7AF1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76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049C7-C4C3-40A6-77B3-F019F8E9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70978-B820-674B-D52B-D6522E1B9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1D1BD-CC90-15D5-5FEA-0632A7814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DB8D0-6E2E-51A1-539D-07B42E86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3A206-0773-081A-9F8B-EA9C83F0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5C67-09BD-6446-1F72-FD7F2B94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5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FEFC0-EE4B-AD40-468A-0DAF6DD9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98154-FE8F-0CAB-0F02-97E2BD661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C1E67-DCE1-42D9-6BFE-4315C56DC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8F0B2-EA9F-6C78-2B97-34EB181DB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B1032-ADB3-3A8D-A6FB-5BBB5FF07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37DB9-BC36-204F-5947-26A3D019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4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C12D36-B470-6F19-23E6-9B71298BE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0FFD-4A7F-6922-987C-F2D4040E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F2BCE-5D13-BD26-F1DD-38D9419D5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622D4-4F24-4C8C-A826-3196DA74F3AC}" type="datetimeFigureOut">
              <a:rPr lang="en-US" smtClean="0"/>
              <a:t>10-Nov-23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02AC0-ED8B-F8AF-EF62-BE255C0B5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16203-1FBB-873E-9FE6-26C9806A9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7CD15-D868-4C14-B186-15258A9F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2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66" y="363892"/>
            <a:ext cx="12191999" cy="56730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E9778A-28BB-8A3D-0391-137276D0F36D}"/>
              </a:ext>
            </a:extLst>
          </p:cNvPr>
          <p:cNvSpPr/>
          <p:nvPr/>
        </p:nvSpPr>
        <p:spPr>
          <a:xfrm>
            <a:off x="796672" y="1524000"/>
            <a:ext cx="10651989" cy="24359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C000"/>
            </a:extrusionClr>
          </a:sp3d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</a:t>
            </a: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HỌC SINH!</a:t>
            </a:r>
          </a:p>
        </p:txBody>
      </p:sp>
      <p:pic>
        <p:nvPicPr>
          <p:cNvPr id="5" name="Mai-Truong-Men-Yeu-Hien-Thuc">
            <a:hlinkClick r:id="" action="ppaction://media"/>
            <a:extLst>
              <a:ext uri="{FF2B5EF4-FFF2-40B4-BE49-F238E27FC236}">
                <a16:creationId xmlns:a16="http://schemas.microsoft.com/office/drawing/2014/main" id="{59940A32-CE9F-6117-C574-CC20F7C12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3917" y="554954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56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22CA01C2-5D2C-382C-C070-9D2FB1AF8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518" y="245075"/>
            <a:ext cx="3654641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47CE0-B730-FCD6-7237-06C72B70C787}"/>
              </a:ext>
            </a:extLst>
          </p:cNvPr>
          <p:cNvSpPr txBox="1"/>
          <p:nvPr/>
        </p:nvSpPr>
        <p:spPr>
          <a:xfrm>
            <a:off x="550416" y="701334"/>
            <a:ext cx="1124800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4: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</a:p>
          <a:p>
            <a:pPr lvl="4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6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4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4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3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802" y="396251"/>
            <a:ext cx="11661883" cy="6211275"/>
            <a:chOff x="0" y="0"/>
            <a:chExt cx="3856708" cy="2054134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857978" cy="2052864"/>
            </a:xfrm>
            <a:custGeom>
              <a:avLst/>
              <a:gdLst/>
              <a:ahLst/>
              <a:cxnLst/>
              <a:rect l="l" t="t" r="r" b="b"/>
              <a:pathLst>
                <a:path w="3857978" h="2052864">
                  <a:moveTo>
                    <a:pt x="3846548" y="27940"/>
                  </a:moveTo>
                  <a:cubicBezTo>
                    <a:pt x="3837658" y="24130"/>
                    <a:pt x="3828768" y="21590"/>
                    <a:pt x="3819878" y="21590"/>
                  </a:cubicBezTo>
                  <a:cubicBezTo>
                    <a:pt x="3793208" y="20320"/>
                    <a:pt x="3736208" y="20320"/>
                    <a:pt x="3673161" y="17780"/>
                  </a:cubicBezTo>
                  <a:cubicBezTo>
                    <a:pt x="3529053" y="12700"/>
                    <a:pt x="3387948" y="6350"/>
                    <a:pt x="3243840" y="3810"/>
                  </a:cubicBezTo>
                  <a:cubicBezTo>
                    <a:pt x="3126753" y="1270"/>
                    <a:pt x="3012668" y="3810"/>
                    <a:pt x="2895580" y="2540"/>
                  </a:cubicBezTo>
                  <a:cubicBezTo>
                    <a:pt x="2844542" y="2540"/>
                    <a:pt x="2793504" y="0"/>
                    <a:pt x="2742466" y="2540"/>
                  </a:cubicBezTo>
                  <a:cubicBezTo>
                    <a:pt x="2619374" y="10160"/>
                    <a:pt x="2496283" y="11430"/>
                    <a:pt x="2370188" y="8890"/>
                  </a:cubicBezTo>
                  <a:cubicBezTo>
                    <a:pt x="2307141" y="7620"/>
                    <a:pt x="2244094" y="7620"/>
                    <a:pt x="2181047" y="7620"/>
                  </a:cubicBezTo>
                  <a:cubicBezTo>
                    <a:pt x="2066962" y="7620"/>
                    <a:pt x="1952877" y="7620"/>
                    <a:pt x="1838792" y="6350"/>
                  </a:cubicBezTo>
                  <a:cubicBezTo>
                    <a:pt x="1718702" y="5080"/>
                    <a:pt x="535819" y="2540"/>
                    <a:pt x="418732" y="1270"/>
                  </a:cubicBezTo>
                  <a:cubicBezTo>
                    <a:pt x="322660" y="0"/>
                    <a:pt x="229591" y="1270"/>
                    <a:pt x="133519" y="1270"/>
                  </a:cubicBezTo>
                  <a:cubicBezTo>
                    <a:pt x="67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9509"/>
                    <a:pt x="16510" y="217703"/>
                    <a:pt x="17780" y="304350"/>
                  </a:cubicBezTo>
                  <a:cubicBezTo>
                    <a:pt x="19050" y="392544"/>
                    <a:pt x="17780" y="480738"/>
                    <a:pt x="16510" y="570480"/>
                  </a:cubicBezTo>
                  <a:cubicBezTo>
                    <a:pt x="15240" y="661768"/>
                    <a:pt x="2540" y="1619525"/>
                    <a:pt x="2540" y="1710814"/>
                  </a:cubicBezTo>
                  <a:cubicBezTo>
                    <a:pt x="2540" y="1800555"/>
                    <a:pt x="1270" y="1890297"/>
                    <a:pt x="0" y="1980038"/>
                  </a:cubicBezTo>
                  <a:cubicBezTo>
                    <a:pt x="0" y="1998255"/>
                    <a:pt x="3810" y="2008414"/>
                    <a:pt x="15240" y="2013494"/>
                  </a:cubicBezTo>
                  <a:cubicBezTo>
                    <a:pt x="22860" y="2017305"/>
                    <a:pt x="31750" y="2019844"/>
                    <a:pt x="40640" y="2021114"/>
                  </a:cubicBezTo>
                  <a:cubicBezTo>
                    <a:pt x="130517" y="2026194"/>
                    <a:pt x="244602" y="2030005"/>
                    <a:pt x="358687" y="2035084"/>
                  </a:cubicBezTo>
                  <a:cubicBezTo>
                    <a:pt x="421734" y="2037624"/>
                    <a:pt x="484781" y="2042705"/>
                    <a:pt x="547828" y="2043974"/>
                  </a:cubicBezTo>
                  <a:cubicBezTo>
                    <a:pt x="652907" y="2046514"/>
                    <a:pt x="1823781" y="2047784"/>
                    <a:pt x="1928859" y="2049055"/>
                  </a:cubicBezTo>
                  <a:cubicBezTo>
                    <a:pt x="1943870" y="2049055"/>
                    <a:pt x="1958881" y="2049055"/>
                    <a:pt x="1973893" y="2049055"/>
                  </a:cubicBezTo>
                  <a:cubicBezTo>
                    <a:pt x="2045946" y="2049055"/>
                    <a:pt x="2121002" y="2047784"/>
                    <a:pt x="2193056" y="2047784"/>
                  </a:cubicBezTo>
                  <a:cubicBezTo>
                    <a:pt x="2277119" y="2047784"/>
                    <a:pt x="2358179" y="2049055"/>
                    <a:pt x="2442242" y="2049055"/>
                  </a:cubicBezTo>
                  <a:cubicBezTo>
                    <a:pt x="2565334" y="2049055"/>
                    <a:pt x="2691428" y="2049055"/>
                    <a:pt x="2814520" y="2049055"/>
                  </a:cubicBezTo>
                  <a:cubicBezTo>
                    <a:pt x="2928605" y="2049055"/>
                    <a:pt x="3042690" y="2050324"/>
                    <a:pt x="3156775" y="2051594"/>
                  </a:cubicBezTo>
                  <a:cubicBezTo>
                    <a:pt x="3207813" y="2051594"/>
                    <a:pt x="3261854" y="2052864"/>
                    <a:pt x="3312892" y="2052864"/>
                  </a:cubicBezTo>
                  <a:cubicBezTo>
                    <a:pt x="3478015" y="2051594"/>
                    <a:pt x="3640136" y="2045244"/>
                    <a:pt x="3797018" y="2045244"/>
                  </a:cubicBezTo>
                  <a:cubicBezTo>
                    <a:pt x="3800828" y="2045244"/>
                    <a:pt x="3805908" y="2042705"/>
                    <a:pt x="3809718" y="2040164"/>
                  </a:cubicBezTo>
                  <a:cubicBezTo>
                    <a:pt x="3814798" y="2036355"/>
                    <a:pt x="3817338" y="2030005"/>
                    <a:pt x="3819878" y="2027464"/>
                  </a:cubicBezTo>
                  <a:cubicBezTo>
                    <a:pt x="3821148" y="1969207"/>
                    <a:pt x="3822418" y="1904222"/>
                    <a:pt x="3823688" y="1839237"/>
                  </a:cubicBezTo>
                  <a:cubicBezTo>
                    <a:pt x="3824958" y="1738665"/>
                    <a:pt x="3835118" y="773171"/>
                    <a:pt x="3836388" y="672599"/>
                  </a:cubicBezTo>
                  <a:cubicBezTo>
                    <a:pt x="3836388" y="612256"/>
                    <a:pt x="3837658" y="551912"/>
                    <a:pt x="3838928" y="491569"/>
                  </a:cubicBezTo>
                  <a:cubicBezTo>
                    <a:pt x="3840198" y="426584"/>
                    <a:pt x="3841468" y="361599"/>
                    <a:pt x="3844008" y="296614"/>
                  </a:cubicBezTo>
                  <a:cubicBezTo>
                    <a:pt x="3845278" y="257932"/>
                    <a:pt x="3845278" y="217703"/>
                    <a:pt x="3850358" y="179022"/>
                  </a:cubicBezTo>
                  <a:cubicBezTo>
                    <a:pt x="3855438" y="132604"/>
                    <a:pt x="3857978" y="87733"/>
                    <a:pt x="3856708" y="44450"/>
                  </a:cubicBezTo>
                  <a:cubicBezTo>
                    <a:pt x="3856708" y="38100"/>
                    <a:pt x="3852898" y="30480"/>
                    <a:pt x="3846548" y="27940"/>
                  </a:cubicBezTo>
                  <a:close/>
                </a:path>
              </a:pathLst>
            </a:custGeom>
            <a:solidFill>
              <a:srgbClr val="FFF2E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587454"/>
            <a:ext cx="7269826" cy="20965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65356" y="545164"/>
            <a:ext cx="1028141" cy="12333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041455">
            <a:off x="10373993" y="5100047"/>
            <a:ext cx="1613341" cy="1508475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4694"/>
          <a:stretch/>
        </p:blipFill>
        <p:spPr>
          <a:xfrm>
            <a:off x="9007186" y="-49383"/>
            <a:ext cx="3184814" cy="26778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20663" y="3016409"/>
            <a:ext cx="10160000" cy="124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0116" algn="l"/>
                <a:tab pos="120233" algn="l"/>
                <a:tab pos="180349" algn="l"/>
              </a:tabLst>
            </a:pP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thoại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LỢI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9A3FF-D0D6-42AF-A2EC-039582485AAE}"/>
              </a:ext>
            </a:extLst>
          </p:cNvPr>
          <p:cNvSpPr txBox="1"/>
          <p:nvPr/>
        </p:nvSpPr>
        <p:spPr>
          <a:xfrm>
            <a:off x="1680846" y="1260135"/>
            <a:ext cx="5120629" cy="75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3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195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842" y="417451"/>
            <a:ext cx="11867491" cy="6211275"/>
            <a:chOff x="0" y="0"/>
            <a:chExt cx="3856708" cy="2054134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857978" cy="2052864"/>
            </a:xfrm>
            <a:custGeom>
              <a:avLst/>
              <a:gdLst/>
              <a:ahLst/>
              <a:cxnLst/>
              <a:rect l="l" t="t" r="r" b="b"/>
              <a:pathLst>
                <a:path w="3857978" h="2052864">
                  <a:moveTo>
                    <a:pt x="3846548" y="27940"/>
                  </a:moveTo>
                  <a:cubicBezTo>
                    <a:pt x="3837658" y="24130"/>
                    <a:pt x="3828768" y="21590"/>
                    <a:pt x="3819878" y="21590"/>
                  </a:cubicBezTo>
                  <a:cubicBezTo>
                    <a:pt x="3793208" y="20320"/>
                    <a:pt x="3736208" y="20320"/>
                    <a:pt x="3673161" y="17780"/>
                  </a:cubicBezTo>
                  <a:cubicBezTo>
                    <a:pt x="3529053" y="12700"/>
                    <a:pt x="3387948" y="6350"/>
                    <a:pt x="3243840" y="3810"/>
                  </a:cubicBezTo>
                  <a:cubicBezTo>
                    <a:pt x="3126753" y="1270"/>
                    <a:pt x="3012668" y="3810"/>
                    <a:pt x="2895580" y="2540"/>
                  </a:cubicBezTo>
                  <a:cubicBezTo>
                    <a:pt x="2844542" y="2540"/>
                    <a:pt x="2793504" y="0"/>
                    <a:pt x="2742466" y="2540"/>
                  </a:cubicBezTo>
                  <a:cubicBezTo>
                    <a:pt x="2619374" y="10160"/>
                    <a:pt x="2496283" y="11430"/>
                    <a:pt x="2370188" y="8890"/>
                  </a:cubicBezTo>
                  <a:cubicBezTo>
                    <a:pt x="2307141" y="7620"/>
                    <a:pt x="2244094" y="7620"/>
                    <a:pt x="2181047" y="7620"/>
                  </a:cubicBezTo>
                  <a:cubicBezTo>
                    <a:pt x="2066962" y="7620"/>
                    <a:pt x="1952877" y="7620"/>
                    <a:pt x="1838792" y="6350"/>
                  </a:cubicBezTo>
                  <a:cubicBezTo>
                    <a:pt x="1718702" y="5080"/>
                    <a:pt x="535819" y="2540"/>
                    <a:pt x="418732" y="1270"/>
                  </a:cubicBezTo>
                  <a:cubicBezTo>
                    <a:pt x="322660" y="0"/>
                    <a:pt x="229591" y="1270"/>
                    <a:pt x="133519" y="1270"/>
                  </a:cubicBezTo>
                  <a:cubicBezTo>
                    <a:pt x="67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9509"/>
                    <a:pt x="16510" y="217703"/>
                    <a:pt x="17780" y="304350"/>
                  </a:cubicBezTo>
                  <a:cubicBezTo>
                    <a:pt x="19050" y="392544"/>
                    <a:pt x="17780" y="480738"/>
                    <a:pt x="16510" y="570480"/>
                  </a:cubicBezTo>
                  <a:cubicBezTo>
                    <a:pt x="15240" y="661768"/>
                    <a:pt x="2540" y="1619525"/>
                    <a:pt x="2540" y="1710814"/>
                  </a:cubicBezTo>
                  <a:cubicBezTo>
                    <a:pt x="2540" y="1800555"/>
                    <a:pt x="1270" y="1890297"/>
                    <a:pt x="0" y="1980038"/>
                  </a:cubicBezTo>
                  <a:cubicBezTo>
                    <a:pt x="0" y="1998255"/>
                    <a:pt x="3810" y="2008414"/>
                    <a:pt x="15240" y="2013494"/>
                  </a:cubicBezTo>
                  <a:cubicBezTo>
                    <a:pt x="22860" y="2017305"/>
                    <a:pt x="31750" y="2019844"/>
                    <a:pt x="40640" y="2021114"/>
                  </a:cubicBezTo>
                  <a:cubicBezTo>
                    <a:pt x="130517" y="2026194"/>
                    <a:pt x="244602" y="2030005"/>
                    <a:pt x="358687" y="2035084"/>
                  </a:cubicBezTo>
                  <a:cubicBezTo>
                    <a:pt x="421734" y="2037624"/>
                    <a:pt x="484781" y="2042705"/>
                    <a:pt x="547828" y="2043974"/>
                  </a:cubicBezTo>
                  <a:cubicBezTo>
                    <a:pt x="652907" y="2046514"/>
                    <a:pt x="1823781" y="2047784"/>
                    <a:pt x="1928859" y="2049055"/>
                  </a:cubicBezTo>
                  <a:cubicBezTo>
                    <a:pt x="1943870" y="2049055"/>
                    <a:pt x="1958881" y="2049055"/>
                    <a:pt x="1973893" y="2049055"/>
                  </a:cubicBezTo>
                  <a:cubicBezTo>
                    <a:pt x="2045946" y="2049055"/>
                    <a:pt x="2121002" y="2047784"/>
                    <a:pt x="2193056" y="2047784"/>
                  </a:cubicBezTo>
                  <a:cubicBezTo>
                    <a:pt x="2277119" y="2047784"/>
                    <a:pt x="2358179" y="2049055"/>
                    <a:pt x="2442242" y="2049055"/>
                  </a:cubicBezTo>
                  <a:cubicBezTo>
                    <a:pt x="2565334" y="2049055"/>
                    <a:pt x="2691428" y="2049055"/>
                    <a:pt x="2814520" y="2049055"/>
                  </a:cubicBezTo>
                  <a:cubicBezTo>
                    <a:pt x="2928605" y="2049055"/>
                    <a:pt x="3042690" y="2050324"/>
                    <a:pt x="3156775" y="2051594"/>
                  </a:cubicBezTo>
                  <a:cubicBezTo>
                    <a:pt x="3207813" y="2051594"/>
                    <a:pt x="3261854" y="2052864"/>
                    <a:pt x="3312892" y="2052864"/>
                  </a:cubicBezTo>
                  <a:cubicBezTo>
                    <a:pt x="3478015" y="2051594"/>
                    <a:pt x="3640136" y="2045244"/>
                    <a:pt x="3797018" y="2045244"/>
                  </a:cubicBezTo>
                  <a:cubicBezTo>
                    <a:pt x="3800828" y="2045244"/>
                    <a:pt x="3805908" y="2042705"/>
                    <a:pt x="3809718" y="2040164"/>
                  </a:cubicBezTo>
                  <a:cubicBezTo>
                    <a:pt x="3814798" y="2036355"/>
                    <a:pt x="3817338" y="2030005"/>
                    <a:pt x="3819878" y="2027464"/>
                  </a:cubicBezTo>
                  <a:cubicBezTo>
                    <a:pt x="3821148" y="1969207"/>
                    <a:pt x="3822418" y="1904222"/>
                    <a:pt x="3823688" y="1839237"/>
                  </a:cubicBezTo>
                  <a:cubicBezTo>
                    <a:pt x="3824958" y="1738665"/>
                    <a:pt x="3835118" y="773171"/>
                    <a:pt x="3836388" y="672599"/>
                  </a:cubicBezTo>
                  <a:cubicBezTo>
                    <a:pt x="3836388" y="612256"/>
                    <a:pt x="3837658" y="551912"/>
                    <a:pt x="3838928" y="491569"/>
                  </a:cubicBezTo>
                  <a:cubicBezTo>
                    <a:pt x="3840198" y="426584"/>
                    <a:pt x="3841468" y="361599"/>
                    <a:pt x="3844008" y="296614"/>
                  </a:cubicBezTo>
                  <a:cubicBezTo>
                    <a:pt x="3845278" y="257932"/>
                    <a:pt x="3845278" y="217703"/>
                    <a:pt x="3850358" y="179022"/>
                  </a:cubicBezTo>
                  <a:cubicBezTo>
                    <a:pt x="3855438" y="132604"/>
                    <a:pt x="3857978" y="87733"/>
                    <a:pt x="3856708" y="44450"/>
                  </a:cubicBezTo>
                  <a:cubicBezTo>
                    <a:pt x="3856708" y="38100"/>
                    <a:pt x="3852898" y="30480"/>
                    <a:pt x="3846548" y="27940"/>
                  </a:cubicBezTo>
                  <a:close/>
                </a:path>
              </a:pathLst>
            </a:custGeom>
            <a:solidFill>
              <a:srgbClr val="FFE2E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96824" y="1727642"/>
            <a:ext cx="2912297" cy="7060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40751" y="5257800"/>
            <a:ext cx="792664" cy="9046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8033" y="990600"/>
            <a:ext cx="792664" cy="9046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15448" y="208303"/>
            <a:ext cx="7597795" cy="1747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3AAAE3-F3BF-4F39-BC7D-8749A5CCD229}"/>
              </a:ext>
            </a:extLst>
          </p:cNvPr>
          <p:cNvSpPr txBox="1"/>
          <p:nvPr/>
        </p:nvSpPr>
        <p:spPr>
          <a:xfrm>
            <a:off x="3495166" y="552346"/>
            <a:ext cx="8431585" cy="1426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3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  <a:p>
            <a:pPr algn="ctr"/>
            <a:r>
              <a:rPr lang="en-US" sz="433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GÒ 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07FAE-0F66-4A36-9616-A1E88BEF9790}"/>
              </a:ext>
            </a:extLst>
          </p:cNvPr>
          <p:cNvSpPr txBox="1"/>
          <p:nvPr/>
        </p:nvSpPr>
        <p:spPr>
          <a:xfrm>
            <a:off x="3256384" y="2190698"/>
            <a:ext cx="8677141" cy="309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667" dirty="0">
                <a:latin typeface="Arial" panose="020B0604020202020204" pitchFamily="34" charset="0"/>
                <a:cs typeface="Arial" panose="020B0604020202020204" pitchFamily="34" charset="0"/>
              </a:rPr>
              <a:t>Nhóm 1: Thông tin về tác giả và tác phẩm.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667" dirty="0">
                <a:latin typeface="Arial" panose="020B0604020202020204" pitchFamily="34" charset="0"/>
                <a:cs typeface="Arial" panose="020B0604020202020204" pitchFamily="34" charset="0"/>
              </a:rPr>
              <a:t>Nhóm 2: Tìm hiểu về con người và cảnh vật Gò me.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667" dirty="0">
                <a:latin typeface="Arial" panose="020B0604020202020204" pitchFamily="34" charset="0"/>
                <a:cs typeface="Arial" panose="020B0604020202020204" pitchFamily="34" charset="0"/>
              </a:rPr>
              <a:t>Nhóm 3: Những đặc sắc trong điệu hò quê hương.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667" dirty="0">
                <a:latin typeface="Arial" panose="020B0604020202020204" pitchFamily="34" charset="0"/>
                <a:cs typeface="Arial" panose="020B0604020202020204" pitchFamily="34" charset="0"/>
              </a:rPr>
              <a:t>Nhóm 4: Những hình ảnh nghệ thuật tiêu biểu trong bài thơ.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696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090" y="3301164"/>
            <a:ext cx="4109060" cy="963251"/>
          </a:xfrm>
          <a:prstGeom prst="rect">
            <a:avLst/>
          </a:prstGeom>
        </p:spPr>
      </p:pic>
      <p:sp>
        <p:nvSpPr>
          <p:cNvPr id="3" name="直角三角形 2"/>
          <p:cNvSpPr/>
          <p:nvPr/>
        </p:nvSpPr>
        <p:spPr>
          <a:xfrm>
            <a:off x="0" y="4826644"/>
            <a:ext cx="6470248" cy="2032982"/>
          </a:xfrm>
          <a:custGeom>
            <a:avLst/>
            <a:gdLst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2982"/>
              <a:gd name="connsiteX1" fmla="*/ 0 w 6470248"/>
              <a:gd name="connsiteY1" fmla="*/ 0 h 2032982"/>
              <a:gd name="connsiteX2" fmla="*/ 6470248 w 6470248"/>
              <a:gd name="connsiteY2" fmla="*/ 2031357 h 2032982"/>
              <a:gd name="connsiteX3" fmla="*/ 0 w 6470248"/>
              <a:gd name="connsiteY3" fmla="*/ 2031357 h 203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0248" h="2032982">
                <a:moveTo>
                  <a:pt x="0" y="2031357"/>
                </a:moveTo>
                <a:lnTo>
                  <a:pt x="0" y="0"/>
                </a:lnTo>
                <a:cubicBezTo>
                  <a:pt x="1821083" y="1961909"/>
                  <a:pt x="4151453" y="2048719"/>
                  <a:pt x="6470248" y="2031357"/>
                </a:cubicBezTo>
                <a:lnTo>
                  <a:pt x="0" y="2031357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7" name="淘宝网chenying0907出品 16"/>
          <p:cNvGrpSpPr/>
          <p:nvPr/>
        </p:nvGrpSpPr>
        <p:grpSpPr>
          <a:xfrm>
            <a:off x="4273954" y="479051"/>
            <a:ext cx="7231113" cy="742511"/>
            <a:chOff x="4273950" y="1024966"/>
            <a:chExt cx="4105773" cy="742511"/>
          </a:xfrm>
        </p:grpSpPr>
        <p:grpSp>
          <p:nvGrpSpPr>
            <p:cNvPr id="8" name="淘宝网chenying0907出品 7"/>
            <p:cNvGrpSpPr/>
            <p:nvPr/>
          </p:nvGrpSpPr>
          <p:grpSpPr>
            <a:xfrm>
              <a:off x="4357868" y="1114059"/>
              <a:ext cx="1718839" cy="613458"/>
              <a:chOff x="4751407" y="1342663"/>
              <a:chExt cx="3437681" cy="613458"/>
            </a:xfrm>
          </p:grpSpPr>
          <p:cxnSp>
            <p:nvCxnSpPr>
              <p:cNvPr id="5" name="淘宝网chenying0907出品 4"/>
              <p:cNvCxnSpPr/>
              <p:nvPr/>
            </p:nvCxnSpPr>
            <p:spPr>
              <a:xfrm>
                <a:off x="4751407" y="1342663"/>
                <a:ext cx="3437681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淘宝网chenying0907出品 5"/>
              <p:cNvCxnSpPr/>
              <p:nvPr/>
            </p:nvCxnSpPr>
            <p:spPr>
              <a:xfrm>
                <a:off x="4751407" y="1956121"/>
                <a:ext cx="3437681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淘宝网chenying0907出品 13"/>
            <p:cNvSpPr txBox="1"/>
            <p:nvPr/>
          </p:nvSpPr>
          <p:spPr>
            <a:xfrm>
              <a:off x="4273950" y="1024966"/>
              <a:ext cx="4105773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altLang="zh-CN" sz="3200" spc="3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Xét ví dụ</a:t>
              </a:r>
              <a:endParaRPr lang="zh-CN" altLang="en-US" sz="3200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D1763CA-9A8B-4593-B073-7F78E707BE8A}"/>
              </a:ext>
            </a:extLst>
          </p:cNvPr>
          <p:cNvSpPr txBox="1"/>
          <p:nvPr/>
        </p:nvSpPr>
        <p:spPr>
          <a:xfrm>
            <a:off x="3716531" y="1425043"/>
            <a:ext cx="6159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42C51A-3798-4F51-87D6-2179EFF8FFC8}"/>
              </a:ext>
            </a:extLst>
          </p:cNvPr>
          <p:cNvSpPr txBox="1"/>
          <p:nvPr/>
        </p:nvSpPr>
        <p:spPr>
          <a:xfrm>
            <a:off x="4628523" y="1902097"/>
            <a:ext cx="615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          VN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4FB22D-5D99-437A-9F19-F99954CD39FF}"/>
              </a:ext>
            </a:extLst>
          </p:cNvPr>
          <p:cNvCxnSpPr/>
          <p:nvPr/>
        </p:nvCxnSpPr>
        <p:spPr>
          <a:xfrm>
            <a:off x="4877011" y="1942740"/>
            <a:ext cx="5458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6198358" y="1528362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B69D1E8-9D34-4F22-BF8E-7199755AF9E7}"/>
              </a:ext>
            </a:extLst>
          </p:cNvPr>
          <p:cNvSpPr txBox="1"/>
          <p:nvPr/>
        </p:nvSpPr>
        <p:spPr>
          <a:xfrm>
            <a:off x="4218779" y="2319790"/>
            <a:ext cx="615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2DEEC3-B32B-4107-A4D1-07FCE8C1842B}"/>
              </a:ext>
            </a:extLst>
          </p:cNvPr>
          <p:cNvSpPr txBox="1"/>
          <p:nvPr/>
        </p:nvSpPr>
        <p:spPr>
          <a:xfrm>
            <a:off x="3716531" y="3373613"/>
            <a:ext cx="7040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D905D8-F127-4A70-B429-397D5AE42AD5}"/>
              </a:ext>
            </a:extLst>
          </p:cNvPr>
          <p:cNvSpPr txBox="1"/>
          <p:nvPr/>
        </p:nvSpPr>
        <p:spPr>
          <a:xfrm>
            <a:off x="4754141" y="3821880"/>
            <a:ext cx="615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            CN           VN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21361A-E95C-4674-8129-B5390E7ABB43}"/>
              </a:ext>
            </a:extLst>
          </p:cNvPr>
          <p:cNvCxnSpPr>
            <a:cxnSpLocks/>
          </p:cNvCxnSpPr>
          <p:nvPr/>
        </p:nvCxnSpPr>
        <p:spPr>
          <a:xfrm>
            <a:off x="4966783" y="3892189"/>
            <a:ext cx="1876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29B068-846E-40AA-8C41-6B5D0785A3DB}"/>
              </a:ext>
            </a:extLst>
          </p:cNvPr>
          <p:cNvCxnSpPr>
            <a:cxnSpLocks/>
          </p:cNvCxnSpPr>
          <p:nvPr/>
        </p:nvCxnSpPr>
        <p:spPr>
          <a:xfrm flipV="1">
            <a:off x="7544675" y="3464679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49D7C14-B472-49B8-A31A-47F40D4269F3}"/>
              </a:ext>
            </a:extLst>
          </p:cNvPr>
          <p:cNvSpPr txBox="1"/>
          <p:nvPr/>
        </p:nvSpPr>
        <p:spPr>
          <a:xfrm>
            <a:off x="3896970" y="4366729"/>
            <a:ext cx="779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qua”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E7BC5F-E820-4E3C-9A93-8C98E47337C2}"/>
              </a:ext>
            </a:extLst>
          </p:cNvPr>
          <p:cNvSpPr txBox="1"/>
          <p:nvPr/>
        </p:nvSpPr>
        <p:spPr>
          <a:xfrm>
            <a:off x="1384918" y="5039450"/>
            <a:ext cx="10389436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Ở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nhờ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cấp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mưa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trút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/>
      <p:bldP spid="22" grpId="0"/>
      <p:bldP spid="23" grpId="0"/>
      <p:bldP spid="24" grpId="0"/>
      <p:bldP spid="27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淘宝网chenying0907出品 16"/>
          <p:cNvGrpSpPr/>
          <p:nvPr/>
        </p:nvGrpSpPr>
        <p:grpSpPr>
          <a:xfrm>
            <a:off x="1087278" y="479051"/>
            <a:ext cx="12192000" cy="742511"/>
            <a:chOff x="4273950" y="1024966"/>
            <a:chExt cx="4105773" cy="742511"/>
          </a:xfrm>
        </p:grpSpPr>
        <p:grpSp>
          <p:nvGrpSpPr>
            <p:cNvPr id="32" name="淘宝网chenying0907出品 7"/>
            <p:cNvGrpSpPr/>
            <p:nvPr/>
          </p:nvGrpSpPr>
          <p:grpSpPr>
            <a:xfrm>
              <a:off x="4357868" y="1114059"/>
              <a:ext cx="1718839" cy="613458"/>
              <a:chOff x="4751407" y="1342663"/>
              <a:chExt cx="3437681" cy="613458"/>
            </a:xfrm>
          </p:grpSpPr>
          <p:cxnSp>
            <p:nvCxnSpPr>
              <p:cNvPr id="34" name="淘宝网chenying0907出品 4"/>
              <p:cNvCxnSpPr/>
              <p:nvPr/>
            </p:nvCxnSpPr>
            <p:spPr>
              <a:xfrm>
                <a:off x="4751407" y="1342663"/>
                <a:ext cx="3437681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淘宝网chenying0907出品 5"/>
              <p:cNvCxnSpPr/>
              <p:nvPr/>
            </p:nvCxnSpPr>
            <p:spPr>
              <a:xfrm>
                <a:off x="4751407" y="1956121"/>
                <a:ext cx="3437681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淘宝网chenying0907出品 13"/>
            <p:cNvSpPr txBox="1"/>
            <p:nvPr/>
          </p:nvSpPr>
          <p:spPr>
            <a:xfrm>
              <a:off x="4273950" y="1024966"/>
              <a:ext cx="4105773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altLang="zh-CN" sz="3200" spc="3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Công dụng</a:t>
              </a:r>
              <a:endParaRPr lang="zh-CN" altLang="en-US" sz="3200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86431" y="2024108"/>
            <a:ext cx="11305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4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090" y="3301164"/>
            <a:ext cx="4109060" cy="963251"/>
          </a:xfrm>
          <a:prstGeom prst="rect">
            <a:avLst/>
          </a:prstGeom>
        </p:spPr>
      </p:pic>
      <p:sp>
        <p:nvSpPr>
          <p:cNvPr id="3" name="直角三角形 2"/>
          <p:cNvSpPr/>
          <p:nvPr/>
        </p:nvSpPr>
        <p:spPr>
          <a:xfrm>
            <a:off x="0" y="4826644"/>
            <a:ext cx="6470248" cy="2032982"/>
          </a:xfrm>
          <a:custGeom>
            <a:avLst/>
            <a:gdLst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2982"/>
              <a:gd name="connsiteX1" fmla="*/ 0 w 6470248"/>
              <a:gd name="connsiteY1" fmla="*/ 0 h 2032982"/>
              <a:gd name="connsiteX2" fmla="*/ 6470248 w 6470248"/>
              <a:gd name="connsiteY2" fmla="*/ 2031357 h 2032982"/>
              <a:gd name="connsiteX3" fmla="*/ 0 w 6470248"/>
              <a:gd name="connsiteY3" fmla="*/ 2031357 h 203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0248" h="2032982">
                <a:moveTo>
                  <a:pt x="0" y="2031357"/>
                </a:moveTo>
                <a:lnTo>
                  <a:pt x="0" y="0"/>
                </a:lnTo>
                <a:cubicBezTo>
                  <a:pt x="1821083" y="1961909"/>
                  <a:pt x="4151453" y="2048719"/>
                  <a:pt x="6470248" y="2031357"/>
                </a:cubicBezTo>
                <a:lnTo>
                  <a:pt x="0" y="2031357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7" name="淘宝网chenying0907出品 16"/>
          <p:cNvGrpSpPr/>
          <p:nvPr/>
        </p:nvGrpSpPr>
        <p:grpSpPr>
          <a:xfrm>
            <a:off x="6048164" y="479051"/>
            <a:ext cx="7231113" cy="742511"/>
            <a:chOff x="4273950" y="1024966"/>
            <a:chExt cx="4105773" cy="742511"/>
          </a:xfrm>
        </p:grpSpPr>
        <p:grpSp>
          <p:nvGrpSpPr>
            <p:cNvPr id="8" name="淘宝网chenying0907出品 7"/>
            <p:cNvGrpSpPr/>
            <p:nvPr/>
          </p:nvGrpSpPr>
          <p:grpSpPr>
            <a:xfrm>
              <a:off x="4357868" y="1114059"/>
              <a:ext cx="1718839" cy="613458"/>
              <a:chOff x="4751407" y="1342663"/>
              <a:chExt cx="3437681" cy="613458"/>
            </a:xfrm>
          </p:grpSpPr>
          <p:cxnSp>
            <p:nvCxnSpPr>
              <p:cNvPr id="5" name="淘宝网chenying0907出品 4"/>
              <p:cNvCxnSpPr/>
              <p:nvPr/>
            </p:nvCxnSpPr>
            <p:spPr>
              <a:xfrm>
                <a:off x="4751407" y="1342663"/>
                <a:ext cx="3437681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淘宝网chenying0907出品 5"/>
              <p:cNvCxnSpPr/>
              <p:nvPr/>
            </p:nvCxnSpPr>
            <p:spPr>
              <a:xfrm>
                <a:off x="4751407" y="1956121"/>
                <a:ext cx="3437681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淘宝网chenying0907出品 13"/>
            <p:cNvSpPr txBox="1"/>
            <p:nvPr/>
          </p:nvSpPr>
          <p:spPr>
            <a:xfrm>
              <a:off x="4273950" y="1024966"/>
              <a:ext cx="4105773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spc="3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zh-CN" sz="3200" spc="3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3200" spc="3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zh-CN" altLang="en-US" sz="3200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64" y="672059"/>
            <a:ext cx="3127645" cy="6221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1672" y="1181602"/>
            <a:ext cx="2060812" cy="39487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</a:p>
          <a:p>
            <a:pPr algn="ctr">
              <a:lnSpc>
                <a:spcPct val="200000"/>
              </a:lnSpc>
            </a:pPr>
            <a:r>
              <a:rPr lang="vi-VN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</a:p>
          <a:p>
            <a:pPr algn="ctr">
              <a:lnSpc>
                <a:spcPct val="200000"/>
              </a:lnSpc>
            </a:pPr>
            <a:r>
              <a:rPr lang="vi-VN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204463" y="1829509"/>
            <a:ext cx="2389187" cy="2389187"/>
            <a:chOff x="2381" y="1514739"/>
            <a:chExt cx="2389187" cy="2389187"/>
          </a:xfrm>
          <a:solidFill>
            <a:srgbClr val="FFCCCC"/>
          </a:solidFill>
        </p:grpSpPr>
        <p:sp>
          <p:nvSpPr>
            <p:cNvPr id="34" name="Oval 33"/>
            <p:cNvSpPr/>
            <p:nvPr/>
          </p:nvSpPr>
          <p:spPr>
            <a:xfrm>
              <a:off x="2381" y="1514739"/>
              <a:ext cx="2389187" cy="238918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Oval 4"/>
            <p:cNvSpPr/>
            <p:nvPr/>
          </p:nvSpPr>
          <p:spPr>
            <a:xfrm>
              <a:off x="352269" y="1864627"/>
              <a:ext cx="1689411" cy="1689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1485" tIns="60960" rIns="131485" bIns="6096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15813" y="1829509"/>
            <a:ext cx="2389187" cy="2389187"/>
            <a:chOff x="1913731" y="1514739"/>
            <a:chExt cx="2389187" cy="2389187"/>
          </a:xfrm>
          <a:solidFill>
            <a:srgbClr val="FFFFCC"/>
          </a:solidFill>
        </p:grpSpPr>
        <p:sp>
          <p:nvSpPr>
            <p:cNvPr id="32" name="Oval 31"/>
            <p:cNvSpPr/>
            <p:nvPr/>
          </p:nvSpPr>
          <p:spPr>
            <a:xfrm>
              <a:off x="1913731" y="1514739"/>
              <a:ext cx="2389187" cy="238918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alpha val="50000"/>
                <a:hueOff val="62938"/>
                <a:satOff val="2154"/>
                <a:lumOff val="12699"/>
                <a:alphaOff val="0"/>
              </a:schemeClr>
            </a:fillRef>
            <a:effectRef idx="0">
              <a:schemeClr val="accent2">
                <a:shade val="80000"/>
                <a:alpha val="50000"/>
                <a:hueOff val="62938"/>
                <a:satOff val="2154"/>
                <a:lumOff val="12699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Oval 6"/>
            <p:cNvSpPr/>
            <p:nvPr/>
          </p:nvSpPr>
          <p:spPr>
            <a:xfrm>
              <a:off x="2263619" y="1864627"/>
              <a:ext cx="1689411" cy="1689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1485" tIns="60960" rIns="131485" bIns="6096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10406" y="3921805"/>
            <a:ext cx="2389187" cy="2389187"/>
            <a:chOff x="3825081" y="1514739"/>
            <a:chExt cx="2389187" cy="2389187"/>
          </a:xfrm>
          <a:solidFill>
            <a:schemeClr val="accent5">
              <a:lumMod val="75000"/>
            </a:schemeClr>
          </a:solidFill>
        </p:grpSpPr>
        <p:sp>
          <p:nvSpPr>
            <p:cNvPr id="30" name="Oval 29"/>
            <p:cNvSpPr/>
            <p:nvPr/>
          </p:nvSpPr>
          <p:spPr>
            <a:xfrm>
              <a:off x="3825081" y="1514739"/>
              <a:ext cx="2389187" cy="238918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alpha val="50000"/>
                <a:hueOff val="125876"/>
                <a:satOff val="4308"/>
                <a:lumOff val="25399"/>
                <a:alphaOff val="0"/>
              </a:schemeClr>
            </a:fillRef>
            <a:effectRef idx="0">
              <a:schemeClr val="accent2">
                <a:shade val="80000"/>
                <a:alpha val="50000"/>
                <a:hueOff val="125876"/>
                <a:satOff val="4308"/>
                <a:lumOff val="25399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Oval 8"/>
            <p:cNvSpPr/>
            <p:nvPr/>
          </p:nvSpPr>
          <p:spPr>
            <a:xfrm>
              <a:off x="4174969" y="1864627"/>
              <a:ext cx="1689411" cy="1689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1485" tIns="60960" rIns="131485" bIns="6096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21756" y="3921805"/>
            <a:ext cx="2389187" cy="2389187"/>
            <a:chOff x="5736431" y="1514739"/>
            <a:chExt cx="2389187" cy="2389187"/>
          </a:xfrm>
          <a:solidFill>
            <a:srgbClr val="CCFF99"/>
          </a:solidFill>
        </p:grpSpPr>
        <p:sp>
          <p:nvSpPr>
            <p:cNvPr id="28" name="Oval 27"/>
            <p:cNvSpPr/>
            <p:nvPr/>
          </p:nvSpPr>
          <p:spPr>
            <a:xfrm>
              <a:off x="5736431" y="1514739"/>
              <a:ext cx="2389187" cy="238918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alpha val="50000"/>
                <a:hueOff val="62938"/>
                <a:satOff val="2154"/>
                <a:lumOff val="12699"/>
                <a:alphaOff val="0"/>
              </a:schemeClr>
            </a:fillRef>
            <a:effectRef idx="0">
              <a:schemeClr val="accent2">
                <a:shade val="80000"/>
                <a:alpha val="50000"/>
                <a:hueOff val="62938"/>
                <a:satOff val="2154"/>
                <a:lumOff val="12699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Oval 10"/>
            <p:cNvSpPr/>
            <p:nvPr/>
          </p:nvSpPr>
          <p:spPr>
            <a:xfrm>
              <a:off x="6086319" y="1864627"/>
              <a:ext cx="1689411" cy="1689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1485" tIns="60960" rIns="131485" bIns="6096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49D7C14-B472-49B8-A31A-47F40D4269F3}"/>
              </a:ext>
            </a:extLst>
          </p:cNvPr>
          <p:cNvSpPr txBox="1"/>
          <p:nvPr/>
        </p:nvSpPr>
        <p:spPr>
          <a:xfrm>
            <a:off x="4195511" y="2544297"/>
            <a:ext cx="215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 1</a:t>
            </a:r>
          </a:p>
          <a:p>
            <a:pPr algn="ctr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 dụ (a)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9D7C14-B472-49B8-A31A-47F40D4269F3}"/>
              </a:ext>
            </a:extLst>
          </p:cNvPr>
          <p:cNvSpPr txBox="1"/>
          <p:nvPr/>
        </p:nvSpPr>
        <p:spPr>
          <a:xfrm>
            <a:off x="6298784" y="2612592"/>
            <a:ext cx="215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 2</a:t>
            </a:r>
          </a:p>
          <a:p>
            <a:pPr algn="ctr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 dụ (b)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9D7C14-B472-49B8-A31A-47F40D4269F3}"/>
              </a:ext>
            </a:extLst>
          </p:cNvPr>
          <p:cNvSpPr txBox="1"/>
          <p:nvPr/>
        </p:nvSpPr>
        <p:spPr>
          <a:xfrm>
            <a:off x="7360881" y="4587508"/>
            <a:ext cx="215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 3</a:t>
            </a:r>
          </a:p>
          <a:p>
            <a:pPr algn="ctr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 dụ (c)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9D7C14-B472-49B8-A31A-47F40D4269F3}"/>
              </a:ext>
            </a:extLst>
          </p:cNvPr>
          <p:cNvSpPr txBox="1"/>
          <p:nvPr/>
        </p:nvSpPr>
        <p:spPr>
          <a:xfrm>
            <a:off x="9464154" y="4655803"/>
            <a:ext cx="215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 4</a:t>
            </a:r>
          </a:p>
          <a:p>
            <a:pPr algn="ctr"/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 dụ (d)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-14514"/>
            <a:ext cx="5889359" cy="6879771"/>
          </a:xfrm>
          <a:prstGeom prst="rect">
            <a:avLst/>
          </a:prstGeom>
        </p:spPr>
      </p:pic>
      <p:sp>
        <p:nvSpPr>
          <p:cNvPr id="21" name="淘宝网chenying0907出品 20"/>
          <p:cNvSpPr/>
          <p:nvPr/>
        </p:nvSpPr>
        <p:spPr>
          <a:xfrm>
            <a:off x="6527807" y="0"/>
            <a:ext cx="5664199" cy="6858000"/>
          </a:xfrm>
          <a:custGeom>
            <a:avLst/>
            <a:gdLst>
              <a:gd name="connsiteX0" fmla="*/ 2689511 w 5664199"/>
              <a:gd name="connsiteY0" fmla="*/ 0 h 6858000"/>
              <a:gd name="connsiteX1" fmla="*/ 5664199 w 5664199"/>
              <a:gd name="connsiteY1" fmla="*/ 0 h 6858000"/>
              <a:gd name="connsiteX2" fmla="*/ 5664199 w 5664199"/>
              <a:gd name="connsiteY2" fmla="*/ 6858000 h 6858000"/>
              <a:gd name="connsiteX3" fmla="*/ 521874 w 5664199"/>
              <a:gd name="connsiteY3" fmla="*/ 6858000 h 6858000"/>
              <a:gd name="connsiteX4" fmla="*/ 516597 w 5664199"/>
              <a:gd name="connsiteY4" fmla="*/ 6847697 h 6858000"/>
              <a:gd name="connsiteX5" fmla="*/ 0 w 5664199"/>
              <a:gd name="connsiteY5" fmla="*/ 4576482 h 6858000"/>
              <a:gd name="connsiteX6" fmla="*/ 2522267 w 5664199"/>
              <a:gd name="connsiteY6" fmla="*/ 961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4199" h="6858000">
                <a:moveTo>
                  <a:pt x="2689511" y="0"/>
                </a:moveTo>
                <a:lnTo>
                  <a:pt x="5664199" y="0"/>
                </a:lnTo>
                <a:lnTo>
                  <a:pt x="5664199" y="6858000"/>
                </a:lnTo>
                <a:lnTo>
                  <a:pt x="521874" y="6858000"/>
                </a:lnTo>
                <a:lnTo>
                  <a:pt x="516597" y="6847697"/>
                </a:lnTo>
                <a:cubicBezTo>
                  <a:pt x="185530" y="6160620"/>
                  <a:pt x="0" y="5390218"/>
                  <a:pt x="0" y="4576482"/>
                </a:cubicBezTo>
                <a:cubicBezTo>
                  <a:pt x="0" y="2677766"/>
                  <a:pt x="1010108" y="1014973"/>
                  <a:pt x="2522267" y="96163"/>
                </a:cubicBezTo>
                <a:close/>
              </a:path>
            </a:pathLst>
          </a:cu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淘宝网chenying0907出品 5"/>
          <p:cNvSpPr/>
          <p:nvPr/>
        </p:nvSpPr>
        <p:spPr>
          <a:xfrm>
            <a:off x="889003" y="1028700"/>
            <a:ext cx="10477500" cy="48895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30200" dist="190500" dir="5400000" sx="98000" sy="9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906" y="2300063"/>
            <a:ext cx="3269135" cy="456519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95612" y="1353007"/>
            <a:ext cx="89764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pPr marL="457200" indent="-457200" algn="just">
              <a:buFontTx/>
              <a:buChar char="-"/>
            </a:pPr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qua, nước bắt đầu dâng lên nhanh hơn.</a:t>
            </a:r>
          </a:p>
          <a:p>
            <a:pPr marL="457200" indent="-457200" algn="just">
              <a:buFontTx/>
              <a:buChar char="-"/>
            </a:pPr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từ chiều hôm qua, nước bắt đầu dâng lên nhanh hơn</a:t>
            </a:r>
            <a:endParaRPr lang="en-US" alt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3864591" y="1814966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5727866" y="3098710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4FB22D-5D99-437A-9F19-F99954CD39FF}"/>
              </a:ext>
            </a:extLst>
          </p:cNvPr>
          <p:cNvCxnSpPr/>
          <p:nvPr/>
        </p:nvCxnSpPr>
        <p:spPr>
          <a:xfrm>
            <a:off x="1587901" y="2300063"/>
            <a:ext cx="1305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4FB22D-5D99-437A-9F19-F99954CD39FF}"/>
              </a:ext>
            </a:extLst>
          </p:cNvPr>
          <p:cNvCxnSpPr/>
          <p:nvPr/>
        </p:nvCxnSpPr>
        <p:spPr>
          <a:xfrm flipV="1">
            <a:off x="1726653" y="3575713"/>
            <a:ext cx="3077359" cy="62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D905D8-F127-4A70-B429-397D5AE42AD5}"/>
              </a:ext>
            </a:extLst>
          </p:cNvPr>
          <p:cNvSpPr txBox="1"/>
          <p:nvPr/>
        </p:nvSpPr>
        <p:spPr>
          <a:xfrm>
            <a:off x="1095612" y="2282281"/>
            <a:ext cx="615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            CN           VN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D905D8-F127-4A70-B429-397D5AE42AD5}"/>
              </a:ext>
            </a:extLst>
          </p:cNvPr>
          <p:cNvSpPr txBox="1"/>
          <p:nvPr/>
        </p:nvSpPr>
        <p:spPr>
          <a:xfrm>
            <a:off x="2306472" y="3608010"/>
            <a:ext cx="65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CN           VN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E7BC5F-E820-4E3C-9A93-8C98E47337C2}"/>
              </a:ext>
            </a:extLst>
          </p:cNvPr>
          <p:cNvSpPr txBox="1"/>
          <p:nvPr/>
        </p:nvSpPr>
        <p:spPr>
          <a:xfrm>
            <a:off x="1095612" y="4187722"/>
            <a:ext cx="9211626" cy="181588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chỉ thời gian.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«suốt từ chiều hôm qua» ở ví dụ sau được mở rộng hơn, rõ ràng và cụ thể hơn, nhấn mạnh được thời gian và quá trình xảy ra sự việc.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34" grpId="0"/>
      <p:bldP spid="35" grpId="0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淘宝网chenying0907出品 4"/>
          <p:cNvGrpSpPr/>
          <p:nvPr/>
        </p:nvGrpSpPr>
        <p:grpSpPr>
          <a:xfrm>
            <a:off x="1815151" y="-13070"/>
            <a:ext cx="9225887" cy="1410294"/>
            <a:chOff x="5439190" y="-1941974"/>
            <a:chExt cx="1447800" cy="5607865"/>
          </a:xfrm>
        </p:grpSpPr>
        <p:sp>
          <p:nvSpPr>
            <p:cNvPr id="3" name="淘宝网chenying0907出品 2"/>
            <p:cNvSpPr/>
            <p:nvPr/>
          </p:nvSpPr>
          <p:spPr>
            <a:xfrm>
              <a:off x="5439190" y="-1941974"/>
              <a:ext cx="1447800" cy="4711700"/>
            </a:xfrm>
            <a:prstGeom prst="rect">
              <a:avLst/>
            </a:pr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淘宝网chenying0907出品 6"/>
            <p:cNvSpPr txBox="1"/>
            <p:nvPr/>
          </p:nvSpPr>
          <p:spPr>
            <a:xfrm>
              <a:off x="6100220" y="1189391"/>
              <a:ext cx="309112" cy="24765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zh-CN" altLang="en-US" sz="2000" spc="600" dirty="0">
                <a:solidFill>
                  <a:srgbClr val="44546A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299317" y="-221"/>
            <a:ext cx="8186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i="1" dirty="0" err="1">
                <a:solidFill>
                  <a:srgbClr val="FF0000"/>
                </a:solidFill>
                <a:latin typeface="Times New Roman" pitchFamily="18" charset="0"/>
              </a:rPr>
              <a:t>Khởi</a:t>
            </a:r>
            <a:r>
              <a:rPr lang="en-US" altLang="en-US" sz="6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i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endParaRPr lang="en-US" altLang="en-US" sz="60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id="{DB553C48-F48E-2537-B519-8118DB59B801}"/>
              </a:ext>
            </a:extLst>
          </p:cNvPr>
          <p:cNvSpPr txBox="1"/>
          <p:nvPr/>
        </p:nvSpPr>
        <p:spPr>
          <a:xfrm>
            <a:off x="1826021" y="1284350"/>
            <a:ext cx="9225887" cy="76944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quả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”: </a:t>
            </a:r>
            <a:endParaRPr lang="zh-CN" altLang="en-US" sz="4400" dirty="0">
              <a:solidFill>
                <a:schemeClr val="bg1"/>
              </a:solidFill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80BC18-0C30-15B6-AE64-E9DB12611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687" y="2574524"/>
            <a:ext cx="5868140" cy="3758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6105EF-E560-D0D5-3D7B-21E27AAC6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9" y="2166289"/>
            <a:ext cx="4854381" cy="43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26872" y="358771"/>
            <a:ext cx="111327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  <a:p>
            <a:pPr marL="457200" indent="-457200" algn="just">
              <a:buFontTx/>
              <a:buChar char="-"/>
            </a:pPr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gian phòng, những bức tranh của thí sinh treo kín bốn bức tường</a:t>
            </a:r>
          </a:p>
          <a:p>
            <a:pPr marL="457200" indent="-457200" algn="just">
              <a:buFontTx/>
              <a:buChar char="-"/>
            </a:pPr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căn phòng lớn tràn ngập ánh sáng, những bức tranh </a:t>
            </a: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thí sinh treo kín bốn bức tường.</a:t>
            </a:r>
            <a:endParaRPr lang="en-US" alt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0774" y="1320799"/>
            <a:ext cx="2645855" cy="553720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7839330" y="872629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2173364" y="3437827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4FB22D-5D99-437A-9F19-F99954CD39FF}"/>
              </a:ext>
            </a:extLst>
          </p:cNvPr>
          <p:cNvCxnSpPr/>
          <p:nvPr/>
        </p:nvCxnSpPr>
        <p:spPr>
          <a:xfrm>
            <a:off x="985019" y="1320799"/>
            <a:ext cx="24733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4FB22D-5D99-437A-9F19-F99954CD39FF}"/>
              </a:ext>
            </a:extLst>
          </p:cNvPr>
          <p:cNvCxnSpPr/>
          <p:nvPr/>
        </p:nvCxnSpPr>
        <p:spPr>
          <a:xfrm flipV="1">
            <a:off x="1001483" y="2608960"/>
            <a:ext cx="560810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D905D8-F127-4A70-B429-397D5AE42AD5}"/>
              </a:ext>
            </a:extLst>
          </p:cNvPr>
          <p:cNvSpPr txBox="1"/>
          <p:nvPr/>
        </p:nvSpPr>
        <p:spPr>
          <a:xfrm>
            <a:off x="2350621" y="2569867"/>
            <a:ext cx="6697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  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          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D905D8-F127-4A70-B429-397D5AE42AD5}"/>
              </a:ext>
            </a:extLst>
          </p:cNvPr>
          <p:cNvSpPr txBox="1"/>
          <p:nvPr/>
        </p:nvSpPr>
        <p:spPr>
          <a:xfrm>
            <a:off x="1351126" y="1391706"/>
            <a:ext cx="832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E7BC5F-E820-4E3C-9A93-8C98E47337C2}"/>
              </a:ext>
            </a:extLst>
          </p:cNvPr>
          <p:cNvSpPr txBox="1"/>
          <p:nvPr/>
        </p:nvSpPr>
        <p:spPr>
          <a:xfrm>
            <a:off x="549148" y="4470159"/>
            <a:ext cx="9211626" cy="181588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chỉ nơi chốn.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«Trong văn phòng lớn tràn ngập ánh sáng»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nhất,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43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淘宝网chenying0907出品 9"/>
          <p:cNvSpPr/>
          <p:nvPr/>
        </p:nvSpPr>
        <p:spPr>
          <a:xfrm>
            <a:off x="105535" y="937358"/>
            <a:ext cx="2432949" cy="24814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5" y="1651947"/>
            <a:ext cx="2401059" cy="32980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20620" y="140403"/>
            <a:ext cx="863903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pPr algn="just"/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Thế mà trong một đêm, trời bỗng đổi gió bấc, rồi cái lạnh </a:t>
            </a: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đâu đến làm cho người ta tưởng đang ở giữa mùa đông rét buốt.</a:t>
            </a:r>
          </a:p>
          <a:p>
            <a:pPr marL="457200" indent="-457200" algn="just">
              <a:buFontTx/>
              <a:buChar char="-"/>
            </a:pPr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Thế mà trong một đêm mưa rào, trời bỗng đổi gió bấc,  </a:t>
            </a: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cái lạnh ở đâu đến làm cho người ta tưởng đang ở giữa mùa đông rét buốt.</a:t>
            </a: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7143446" y="586467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4FB22D-5D99-437A-9F19-F99954CD39FF}"/>
              </a:ext>
            </a:extLst>
          </p:cNvPr>
          <p:cNvCxnSpPr/>
          <p:nvPr/>
        </p:nvCxnSpPr>
        <p:spPr>
          <a:xfrm>
            <a:off x="3521122" y="1068790"/>
            <a:ext cx="2743200" cy="25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1D905D8-F127-4A70-B429-397D5AE42AD5}"/>
              </a:ext>
            </a:extLst>
          </p:cNvPr>
          <p:cNvSpPr txBox="1"/>
          <p:nvPr/>
        </p:nvSpPr>
        <p:spPr>
          <a:xfrm>
            <a:off x="3862919" y="1190854"/>
            <a:ext cx="832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8466123" y="3160812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4FB22D-5D99-437A-9F19-F99954CD39FF}"/>
              </a:ext>
            </a:extLst>
          </p:cNvPr>
          <p:cNvCxnSpPr/>
          <p:nvPr/>
        </p:nvCxnSpPr>
        <p:spPr>
          <a:xfrm>
            <a:off x="3425588" y="3597600"/>
            <a:ext cx="4230806" cy="353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1D905D8-F127-4A70-B429-397D5AE42AD5}"/>
              </a:ext>
            </a:extLst>
          </p:cNvPr>
          <p:cNvSpPr txBox="1"/>
          <p:nvPr/>
        </p:nvSpPr>
        <p:spPr>
          <a:xfrm>
            <a:off x="4656764" y="3717113"/>
            <a:ext cx="832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E7BC5F-E820-4E3C-9A93-8C98E47337C2}"/>
              </a:ext>
            </a:extLst>
          </p:cNvPr>
          <p:cNvSpPr txBox="1"/>
          <p:nvPr/>
        </p:nvSpPr>
        <p:spPr>
          <a:xfrm>
            <a:off x="0" y="5363891"/>
            <a:ext cx="12192000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chỉ thời gian.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«thế mà trong một đêm mưa rào»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13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9" grpId="0"/>
      <p:bldP spid="27" grpId="0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淘宝网chenying0907出品 9"/>
          <p:cNvSpPr/>
          <p:nvPr/>
        </p:nvSpPr>
        <p:spPr>
          <a:xfrm>
            <a:off x="9556330" y="990965"/>
            <a:ext cx="2432949" cy="24814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330" y="1705554"/>
            <a:ext cx="2401059" cy="32980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3080" y="300256"/>
            <a:ext cx="91985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  <a:p>
            <a:pPr algn="just"/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Trên nóc một lô cốt, người phụ nữ trẻ đang phơi thóc</a:t>
            </a:r>
          </a:p>
          <a:p>
            <a:pPr marL="457200" indent="-457200" algn="just">
              <a:buFontTx/>
              <a:buChar char="-"/>
            </a:pPr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Trên nóc một lô cốt cũ kĩ bên một xóm nhỏ, người phụ nữ trẻ </a:t>
            </a: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phơi thóc</a:t>
            </a:r>
          </a:p>
          <a:p>
            <a:pPr algn="just"/>
            <a:endParaRPr lang="vi-VN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6099392" y="763133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4FB22D-5D99-437A-9F19-F99954CD39FF}"/>
              </a:ext>
            </a:extLst>
          </p:cNvPr>
          <p:cNvCxnSpPr/>
          <p:nvPr/>
        </p:nvCxnSpPr>
        <p:spPr>
          <a:xfrm>
            <a:off x="746680" y="1219626"/>
            <a:ext cx="2743200" cy="25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1D905D8-F127-4A70-B429-397D5AE42AD5}"/>
              </a:ext>
            </a:extLst>
          </p:cNvPr>
          <p:cNvSpPr txBox="1"/>
          <p:nvPr/>
        </p:nvSpPr>
        <p:spPr>
          <a:xfrm>
            <a:off x="1460913" y="1243889"/>
            <a:ext cx="832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3D08AA-39BC-4950-BF0B-C6004248C82E}"/>
              </a:ext>
            </a:extLst>
          </p:cNvPr>
          <p:cNvCxnSpPr>
            <a:cxnSpLocks/>
          </p:cNvCxnSpPr>
          <p:nvPr/>
        </p:nvCxnSpPr>
        <p:spPr>
          <a:xfrm flipV="1">
            <a:off x="9388008" y="2091595"/>
            <a:ext cx="96690" cy="388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4FB22D-5D99-437A-9F19-F99954CD39FF}"/>
              </a:ext>
            </a:extLst>
          </p:cNvPr>
          <p:cNvCxnSpPr/>
          <p:nvPr/>
        </p:nvCxnSpPr>
        <p:spPr>
          <a:xfrm>
            <a:off x="746680" y="2530026"/>
            <a:ext cx="5913427" cy="176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1D905D8-F127-4A70-B429-397D5AE42AD5}"/>
              </a:ext>
            </a:extLst>
          </p:cNvPr>
          <p:cNvSpPr txBox="1"/>
          <p:nvPr/>
        </p:nvSpPr>
        <p:spPr>
          <a:xfrm>
            <a:off x="900753" y="2630711"/>
            <a:ext cx="9359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E7BC5F-E820-4E3C-9A93-8C98E47337C2}"/>
              </a:ext>
            </a:extLst>
          </p:cNvPr>
          <p:cNvSpPr txBox="1"/>
          <p:nvPr/>
        </p:nvSpPr>
        <p:spPr>
          <a:xfrm>
            <a:off x="0" y="4764843"/>
            <a:ext cx="12192000" cy="181588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 ngữ chỉ nơi chốn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vi-V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nóc một lô cốt cũ kĩ bên một xóm nhỏ»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627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9" grpId="0"/>
      <p:bldP spid="27" grpId="0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网chenying0907出品 3"/>
          <p:cNvGrpSpPr/>
          <p:nvPr/>
        </p:nvGrpSpPr>
        <p:grpSpPr>
          <a:xfrm>
            <a:off x="10955498" y="0"/>
            <a:ext cx="830997" cy="6858000"/>
            <a:chOff x="10955479" y="0"/>
            <a:chExt cx="830994" cy="6858000"/>
          </a:xfrm>
        </p:grpSpPr>
        <p:sp>
          <p:nvSpPr>
            <p:cNvPr id="13" name="淘宝网chenying0907出品 12"/>
            <p:cNvSpPr/>
            <p:nvPr/>
          </p:nvSpPr>
          <p:spPr>
            <a:xfrm>
              <a:off x="11246892" y="0"/>
              <a:ext cx="451353" cy="6858000"/>
            </a:xfrm>
            <a:prstGeom prst="rect">
              <a:avLst/>
            </a:prstGeom>
            <a:solidFill>
              <a:schemeClr val="accent4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淘宝网chenying0907出品 5"/>
            <p:cNvSpPr/>
            <p:nvPr/>
          </p:nvSpPr>
          <p:spPr>
            <a:xfrm>
              <a:off x="11246892" y="4714012"/>
              <a:ext cx="458971" cy="16715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淘宝网chenying0907出品 6"/>
            <p:cNvSpPr txBox="1"/>
            <p:nvPr/>
          </p:nvSpPr>
          <p:spPr>
            <a:xfrm>
              <a:off x="10955479" y="4914083"/>
              <a:ext cx="830994" cy="1377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 spc="300"/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</a:rPr>
                <a:t>One day, mule.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24" y="13740"/>
            <a:ext cx="10506674" cy="2214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649" y="1681413"/>
            <a:ext cx="10327701" cy="138499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49" y="3211080"/>
            <a:ext cx="5012103" cy="3312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498" y="3211080"/>
            <a:ext cx="5163851" cy="331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8B469003-9A4D-4378-B3FA-077DF9306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60" y="19229"/>
            <a:ext cx="3276534" cy="3276534"/>
          </a:xfrm>
          <a:prstGeom prst="rect">
            <a:avLst/>
          </a:prstGeom>
        </p:spPr>
      </p:pic>
      <p:sp>
        <p:nvSpPr>
          <p:cNvPr id="13" name="Google Shape;1285;p47"/>
          <p:cNvSpPr/>
          <p:nvPr/>
        </p:nvSpPr>
        <p:spPr>
          <a:xfrm>
            <a:off x="1937864" y="108046"/>
            <a:ext cx="928991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defRPr/>
            </a:pPr>
            <a:r>
              <a:rPr lang="en-US" sz="54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 CHƠI TIẾP SỨC</a:t>
            </a:r>
            <a:endParaRPr sz="54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823" y="1919046"/>
            <a:ext cx="2346377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xâm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phạm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1568" y="3294708"/>
            <a:ext cx="3843635" cy="954107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tiếng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quan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hệ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với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nhau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về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nghĩa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55757" y="1909713"/>
            <a:ext cx="2376601" cy="138499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tiếng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quan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hệ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về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mặt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ngữ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âm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7715" y="1939217"/>
            <a:ext cx="2346377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mặt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mũi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18993" y="2612034"/>
            <a:ext cx="2346377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lo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sợ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34092" y="2602953"/>
            <a:ext cx="2346377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giỏi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1204" y="3294708"/>
            <a:ext cx="2346377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vội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vàng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06607" y="1941890"/>
            <a:ext cx="2346377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gom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góp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99190" y="3447442"/>
            <a:ext cx="2346377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hốt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hoảng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2225" y="2620525"/>
            <a:ext cx="2346377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đền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đáp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Google Shape;1306;p48"/>
          <p:cNvGraphicFramePr/>
          <p:nvPr/>
        </p:nvGraphicFramePr>
        <p:xfrm>
          <a:off x="436807" y="4399690"/>
          <a:ext cx="11177436" cy="225417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846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7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3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3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 </a:t>
                      </a:r>
                      <a:endParaRPr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A3C8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Từ ghép </a:t>
                      </a:r>
                      <a:endParaRPr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A3C8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Từ</a:t>
                      </a:r>
                      <a:r>
                        <a:rPr lang="en-US" sz="360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3600" u="none" strike="noStrike" cap="none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láy</a:t>
                      </a:r>
                      <a:r>
                        <a:rPr lang="en-US" sz="360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A3C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49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Ví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dụ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cụ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thể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04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Cơ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sở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để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xác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định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Dựa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vào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sng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mối</a:t>
                      </a:r>
                      <a:r>
                        <a:rPr lang="en-US" sz="2800" u="sng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sng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quan</a:t>
                      </a:r>
                      <a:r>
                        <a:rPr lang="en-US" sz="2800" u="sng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sng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hệ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giữa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các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trong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từ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 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Google Shape;1285;p47"/>
          <p:cNvSpPr/>
          <p:nvPr/>
        </p:nvSpPr>
        <p:spPr>
          <a:xfrm>
            <a:off x="224864" y="1021217"/>
            <a:ext cx="1100291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defRPr/>
            </a:pP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Yêu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cầu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ghép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án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án</a:t>
            </a:r>
            <a:r>
              <a:rPr lang="en-US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đúng</a:t>
            </a:r>
            <a:endParaRPr sz="32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35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8B469003-9A4D-4378-B3FA-077DF9306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61" y="0"/>
            <a:ext cx="3276534" cy="3276534"/>
          </a:xfrm>
          <a:prstGeom prst="rect">
            <a:avLst/>
          </a:prstGeom>
        </p:spPr>
      </p:pic>
      <p:sp>
        <p:nvSpPr>
          <p:cNvPr id="20" name="Google Shape;1285;p47"/>
          <p:cNvSpPr/>
          <p:nvPr/>
        </p:nvSpPr>
        <p:spPr>
          <a:xfrm>
            <a:off x="1937864" y="230984"/>
            <a:ext cx="928991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defRPr/>
            </a:pPr>
            <a:r>
              <a:rPr lang="en-US" sz="54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 CHƠI TIẾP SỨC</a:t>
            </a:r>
            <a:endParaRPr sz="5400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1" name="Google Shape;1306;p48"/>
          <p:cNvGraphicFramePr/>
          <p:nvPr/>
        </p:nvGraphicFramePr>
        <p:xfrm>
          <a:off x="616897" y="2953022"/>
          <a:ext cx="10858525" cy="31089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1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1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 </a:t>
                      </a:r>
                      <a:endParaRPr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A3C8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Từ ghép </a:t>
                      </a:r>
                      <a:endParaRPr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A3C8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Từ</a:t>
                      </a:r>
                      <a:r>
                        <a:rPr lang="en-US" sz="360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3600" u="none" strike="noStrike" cap="none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láy</a:t>
                      </a:r>
                      <a:r>
                        <a:rPr lang="en-US" sz="360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A3C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Ví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dụ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cụ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thể</a:t>
                      </a:r>
                      <a:r>
                        <a:rPr lang="en-US" sz="2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Cơ sở để xác định: </a:t>
                      </a: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Dựa vào </a:t>
                      </a:r>
                      <a:r>
                        <a:rPr lang="en-US" sz="2800" u="sng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mối quan hệ</a:t>
                      </a:r>
                      <a:r>
                        <a:rPr lang="en-US" sz="2800" u="none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giữa các tiếng trong từ  </a:t>
                      </a:r>
                      <a:endParaRPr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4472409" y="3424443"/>
            <a:ext cx="3118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xâm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phạm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giỏi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, lo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sợ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gom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mũi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đền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03209" y="3852646"/>
            <a:ext cx="3124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hoảng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hốt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71369" y="4743213"/>
            <a:ext cx="29019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67742" y="4809438"/>
            <a:ext cx="3268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Google Shape;1285;p47"/>
          <p:cNvSpPr/>
          <p:nvPr/>
        </p:nvSpPr>
        <p:spPr>
          <a:xfrm>
            <a:off x="565085" y="1302223"/>
            <a:ext cx="958885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ghép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mũi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xâm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lo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sợ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giỏi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vội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hoảng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hốt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Cho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cơ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sở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433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/>
          <p:cNvSpPr/>
          <p:nvPr/>
        </p:nvSpPr>
        <p:spPr>
          <a:xfrm>
            <a:off x="0" y="4826644"/>
            <a:ext cx="6470248" cy="2032982"/>
          </a:xfrm>
          <a:custGeom>
            <a:avLst/>
            <a:gdLst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1357"/>
              <a:gd name="connsiteX1" fmla="*/ 0 w 6470248"/>
              <a:gd name="connsiteY1" fmla="*/ 0 h 2031357"/>
              <a:gd name="connsiteX2" fmla="*/ 6470248 w 6470248"/>
              <a:gd name="connsiteY2" fmla="*/ 2031357 h 2031357"/>
              <a:gd name="connsiteX3" fmla="*/ 0 w 6470248"/>
              <a:gd name="connsiteY3" fmla="*/ 2031357 h 2031357"/>
              <a:gd name="connsiteX0" fmla="*/ 0 w 6470248"/>
              <a:gd name="connsiteY0" fmla="*/ 2031357 h 2032982"/>
              <a:gd name="connsiteX1" fmla="*/ 0 w 6470248"/>
              <a:gd name="connsiteY1" fmla="*/ 0 h 2032982"/>
              <a:gd name="connsiteX2" fmla="*/ 6470248 w 6470248"/>
              <a:gd name="connsiteY2" fmla="*/ 2031357 h 2032982"/>
              <a:gd name="connsiteX3" fmla="*/ 0 w 6470248"/>
              <a:gd name="connsiteY3" fmla="*/ 2031357 h 203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0248" h="2032982">
                <a:moveTo>
                  <a:pt x="0" y="2031357"/>
                </a:moveTo>
                <a:lnTo>
                  <a:pt x="0" y="0"/>
                </a:lnTo>
                <a:cubicBezTo>
                  <a:pt x="1821083" y="1961909"/>
                  <a:pt x="4151453" y="2048719"/>
                  <a:pt x="6470248" y="2031357"/>
                </a:cubicBezTo>
                <a:lnTo>
                  <a:pt x="0" y="2031357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22731" y="-150125"/>
            <a:ext cx="4189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9308" y="1136913"/>
          <a:ext cx="11699468" cy="55095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7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4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893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láy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mưa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xiết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chảy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81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Tấm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bỏng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vụt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bứt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khỏi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bay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bãi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7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mỏng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manh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run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rẩy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bầy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hạ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bên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lùm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dứa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dại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bờ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70040" y="5314335"/>
            <a:ext cx="41216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“run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4292" y="2174714"/>
            <a:ext cx="1216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4292" y="3656351"/>
            <a:ext cx="1151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1240" y="5314335"/>
            <a:ext cx="1521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12113" y="1971232"/>
            <a:ext cx="4179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70040" y="3256984"/>
            <a:ext cx="41216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510" y="-120975"/>
            <a:ext cx="6977475" cy="179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5" grpId="0"/>
      <p:bldP spid="6" grpId="0"/>
      <p:bldP spid="8" grpId="0"/>
      <p:bldP spid="9" grpId="0"/>
      <p:bldP spid="13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-14514"/>
            <a:ext cx="5889359" cy="6879771"/>
          </a:xfrm>
          <a:prstGeom prst="rect">
            <a:avLst/>
          </a:prstGeom>
        </p:spPr>
      </p:pic>
      <p:sp>
        <p:nvSpPr>
          <p:cNvPr id="21" name="淘宝网chenying0907出品 20"/>
          <p:cNvSpPr/>
          <p:nvPr/>
        </p:nvSpPr>
        <p:spPr>
          <a:xfrm>
            <a:off x="6527807" y="0"/>
            <a:ext cx="5664199" cy="6858000"/>
          </a:xfrm>
          <a:custGeom>
            <a:avLst/>
            <a:gdLst>
              <a:gd name="connsiteX0" fmla="*/ 2689511 w 5664199"/>
              <a:gd name="connsiteY0" fmla="*/ 0 h 6858000"/>
              <a:gd name="connsiteX1" fmla="*/ 5664199 w 5664199"/>
              <a:gd name="connsiteY1" fmla="*/ 0 h 6858000"/>
              <a:gd name="connsiteX2" fmla="*/ 5664199 w 5664199"/>
              <a:gd name="connsiteY2" fmla="*/ 6858000 h 6858000"/>
              <a:gd name="connsiteX3" fmla="*/ 521874 w 5664199"/>
              <a:gd name="connsiteY3" fmla="*/ 6858000 h 6858000"/>
              <a:gd name="connsiteX4" fmla="*/ 516597 w 5664199"/>
              <a:gd name="connsiteY4" fmla="*/ 6847697 h 6858000"/>
              <a:gd name="connsiteX5" fmla="*/ 0 w 5664199"/>
              <a:gd name="connsiteY5" fmla="*/ 4576482 h 6858000"/>
              <a:gd name="connsiteX6" fmla="*/ 2522267 w 5664199"/>
              <a:gd name="connsiteY6" fmla="*/ 961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4199" h="6858000">
                <a:moveTo>
                  <a:pt x="2689511" y="0"/>
                </a:moveTo>
                <a:lnTo>
                  <a:pt x="5664199" y="0"/>
                </a:lnTo>
                <a:lnTo>
                  <a:pt x="5664199" y="6858000"/>
                </a:lnTo>
                <a:lnTo>
                  <a:pt x="521874" y="6858000"/>
                </a:lnTo>
                <a:lnTo>
                  <a:pt x="516597" y="6847697"/>
                </a:lnTo>
                <a:cubicBezTo>
                  <a:pt x="185530" y="6160620"/>
                  <a:pt x="0" y="5390218"/>
                  <a:pt x="0" y="4576482"/>
                </a:cubicBezTo>
                <a:cubicBezTo>
                  <a:pt x="0" y="2677766"/>
                  <a:pt x="1010108" y="1014973"/>
                  <a:pt x="2522267" y="96163"/>
                </a:cubicBezTo>
                <a:close/>
              </a:path>
            </a:pathLst>
          </a:cu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淘宝网chenying0907出品 5"/>
          <p:cNvSpPr/>
          <p:nvPr/>
        </p:nvSpPr>
        <p:spPr>
          <a:xfrm>
            <a:off x="889003" y="1028700"/>
            <a:ext cx="10477500" cy="48895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30200" dist="190500" dir="5400000" sx="98000" sy="9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9906" y="2300063"/>
            <a:ext cx="3269135" cy="45651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47213" y="2042198"/>
            <a:ext cx="7533564" cy="2897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5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058" y="956088"/>
            <a:ext cx="11661883" cy="6211275"/>
            <a:chOff x="0" y="0"/>
            <a:chExt cx="3856708" cy="2054134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857978" cy="2052864"/>
            </a:xfrm>
            <a:custGeom>
              <a:avLst/>
              <a:gdLst/>
              <a:ahLst/>
              <a:cxnLst/>
              <a:rect l="l" t="t" r="r" b="b"/>
              <a:pathLst>
                <a:path w="3857978" h="2052864">
                  <a:moveTo>
                    <a:pt x="3846548" y="27940"/>
                  </a:moveTo>
                  <a:cubicBezTo>
                    <a:pt x="3837658" y="24130"/>
                    <a:pt x="3828768" y="21590"/>
                    <a:pt x="3819878" y="21590"/>
                  </a:cubicBezTo>
                  <a:cubicBezTo>
                    <a:pt x="3793208" y="20320"/>
                    <a:pt x="3736208" y="20320"/>
                    <a:pt x="3673161" y="17780"/>
                  </a:cubicBezTo>
                  <a:cubicBezTo>
                    <a:pt x="3529053" y="12700"/>
                    <a:pt x="3387948" y="6350"/>
                    <a:pt x="3243840" y="3810"/>
                  </a:cubicBezTo>
                  <a:cubicBezTo>
                    <a:pt x="3126753" y="1270"/>
                    <a:pt x="3012668" y="3810"/>
                    <a:pt x="2895580" y="2540"/>
                  </a:cubicBezTo>
                  <a:cubicBezTo>
                    <a:pt x="2844542" y="2540"/>
                    <a:pt x="2793504" y="0"/>
                    <a:pt x="2742466" y="2540"/>
                  </a:cubicBezTo>
                  <a:cubicBezTo>
                    <a:pt x="2619374" y="10160"/>
                    <a:pt x="2496283" y="11430"/>
                    <a:pt x="2370188" y="8890"/>
                  </a:cubicBezTo>
                  <a:cubicBezTo>
                    <a:pt x="2307141" y="7620"/>
                    <a:pt x="2244094" y="7620"/>
                    <a:pt x="2181047" y="7620"/>
                  </a:cubicBezTo>
                  <a:cubicBezTo>
                    <a:pt x="2066962" y="7620"/>
                    <a:pt x="1952877" y="7620"/>
                    <a:pt x="1838792" y="6350"/>
                  </a:cubicBezTo>
                  <a:cubicBezTo>
                    <a:pt x="1718702" y="5080"/>
                    <a:pt x="535819" y="2540"/>
                    <a:pt x="418732" y="1270"/>
                  </a:cubicBezTo>
                  <a:cubicBezTo>
                    <a:pt x="322660" y="0"/>
                    <a:pt x="229591" y="1270"/>
                    <a:pt x="133519" y="1270"/>
                  </a:cubicBezTo>
                  <a:cubicBezTo>
                    <a:pt x="67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9509"/>
                    <a:pt x="16510" y="217703"/>
                    <a:pt x="17780" y="304350"/>
                  </a:cubicBezTo>
                  <a:cubicBezTo>
                    <a:pt x="19050" y="392544"/>
                    <a:pt x="17780" y="480738"/>
                    <a:pt x="16510" y="570480"/>
                  </a:cubicBezTo>
                  <a:cubicBezTo>
                    <a:pt x="15240" y="661768"/>
                    <a:pt x="2540" y="1619525"/>
                    <a:pt x="2540" y="1710814"/>
                  </a:cubicBezTo>
                  <a:cubicBezTo>
                    <a:pt x="2540" y="1800555"/>
                    <a:pt x="1270" y="1890297"/>
                    <a:pt x="0" y="1980038"/>
                  </a:cubicBezTo>
                  <a:cubicBezTo>
                    <a:pt x="0" y="1998255"/>
                    <a:pt x="3810" y="2008414"/>
                    <a:pt x="15240" y="2013494"/>
                  </a:cubicBezTo>
                  <a:cubicBezTo>
                    <a:pt x="22860" y="2017305"/>
                    <a:pt x="31750" y="2019844"/>
                    <a:pt x="40640" y="2021114"/>
                  </a:cubicBezTo>
                  <a:cubicBezTo>
                    <a:pt x="130517" y="2026194"/>
                    <a:pt x="244602" y="2030005"/>
                    <a:pt x="358687" y="2035084"/>
                  </a:cubicBezTo>
                  <a:cubicBezTo>
                    <a:pt x="421734" y="2037624"/>
                    <a:pt x="484781" y="2042705"/>
                    <a:pt x="547828" y="2043974"/>
                  </a:cubicBezTo>
                  <a:cubicBezTo>
                    <a:pt x="652907" y="2046514"/>
                    <a:pt x="1823781" y="2047784"/>
                    <a:pt x="1928859" y="2049055"/>
                  </a:cubicBezTo>
                  <a:cubicBezTo>
                    <a:pt x="1943870" y="2049055"/>
                    <a:pt x="1958881" y="2049055"/>
                    <a:pt x="1973893" y="2049055"/>
                  </a:cubicBezTo>
                  <a:cubicBezTo>
                    <a:pt x="2045946" y="2049055"/>
                    <a:pt x="2121002" y="2047784"/>
                    <a:pt x="2193056" y="2047784"/>
                  </a:cubicBezTo>
                  <a:cubicBezTo>
                    <a:pt x="2277119" y="2047784"/>
                    <a:pt x="2358179" y="2049055"/>
                    <a:pt x="2442242" y="2049055"/>
                  </a:cubicBezTo>
                  <a:cubicBezTo>
                    <a:pt x="2565334" y="2049055"/>
                    <a:pt x="2691428" y="2049055"/>
                    <a:pt x="2814520" y="2049055"/>
                  </a:cubicBezTo>
                  <a:cubicBezTo>
                    <a:pt x="2928605" y="2049055"/>
                    <a:pt x="3042690" y="2050324"/>
                    <a:pt x="3156775" y="2051594"/>
                  </a:cubicBezTo>
                  <a:cubicBezTo>
                    <a:pt x="3207813" y="2051594"/>
                    <a:pt x="3261854" y="2052864"/>
                    <a:pt x="3312892" y="2052864"/>
                  </a:cubicBezTo>
                  <a:cubicBezTo>
                    <a:pt x="3478015" y="2051594"/>
                    <a:pt x="3640136" y="2045244"/>
                    <a:pt x="3797018" y="2045244"/>
                  </a:cubicBezTo>
                  <a:cubicBezTo>
                    <a:pt x="3800828" y="2045244"/>
                    <a:pt x="3805908" y="2042705"/>
                    <a:pt x="3809718" y="2040164"/>
                  </a:cubicBezTo>
                  <a:cubicBezTo>
                    <a:pt x="3814798" y="2036355"/>
                    <a:pt x="3817338" y="2030005"/>
                    <a:pt x="3819878" y="2027464"/>
                  </a:cubicBezTo>
                  <a:cubicBezTo>
                    <a:pt x="3821148" y="1969207"/>
                    <a:pt x="3822418" y="1904222"/>
                    <a:pt x="3823688" y="1839237"/>
                  </a:cubicBezTo>
                  <a:cubicBezTo>
                    <a:pt x="3824958" y="1738665"/>
                    <a:pt x="3835118" y="773171"/>
                    <a:pt x="3836388" y="672599"/>
                  </a:cubicBezTo>
                  <a:cubicBezTo>
                    <a:pt x="3836388" y="612256"/>
                    <a:pt x="3837658" y="551912"/>
                    <a:pt x="3838928" y="491569"/>
                  </a:cubicBezTo>
                  <a:cubicBezTo>
                    <a:pt x="3840198" y="426584"/>
                    <a:pt x="3841468" y="361599"/>
                    <a:pt x="3844008" y="296614"/>
                  </a:cubicBezTo>
                  <a:cubicBezTo>
                    <a:pt x="3845278" y="257932"/>
                    <a:pt x="3845278" y="217703"/>
                    <a:pt x="3850358" y="179022"/>
                  </a:cubicBezTo>
                  <a:cubicBezTo>
                    <a:pt x="3855438" y="132604"/>
                    <a:pt x="3857978" y="87733"/>
                    <a:pt x="3856708" y="44450"/>
                  </a:cubicBezTo>
                  <a:cubicBezTo>
                    <a:pt x="3856708" y="38100"/>
                    <a:pt x="3852898" y="30480"/>
                    <a:pt x="3846548" y="27940"/>
                  </a:cubicBezTo>
                  <a:close/>
                </a:path>
              </a:pathLst>
            </a:custGeom>
            <a:solidFill>
              <a:srgbClr val="FFF2E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587454"/>
            <a:ext cx="7269826" cy="20965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65356" y="545164"/>
            <a:ext cx="1028141" cy="12333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041455">
            <a:off x="10373993" y="5100047"/>
            <a:ext cx="1613341" cy="1508475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4694"/>
          <a:stretch/>
        </p:blipFill>
        <p:spPr>
          <a:xfrm>
            <a:off x="9007186" y="-49383"/>
            <a:ext cx="3184814" cy="26778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C9A3FF-D0D6-42AF-A2EC-039582485AAE}"/>
              </a:ext>
            </a:extLst>
          </p:cNvPr>
          <p:cNvSpPr txBox="1"/>
          <p:nvPr/>
        </p:nvSpPr>
        <p:spPr>
          <a:xfrm>
            <a:off x="1680846" y="1260135"/>
            <a:ext cx="5120629" cy="75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3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33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33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3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33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313862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ưng nó phải bằng hai mày (Phim cấp 3 -_-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15F67AD-504F-A2AB-7918-B29A8F85E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5546" y="2343706"/>
            <a:ext cx="7102136" cy="3994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E3056-5DFC-7B9C-C9C7-20388EACDF89}"/>
              </a:ext>
            </a:extLst>
          </p:cNvPr>
          <p:cNvSpPr txBox="1"/>
          <p:nvPr/>
        </p:nvSpPr>
        <p:spPr>
          <a:xfrm>
            <a:off x="2936880" y="233446"/>
            <a:ext cx="7812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68850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A1A5C0-AF0B-D34F-0DA0-8ED115F47065}"/>
              </a:ext>
            </a:extLst>
          </p:cNvPr>
          <p:cNvSpPr/>
          <p:nvPr/>
        </p:nvSpPr>
        <p:spPr>
          <a:xfrm>
            <a:off x="1020663" y="823711"/>
            <a:ext cx="10160000" cy="580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0116" algn="l"/>
                <a:tab pos="120233" algn="l"/>
                <a:tab pos="180349" algn="l"/>
              </a:tabLst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60116" algn="l"/>
                <a:tab pos="120233" algn="l"/>
                <a:tab pos="180349" algn="l"/>
              </a:tabLs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60116" algn="l"/>
                <a:tab pos="120233" algn="l"/>
                <a:tab pos="180349" algn="l"/>
              </a:tabLs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algn="just">
              <a:lnSpc>
                <a:spcPct val="150000"/>
              </a:lnSpc>
              <a:tabLst>
                <a:tab pos="60116" algn="l"/>
                <a:tab pos="120233" algn="l"/>
                <a:tab pos="180349" algn="l"/>
              </a:tabLs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60116" algn="l"/>
                <a:tab pos="120233" algn="l"/>
                <a:tab pos="180349" algn="l"/>
              </a:tabLs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60116" algn="l"/>
                <a:tab pos="120233" algn="l"/>
                <a:tab pos="180349" algn="l"/>
              </a:tabLs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0DE9B-8C2A-4DE0-C565-9998CD27B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5875"/>
            <a:ext cx="11817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3A2073A-5DC3-7329-2ACA-A5D590557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449263"/>
            <a:ext cx="6149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SỐ 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A3EAA6-4ABB-3373-03CD-2875D492C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467044"/>
              </p:ext>
            </p:extLst>
          </p:nvPr>
        </p:nvGraphicFramePr>
        <p:xfrm>
          <a:off x="597159" y="1255473"/>
          <a:ext cx="10243965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1837">
                  <a:extLst>
                    <a:ext uri="{9D8B030D-6E8A-4147-A177-3AD203B41FA5}">
                      <a16:colId xmlns:a16="http://schemas.microsoft.com/office/drawing/2014/main" val="1609667363"/>
                    </a:ext>
                  </a:extLst>
                </a:gridCol>
                <a:gridCol w="2631233">
                  <a:extLst>
                    <a:ext uri="{9D8B030D-6E8A-4147-A177-3AD203B41FA5}">
                      <a16:colId xmlns:a16="http://schemas.microsoft.com/office/drawing/2014/main" val="3917887662"/>
                    </a:ext>
                  </a:extLst>
                </a:gridCol>
                <a:gridCol w="2480895">
                  <a:extLst>
                    <a:ext uri="{9D8B030D-6E8A-4147-A177-3AD203B41FA5}">
                      <a16:colId xmlns:a16="http://schemas.microsoft.com/office/drawing/2014/main" val="4242558119"/>
                    </a:ext>
                  </a:extLst>
                </a:gridCol>
              </a:tblGrid>
              <a:tr h="679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US" sz="3600" b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53230"/>
                  </a:ext>
                </a:extLst>
              </a:tr>
              <a:tr h="576292">
                <a:tc>
                  <a:txBody>
                    <a:bodyPr/>
                    <a:lstStyle/>
                    <a:p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giắt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</a:t>
                      </a:r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797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2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0DE9B-8C2A-4DE0-C565-9998CD27B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23030"/>
            <a:ext cx="11817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3A2073A-5DC3-7329-2ACA-A5D590557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449263"/>
            <a:ext cx="6149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SỐ 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A3EAA6-4ABB-3373-03CD-2875D492C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634616"/>
              </p:ext>
            </p:extLst>
          </p:nvPr>
        </p:nvGraphicFramePr>
        <p:xfrm>
          <a:off x="149290" y="1216204"/>
          <a:ext cx="11750195" cy="4876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57192">
                  <a:extLst>
                    <a:ext uri="{9D8B030D-6E8A-4147-A177-3AD203B41FA5}">
                      <a16:colId xmlns:a16="http://schemas.microsoft.com/office/drawing/2014/main" val="1609667363"/>
                    </a:ext>
                  </a:extLst>
                </a:gridCol>
                <a:gridCol w="4021494">
                  <a:extLst>
                    <a:ext uri="{9D8B030D-6E8A-4147-A177-3AD203B41FA5}">
                      <a16:colId xmlns:a16="http://schemas.microsoft.com/office/drawing/2014/main" val="3917887662"/>
                    </a:ext>
                  </a:extLst>
                </a:gridCol>
                <a:gridCol w="2671509">
                  <a:extLst>
                    <a:ext uri="{9D8B030D-6E8A-4147-A177-3AD203B41FA5}">
                      <a16:colId xmlns:a16="http://schemas.microsoft.com/office/drawing/2014/main" val="4242558119"/>
                    </a:ext>
                  </a:extLst>
                </a:gridCol>
              </a:tblGrid>
              <a:tr h="679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US" sz="3600" b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36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53230"/>
                  </a:ext>
                </a:extLst>
              </a:tr>
              <a:tr h="576292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giắt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</a:t>
                      </a:r>
                      <a:r>
                        <a:rPr lang="en-US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7973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8BDDF6F-5576-1DB9-FDDE-A7DA480CD645}"/>
              </a:ext>
            </a:extLst>
          </p:cNvPr>
          <p:cNvSpPr txBox="1"/>
          <p:nvPr/>
        </p:nvSpPr>
        <p:spPr>
          <a:xfrm rot="10800000" flipH="1" flipV="1">
            <a:off x="5113176" y="2794555"/>
            <a:ext cx="41894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( 2 đ)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( 4 đ)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6618A-DF69-A8DC-F6A4-666AC7825555}"/>
              </a:ext>
            </a:extLst>
          </p:cNvPr>
          <p:cNvSpPr txBox="1"/>
          <p:nvPr/>
        </p:nvSpPr>
        <p:spPr>
          <a:xfrm>
            <a:off x="9302619" y="2754303"/>
            <a:ext cx="25968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2800" b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( 4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endParaRPr lang="en-US" sz="1800" b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11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1559</Words>
  <Application>Microsoft Office PowerPoint</Application>
  <PresentationFormat>Widescreen</PresentationFormat>
  <Paragraphs>192</Paragraphs>
  <Slides>27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.VnTime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loài cỏ lạ</dc:creator>
  <cp:lastModifiedBy>loài cỏ lạ</cp:lastModifiedBy>
  <cp:revision>23</cp:revision>
  <dcterms:created xsi:type="dcterms:W3CDTF">2023-09-08T07:43:52Z</dcterms:created>
  <dcterms:modified xsi:type="dcterms:W3CDTF">2023-11-10T07:45:29Z</dcterms:modified>
</cp:coreProperties>
</file>