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1" r:id="rId6"/>
    <p:sldId id="260" r:id="rId7"/>
    <p:sldId id="259" r:id="rId8"/>
    <p:sldId id="258" r:id="rId9"/>
    <p:sldId id="264" r:id="rId10"/>
    <p:sldId id="265" r:id="rId11"/>
    <p:sldId id="266" r:id="rId12"/>
    <p:sldId id="26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A7F8F-7EBA-621D-626C-91AD86210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55AB8-7CAA-8980-C459-DE6935A8C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79316-6A58-F756-A95A-4D69A812B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D14A6-FB51-675E-29C1-D19058DF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CC9D3-1D80-B5B1-1023-0E96347A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774E-02F7-C827-C95A-F125411D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7D782-127E-3BBF-F9AD-29BD7A1E5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CBE0-356D-F4F4-0FB1-214A8F15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0943-6F6B-CE63-0F8E-AD8FC5F3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D7CA2-F7D4-74BB-86C0-C7EA0044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841D6-5B76-7188-F05A-9908179F2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FFB8A-286D-B81A-5D78-712A21FD8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80050-39A0-2C44-C9F8-CE94FE00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A6650-9E43-5774-A4DD-3B84FE41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2815-28AA-71A5-5BF6-5F87BC08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0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25B9-1CE2-CAB3-FE07-25439F8B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E2A2-8663-8E76-B505-295C6789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13C48-22AD-913C-CEDC-9128CA5A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6FCC6-5373-4A7F-A161-8FE386B1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D34F-3269-3273-C153-CF53EF4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BBAB-2149-3ABC-667F-BE7A6EBD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012CD-DDE0-0D06-F116-8C6DE2794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86878-47E3-AF30-25FD-F185F9BE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883A-DAED-E010-E10D-3CE95F885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AD239-956A-281F-E936-F9D5FF78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B43E-8C49-0013-16F0-90BA75EE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E0DBD-DCC6-2793-FFC6-6766AF5DA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A7F17-4C96-D19A-E386-5D7491BA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6A130-F8CE-6A87-8568-D60766CB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61BCB-5D92-1CC8-67BB-5FF005D8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7952-70AF-B84B-EB49-0CE4F7B9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3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FB54-E45F-E632-ADED-D44D33F0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3F6D-D0BB-05BE-4A95-EF4933E9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C6472-0222-2AC5-E1FB-5E9ABE9D4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8C8AD-E741-07E8-AF96-3A790901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E608D-8FA6-B2B4-A815-4D83AE1AC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897B5D-112D-7E9A-BEAD-34A69472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1E087-34A9-E319-9602-D1EDF79F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28B76-31EF-F5CD-690C-8C68CAE1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827CF-CC69-5516-5077-57E00DBD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ADEE5-BBFE-E9DE-E9D0-0F0D99B8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24760-51C9-85EE-21EF-351AF385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48D5-B762-EC5E-465F-2232A3D1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AB2E6-6807-B415-0BFC-49190BC7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80D23-3600-8A7F-E0E5-EDC7852D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19ADA-2230-C6CB-B7B1-72762433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6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FA87-1A38-267A-BA76-277C9BCA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2EBA5-8639-80E5-8A99-B42E2E38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768BA-40B8-5D30-234E-F9EAD671D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20A0D-3678-8E1C-F13C-8BE48890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8297A-3473-F0DF-6009-88DEE6D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E91B7-2E4F-F1DD-8759-A2FF50F6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DE50-0753-1F44-CA94-CCE838831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AF003-BF9A-FF51-2242-C60191F14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6F1D2-DFFB-2158-F0E0-CB48922D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CE6B1-987C-A4ED-E1F2-807DF5E1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62B65-E20A-5BA4-E31B-82E8760D1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B264F-2F0E-E0AA-9555-9DD6A898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88AE5-0FFC-3FBB-5BDE-B5D19177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49F45-3316-C7C0-49FE-CBC8D398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CDA1-6293-5F0C-D692-48C5FD97E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64CE5-9F39-4150-823D-B0552F792B94}" type="datetimeFigureOut">
              <a:rPr lang="en-US" smtClean="0"/>
              <a:t>25-Jan-24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5F9F9-B745-BFEA-61EB-1FA69FA4B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02B9D-BD3A-1598-329F-1F9F57C3E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3EB1-75B7-4F76-B459-6483AAB4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file:///C:\Documents%20and%20Settings\VI%20TINH%20MULTI\My%20Documents\Downloads\ClipArt\Anhdong\kyhieu\ARROPINK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9FFE-F7F9-CF11-2BD9-BAC41D07F6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64835-8C88-6121-FB5F-32957DE02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indent="180340" algn="r">
              <a:spcAft>
                <a:spcPts val="600"/>
              </a:spcAft>
            </a:pP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Từ ngữ có ý nghĩa tương đương với thành ngữ (in đậm): đều mất, đi đời, không còn gì 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29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205481" y="1311781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gợi nhiều liên tưởng và gây ấn tượng hơn.</a:t>
            </a:r>
            <a:endParaRPr lang="vi-VN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205481" y="2444725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360877" y="368136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đẽo cày giữa 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384853" y="5069165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đẽo cày giữa đường.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9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lang="vi-VN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lang="en-US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0" y="318383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lang="vi-VN" sz="2800" b="1" i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lang="en-US" sz="2000" b="1" i="1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117725" y="2198281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0" y="412303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117726" y="5210118"/>
            <a:ext cx="11820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064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lang="en-US" sz="28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lang="en-US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800" b="1" i="1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E2DC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srgbClr val="0E2D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E2D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8C4-35F4-4C8F-A865-53A0F048B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A5009-7755-4B7A-8EBD-8D97084D69FD}"/>
              </a:ext>
            </a:extLst>
          </p:cNvPr>
          <p:cNvSpPr txBox="1"/>
          <p:nvPr/>
        </p:nvSpPr>
        <p:spPr>
          <a:xfrm>
            <a:off x="3147317" y="463830"/>
            <a:ext cx="5897366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AA010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ĐUỔI HÌNH BẮT CHỮ</a:t>
            </a:r>
            <a:endParaRPr lang="en-US" sz="2400" b="1" dirty="0">
              <a:solidFill>
                <a:srgbClr val="AA01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27920-8669-4835-BA48-64CD1FA6C7D9}"/>
              </a:ext>
            </a:extLst>
          </p:cNvPr>
          <p:cNvSpPr txBox="1"/>
          <p:nvPr/>
        </p:nvSpPr>
        <p:spPr>
          <a:xfrm>
            <a:off x="3147316" y="1427888"/>
            <a:ext cx="8102885" cy="2608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slide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h 1.png">
            <a:extLst>
              <a:ext uri="{FF2B5EF4-FFF2-40B4-BE49-F238E27FC236}">
                <a16:creationId xmlns:a16="http://schemas.microsoft.com/office/drawing/2014/main" id="{96C2C94E-B13A-46C7-8A84-D87C7FED1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218" y="1333500"/>
            <a:ext cx="6278563" cy="4191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7F869-9F0E-49D3-93BC-9E3643089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FA84F-46D9-49AF-8925-7B435600217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/>
              <a:t>Ba </a:t>
            </a:r>
            <a:r>
              <a:rPr lang="en-US" sz="4000" b="1" dirty="0" err="1"/>
              <a:t>chân</a:t>
            </a:r>
            <a:r>
              <a:rPr lang="en-US" sz="4000" b="1" dirty="0"/>
              <a:t> </a:t>
            </a:r>
            <a:r>
              <a:rPr lang="en-US" sz="4000" b="1" dirty="0" err="1"/>
              <a:t>bốn</a:t>
            </a:r>
            <a:r>
              <a:rPr lang="en-US" sz="4000" b="1" dirty="0"/>
              <a:t> </a:t>
            </a:r>
            <a:r>
              <a:rPr lang="en-US" sz="4000" b="1" dirty="0" err="1"/>
              <a:t>cẳng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760C90-3AFA-4E77-BCE1-A0FAE193F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06" y="1219200"/>
            <a:ext cx="8989887" cy="457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5E065-5388-4601-8EC2-C3CCDDED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2CBF33-9A85-4A86-A8F6-874B92D0FE2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777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Đao</a:t>
            </a:r>
            <a:r>
              <a:rPr lang="en-US" sz="4000" b="1" dirty="0"/>
              <a:t> to </a:t>
            </a:r>
            <a:r>
              <a:rPr lang="en-US" sz="4000" b="1" dirty="0" err="1"/>
              <a:t>búa</a:t>
            </a:r>
            <a:r>
              <a:rPr lang="en-US" sz="4000" b="1" dirty="0"/>
              <a:t> </a:t>
            </a:r>
            <a:r>
              <a:rPr lang="en-US" sz="4000" b="1" dirty="0" err="1"/>
              <a:t>lớn</a:t>
            </a:r>
            <a:endParaRPr lang="en-US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10CE0-0DB2-4960-BC28-8EAC05E3B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66" y="1419705"/>
            <a:ext cx="9596063" cy="4282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32D5E-58F6-4C4E-BAF1-B9727F90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CDF0-C645-46AA-8D34-9A09A1DCCF5E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5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2590800" y="5791200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chày</a:t>
            </a:r>
            <a:r>
              <a:rPr lang="en-US" sz="4000" b="1" dirty="0"/>
              <a:t> </a:t>
            </a:r>
            <a:r>
              <a:rPr lang="en-US" sz="4000" b="1" dirty="0" err="1"/>
              <a:t>cãi</a:t>
            </a:r>
            <a:r>
              <a:rPr lang="en-US" sz="4000" b="1" dirty="0"/>
              <a:t> </a:t>
            </a:r>
            <a:r>
              <a:rPr lang="en-US" sz="4000" b="1" dirty="0" err="1"/>
              <a:t>cối</a:t>
            </a:r>
            <a:endParaRPr lang="en-US" sz="4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A0ED9-421A-40CD-826D-56E07B00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464" y="1391927"/>
            <a:ext cx="8928242" cy="4022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01002C-C2BD-4AD1-B673-D253A95C5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E23F68-4B6A-4384-A4B3-3CE2E206991A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443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468456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3429000" y="5743254"/>
            <a:ext cx="66294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4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0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8CD08-EE8F-4A34-B8DE-AAD16FCB5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69" y="1521351"/>
            <a:ext cx="4850991" cy="3143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EDD169-A248-410F-B0A2-3476F91C4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55373">
            <a:off x="1703863" y="1959978"/>
            <a:ext cx="5400354" cy="1580064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E091684-1B86-462F-A95F-90DDAB7D70AC}"/>
              </a:ext>
            </a:extLst>
          </p:cNvPr>
          <p:cNvSpPr/>
          <p:nvPr/>
        </p:nvSpPr>
        <p:spPr>
          <a:xfrm rot="1730867">
            <a:off x="9408137" y="179841"/>
            <a:ext cx="397908" cy="234349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8F80E0F8-F157-4C45-B378-2E102F006BCC}"/>
              </a:ext>
            </a:extLst>
          </p:cNvPr>
          <p:cNvSpPr/>
          <p:nvPr/>
        </p:nvSpPr>
        <p:spPr>
          <a:xfrm rot="4329075">
            <a:off x="5999726" y="184467"/>
            <a:ext cx="380174" cy="2069466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83C400D-9BD8-4519-BD1F-FB033B45D8B2}"/>
              </a:ext>
            </a:extLst>
          </p:cNvPr>
          <p:cNvSpPr/>
          <p:nvPr/>
        </p:nvSpPr>
        <p:spPr>
          <a:xfrm rot="18290508">
            <a:off x="6707565" y="753372"/>
            <a:ext cx="474109" cy="428058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8F514-A8F8-4898-8289-6579B0EC9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1A64FB-A8E8-4F63-BBE6-B0AE50F50914}"/>
              </a:ext>
            </a:extLst>
          </p:cNvPr>
          <p:cNvSpPr txBox="1"/>
          <p:nvPr/>
        </p:nvSpPr>
        <p:spPr>
          <a:xfrm>
            <a:off x="4993243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0313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A43C5F-975F-4A91-98AD-147D149517DF}"/>
              </a:ext>
            </a:extLst>
          </p:cNvPr>
          <p:cNvSpPr txBox="1"/>
          <p:nvPr/>
        </p:nvSpPr>
        <p:spPr>
          <a:xfrm>
            <a:off x="0" y="17980"/>
            <a:ext cx="12192000" cy="66114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96A0B-4961-4B8A-84A7-A808BCA5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1600200" cy="990600"/>
          </a:xfrm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Hình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8645C3-E300-4A72-9937-D9B1C31FF866}"/>
              </a:ext>
            </a:extLst>
          </p:cNvPr>
          <p:cNvSpPr txBox="1">
            <a:spLocks/>
          </p:cNvSpPr>
          <p:nvPr/>
        </p:nvSpPr>
        <p:spPr>
          <a:xfrm>
            <a:off x="7848600" y="228600"/>
            <a:ext cx="1600200" cy="990600"/>
          </a:xfrm>
          <a:prstGeom prst="rect">
            <a:avLst/>
          </a:prstGeo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Chữ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AutoShape 14" descr="Dark horizontal">
            <a:extLst>
              <a:ext uri="{FF2B5EF4-FFF2-40B4-BE49-F238E27FC236}">
                <a16:creationId xmlns:a16="http://schemas.microsoft.com/office/drawing/2014/main" id="{0B28D053-15A3-401A-8B61-B76C1BA96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721292"/>
            <a:ext cx="2057400" cy="1146108"/>
          </a:xfrm>
          <a:prstGeom prst="cube">
            <a:avLst>
              <a:gd name="adj" fmla="val 1236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.VnTimeH" panose="020B7200000000000000" pitchFamily="34" charset="0"/>
              </a:rPr>
              <a:t>phÊn mic</a:t>
            </a:r>
          </a:p>
        </p:txBody>
      </p:sp>
      <p:sp>
        <p:nvSpPr>
          <p:cNvPr id="10" name="AutoShape 16">
            <a:extLst>
              <a:ext uri="{FF2B5EF4-FFF2-40B4-BE49-F238E27FC236}">
                <a16:creationId xmlns:a16="http://schemas.microsoft.com/office/drawing/2014/main" id="{AED387FF-D9DB-475B-866D-D5D80A65A9B4}"/>
              </a:ext>
            </a:extLst>
          </p:cNvPr>
          <p:cNvSpPr>
            <a:spLocks noChangeArrowheads="1"/>
          </p:cNvSpPr>
          <p:nvPr/>
        </p:nvSpPr>
        <p:spPr bwMode="auto">
          <a:xfrm rot="17032102">
            <a:off x="3139940" y="5643391"/>
            <a:ext cx="130529" cy="774700"/>
          </a:xfrm>
          <a:prstGeom prst="can">
            <a:avLst>
              <a:gd name="adj" fmla="val 5212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.VnTime" panose="020B7200000000000000" pitchFamily="34" charset="0"/>
            </a:endParaRPr>
          </a:p>
        </p:txBody>
      </p:sp>
      <p:pic>
        <p:nvPicPr>
          <p:cNvPr id="11" name="Picture 35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8D89123D-CEB3-4CC2-87C7-85F449F22A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555">
            <a:off x="3076591" y="4225491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810D1-1A84-4C7A-B6EA-59511D3419BD}"/>
              </a:ext>
            </a:extLst>
          </p:cNvPr>
          <p:cNvGrpSpPr/>
          <p:nvPr/>
        </p:nvGrpSpPr>
        <p:grpSpPr>
          <a:xfrm>
            <a:off x="3830346" y="948843"/>
            <a:ext cx="3352800" cy="3886200"/>
            <a:chOff x="3830346" y="1865812"/>
            <a:chExt cx="3352800" cy="3886200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E69845AC-6DA2-48C2-9836-08083081F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346" y="1865812"/>
              <a:ext cx="3352800" cy="3886200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latin typeface=".VnTime" panose="020B7200000000000000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F8EDD75-B3F5-49AE-BCF4-5F23D640FF16}"/>
                </a:ext>
              </a:extLst>
            </p:cNvPr>
            <p:cNvGrpSpPr/>
            <p:nvPr/>
          </p:nvGrpSpPr>
          <p:grpSpPr>
            <a:xfrm>
              <a:off x="3952293" y="3616765"/>
              <a:ext cx="706962" cy="1009256"/>
              <a:chOff x="3880589" y="3646624"/>
              <a:chExt cx="706962" cy="100925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9CB8C4A-FC70-44C9-A33E-DC75C3C18314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60A2DC9A-4360-4506-9CDE-E3CD2C40E907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FA10595F-0E48-4A09-8EBD-EE04BC9549DF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30" name="Group 29">
                    <a:extLst>
                      <a:ext uri="{FF2B5EF4-FFF2-40B4-BE49-F238E27FC236}">
                        <a16:creationId xmlns:a16="http://schemas.microsoft.com/office/drawing/2014/main" id="{ECD99CE4-921B-4CF2-BDDA-AB936DC14B12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D5E42D9-7925-49C0-9628-98F35B9F2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05EBB223-B786-4396-B003-16AF1C9BD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2F35983B-A801-4435-A59F-80AEE5D38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8577559-8E28-4677-87D2-A228B53A2E5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A8BC6CF4-463A-4433-8B30-F114CCB178D5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DA1DE7B-8C86-4E8F-895D-BCDBBF1B357A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E8A834-766B-4AAB-A28C-153B5C7014AF}"/>
                </a:ext>
              </a:extLst>
            </p:cNvPr>
            <p:cNvGrpSpPr/>
            <p:nvPr/>
          </p:nvGrpSpPr>
          <p:grpSpPr>
            <a:xfrm>
              <a:off x="6365223" y="3469164"/>
              <a:ext cx="706962" cy="1009256"/>
              <a:chOff x="3880589" y="3646624"/>
              <a:chExt cx="706962" cy="1009256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18610C4-BC3B-448D-93E5-14CDD8674A1A}"/>
                  </a:ext>
                </a:extLst>
              </p:cNvPr>
              <p:cNvGrpSpPr/>
              <p:nvPr/>
            </p:nvGrpSpPr>
            <p:grpSpPr>
              <a:xfrm>
                <a:off x="3880589" y="3646624"/>
                <a:ext cx="706962" cy="1009256"/>
                <a:chOff x="3880589" y="3646624"/>
                <a:chExt cx="706962" cy="1009256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048A148-6AD4-4173-B60D-D0B226808D0C}"/>
                    </a:ext>
                  </a:extLst>
                </p:cNvPr>
                <p:cNvSpPr/>
                <p:nvPr/>
              </p:nvSpPr>
              <p:spPr>
                <a:xfrm>
                  <a:off x="4109663" y="3986373"/>
                  <a:ext cx="256854" cy="357027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C550966A-3634-43FC-894C-D122BF213452}"/>
                    </a:ext>
                  </a:extLst>
                </p:cNvPr>
                <p:cNvGrpSpPr/>
                <p:nvPr/>
              </p:nvGrpSpPr>
              <p:grpSpPr>
                <a:xfrm>
                  <a:off x="3880589" y="3646624"/>
                  <a:ext cx="706962" cy="1009256"/>
                  <a:chOff x="3880589" y="3646624"/>
                  <a:chExt cx="706962" cy="1009256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5842261C-DE78-465F-89E2-21988B7ECEC1}"/>
                      </a:ext>
                    </a:extLst>
                  </p:cNvPr>
                  <p:cNvGrpSpPr/>
                  <p:nvPr/>
                </p:nvGrpSpPr>
                <p:grpSpPr>
                  <a:xfrm>
                    <a:off x="3959166" y="3646624"/>
                    <a:ext cx="628385" cy="728688"/>
                    <a:chOff x="3959166" y="3646624"/>
                    <a:chExt cx="628385" cy="728688"/>
                  </a:xfrm>
                </p:grpSpPr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B6B16458-DD3B-4CDE-B1A7-49D7189E3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59166" y="3646624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70B328DF-1196-41C4-A13E-4CC337AD6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88240" y="3664000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0799D1E-7E15-495F-BFB8-9D757841C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8687" y="3973792"/>
                      <a:ext cx="288864" cy="401520"/>
                    </a:xfrm>
                    <a:prstGeom prst="ellipse">
                      <a:avLst/>
                    </a:prstGeom>
                    <a:solidFill>
                      <a:srgbClr val="FFCCFF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17690BDE-6570-47F5-85F8-1065544064C6}"/>
                      </a:ext>
                    </a:extLst>
                  </p:cNvPr>
                  <p:cNvSpPr/>
                  <p:nvPr/>
                </p:nvSpPr>
                <p:spPr>
                  <a:xfrm>
                    <a:off x="4180060" y="4298853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B9A0EE58-0AD0-41B0-9C73-B2441C5546DC}"/>
                      </a:ext>
                    </a:extLst>
                  </p:cNvPr>
                  <p:cNvSpPr/>
                  <p:nvPr/>
                </p:nvSpPr>
                <p:spPr>
                  <a:xfrm>
                    <a:off x="3880589" y="3986372"/>
                    <a:ext cx="256854" cy="357027"/>
                  </a:xfrm>
                  <a:prstGeom prst="ellipse">
                    <a:avLst/>
                  </a:prstGeom>
                  <a:solidFill>
                    <a:srgbClr val="FF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0AA5A1-4678-4A76-97DC-E2CAA78B3351}"/>
                  </a:ext>
                </a:extLst>
              </p:cNvPr>
              <p:cNvSpPr/>
              <p:nvPr/>
            </p:nvSpPr>
            <p:spPr>
              <a:xfrm>
                <a:off x="3945276" y="4178381"/>
                <a:ext cx="288864" cy="401520"/>
              </a:xfrm>
              <a:prstGeom prst="ellipse">
                <a:avLst/>
              </a:prstGeom>
              <a:solidFill>
                <a:srgbClr val="FF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6" name="Picture 32" descr="ARROPINK.GIF">
            <a:hlinkClick r:id="rId2" action="ppaction://hlinkfile"/>
            <a:extLst>
              <a:ext uri="{FF2B5EF4-FFF2-40B4-BE49-F238E27FC236}">
                <a16:creationId xmlns:a16="http://schemas.microsoft.com/office/drawing/2014/main" id="{BCEA5C02-5AA2-470A-9FE4-6A3D66D057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3497">
            <a:off x="2893524" y="2404318"/>
            <a:ext cx="1181100" cy="305629"/>
          </a:xfrm>
          <a:prstGeom prst="rect">
            <a:avLst/>
          </a:prstGeom>
          <a:solidFill>
            <a:srgbClr val="FFCCFF"/>
          </a:solidFill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49406C-7C87-4DEE-A982-4A01BDBF9ECB}"/>
              </a:ext>
            </a:extLst>
          </p:cNvPr>
          <p:cNvSpPr/>
          <p:nvPr/>
        </p:nvSpPr>
        <p:spPr>
          <a:xfrm>
            <a:off x="4030870" y="5688972"/>
            <a:ext cx="6629400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/>
              <a:t>Mặt</a:t>
            </a:r>
            <a:r>
              <a:rPr lang="en-US" sz="4000" b="1" dirty="0"/>
              <a:t> </a:t>
            </a:r>
            <a:r>
              <a:rPr lang="en-US" sz="4000" b="1" dirty="0" err="1"/>
              <a:t>hoa</a:t>
            </a:r>
            <a:r>
              <a:rPr lang="en-US" sz="4000" b="1" dirty="0"/>
              <a:t> da </a:t>
            </a:r>
            <a:r>
              <a:rPr lang="en-US" sz="4000" b="1" dirty="0" err="1"/>
              <a:t>phấn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3F49D-805E-4BAA-BA0A-7DA2B93D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980"/>
            <a:ext cx="12191999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CBB0CEE-E491-43DC-86A8-50D2191D670F}"/>
              </a:ext>
            </a:extLst>
          </p:cNvPr>
          <p:cNvSpPr txBox="1"/>
          <p:nvPr/>
        </p:nvSpPr>
        <p:spPr>
          <a:xfrm>
            <a:off x="4993242" y="1808252"/>
            <a:ext cx="20753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6035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spcAft>
                <a:spcPts val="600"/>
              </a:spcAft>
            </a:pP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lang="en-US" sz="2800" i="1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việc khó khăn hơn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62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Hình </vt:lpstr>
      <vt:lpstr>Hình </vt:lpstr>
      <vt:lpstr>Hình </vt:lpstr>
      <vt:lpstr>Hình </vt:lpstr>
      <vt:lpstr>Hình </vt:lpstr>
      <vt:lpstr>Hình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loài cỏ lạ</dc:creator>
  <cp:lastModifiedBy>loài cỏ lạ</cp:lastModifiedBy>
  <cp:revision>1</cp:revision>
  <dcterms:created xsi:type="dcterms:W3CDTF">2024-01-25T13:54:30Z</dcterms:created>
  <dcterms:modified xsi:type="dcterms:W3CDTF">2024-01-25T13:54:40Z</dcterms:modified>
</cp:coreProperties>
</file>