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1" r:id="rId6"/>
    <p:sldId id="260" r:id="rId7"/>
    <p:sldId id="259" r:id="rId8"/>
    <p:sldId id="258" r:id="rId9"/>
    <p:sldId id="269" r:id="rId10"/>
    <p:sldId id="270" r:id="rId11"/>
    <p:sldId id="271" r:id="rId12"/>
    <p:sldId id="272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8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79B1-67F1-84A8-524D-276710E96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663C3-AA12-AC18-E3E0-3A15D3C4F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43AE7-0BBD-F935-CAA0-A808C7EE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A8E1-B7A9-4E91-A0FF-1A2D10A220B9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F7DFB-0A67-8AE2-41FA-F3069205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8380F-8649-B997-EE3F-EA708964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ECD8-468C-49C4-8979-E5BAC07D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A17A-34C7-44B2-2DD0-FE6E1A57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17B50-2877-7355-2869-6191BFB63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99FD3-5544-2FBF-9526-49559E64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A8E1-B7A9-4E91-A0FF-1A2D10A220B9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91071-27F4-BF33-71AC-99E4D707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5687F-D4D1-83DF-3DDE-5CD899FC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ECD8-468C-49C4-8979-E5BAC07D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0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5BFC4A-AD89-34A9-525E-0E06F6631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12998-85CD-43CB-6076-1DBD554BA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F934E-D1FD-A055-B117-9D767C78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A8E1-B7A9-4E91-A0FF-1A2D10A220B9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344C4-EC92-68EF-1C84-2AA5439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DBAA-BE31-C3D7-50F1-563DCE70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ECD8-468C-49C4-8979-E5BAC07D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9BE1-734D-ECB2-CAD1-28DB4DB6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F5E5B-F488-ADBB-A472-B97DA43A8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9AB39-4CA7-EBE8-E35C-6EDCAC2C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A8E1-B7A9-4E91-A0FF-1A2D10A220B9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35955-035F-E3ED-75ED-47D06C83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EBAB-8450-8487-2D1E-924884F6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ECD8-468C-49C4-8979-E5BAC07D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7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BEF2-2752-8849-3491-C696A2A6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A52B1-F4CE-BC78-C57F-CE09DE4E9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AC315-59F3-44D8-848E-A44C76AB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A8E1-B7A9-4E91-A0FF-1A2D10A220B9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7869-3D5E-6D90-451D-1C9562ED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AFCB3-9057-EB22-6B24-EE52691D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ECD8-468C-49C4-8979-E5BAC07D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9A886-B479-D259-8185-A9B7A533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D3B0D-40C3-184F-93CC-520A609DB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42867-92A4-D87E-41DA-D67588C27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064F5-D09E-DBE6-9D65-5A7F0B1FD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A8E1-B7A9-4E91-A0FF-1A2D10A220B9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1C966-5418-F9C7-0BBD-D2A4C1D0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A19E0-B0E0-FDC8-CC65-4FC1BE2C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ECD8-468C-49C4-8979-E5BAC07D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4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6A85-BC9F-BD2B-2517-573BE41C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FD276-DDCD-D065-9014-152C393FE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AFFC5-D4AF-54CE-BA7A-A03F8C60D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D38FF-9C21-1200-42B9-B03BB2B7E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B6021-0EBB-06E7-438B-F18A09EDC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013D0-0DF1-7206-EFBA-D67F4593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A8E1-B7A9-4E91-A0FF-1A2D10A220B9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E321B8-440E-E691-A996-710E7334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6D674-CB3D-311F-C214-65C008C6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ECD8-468C-49C4-8979-E5BAC07D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7058-6E99-EAD1-2D37-B849983F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C61A4-5B93-BE91-137B-EE83968B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A8E1-B7A9-4E91-A0FF-1A2D10A220B9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7B7D8-05C2-73A2-7161-9CA73FED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F49B2-7028-E0F5-8E33-E58BCC1D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ECD8-468C-49C4-8979-E5BAC07D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5E58C6-074C-E1D2-F362-3D8DD7D5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A8E1-B7A9-4E91-A0FF-1A2D10A220B9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D9E362-F5FA-D042-ED23-68A94783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EF2F4-DF60-F0E8-BFB5-5C69FEF9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ECD8-468C-49C4-8979-E5BAC07D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9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1641-1A21-8973-F5C7-54D4765B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3315-4C7C-00D3-A2A9-90F094B2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7323D-E6CC-398C-0050-C8F7ACDA6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BA29E-7008-A65B-FAED-43052287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A8E1-B7A9-4E91-A0FF-1A2D10A220B9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48A0B-E728-A2F2-CC22-5381D722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521B9-50C0-EF91-CE29-FEB8BFCF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ECD8-468C-49C4-8979-E5BAC07D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7D89-60AC-0F36-2C3C-470D3447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A2448-7161-A9C9-F32A-E7EF085F6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11141-E6DB-0B30-9723-1C2196CA5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9BB9D-EE63-8DA4-8D00-B6D7AE6F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A8E1-B7A9-4E91-A0FF-1A2D10A220B9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C8507-065B-C707-FFA4-2757BFF7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58DB6-03A9-F244-8D7F-238FA433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ECD8-468C-49C4-8979-E5BAC07D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0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AADC2-6080-2052-33C5-1A127E6D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91C87-D1A6-B538-3530-378431A54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A7CB4-9094-5B90-DB7F-603C1ADBE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A8E1-B7A9-4E91-A0FF-1A2D10A220B9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294A6-F261-6F35-3108-CAF758B11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9B00D-5B90-E795-20C1-DABF7CC2A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ECD8-468C-49C4-8979-E5BAC07D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file:///C:\Documents%20and%20Settings\VI%20TINH%20MULTI\My%20Documents\Downloads\ClipArt\Anhdong\kyhieu\ARROPINK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4A8E-7178-FC0C-C952-9CD90EC327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A4B86-D582-2CA7-6551-EA7D1D002E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7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804B90-44A4-4764-9DA0-A380CB3E31E3}"/>
              </a:ext>
            </a:extLst>
          </p:cNvPr>
          <p:cNvSpPr txBox="1"/>
          <p:nvPr/>
        </p:nvSpPr>
        <p:spPr>
          <a:xfrm>
            <a:off x="387849" y="214447"/>
            <a:ext cx="1141715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B5F64-9577-49F6-91FD-2F3117C73804}"/>
              </a:ext>
            </a:extLst>
          </p:cNvPr>
          <p:cNvSpPr txBox="1"/>
          <p:nvPr/>
        </p:nvSpPr>
        <p:spPr>
          <a:xfrm>
            <a:off x="521414" y="1482156"/>
            <a:ext cx="6200454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E8AD9-2BF3-4871-9551-8A80E01CE791}"/>
              </a:ext>
            </a:extLst>
          </p:cNvPr>
          <p:cNvSpPr txBox="1"/>
          <p:nvPr/>
        </p:nvSpPr>
        <p:spPr>
          <a:xfrm>
            <a:off x="3601093" y="1482156"/>
            <a:ext cx="297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848A7-9B2C-4364-B0DE-B1F4471E6EEE}"/>
              </a:ext>
            </a:extLst>
          </p:cNvPr>
          <p:cNvSpPr txBox="1"/>
          <p:nvPr/>
        </p:nvSpPr>
        <p:spPr>
          <a:xfrm>
            <a:off x="3673011" y="2053146"/>
            <a:ext cx="2653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341D7-0113-4C64-8146-BA133DEC48BF}"/>
              </a:ext>
            </a:extLst>
          </p:cNvPr>
          <p:cNvSpPr txBox="1"/>
          <p:nvPr/>
        </p:nvSpPr>
        <p:spPr>
          <a:xfrm>
            <a:off x="1086491" y="4679037"/>
            <a:ext cx="620045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5A0BA8-015D-4486-AD6F-7C7BECE59E19}"/>
              </a:ext>
            </a:extLst>
          </p:cNvPr>
          <p:cNvSpPr txBox="1"/>
          <p:nvPr/>
        </p:nvSpPr>
        <p:spPr>
          <a:xfrm>
            <a:off x="1444374" y="4679037"/>
            <a:ext cx="468929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gang</a:t>
            </a:r>
            <a:endParaRPr lang="en-US" sz="20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2F037B-6ED6-4B61-948E-975FFA08BEB0}"/>
              </a:ext>
            </a:extLst>
          </p:cNvPr>
          <p:cNvSpPr txBox="1"/>
          <p:nvPr/>
        </p:nvSpPr>
        <p:spPr>
          <a:xfrm>
            <a:off x="606176" y="2614617"/>
            <a:ext cx="11198831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C28603-87AC-415C-B529-B4B926FB36EF}"/>
              </a:ext>
            </a:extLst>
          </p:cNvPr>
          <p:cNvSpPr txBox="1"/>
          <p:nvPr/>
        </p:nvSpPr>
        <p:spPr>
          <a:xfrm>
            <a:off x="736742" y="5593579"/>
            <a:ext cx="1071851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5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AD3ADC-F9A4-4410-B1E7-319DEA9B37A8}"/>
              </a:ext>
            </a:extLst>
          </p:cNvPr>
          <p:cNvSpPr txBox="1"/>
          <p:nvPr/>
        </p:nvSpPr>
        <p:spPr>
          <a:xfrm>
            <a:off x="387849" y="214447"/>
            <a:ext cx="1141715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3E7E1-DE9C-4A69-9599-DF1E5FA19C2E}"/>
              </a:ext>
            </a:extLst>
          </p:cNvPr>
          <p:cNvSpPr txBox="1"/>
          <p:nvPr/>
        </p:nvSpPr>
        <p:spPr>
          <a:xfrm>
            <a:off x="480315" y="1653462"/>
            <a:ext cx="7266398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E70EB-5469-471F-87BF-2C7E7E871143}"/>
              </a:ext>
            </a:extLst>
          </p:cNvPr>
          <p:cNvSpPr txBox="1"/>
          <p:nvPr/>
        </p:nvSpPr>
        <p:spPr>
          <a:xfrm>
            <a:off x="4090612" y="1646875"/>
            <a:ext cx="3300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tát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7A8DA8-7834-4990-9EA3-0577F95C5BC1}"/>
              </a:ext>
            </a:extLst>
          </p:cNvPr>
          <p:cNvSpPr txBox="1"/>
          <p:nvPr/>
        </p:nvSpPr>
        <p:spPr>
          <a:xfrm>
            <a:off x="685799" y="2537377"/>
            <a:ext cx="11006192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066EC-E79D-4081-8137-F4D319BB2E61}"/>
              </a:ext>
            </a:extLst>
          </p:cNvPr>
          <p:cNvSpPr txBox="1"/>
          <p:nvPr/>
        </p:nvSpPr>
        <p:spPr>
          <a:xfrm>
            <a:off x="480315" y="3893858"/>
            <a:ext cx="1121167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ADD5D7-FC03-4121-BCAA-FB0AD85B7B3F}"/>
              </a:ext>
            </a:extLst>
          </p:cNvPr>
          <p:cNvSpPr txBox="1"/>
          <p:nvPr/>
        </p:nvSpPr>
        <p:spPr>
          <a:xfrm>
            <a:off x="839912" y="5250339"/>
            <a:ext cx="5982128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FD08B7-79ED-4417-8E66-B119413E6401}"/>
              </a:ext>
            </a:extLst>
          </p:cNvPr>
          <p:cNvSpPr txBox="1"/>
          <p:nvPr/>
        </p:nvSpPr>
        <p:spPr>
          <a:xfrm>
            <a:off x="6822040" y="5535834"/>
            <a:ext cx="186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944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9C732-C08E-48A9-880D-704D344C3554}"/>
              </a:ext>
            </a:extLst>
          </p:cNvPr>
          <p:cNvSpPr txBox="1"/>
          <p:nvPr/>
        </p:nvSpPr>
        <p:spPr>
          <a:xfrm>
            <a:off x="71922" y="72348"/>
            <a:ext cx="1121167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F22B2-5E76-4149-A737-34E251023A5C}"/>
              </a:ext>
            </a:extLst>
          </p:cNvPr>
          <p:cNvSpPr txBox="1"/>
          <p:nvPr/>
        </p:nvSpPr>
        <p:spPr>
          <a:xfrm>
            <a:off x="233735" y="988463"/>
            <a:ext cx="834518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1A32D-0F6D-4E76-A9FF-497775A15C57}"/>
              </a:ext>
            </a:extLst>
          </p:cNvPr>
          <p:cNvSpPr txBox="1"/>
          <p:nvPr/>
        </p:nvSpPr>
        <p:spPr>
          <a:xfrm>
            <a:off x="8578921" y="1050282"/>
            <a:ext cx="2314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FFAB4-1100-4A87-A702-9D3ABD3638BB}"/>
              </a:ext>
            </a:extLst>
          </p:cNvPr>
          <p:cNvSpPr txBox="1"/>
          <p:nvPr/>
        </p:nvSpPr>
        <p:spPr>
          <a:xfrm>
            <a:off x="233735" y="1597872"/>
            <a:ext cx="6125967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ghê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76DE2-F56D-40F9-926D-4B13310667B5}"/>
              </a:ext>
            </a:extLst>
          </p:cNvPr>
          <p:cNvSpPr txBox="1"/>
          <p:nvPr/>
        </p:nvSpPr>
        <p:spPr>
          <a:xfrm>
            <a:off x="5275784" y="1951932"/>
            <a:ext cx="2155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7FC0D1-3D11-4702-B994-55E078CCE859}"/>
              </a:ext>
            </a:extLst>
          </p:cNvPr>
          <p:cNvSpPr txBox="1"/>
          <p:nvPr/>
        </p:nvSpPr>
        <p:spPr>
          <a:xfrm>
            <a:off x="233735" y="2758719"/>
            <a:ext cx="11608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vèo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39E7F-6A99-4B20-B668-7AD94F7AEC02}"/>
              </a:ext>
            </a:extLst>
          </p:cNvPr>
          <p:cNvSpPr txBox="1"/>
          <p:nvPr/>
        </p:nvSpPr>
        <p:spPr>
          <a:xfrm>
            <a:off x="617309" y="3281939"/>
            <a:ext cx="2314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A7B449-3FB7-4E46-B4F6-1460D0618E8A}"/>
              </a:ext>
            </a:extLst>
          </p:cNvPr>
          <p:cNvSpPr txBox="1"/>
          <p:nvPr/>
        </p:nvSpPr>
        <p:spPr>
          <a:xfrm>
            <a:off x="71922" y="3805159"/>
            <a:ext cx="12191999" cy="3040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4DC514F-BC71-4FB0-9369-82C764CB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944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9C732-C08E-48A9-880D-704D344C3554}"/>
              </a:ext>
            </a:extLst>
          </p:cNvPr>
          <p:cNvSpPr txBox="1"/>
          <p:nvPr/>
        </p:nvSpPr>
        <p:spPr>
          <a:xfrm>
            <a:off x="71922" y="72348"/>
            <a:ext cx="1121167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F22B2-5E76-4149-A737-34E251023A5C}"/>
              </a:ext>
            </a:extLst>
          </p:cNvPr>
          <p:cNvSpPr txBox="1"/>
          <p:nvPr/>
        </p:nvSpPr>
        <p:spPr>
          <a:xfrm>
            <a:off x="349323" y="1179353"/>
            <a:ext cx="261220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nẫu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1A32D-0F6D-4E76-A9FF-497775A15C57}"/>
              </a:ext>
            </a:extLst>
          </p:cNvPr>
          <p:cNvSpPr txBox="1"/>
          <p:nvPr/>
        </p:nvSpPr>
        <p:spPr>
          <a:xfrm>
            <a:off x="3290301" y="1135030"/>
            <a:ext cx="8783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nẫu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ruột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FFAB4-1100-4A87-A702-9D3ABD3638BB}"/>
              </a:ext>
            </a:extLst>
          </p:cNvPr>
          <p:cNvSpPr txBox="1"/>
          <p:nvPr/>
        </p:nvSpPr>
        <p:spPr>
          <a:xfrm>
            <a:off x="349324" y="2011040"/>
            <a:ext cx="322865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76DE2-F56D-40F9-926D-4B13310667B5}"/>
              </a:ext>
            </a:extLst>
          </p:cNvPr>
          <p:cNvSpPr txBox="1"/>
          <p:nvPr/>
        </p:nvSpPr>
        <p:spPr>
          <a:xfrm>
            <a:off x="3613087" y="2028836"/>
            <a:ext cx="776084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Nghe tin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7FC0D1-3D11-4702-B994-55E078CCE859}"/>
              </a:ext>
            </a:extLst>
          </p:cNvPr>
          <p:cNvSpPr txBox="1"/>
          <p:nvPr/>
        </p:nvSpPr>
        <p:spPr>
          <a:xfrm>
            <a:off x="349323" y="2902806"/>
            <a:ext cx="1160894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39E7F-6A99-4B20-B668-7AD94F7AEC02}"/>
              </a:ext>
            </a:extLst>
          </p:cNvPr>
          <p:cNvSpPr txBox="1"/>
          <p:nvPr/>
        </p:nvSpPr>
        <p:spPr>
          <a:xfrm>
            <a:off x="2762042" y="2901381"/>
            <a:ext cx="9584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Nam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0A408-0EC4-43F2-A700-3BDB68145390}"/>
              </a:ext>
            </a:extLst>
          </p:cNvPr>
          <p:cNvSpPr txBox="1"/>
          <p:nvPr/>
        </p:nvSpPr>
        <p:spPr>
          <a:xfrm>
            <a:off x="291529" y="3790899"/>
            <a:ext cx="1160894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Mệt đứt hơi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24ADDE-DC3E-42F3-87BE-6F701ACFA23A}"/>
              </a:ext>
            </a:extLst>
          </p:cNvPr>
          <p:cNvSpPr txBox="1"/>
          <p:nvPr/>
        </p:nvSpPr>
        <p:spPr>
          <a:xfrm>
            <a:off x="2678991" y="3804797"/>
            <a:ext cx="73588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9668C4-35F4-4C8F-A865-53A0F048B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A5009-7755-4B7A-8EBD-8D97084D69FD}"/>
              </a:ext>
            </a:extLst>
          </p:cNvPr>
          <p:cNvSpPr txBox="1"/>
          <p:nvPr/>
        </p:nvSpPr>
        <p:spPr>
          <a:xfrm>
            <a:off x="3147317" y="463830"/>
            <a:ext cx="5897366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AA010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ĐUỔI HÌNH BẮT CHỮ</a:t>
            </a:r>
            <a:endParaRPr lang="en-US" sz="2400" b="1" dirty="0">
              <a:solidFill>
                <a:srgbClr val="AA010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27920-8669-4835-BA48-64CD1FA6C7D9}"/>
              </a:ext>
            </a:extLst>
          </p:cNvPr>
          <p:cNvSpPr txBox="1"/>
          <p:nvPr/>
        </p:nvSpPr>
        <p:spPr>
          <a:xfrm>
            <a:off x="3147316" y="1427888"/>
            <a:ext cx="8102885" cy="2608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slide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h 1.png">
            <a:extLst>
              <a:ext uri="{FF2B5EF4-FFF2-40B4-BE49-F238E27FC236}">
                <a16:creationId xmlns:a16="http://schemas.microsoft.com/office/drawing/2014/main" id="{96C2C94E-B13A-46C7-8A84-D87C7FED1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6218" y="1333500"/>
            <a:ext cx="6278563" cy="4191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Ba </a:t>
            </a:r>
            <a:r>
              <a:rPr lang="en-US" sz="4000" b="1" dirty="0" err="1"/>
              <a:t>chân</a:t>
            </a:r>
            <a:r>
              <a:rPr lang="en-US" sz="4000" b="1" dirty="0"/>
              <a:t> </a:t>
            </a:r>
            <a:r>
              <a:rPr lang="en-US" sz="4000" b="1" dirty="0" err="1"/>
              <a:t>bốn</a:t>
            </a:r>
            <a:r>
              <a:rPr lang="en-US" sz="4000" b="1" dirty="0"/>
              <a:t> </a:t>
            </a:r>
            <a:r>
              <a:rPr lang="en-US" sz="4000" b="1" dirty="0" err="1"/>
              <a:t>cẳng</a:t>
            </a:r>
            <a:endParaRPr lang="en-US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7F869-9F0E-49D3-93BC-9E3643089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CFA84F-46D9-49AF-8925-7B435600217A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Ba </a:t>
            </a:r>
            <a:r>
              <a:rPr lang="en-US" sz="4000" b="1" dirty="0" err="1"/>
              <a:t>chân</a:t>
            </a:r>
            <a:r>
              <a:rPr lang="en-US" sz="4000" b="1" dirty="0"/>
              <a:t> </a:t>
            </a:r>
            <a:r>
              <a:rPr lang="en-US" sz="4000" b="1" dirty="0" err="1"/>
              <a:t>bốn</a:t>
            </a:r>
            <a:r>
              <a:rPr lang="en-US" sz="4000" b="1" dirty="0"/>
              <a:t> </a:t>
            </a:r>
            <a:r>
              <a:rPr lang="en-US" sz="4000" b="1" dirty="0" err="1"/>
              <a:t>cẳng</a:t>
            </a:r>
            <a:endParaRPr 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60C90-3AFA-4E77-BCE1-A0FAE193F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06" y="1219200"/>
            <a:ext cx="8989887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55E065-5388-4601-8EC2-C3CCDDED6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CBF33-9A85-4A86-A8F6-874B92D0FE2E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777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Đao</a:t>
            </a:r>
            <a:r>
              <a:rPr lang="en-US" sz="4000" b="1" dirty="0"/>
              <a:t> to </a:t>
            </a:r>
            <a:r>
              <a:rPr lang="en-US" sz="4000" b="1" dirty="0" err="1"/>
              <a:t>búa</a:t>
            </a:r>
            <a:r>
              <a:rPr lang="en-US" sz="4000" b="1" dirty="0"/>
              <a:t> </a:t>
            </a:r>
            <a:r>
              <a:rPr lang="en-US" sz="4000" b="1" dirty="0" err="1"/>
              <a:t>lớn</a:t>
            </a:r>
            <a:endParaRPr 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10CE0-0DB2-4960-BC28-8EAC05E3B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66" y="1419705"/>
            <a:ext cx="9596063" cy="4282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F32D5E-58F6-4C4E-BAF1-B9727F90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FCDF0-C645-46AA-8D34-9A09A1DCCF5E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5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Cãi</a:t>
            </a:r>
            <a:r>
              <a:rPr lang="en-US" sz="4000" b="1" dirty="0"/>
              <a:t> </a:t>
            </a:r>
            <a:r>
              <a:rPr lang="en-US" sz="4000" b="1" dirty="0" err="1"/>
              <a:t>chày</a:t>
            </a:r>
            <a:r>
              <a:rPr lang="en-US" sz="4000" b="1" dirty="0"/>
              <a:t> </a:t>
            </a:r>
            <a:r>
              <a:rPr lang="en-US" sz="4000" b="1" dirty="0" err="1"/>
              <a:t>cãi</a:t>
            </a:r>
            <a:r>
              <a:rPr lang="en-US" sz="4000" b="1" dirty="0"/>
              <a:t> </a:t>
            </a:r>
            <a:r>
              <a:rPr lang="en-US" sz="4000" b="1" dirty="0" err="1"/>
              <a:t>cối</a:t>
            </a:r>
            <a:endParaRPr lang="en-US" sz="4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A0ED9-421A-40CD-826D-56E07B00F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64" y="1391927"/>
            <a:ext cx="8928242" cy="4022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01002C-C2BD-4AD1-B673-D253A95C5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E23F68-4B6A-4384-A4B3-3CE2E206991A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443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468456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3429000" y="5743254"/>
            <a:ext cx="6629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8CD08-EE8F-4A34-B8DE-AAD16FCB5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69" y="1521351"/>
            <a:ext cx="4850991" cy="3143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EDD169-A248-410F-B0A2-3476F91C4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5373">
            <a:off x="1703863" y="1959978"/>
            <a:ext cx="5400354" cy="1580064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4E091684-1B86-462F-A95F-90DDAB7D70AC}"/>
              </a:ext>
            </a:extLst>
          </p:cNvPr>
          <p:cNvSpPr/>
          <p:nvPr/>
        </p:nvSpPr>
        <p:spPr>
          <a:xfrm rot="1730867">
            <a:off x="9408137" y="179841"/>
            <a:ext cx="397908" cy="234349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F80E0F8-F157-4C45-B378-2E102F006BCC}"/>
              </a:ext>
            </a:extLst>
          </p:cNvPr>
          <p:cNvSpPr/>
          <p:nvPr/>
        </p:nvSpPr>
        <p:spPr>
          <a:xfrm rot="4329075">
            <a:off x="5999726" y="184467"/>
            <a:ext cx="380174" cy="206946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83C400D-9BD8-4519-BD1F-FB033B45D8B2}"/>
              </a:ext>
            </a:extLst>
          </p:cNvPr>
          <p:cNvSpPr/>
          <p:nvPr/>
        </p:nvSpPr>
        <p:spPr>
          <a:xfrm rot="18290508">
            <a:off x="6707565" y="753372"/>
            <a:ext cx="474109" cy="428058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8F514-A8F8-4898-8289-6579B0EC9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1A64FB-A8E8-4F63-BBE6-B0AE50F50914}"/>
              </a:ext>
            </a:extLst>
          </p:cNvPr>
          <p:cNvSpPr txBox="1"/>
          <p:nvPr/>
        </p:nvSpPr>
        <p:spPr>
          <a:xfrm>
            <a:off x="4993243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8031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A43C5F-975F-4A91-98AD-147D149517DF}"/>
              </a:ext>
            </a:extLst>
          </p:cNvPr>
          <p:cNvSpPr txBox="1"/>
          <p:nvPr/>
        </p:nvSpPr>
        <p:spPr>
          <a:xfrm>
            <a:off x="0" y="17980"/>
            <a:ext cx="12192000" cy="66114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AutoShape 14" descr="Dark horizontal">
            <a:extLst>
              <a:ext uri="{FF2B5EF4-FFF2-40B4-BE49-F238E27FC236}">
                <a16:creationId xmlns:a16="http://schemas.microsoft.com/office/drawing/2014/main" id="{0B28D053-15A3-401A-8B61-B76C1BA96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21292"/>
            <a:ext cx="2057400" cy="1146108"/>
          </a:xfrm>
          <a:prstGeom prst="cube">
            <a:avLst>
              <a:gd name="adj" fmla="val 12361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TimeH" panose="020B7200000000000000" pitchFamily="34" charset="0"/>
              </a:rPr>
              <a:t>phÊn mic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AED387FF-D9DB-475B-866D-D5D80A65A9B4}"/>
              </a:ext>
            </a:extLst>
          </p:cNvPr>
          <p:cNvSpPr>
            <a:spLocks noChangeArrowheads="1"/>
          </p:cNvSpPr>
          <p:nvPr/>
        </p:nvSpPr>
        <p:spPr bwMode="auto">
          <a:xfrm rot="17032102">
            <a:off x="3139940" y="5643391"/>
            <a:ext cx="130529" cy="774700"/>
          </a:xfrm>
          <a:prstGeom prst="can">
            <a:avLst>
              <a:gd name="adj" fmla="val 5212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pic>
        <p:nvPicPr>
          <p:cNvPr id="11" name="Picture 35" descr="ARROPINK.GIF">
            <a:hlinkClick r:id="rId2" action="ppaction://hlinkfile"/>
            <a:extLst>
              <a:ext uri="{FF2B5EF4-FFF2-40B4-BE49-F238E27FC236}">
                <a16:creationId xmlns:a16="http://schemas.microsoft.com/office/drawing/2014/main" id="{8D89123D-CEB3-4CC2-87C7-85F449F22A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555">
            <a:off x="3076591" y="4225491"/>
            <a:ext cx="1181100" cy="305629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B810D1-1A84-4C7A-B6EA-59511D3419BD}"/>
              </a:ext>
            </a:extLst>
          </p:cNvPr>
          <p:cNvGrpSpPr/>
          <p:nvPr/>
        </p:nvGrpSpPr>
        <p:grpSpPr>
          <a:xfrm>
            <a:off x="3830346" y="948843"/>
            <a:ext cx="3352800" cy="3886200"/>
            <a:chOff x="3830346" y="1865812"/>
            <a:chExt cx="3352800" cy="3886200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E69845AC-6DA2-48C2-9836-08083081F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346" y="1865812"/>
              <a:ext cx="3352800" cy="3886200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.VnTime" panose="020B7200000000000000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F8EDD75-B3F5-49AE-BCF4-5F23D640FF16}"/>
                </a:ext>
              </a:extLst>
            </p:cNvPr>
            <p:cNvGrpSpPr/>
            <p:nvPr/>
          </p:nvGrpSpPr>
          <p:grpSpPr>
            <a:xfrm>
              <a:off x="3952293" y="3616765"/>
              <a:ext cx="706962" cy="1009256"/>
              <a:chOff x="3880589" y="3646624"/>
              <a:chExt cx="706962" cy="100925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9CB8C4A-FC70-44C9-A33E-DC75C3C18314}"/>
                  </a:ext>
                </a:extLst>
              </p:cNvPr>
              <p:cNvGrpSpPr/>
              <p:nvPr/>
            </p:nvGrpSpPr>
            <p:grpSpPr>
              <a:xfrm>
                <a:off x="3880589" y="3646624"/>
                <a:ext cx="706962" cy="1009256"/>
                <a:chOff x="3880589" y="3646624"/>
                <a:chExt cx="706962" cy="1009256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60A2DC9A-4360-4506-9CDE-E3CD2C40E907}"/>
                    </a:ext>
                  </a:extLst>
                </p:cNvPr>
                <p:cNvSpPr/>
                <p:nvPr/>
              </p:nvSpPr>
              <p:spPr>
                <a:xfrm>
                  <a:off x="4109663" y="3986373"/>
                  <a:ext cx="256854" cy="357027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FA10595F-0E48-4A09-8EBD-EE04BC9549DF}"/>
                    </a:ext>
                  </a:extLst>
                </p:cNvPr>
                <p:cNvGrpSpPr/>
                <p:nvPr/>
              </p:nvGrpSpPr>
              <p:grpSpPr>
                <a:xfrm>
                  <a:off x="3880589" y="3646624"/>
                  <a:ext cx="706962" cy="1009256"/>
                  <a:chOff x="3880589" y="3646624"/>
                  <a:chExt cx="706962" cy="1009256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ECD99CE4-921B-4CF2-BDDA-AB936DC14B12}"/>
                      </a:ext>
                    </a:extLst>
                  </p:cNvPr>
                  <p:cNvGrpSpPr/>
                  <p:nvPr/>
                </p:nvGrpSpPr>
                <p:grpSpPr>
                  <a:xfrm>
                    <a:off x="3959166" y="3646624"/>
                    <a:ext cx="628385" cy="728688"/>
                    <a:chOff x="3959166" y="3646624"/>
                    <a:chExt cx="628385" cy="728688"/>
                  </a:xfrm>
                </p:grpSpPr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3D5E42D9-7925-49C0-9628-98F35B9F2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9166" y="3646624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05EBB223-B786-4396-B003-16AF1C9BD2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8240" y="3664000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2F35983B-A801-4435-A59F-80AEE5D38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8687" y="3973792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78577559-8E28-4677-87D2-A228B53A2E56}"/>
                      </a:ext>
                    </a:extLst>
                  </p:cNvPr>
                  <p:cNvSpPr/>
                  <p:nvPr/>
                </p:nvSpPr>
                <p:spPr>
                  <a:xfrm>
                    <a:off x="4180060" y="4298853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A8BC6CF4-463A-4433-8B30-F114CCB178D5}"/>
                      </a:ext>
                    </a:extLst>
                  </p:cNvPr>
                  <p:cNvSpPr/>
                  <p:nvPr/>
                </p:nvSpPr>
                <p:spPr>
                  <a:xfrm>
                    <a:off x="3880589" y="3986372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DA1DE7B-8C86-4E8F-895D-BCDBBF1B357A}"/>
                  </a:ext>
                </a:extLst>
              </p:cNvPr>
              <p:cNvSpPr/>
              <p:nvPr/>
            </p:nvSpPr>
            <p:spPr>
              <a:xfrm>
                <a:off x="3945276" y="4178381"/>
                <a:ext cx="288864" cy="401520"/>
              </a:xfrm>
              <a:prstGeom prst="ellipse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E8A834-766B-4AAB-A28C-153B5C7014AF}"/>
                </a:ext>
              </a:extLst>
            </p:cNvPr>
            <p:cNvGrpSpPr/>
            <p:nvPr/>
          </p:nvGrpSpPr>
          <p:grpSpPr>
            <a:xfrm>
              <a:off x="6365223" y="3469164"/>
              <a:ext cx="706962" cy="1009256"/>
              <a:chOff x="3880589" y="3646624"/>
              <a:chExt cx="706962" cy="100925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18610C4-BC3B-448D-93E5-14CDD8674A1A}"/>
                  </a:ext>
                </a:extLst>
              </p:cNvPr>
              <p:cNvGrpSpPr/>
              <p:nvPr/>
            </p:nvGrpSpPr>
            <p:grpSpPr>
              <a:xfrm>
                <a:off x="3880589" y="3646624"/>
                <a:ext cx="706962" cy="1009256"/>
                <a:chOff x="3880589" y="3646624"/>
                <a:chExt cx="706962" cy="1009256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048A148-6AD4-4173-B60D-D0B226808D0C}"/>
                    </a:ext>
                  </a:extLst>
                </p:cNvPr>
                <p:cNvSpPr/>
                <p:nvPr/>
              </p:nvSpPr>
              <p:spPr>
                <a:xfrm>
                  <a:off x="4109663" y="3986373"/>
                  <a:ext cx="256854" cy="357027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C550966A-3634-43FC-894C-D122BF213452}"/>
                    </a:ext>
                  </a:extLst>
                </p:cNvPr>
                <p:cNvGrpSpPr/>
                <p:nvPr/>
              </p:nvGrpSpPr>
              <p:grpSpPr>
                <a:xfrm>
                  <a:off x="3880589" y="3646624"/>
                  <a:ext cx="706962" cy="1009256"/>
                  <a:chOff x="3880589" y="3646624"/>
                  <a:chExt cx="706962" cy="1009256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5842261C-DE78-465F-89E2-21988B7ECEC1}"/>
                      </a:ext>
                    </a:extLst>
                  </p:cNvPr>
                  <p:cNvGrpSpPr/>
                  <p:nvPr/>
                </p:nvGrpSpPr>
                <p:grpSpPr>
                  <a:xfrm>
                    <a:off x="3959166" y="3646624"/>
                    <a:ext cx="628385" cy="728688"/>
                    <a:chOff x="3959166" y="3646624"/>
                    <a:chExt cx="628385" cy="728688"/>
                  </a:xfrm>
                </p:grpSpPr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B6B16458-DD3B-4CDE-B1A7-49D7189E3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9166" y="3646624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70B328DF-1196-41C4-A13E-4CC337AD6B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8240" y="3664000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70799D1E-7E15-495F-BFB8-9D757841C0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8687" y="3973792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17690BDE-6570-47F5-85F8-1065544064C6}"/>
                      </a:ext>
                    </a:extLst>
                  </p:cNvPr>
                  <p:cNvSpPr/>
                  <p:nvPr/>
                </p:nvSpPr>
                <p:spPr>
                  <a:xfrm>
                    <a:off x="4180060" y="4298853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B9A0EE58-0AD0-41B0-9C73-B2441C5546DC}"/>
                      </a:ext>
                    </a:extLst>
                  </p:cNvPr>
                  <p:cNvSpPr/>
                  <p:nvPr/>
                </p:nvSpPr>
                <p:spPr>
                  <a:xfrm>
                    <a:off x="3880589" y="3986372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C0AA5A1-4678-4A76-97DC-E2CAA78B3351}"/>
                  </a:ext>
                </a:extLst>
              </p:cNvPr>
              <p:cNvSpPr/>
              <p:nvPr/>
            </p:nvSpPr>
            <p:spPr>
              <a:xfrm>
                <a:off x="3945276" y="4178381"/>
                <a:ext cx="288864" cy="401520"/>
              </a:xfrm>
              <a:prstGeom prst="ellipse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2" descr="ARROPINK.GIF">
            <a:hlinkClick r:id="rId2" action="ppaction://hlinkfile"/>
            <a:extLst>
              <a:ext uri="{FF2B5EF4-FFF2-40B4-BE49-F238E27FC236}">
                <a16:creationId xmlns:a16="http://schemas.microsoft.com/office/drawing/2014/main" id="{BCEA5C02-5AA2-470A-9FE4-6A3D66D057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3497">
            <a:off x="2893524" y="2404318"/>
            <a:ext cx="1181100" cy="305629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4030870" y="5688972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Mặt</a:t>
            </a:r>
            <a:r>
              <a:rPr lang="en-US" sz="4000" b="1" dirty="0"/>
              <a:t> </a:t>
            </a:r>
            <a:r>
              <a:rPr lang="en-US" sz="4000" b="1" dirty="0" err="1"/>
              <a:t>hoa</a:t>
            </a:r>
            <a:r>
              <a:rPr lang="en-US" sz="4000" b="1" dirty="0"/>
              <a:t> da </a:t>
            </a:r>
            <a:r>
              <a:rPr lang="en-US" sz="4000" b="1" dirty="0" err="1"/>
              <a:t>phấn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3F49D-805E-4BAA-BA0A-7DA2B93D6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980"/>
            <a:ext cx="12191999" cy="685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CBB0CEE-E491-43DC-86A8-50D2191D670F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6035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82D97-DFB7-4355-B3A5-7BB54AE17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A5009-7755-4B7A-8EBD-8D97084D69FD}"/>
              </a:ext>
            </a:extLst>
          </p:cNvPr>
          <p:cNvSpPr txBox="1"/>
          <p:nvPr/>
        </p:nvSpPr>
        <p:spPr>
          <a:xfrm>
            <a:off x="1695237" y="2939902"/>
            <a:ext cx="9195371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TIẾNG VIỆT – SGK TRANG 13, 14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658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Hình </vt:lpstr>
      <vt:lpstr>Hình </vt:lpstr>
      <vt:lpstr>Hình </vt:lpstr>
      <vt:lpstr>Hình </vt:lpstr>
      <vt:lpstr>Hình </vt:lpstr>
      <vt:lpstr>Hình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loài cỏ lạ</dc:creator>
  <cp:lastModifiedBy>loài cỏ lạ</cp:lastModifiedBy>
  <cp:revision>1</cp:revision>
  <dcterms:created xsi:type="dcterms:W3CDTF">2024-01-25T13:30:33Z</dcterms:created>
  <dcterms:modified xsi:type="dcterms:W3CDTF">2024-01-25T13:31:52Z</dcterms:modified>
</cp:coreProperties>
</file>