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6"/>
  </p:notesMasterIdLst>
  <p:sldIdLst>
    <p:sldId id="273" r:id="rId2"/>
    <p:sldId id="323" r:id="rId3"/>
    <p:sldId id="310" r:id="rId4"/>
    <p:sldId id="311" r:id="rId5"/>
    <p:sldId id="312" r:id="rId6"/>
    <p:sldId id="313" r:id="rId7"/>
    <p:sldId id="314" r:id="rId8"/>
    <p:sldId id="315" r:id="rId9"/>
    <p:sldId id="316" r:id="rId10"/>
    <p:sldId id="325" r:id="rId11"/>
    <p:sldId id="318" r:id="rId12"/>
    <p:sldId id="270" r:id="rId13"/>
    <p:sldId id="271" r:id="rId14"/>
    <p:sldId id="274" r:id="rId15"/>
    <p:sldId id="275" r:id="rId16"/>
    <p:sldId id="276" r:id="rId17"/>
    <p:sldId id="277" r:id="rId18"/>
    <p:sldId id="278" r:id="rId19"/>
    <p:sldId id="272" r:id="rId20"/>
    <p:sldId id="279" r:id="rId21"/>
    <p:sldId id="308" r:id="rId22"/>
    <p:sldId id="281" r:id="rId23"/>
    <p:sldId id="324" r:id="rId24"/>
    <p:sldId id="280" r:id="rId25"/>
    <p:sldId id="282" r:id="rId26"/>
    <p:sldId id="283" r:id="rId27"/>
    <p:sldId id="284" r:id="rId28"/>
    <p:sldId id="285" r:id="rId29"/>
    <p:sldId id="319" r:id="rId30"/>
    <p:sldId id="322" r:id="rId31"/>
    <p:sldId id="320" r:id="rId32"/>
    <p:sldId id="321" r:id="rId33"/>
    <p:sldId id="288" r:id="rId34"/>
    <p:sldId id="286" r:id="rId35"/>
    <p:sldId id="287" r:id="rId36"/>
    <p:sldId id="289" r:id="rId37"/>
    <p:sldId id="290" r:id="rId38"/>
    <p:sldId id="309" r:id="rId39"/>
    <p:sldId id="292" r:id="rId40"/>
    <p:sldId id="293" r:id="rId41"/>
    <p:sldId id="294" r:id="rId42"/>
    <p:sldId id="291" r:id="rId43"/>
    <p:sldId id="297" r:id="rId44"/>
    <p:sldId id="299" r:id="rId45"/>
    <p:sldId id="300" r:id="rId46"/>
    <p:sldId id="301" r:id="rId47"/>
    <p:sldId id="302" r:id="rId48"/>
    <p:sldId id="303" r:id="rId49"/>
    <p:sldId id="304" r:id="rId50"/>
    <p:sldId id="305" r:id="rId51"/>
    <p:sldId id="306" r:id="rId52"/>
    <p:sldId id="307" r:id="rId53"/>
    <p:sldId id="298" r:id="rId54"/>
    <p:sldId id="296" r:id="rId5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hvjAKsWwRZ7SQxo6eKPwVs3DqO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93" autoAdjust="0"/>
    <p:restoredTop sz="94660"/>
  </p:normalViewPr>
  <p:slideViewPr>
    <p:cSldViewPr snapToGrid="0">
      <p:cViewPr varScale="1">
        <p:scale>
          <a:sx n="74" d="100"/>
          <a:sy n="74" d="100"/>
        </p:scale>
        <p:origin x="34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286116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1143000" y="685800"/>
            <a:ext cx="4572000" cy="3429000"/>
          </a:xfr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6628" name="Slide Number Placeholder 3"/>
          <p:cNvSpPr>
            <a:spLocks noGrp="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8ECA1CF-76AE-4A90-9D41-8F5CBFAD4B34}" type="slidenum">
              <a:rPr lang="en-US" altLang="en-US"/>
              <a:pPr eaLnBrk="1" hangingPunct="1"/>
              <a:t>37</a:t>
            </a:fld>
            <a:endParaRPr lang="en-US" altLang="en-US"/>
          </a:p>
        </p:txBody>
      </p:sp>
    </p:spTree>
    <p:extLst>
      <p:ext uri="{BB962C8B-B14F-4D97-AF65-F5344CB8AC3E}">
        <p14:creationId xmlns:p14="http://schemas.microsoft.com/office/powerpoint/2010/main" val="326025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fld id="{79E8CD9E-B22C-46BE-B9D8-B9E80C3BAA90}" type="slidenum">
              <a:rPr lang="en-US" altLang="en-US"/>
              <a:pPr/>
              <a:t>‹#›</a:t>
            </a:fld>
            <a:endParaRPr lang="en-US" altLang="en-US"/>
          </a:p>
        </p:txBody>
      </p:sp>
    </p:spTree>
    <p:extLst>
      <p:ext uri="{BB962C8B-B14F-4D97-AF65-F5344CB8AC3E}">
        <p14:creationId xmlns:p14="http://schemas.microsoft.com/office/powerpoint/2010/main" val="3252938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5" name="Google Shape;35;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2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2" name="Google Shape;42;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8" name="Google Shape;48;p2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9" name="Google Shape;49;p2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0" name="Google Shape;50;p2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1" name="Google Shape;51;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2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5"/>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emf"/><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microsoft.com/office/2007/relationships/hdphoto" Target="../media/hdphoto8.wdp"/><Relationship Id="rId5" Type="http://schemas.openxmlformats.org/officeDocument/2006/relationships/slideLayout" Target="../slideLayouts/slideLayout1.xml"/><Relationship Id="rId10" Type="http://schemas.openxmlformats.org/officeDocument/2006/relationships/image" Target="../media/image22.png"/><Relationship Id="rId4" Type="http://schemas.openxmlformats.org/officeDocument/2006/relationships/audio" Target="../media/media3.mp3"/><Relationship Id="rId9" Type="http://schemas.openxmlformats.org/officeDocument/2006/relationships/slide" Target="slide4.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9.xml"/><Relationship Id="rId18" Type="http://schemas.openxmlformats.org/officeDocument/2006/relationships/slide" Target="slide12.xml"/><Relationship Id="rId3" Type="http://schemas.openxmlformats.org/officeDocument/2006/relationships/image" Target="../media/image10.png"/><Relationship Id="rId7" Type="http://schemas.microsoft.com/office/2007/relationships/hdphoto" Target="../media/hdphoto2.wdp"/><Relationship Id="rId12" Type="http://schemas.microsoft.com/office/2007/relationships/hdphoto" Target="../media/hdphoto3.wdp"/><Relationship Id="rId17" Type="http://schemas.microsoft.com/office/2007/relationships/hdphoto" Target="../media/hdphoto4.wdp"/><Relationship Id="rId2" Type="http://schemas.openxmlformats.org/officeDocument/2006/relationships/slide" Target="slide5.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slide" Target="slide6.xml"/><Relationship Id="rId15" Type="http://schemas.openxmlformats.org/officeDocument/2006/relationships/slide" Target="slide11.xml"/><Relationship Id="rId10" Type="http://schemas.openxmlformats.org/officeDocument/2006/relationships/slide" Target="slide8.xml"/><Relationship Id="rId4" Type="http://schemas.microsoft.com/office/2007/relationships/hdphoto" Target="../media/hdphoto1.wdp"/><Relationship Id="rId9" Type="http://schemas.openxmlformats.org/officeDocument/2006/relationships/image" Target="../media/image12.jpg"/><Relationship Id="rId14" Type="http://schemas.openxmlformats.org/officeDocument/2006/relationships/image" Target="../media/image14.jpg"/></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7.gif"/><Relationship Id="rId18" Type="http://schemas.openxmlformats.org/officeDocument/2006/relationships/image" Target="../media/image52.gif"/><Relationship Id="rId3" Type="http://schemas.openxmlformats.org/officeDocument/2006/relationships/audio" Target="../media/media4.WAV"/><Relationship Id="rId21" Type="http://schemas.openxmlformats.org/officeDocument/2006/relationships/image" Target="../media/image55.png"/><Relationship Id="rId7" Type="http://schemas.openxmlformats.org/officeDocument/2006/relationships/slide" Target="slide45.xml"/><Relationship Id="rId12" Type="http://schemas.openxmlformats.org/officeDocument/2006/relationships/image" Target="../media/image46.gif"/><Relationship Id="rId17" Type="http://schemas.openxmlformats.org/officeDocument/2006/relationships/image" Target="../media/image51.gif"/><Relationship Id="rId2" Type="http://schemas.microsoft.com/office/2007/relationships/media" Target="../media/media4.WAV"/><Relationship Id="rId16" Type="http://schemas.openxmlformats.org/officeDocument/2006/relationships/image" Target="../media/image50.gif"/><Relationship Id="rId20" Type="http://schemas.openxmlformats.org/officeDocument/2006/relationships/image" Target="../media/image54.gif"/><Relationship Id="rId1" Type="http://schemas.openxmlformats.org/officeDocument/2006/relationships/audio" Target="file:///D:\Rung%20Chuong%20Vang\8.%20Ket%20thuc%20cau%20hoi.wav" TargetMode="External"/><Relationship Id="rId6" Type="http://schemas.openxmlformats.org/officeDocument/2006/relationships/audio" Target="../media/audio2.wav"/><Relationship Id="rId11" Type="http://schemas.openxmlformats.org/officeDocument/2006/relationships/image" Target="../media/image45.gif"/><Relationship Id="rId5" Type="http://schemas.openxmlformats.org/officeDocument/2006/relationships/slideLayout" Target="../slideLayouts/slideLayout2.xml"/><Relationship Id="rId15" Type="http://schemas.openxmlformats.org/officeDocument/2006/relationships/image" Target="../media/image49.gif"/><Relationship Id="rId10" Type="http://schemas.openxmlformats.org/officeDocument/2006/relationships/image" Target="../media/image44.gif"/><Relationship Id="rId19" Type="http://schemas.openxmlformats.org/officeDocument/2006/relationships/image" Target="../media/image53.gif"/><Relationship Id="rId4" Type="http://schemas.openxmlformats.org/officeDocument/2006/relationships/audio" Target="file:///D:\Rung%20Chuong%20Vang\chaomung.wav" TargetMode="External"/><Relationship Id="rId9" Type="http://schemas.openxmlformats.org/officeDocument/2006/relationships/image" Target="../media/image43.png"/><Relationship Id="rId14" Type="http://schemas.openxmlformats.org/officeDocument/2006/relationships/image" Target="../media/image48.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image" Target="../media/image52.gif"/><Relationship Id="rId7" Type="http://schemas.openxmlformats.org/officeDocument/2006/relationships/slide" Target="slide48.xml"/><Relationship Id="rId12" Type="http://schemas.openxmlformats.org/officeDocument/2006/relationships/image" Target="../media/image56.gi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slide" Target="slide52.xml"/><Relationship Id="rId5" Type="http://schemas.openxmlformats.org/officeDocument/2006/relationships/slide" Target="slide47.xml"/><Relationship Id="rId10" Type="http://schemas.openxmlformats.org/officeDocument/2006/relationships/slide" Target="slide51.xml"/><Relationship Id="rId4" Type="http://schemas.openxmlformats.org/officeDocument/2006/relationships/image" Target="../media/image53.gif"/><Relationship Id="rId9" Type="http://schemas.openxmlformats.org/officeDocument/2006/relationships/slide" Target="slide50.xml"/></Relationships>
</file>

<file path=ppt/slides/_rels/slide47.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audio" Target="../media/audio5.wav"/><Relationship Id="rId7" Type="http://schemas.openxmlformats.org/officeDocument/2006/relationships/image" Target="../media/image53.gif"/><Relationship Id="rId12" Type="http://schemas.openxmlformats.org/officeDocument/2006/relationships/slide" Target="slide46.xml"/><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52.gif"/><Relationship Id="rId11" Type="http://schemas.openxmlformats.org/officeDocument/2006/relationships/image" Target="../media/image58.gif"/><Relationship Id="rId5" Type="http://schemas.openxmlformats.org/officeDocument/2006/relationships/audio" Target="../media/audio7.wav"/><Relationship Id="rId10" Type="http://schemas.openxmlformats.org/officeDocument/2006/relationships/image" Target="../media/image56.gif"/><Relationship Id="rId4" Type="http://schemas.openxmlformats.org/officeDocument/2006/relationships/audio" Target="../media/audio6.wav"/><Relationship Id="rId9" Type="http://schemas.openxmlformats.org/officeDocument/2006/relationships/slide" Target="slide1.xml"/></Relationships>
</file>

<file path=ppt/slides/_rels/slide48.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audio" Target="../media/audio7.wav"/><Relationship Id="rId7" Type="http://schemas.openxmlformats.org/officeDocument/2006/relationships/image" Target="../media/image53.gif"/><Relationship Id="rId12" Type="http://schemas.openxmlformats.org/officeDocument/2006/relationships/slide" Target="slide46.xml"/><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52.gif"/><Relationship Id="rId11" Type="http://schemas.openxmlformats.org/officeDocument/2006/relationships/image" Target="../media/image58.gif"/><Relationship Id="rId5" Type="http://schemas.openxmlformats.org/officeDocument/2006/relationships/audio" Target="../media/audio6.wav"/><Relationship Id="rId10" Type="http://schemas.openxmlformats.org/officeDocument/2006/relationships/image" Target="../media/image56.gif"/><Relationship Id="rId4" Type="http://schemas.openxmlformats.org/officeDocument/2006/relationships/audio" Target="../media/audio5.wav"/><Relationship Id="rId9" Type="http://schemas.openxmlformats.org/officeDocument/2006/relationships/slide" Target="slide1.xml"/></Relationships>
</file>

<file path=ppt/slides/_rels/slide49.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audio" Target="../media/audio7.wav"/><Relationship Id="rId7" Type="http://schemas.openxmlformats.org/officeDocument/2006/relationships/image" Target="../media/image53.gif"/><Relationship Id="rId12" Type="http://schemas.openxmlformats.org/officeDocument/2006/relationships/slide" Target="slide46.xml"/><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52.gif"/><Relationship Id="rId11" Type="http://schemas.openxmlformats.org/officeDocument/2006/relationships/image" Target="../media/image58.gif"/><Relationship Id="rId5" Type="http://schemas.openxmlformats.org/officeDocument/2006/relationships/audio" Target="../media/audio6.wav"/><Relationship Id="rId10" Type="http://schemas.openxmlformats.org/officeDocument/2006/relationships/image" Target="../media/image56.gif"/><Relationship Id="rId4" Type="http://schemas.openxmlformats.org/officeDocument/2006/relationships/audio" Target="../media/audio5.wav"/><Relationship Id="rId9" Type="http://schemas.openxmlformats.org/officeDocument/2006/relationships/slide" Target="slide1.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6.wdp"/><Relationship Id="rId3" Type="http://schemas.microsoft.com/office/2007/relationships/media" Target="../media/media3.mp3"/><Relationship Id="rId7" Type="http://schemas.openxmlformats.org/officeDocument/2006/relationships/slide" Target="slide4.xml"/><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1.xml"/><Relationship Id="rId10" Type="http://schemas.openxmlformats.org/officeDocument/2006/relationships/image" Target="../media/image17.png"/><Relationship Id="rId4" Type="http://schemas.openxmlformats.org/officeDocument/2006/relationships/audio" Target="../media/media3.mp3"/><Relationship Id="rId9" Type="http://schemas.microsoft.com/office/2007/relationships/hdphoto" Target="../media/hdphoto5.wdp"/><Relationship Id="rId14" Type="http://schemas.openxmlformats.org/officeDocument/2006/relationships/image" Target="../media/image19.png"/></Relationships>
</file>

<file path=ppt/slides/_rels/slide50.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audio" Target="../media/audio7.wav"/><Relationship Id="rId7" Type="http://schemas.openxmlformats.org/officeDocument/2006/relationships/image" Target="../media/image53.gif"/><Relationship Id="rId12" Type="http://schemas.openxmlformats.org/officeDocument/2006/relationships/slide" Target="slide46.xml"/><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52.gif"/><Relationship Id="rId11" Type="http://schemas.openxmlformats.org/officeDocument/2006/relationships/image" Target="../media/image58.gif"/><Relationship Id="rId5" Type="http://schemas.openxmlformats.org/officeDocument/2006/relationships/audio" Target="../media/audio6.wav"/><Relationship Id="rId10" Type="http://schemas.openxmlformats.org/officeDocument/2006/relationships/image" Target="../media/image56.gif"/><Relationship Id="rId4" Type="http://schemas.openxmlformats.org/officeDocument/2006/relationships/audio" Target="../media/audio5.wav"/><Relationship Id="rId9" Type="http://schemas.openxmlformats.org/officeDocument/2006/relationships/slide" Target="slide1.xml"/></Relationships>
</file>

<file path=ppt/slides/_rels/slide51.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59.png"/><Relationship Id="rId3" Type="http://schemas.openxmlformats.org/officeDocument/2006/relationships/audio" Target="../media/audio7.wav"/><Relationship Id="rId7" Type="http://schemas.openxmlformats.org/officeDocument/2006/relationships/image" Target="../media/image53.gif"/><Relationship Id="rId12" Type="http://schemas.openxmlformats.org/officeDocument/2006/relationships/slide" Target="slide46.xml"/><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52.gif"/><Relationship Id="rId11" Type="http://schemas.openxmlformats.org/officeDocument/2006/relationships/image" Target="../media/image58.gif"/><Relationship Id="rId5" Type="http://schemas.openxmlformats.org/officeDocument/2006/relationships/audio" Target="../media/audio6.wav"/><Relationship Id="rId10" Type="http://schemas.openxmlformats.org/officeDocument/2006/relationships/image" Target="../media/image56.gif"/><Relationship Id="rId4" Type="http://schemas.openxmlformats.org/officeDocument/2006/relationships/audio" Target="../media/audio5.wav"/><Relationship Id="rId9" Type="http://schemas.openxmlformats.org/officeDocument/2006/relationships/slide" Target="slide1.xml"/></Relationships>
</file>

<file path=ppt/slides/_rels/slide52.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audio" Target="../media/audio7.wav"/><Relationship Id="rId7" Type="http://schemas.openxmlformats.org/officeDocument/2006/relationships/image" Target="../media/image53.gif"/><Relationship Id="rId12" Type="http://schemas.openxmlformats.org/officeDocument/2006/relationships/slide" Target="slide53.xml"/><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52.gif"/><Relationship Id="rId11" Type="http://schemas.openxmlformats.org/officeDocument/2006/relationships/image" Target="../media/image58.gif"/><Relationship Id="rId5" Type="http://schemas.openxmlformats.org/officeDocument/2006/relationships/audio" Target="../media/audio6.wav"/><Relationship Id="rId10" Type="http://schemas.openxmlformats.org/officeDocument/2006/relationships/image" Target="../media/image56.gif"/><Relationship Id="rId4" Type="http://schemas.openxmlformats.org/officeDocument/2006/relationships/audio" Target="../media/audio5.wav"/><Relationship Id="rId9" Type="http://schemas.openxmlformats.org/officeDocument/2006/relationships/slide" Target="slide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audio" Target="../media/audio8.wav"/><Relationship Id="rId1" Type="http://schemas.openxmlformats.org/officeDocument/2006/relationships/slideLayout" Target="../slideLayouts/slideLayout1.xml"/><Relationship Id="rId5" Type="http://schemas.openxmlformats.org/officeDocument/2006/relationships/slide" Target="slide24.xml"/><Relationship Id="rId4" Type="http://schemas.openxmlformats.org/officeDocument/2006/relationships/slide" Target="slide53.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7.wdp"/><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4.xml"/><Relationship Id="rId5" Type="http://schemas.openxmlformats.org/officeDocument/2006/relationships/slideLayout" Target="../slideLayouts/slideLayout1.xml"/><Relationship Id="rId10" Type="http://schemas.microsoft.com/office/2007/relationships/hdphoto" Target="../media/hdphoto6.wdp"/><Relationship Id="rId4" Type="http://schemas.openxmlformats.org/officeDocument/2006/relationships/audio" Target="../media/media3.mp3"/><Relationship Id="rId9" Type="http://schemas.openxmlformats.org/officeDocument/2006/relationships/image" Target="../media/image18.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21.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4.xml"/><Relationship Id="rId5" Type="http://schemas.openxmlformats.org/officeDocument/2006/relationships/slideLayout" Target="../slideLayouts/slideLayout1.xml"/><Relationship Id="rId10" Type="http://schemas.microsoft.com/office/2007/relationships/hdphoto" Target="../media/hdphoto6.wdp"/><Relationship Id="rId4" Type="http://schemas.openxmlformats.org/officeDocument/2006/relationships/audio" Target="../media/media3.mp3"/><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microsoft.com/office/2007/relationships/hdphoto" Target="../media/hdphoto8.wdp"/><Relationship Id="rId5" Type="http://schemas.openxmlformats.org/officeDocument/2006/relationships/slideLayout" Target="../slideLayouts/slideLayout1.xml"/><Relationship Id="rId10" Type="http://schemas.openxmlformats.org/officeDocument/2006/relationships/image" Target="../media/image22.png"/><Relationship Id="rId4" Type="http://schemas.openxmlformats.org/officeDocument/2006/relationships/audio" Target="../media/media3.mp3"/><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14.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4.xml"/><Relationship Id="rId5" Type="http://schemas.openxmlformats.org/officeDocument/2006/relationships/slideLayout" Target="../slideLayouts/slideLayout1.xml"/><Relationship Id="rId10" Type="http://schemas.microsoft.com/office/2007/relationships/hdphoto" Target="../media/hdphoto6.wdp"/><Relationship Id="rId4" Type="http://schemas.openxmlformats.org/officeDocument/2006/relationships/audio" Target="../media/media3.mp3"/><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SB_Background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44000" cy="7351713"/>
          </a:xfrm>
          <a:prstGeom prst="rect">
            <a:avLst/>
          </a:prstGeom>
          <a:noFill/>
          <a:ln w="57150" cmpd="thinThick">
            <a:solidFill>
              <a:srgbClr val="DAEDEF">
                <a:alpha val="96077"/>
              </a:srgbClr>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oup 23"/>
          <p:cNvGrpSpPr>
            <a:grpSpLocks/>
          </p:cNvGrpSpPr>
          <p:nvPr/>
        </p:nvGrpSpPr>
        <p:grpSpPr bwMode="auto">
          <a:xfrm>
            <a:off x="3043238" y="2952750"/>
            <a:ext cx="1246187" cy="1371600"/>
            <a:chOff x="2844800" y="1422399"/>
            <a:chExt cx="2235200" cy="2235200"/>
          </a:xfrm>
        </p:grpSpPr>
        <p:sp>
          <p:nvSpPr>
            <p:cNvPr id="5" name=" 3"/>
            <p:cNvSpPr/>
            <p:nvPr/>
          </p:nvSpPr>
          <p:spPr>
            <a:xfrm>
              <a:off x="2844800" y="1422399"/>
              <a:ext cx="2235200" cy="2235200"/>
            </a:xfrm>
            <a:prstGeom prst="gear9">
              <a:avLst/>
            </a:prstGeom>
            <a:gradFill rotWithShape="1">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6" name=" 4"/>
            <p:cNvSpPr/>
            <p:nvPr/>
          </p:nvSpPr>
          <p:spPr>
            <a:xfrm>
              <a:off x="3294688" y="1944980"/>
              <a:ext cx="1335425" cy="1151232"/>
            </a:xfrm>
            <a:prstGeom prst="rect">
              <a:avLst/>
            </a:prstGeom>
            <a:noFill/>
            <a:ln>
              <a:noFill/>
            </a:ln>
            <a:effectLst/>
          </p:spPr>
          <p:txBody>
            <a:bodyPr lIns="40640" tIns="40640" rIns="40640" bIns="40640" anchor="ctr"/>
            <a:lstStyle/>
            <a:p>
              <a:pPr algn="ctr" defTabSz="1422400" fontAlgn="auto">
                <a:lnSpc>
                  <a:spcPct val="90000"/>
                </a:lnSpc>
                <a:spcBef>
                  <a:spcPts val="0"/>
                </a:spcBef>
                <a:spcAft>
                  <a:spcPct val="35000"/>
                </a:spcAft>
                <a:defRPr/>
              </a:pPr>
              <a:endParaRPr lang="en-US" kern="0">
                <a:solidFill>
                  <a:srgbClr val="FFFFFF"/>
                </a:solidFill>
                <a:latin typeface="Verdana" pitchFamily="34" charset="0"/>
                <a:cs typeface="Arial" charset="0"/>
              </a:endParaRPr>
            </a:p>
          </p:txBody>
        </p:sp>
      </p:grpSp>
      <p:grpSp>
        <p:nvGrpSpPr>
          <p:cNvPr id="7" name="Group 20"/>
          <p:cNvGrpSpPr/>
          <p:nvPr/>
        </p:nvGrpSpPr>
        <p:grpSpPr>
          <a:xfrm>
            <a:off x="1798748" y="2133600"/>
            <a:ext cx="1494695" cy="1606695"/>
            <a:chOff x="2844800" y="1828800"/>
            <a:chExt cx="2235200" cy="2235200"/>
          </a:xfrm>
          <a:solidFill>
            <a:srgbClr val="FF0000"/>
          </a:solidFill>
          <a:scene3d>
            <a:camera prst="orthographicFront">
              <a:rot lat="0" lon="0" rev="0"/>
            </a:camera>
            <a:lightRig rig="balanced" dir="t">
              <a:rot lat="0" lon="0" rev="8700000"/>
            </a:lightRig>
          </a:scene3d>
        </p:grpSpPr>
        <p:sp>
          <p:nvSpPr>
            <p:cNvPr id="8" name=" 3"/>
            <p:cNvSpPr/>
            <p:nvPr/>
          </p:nvSpPr>
          <p:spPr>
            <a:xfrm>
              <a:off x="2844800" y="1828800"/>
              <a:ext cx="2235200" cy="2235200"/>
            </a:xfrm>
            <a:prstGeom prst="gear9">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p>
        <p:sp>
          <p:nvSpPr>
            <p:cNvPr id="9" name=" 4"/>
            <p:cNvSpPr/>
            <p:nvPr/>
          </p:nvSpPr>
          <p:spPr>
            <a:xfrm>
              <a:off x="3294173" y="2352387"/>
              <a:ext cx="1336454" cy="1148937"/>
            </a:xfrm>
            <a:prstGeom prst="rect">
              <a:avLst/>
            </a:prstGeom>
            <a:grpFill/>
            <a:ln>
              <a:noFill/>
            </a:ln>
            <a:effectLst>
              <a:outerShdw blurRad="44450" dist="27940" dir="5400000" algn="ctr">
                <a:srgbClr val="000000">
                  <a:alpha val="32000"/>
                </a:srgbClr>
              </a:outerShdw>
            </a:effectLst>
            <a:sp3d>
              <a:bevelT w="190500" h="38100"/>
            </a:sp3d>
          </p:spPr>
          <p:txBody>
            <a:bodyPr lIns="40640" tIns="40640" rIns="40640" bIns="40640" spcCol="1270" anchor="ctr"/>
            <a:lstStyle/>
            <a:p>
              <a:pPr algn="ctr" defTabSz="1422400" fontAlgn="auto">
                <a:lnSpc>
                  <a:spcPct val="90000"/>
                </a:lnSpc>
                <a:spcBef>
                  <a:spcPts val="0"/>
                </a:spcBef>
                <a:spcAft>
                  <a:spcPct val="35000"/>
                </a:spcAft>
                <a:defRPr/>
              </a:pPr>
              <a:endParaRPr lang="vi-VN" kern="0">
                <a:solidFill>
                  <a:sysClr val="window" lastClr="FFFFFF"/>
                </a:solidFill>
                <a:latin typeface="Arial"/>
              </a:endParaRPr>
            </a:p>
          </p:txBody>
        </p:sp>
      </p:grpSp>
      <p:grpSp>
        <p:nvGrpSpPr>
          <p:cNvPr id="10" name="Group 23"/>
          <p:cNvGrpSpPr>
            <a:grpSpLocks/>
          </p:cNvGrpSpPr>
          <p:nvPr/>
        </p:nvGrpSpPr>
        <p:grpSpPr bwMode="auto">
          <a:xfrm>
            <a:off x="796925" y="2914650"/>
            <a:ext cx="1304925" cy="1524000"/>
            <a:chOff x="2844800" y="1422399"/>
            <a:chExt cx="2235200" cy="2235200"/>
          </a:xfrm>
        </p:grpSpPr>
        <p:sp>
          <p:nvSpPr>
            <p:cNvPr id="11" name=" 3"/>
            <p:cNvSpPr/>
            <p:nvPr/>
          </p:nvSpPr>
          <p:spPr>
            <a:xfrm>
              <a:off x="2844800" y="1422399"/>
              <a:ext cx="2235200" cy="2235200"/>
            </a:xfrm>
            <a:prstGeom prst="gear9">
              <a:avLst/>
            </a:prstGeom>
            <a:gradFill rotWithShape="1">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12" name=" 4"/>
            <p:cNvSpPr/>
            <p:nvPr/>
          </p:nvSpPr>
          <p:spPr>
            <a:xfrm>
              <a:off x="3293472" y="1946275"/>
              <a:ext cx="1337857" cy="1147868"/>
            </a:xfrm>
            <a:prstGeom prst="rect">
              <a:avLst/>
            </a:prstGeom>
            <a:noFill/>
            <a:ln>
              <a:noFill/>
            </a:ln>
            <a:effectLst/>
          </p:spPr>
          <p:txBody>
            <a:bodyPr lIns="40640" tIns="40640" rIns="40640" bIns="40640" anchor="ctr"/>
            <a:lstStyle/>
            <a:p>
              <a:pPr algn="ctr" defTabSz="1422400" fontAlgn="auto">
                <a:lnSpc>
                  <a:spcPct val="90000"/>
                </a:lnSpc>
                <a:spcBef>
                  <a:spcPts val="0"/>
                </a:spcBef>
                <a:spcAft>
                  <a:spcPct val="35000"/>
                </a:spcAft>
                <a:defRPr/>
              </a:pPr>
              <a:endParaRPr lang="en-US" kern="0">
                <a:solidFill>
                  <a:srgbClr val="FFFFFF"/>
                </a:solidFill>
                <a:latin typeface="Verdana" pitchFamily="34" charset="0"/>
                <a:cs typeface="Arial" charset="0"/>
              </a:endParaRPr>
            </a:p>
          </p:txBody>
        </p:sp>
      </p:grpSp>
      <p:grpSp>
        <p:nvGrpSpPr>
          <p:cNvPr id="13" name="Group 26"/>
          <p:cNvGrpSpPr/>
          <p:nvPr/>
        </p:nvGrpSpPr>
        <p:grpSpPr>
          <a:xfrm>
            <a:off x="1817269" y="3579509"/>
            <a:ext cx="1495198" cy="1642440"/>
            <a:chOff x="2032000" y="1015999"/>
            <a:chExt cx="2235200" cy="2235200"/>
          </a:xfrm>
          <a:solidFill>
            <a:srgbClr val="FFFF00"/>
          </a:solidFill>
          <a:scene3d>
            <a:camera prst="orthographicFront">
              <a:rot lat="0" lon="0" rev="0"/>
            </a:camera>
            <a:lightRig rig="balanced" dir="t">
              <a:rot lat="0" lon="0" rev="8700000"/>
            </a:lightRig>
          </a:scene3d>
        </p:grpSpPr>
        <p:sp>
          <p:nvSpPr>
            <p:cNvPr id="14" name=" 3"/>
            <p:cNvSpPr/>
            <p:nvPr/>
          </p:nvSpPr>
          <p:spPr>
            <a:xfrm>
              <a:off x="2032000" y="1015999"/>
              <a:ext cx="2235200" cy="2235200"/>
            </a:xfrm>
            <a:prstGeom prst="gear9">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p>
        <p:sp>
          <p:nvSpPr>
            <p:cNvPr id="15" name=" 4"/>
            <p:cNvSpPr/>
            <p:nvPr/>
          </p:nvSpPr>
          <p:spPr>
            <a:xfrm>
              <a:off x="2481373" y="1539586"/>
              <a:ext cx="1336454" cy="1148937"/>
            </a:xfrm>
            <a:prstGeom prst="rect">
              <a:avLst/>
            </a:prstGeom>
            <a:grpFill/>
            <a:ln>
              <a:noFill/>
            </a:ln>
            <a:effectLst>
              <a:outerShdw blurRad="44450" dist="27940" dir="5400000" algn="ctr">
                <a:srgbClr val="000000">
                  <a:alpha val="32000"/>
                </a:srgbClr>
              </a:outerShdw>
            </a:effectLst>
            <a:sp3d>
              <a:bevelT w="190500" h="38100"/>
            </a:sp3d>
          </p:spPr>
          <p:txBody>
            <a:bodyPr lIns="40640" tIns="40640" rIns="40640" bIns="40640" spcCol="1270" anchor="ctr"/>
            <a:lstStyle/>
            <a:p>
              <a:pPr algn="ctr" defTabSz="1422400" fontAlgn="auto">
                <a:lnSpc>
                  <a:spcPct val="90000"/>
                </a:lnSpc>
                <a:spcBef>
                  <a:spcPts val="0"/>
                </a:spcBef>
                <a:spcAft>
                  <a:spcPct val="35000"/>
                </a:spcAft>
                <a:defRPr/>
              </a:pPr>
              <a:endParaRPr lang="vi-VN" kern="0">
                <a:solidFill>
                  <a:sysClr val="window" lastClr="FFFFFF"/>
                </a:solidFill>
                <a:latin typeface="Arial"/>
              </a:endParaRPr>
            </a:p>
          </p:txBody>
        </p:sp>
      </p:grpSp>
      <p:sp>
        <p:nvSpPr>
          <p:cNvPr id="16" name="TextBox 15"/>
          <p:cNvSpPr txBox="1"/>
          <p:nvPr/>
        </p:nvSpPr>
        <p:spPr>
          <a:xfrm>
            <a:off x="749901" y="3004791"/>
            <a:ext cx="572295"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eaLnBrk="1" fontAlgn="auto" hangingPunct="1">
              <a:spcBef>
                <a:spcPts val="0"/>
              </a:spcBef>
              <a:spcAft>
                <a:spcPts val="0"/>
              </a:spcAft>
              <a:defRPr/>
            </a:pPr>
            <a:r>
              <a:rPr lang="en-US" sz="4400" b="1" kern="0" dirty="0" smtClean="0">
                <a:solidFill>
                  <a:srgbClr val="00C200"/>
                </a:solidFill>
                <a:cs typeface="Arial" charset="0"/>
              </a:rPr>
              <a:t>K</a:t>
            </a:r>
            <a:endParaRPr lang="vi-VN" sz="4400" b="1" kern="0" dirty="0" smtClean="0">
              <a:solidFill>
                <a:srgbClr val="00C200"/>
              </a:solidFill>
              <a:cs typeface="Arial" charset="0"/>
            </a:endParaRPr>
          </a:p>
        </p:txBody>
      </p:sp>
      <p:sp>
        <p:nvSpPr>
          <p:cNvPr id="17" name="TextBox 16"/>
          <p:cNvSpPr txBox="1"/>
          <p:nvPr/>
        </p:nvSpPr>
        <p:spPr>
          <a:xfrm>
            <a:off x="1419769" y="2995907"/>
            <a:ext cx="568575"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auto" hangingPunct="1">
              <a:spcBef>
                <a:spcPts val="0"/>
              </a:spcBef>
              <a:spcAft>
                <a:spcPts val="0"/>
              </a:spcAft>
              <a:defRPr/>
            </a:pPr>
            <a:r>
              <a:rPr lang="en-US" sz="4400" b="1" kern="0" dirty="0" smtClean="0">
                <a:solidFill>
                  <a:srgbClr val="FF0000"/>
                </a:solidFill>
                <a:cs typeface="Arial" charset="0"/>
              </a:rPr>
              <a:t>H</a:t>
            </a:r>
            <a:endParaRPr lang="vi-VN" sz="4400" b="1" kern="0" dirty="0" smtClean="0">
              <a:solidFill>
                <a:srgbClr val="FF0000"/>
              </a:solidFill>
              <a:cs typeface="Arial" charset="0"/>
            </a:endParaRPr>
          </a:p>
        </p:txBody>
      </p:sp>
      <p:sp>
        <p:nvSpPr>
          <p:cNvPr id="18" name="TextBox 17"/>
          <p:cNvSpPr txBox="1"/>
          <p:nvPr/>
        </p:nvSpPr>
        <p:spPr>
          <a:xfrm>
            <a:off x="2074838" y="2990239"/>
            <a:ext cx="568574"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auto" hangingPunct="1">
              <a:spcBef>
                <a:spcPts val="0"/>
              </a:spcBef>
              <a:spcAft>
                <a:spcPts val="0"/>
              </a:spcAft>
              <a:defRPr/>
            </a:pPr>
            <a:r>
              <a:rPr lang="en-US" sz="4400" b="1" kern="0" smtClean="0">
                <a:solidFill>
                  <a:srgbClr val="24602E"/>
                </a:solidFill>
                <a:cs typeface="Arial" charset="0"/>
              </a:rPr>
              <a:t>T</a:t>
            </a:r>
            <a:endParaRPr lang="vi-VN" sz="4400" b="1" kern="0" smtClean="0">
              <a:solidFill>
                <a:srgbClr val="24602E"/>
              </a:solidFill>
              <a:cs typeface="Arial" charset="0"/>
            </a:endParaRPr>
          </a:p>
        </p:txBody>
      </p:sp>
      <p:sp>
        <p:nvSpPr>
          <p:cNvPr id="19" name="TextBox 18"/>
          <p:cNvSpPr txBox="1"/>
          <p:nvPr/>
        </p:nvSpPr>
        <p:spPr>
          <a:xfrm>
            <a:off x="2726270" y="3004791"/>
            <a:ext cx="567784"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auto" hangingPunct="1">
              <a:spcBef>
                <a:spcPts val="0"/>
              </a:spcBef>
              <a:spcAft>
                <a:spcPts val="0"/>
              </a:spcAft>
              <a:defRPr/>
            </a:pPr>
            <a:r>
              <a:rPr lang="en-US" sz="4400" b="1" kern="0" dirty="0" smtClean="0">
                <a:solidFill>
                  <a:srgbClr val="5B34DA"/>
                </a:solidFill>
                <a:cs typeface="Arial" charset="0"/>
              </a:rPr>
              <a:t>N</a:t>
            </a:r>
            <a:endParaRPr lang="vi-VN" sz="4400" b="1" kern="0" dirty="0" smtClean="0">
              <a:solidFill>
                <a:srgbClr val="5B34DA"/>
              </a:solidFill>
              <a:cs typeface="Arial" charset="0"/>
            </a:endParaRPr>
          </a:p>
        </p:txBody>
      </p:sp>
      <p:sp>
        <p:nvSpPr>
          <p:cNvPr id="20" name="TextBox 19"/>
          <p:cNvSpPr txBox="1"/>
          <p:nvPr/>
        </p:nvSpPr>
        <p:spPr>
          <a:xfrm>
            <a:off x="3402003" y="2968079"/>
            <a:ext cx="567784"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auto" hangingPunct="1">
              <a:spcBef>
                <a:spcPts val="0"/>
              </a:spcBef>
              <a:spcAft>
                <a:spcPts val="0"/>
              </a:spcAft>
              <a:defRPr/>
            </a:pPr>
            <a:r>
              <a:rPr lang="en-US" sz="4400" b="1" kern="0" dirty="0" smtClean="0">
                <a:solidFill>
                  <a:srgbClr val="333300"/>
                </a:solidFill>
                <a:cs typeface="Arial" charset="0"/>
              </a:rPr>
              <a:t>7</a:t>
            </a:r>
            <a:endParaRPr lang="vi-VN" sz="4400" b="1" kern="0" dirty="0" smtClean="0">
              <a:solidFill>
                <a:srgbClr val="333300"/>
              </a:solidFill>
              <a:cs typeface="Arial" charset="0"/>
            </a:endParaRPr>
          </a:p>
        </p:txBody>
      </p:sp>
      <p:pic>
        <p:nvPicPr>
          <p:cNvPr id="2074" name="Picture 36" descr="butterflies_flowers_sm_nwm[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450" y="6096000"/>
            <a:ext cx="76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3" name="Picture 37" descr="Firewrk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7388" y="3810000"/>
            <a:ext cx="12954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Picture 38" descr="Firewrk5"/>
          <p:cNvSpPr>
            <a:spLocks noChangeAspect="1" noChangeArrowheads="1"/>
          </p:cNvSpPr>
          <p:nvPr/>
        </p:nvSpPr>
        <p:spPr bwMode="auto">
          <a:xfrm>
            <a:off x="6623050" y="3232150"/>
            <a:ext cx="7477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sp>
        <p:nvSpPr>
          <p:cNvPr id="26" name="Oval 40"/>
          <p:cNvSpPr>
            <a:spLocks noChangeArrowheads="1"/>
          </p:cNvSpPr>
          <p:nvPr/>
        </p:nvSpPr>
        <p:spPr bwMode="auto">
          <a:xfrm>
            <a:off x="5900738" y="2946400"/>
            <a:ext cx="2362200" cy="2312988"/>
          </a:xfrm>
          <a:prstGeom prst="ellipse">
            <a:avLst/>
          </a:prstGeom>
          <a:gradFill rotWithShape="1">
            <a:gsLst>
              <a:gs pos="0">
                <a:srgbClr val="66FFCC"/>
              </a:gs>
              <a:gs pos="50000">
                <a:srgbClr val="FFFFFF"/>
              </a:gs>
              <a:gs pos="100000">
                <a:srgbClr val="66FFCC"/>
              </a:gs>
            </a:gsLst>
            <a:lin ang="5400000" scaled="1"/>
          </a:gradFill>
          <a:ln w="952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cs typeface="Arial" panose="020B0604020202020204" pitchFamily="34" charset="0"/>
            </a:endParaRPr>
          </a:p>
        </p:txBody>
      </p:sp>
      <p:sp>
        <p:nvSpPr>
          <p:cNvPr id="28" name="Freeform 42"/>
          <p:cNvSpPr>
            <a:spLocks/>
          </p:cNvSpPr>
          <p:nvPr/>
        </p:nvSpPr>
        <p:spPr bwMode="auto">
          <a:xfrm>
            <a:off x="6470650" y="3714750"/>
            <a:ext cx="1123950" cy="104775"/>
          </a:xfrm>
          <a:custGeom>
            <a:avLst/>
            <a:gdLst>
              <a:gd name="T0" fmla="*/ 0 w 1440"/>
              <a:gd name="T1" fmla="*/ 0 h 128"/>
              <a:gd name="T2" fmla="*/ 98692176 w 1440"/>
              <a:gd name="T3" fmla="*/ 29481066 h 128"/>
              <a:gd name="T4" fmla="*/ 248558420 w 1440"/>
              <a:gd name="T5" fmla="*/ 63653268 h 128"/>
              <a:gd name="T6" fmla="*/ 418529320 w 1440"/>
              <a:gd name="T7" fmla="*/ 85764067 h 128"/>
              <a:gd name="T8" fmla="*/ 593982598 w 1440"/>
              <a:gd name="T9" fmla="*/ 69013164 h 128"/>
              <a:gd name="T10" fmla="*/ 733492112 w 1440"/>
              <a:gd name="T11" fmla="*/ 40872073 h 128"/>
              <a:gd name="T12" fmla="*/ 877266391 w 1440"/>
              <a:gd name="T13" fmla="*/ 670396 h 128"/>
              <a:gd name="T14" fmla="*/ 0 60000 65536"/>
              <a:gd name="T15" fmla="*/ 0 60000 65536"/>
              <a:gd name="T16" fmla="*/ 0 60000 65536"/>
              <a:gd name="T17" fmla="*/ 0 60000 65536"/>
              <a:gd name="T18" fmla="*/ 0 60000 65536"/>
              <a:gd name="T19" fmla="*/ 0 60000 65536"/>
              <a:gd name="T20" fmla="*/ 0 60000 65536"/>
              <a:gd name="T21" fmla="*/ 0 w 1440"/>
              <a:gd name="T22" fmla="*/ 0 h 128"/>
              <a:gd name="T23" fmla="*/ 1440 w 1440"/>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0" h="128">
                <a:moveTo>
                  <a:pt x="0" y="0"/>
                </a:moveTo>
                <a:lnTo>
                  <a:pt x="162" y="44"/>
                </a:lnTo>
                <a:lnTo>
                  <a:pt x="408" y="95"/>
                </a:lnTo>
                <a:lnTo>
                  <a:pt x="687" y="128"/>
                </a:lnTo>
                <a:lnTo>
                  <a:pt x="975" y="103"/>
                </a:lnTo>
                <a:lnTo>
                  <a:pt x="1204" y="61"/>
                </a:lnTo>
                <a:lnTo>
                  <a:pt x="1440" y="1"/>
                </a:lnTo>
              </a:path>
            </a:pathLst>
          </a:cu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sp>
        <p:nvSpPr>
          <p:cNvPr id="29" name="Freeform 43"/>
          <p:cNvSpPr>
            <a:spLocks/>
          </p:cNvSpPr>
          <p:nvPr/>
        </p:nvSpPr>
        <p:spPr bwMode="auto">
          <a:xfrm rot="10800000">
            <a:off x="6473825" y="4627563"/>
            <a:ext cx="1127125" cy="104775"/>
          </a:xfrm>
          <a:custGeom>
            <a:avLst/>
            <a:gdLst>
              <a:gd name="T0" fmla="*/ 0 w 1440"/>
              <a:gd name="T1" fmla="*/ 0 h 128"/>
              <a:gd name="T2" fmla="*/ 99251184 w 1440"/>
              <a:gd name="T3" fmla="*/ 29481066 h 128"/>
              <a:gd name="T4" fmla="*/ 249965016 w 1440"/>
              <a:gd name="T5" fmla="*/ 63653268 h 128"/>
              <a:gd name="T6" fmla="*/ 420897436 w 1440"/>
              <a:gd name="T7" fmla="*/ 85764067 h 128"/>
              <a:gd name="T8" fmla="*/ 597342593 w 1440"/>
              <a:gd name="T9" fmla="*/ 69013164 h 128"/>
              <a:gd name="T10" fmla="*/ 737642260 w 1440"/>
              <a:gd name="T11" fmla="*/ 40872073 h 128"/>
              <a:gd name="T12" fmla="*/ 882229698 w 1440"/>
              <a:gd name="T13" fmla="*/ 670396 h 128"/>
              <a:gd name="T14" fmla="*/ 0 60000 65536"/>
              <a:gd name="T15" fmla="*/ 0 60000 65536"/>
              <a:gd name="T16" fmla="*/ 0 60000 65536"/>
              <a:gd name="T17" fmla="*/ 0 60000 65536"/>
              <a:gd name="T18" fmla="*/ 0 60000 65536"/>
              <a:gd name="T19" fmla="*/ 0 60000 65536"/>
              <a:gd name="T20" fmla="*/ 0 60000 65536"/>
              <a:gd name="T21" fmla="*/ 0 w 1440"/>
              <a:gd name="T22" fmla="*/ 0 h 128"/>
              <a:gd name="T23" fmla="*/ 1440 w 1440"/>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0" h="128">
                <a:moveTo>
                  <a:pt x="0" y="0"/>
                </a:moveTo>
                <a:lnTo>
                  <a:pt x="162" y="44"/>
                </a:lnTo>
                <a:lnTo>
                  <a:pt x="408" y="95"/>
                </a:lnTo>
                <a:lnTo>
                  <a:pt x="687" y="128"/>
                </a:lnTo>
                <a:lnTo>
                  <a:pt x="975" y="103"/>
                </a:lnTo>
                <a:lnTo>
                  <a:pt x="1204" y="61"/>
                </a:lnTo>
                <a:lnTo>
                  <a:pt x="1440" y="1"/>
                </a:lnTo>
              </a:path>
            </a:pathLst>
          </a:cu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sp>
        <p:nvSpPr>
          <p:cNvPr id="30" name="Line 44"/>
          <p:cNvSpPr>
            <a:spLocks noChangeShapeType="1"/>
          </p:cNvSpPr>
          <p:nvPr/>
        </p:nvSpPr>
        <p:spPr bwMode="auto">
          <a:xfrm>
            <a:off x="6269038" y="4210050"/>
            <a:ext cx="1536700" cy="1588"/>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sp>
        <p:nvSpPr>
          <p:cNvPr id="31" name="Line 45"/>
          <p:cNvSpPr>
            <a:spLocks noChangeShapeType="1"/>
          </p:cNvSpPr>
          <p:nvPr/>
        </p:nvSpPr>
        <p:spPr bwMode="auto">
          <a:xfrm>
            <a:off x="7043738" y="3475038"/>
            <a:ext cx="1587" cy="1484312"/>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pic>
        <p:nvPicPr>
          <p:cNvPr id="2084" name="Picture 46" descr="BOOKANI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697663" y="4206875"/>
            <a:ext cx="7080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7" descr="TORCH"/>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851650" y="3536950"/>
            <a:ext cx="3746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CurvedRibbon3"/>
          <p:cNvSpPr>
            <a:spLocks noEditPoints="1" noChangeArrowheads="1"/>
          </p:cNvSpPr>
          <p:nvPr/>
        </p:nvSpPr>
        <p:spPr bwMode="auto">
          <a:xfrm>
            <a:off x="5900738" y="2946400"/>
            <a:ext cx="2305050" cy="2276475"/>
          </a:xfrm>
          <a:custGeom>
            <a:avLst/>
            <a:gdLst>
              <a:gd name="T0" fmla="*/ 2147483647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163 w 21600"/>
              <a:gd name="T13" fmla="*/ 3163 h 21600"/>
              <a:gd name="T14" fmla="*/ 18437 w 21600"/>
              <a:gd name="T15" fmla="*/ 18437 h 21600"/>
            </a:gdLst>
            <a:ahLst/>
            <a:cxnLst>
              <a:cxn ang="T8">
                <a:pos x="T0" y="T1"/>
              </a:cxn>
              <a:cxn ang="T9">
                <a:pos x="T2" y="T3"/>
              </a:cxn>
              <a:cxn ang="T10">
                <a:pos x="T4" y="T5"/>
              </a:cxn>
              <a:cxn ang="T11">
                <a:pos x="T6" y="T7"/>
              </a:cxn>
            </a:cxnLst>
            <a:rect l="T12" t="T13" r="T14" b="T15"/>
            <a:pathLst>
              <a:path w="21600" h="21600" extrusionOk="0">
                <a:moveTo>
                  <a:pt x="7144" y="18321"/>
                </a:moveTo>
                <a:lnTo>
                  <a:pt x="3410" y="16656"/>
                </a:lnTo>
                <a:lnTo>
                  <a:pt x="6211" y="20239"/>
                </a:lnTo>
                <a:cubicBezTo>
                  <a:pt x="3343" y="18844"/>
                  <a:pt x="1264" y="16221"/>
                  <a:pt x="562" y="13109"/>
                </a:cubicBezTo>
                <a:lnTo>
                  <a:pt x="264" y="13177"/>
                </a:lnTo>
                <a:cubicBezTo>
                  <a:pt x="88" y="12396"/>
                  <a:pt x="0" y="11599"/>
                  <a:pt x="0" y="10800"/>
                </a:cubicBezTo>
                <a:cubicBezTo>
                  <a:pt x="0" y="4835"/>
                  <a:pt x="4835" y="0"/>
                  <a:pt x="10800" y="0"/>
                </a:cubicBezTo>
                <a:cubicBezTo>
                  <a:pt x="16764" y="0"/>
                  <a:pt x="21600" y="4835"/>
                  <a:pt x="21600" y="10800"/>
                </a:cubicBezTo>
                <a:cubicBezTo>
                  <a:pt x="21600" y="11599"/>
                  <a:pt x="21511" y="12396"/>
                  <a:pt x="21335" y="13177"/>
                </a:cubicBezTo>
                <a:lnTo>
                  <a:pt x="21037" y="13109"/>
                </a:lnTo>
                <a:cubicBezTo>
                  <a:pt x="20335" y="16221"/>
                  <a:pt x="18256" y="18844"/>
                  <a:pt x="15388" y="20239"/>
                </a:cubicBezTo>
                <a:lnTo>
                  <a:pt x="18190" y="16656"/>
                </a:lnTo>
                <a:lnTo>
                  <a:pt x="14456" y="18321"/>
                </a:lnTo>
                <a:cubicBezTo>
                  <a:pt x="17335" y="16921"/>
                  <a:pt x="19163" y="14001"/>
                  <a:pt x="19163" y="10800"/>
                </a:cubicBezTo>
                <a:cubicBezTo>
                  <a:pt x="19163" y="10168"/>
                  <a:pt x="19091" y="9539"/>
                  <a:pt x="18949" y="8924"/>
                </a:cubicBezTo>
                <a:lnTo>
                  <a:pt x="19247" y="8855"/>
                </a:lnTo>
                <a:cubicBezTo>
                  <a:pt x="18341" y="4920"/>
                  <a:pt x="14837" y="2132"/>
                  <a:pt x="10800" y="2132"/>
                </a:cubicBezTo>
                <a:cubicBezTo>
                  <a:pt x="6762" y="2131"/>
                  <a:pt x="3258" y="4920"/>
                  <a:pt x="2352" y="8855"/>
                </a:cubicBezTo>
                <a:lnTo>
                  <a:pt x="2650" y="8924"/>
                </a:lnTo>
                <a:cubicBezTo>
                  <a:pt x="2508" y="9539"/>
                  <a:pt x="2437" y="10168"/>
                  <a:pt x="2437" y="10799"/>
                </a:cubicBezTo>
                <a:cubicBezTo>
                  <a:pt x="2436" y="14001"/>
                  <a:pt x="4264" y="16921"/>
                  <a:pt x="7143" y="18321"/>
                </a:cubicBezTo>
                <a:lnTo>
                  <a:pt x="7144" y="18321"/>
                </a:lnTo>
                <a:close/>
              </a:path>
              <a:path w="21600" h="21600" fill="none" extrusionOk="0">
                <a:moveTo>
                  <a:pt x="562" y="13110"/>
                </a:moveTo>
                <a:lnTo>
                  <a:pt x="2344" y="12707"/>
                </a:lnTo>
                <a:cubicBezTo>
                  <a:pt x="2203" y="12081"/>
                  <a:pt x="2132" y="11441"/>
                  <a:pt x="2132" y="10800"/>
                </a:cubicBezTo>
                <a:cubicBezTo>
                  <a:pt x="2131" y="10145"/>
                  <a:pt x="2206" y="9493"/>
                  <a:pt x="2352" y="8855"/>
                </a:cubicBezTo>
              </a:path>
              <a:path w="21600" h="21600" fill="none" extrusionOk="0">
                <a:moveTo>
                  <a:pt x="2344" y="12708"/>
                </a:moveTo>
                <a:lnTo>
                  <a:pt x="2650" y="8924"/>
                </a:lnTo>
              </a:path>
              <a:path w="21600" h="21600" fill="none" extrusionOk="0">
                <a:moveTo>
                  <a:pt x="21038" y="13110"/>
                </a:moveTo>
                <a:lnTo>
                  <a:pt x="19255" y="12707"/>
                </a:lnTo>
                <a:cubicBezTo>
                  <a:pt x="19396" y="12081"/>
                  <a:pt x="19468" y="11441"/>
                  <a:pt x="19468" y="10800"/>
                </a:cubicBezTo>
                <a:cubicBezTo>
                  <a:pt x="19468" y="10145"/>
                  <a:pt x="19393" y="9493"/>
                  <a:pt x="19247" y="8855"/>
                </a:cubicBezTo>
              </a:path>
              <a:path w="21600" h="21600" fill="none" extrusionOk="0">
                <a:moveTo>
                  <a:pt x="19256" y="12708"/>
                </a:moveTo>
                <a:lnTo>
                  <a:pt x="18950" y="8924"/>
                </a:lnTo>
              </a:path>
            </a:pathLst>
          </a:custGeom>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5400000" scaled="1"/>
          </a:gradFill>
          <a:ln>
            <a:noFill/>
          </a:ln>
          <a:effectLst>
            <a:prstShdw prst="shdw17" dist="17961" dir="2700000">
              <a:srgbClr val="640267"/>
            </a:prstShdw>
          </a:effectLst>
          <a:extLst>
            <a:ext uri="{91240B29-F687-4F45-9708-019B960494DF}">
              <a14:hiddenLine xmlns:a14="http://schemas.microsoft.com/office/drawing/2010/main" w="19050">
                <a:solidFill>
                  <a:srgbClr val="000000"/>
                </a:solidFill>
                <a:miter lim="800000"/>
                <a:headEnd/>
                <a:tailEnd/>
              </a14:hiddenLine>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sp>
        <p:nvSpPr>
          <p:cNvPr id="36" name="WordArt 54" descr="Green marble"/>
          <p:cNvSpPr>
            <a:spLocks noChangeArrowheads="1" noChangeShapeType="1" noTextEdit="1"/>
          </p:cNvSpPr>
          <p:nvPr/>
        </p:nvSpPr>
        <p:spPr bwMode="auto">
          <a:xfrm>
            <a:off x="1530350" y="381000"/>
            <a:ext cx="6188075" cy="796925"/>
          </a:xfrm>
          <a:prstGeom prst="rect">
            <a:avLst/>
          </a:prstGeom>
        </p:spPr>
        <p:txBody>
          <a:bodyPr wrap="none" fromWordArt="1">
            <a:prstTxWarp prst="textPlain">
              <a:avLst>
                <a:gd name="adj" fmla="val 50000"/>
              </a:avLst>
            </a:prstTxWarp>
          </a:bodyPr>
          <a:lstStyle/>
          <a:p>
            <a:pPr algn="ctr"/>
            <a:r>
              <a:rPr lang="en-US" sz="16600" b="1" kern="10" dirty="0" smtClean="0">
                <a:ln w="9525">
                  <a:solidFill>
                    <a:srgbClr val="FFFF00"/>
                  </a:solidFill>
                  <a:round/>
                  <a:headEnd/>
                  <a:tailEnd/>
                </a:ln>
                <a:solidFill>
                  <a:srgbClr val="953735"/>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SỰ PHẢN </a:t>
            </a:r>
            <a:r>
              <a:rPr lang="en-US" sz="16600" b="1" kern="10" dirty="0">
                <a:ln w="9525">
                  <a:solidFill>
                    <a:srgbClr val="FFFF00"/>
                  </a:solidFill>
                  <a:round/>
                  <a:headEnd/>
                  <a:tailEnd/>
                </a:ln>
                <a:solidFill>
                  <a:srgbClr val="953735"/>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XẠ ÁNH SÁNG</a:t>
            </a:r>
          </a:p>
        </p:txBody>
      </p:sp>
      <p:pic>
        <p:nvPicPr>
          <p:cNvPr id="2089" name="Picture 57" descr="atom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1219200"/>
            <a:ext cx="152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58" descr="Firewrk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5093" y="3261778"/>
            <a:ext cx="14954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9" descr="Firewrk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25" y="-111125"/>
            <a:ext cx="14954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58863" y="6296297"/>
            <a:ext cx="1059006" cy="391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0000"/>
                </a:solidFill>
                <a:latin typeface="Times New Roman" panose="02020603050405020304" pitchFamily="18" charset="0"/>
                <a:cs typeface="Times New Roman" panose="02020603050405020304" pitchFamily="18" charset="0"/>
              </a:rPr>
              <a:t>ST</a:t>
            </a:r>
            <a:endParaRPr lang="en-US" sz="2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5738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500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5000" fill="hold"/>
                                        <p:tgtEl>
                                          <p:spTgt spid="13"/>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5000" fill="hold"/>
                                        <p:tgtEl>
                                          <p:spTgt spid="10"/>
                                        </p:tgtEl>
                                        <p:attrNameLst>
                                          <p:attrName>r</p:attrName>
                                        </p:attrNameLst>
                                      </p:cBhvr>
                                    </p:animRot>
                                  </p:childTnLst>
                                </p:cTn>
                              </p:par>
                              <p:par>
                                <p:cTn id="11" presetID="64" presetClass="path" presetSubtype="0" repeatCount="indefinite" accel="50000" decel="50000" autoRev="1" fill="hold" nodeType="withEffect">
                                  <p:stCondLst>
                                    <p:cond delay="0"/>
                                  </p:stCondLst>
                                  <p:childTnLst>
                                    <p:animMotion origin="layout" path="M -0.00156 -0.05995 L -0.0052 0.12986 " pathEditMode="relative" rAng="0" ptsTypes="AA">
                                      <p:cBhvr>
                                        <p:cTn id="12" dur="5000" spd="-100000" fill="hold"/>
                                        <p:tgtEl>
                                          <p:spTgt spid="16"/>
                                        </p:tgtEl>
                                        <p:attrNameLst>
                                          <p:attrName>ppt_x</p:attrName>
                                          <p:attrName>ppt_y</p:attrName>
                                        </p:attrNameLst>
                                      </p:cBhvr>
                                      <p:rCtr x="-191" y="9491"/>
                                    </p:animMotion>
                                  </p:childTnLst>
                                </p:cTn>
                              </p:par>
                              <p:par>
                                <p:cTn id="13" presetID="64" presetClass="path" presetSubtype="0" repeatCount="indefinite" accel="50000" decel="50000" autoRev="1" fill="hold" nodeType="withEffect">
                                  <p:stCondLst>
                                    <p:cond delay="0"/>
                                  </p:stCondLst>
                                  <p:childTnLst>
                                    <p:animMotion origin="layout" path="M 0.00053 0.1176 L -0.00173 -0.17083 " pathEditMode="relative" rAng="0" ptsTypes="AA">
                                      <p:cBhvr>
                                        <p:cTn id="14" dur="5000" spd="-100000" fill="hold"/>
                                        <p:tgtEl>
                                          <p:spTgt spid="17"/>
                                        </p:tgtEl>
                                        <p:attrNameLst>
                                          <p:attrName>ppt_x</p:attrName>
                                          <p:attrName>ppt_y</p:attrName>
                                        </p:attrNameLst>
                                      </p:cBhvr>
                                      <p:rCtr x="-122" y="-14421"/>
                                    </p:animMotion>
                                  </p:childTnLst>
                                </p:cTn>
                              </p:par>
                              <p:par>
                                <p:cTn id="15" presetID="64" presetClass="path" presetSubtype="0" repeatCount="indefinite" accel="50000" decel="50000" autoRev="1" fill="hold" nodeType="withEffect">
                                  <p:stCondLst>
                                    <p:cond delay="0"/>
                                  </p:stCondLst>
                                  <p:childTnLst>
                                    <p:animMotion origin="layout" path="M -0.00278 0.1625 L 3.88889E-6 -0.09259 " pathEditMode="relative" rAng="0" ptsTypes="AA">
                                      <p:cBhvr>
                                        <p:cTn id="16" dur="3000" spd="-100000" fill="hold"/>
                                        <p:tgtEl>
                                          <p:spTgt spid="18"/>
                                        </p:tgtEl>
                                        <p:attrNameLst>
                                          <p:attrName>ppt_x</p:attrName>
                                          <p:attrName>ppt_y</p:attrName>
                                        </p:attrNameLst>
                                      </p:cBhvr>
                                      <p:rCtr x="139" y="-12755"/>
                                    </p:animMotion>
                                  </p:childTnLst>
                                </p:cTn>
                              </p:par>
                              <p:par>
                                <p:cTn id="17" presetID="64" presetClass="path" presetSubtype="0" repeatCount="indefinite" accel="50000" decel="50000" autoRev="1" fill="hold" nodeType="withEffect">
                                  <p:stCondLst>
                                    <p:cond delay="0"/>
                                  </p:stCondLst>
                                  <p:childTnLst>
                                    <p:animMotion origin="layout" path="M -0.00018 0.12509 L 3.88889E-6 -0.09503 " pathEditMode="relative" rAng="0" ptsTypes="AA">
                                      <p:cBhvr>
                                        <p:cTn id="18" dur="5000" fill="hold"/>
                                        <p:tgtEl>
                                          <p:spTgt spid="19"/>
                                        </p:tgtEl>
                                        <p:attrNameLst>
                                          <p:attrName>ppt_x</p:attrName>
                                          <p:attrName>ppt_y</p:attrName>
                                        </p:attrNameLst>
                                      </p:cBhvr>
                                      <p:rCtr x="0" y="-11000"/>
                                    </p:animMotion>
                                  </p:childTnLst>
                                </p:cTn>
                              </p:par>
                              <p:par>
                                <p:cTn id="19" presetID="64" presetClass="path" presetSubtype="0" repeatCount="indefinite" accel="50000" decel="50000" autoRev="1" fill="hold" nodeType="withEffect">
                                  <p:stCondLst>
                                    <p:cond delay="0"/>
                                  </p:stCondLst>
                                  <p:childTnLst>
                                    <p:animMotion origin="layout" path="M 5E-6 0.2169 L 5E-6 -0.11597 " pathEditMode="relative" rAng="0" ptsTypes="AA">
                                      <p:cBhvr>
                                        <p:cTn id="20" dur="3000" fill="hold"/>
                                        <p:tgtEl>
                                          <p:spTgt spid="20"/>
                                        </p:tgtEl>
                                        <p:attrNameLst>
                                          <p:attrName>ppt_x</p:attrName>
                                          <p:attrName>ppt_y</p:attrName>
                                        </p:attrNameLst>
                                      </p:cBhvr>
                                      <p:rCtr x="0" y="-16644"/>
                                    </p:animMotion>
                                  </p:childTnLst>
                                </p:cTn>
                              </p:par>
                              <p:par>
                                <p:cTn id="21" presetID="8" presetClass="emph" presetSubtype="0" repeatCount="indefinite" fill="hold" nodeType="withEffect">
                                  <p:stCondLst>
                                    <p:cond delay="0"/>
                                  </p:stCondLst>
                                  <p:childTnLst>
                                    <p:animRot by="21600000">
                                      <p:cBhvr>
                                        <p:cTn id="22" dur="5000" fill="hold"/>
                                        <p:tgtEl>
                                          <p:spTgt spid="4"/>
                                        </p:tgtEl>
                                        <p:attrNameLst>
                                          <p:attrName>r</p:attrName>
                                        </p:attrNameLst>
                                      </p:cBhvr>
                                    </p:animRot>
                                  </p:childTnLst>
                                </p:cTn>
                              </p:par>
                              <p:par>
                                <p:cTn id="23" presetID="23" presetClass="entr" presetSubtype="16" repeatCount="indefinite" fill="hold" nodeType="withEffect">
                                  <p:stCondLst>
                                    <p:cond delay="500"/>
                                  </p:stCondLst>
                                  <p:endCondLst>
                                    <p:cond evt="onNext" delay="0">
                                      <p:tgtEl>
                                        <p:sldTgt/>
                                      </p:tgtEl>
                                    </p:cond>
                                  </p:endCondLst>
                                  <p:childTnLst>
                                    <p:set>
                                      <p:cBhvr>
                                        <p:cTn id="24" dur="1" fill="hold">
                                          <p:stCondLst>
                                            <p:cond delay="0"/>
                                          </p:stCondLst>
                                        </p:cTn>
                                        <p:tgtEl>
                                          <p:spTgt spid="38"/>
                                        </p:tgtEl>
                                        <p:attrNameLst>
                                          <p:attrName>style.visibility</p:attrName>
                                        </p:attrNameLst>
                                      </p:cBhvr>
                                      <p:to>
                                        <p:strVal val="visible"/>
                                      </p:to>
                                    </p:set>
                                    <p:anim calcmode="lin" valueType="num">
                                      <p:cBhvr>
                                        <p:cTn id="25" dur="3000" fill="hold"/>
                                        <p:tgtEl>
                                          <p:spTgt spid="38"/>
                                        </p:tgtEl>
                                        <p:attrNameLst>
                                          <p:attrName>ppt_w</p:attrName>
                                        </p:attrNameLst>
                                      </p:cBhvr>
                                      <p:tavLst>
                                        <p:tav tm="0">
                                          <p:val>
                                            <p:fltVal val="0"/>
                                          </p:val>
                                        </p:tav>
                                        <p:tav tm="100000">
                                          <p:val>
                                            <p:strVal val="#ppt_w"/>
                                          </p:val>
                                        </p:tav>
                                      </p:tavLst>
                                    </p:anim>
                                    <p:anim calcmode="lin" valueType="num">
                                      <p:cBhvr>
                                        <p:cTn id="26" dur="3000" fill="hold"/>
                                        <p:tgtEl>
                                          <p:spTgt spid="38"/>
                                        </p:tgtEl>
                                        <p:attrNameLst>
                                          <p:attrName>ppt_h</p:attrName>
                                        </p:attrNameLst>
                                      </p:cBhvr>
                                      <p:tavLst>
                                        <p:tav tm="0">
                                          <p:val>
                                            <p:fltVal val="0"/>
                                          </p:val>
                                        </p:tav>
                                        <p:tav tm="100000">
                                          <p:val>
                                            <p:strVal val="#ppt_h"/>
                                          </p:val>
                                        </p:tav>
                                      </p:tavLst>
                                    </p:anim>
                                  </p:childTnLst>
                                </p:cTn>
                              </p:par>
                              <p:par>
                                <p:cTn id="27" presetID="49" presetClass="entr" presetSubtype="0" repeatCount="indefinite" decel="100000" fill="hold" nodeType="withEffect">
                                  <p:stCondLst>
                                    <p:cond delay="50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 calcmode="lin" valueType="num">
                                      <p:cBhvr>
                                        <p:cTn id="31" dur="500" fill="hold"/>
                                        <p:tgtEl>
                                          <p:spTgt spid="23"/>
                                        </p:tgtEl>
                                        <p:attrNameLst>
                                          <p:attrName>style.rotation</p:attrName>
                                        </p:attrNameLst>
                                      </p:cBhvr>
                                      <p:tavLst>
                                        <p:tav tm="0">
                                          <p:val>
                                            <p:fltVal val="360"/>
                                          </p:val>
                                        </p:tav>
                                        <p:tav tm="100000">
                                          <p:val>
                                            <p:fltVal val="0"/>
                                          </p:val>
                                        </p:tav>
                                      </p:tavLst>
                                    </p:anim>
                                    <p:animEffect transition="in" filter="fade">
                                      <p:cBhvr>
                                        <p:cTn id="32" dur="500"/>
                                        <p:tgtEl>
                                          <p:spTgt spid="23"/>
                                        </p:tgtEl>
                                      </p:cBhvr>
                                    </p:animEffect>
                                  </p:childTnLst>
                                </p:cTn>
                              </p:par>
                              <p:par>
                                <p:cTn id="33" presetID="23" presetClass="entr" presetSubtype="16" repeatCount="indefinite" fill="hold" grpId="0" nodeType="withEffect" nodePh="1">
                                  <p:stCondLst>
                                    <p:cond delay="500"/>
                                  </p:stCondLst>
                                  <p:endCondLst>
                                    <p:cond evt="onNext" delay="0">
                                      <p:tgtEl>
                                        <p:sldTgt/>
                                      </p:tgtEl>
                                    </p:cond>
                                    <p:cond evt="begin" delay="0">
                                      <p:tn val="33"/>
                                    </p:cond>
                                  </p:endCondLst>
                                  <p:childTnLst>
                                    <p:set>
                                      <p:cBhvr>
                                        <p:cTn id="34" dur="1" fill="hold">
                                          <p:stCondLst>
                                            <p:cond delay="0"/>
                                          </p:stCondLst>
                                        </p:cTn>
                                        <p:tgtEl>
                                          <p:spTgt spid="24"/>
                                        </p:tgtEl>
                                        <p:attrNameLst>
                                          <p:attrName>style.visibility</p:attrName>
                                        </p:attrNameLst>
                                      </p:cBhvr>
                                      <p:to>
                                        <p:strVal val="visible"/>
                                      </p:to>
                                    </p:set>
                                    <p:anim calcmode="lin" valueType="num">
                                      <p:cBhvr>
                                        <p:cTn id="35" dur="3000" fill="hold"/>
                                        <p:tgtEl>
                                          <p:spTgt spid="24"/>
                                        </p:tgtEl>
                                        <p:attrNameLst>
                                          <p:attrName>ppt_w</p:attrName>
                                        </p:attrNameLst>
                                      </p:cBhvr>
                                      <p:tavLst>
                                        <p:tav tm="0">
                                          <p:val>
                                            <p:fltVal val="0"/>
                                          </p:val>
                                        </p:tav>
                                        <p:tav tm="100000">
                                          <p:val>
                                            <p:strVal val="#ppt_w"/>
                                          </p:val>
                                        </p:tav>
                                      </p:tavLst>
                                    </p:anim>
                                    <p:anim calcmode="lin" valueType="num">
                                      <p:cBhvr>
                                        <p:cTn id="36" dur="3000" fill="hold"/>
                                        <p:tgtEl>
                                          <p:spTgt spid="24"/>
                                        </p:tgtEl>
                                        <p:attrNameLst>
                                          <p:attrName>ppt_h</p:attrName>
                                        </p:attrNameLst>
                                      </p:cBhvr>
                                      <p:tavLst>
                                        <p:tav tm="0">
                                          <p:val>
                                            <p:fltVal val="0"/>
                                          </p:val>
                                        </p:tav>
                                        <p:tav tm="100000">
                                          <p:val>
                                            <p:strVal val="#ppt_h"/>
                                          </p:val>
                                        </p:tav>
                                      </p:tavLst>
                                    </p:anim>
                                  </p:childTnLst>
                                </p:cTn>
                              </p:par>
                              <p:par>
                                <p:cTn id="37" presetID="21" presetClass="entr" presetSubtype="4" repeatCount="indefinite" fill="hold" nodeType="withEffect">
                                  <p:stCondLst>
                                    <p:cond delay="500"/>
                                  </p:stCondLst>
                                  <p:endCondLst>
                                    <p:cond evt="onNext" delay="0">
                                      <p:tgtEl>
                                        <p:sldTgt/>
                                      </p:tgtEl>
                                    </p:cond>
                                  </p:endCondLst>
                                  <p:childTnLst>
                                    <p:set>
                                      <p:cBhvr>
                                        <p:cTn id="38" dur="1" fill="hold">
                                          <p:stCondLst>
                                            <p:cond delay="0"/>
                                          </p:stCondLst>
                                        </p:cTn>
                                        <p:tgtEl>
                                          <p:spTgt spid="34"/>
                                        </p:tgtEl>
                                        <p:attrNameLst>
                                          <p:attrName>style.visibility</p:attrName>
                                        </p:attrNameLst>
                                      </p:cBhvr>
                                      <p:to>
                                        <p:strVal val="visible"/>
                                      </p:to>
                                    </p:set>
                                    <p:animEffect transition="in" filter="wheel(4)">
                                      <p:cBhvr>
                                        <p:cTn id="39" dur="2000"/>
                                        <p:tgtEl>
                                          <p:spTgt spid="34"/>
                                        </p:tgtEl>
                                      </p:cBhvr>
                                    </p:animEffect>
                                  </p:childTnLst>
                                </p:cTn>
                              </p:par>
                              <p:par>
                                <p:cTn id="40" presetID="13" presetClass="exit" presetSubtype="16" repeatCount="indefinite" fill="hold" nodeType="withEffect">
                                  <p:stCondLst>
                                    <p:cond delay="500"/>
                                  </p:stCondLst>
                                  <p:endCondLst>
                                    <p:cond evt="onNext" delay="0">
                                      <p:tgtEl>
                                        <p:sldTgt/>
                                      </p:tgtEl>
                                    </p:cond>
                                  </p:endCondLst>
                                  <p:childTnLst>
                                    <p:animEffect transition="out" filter="plus(in)">
                                      <p:cBhvr>
                                        <p:cTn id="41" dur="2000"/>
                                        <p:tgtEl>
                                          <p:spTgt spid="33"/>
                                        </p:tgtEl>
                                      </p:cBhvr>
                                    </p:animEffect>
                                    <p:set>
                                      <p:cBhvr>
                                        <p:cTn id="42" dur="1" fill="hold">
                                          <p:stCondLst>
                                            <p:cond delay="1999"/>
                                          </p:stCondLst>
                                        </p:cTn>
                                        <p:tgtEl>
                                          <p:spTgt spid="33"/>
                                        </p:tgtEl>
                                        <p:attrNameLst>
                                          <p:attrName>style.visibility</p:attrName>
                                        </p:attrNameLst>
                                      </p:cBhvr>
                                      <p:to>
                                        <p:strVal val="hidden"/>
                                      </p:to>
                                    </p:set>
                                  </p:childTnLst>
                                </p:cTn>
                              </p:par>
                              <p:par>
                                <p:cTn id="43" presetID="8" presetClass="emph" presetSubtype="0" repeatCount="indefinite" fill="hold" grpId="0" nodeType="withEffect">
                                  <p:stCondLst>
                                    <p:cond delay="500"/>
                                  </p:stCondLst>
                                  <p:endCondLst>
                                    <p:cond evt="onNext" delay="0">
                                      <p:tgtEl>
                                        <p:sldTgt/>
                                      </p:tgtEl>
                                    </p:cond>
                                  </p:endCondLst>
                                  <p:childTnLst>
                                    <p:animRot by="-21600000">
                                      <p:cBhvr>
                                        <p:cTn id="44" dur="5000" fill="hold"/>
                                        <p:tgtEl>
                                          <p:spTgt spid="26"/>
                                        </p:tgtEl>
                                        <p:attrNameLst>
                                          <p:attrName>r</p:attrName>
                                        </p:attrNameLst>
                                      </p:cBhvr>
                                    </p:animRot>
                                  </p:childTnLst>
                                </p:cTn>
                              </p:par>
                              <p:par>
                                <p:cTn id="45" presetID="2" presetClass="entr" presetSubtype="2" repeatCount="indefinite"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10000" fill="hold"/>
                                        <p:tgtEl>
                                          <p:spTgt spid="36"/>
                                        </p:tgtEl>
                                        <p:attrNameLst>
                                          <p:attrName>ppt_x</p:attrName>
                                        </p:attrNameLst>
                                      </p:cBhvr>
                                      <p:tavLst>
                                        <p:tav tm="0">
                                          <p:val>
                                            <p:strVal val="1+#ppt_w/2"/>
                                          </p:val>
                                        </p:tav>
                                        <p:tav tm="100000">
                                          <p:val>
                                            <p:strVal val="#ppt_x"/>
                                          </p:val>
                                        </p:tav>
                                      </p:tavLst>
                                    </p:anim>
                                    <p:anim calcmode="lin" valueType="num">
                                      <p:cBhvr additive="base">
                                        <p:cTn id="48" dur="10000" fill="hold"/>
                                        <p:tgtEl>
                                          <p:spTgt spid="36"/>
                                        </p:tgtEl>
                                        <p:attrNameLst>
                                          <p:attrName>ppt_y</p:attrName>
                                        </p:attrNameLst>
                                      </p:cBhvr>
                                      <p:tavLst>
                                        <p:tav tm="0">
                                          <p:val>
                                            <p:strVal val="#ppt_y"/>
                                          </p:val>
                                        </p:tav>
                                        <p:tav tm="100000">
                                          <p:val>
                                            <p:strVal val="#ppt_y"/>
                                          </p:val>
                                        </p:tav>
                                      </p:tavLst>
                                    </p:anim>
                                  </p:childTnLst>
                                </p:cTn>
                              </p:par>
                              <p:par>
                                <p:cTn id="49" presetID="23" presetClass="entr" presetSubtype="16" repeatCount="indefinite" fill="hold" nodeType="withEffect">
                                  <p:stCondLst>
                                    <p:cond delay="500"/>
                                  </p:stCondLst>
                                  <p:endCondLst>
                                    <p:cond evt="onNext" delay="0">
                                      <p:tgtEl>
                                        <p:sldTgt/>
                                      </p:tgtEl>
                                    </p:cond>
                                  </p:endCondLst>
                                  <p:childTnLst>
                                    <p:set>
                                      <p:cBhvr>
                                        <p:cTn id="50" dur="1" fill="hold">
                                          <p:stCondLst>
                                            <p:cond delay="0"/>
                                          </p:stCondLst>
                                        </p:cTn>
                                        <p:tgtEl>
                                          <p:spTgt spid="39"/>
                                        </p:tgtEl>
                                        <p:attrNameLst>
                                          <p:attrName>style.visibility</p:attrName>
                                        </p:attrNameLst>
                                      </p:cBhvr>
                                      <p:to>
                                        <p:strVal val="visible"/>
                                      </p:to>
                                    </p:set>
                                    <p:anim calcmode="lin" valueType="num">
                                      <p:cBhvr>
                                        <p:cTn id="51" dur="3000" fill="hold"/>
                                        <p:tgtEl>
                                          <p:spTgt spid="39"/>
                                        </p:tgtEl>
                                        <p:attrNameLst>
                                          <p:attrName>ppt_w</p:attrName>
                                        </p:attrNameLst>
                                      </p:cBhvr>
                                      <p:tavLst>
                                        <p:tav tm="0">
                                          <p:val>
                                            <p:fltVal val="0"/>
                                          </p:val>
                                        </p:tav>
                                        <p:tav tm="100000">
                                          <p:val>
                                            <p:strVal val="#ppt_w"/>
                                          </p:val>
                                        </p:tav>
                                      </p:tavLst>
                                    </p:anim>
                                    <p:anim calcmode="lin" valueType="num">
                                      <p:cBhvr>
                                        <p:cTn id="52" dur="3000" fill="hold"/>
                                        <p:tgtEl>
                                          <p:spTgt spid="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3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9786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4330" y="2345801"/>
            <a:ext cx="609600" cy="609600"/>
          </a:xfrm>
          <a:prstGeom prst="rect">
            <a:avLst/>
          </a:prstGeom>
        </p:spPr>
      </p:pic>
      <p:sp>
        <p:nvSpPr>
          <p:cNvPr id="16" name="Cloud 15"/>
          <p:cNvSpPr/>
          <p:nvPr/>
        </p:nvSpPr>
        <p:spPr>
          <a:xfrm>
            <a:off x="1459518" y="1570366"/>
            <a:ext cx="4876800" cy="2722148"/>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2057400" y="2146610"/>
            <a:ext cx="3962400" cy="1569660"/>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a:t>
            </a:r>
            <a:r>
              <a:rPr lang="en-US" sz="3200" dirty="0" smtClean="0">
                <a:solidFill>
                  <a:prstClr val="black"/>
                </a:solidFill>
                <a:latin typeface="Times New Roman" pitchFamily="18" charset="0"/>
                <a:cs typeface="Times New Roman" pitchFamily="18" charset="0"/>
              </a:rPr>
              <a:t>MỪNG EM NHẬN ĐƯỢC MỘT TRÀNG PHÁO TAY</a:t>
            </a:r>
            <a:endParaRPr lang="en-US" sz="3200" dirty="0">
              <a:solidFill>
                <a:prstClr val="black"/>
              </a:solidFill>
              <a:latin typeface="Times New Roman" pitchFamily="18" charset="0"/>
              <a:cs typeface="Times New Roman" pitchFamily="18" charset="0"/>
            </a:endParaRPr>
          </a:p>
        </p:txBody>
      </p:sp>
      <p:pic>
        <p:nvPicPr>
          <p:cNvPr id="21" name="q4">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7780968" y="5410200"/>
            <a:ext cx="1363031" cy="1350352"/>
          </a:xfrm>
          <a:prstGeom prst="rect">
            <a:avLst/>
          </a:prstGeom>
        </p:spPr>
      </p:pic>
      <p:grpSp>
        <p:nvGrpSpPr>
          <p:cNvPr id="22" name="times up"/>
          <p:cNvGrpSpPr/>
          <p:nvPr/>
        </p:nvGrpSpPr>
        <p:grpSpPr>
          <a:xfrm>
            <a:off x="7781353" y="1752029"/>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096467" y="419"/>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96200" y="304800"/>
            <a:ext cx="1370670" cy="1366322"/>
          </a:xfrm>
          <a:prstGeom prst="rect">
            <a:avLst/>
          </a:prstGeom>
        </p:spPr>
      </p:pic>
      <p:grpSp>
        <p:nvGrpSpPr>
          <p:cNvPr id="27" name="Clock hand spin">
            <a:extLst>
              <a:ext uri="{FF2B5EF4-FFF2-40B4-BE49-F238E27FC236}">
                <a16:creationId xmlns:a16="http://schemas.microsoft.com/office/drawing/2014/main" xmlns="" id="{BB0445D5-A6E5-40E7-BBDD-5E3EFA13BDED}"/>
              </a:ext>
            </a:extLst>
          </p:cNvPr>
          <p:cNvGrpSpPr/>
          <p:nvPr/>
        </p:nvGrpSpPr>
        <p:grpSpPr>
          <a:xfrm rot="1786145">
            <a:off x="8118685" y="882170"/>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38970" y="927533"/>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286383" y="1181180"/>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7940658" y="965103"/>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224556" y="681312"/>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Tree>
    <p:extLst>
      <p:ext uri="{BB962C8B-B14F-4D97-AF65-F5344CB8AC3E}">
        <p14:creationId xmlns:p14="http://schemas.microsoft.com/office/powerpoint/2010/main" val="230475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 presetClass="mediacall" presetSubtype="0" fill="hold" nodeType="withEffect">
                                  <p:stCondLst>
                                    <p:cond delay="0"/>
                                  </p:stCondLst>
                                  <p:childTnLst>
                                    <p:cmd type="call" cmd="playFrom(0.0)">
                                      <p:cBhvr>
                                        <p:cTn id="12" dur="809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8158" fill="hold"/>
                                        <p:tgtEl>
                                          <p:spTgt spid="13"/>
                                        </p:tgtEl>
                                      </p:cBhvr>
                                    </p:cmd>
                                  </p:childTnLst>
                                </p:cTn>
                              </p:par>
                              <p:par>
                                <p:cTn id="21" presetID="1" presetClass="mediacall" presetSubtype="0" fill="hold" nodeType="withEffect">
                                  <p:stCondLst>
                                    <p:cond delay="0"/>
                                  </p:stCondLst>
                                  <p:childTnLst>
                                    <p:cmd type="call" cmd="playFrom(0.0)">
                                      <p:cBhvr>
                                        <p:cTn id="22" dur="8158" fill="hold"/>
                                        <p:tgtEl>
                                          <p:spTgt spid="12"/>
                                        </p:tgtEl>
                                      </p:cBhvr>
                                    </p:cmd>
                                  </p:childTnLst>
                                </p:cTn>
                              </p:par>
                              <p:par>
                                <p:cTn id="23" presetID="1" presetClass="mediacall" presetSubtype="0" fill="hold" nodeType="withEffect">
                                  <p:stCondLst>
                                    <p:cond delay="0"/>
                                  </p:stCondLst>
                                  <p:childTnLst>
                                    <p:cmd type="call" cmd="playFrom(0.0)">
                                      <p:cBhvr>
                                        <p:cTn id="24"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13"/>
                </p:tgtEl>
              </p:cMediaNode>
            </p:audio>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10000" fill="hold"/>
                                        <p:tgtEl>
                                          <p:spTgt spid="27"/>
                                        </p:tgtEl>
                                        <p:attrNameLst>
                                          <p:attrName>r</p:attrName>
                                        </p:attrNameLst>
                                      </p:cBhvr>
                                    </p:animRot>
                                  </p:childTnLst>
                                </p:cTn>
                              </p:par>
                            </p:childTnLst>
                          </p:cTn>
                        </p:par>
                        <p:par>
                          <p:cTn id="40" fill="hold">
                            <p:stCondLst>
                              <p:cond delay="10000"/>
                            </p:stCondLst>
                            <p:childTnLst>
                              <p:par>
                                <p:cTn id="41" presetID="53" presetClass="entr" presetSubtype="1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3000" fill="hold"/>
                                        <p:tgtEl>
                                          <p:spTgt spid="22"/>
                                        </p:tgtEl>
                                        <p:attrNameLst>
                                          <p:attrName>ppt_w</p:attrName>
                                        </p:attrNameLst>
                                      </p:cBhvr>
                                      <p:tavLst>
                                        <p:tav tm="0">
                                          <p:val>
                                            <p:fltVal val="0"/>
                                          </p:val>
                                        </p:tav>
                                        <p:tav tm="100000">
                                          <p:val>
                                            <p:strVal val="#ppt_w"/>
                                          </p:val>
                                        </p:tav>
                                      </p:tavLst>
                                    </p:anim>
                                    <p:anim calcmode="lin" valueType="num">
                                      <p:cBhvr>
                                        <p:cTn id="44" dur="3000" fill="hold"/>
                                        <p:tgtEl>
                                          <p:spTgt spid="22"/>
                                        </p:tgtEl>
                                        <p:attrNameLst>
                                          <p:attrName>ppt_h</p:attrName>
                                        </p:attrNameLst>
                                      </p:cBhvr>
                                      <p:tavLst>
                                        <p:tav tm="0">
                                          <p:val>
                                            <p:fltVal val="0"/>
                                          </p:val>
                                        </p:tav>
                                        <p:tav tm="100000">
                                          <p:val>
                                            <p:strVal val="#ppt_h"/>
                                          </p:val>
                                        </p:tav>
                                      </p:tavLst>
                                    </p:anim>
                                    <p:animEffect transition="in" filter="fade">
                                      <p:cBhvr>
                                        <p:cTn id="45" dur="3000"/>
                                        <p:tgtEl>
                                          <p:spTgt spid="22"/>
                                        </p:tgtEl>
                                      </p:cBhvr>
                                    </p:animEffect>
                                  </p:childTnLst>
                                  <p:subTnLst>
                                    <p:audio>
                                      <p:cMediaNode>
                                        <p:cTn display="0" masterRel="sameClick">
                                          <p:stCondLst>
                                            <p:cond evt="begin" delay="0">
                                              <p:tn val="41"/>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16" grpId="0" animBg="1"/>
      <p:bldP spid="16" grpId="1" animBg="1"/>
      <p:bldP spid="17" grpId="0"/>
      <p:bldP spid="1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73488" y="4866603"/>
            <a:ext cx="8480739" cy="2669147"/>
          </a:xfrm>
        </p:spPr>
        <p:txBody>
          <a:bodyPr>
            <a:normAutofit/>
          </a:bodyPr>
          <a:lstStyle/>
          <a:p>
            <a:r>
              <a:rPr lang="en-US" sz="2800" dirty="0" smtClean="0">
                <a:solidFill>
                  <a:schemeClr val="tx1"/>
                </a:solidFill>
                <a:latin typeface="Times New Roman" panose="02020603050405020304" pitchFamily="18" charset="0"/>
                <a:cs typeface="Times New Roman" panose="02020603050405020304" pitchFamily="18" charset="0"/>
              </a:rPr>
              <a:t>Theo </a:t>
            </a:r>
            <a:r>
              <a:rPr lang="en-US" sz="2800" dirty="0" err="1" smtClean="0">
                <a:solidFill>
                  <a:schemeClr val="tx1"/>
                </a:solidFill>
                <a:latin typeface="Times New Roman" panose="02020603050405020304" pitchFamily="18" charset="0"/>
                <a:cs typeface="Times New Roman" panose="02020603050405020304" pitchFamily="18" charset="0"/>
              </a:rPr>
              <a:t>em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trong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hình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bên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có</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những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cách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nào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để</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làm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ánh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sáng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phát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ra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từ</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đèn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chiếu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tới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gương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phản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chiếu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vào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điểm</a:t>
            </a:r>
            <a:r>
              <a:rPr lang="en-US" sz="2800" dirty="0" smtClean="0">
                <a:solidFill>
                  <a:schemeClr val="tx1"/>
                </a:solidFill>
                <a:latin typeface="Times New Roman" panose="02020603050405020304" pitchFamily="18" charset="0"/>
                <a:cs typeface="Times New Roman" panose="02020603050405020304" pitchFamily="18" charset="0"/>
              </a:rPr>
              <a:t> S </a:t>
            </a:r>
            <a:r>
              <a:rPr lang="en-US" sz="2800" dirty="0" err="1" smtClean="0">
                <a:solidFill>
                  <a:schemeClr val="tx1"/>
                </a:solidFill>
                <a:latin typeface="Times New Roman" panose="02020603050405020304" pitchFamily="18" charset="0"/>
                <a:cs typeface="Times New Roman" panose="02020603050405020304" pitchFamily="18" charset="0"/>
              </a:rPr>
              <a:t>trên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bảng</a:t>
            </a:r>
            <a:r>
              <a:rPr lang="en-US" sz="2800" dirty="0" smtClean="0">
                <a:solidFill>
                  <a:schemeClr val="tx1"/>
                </a:solidFill>
                <a:latin typeface="Times New Roman" panose="02020603050405020304" pitchFamily="18" charset="0"/>
                <a:cs typeface="Times New Roman" panose="02020603050405020304" pitchFamily="18" charset="0"/>
              </a:rPr>
              <a:t> ?</a:t>
            </a: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76" y="122350"/>
            <a:ext cx="8461420" cy="4520484"/>
          </a:xfrm>
          <a:prstGeom prst="rect">
            <a:avLst/>
          </a:prstGeom>
        </p:spPr>
      </p:pic>
    </p:spTree>
    <p:extLst>
      <p:ext uri="{BB962C8B-B14F-4D97-AF65-F5344CB8AC3E}">
        <p14:creationId xmlns:p14="http://schemas.microsoft.com/office/powerpoint/2010/main" val="57454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0152"/>
            <a:ext cx="9144000" cy="6858000"/>
          </a:xfrm>
          <a:prstGeom prst="rect">
            <a:avLst/>
          </a:prstGeom>
        </p:spPr>
      </p:pic>
      <p:sp>
        <p:nvSpPr>
          <p:cNvPr id="2" name="Title 1"/>
          <p:cNvSpPr>
            <a:spLocks noGrp="1"/>
          </p:cNvSpPr>
          <p:nvPr>
            <p:ph type="ctrTitle"/>
          </p:nvPr>
        </p:nvSpPr>
        <p:spPr>
          <a:xfrm>
            <a:off x="154545" y="1740034"/>
            <a:ext cx="8834907" cy="1470025"/>
          </a:xfrm>
          <a:noFill/>
          <a:ln w="38100">
            <a:noFill/>
          </a:ln>
        </p:spPr>
        <p:txBody>
          <a:bodyPr/>
          <a:lstStyle/>
          <a:p>
            <a:r>
              <a:rPr lang="en-US" dirty="0" err="1" smtClean="0">
                <a:solidFill>
                  <a:srgbClr val="FF0000"/>
                </a:solidFill>
                <a:latin typeface="Times New Roman" panose="02020603050405020304" pitchFamily="18" charset="0"/>
                <a:cs typeface="Times New Roman" panose="02020603050405020304" pitchFamily="18" charset="0"/>
              </a:rPr>
              <a:t>Bài</a:t>
            </a:r>
            <a:r>
              <a:rPr lang="en-US" dirty="0" smtClean="0">
                <a:solidFill>
                  <a:srgbClr val="FF0000"/>
                </a:solidFill>
                <a:latin typeface="Times New Roman" panose="02020603050405020304" pitchFamily="18" charset="0"/>
                <a:cs typeface="Times New Roman" panose="02020603050405020304" pitchFamily="18" charset="0"/>
              </a:rPr>
              <a:t> 16: SỰ PHẢN XẠ ÁNH SÁNG</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05405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76400"/>
            <a:ext cx="61944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txBox="1">
            <a:spLocks noChangeArrowheads="1"/>
          </p:cNvSpPr>
          <p:nvPr/>
        </p:nvSpPr>
        <p:spPr bwMode="auto">
          <a:xfrm>
            <a:off x="328411" y="6057900"/>
            <a:ext cx="7848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pPr>
            <a:r>
              <a:rPr lang="en-US" altLang="en-US" sz="2400" b="1" dirty="0" err="1">
                <a:solidFill>
                  <a:srgbClr val="FF0000"/>
                </a:solidFill>
                <a:latin typeface="Times New Roman" panose="02020603050405020304" pitchFamily="18" charset="0"/>
                <a:cs typeface="Times New Roman" panose="02020603050405020304" pitchFamily="18" charset="0"/>
              </a:rPr>
              <a:t>Gương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phẳng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có</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bề</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mặt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phẳng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nhẵn</a:t>
            </a:r>
            <a:r>
              <a:rPr lang="en-US" altLang="en-US" sz="2400" b="1" dirty="0">
                <a:solidFill>
                  <a:srgbClr val="FF0000"/>
                </a:solidFill>
                <a:latin typeface="Times New Roman" panose="02020603050405020304" pitchFamily="18" charset="0"/>
                <a:cs typeface="Times New Roman" panose="02020603050405020304" pitchFamily="18" charset="0"/>
              </a:rPr>
              <a:t> , </a:t>
            </a:r>
            <a:r>
              <a:rPr lang="en-US" altLang="en-US" sz="2400" b="1" dirty="0" err="1">
                <a:solidFill>
                  <a:srgbClr val="FF0000"/>
                </a:solidFill>
                <a:latin typeface="Times New Roman" panose="02020603050405020304" pitchFamily="18" charset="0"/>
                <a:cs typeface="Times New Roman" panose="02020603050405020304" pitchFamily="18" charset="0"/>
              </a:rPr>
              <a:t>bóng</a:t>
            </a:r>
            <a:r>
              <a:rPr lang="en-US" altLang="en-US" sz="2400" b="1" dirty="0">
                <a:solidFill>
                  <a:srgbClr val="FF0000"/>
                </a:solidFill>
                <a:latin typeface="Times New Roman" panose="02020603050405020304" pitchFamily="18" charset="0"/>
                <a:cs typeface="Times New Roman" panose="02020603050405020304" pitchFamily="18" charset="0"/>
              </a:rPr>
              <a:t>. </a:t>
            </a:r>
          </a:p>
        </p:txBody>
      </p:sp>
      <p:sp>
        <p:nvSpPr>
          <p:cNvPr id="7" name="Rectangle 5"/>
          <p:cNvSpPr>
            <a:spLocks noChangeArrowheads="1"/>
          </p:cNvSpPr>
          <p:nvPr/>
        </p:nvSpPr>
        <p:spPr bwMode="auto">
          <a:xfrm>
            <a:off x="914400" y="762000"/>
            <a:ext cx="2295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i="1">
                <a:latin typeface="Times New Roman" panose="02020603050405020304" pitchFamily="18" charset="0"/>
                <a:cs typeface="Times New Roman" panose="02020603050405020304" pitchFamily="18" charset="0"/>
              </a:rPr>
              <a:t>Dùng để làm gì?</a:t>
            </a:r>
          </a:p>
        </p:txBody>
      </p:sp>
      <p:sp>
        <p:nvSpPr>
          <p:cNvPr id="8" name="Rectangle 5"/>
          <p:cNvSpPr>
            <a:spLocks noChangeArrowheads="1"/>
          </p:cNvSpPr>
          <p:nvPr/>
        </p:nvSpPr>
        <p:spPr bwMode="auto">
          <a:xfrm>
            <a:off x="609600" y="730250"/>
            <a:ext cx="8321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soi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gương</a:t>
            </a:r>
            <a:r>
              <a:rPr lang="en-US" altLang="en-US" sz="2400" b="1" i="1" dirty="0">
                <a:latin typeface="Times New Roman" panose="02020603050405020304" pitchFamily="18" charset="0"/>
                <a:cs typeface="Times New Roman" panose="02020603050405020304" pitchFamily="18" charset="0"/>
              </a:rPr>
              <a:t> ta </a:t>
            </a:r>
            <a:r>
              <a:rPr lang="en-US" altLang="en-US" sz="2400" b="1" i="1" dirty="0" err="1">
                <a:latin typeface="Times New Roman" panose="02020603050405020304" pitchFamily="18" charset="0"/>
                <a:cs typeface="Times New Roman" panose="02020603050405020304" pitchFamily="18" charset="0"/>
              </a:rPr>
              <a:t>thấy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gì</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gương</a:t>
            </a:r>
            <a:r>
              <a:rPr lang="en-US" altLang="en-US" sz="2400" b="1" i="1" dirty="0">
                <a:latin typeface="Times New Roman" panose="02020603050405020304" pitchFamily="18" charset="0"/>
                <a:cs typeface="Times New Roman" panose="02020603050405020304" pitchFamily="18" charset="0"/>
              </a:rPr>
              <a:t>? </a:t>
            </a:r>
          </a:p>
          <a:p>
            <a:pPr algn="just" eaLnBrk="1" hangingPunct="1"/>
            <a:r>
              <a:rPr lang="en-US" altLang="en-US" sz="2400" b="1" i="1" dirty="0" err="1">
                <a:latin typeface="Times New Roman" panose="02020603050405020304" pitchFamily="18" charset="0"/>
                <a:cs typeface="Times New Roman" panose="02020603050405020304" pitchFamily="18" charset="0"/>
              </a:rPr>
              <a:t>Nêu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đặc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điểm</a:t>
            </a:r>
            <a:r>
              <a:rPr lang="en-US" altLang="en-US" sz="2400" b="1" i="1" dirty="0">
                <a:latin typeface="Times New Roman" panose="02020603050405020304" pitchFamily="18" charset="0"/>
                <a:cs typeface="Times New Roman" panose="02020603050405020304" pitchFamily="18" charset="0"/>
              </a:rPr>
              <a:t> </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về</a:t>
            </a:r>
            <a:r>
              <a:rPr lang="en-US" altLang="en-US" sz="2400" b="1" i="1" dirty="0">
                <a:latin typeface="Times New Roman" panose="02020603050405020304" pitchFamily="18" charset="0"/>
                <a:cs typeface="Times New Roman" panose="02020603050405020304" pitchFamily="18" charset="0"/>
              </a:rPr>
              <a:t> </a:t>
            </a:r>
            <a:r>
              <a:rPr lang="en-US" altLang="en-US" sz="2400" b="1" i="1" dirty="0" smtClean="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tính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chất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bề</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smtClean="0">
                <a:latin typeface="Times New Roman" panose="02020603050405020304" pitchFamily="18" charset="0"/>
                <a:cs typeface="Times New Roman" panose="02020603050405020304" pitchFamily="18" charset="0"/>
              </a:rPr>
              <a:t>mặt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của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gương</a:t>
            </a:r>
            <a:r>
              <a:rPr lang="en-US" altLang="en-US" sz="2400" b="1" i="1" dirty="0">
                <a:latin typeface="Times New Roman" panose="02020603050405020304" pitchFamily="18" charset="0"/>
                <a:cs typeface="Times New Roman" panose="02020603050405020304" pitchFamily="18" charset="0"/>
              </a:rPr>
              <a:t> ?</a:t>
            </a:r>
            <a:endParaRPr lang="en-US" alt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5667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6"/>
                                        </p:tgtEl>
                                        <p:attrNameLst>
                                          <p:attrName>style.visibility</p:attrName>
                                        </p:attrNameLst>
                                      </p:cBhvr>
                                      <p:to>
                                        <p:strVal val="visible"/>
                                      </p:to>
                                    </p:set>
                                    <p:anim calcmode="discrete" valueType="clr">
                                      <p:cBhvr override="childStyle">
                                        <p:cTn id="15"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6"/>
                                        </p:tgtEl>
                                        <p:attrNameLst>
                                          <p:attrName>fillcolor</p:attrName>
                                        </p:attrNameLst>
                                      </p:cBhvr>
                                      <p:tavLst>
                                        <p:tav tm="0">
                                          <p:val>
                                            <p:clrVal>
                                              <a:schemeClr val="accent2"/>
                                            </p:clrVal>
                                          </p:val>
                                        </p:tav>
                                        <p:tav tm="50000">
                                          <p:val>
                                            <p:clrVal>
                                              <a:schemeClr val="hlink"/>
                                            </p:clrVal>
                                          </p:val>
                                        </p:tav>
                                      </p:tavLst>
                                    </p:anim>
                                    <p:set>
                                      <p:cBhvr>
                                        <p:cTn id="17"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p:txBody>
          <a:bodyPr/>
          <a:lstStyle/>
          <a:p>
            <a:endParaRPr lang="en-US" altLang="en-US" smtClean="0"/>
          </a:p>
        </p:txBody>
      </p:sp>
      <p:pic>
        <p:nvPicPr>
          <p:cNvPr id="6" name="Picture 8" descr="soi_guong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3733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Mirro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371600"/>
            <a:ext cx="3962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txBox="1">
            <a:spLocks noChangeArrowheads="1"/>
          </p:cNvSpPr>
          <p:nvPr/>
        </p:nvSpPr>
        <p:spPr bwMode="auto">
          <a:xfrm>
            <a:off x="457200" y="4884738"/>
            <a:ext cx="8686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pPr>
            <a:r>
              <a:rPr lang="en-US" altLang="en-US" sz="2400" b="1" dirty="0" err="1">
                <a:latin typeface="Times New Roman" panose="02020603050405020304" pitchFamily="18" charset="0"/>
                <a:cs typeface="Times New Roman" panose="02020603050405020304" pitchFamily="18" charset="0"/>
              </a:rPr>
              <a:t>Hình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quan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gương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gọi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a:t>
            </a:r>
            <a:r>
              <a:rPr lang="en-US" altLang="en-US" sz="2400" b="1" dirty="0">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ảnh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của</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vật</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tạo</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bởi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gương</a:t>
            </a:r>
            <a:r>
              <a:rPr lang="en-US" altLang="en-US" sz="2400" b="1" i="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67604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1000"/>
                                        <p:tgtEl>
                                          <p:spTgt spid="6"/>
                                        </p:tgtEl>
                                      </p:cBhvr>
                                    </p:animEffect>
                                  </p:childTnLst>
                                </p:cTn>
                              </p:par>
                              <p:par>
                                <p:cTn id="8" presetID="21"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1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9"/>
                                        </p:tgtEl>
                                        <p:attrNameLst>
                                          <p:attrName>style.visibility</p:attrName>
                                        </p:attrNameLst>
                                      </p:cBhvr>
                                      <p:to>
                                        <p:strVal val="visible"/>
                                      </p:to>
                                    </p:set>
                                    <p:anim calcmode="discrete" valueType="clr">
                                      <p:cBhvr override="childStyle">
                                        <p:cTn id="1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9"/>
                                        </p:tgtEl>
                                        <p:attrNameLst>
                                          <p:attrName>fillcolor</p:attrName>
                                        </p:attrNameLst>
                                      </p:cBhvr>
                                      <p:tavLst>
                                        <p:tav tm="0">
                                          <p:val>
                                            <p:clrVal>
                                              <a:schemeClr val="accent2"/>
                                            </p:clrVal>
                                          </p:val>
                                        </p:tav>
                                        <p:tav tm="50000">
                                          <p:val>
                                            <p:clrVal>
                                              <a:schemeClr val="hlink"/>
                                            </p:clrVal>
                                          </p:val>
                                        </p:tav>
                                      </p:tavLst>
                                    </p:anim>
                                    <p:set>
                                      <p:cBhvr>
                                        <p:cTn id="17"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_Văn_Bản 21"/>
          <p:cNvSpPr txBox="1">
            <a:spLocks noChangeArrowheads="1"/>
          </p:cNvSpPr>
          <p:nvPr/>
        </p:nvSpPr>
        <p:spPr bwMode="auto">
          <a:xfrm>
            <a:off x="304800" y="2133600"/>
            <a:ext cx="83010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Một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số</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vật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được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xem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là</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gương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mặt</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kính</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cửa</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sổ</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mặt</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nước</a:t>
            </a:r>
            <a:r>
              <a:rPr lang="en-US" altLang="en-US" sz="2400" b="1" i="1" dirty="0">
                <a:solidFill>
                  <a:srgbClr val="0000FF"/>
                </a:solidFill>
                <a:latin typeface="Times New Roman" panose="02020603050405020304" pitchFamily="18" charset="0"/>
                <a:cs typeface="Times New Roman" panose="02020603050405020304" pitchFamily="18" charset="0"/>
              </a:rPr>
              <a:t> … </a:t>
            </a:r>
          </a:p>
        </p:txBody>
      </p:sp>
      <p:sp>
        <p:nvSpPr>
          <p:cNvPr id="7172" name="Hộp_Văn_Bản 21"/>
          <p:cNvSpPr txBox="1">
            <a:spLocks noChangeArrowheads="1"/>
          </p:cNvSpPr>
          <p:nvPr/>
        </p:nvSpPr>
        <p:spPr bwMode="auto">
          <a:xfrm>
            <a:off x="228600" y="1219200"/>
            <a:ext cx="83010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Em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hãy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chỉ</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mặt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phẳng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nhẵn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bóng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thể</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dùng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để</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soi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ảnh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như</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gương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phẳng</a:t>
            </a:r>
            <a:r>
              <a:rPr lang="en-US" altLang="en-US" sz="2400" b="1" dirty="0">
                <a:latin typeface="Times New Roman" panose="02020603050405020304" pitchFamily="18" charset="0"/>
                <a:cs typeface="Times New Roman" panose="02020603050405020304" pitchFamily="18" charset="0"/>
              </a:rPr>
              <a:t>.</a:t>
            </a:r>
            <a:endParaRPr lang="en-US" altLang="en-US" sz="2400" b="1" i="1"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cstate="print">
            <a:extLst/>
          </a:blip>
          <a:stretch>
            <a:fillRect/>
          </a:stretch>
        </p:blipFill>
        <p:spPr>
          <a:xfrm>
            <a:off x="1371600" y="2964597"/>
            <a:ext cx="3276600" cy="35124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51" name="Picture 22" descr="Káº¿t quáº£ hÃ¬nh áº£nh cho máº·t ná»n nhÃ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3775" y="2895600"/>
            <a:ext cx="2816225"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58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151"/>
                                        </p:tgtEl>
                                        <p:attrNameLst>
                                          <p:attrName>style.visibility</p:attrName>
                                        </p:attrNameLst>
                                      </p:cBhvr>
                                      <p:to>
                                        <p:strVal val="visible"/>
                                      </p:to>
                                    </p:set>
                                    <p:animEffect transition="in" filter="fade">
                                      <p:cBhvr>
                                        <p:cTn id="17"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0305" y="4597758"/>
            <a:ext cx="2485622" cy="1217053"/>
          </a:xfrm>
          <a:ln>
            <a:solidFill>
              <a:srgbClr val="FF0000"/>
            </a:solidFill>
          </a:ln>
        </p:spPr>
        <p:txBody>
          <a:bodyPr>
            <a:normAutofit/>
          </a:bodyPr>
          <a:lstStyle/>
          <a:p>
            <a:r>
              <a:rPr lang="en-US" altLang="en-US" sz="2800" dirty="0" err="1" smtClean="0">
                <a:latin typeface="Times New Roman" panose="02020603050405020304" pitchFamily="18" charset="0"/>
                <a:cs typeface="Times New Roman" panose="02020603050405020304" pitchFamily="18" charset="0"/>
              </a:rPr>
              <a:t>Mặt</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hồ</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nước</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phẳng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lặng</a:t>
            </a:r>
            <a:endParaRPr lang="en-US" altLang="en-US" sz="2800" dirty="0" smtClean="0">
              <a:latin typeface="Times New Roman" panose="02020603050405020304" pitchFamily="18" charset="0"/>
              <a:cs typeface="Times New Roman" panose="02020603050405020304" pitchFamily="18" charset="0"/>
            </a:endParaRPr>
          </a:p>
        </p:txBody>
      </p:sp>
      <p:pic>
        <p:nvPicPr>
          <p:cNvPr id="819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874" t="35345" r="11409" b="32674"/>
          <a:stretch/>
        </p:blipFill>
        <p:spPr bwMode="auto">
          <a:xfrm>
            <a:off x="0" y="117944"/>
            <a:ext cx="9053848" cy="447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2846232" y="4597757"/>
            <a:ext cx="2691684" cy="1217053"/>
          </a:xfrm>
          <a:prstGeom prst="rect">
            <a:avLst/>
          </a:prstGeom>
          <a:noFill/>
          <a:ln>
            <a:solidFill>
              <a:srgbClr val="FF0000"/>
            </a:solid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en-US" sz="2800" dirty="0" err="1" smtClean="0">
                <a:latin typeface="Times New Roman" panose="02020603050405020304" pitchFamily="18" charset="0"/>
                <a:cs typeface="Times New Roman" panose="02020603050405020304" pitchFamily="18" charset="0"/>
              </a:rPr>
              <a:t>Mặt</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sàn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nhà</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nhẵn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bóng</a:t>
            </a:r>
            <a:endParaRPr lang="en-US" altLang="en-US" sz="2800" dirty="0" smtClean="0">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5950040" y="4597756"/>
            <a:ext cx="2691684" cy="1217053"/>
          </a:xfrm>
          <a:prstGeom prst="rect">
            <a:avLst/>
          </a:prstGeom>
          <a:noFill/>
          <a:ln>
            <a:solidFill>
              <a:srgbClr val="FF0000"/>
            </a:solid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en-US" sz="2800" dirty="0" err="1" smtClean="0">
                <a:latin typeface="Times New Roman" panose="02020603050405020304" pitchFamily="18" charset="0"/>
                <a:cs typeface="Times New Roman" panose="02020603050405020304" pitchFamily="18" charset="0"/>
              </a:rPr>
              <a:t>Mặt</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bàn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thủy</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tinh</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nhẵn</a:t>
            </a:r>
            <a:endParaRPr lang="en-US" altLang="en-US" sz="28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54947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1"/>
          <p:cNvSpPr txBox="1">
            <a:spLocks noChangeArrowheads="1"/>
          </p:cNvSpPr>
          <p:nvPr/>
        </p:nvSpPr>
        <p:spPr bwMode="auto">
          <a:xfrm>
            <a:off x="6048375" y="4495800"/>
            <a:ext cx="63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endParaRPr lang="en-US" altLang="en-US" sz="2800" b="1">
              <a:latin typeface="Times New Roman" panose="02020603050405020304" pitchFamily="18" charset="0"/>
              <a:cs typeface="Times New Roman" panose="02020603050405020304" pitchFamily="18" charset="0"/>
            </a:endParaRPr>
          </a:p>
        </p:txBody>
      </p:sp>
      <p:grpSp>
        <p:nvGrpSpPr>
          <p:cNvPr id="10" name="Group 82"/>
          <p:cNvGrpSpPr>
            <a:grpSpLocks/>
          </p:cNvGrpSpPr>
          <p:nvPr/>
        </p:nvGrpSpPr>
        <p:grpSpPr bwMode="auto">
          <a:xfrm>
            <a:off x="6746875" y="3382963"/>
            <a:ext cx="1143000" cy="1379537"/>
            <a:chOff x="4824" y="1968"/>
            <a:chExt cx="780" cy="984"/>
          </a:xfrm>
        </p:grpSpPr>
        <p:sp>
          <p:nvSpPr>
            <p:cNvPr id="9228" name="Text Box 73"/>
            <p:cNvSpPr txBox="1">
              <a:spLocks noChangeArrowheads="1"/>
            </p:cNvSpPr>
            <p:nvPr/>
          </p:nvSpPr>
          <p:spPr bwMode="auto">
            <a:xfrm>
              <a:off x="5172" y="2721"/>
              <a:ext cx="4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rPr>
                <a:t>S</a:t>
              </a:r>
            </a:p>
          </p:txBody>
        </p:sp>
        <p:grpSp>
          <p:nvGrpSpPr>
            <p:cNvPr id="9229" name="Group 74"/>
            <p:cNvGrpSpPr>
              <a:grpSpLocks/>
            </p:cNvGrpSpPr>
            <p:nvPr/>
          </p:nvGrpSpPr>
          <p:grpSpPr bwMode="auto">
            <a:xfrm>
              <a:off x="4956" y="2520"/>
              <a:ext cx="192" cy="144"/>
              <a:chOff x="5376" y="2496"/>
              <a:chExt cx="192" cy="144"/>
            </a:xfrm>
          </p:grpSpPr>
          <p:sp>
            <p:nvSpPr>
              <p:cNvPr id="9231" name="Line 75"/>
              <p:cNvSpPr>
                <a:spLocks noChangeShapeType="1"/>
              </p:cNvSpPr>
              <p:nvPr/>
            </p:nvSpPr>
            <p:spPr bwMode="auto">
              <a:xfrm flipH="1">
                <a:off x="5376" y="2496"/>
                <a:ext cx="48" cy="144"/>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2" name="Line 76"/>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230" name="Text Box 77"/>
            <p:cNvSpPr txBox="1">
              <a:spLocks noChangeArrowheads="1"/>
            </p:cNvSpPr>
            <p:nvPr/>
          </p:nvSpPr>
          <p:spPr bwMode="auto">
            <a:xfrm>
              <a:off x="4824" y="1968"/>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latin typeface="Times New Roman" panose="02020603050405020304" pitchFamily="18" charset="0"/>
                </a:rPr>
                <a:t>I</a:t>
              </a:r>
            </a:p>
          </p:txBody>
        </p:sp>
      </p:grpSp>
      <p:grpSp>
        <p:nvGrpSpPr>
          <p:cNvPr id="16" name="Group 78"/>
          <p:cNvGrpSpPr>
            <a:grpSpLocks/>
          </p:cNvGrpSpPr>
          <p:nvPr/>
        </p:nvGrpSpPr>
        <p:grpSpPr bwMode="auto">
          <a:xfrm rot="20932712" flipV="1">
            <a:off x="6496050" y="4268788"/>
            <a:ext cx="280988" cy="228600"/>
            <a:chOff x="5376" y="2496"/>
            <a:chExt cx="192" cy="144"/>
          </a:xfrm>
        </p:grpSpPr>
        <p:sp>
          <p:nvSpPr>
            <p:cNvPr id="9226" name="Line 79"/>
            <p:cNvSpPr>
              <a:spLocks noChangeShapeType="1"/>
            </p:cNvSpPr>
            <p:nvPr/>
          </p:nvSpPr>
          <p:spPr bwMode="auto">
            <a:xfrm flipH="1">
              <a:off x="5376" y="2496"/>
              <a:ext cx="48" cy="14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7" name="Line 80"/>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52" t="23112" r="11525" b="17780"/>
          <a:stretch/>
        </p:blipFill>
        <p:spPr bwMode="auto">
          <a:xfrm>
            <a:off x="76200" y="609600"/>
            <a:ext cx="8861738" cy="432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811369" y="5134064"/>
            <a:ext cx="79591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Các</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vết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sáng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chói</a:t>
            </a:r>
            <a:r>
              <a:rPr lang="en-US" altLang="en-US" sz="2400" b="1" dirty="0">
                <a:solidFill>
                  <a:srgbClr val="FF0000"/>
                </a:solidFill>
                <a:latin typeface="Times New Roman" panose="02020603050405020304" pitchFamily="18" charset="0"/>
                <a:cs typeface="Times New Roman" panose="02020603050405020304" pitchFamily="18" charset="0"/>
              </a:rPr>
              <a:t> ta </a:t>
            </a:r>
            <a:r>
              <a:rPr lang="en-US" altLang="en-US" sz="2400" b="1" dirty="0" err="1">
                <a:solidFill>
                  <a:srgbClr val="FF0000"/>
                </a:solidFill>
                <a:latin typeface="Times New Roman" panose="02020603050405020304" pitchFamily="18" charset="0"/>
                <a:cs typeface="Times New Roman" panose="02020603050405020304" pitchFamily="18" charset="0"/>
              </a:rPr>
              <a:t>nhìn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thầy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nơi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ánh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sáng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của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đèn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mặt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trời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chiếu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tới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bề</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mặt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phẳng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phản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chiếu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đến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mắt</a:t>
            </a:r>
            <a:r>
              <a:rPr lang="en-US" altLang="en-US" sz="2400" b="1" dirty="0">
                <a:solidFill>
                  <a:srgbClr val="FF0000"/>
                </a:solidFill>
                <a:latin typeface="Times New Roman" panose="02020603050405020304" pitchFamily="18" charset="0"/>
                <a:cs typeface="Times New Roman" panose="02020603050405020304" pitchFamily="18" charset="0"/>
              </a:rPr>
              <a:t> ta.</a:t>
            </a:r>
          </a:p>
        </p:txBody>
      </p:sp>
      <p:sp>
        <p:nvSpPr>
          <p:cNvPr id="24" name="TextBox 23"/>
          <p:cNvSpPr txBox="1">
            <a:spLocks noChangeArrowheads="1"/>
          </p:cNvSpPr>
          <p:nvPr/>
        </p:nvSpPr>
        <p:spPr bwMode="auto">
          <a:xfrm>
            <a:off x="811369" y="6018516"/>
            <a:ext cx="739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smtClean="0">
                <a:solidFill>
                  <a:srgbClr val="FF0000"/>
                </a:solidFill>
                <a:latin typeface="Times New Roman" panose="02020603050405020304" pitchFamily="18" charset="0"/>
                <a:cs typeface="Times New Roman" panose="02020603050405020304" pitchFamily="18" charset="0"/>
              </a:rPr>
              <a:t>=&gt; </a:t>
            </a:r>
            <a:r>
              <a:rPr lang="en-US" altLang="en-US" sz="2400" b="1" dirty="0" err="1" smtClean="0">
                <a:solidFill>
                  <a:srgbClr val="FF0000"/>
                </a:solidFill>
                <a:latin typeface="Times New Roman" panose="02020603050405020304" pitchFamily="18" charset="0"/>
                <a:cs typeface="Times New Roman" panose="02020603050405020304" pitchFamily="18" charset="0"/>
              </a:rPr>
              <a:t>Hiện</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tượng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đó</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gọi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hiện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tượng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phản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xạ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ánh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sáng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4766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4"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lide(fromBottom)">
                                      <p:cBhvr>
                                        <p:cTn id="11" dur="500"/>
                                        <p:tgtEl>
                                          <p:spTgt spid="10"/>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slide(fromBottom)">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2161" y="224352"/>
            <a:ext cx="7772400" cy="1470025"/>
          </a:xfrm>
        </p:spPr>
        <p:txBody>
          <a:bodyPr>
            <a:normAutofit/>
          </a:bodyPr>
          <a:lstStyle/>
          <a:p>
            <a:r>
              <a:rPr lang="en-US" sz="3200" b="1" dirty="0" smtClean="0">
                <a:solidFill>
                  <a:srgbClr val="0070C0"/>
                </a:solidFill>
                <a:latin typeface="Times New Roman" panose="02020603050405020304" pitchFamily="18" charset="0"/>
                <a:cs typeface="Times New Roman" panose="02020603050405020304" pitchFamily="18" charset="0"/>
              </a:rPr>
              <a:t>I. HIỆN TƯỢNG PHẢN XẠ ÁNH SÁNG</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560231" y="1439214"/>
            <a:ext cx="6400800" cy="1752600"/>
          </a:xfrm>
        </p:spPr>
        <p:txBody>
          <a:bodyPr/>
          <a:lstStyle/>
          <a:p>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443" t="38308" r="11436" b="23931"/>
          <a:stretch/>
        </p:blipFill>
        <p:spPr bwMode="auto">
          <a:xfrm>
            <a:off x="914400" y="1439215"/>
            <a:ext cx="6096000" cy="37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a:spLocks noChangeArrowheads="1"/>
          </p:cNvSpPr>
          <p:nvPr/>
        </p:nvSpPr>
        <p:spPr bwMode="auto">
          <a:xfrm>
            <a:off x="717998" y="5415853"/>
            <a:ext cx="81297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err="1">
                <a:latin typeface="Times New Roman" panose="02020603050405020304" pitchFamily="18" charset="0"/>
                <a:cs typeface="Times New Roman" panose="02020603050405020304" pitchFamily="18" charset="0"/>
              </a:rPr>
              <a:t>Hiện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tượng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ntn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gọi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hiện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tượng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phản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xạ</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ánh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sáng</a:t>
            </a:r>
            <a:r>
              <a:rPr lang="en-US" alt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0198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u="sng" smtClean="0">
                <a:solidFill>
                  <a:srgbClr val="FF0000"/>
                </a:solidFill>
                <a:latin typeface="Times New Roman" panose="02020603050405020304" pitchFamily="18" charset="0"/>
                <a:cs typeface="Times New Roman" panose="02020603050405020304" pitchFamily="18" charset="0"/>
              </a:rPr>
              <a:t>TIẾT 1</a:t>
            </a:r>
            <a:endParaRPr lang="en-US" u="sng">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91558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ChangeArrowheads="1"/>
          </p:cNvSpPr>
          <p:nvPr/>
        </p:nvSpPr>
        <p:spPr bwMode="auto">
          <a:xfrm>
            <a:off x="181952" y="349250"/>
            <a:ext cx="7391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smtClean="0">
                <a:solidFill>
                  <a:srgbClr val="0000FF"/>
                </a:solidFill>
                <a:latin typeface="Times New Roman" panose="02020603050405020304" pitchFamily="18" charset="0"/>
                <a:cs typeface="Times New Roman" panose="02020603050405020304" pitchFamily="18" charset="0"/>
              </a:rPr>
              <a:t>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smtClean="0">
                <a:solidFill>
                  <a:srgbClr val="0000FF"/>
                </a:solidFill>
                <a:latin typeface="Times New Roman" panose="02020603050405020304" pitchFamily="18" charset="0"/>
                <a:cs typeface="Times New Roman" panose="02020603050405020304" pitchFamily="18" charset="0"/>
              </a:rPr>
              <a:t>HIỆN TƯỢNG PHẢN </a:t>
            </a:r>
            <a:r>
              <a:rPr lang="en-US" altLang="en-US" sz="2400" b="1" dirty="0">
                <a:solidFill>
                  <a:srgbClr val="0000FF"/>
                </a:solidFill>
                <a:latin typeface="Times New Roman" panose="02020603050405020304" pitchFamily="18" charset="0"/>
                <a:cs typeface="Times New Roman" panose="02020603050405020304" pitchFamily="18" charset="0"/>
              </a:rPr>
              <a:t>XẠ ÁNH SÁNG</a:t>
            </a:r>
          </a:p>
        </p:txBody>
      </p:sp>
      <p:sp>
        <p:nvSpPr>
          <p:cNvPr id="9" name="Rectangle 8"/>
          <p:cNvSpPr>
            <a:spLocks noChangeArrowheads="1"/>
          </p:cNvSpPr>
          <p:nvPr/>
        </p:nvSpPr>
        <p:spPr bwMode="auto">
          <a:xfrm>
            <a:off x="303727" y="865485"/>
            <a:ext cx="20056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smtClean="0">
                <a:solidFill>
                  <a:srgbClr val="0070C0"/>
                </a:solidFill>
                <a:latin typeface="Times New Roman" panose="02020603050405020304" pitchFamily="18" charset="0"/>
                <a:cs typeface="Times New Roman" panose="02020603050405020304" pitchFamily="18" charset="0"/>
              </a:rPr>
              <a:t>1. </a:t>
            </a:r>
            <a:r>
              <a:rPr lang="en-US" altLang="en-US" sz="2400" b="1" dirty="0" err="1" smtClean="0">
                <a:solidFill>
                  <a:srgbClr val="0070C0"/>
                </a:solidFill>
                <a:latin typeface="Times New Roman" panose="02020603050405020304" pitchFamily="18" charset="0"/>
                <a:cs typeface="Times New Roman" panose="02020603050405020304" pitchFamily="18" charset="0"/>
              </a:rPr>
              <a:t>Thí</a:t>
            </a:r>
            <a:r>
              <a:rPr lang="en-US" altLang="en-US" sz="2400" b="1" dirty="0" smtClean="0">
                <a:solidFill>
                  <a:srgbClr val="0070C0"/>
                </a:solidFill>
                <a:latin typeface="Times New Roman" panose="02020603050405020304" pitchFamily="18" charset="0"/>
                <a:cs typeface="Times New Roman" panose="02020603050405020304" pitchFamily="18" charset="0"/>
              </a:rPr>
              <a:t> </a:t>
            </a:r>
            <a:r>
              <a:rPr lang="en-US" altLang="en-US" sz="2400" b="1" dirty="0" err="1" smtClean="0">
                <a:solidFill>
                  <a:srgbClr val="0070C0"/>
                </a:solidFill>
                <a:latin typeface="Times New Roman" panose="02020603050405020304" pitchFamily="18" charset="0"/>
                <a:cs typeface="Times New Roman" panose="02020603050405020304" pitchFamily="18" charset="0"/>
              </a:rPr>
              <a:t>nghiệm</a:t>
            </a:r>
            <a:endParaRPr lang="en-US" altLang="en-US" sz="2400" b="1" dirty="0">
              <a:solidFill>
                <a:srgbClr val="0070C0"/>
              </a:solidFill>
              <a:latin typeface="Times New Roman" panose="02020603050405020304" pitchFamily="18" charset="0"/>
              <a:cs typeface="Times New Roman" panose="02020603050405020304" pitchFamily="18" charset="0"/>
            </a:endParaRPr>
          </a:p>
        </p:txBody>
      </p:sp>
      <p:sp>
        <p:nvSpPr>
          <p:cNvPr id="6" name="Text Box 81"/>
          <p:cNvSpPr txBox="1">
            <a:spLocks noChangeArrowheads="1"/>
          </p:cNvSpPr>
          <p:nvPr/>
        </p:nvSpPr>
        <p:spPr bwMode="auto">
          <a:xfrm>
            <a:off x="6048375" y="4495800"/>
            <a:ext cx="63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endParaRPr lang="en-US" altLang="en-US" sz="2800" b="1">
              <a:latin typeface="Times New Roman" panose="02020603050405020304" pitchFamily="18" charset="0"/>
              <a:cs typeface="Times New Roman" panose="02020603050405020304" pitchFamily="18" charset="0"/>
            </a:endParaRPr>
          </a:p>
        </p:txBody>
      </p:sp>
      <p:pic>
        <p:nvPicPr>
          <p:cNvPr id="7" name="Picture 61" descr="IMG007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81200"/>
            <a:ext cx="4360863" cy="43592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Group 82"/>
          <p:cNvGrpSpPr>
            <a:grpSpLocks/>
          </p:cNvGrpSpPr>
          <p:nvPr/>
        </p:nvGrpSpPr>
        <p:grpSpPr bwMode="auto">
          <a:xfrm>
            <a:off x="6746875" y="3382963"/>
            <a:ext cx="1143000" cy="1379537"/>
            <a:chOff x="4824" y="1968"/>
            <a:chExt cx="780" cy="984"/>
          </a:xfrm>
        </p:grpSpPr>
        <p:sp>
          <p:nvSpPr>
            <p:cNvPr id="11279" name="Text Box 73"/>
            <p:cNvSpPr txBox="1">
              <a:spLocks noChangeArrowheads="1"/>
            </p:cNvSpPr>
            <p:nvPr/>
          </p:nvSpPr>
          <p:spPr bwMode="auto">
            <a:xfrm>
              <a:off x="5172" y="2721"/>
              <a:ext cx="4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rPr>
                <a:t>S</a:t>
              </a:r>
            </a:p>
          </p:txBody>
        </p:sp>
        <p:grpSp>
          <p:nvGrpSpPr>
            <p:cNvPr id="11280" name="Group 74"/>
            <p:cNvGrpSpPr>
              <a:grpSpLocks/>
            </p:cNvGrpSpPr>
            <p:nvPr/>
          </p:nvGrpSpPr>
          <p:grpSpPr bwMode="auto">
            <a:xfrm>
              <a:off x="4956" y="2520"/>
              <a:ext cx="192" cy="144"/>
              <a:chOff x="5376" y="2496"/>
              <a:chExt cx="192" cy="144"/>
            </a:xfrm>
          </p:grpSpPr>
          <p:sp>
            <p:nvSpPr>
              <p:cNvPr id="11282" name="Line 75"/>
              <p:cNvSpPr>
                <a:spLocks noChangeShapeType="1"/>
              </p:cNvSpPr>
              <p:nvPr/>
            </p:nvSpPr>
            <p:spPr bwMode="auto">
              <a:xfrm flipH="1">
                <a:off x="5376" y="2496"/>
                <a:ext cx="48" cy="144"/>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3" name="Line 76"/>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281" name="Text Box 77"/>
            <p:cNvSpPr txBox="1">
              <a:spLocks noChangeArrowheads="1"/>
            </p:cNvSpPr>
            <p:nvPr/>
          </p:nvSpPr>
          <p:spPr bwMode="auto">
            <a:xfrm>
              <a:off x="4824" y="1968"/>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latin typeface="Times New Roman" panose="02020603050405020304" pitchFamily="18" charset="0"/>
                </a:rPr>
                <a:t>I</a:t>
              </a:r>
            </a:p>
          </p:txBody>
        </p:sp>
      </p:grpSp>
      <p:grpSp>
        <p:nvGrpSpPr>
          <p:cNvPr id="16" name="Group 78"/>
          <p:cNvGrpSpPr>
            <a:grpSpLocks/>
          </p:cNvGrpSpPr>
          <p:nvPr/>
        </p:nvGrpSpPr>
        <p:grpSpPr bwMode="auto">
          <a:xfrm rot="20932712" flipV="1">
            <a:off x="6496050" y="4268788"/>
            <a:ext cx="280988" cy="228600"/>
            <a:chOff x="5376" y="2496"/>
            <a:chExt cx="192" cy="144"/>
          </a:xfrm>
        </p:grpSpPr>
        <p:sp>
          <p:nvSpPr>
            <p:cNvPr id="11277" name="Line 79"/>
            <p:cNvSpPr>
              <a:spLocks noChangeShapeType="1"/>
            </p:cNvSpPr>
            <p:nvPr/>
          </p:nvSpPr>
          <p:spPr bwMode="auto">
            <a:xfrm flipH="1">
              <a:off x="5376" y="2496"/>
              <a:ext cx="48" cy="14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8" name="Line 80"/>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 name="Text Box 81"/>
          <p:cNvSpPr txBox="1">
            <a:spLocks noChangeArrowheads="1"/>
          </p:cNvSpPr>
          <p:nvPr/>
        </p:nvSpPr>
        <p:spPr bwMode="auto">
          <a:xfrm>
            <a:off x="6057900" y="4854575"/>
            <a:ext cx="633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b="1">
                <a:solidFill>
                  <a:srgbClr val="000000"/>
                </a:solidFill>
              </a:rPr>
              <a:t>R</a:t>
            </a:r>
          </a:p>
        </p:txBody>
      </p:sp>
      <p:sp>
        <p:nvSpPr>
          <p:cNvPr id="2" name="Rectangle 1"/>
          <p:cNvSpPr/>
          <p:nvPr/>
        </p:nvSpPr>
        <p:spPr>
          <a:xfrm>
            <a:off x="211136" y="2583433"/>
            <a:ext cx="3952167" cy="2246769"/>
          </a:xfrm>
          <a:prstGeom prst="rect">
            <a:avLst/>
          </a:prstGeom>
        </p:spPr>
        <p:txBody>
          <a:bodyPr wrap="square">
            <a:spAutoFit/>
          </a:bodyPr>
          <a:lstStyle/>
          <a:p>
            <a:pPr eaLnBrk="1" hangingPunct="1"/>
            <a:r>
              <a:rPr lang="en-US" altLang="en-US" sz="2800" dirty="0" smtClean="0">
                <a:solidFill>
                  <a:srgbClr val="0000FF"/>
                </a:solidFill>
                <a:latin typeface="Times New Roman" panose="02020603050405020304" pitchFamily="18" charset="0"/>
                <a:cs typeface="Times New Roman" panose="02020603050405020304" pitchFamily="18" charset="0"/>
              </a:rPr>
              <a:t>2. </a:t>
            </a:r>
            <a:r>
              <a:rPr lang="en-US" altLang="en-US" sz="2800" u="sng" dirty="0" err="1">
                <a:solidFill>
                  <a:srgbClr val="0000FF"/>
                </a:solidFill>
                <a:latin typeface="Times New Roman" panose="02020603050405020304" pitchFamily="18" charset="0"/>
                <a:cs typeface="Times New Roman" panose="02020603050405020304" pitchFamily="18" charset="0"/>
              </a:rPr>
              <a:t>Nhận</a:t>
            </a:r>
            <a:r>
              <a:rPr lang="en-US" altLang="en-US" sz="2800" u="sng" dirty="0">
                <a:solidFill>
                  <a:srgbClr val="0000FF"/>
                </a:solidFill>
                <a:latin typeface="Times New Roman" panose="02020603050405020304" pitchFamily="18" charset="0"/>
                <a:cs typeface="Times New Roman" panose="02020603050405020304" pitchFamily="18" charset="0"/>
              </a:rPr>
              <a:t> </a:t>
            </a:r>
            <a:r>
              <a:rPr lang="en-US" altLang="en-US" sz="2800" u="sng" dirty="0" err="1">
                <a:solidFill>
                  <a:srgbClr val="0000FF"/>
                </a:solidFill>
                <a:latin typeface="Times New Roman" panose="02020603050405020304" pitchFamily="18" charset="0"/>
                <a:cs typeface="Times New Roman" panose="02020603050405020304" pitchFamily="18" charset="0"/>
              </a:rPr>
              <a:t>xét</a:t>
            </a:r>
            <a:r>
              <a:rPr lang="en-US" altLang="en-US" sz="2800" u="sng" dirty="0">
                <a:solidFill>
                  <a:srgbClr val="0000FF"/>
                </a:solidFill>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Tia </a:t>
            </a:r>
            <a:r>
              <a:rPr lang="en-US" altLang="en-US" sz="2800" dirty="0" err="1">
                <a:latin typeface="Times New Roman" panose="02020603050405020304" pitchFamily="18" charset="0"/>
                <a:cs typeface="Times New Roman" panose="02020603050405020304" pitchFamily="18" charset="0"/>
              </a:rPr>
              <a:t>sáng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mặt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phẳng</a:t>
            </a:r>
            <a:r>
              <a:rPr lang="en-US" altLang="en-US" sz="2800" dirty="0">
                <a:latin typeface="Times New Roman" panose="02020603050405020304" pitchFamily="18" charset="0"/>
                <a:cs typeface="Times New Roman" panose="02020603050405020304" pitchFamily="18" charset="0"/>
              </a:rPr>
              <a:t> bị </a:t>
            </a:r>
            <a:r>
              <a:rPr lang="en-US" altLang="en-US" sz="2800" dirty="0" err="1">
                <a:latin typeface="Times New Roman" panose="02020603050405020304" pitchFamily="18" charset="0"/>
                <a:cs typeface="Times New Roman" panose="02020603050405020304" pitchFamily="18" charset="0"/>
              </a:rPr>
              <a:t>hắt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theo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một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xác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gọi</a:t>
            </a:r>
            <a:r>
              <a:rPr lang="en-US" altLang="en-US" sz="2800" dirty="0">
                <a:latin typeface="Times New Roman" panose="02020603050405020304" pitchFamily="18" charset="0"/>
                <a:cs typeface="Times New Roman" panose="02020603050405020304" pitchFamily="18" charset="0"/>
              </a:rPr>
              <a:t> là </a:t>
            </a:r>
            <a:r>
              <a:rPr lang="en-US" altLang="en-US" sz="2800" b="1" dirty="0" err="1">
                <a:latin typeface="Times New Roman" panose="02020603050405020304" pitchFamily="18" charset="0"/>
                <a:cs typeface="Times New Roman" panose="02020603050405020304" pitchFamily="18" charset="0"/>
              </a:rPr>
              <a:t>hiện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tượng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phản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sáng</a:t>
            </a:r>
            <a:r>
              <a:rPr lang="en-US" altLang="en-US" sz="2800" b="1" dirty="0">
                <a:latin typeface="Times New Roman" panose="02020603050405020304" pitchFamily="18" charset="0"/>
                <a:cs typeface="Times New Roman" panose="02020603050405020304" pitchFamily="18" charset="0"/>
              </a:rPr>
              <a:t>.</a:t>
            </a:r>
            <a:endParaRPr lang="en-US" altLang="en-US" b="1" dirty="0">
              <a:latin typeface="Times New Roman" panose="02020603050405020304" pitchFamily="18" charset="0"/>
              <a:cs typeface="Times New Roman" panose="02020603050405020304" pitchFamily="18" charset="0"/>
            </a:endParaRPr>
          </a:p>
        </p:txBody>
      </p:sp>
      <p:sp>
        <p:nvSpPr>
          <p:cNvPr id="3" name="Rectangle 2"/>
          <p:cNvSpPr/>
          <p:nvPr/>
        </p:nvSpPr>
        <p:spPr>
          <a:xfrm>
            <a:off x="303727" y="1484393"/>
            <a:ext cx="4087969" cy="941796"/>
          </a:xfrm>
          <a:prstGeom prst="rect">
            <a:avLst/>
          </a:prstGeom>
        </p:spPr>
        <p:txBody>
          <a:bodyPr wrap="square">
            <a:spAutoFit/>
          </a:bodyPr>
          <a:lstStyle/>
          <a:p>
            <a:pPr indent="6985" algn="just">
              <a:lnSpc>
                <a:spcPct val="115000"/>
              </a:lnSpc>
              <a:spcBef>
                <a:spcPts val="600"/>
              </a:spcBef>
              <a:spcAft>
                <a:spcPts val="1000"/>
              </a:spcAft>
            </a:pPr>
            <a:r>
              <a:rPr lang="en-US" sz="2400" b="1" dirty="0" err="1">
                <a:latin typeface="Times New Roman" panose="02020603050405020304" pitchFamily="18" charset="0"/>
                <a:ea typeface="Arial" panose="020B0604020202020204" pitchFamily="34" charset="0"/>
                <a:cs typeface="Times New Roman" panose="02020603050405020304" pitchFamily="18" charset="0"/>
              </a:rPr>
              <a:t>Kq</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Chùm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sáng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bị</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hắt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trở</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lại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theo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hướng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khác</a:t>
            </a:r>
            <a:r>
              <a:rPr lang="en-US" sz="2400" dirty="0">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9502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Horizontal)">
                                      <p:cBhvr>
                                        <p:cTn id="7" dur="500"/>
                                        <p:tgtEl>
                                          <p:spTgt spid="9"/>
                                        </p:tgtEl>
                                      </p:cBhvr>
                                    </p:animEffect>
                                  </p:childTnLst>
                                </p:cTn>
                              </p:par>
                            </p:childTnLst>
                          </p:cTn>
                        </p:par>
                        <p:par>
                          <p:cTn id="8" fill="hold" nodeType="afterGroup">
                            <p:stCondLst>
                              <p:cond delay="500"/>
                            </p:stCondLst>
                            <p:childTnLst>
                              <p:par>
                                <p:cTn id="9" presetID="12" presetClass="entr" presetSubtype="4"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slide(fromBottom)">
                                      <p:cBhvr>
                                        <p:cTn id="11" dur="5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amond(in)">
                                      <p:cBhvr>
                                        <p:cTn id="16" dur="2000"/>
                                        <p:tgtEl>
                                          <p:spTgt spid="7"/>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lide(fromBottom)">
                                      <p:cBhvr>
                                        <p:cTn id="27" dur="500"/>
                                        <p:tgtEl>
                                          <p:spTgt spid="10"/>
                                        </p:tgtEl>
                                      </p:cBhvr>
                                    </p:animEffect>
                                  </p:childTnLst>
                                </p:cTn>
                              </p:par>
                            </p:childTnLst>
                          </p:cTn>
                        </p:par>
                        <p:par>
                          <p:cTn id="28" fill="hold">
                            <p:stCondLst>
                              <p:cond delay="1500"/>
                            </p:stCondLst>
                            <p:childTnLst>
                              <p:par>
                                <p:cTn id="29" presetID="12" presetClass="entr" presetSubtype="4"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slide(fromBottom)">
                                      <p:cBhvr>
                                        <p:cTn id="31" dur="500"/>
                                        <p:tgtEl>
                                          <p:spTgt spid="16"/>
                                        </p:tgtEl>
                                      </p:cBhvr>
                                    </p:animEffect>
                                  </p:childTnLst>
                                </p:cTn>
                              </p:par>
                            </p:childTnLst>
                          </p:cTn>
                        </p:par>
                        <p:par>
                          <p:cTn id="32" fill="hold">
                            <p:stCondLst>
                              <p:cond delay="2000"/>
                            </p:stCondLst>
                            <p:childTnLst>
                              <p:par>
                                <p:cTn id="33" presetID="12" presetClass="entr" presetSubtype="4"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slide(fromBottom)">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9" grpId="0"/>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459" y="682580"/>
            <a:ext cx="3412902" cy="312479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858535" y="3970532"/>
            <a:ext cx="371475" cy="120650"/>
            <a:chOff x="0" y="0"/>
            <a:chExt cx="371475" cy="120650"/>
          </a:xfrm>
        </p:grpSpPr>
        <p:cxnSp>
          <p:nvCxnSpPr>
            <p:cNvPr id="7" name="Line 111"/>
            <p:cNvCxnSpPr/>
            <p:nvPr/>
          </p:nvCxnSpPr>
          <p:spPr bwMode="auto">
            <a:xfrm flipV="1">
              <a:off x="0" y="0"/>
              <a:ext cx="204295" cy="1111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cxnSp>
          <p:nvCxnSpPr>
            <p:cNvPr id="8" name="Line 112"/>
            <p:cNvCxnSpPr/>
            <p:nvPr/>
          </p:nvCxnSpPr>
          <p:spPr bwMode="auto">
            <a:xfrm>
              <a:off x="200025" y="9525"/>
              <a:ext cx="171450" cy="1111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grpSp>
      <p:sp>
        <p:nvSpPr>
          <p:cNvPr id="5" name="Rectangle 5"/>
          <p:cNvSpPr>
            <a:spLocks noChangeArrowheads="1"/>
          </p:cNvSpPr>
          <p:nvPr/>
        </p:nvSpPr>
        <p:spPr bwMode="auto">
          <a:xfrm>
            <a:off x="399245" y="451697"/>
            <a:ext cx="162416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3. </a:t>
            </a:r>
            <a:r>
              <a:rPr kumimoji="0" lang="en-US" altLang="en-US" sz="2400" b="1" i="0" u="none" strike="noStrike" cap="none" normalizeH="0" baseline="0" dirty="0" err="1" smtClean="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Quy</a:t>
            </a:r>
            <a:r>
              <a:rPr kumimoji="0" lang="en-US" altLang="en-US" sz="2400" b="1" i="0" u="none" strike="noStrike" cap="none" normalizeH="0" baseline="0" dirty="0" smtClean="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smtClean="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ước</a:t>
            </a:r>
            <a:endParaRPr kumimoji="0" lang="en-US" altLang="en-US" sz="2400" b="1"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90153" y="816721"/>
            <a:ext cx="5074276"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G: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phẳng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phản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xạ</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SI: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IR: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phản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xạ</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IN :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pháp</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tuyến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7"/>
          <p:cNvSpPr>
            <a:spLocks noChangeArrowheads="1"/>
          </p:cNvSpPr>
          <p:nvPr/>
        </p:nvSpPr>
        <p:spPr bwMode="auto">
          <a:xfrm>
            <a:off x="257577" y="4030857"/>
            <a:ext cx="581135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Góc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SIN = i </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góc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bởi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pháp</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tuyến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cua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Góc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vi-VN"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t>
            </a:r>
            <a:r>
              <a:rPr kumimoji="0" lang="vi-VN"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i </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góc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bởi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phản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xạ</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pháp</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tuyến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grpSp>
        <p:nvGrpSpPr>
          <p:cNvPr id="12" name="Group 11"/>
          <p:cNvGrpSpPr/>
          <p:nvPr/>
        </p:nvGrpSpPr>
        <p:grpSpPr>
          <a:xfrm>
            <a:off x="1858535" y="5073894"/>
            <a:ext cx="371475" cy="120650"/>
            <a:chOff x="0" y="0"/>
            <a:chExt cx="371475" cy="120650"/>
          </a:xfrm>
        </p:grpSpPr>
        <p:cxnSp>
          <p:nvCxnSpPr>
            <p:cNvPr id="13" name="Line 111"/>
            <p:cNvCxnSpPr/>
            <p:nvPr/>
          </p:nvCxnSpPr>
          <p:spPr bwMode="auto">
            <a:xfrm flipV="1">
              <a:off x="0" y="0"/>
              <a:ext cx="204295" cy="1111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cxnSp>
          <p:nvCxnSpPr>
            <p:cNvPr id="14" name="Line 112"/>
            <p:cNvCxnSpPr/>
            <p:nvPr/>
          </p:nvCxnSpPr>
          <p:spPr bwMode="auto">
            <a:xfrm>
              <a:off x="200025" y="9525"/>
              <a:ext cx="171450" cy="1111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18342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0000"/>
                </a:solidFill>
                <a:latin typeface="Times New Roman" panose="02020603050405020304" pitchFamily="18" charset="0"/>
                <a:cs typeface="Times New Roman" panose="02020603050405020304" pitchFamily="18" charset="0"/>
              </a:rPr>
              <a:t>HOẠT ĐỘNG NHÓM</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600200"/>
            <a:ext cx="8390586" cy="4525963"/>
          </a:xfrm>
        </p:spPr>
        <p:txBody>
          <a:bodyPr/>
          <a:lstStyle/>
          <a:p>
            <a:pPr marL="50800" indent="0">
              <a:buNone/>
            </a:pP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cụ</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nghiệm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sẵn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bàn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Em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hãy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thảo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luận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phương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nghiệm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hỏi</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idx="2"/>
          </p:nvPr>
        </p:nvSpPr>
        <p:spPr>
          <a:xfrm>
            <a:off x="613892" y="2809203"/>
            <a:ext cx="7615707" cy="2107955"/>
          </a:xfrm>
        </p:spPr>
        <p:txBody>
          <a:bodyPr/>
          <a:lstStyle/>
          <a:p>
            <a:pPr marL="50800" indent="0">
              <a:buNone/>
            </a:pPr>
            <a:r>
              <a:rPr lang="en-US" u="sng" dirty="0" err="1" smtClean="0">
                <a:latin typeface="Times New Roman" panose="02020603050405020304" pitchFamily="18" charset="0"/>
                <a:cs typeface="Times New Roman" panose="02020603050405020304" pitchFamily="18" charset="0"/>
              </a:rPr>
              <a:t>Câu</a:t>
            </a:r>
            <a:r>
              <a:rPr lang="en-US" u="sng" dirty="0" smtClean="0">
                <a:latin typeface="Times New Roman" panose="02020603050405020304" pitchFamily="18" charset="0"/>
                <a:cs typeface="Times New Roman" panose="02020603050405020304" pitchFamily="18" charset="0"/>
              </a:rPr>
              <a:t> 1</a:t>
            </a:r>
            <a:r>
              <a:rPr lang="en-US" dirty="0" smtClean="0">
                <a:latin typeface="Times New Roman" panose="02020603050405020304" pitchFamily="18" charset="0"/>
                <a:cs typeface="Times New Roman" panose="02020603050405020304" pitchFamily="18" charset="0"/>
              </a:rPr>
              <a:t>: Tia </a:t>
            </a:r>
            <a:r>
              <a:rPr lang="en-US" dirty="0" err="1" smtClean="0">
                <a:latin typeface="Times New Roman" panose="02020603050405020304" pitchFamily="18" charset="0"/>
                <a:cs typeface="Times New Roman" panose="02020603050405020304" pitchFamily="18" charset="0"/>
              </a:rPr>
              <a:t>sáng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nằm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mặt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phẳng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nào</a:t>
            </a:r>
            <a:r>
              <a:rPr lang="en-US" dirty="0" smtClean="0">
                <a:latin typeface="Times New Roman" panose="02020603050405020304" pitchFamily="18" charset="0"/>
                <a:cs typeface="Times New Roman" panose="02020603050405020304" pitchFamily="18" charset="0"/>
              </a:rPr>
              <a:t>? </a:t>
            </a:r>
          </a:p>
          <a:p>
            <a:pPr marL="50800" indent="0">
              <a:buNone/>
            </a:pPr>
            <a:r>
              <a:rPr lang="en-US" u="sng" dirty="0" err="1" smtClean="0">
                <a:latin typeface="Times New Roman" panose="02020603050405020304" pitchFamily="18" charset="0"/>
                <a:cs typeface="Times New Roman" panose="02020603050405020304" pitchFamily="18" charset="0"/>
              </a:rPr>
              <a:t>Câu</a:t>
            </a:r>
            <a:r>
              <a:rPr lang="en-US" u="sng" dirty="0" smtClean="0">
                <a:latin typeface="Times New Roman" panose="02020603050405020304" pitchFamily="18" charset="0"/>
                <a:cs typeface="Times New Roman" panose="02020603050405020304" pitchFamily="18" charset="0"/>
              </a:rPr>
              <a:t> 2</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Góc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hệ</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như</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thế</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góc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tới</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92818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0822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19" descr="IMG008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4115" y="3600450"/>
            <a:ext cx="3868737" cy="3143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90" name="Rectangle 8"/>
          <p:cNvSpPr>
            <a:spLocks noChangeArrowheads="1"/>
          </p:cNvSpPr>
          <p:nvPr/>
        </p:nvSpPr>
        <p:spPr bwMode="auto">
          <a:xfrm>
            <a:off x="266700" y="319793"/>
            <a:ext cx="832350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err="1">
                <a:latin typeface="Times New Roman" panose="02020603050405020304" pitchFamily="18" charset="0"/>
                <a:cs typeface="Times New Roman" panose="02020603050405020304" pitchFamily="18" charset="0"/>
              </a:rPr>
              <a:t>Thí</a:t>
            </a:r>
            <a:r>
              <a:rPr lang="en-US" altLang="en-US" sz="2400" b="1" dirty="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nghiệm</a:t>
            </a:r>
            <a:endParaRPr lang="en-US" altLang="en-US" sz="2400" b="1" dirty="0" smtClean="0">
              <a:latin typeface="Times New Roman" panose="02020603050405020304" pitchFamily="18" charset="0"/>
              <a:cs typeface="Times New Roman" panose="02020603050405020304" pitchFamily="18" charset="0"/>
            </a:endParaRPr>
          </a:p>
          <a:p>
            <a:pPr eaLnBrk="1" hangingPunct="1"/>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Bước</a:t>
            </a:r>
            <a:r>
              <a:rPr lang="en-US" altLang="en-US" sz="2400" dirty="0" smtClean="0">
                <a:latin typeface="Times New Roman" panose="02020603050405020304" pitchFamily="18" charset="0"/>
                <a:cs typeface="Times New Roman" panose="02020603050405020304" pitchFamily="18" charset="0"/>
              </a:rPr>
              <a:t> 1:  </a:t>
            </a:r>
            <a:r>
              <a:rPr lang="en-US" altLang="en-US" sz="2400" dirty="0" err="1" smtClean="0">
                <a:latin typeface="Times New Roman" panose="02020603050405020304" pitchFamily="18" charset="0"/>
                <a:cs typeface="Times New Roman" panose="02020603050405020304" pitchFamily="18" charset="0"/>
              </a:rPr>
              <a:t>đặt</a:t>
            </a:r>
            <a:r>
              <a:rPr lang="en-US" altLang="en-US" sz="2400" dirty="0" smtClean="0">
                <a:latin typeface="Times New Roman" panose="02020603050405020304" pitchFamily="18" charset="0"/>
                <a:cs typeface="Times New Roman" panose="02020603050405020304" pitchFamily="18" charset="0"/>
              </a:rPr>
              <a:t> 1 </a:t>
            </a:r>
            <a:r>
              <a:rPr lang="en-US" altLang="en-US" sz="2400" dirty="0" err="1" smtClean="0">
                <a:latin typeface="Times New Roman" panose="02020603050405020304" pitchFamily="18" charset="0"/>
                <a:cs typeface="Times New Roman" panose="02020603050405020304" pitchFamily="18" charset="0"/>
              </a:rPr>
              <a:t>gương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phẳng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vuông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góc</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với</a:t>
            </a:r>
            <a:r>
              <a:rPr lang="en-US" altLang="en-US" sz="2400" dirty="0" smtClean="0">
                <a:latin typeface="Times New Roman" panose="02020603050405020304" pitchFamily="18" charset="0"/>
                <a:cs typeface="Times New Roman" panose="02020603050405020304" pitchFamily="18" charset="0"/>
              </a:rPr>
              <a:t> 1 </a:t>
            </a:r>
            <a:r>
              <a:rPr lang="en-US" altLang="en-US" sz="2400" dirty="0" err="1" smtClean="0">
                <a:latin typeface="Times New Roman" panose="02020603050405020304" pitchFamily="18" charset="0"/>
                <a:cs typeface="Times New Roman" panose="02020603050405020304" pitchFamily="18" charset="0"/>
              </a:rPr>
              <a:t>thước</a:t>
            </a:r>
            <a:r>
              <a:rPr lang="en-US" altLang="en-US" sz="2400" dirty="0" smtClean="0">
                <a:latin typeface="Times New Roman" panose="02020603050405020304" pitchFamily="18" charset="0"/>
                <a:cs typeface="Times New Roman" panose="02020603050405020304" pitchFamily="18" charset="0"/>
              </a:rPr>
              <a:t> chia </a:t>
            </a:r>
            <a:r>
              <a:rPr lang="en-US" altLang="en-US" sz="2400" dirty="0" err="1" smtClean="0">
                <a:latin typeface="Times New Roman" panose="02020603050405020304" pitchFamily="18" charset="0"/>
                <a:cs typeface="Times New Roman" panose="02020603050405020304" pitchFamily="18" charset="0"/>
              </a:rPr>
              <a:t>độ</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tại</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tâm</a:t>
            </a:r>
            <a:r>
              <a:rPr lang="en-US" altLang="en-US" sz="2400" dirty="0" smtClean="0">
                <a:latin typeface="Times New Roman" panose="02020603050405020304" pitchFamily="18" charset="0"/>
                <a:cs typeface="Times New Roman" panose="02020603050405020304" pitchFamily="18" charset="0"/>
              </a:rPr>
              <a:t> I </a:t>
            </a:r>
            <a:r>
              <a:rPr lang="en-US" altLang="en-US" sz="2400" dirty="0" err="1" smtClean="0">
                <a:latin typeface="Times New Roman" panose="02020603050405020304" pitchFamily="18" charset="0"/>
                <a:cs typeface="Times New Roman" panose="02020603050405020304" pitchFamily="18" charset="0"/>
              </a:rPr>
              <a:t>của</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thước</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đường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thẳng</a:t>
            </a:r>
            <a:r>
              <a:rPr lang="en-US" altLang="en-US" sz="2400" dirty="0" smtClean="0">
                <a:latin typeface="Times New Roman" panose="02020603050405020304" pitchFamily="18" charset="0"/>
                <a:cs typeface="Times New Roman" panose="02020603050405020304" pitchFamily="18" charset="0"/>
              </a:rPr>
              <a:t> IN </a:t>
            </a:r>
            <a:r>
              <a:rPr lang="en-US" altLang="en-US" sz="2400" dirty="0" err="1" smtClean="0">
                <a:latin typeface="Times New Roman" panose="02020603050405020304" pitchFamily="18" charset="0"/>
                <a:cs typeface="Times New Roman" panose="02020603050405020304" pitchFamily="18" charset="0"/>
              </a:rPr>
              <a:t>vuông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góc</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với</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mặt</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gương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tạ</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vị</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trí</a:t>
            </a:r>
            <a:r>
              <a:rPr lang="en-US" altLang="en-US" sz="2400" dirty="0" smtClean="0">
                <a:latin typeface="Times New Roman" panose="02020603050405020304" pitchFamily="18" charset="0"/>
                <a:cs typeface="Times New Roman" panose="02020603050405020304" pitchFamily="18" charset="0"/>
              </a:rPr>
              <a:t> 0</a:t>
            </a:r>
            <a:r>
              <a:rPr lang="en-US" altLang="en-US" sz="2400" baseline="30000" dirty="0" smtClean="0">
                <a:latin typeface="Times New Roman" panose="02020603050405020304" pitchFamily="18" charset="0"/>
                <a:cs typeface="Times New Roman" panose="02020603050405020304" pitchFamily="18" charset="0"/>
              </a:rPr>
              <a:t>0</a:t>
            </a:r>
            <a:r>
              <a:rPr lang="en-US" altLang="en-US" sz="2400" dirty="0" smtClean="0">
                <a:latin typeface="Times New Roman" panose="02020603050405020304" pitchFamily="18" charset="0"/>
                <a:cs typeface="Times New Roman" panose="02020603050405020304" pitchFamily="18" charset="0"/>
              </a:rPr>
              <a:t> . </a:t>
            </a:r>
            <a:r>
              <a:rPr lang="en-US" altLang="en-US" sz="2400" dirty="0" err="1" smtClean="0">
                <a:latin typeface="Times New Roman" panose="02020603050405020304" pitchFamily="18" charset="0"/>
                <a:cs typeface="Times New Roman" panose="02020603050405020304" pitchFamily="18" charset="0"/>
              </a:rPr>
              <a:t>Đường</a:t>
            </a:r>
            <a:r>
              <a:rPr lang="en-US" altLang="en-US" sz="2400" dirty="0" smtClean="0">
                <a:latin typeface="Times New Roman" panose="02020603050405020304" pitchFamily="18" charset="0"/>
                <a:cs typeface="Times New Roman" panose="02020603050405020304" pitchFamily="18" charset="0"/>
              </a:rPr>
              <a:t> IN </a:t>
            </a:r>
            <a:r>
              <a:rPr lang="en-US" altLang="en-US" sz="2400" dirty="0" err="1" smtClean="0">
                <a:latin typeface="Times New Roman" panose="02020603050405020304" pitchFamily="18" charset="0"/>
                <a:cs typeface="Times New Roman" panose="02020603050405020304" pitchFamily="18" charset="0"/>
              </a:rPr>
              <a:t>được</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gọi</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là</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pháp</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tuyến</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của</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gương</a:t>
            </a:r>
            <a:r>
              <a:rPr lang="en-US" altLang="en-US" sz="2400" dirty="0" smtClean="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p:txBody>
      </p:sp>
      <p:sp>
        <p:nvSpPr>
          <p:cNvPr id="6" name="Text Box 81"/>
          <p:cNvSpPr txBox="1">
            <a:spLocks noChangeArrowheads="1"/>
          </p:cNvSpPr>
          <p:nvPr/>
        </p:nvSpPr>
        <p:spPr bwMode="auto">
          <a:xfrm>
            <a:off x="7704931" y="3562350"/>
            <a:ext cx="63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endParaRPr lang="en-US" altLang="en-US" sz="2800" b="1">
              <a:latin typeface="Times New Roman" panose="02020603050405020304" pitchFamily="18" charset="0"/>
              <a:cs typeface="Times New Roman" panose="02020603050405020304" pitchFamily="18" charset="0"/>
            </a:endParaRPr>
          </a:p>
        </p:txBody>
      </p:sp>
      <p:pic>
        <p:nvPicPr>
          <p:cNvPr id="12292" name="Picture 61" descr="IMG007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62350"/>
            <a:ext cx="3886200" cy="32194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Group 82"/>
          <p:cNvGrpSpPr>
            <a:grpSpLocks/>
          </p:cNvGrpSpPr>
          <p:nvPr/>
        </p:nvGrpSpPr>
        <p:grpSpPr bwMode="auto">
          <a:xfrm rot="10800000">
            <a:off x="6986954" y="4297804"/>
            <a:ext cx="1040423" cy="946328"/>
            <a:chOff x="4548" y="2326"/>
            <a:chExt cx="710" cy="675"/>
          </a:xfrm>
        </p:grpSpPr>
        <p:sp>
          <p:nvSpPr>
            <p:cNvPr id="12300" name="Text Box 73"/>
            <p:cNvSpPr txBox="1">
              <a:spLocks noChangeArrowheads="1"/>
            </p:cNvSpPr>
            <p:nvPr/>
          </p:nvSpPr>
          <p:spPr bwMode="auto">
            <a:xfrm>
              <a:off x="4548" y="2326"/>
              <a:ext cx="43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dirty="0">
                  <a:solidFill>
                    <a:srgbClr val="FF0000"/>
                  </a:solidFill>
                </a:rPr>
                <a:t>S</a:t>
              </a:r>
            </a:p>
          </p:txBody>
        </p:sp>
        <p:grpSp>
          <p:nvGrpSpPr>
            <p:cNvPr id="12301" name="Group 74"/>
            <p:cNvGrpSpPr>
              <a:grpSpLocks/>
            </p:cNvGrpSpPr>
            <p:nvPr/>
          </p:nvGrpSpPr>
          <p:grpSpPr bwMode="auto">
            <a:xfrm>
              <a:off x="4956" y="2520"/>
              <a:ext cx="192" cy="144"/>
              <a:chOff x="5376" y="2496"/>
              <a:chExt cx="192" cy="144"/>
            </a:xfrm>
          </p:grpSpPr>
          <p:sp>
            <p:nvSpPr>
              <p:cNvPr id="12303" name="Line 75"/>
              <p:cNvSpPr>
                <a:spLocks noChangeShapeType="1"/>
              </p:cNvSpPr>
              <p:nvPr/>
            </p:nvSpPr>
            <p:spPr bwMode="auto">
              <a:xfrm flipH="1">
                <a:off x="5376" y="2496"/>
                <a:ext cx="48" cy="144"/>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4" name="Line 76"/>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302" name="Text Box 77"/>
            <p:cNvSpPr txBox="1">
              <a:spLocks noChangeArrowheads="1"/>
            </p:cNvSpPr>
            <p:nvPr/>
          </p:nvSpPr>
          <p:spPr bwMode="auto">
            <a:xfrm>
              <a:off x="4970" y="2781"/>
              <a:ext cx="288"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dirty="0">
                  <a:solidFill>
                    <a:srgbClr val="FF0000"/>
                  </a:solidFill>
                  <a:latin typeface="Times New Roman" panose="02020603050405020304" pitchFamily="18" charset="0"/>
                </a:rPr>
                <a:t>I</a:t>
              </a:r>
            </a:p>
          </p:txBody>
        </p:sp>
      </p:grpSp>
      <p:grpSp>
        <p:nvGrpSpPr>
          <p:cNvPr id="16" name="Group 78"/>
          <p:cNvGrpSpPr>
            <a:grpSpLocks/>
          </p:cNvGrpSpPr>
          <p:nvPr/>
        </p:nvGrpSpPr>
        <p:grpSpPr bwMode="auto">
          <a:xfrm rot="20932712" flipV="1">
            <a:off x="6848828" y="4740272"/>
            <a:ext cx="280988" cy="228600"/>
            <a:chOff x="5376" y="2496"/>
            <a:chExt cx="192" cy="144"/>
          </a:xfrm>
        </p:grpSpPr>
        <p:sp>
          <p:nvSpPr>
            <p:cNvPr id="12298" name="Line 79"/>
            <p:cNvSpPr>
              <a:spLocks noChangeShapeType="1"/>
            </p:cNvSpPr>
            <p:nvPr/>
          </p:nvSpPr>
          <p:spPr bwMode="auto">
            <a:xfrm flipH="1">
              <a:off x="5376" y="2496"/>
              <a:ext cx="48" cy="14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9" name="Line 80"/>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 name="Text Box 81"/>
          <p:cNvSpPr txBox="1">
            <a:spLocks noChangeArrowheads="1"/>
          </p:cNvSpPr>
          <p:nvPr/>
        </p:nvSpPr>
        <p:spPr bwMode="auto">
          <a:xfrm>
            <a:off x="6045158" y="5142603"/>
            <a:ext cx="6334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b="1" dirty="0">
                <a:solidFill>
                  <a:srgbClr val="FF0000"/>
                </a:solidFill>
              </a:rPr>
              <a:t>R</a:t>
            </a:r>
          </a:p>
        </p:txBody>
      </p:sp>
      <p:sp>
        <p:nvSpPr>
          <p:cNvPr id="2" name="TextBox 1"/>
          <p:cNvSpPr txBox="1"/>
          <p:nvPr/>
        </p:nvSpPr>
        <p:spPr>
          <a:xfrm rot="10800000" flipV="1">
            <a:off x="266700" y="1809983"/>
            <a:ext cx="7894750" cy="120032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2: </a:t>
            </a:r>
            <a:r>
              <a:rPr lang="en-US" sz="2400" dirty="0" err="1" smtClean="0">
                <a:latin typeface="Times New Roman" panose="02020603050405020304" pitchFamily="18" charset="0"/>
                <a:cs typeface="Times New Roman" panose="02020603050405020304" pitchFamily="18" charset="0"/>
              </a:rPr>
              <a:t>Dùng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đèn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chiếu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tới</a:t>
            </a:r>
            <a:r>
              <a:rPr lang="en-US" sz="2400" dirty="0" smtClean="0">
                <a:latin typeface="Times New Roman" panose="02020603050405020304" pitchFamily="18" charset="0"/>
                <a:cs typeface="Times New Roman" panose="02020603050405020304" pitchFamily="18" charset="0"/>
              </a:rPr>
              <a:t> SI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mặt</a:t>
            </a:r>
            <a:r>
              <a:rPr lang="en-US" sz="2400" dirty="0" smtClean="0">
                <a:latin typeface="Times New Roman" panose="02020603050405020304" pitchFamily="18" charset="0"/>
                <a:cs typeface="Times New Roman" panose="02020603050405020304" pitchFamily="18" charset="0"/>
              </a:rPr>
              <a:t> chia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IR.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I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gọi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tới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7339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lide(fromBottom)">
                                      <p:cBhvr>
                                        <p:cTn id="11" dur="500"/>
                                        <p:tgtEl>
                                          <p:spTgt spid="10"/>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slide(fromBottom)">
                                      <p:cBhvr>
                                        <p:cTn id="15" dur="500"/>
                                        <p:tgtEl>
                                          <p:spTgt spid="16"/>
                                        </p:tgtEl>
                                      </p:cBhvr>
                                    </p:animEffect>
                                  </p:childTnLst>
                                </p:cTn>
                              </p:par>
                            </p:childTnLst>
                          </p:cTn>
                        </p:par>
                        <p:par>
                          <p:cTn id="16" fill="hold" nodeType="afterGroup">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slide(fromBottom)">
                                      <p:cBhvr>
                                        <p:cTn id="19" dur="500"/>
                                        <p:tgtEl>
                                          <p:spTgt spid="1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9491" name="Group 35"/>
          <p:cNvGraphicFramePr>
            <a:graphicFrameLocks noGrp="1"/>
          </p:cNvGraphicFramePr>
          <p:nvPr>
            <p:ph sz="half" idx="4294967295"/>
          </p:nvPr>
        </p:nvGraphicFramePr>
        <p:xfrm>
          <a:off x="5345113" y="1905000"/>
          <a:ext cx="3446462" cy="1314450"/>
        </p:xfrm>
        <a:graphic>
          <a:graphicData uri="http://schemas.openxmlformats.org/drawingml/2006/table">
            <a:tbl>
              <a:tblPr/>
              <a:tblGrid>
                <a:gridCol w="1355725">
                  <a:extLst>
                    <a:ext uri="{9D8B030D-6E8A-4147-A177-3AD203B41FA5}">
                      <a16:colId xmlns:a16="http://schemas.microsoft.com/office/drawing/2014/main" xmlns="" val="20000"/>
                    </a:ext>
                  </a:extLst>
                </a:gridCol>
                <a:gridCol w="2090737">
                  <a:extLst>
                    <a:ext uri="{9D8B030D-6E8A-4147-A177-3AD203B41FA5}">
                      <a16:colId xmlns:a16="http://schemas.microsoft.com/office/drawing/2014/main" xmlns="" val="20001"/>
                    </a:ext>
                  </a:extLst>
                </a:gridCol>
              </a:tblGrid>
              <a:tr h="600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Góc tới 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Góc phản xạ 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xmlns="" val="10000"/>
                  </a:ext>
                </a:extLst>
              </a:tr>
              <a:tr h="714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rPr>
                        <a:t>60</a:t>
                      </a:r>
                      <a:r>
                        <a:rPr kumimoji="0" lang="en-US" sz="2400" b="1" i="0" u="none" strike="noStrike" cap="none" normalizeH="0" baseline="30000" smtClean="0">
                          <a:ln>
                            <a:noFill/>
                          </a:ln>
                          <a:solidFill>
                            <a:srgbClr val="FF0000"/>
                          </a:solidFill>
                          <a:effectLst/>
                          <a:latin typeface="Times New Roman" pitchFamily="18" charset="0"/>
                        </a:rPr>
                        <a:t>o</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pic>
        <p:nvPicPr>
          <p:cNvPr id="15378" name="Picture 30" descr="IMG0089A"/>
          <p:cNvPicPr>
            <a:picLocks noGrp="1" noChangeAspect="1" noChangeArrowheads="1"/>
          </p:cNvPicPr>
          <p:nvPr>
            <p:ph sz="half" idx="4294967295"/>
          </p:nvPr>
        </p:nvPicPr>
        <p:blipFill>
          <a:blip r:embed="rId2">
            <a:lum contrast="60000"/>
            <a:extLst>
              <a:ext uri="{28A0092B-C50C-407E-A947-70E740481C1C}">
                <a14:useLocalDpi xmlns:a14="http://schemas.microsoft.com/office/drawing/2010/main" val="0"/>
              </a:ext>
            </a:extLst>
          </a:blip>
          <a:srcRect/>
          <a:stretch>
            <a:fillRect/>
          </a:stretch>
        </p:blipFill>
        <p:spPr>
          <a:xfrm>
            <a:off x="141288" y="1905000"/>
            <a:ext cx="5064125" cy="4114800"/>
          </a:xfrm>
        </p:spPr>
      </p:pic>
      <p:sp>
        <p:nvSpPr>
          <p:cNvPr id="15379" name="Line 34"/>
          <p:cNvSpPr>
            <a:spLocks noChangeShapeType="1"/>
          </p:cNvSpPr>
          <p:nvPr/>
        </p:nvSpPr>
        <p:spPr bwMode="auto">
          <a:xfrm flipH="1">
            <a:off x="2549525" y="3200400"/>
            <a:ext cx="34925" cy="266700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0" name="Text Box 35"/>
          <p:cNvSpPr txBox="1">
            <a:spLocks noChangeArrowheads="1"/>
          </p:cNvSpPr>
          <p:nvPr/>
        </p:nvSpPr>
        <p:spPr bwMode="auto">
          <a:xfrm>
            <a:off x="4502150" y="3962400"/>
            <a:ext cx="492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S</a:t>
            </a:r>
          </a:p>
        </p:txBody>
      </p:sp>
      <p:sp>
        <p:nvSpPr>
          <p:cNvPr id="15381" name="Text Box 36"/>
          <p:cNvSpPr txBox="1">
            <a:spLocks noChangeArrowheads="1"/>
          </p:cNvSpPr>
          <p:nvPr/>
        </p:nvSpPr>
        <p:spPr bwMode="auto">
          <a:xfrm>
            <a:off x="2601913" y="2514600"/>
            <a:ext cx="4937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800" b="1" baseline="-25000">
                <a:solidFill>
                  <a:srgbClr val="0000CC"/>
                </a:solidFill>
                <a:latin typeface="Times New Roman" panose="02020603050405020304" pitchFamily="18" charset="0"/>
              </a:rPr>
              <a:t>I</a:t>
            </a:r>
          </a:p>
        </p:txBody>
      </p:sp>
      <p:sp>
        <p:nvSpPr>
          <p:cNvPr id="15382" name="Text Box 37"/>
          <p:cNvSpPr txBox="1">
            <a:spLocks noChangeArrowheads="1"/>
          </p:cNvSpPr>
          <p:nvPr/>
        </p:nvSpPr>
        <p:spPr bwMode="auto">
          <a:xfrm>
            <a:off x="2532063" y="5715000"/>
            <a:ext cx="42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CC"/>
                </a:solidFill>
              </a:rPr>
              <a:t>N</a:t>
            </a:r>
          </a:p>
        </p:txBody>
      </p:sp>
      <p:sp>
        <p:nvSpPr>
          <p:cNvPr id="15383" name="Text Box 41"/>
          <p:cNvSpPr txBox="1">
            <a:spLocks noChangeArrowheads="1"/>
          </p:cNvSpPr>
          <p:nvPr/>
        </p:nvSpPr>
        <p:spPr bwMode="auto">
          <a:xfrm>
            <a:off x="141288" y="3810000"/>
            <a:ext cx="492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R</a:t>
            </a:r>
          </a:p>
        </p:txBody>
      </p:sp>
      <p:sp>
        <p:nvSpPr>
          <p:cNvPr id="84013" name="Freeform 45"/>
          <p:cNvSpPr>
            <a:spLocks/>
          </p:cNvSpPr>
          <p:nvPr/>
        </p:nvSpPr>
        <p:spPr bwMode="auto">
          <a:xfrm>
            <a:off x="2584450" y="3429000"/>
            <a:ext cx="439738" cy="387350"/>
          </a:xfrm>
          <a:custGeom>
            <a:avLst/>
            <a:gdLst>
              <a:gd name="T0" fmla="*/ 2147483647 w 180"/>
              <a:gd name="T1" fmla="*/ 0 h 109"/>
              <a:gd name="T2" fmla="*/ 0 w 180"/>
              <a:gd name="T3" fmla="*/ 2147483647 h 109"/>
              <a:gd name="T4" fmla="*/ 0 60000 65536"/>
              <a:gd name="T5" fmla="*/ 0 60000 65536"/>
              <a:gd name="T6" fmla="*/ 0 w 180"/>
              <a:gd name="T7" fmla="*/ 0 h 109"/>
              <a:gd name="T8" fmla="*/ 180 w 180"/>
              <a:gd name="T9" fmla="*/ 109 h 109"/>
            </a:gdLst>
            <a:ahLst/>
            <a:cxnLst>
              <a:cxn ang="T4">
                <a:pos x="T0" y="T1"/>
              </a:cxn>
              <a:cxn ang="T5">
                <a:pos x="T2" y="T3"/>
              </a:cxn>
            </a:cxnLst>
            <a:rect l="T6" t="T7" r="T8" b="T9"/>
            <a:pathLst>
              <a:path w="180" h="109">
                <a:moveTo>
                  <a:pt x="180" y="0"/>
                </a:moveTo>
                <a:cubicBezTo>
                  <a:pt x="144" y="109"/>
                  <a:pt x="115" y="96"/>
                  <a:pt x="0" y="96"/>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014" name="Freeform 46"/>
          <p:cNvSpPr>
            <a:spLocks/>
          </p:cNvSpPr>
          <p:nvPr/>
        </p:nvSpPr>
        <p:spPr bwMode="auto">
          <a:xfrm>
            <a:off x="2039938" y="3429000"/>
            <a:ext cx="544512" cy="427038"/>
          </a:xfrm>
          <a:custGeom>
            <a:avLst/>
            <a:gdLst>
              <a:gd name="T0" fmla="*/ 2147483647 w 240"/>
              <a:gd name="T1" fmla="*/ 2147483647 h 134"/>
              <a:gd name="T2" fmla="*/ 2147483647 w 240"/>
              <a:gd name="T3" fmla="*/ 2147483647 h 134"/>
              <a:gd name="T4" fmla="*/ 2147483647 w 240"/>
              <a:gd name="T5" fmla="*/ 0 h 134"/>
              <a:gd name="T6" fmla="*/ 0 60000 65536"/>
              <a:gd name="T7" fmla="*/ 0 60000 65536"/>
              <a:gd name="T8" fmla="*/ 0 60000 65536"/>
              <a:gd name="T9" fmla="*/ 0 w 240"/>
              <a:gd name="T10" fmla="*/ 0 h 134"/>
              <a:gd name="T11" fmla="*/ 240 w 240"/>
              <a:gd name="T12" fmla="*/ 134 h 134"/>
            </a:gdLst>
            <a:ahLst/>
            <a:cxnLst>
              <a:cxn ang="T6">
                <a:pos x="T0" y="T1"/>
              </a:cxn>
              <a:cxn ang="T7">
                <a:pos x="T2" y="T3"/>
              </a:cxn>
              <a:cxn ang="T8">
                <a:pos x="T4" y="T5"/>
              </a:cxn>
            </a:cxnLst>
            <a:rect l="T9" t="T10" r="T11" b="T12"/>
            <a:pathLst>
              <a:path w="240" h="134">
                <a:moveTo>
                  <a:pt x="240" y="48"/>
                </a:moveTo>
                <a:cubicBezTo>
                  <a:pt x="196" y="113"/>
                  <a:pt x="106" y="134"/>
                  <a:pt x="24" y="84"/>
                </a:cubicBezTo>
                <a:cubicBezTo>
                  <a:pt x="0" y="69"/>
                  <a:pt x="24" y="28"/>
                  <a:pt x="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015" name="Text Box 47"/>
          <p:cNvSpPr txBox="1">
            <a:spLocks noChangeArrowheads="1"/>
          </p:cNvSpPr>
          <p:nvPr/>
        </p:nvSpPr>
        <p:spPr bwMode="auto">
          <a:xfrm>
            <a:off x="2813050" y="3733800"/>
            <a:ext cx="422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84016" name="Text Box 48"/>
          <p:cNvSpPr txBox="1">
            <a:spLocks noChangeArrowheads="1"/>
          </p:cNvSpPr>
          <p:nvPr/>
        </p:nvSpPr>
        <p:spPr bwMode="auto">
          <a:xfrm>
            <a:off x="2039938" y="3852863"/>
            <a:ext cx="5445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19490" name="Text Box 34"/>
          <p:cNvSpPr txBox="1">
            <a:spLocks noChangeArrowheads="1"/>
          </p:cNvSpPr>
          <p:nvPr/>
        </p:nvSpPr>
        <p:spPr bwMode="auto">
          <a:xfrm>
            <a:off x="7086600" y="25908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FF3300"/>
                </a:solidFill>
                <a:latin typeface=".VnTime" panose="020B7200000000000000" pitchFamily="34" charset="0"/>
              </a:rPr>
              <a:t>60</a:t>
            </a:r>
            <a:r>
              <a:rPr lang="en-US" altLang="en-US" sz="2400" b="1" baseline="30000">
                <a:solidFill>
                  <a:srgbClr val="FF3300"/>
                </a:solidFill>
                <a:latin typeface=".VnTime" panose="020B7200000000000000" pitchFamily="34" charset="0"/>
              </a:rPr>
              <a:t>0</a:t>
            </a:r>
            <a:endParaRPr lang="en-US" altLang="en-US" sz="2400" b="1">
              <a:solidFill>
                <a:srgbClr val="FF3300"/>
              </a:solidFill>
              <a:latin typeface=".VnTime" panose="020B7200000000000000" pitchFamily="34" charset="0"/>
            </a:endParaRPr>
          </a:p>
        </p:txBody>
      </p:sp>
    </p:spTree>
    <p:extLst>
      <p:ext uri="{BB962C8B-B14F-4D97-AF65-F5344CB8AC3E}">
        <p14:creationId xmlns:p14="http://schemas.microsoft.com/office/powerpoint/2010/main" val="4601526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9491"/>
                                        </p:tgtEl>
                                        <p:attrNameLst>
                                          <p:attrName>style.visibility</p:attrName>
                                        </p:attrNameLst>
                                      </p:cBhvr>
                                      <p:to>
                                        <p:strVal val="visible"/>
                                      </p:to>
                                    </p:set>
                                    <p:animEffect transition="in" filter="wedge">
                                      <p:cBhvr>
                                        <p:cTn id="7" dur="500"/>
                                        <p:tgtEl>
                                          <p:spTgt spid="19491"/>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84013"/>
                                        </p:tgtEl>
                                        <p:attrNameLst>
                                          <p:attrName>style.visibility</p:attrName>
                                        </p:attrNameLst>
                                      </p:cBhvr>
                                      <p:to>
                                        <p:strVal val="visible"/>
                                      </p:to>
                                    </p:set>
                                    <p:animEffect transition="in" filter="slide(fromBottom)">
                                      <p:cBhvr>
                                        <p:cTn id="11" dur="500"/>
                                        <p:tgtEl>
                                          <p:spTgt spid="84013"/>
                                        </p:tgtEl>
                                      </p:cBhvr>
                                    </p:animEffect>
                                  </p:childTnLst>
                                </p:cTn>
                              </p:par>
                            </p:childTnLst>
                          </p:cTn>
                        </p:par>
                        <p:par>
                          <p:cTn id="12" fill="hold" nodeType="afterGroup">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84015"/>
                                        </p:tgtEl>
                                        <p:attrNameLst>
                                          <p:attrName>style.visibility</p:attrName>
                                        </p:attrNameLst>
                                      </p:cBhvr>
                                      <p:to>
                                        <p:strVal val="visible"/>
                                      </p:to>
                                    </p:set>
                                    <p:animEffect transition="in" filter="slide(fromBottom)">
                                      <p:cBhvr>
                                        <p:cTn id="15" dur="500"/>
                                        <p:tgtEl>
                                          <p:spTgt spid="84015"/>
                                        </p:tgtEl>
                                      </p:cBhvr>
                                    </p:animEffect>
                                  </p:childTnLst>
                                </p:cTn>
                              </p:par>
                            </p:childTnLst>
                          </p:cTn>
                        </p:par>
                        <p:par>
                          <p:cTn id="16" fill="hold" nodeType="afterGroup">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84014"/>
                                        </p:tgtEl>
                                        <p:attrNameLst>
                                          <p:attrName>style.visibility</p:attrName>
                                        </p:attrNameLst>
                                      </p:cBhvr>
                                      <p:to>
                                        <p:strVal val="visible"/>
                                      </p:to>
                                    </p:set>
                                    <p:animEffect transition="in" filter="slide(fromBottom)">
                                      <p:cBhvr>
                                        <p:cTn id="19" dur="500"/>
                                        <p:tgtEl>
                                          <p:spTgt spid="84014"/>
                                        </p:tgtEl>
                                      </p:cBhvr>
                                    </p:animEffect>
                                  </p:childTnLst>
                                </p:cTn>
                              </p:par>
                            </p:childTnLst>
                          </p:cTn>
                        </p:par>
                        <p:par>
                          <p:cTn id="20" fill="hold" nodeType="afterGroup">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84016"/>
                                        </p:tgtEl>
                                        <p:attrNameLst>
                                          <p:attrName>style.visibility</p:attrName>
                                        </p:attrNameLst>
                                      </p:cBhvr>
                                      <p:to>
                                        <p:strVal val="visible"/>
                                      </p:to>
                                    </p:set>
                                    <p:animEffect transition="in" filter="slide(fromBottom)">
                                      <p:cBhvr>
                                        <p:cTn id="23" dur="500"/>
                                        <p:tgtEl>
                                          <p:spTgt spid="8401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9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13" grpId="0" animBg="1"/>
      <p:bldP spid="84014" grpId="0" animBg="1"/>
      <p:bldP spid="84015" grpId="0" autoUpdateAnimBg="0"/>
      <p:bldP spid="84016" grpId="0" autoUpdateAnimBg="0"/>
      <p:bldP spid="19490"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6" descr="IMG0086A"/>
          <p:cNvPicPr>
            <a:picLocks noGrp="1" noChangeAspect="1" noChangeArrowheads="1"/>
          </p:cNvPicPr>
          <p:nvPr>
            <p:ph sz="half" idx="4294967295"/>
          </p:nvPr>
        </p:nvPicPr>
        <p:blipFill>
          <a:blip r:embed="rId2">
            <a:lum contrast="58000"/>
            <a:extLst>
              <a:ext uri="{28A0092B-C50C-407E-A947-70E740481C1C}">
                <a14:useLocalDpi xmlns:a14="http://schemas.microsoft.com/office/drawing/2010/main" val="0"/>
              </a:ext>
            </a:extLst>
          </a:blip>
          <a:srcRect/>
          <a:stretch>
            <a:fillRect/>
          </a:stretch>
        </p:blipFill>
        <p:spPr>
          <a:xfrm>
            <a:off x="69850" y="1828800"/>
            <a:ext cx="5205413" cy="4229100"/>
          </a:xfrm>
        </p:spPr>
      </p:pic>
      <p:graphicFrame>
        <p:nvGraphicFramePr>
          <p:cNvPr id="20515" name="Group 35"/>
          <p:cNvGraphicFramePr>
            <a:graphicFrameLocks noGrp="1"/>
          </p:cNvGraphicFramePr>
          <p:nvPr>
            <p:ph sz="half" idx="4294967295"/>
          </p:nvPr>
        </p:nvGraphicFramePr>
        <p:xfrm>
          <a:off x="5345113" y="1905000"/>
          <a:ext cx="3446462" cy="1314450"/>
        </p:xfrm>
        <a:graphic>
          <a:graphicData uri="http://schemas.openxmlformats.org/drawingml/2006/table">
            <a:tbl>
              <a:tblPr/>
              <a:tblGrid>
                <a:gridCol w="1355725">
                  <a:extLst>
                    <a:ext uri="{9D8B030D-6E8A-4147-A177-3AD203B41FA5}">
                      <a16:colId xmlns:a16="http://schemas.microsoft.com/office/drawing/2014/main" xmlns="" val="20000"/>
                    </a:ext>
                  </a:extLst>
                </a:gridCol>
                <a:gridCol w="2090737">
                  <a:extLst>
                    <a:ext uri="{9D8B030D-6E8A-4147-A177-3AD203B41FA5}">
                      <a16:colId xmlns:a16="http://schemas.microsoft.com/office/drawing/2014/main" xmlns="" val="20001"/>
                    </a:ext>
                  </a:extLst>
                </a:gridCol>
              </a:tblGrid>
              <a:tr h="600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Góc tới 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Góc phản xạ 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xmlns="" val="10000"/>
                  </a:ext>
                </a:extLst>
              </a:tr>
              <a:tr h="714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rPr>
                        <a:t>45</a:t>
                      </a:r>
                      <a:r>
                        <a:rPr kumimoji="0" lang="en-US" sz="2400" b="1" i="0" u="none" strike="noStrike" cap="none" normalizeH="0" baseline="30000" smtClean="0">
                          <a:ln>
                            <a:noFill/>
                          </a:ln>
                          <a:solidFill>
                            <a:srgbClr val="FF0000"/>
                          </a:solidFill>
                          <a:effectLst/>
                          <a:latin typeface="Times New Roman" pitchFamily="18" charset="0"/>
                        </a:rPr>
                        <a:t>o</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16403" name="Line 26"/>
          <p:cNvSpPr>
            <a:spLocks noChangeShapeType="1"/>
          </p:cNvSpPr>
          <p:nvPr/>
        </p:nvSpPr>
        <p:spPr bwMode="auto">
          <a:xfrm flipH="1">
            <a:off x="2673350" y="3009900"/>
            <a:ext cx="17463" cy="300990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4" name="Text Box 27"/>
          <p:cNvSpPr txBox="1">
            <a:spLocks noChangeArrowheads="1"/>
          </p:cNvSpPr>
          <p:nvPr/>
        </p:nvSpPr>
        <p:spPr bwMode="auto">
          <a:xfrm>
            <a:off x="4430713" y="4433888"/>
            <a:ext cx="4937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S</a:t>
            </a:r>
          </a:p>
        </p:txBody>
      </p:sp>
      <p:sp>
        <p:nvSpPr>
          <p:cNvPr id="16405" name="Text Box 28"/>
          <p:cNvSpPr txBox="1">
            <a:spLocks noChangeArrowheads="1"/>
          </p:cNvSpPr>
          <p:nvPr/>
        </p:nvSpPr>
        <p:spPr bwMode="auto">
          <a:xfrm>
            <a:off x="2813050" y="2286000"/>
            <a:ext cx="4921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800" b="1" baseline="-25000">
                <a:solidFill>
                  <a:srgbClr val="0000CC"/>
                </a:solidFill>
                <a:latin typeface="Times New Roman" panose="02020603050405020304" pitchFamily="18" charset="0"/>
              </a:rPr>
              <a:t>I</a:t>
            </a:r>
          </a:p>
        </p:txBody>
      </p:sp>
      <p:sp>
        <p:nvSpPr>
          <p:cNvPr id="16406" name="Text Box 29"/>
          <p:cNvSpPr txBox="1">
            <a:spLocks noChangeArrowheads="1"/>
          </p:cNvSpPr>
          <p:nvPr/>
        </p:nvSpPr>
        <p:spPr bwMode="auto">
          <a:xfrm>
            <a:off x="2673350" y="5638800"/>
            <a:ext cx="42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CC"/>
                </a:solidFill>
              </a:rPr>
              <a:t>N</a:t>
            </a:r>
          </a:p>
        </p:txBody>
      </p:sp>
      <p:sp>
        <p:nvSpPr>
          <p:cNvPr id="16407" name="Text Box 30"/>
          <p:cNvSpPr txBox="1">
            <a:spLocks noChangeArrowheads="1"/>
          </p:cNvSpPr>
          <p:nvPr/>
        </p:nvSpPr>
        <p:spPr bwMode="auto">
          <a:xfrm>
            <a:off x="492125" y="4357688"/>
            <a:ext cx="492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R</a:t>
            </a:r>
          </a:p>
        </p:txBody>
      </p:sp>
      <p:sp>
        <p:nvSpPr>
          <p:cNvPr id="85023" name="Freeform 31"/>
          <p:cNvSpPr>
            <a:spLocks/>
          </p:cNvSpPr>
          <p:nvPr/>
        </p:nvSpPr>
        <p:spPr bwMode="auto">
          <a:xfrm>
            <a:off x="2673350" y="3498850"/>
            <a:ext cx="561975" cy="387350"/>
          </a:xfrm>
          <a:custGeom>
            <a:avLst/>
            <a:gdLst>
              <a:gd name="T0" fmla="*/ 2147483647 w 180"/>
              <a:gd name="T1" fmla="*/ 0 h 109"/>
              <a:gd name="T2" fmla="*/ 0 w 180"/>
              <a:gd name="T3" fmla="*/ 2147483647 h 109"/>
              <a:gd name="T4" fmla="*/ 0 60000 65536"/>
              <a:gd name="T5" fmla="*/ 0 60000 65536"/>
              <a:gd name="T6" fmla="*/ 0 w 180"/>
              <a:gd name="T7" fmla="*/ 0 h 109"/>
              <a:gd name="T8" fmla="*/ 180 w 180"/>
              <a:gd name="T9" fmla="*/ 109 h 109"/>
            </a:gdLst>
            <a:ahLst/>
            <a:cxnLst>
              <a:cxn ang="T4">
                <a:pos x="T0" y="T1"/>
              </a:cxn>
              <a:cxn ang="T5">
                <a:pos x="T2" y="T3"/>
              </a:cxn>
            </a:cxnLst>
            <a:rect l="T6" t="T7" r="T8" b="T9"/>
            <a:pathLst>
              <a:path w="180" h="109">
                <a:moveTo>
                  <a:pt x="180" y="0"/>
                </a:moveTo>
                <a:cubicBezTo>
                  <a:pt x="144" y="109"/>
                  <a:pt x="115" y="96"/>
                  <a:pt x="0" y="96"/>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024" name="Freeform 32"/>
          <p:cNvSpPr>
            <a:spLocks/>
          </p:cNvSpPr>
          <p:nvPr/>
        </p:nvSpPr>
        <p:spPr bwMode="auto">
          <a:xfrm>
            <a:off x="2162175" y="3429000"/>
            <a:ext cx="546100" cy="427038"/>
          </a:xfrm>
          <a:custGeom>
            <a:avLst/>
            <a:gdLst>
              <a:gd name="T0" fmla="*/ 2147483647 w 240"/>
              <a:gd name="T1" fmla="*/ 2147483647 h 134"/>
              <a:gd name="T2" fmla="*/ 2147483647 w 240"/>
              <a:gd name="T3" fmla="*/ 2147483647 h 134"/>
              <a:gd name="T4" fmla="*/ 2147483647 w 240"/>
              <a:gd name="T5" fmla="*/ 0 h 134"/>
              <a:gd name="T6" fmla="*/ 0 60000 65536"/>
              <a:gd name="T7" fmla="*/ 0 60000 65536"/>
              <a:gd name="T8" fmla="*/ 0 60000 65536"/>
              <a:gd name="T9" fmla="*/ 0 w 240"/>
              <a:gd name="T10" fmla="*/ 0 h 134"/>
              <a:gd name="T11" fmla="*/ 240 w 240"/>
              <a:gd name="T12" fmla="*/ 134 h 134"/>
            </a:gdLst>
            <a:ahLst/>
            <a:cxnLst>
              <a:cxn ang="T6">
                <a:pos x="T0" y="T1"/>
              </a:cxn>
              <a:cxn ang="T7">
                <a:pos x="T2" y="T3"/>
              </a:cxn>
              <a:cxn ang="T8">
                <a:pos x="T4" y="T5"/>
              </a:cxn>
            </a:cxnLst>
            <a:rect l="T9" t="T10" r="T11" b="T12"/>
            <a:pathLst>
              <a:path w="240" h="134">
                <a:moveTo>
                  <a:pt x="240" y="48"/>
                </a:moveTo>
                <a:cubicBezTo>
                  <a:pt x="196" y="113"/>
                  <a:pt x="106" y="134"/>
                  <a:pt x="24" y="84"/>
                </a:cubicBezTo>
                <a:cubicBezTo>
                  <a:pt x="0" y="69"/>
                  <a:pt x="24" y="28"/>
                  <a:pt x="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025" name="Text Box 33"/>
          <p:cNvSpPr txBox="1">
            <a:spLocks noChangeArrowheads="1"/>
          </p:cNvSpPr>
          <p:nvPr/>
        </p:nvSpPr>
        <p:spPr bwMode="auto">
          <a:xfrm>
            <a:off x="2813050" y="3733800"/>
            <a:ext cx="422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85026" name="Text Box 34"/>
          <p:cNvSpPr txBox="1">
            <a:spLocks noChangeArrowheads="1"/>
          </p:cNvSpPr>
          <p:nvPr/>
        </p:nvSpPr>
        <p:spPr bwMode="auto">
          <a:xfrm>
            <a:off x="2144713" y="3757613"/>
            <a:ext cx="546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20516" name="Text Box 36"/>
          <p:cNvSpPr txBox="1">
            <a:spLocks noChangeArrowheads="1"/>
          </p:cNvSpPr>
          <p:nvPr/>
        </p:nvSpPr>
        <p:spPr bwMode="auto">
          <a:xfrm>
            <a:off x="7086600" y="25908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FF3300"/>
                </a:solidFill>
                <a:latin typeface=".VnTime" panose="020B7200000000000000" pitchFamily="34" charset="0"/>
              </a:rPr>
              <a:t>45</a:t>
            </a:r>
            <a:r>
              <a:rPr lang="en-US" altLang="en-US" sz="2400" b="1" baseline="30000">
                <a:solidFill>
                  <a:srgbClr val="FF3300"/>
                </a:solidFill>
                <a:latin typeface=".VnTime" panose="020B7200000000000000" pitchFamily="34" charset="0"/>
              </a:rPr>
              <a:t>0</a:t>
            </a:r>
            <a:endParaRPr lang="en-US" altLang="en-US" sz="2400" b="1">
              <a:solidFill>
                <a:srgbClr val="FF3300"/>
              </a:solidFill>
              <a:latin typeface=".VnTime" panose="020B7200000000000000" pitchFamily="34" charset="0"/>
            </a:endParaRPr>
          </a:p>
        </p:txBody>
      </p:sp>
    </p:spTree>
    <p:extLst>
      <p:ext uri="{BB962C8B-B14F-4D97-AF65-F5344CB8AC3E}">
        <p14:creationId xmlns:p14="http://schemas.microsoft.com/office/powerpoint/2010/main" val="26902198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0515"/>
                                        </p:tgtEl>
                                        <p:attrNameLst>
                                          <p:attrName>style.visibility</p:attrName>
                                        </p:attrNameLst>
                                      </p:cBhvr>
                                      <p:to>
                                        <p:strVal val="visible"/>
                                      </p:to>
                                    </p:set>
                                    <p:animEffect transition="in" filter="wedge">
                                      <p:cBhvr>
                                        <p:cTn id="7" dur="2000"/>
                                        <p:tgtEl>
                                          <p:spTgt spid="20515"/>
                                        </p:tgtEl>
                                      </p:cBhvr>
                                    </p:animEffect>
                                  </p:childTnLst>
                                </p:cTn>
                              </p:par>
                            </p:childTnLst>
                          </p:cTn>
                        </p:par>
                        <p:par>
                          <p:cTn id="8" fill="hold" nodeType="afterGroup">
                            <p:stCondLst>
                              <p:cond delay="2000"/>
                            </p:stCondLst>
                            <p:childTnLst>
                              <p:par>
                                <p:cTn id="9" presetID="12" presetClass="entr" presetSubtype="4" fill="hold" grpId="0" nodeType="afterEffect">
                                  <p:stCondLst>
                                    <p:cond delay="0"/>
                                  </p:stCondLst>
                                  <p:childTnLst>
                                    <p:set>
                                      <p:cBhvr>
                                        <p:cTn id="10" dur="1" fill="hold">
                                          <p:stCondLst>
                                            <p:cond delay="0"/>
                                          </p:stCondLst>
                                        </p:cTn>
                                        <p:tgtEl>
                                          <p:spTgt spid="85023"/>
                                        </p:tgtEl>
                                        <p:attrNameLst>
                                          <p:attrName>style.visibility</p:attrName>
                                        </p:attrNameLst>
                                      </p:cBhvr>
                                      <p:to>
                                        <p:strVal val="visible"/>
                                      </p:to>
                                    </p:set>
                                    <p:animEffect transition="in" filter="slide(fromBottom)">
                                      <p:cBhvr>
                                        <p:cTn id="11" dur="500"/>
                                        <p:tgtEl>
                                          <p:spTgt spid="85023"/>
                                        </p:tgtEl>
                                      </p:cBhvr>
                                    </p:animEffect>
                                  </p:childTnLst>
                                </p:cTn>
                              </p:par>
                            </p:childTnLst>
                          </p:cTn>
                        </p:par>
                        <p:par>
                          <p:cTn id="12" fill="hold" nodeType="afterGroup">
                            <p:stCondLst>
                              <p:cond delay="2500"/>
                            </p:stCondLst>
                            <p:childTnLst>
                              <p:par>
                                <p:cTn id="13" presetID="12" presetClass="entr" presetSubtype="4" fill="hold" grpId="0" nodeType="afterEffect">
                                  <p:stCondLst>
                                    <p:cond delay="0"/>
                                  </p:stCondLst>
                                  <p:childTnLst>
                                    <p:set>
                                      <p:cBhvr>
                                        <p:cTn id="14" dur="1" fill="hold">
                                          <p:stCondLst>
                                            <p:cond delay="0"/>
                                          </p:stCondLst>
                                        </p:cTn>
                                        <p:tgtEl>
                                          <p:spTgt spid="85025"/>
                                        </p:tgtEl>
                                        <p:attrNameLst>
                                          <p:attrName>style.visibility</p:attrName>
                                        </p:attrNameLst>
                                      </p:cBhvr>
                                      <p:to>
                                        <p:strVal val="visible"/>
                                      </p:to>
                                    </p:set>
                                    <p:animEffect transition="in" filter="slide(fromBottom)">
                                      <p:cBhvr>
                                        <p:cTn id="15" dur="500"/>
                                        <p:tgtEl>
                                          <p:spTgt spid="85025"/>
                                        </p:tgtEl>
                                      </p:cBhvr>
                                    </p:animEffect>
                                  </p:childTnLst>
                                </p:cTn>
                              </p:par>
                            </p:childTnLst>
                          </p:cTn>
                        </p:par>
                        <p:par>
                          <p:cTn id="16" fill="hold" nodeType="afterGroup">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85024"/>
                                        </p:tgtEl>
                                        <p:attrNameLst>
                                          <p:attrName>style.visibility</p:attrName>
                                        </p:attrNameLst>
                                      </p:cBhvr>
                                      <p:to>
                                        <p:strVal val="visible"/>
                                      </p:to>
                                    </p:set>
                                    <p:animEffect transition="in" filter="slide(fromBottom)">
                                      <p:cBhvr>
                                        <p:cTn id="19" dur="500"/>
                                        <p:tgtEl>
                                          <p:spTgt spid="85024"/>
                                        </p:tgtEl>
                                      </p:cBhvr>
                                    </p:animEffect>
                                  </p:childTnLst>
                                </p:cTn>
                              </p:par>
                            </p:childTnLst>
                          </p:cTn>
                        </p:par>
                        <p:par>
                          <p:cTn id="20" fill="hold" nodeType="afterGroup">
                            <p:stCondLst>
                              <p:cond delay="3500"/>
                            </p:stCondLst>
                            <p:childTnLst>
                              <p:par>
                                <p:cTn id="21" presetID="12" presetClass="entr" presetSubtype="4" fill="hold" grpId="0" nodeType="afterEffect">
                                  <p:stCondLst>
                                    <p:cond delay="0"/>
                                  </p:stCondLst>
                                  <p:childTnLst>
                                    <p:set>
                                      <p:cBhvr>
                                        <p:cTn id="22" dur="1" fill="hold">
                                          <p:stCondLst>
                                            <p:cond delay="0"/>
                                          </p:stCondLst>
                                        </p:cTn>
                                        <p:tgtEl>
                                          <p:spTgt spid="85026"/>
                                        </p:tgtEl>
                                        <p:attrNameLst>
                                          <p:attrName>style.visibility</p:attrName>
                                        </p:attrNameLst>
                                      </p:cBhvr>
                                      <p:to>
                                        <p:strVal val="visible"/>
                                      </p:to>
                                    </p:set>
                                    <p:animEffect transition="in" filter="slide(fromBottom)">
                                      <p:cBhvr>
                                        <p:cTn id="23" dur="500"/>
                                        <p:tgtEl>
                                          <p:spTgt spid="8502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516"/>
                                        </p:tgtEl>
                                        <p:attrNameLst>
                                          <p:attrName>style.visibility</p:attrName>
                                        </p:attrNameLst>
                                      </p:cBhvr>
                                      <p:to>
                                        <p:strVal val="visible"/>
                                      </p:to>
                                    </p:set>
                                    <p:animEffect transition="in" filter="fade">
                                      <p:cBhvr>
                                        <p:cTn id="28" dur="1000"/>
                                        <p:tgtEl>
                                          <p:spTgt spid="20516"/>
                                        </p:tgtEl>
                                      </p:cBhvr>
                                    </p:animEffect>
                                    <p:anim calcmode="lin" valueType="num">
                                      <p:cBhvr>
                                        <p:cTn id="29" dur="1000" fill="hold"/>
                                        <p:tgtEl>
                                          <p:spTgt spid="20516"/>
                                        </p:tgtEl>
                                        <p:attrNameLst>
                                          <p:attrName>ppt_x</p:attrName>
                                        </p:attrNameLst>
                                      </p:cBhvr>
                                      <p:tavLst>
                                        <p:tav tm="0">
                                          <p:val>
                                            <p:strVal val="#ppt_x"/>
                                          </p:val>
                                        </p:tav>
                                        <p:tav tm="100000">
                                          <p:val>
                                            <p:strVal val="#ppt_x"/>
                                          </p:val>
                                        </p:tav>
                                      </p:tavLst>
                                    </p:anim>
                                    <p:anim calcmode="lin" valueType="num">
                                      <p:cBhvr>
                                        <p:cTn id="30" dur="1000" fill="hold"/>
                                        <p:tgtEl>
                                          <p:spTgt spid="205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23" grpId="0" animBg="1"/>
      <p:bldP spid="85024" grpId="0" animBg="1"/>
      <p:bldP spid="85025" grpId="0"/>
      <p:bldP spid="85026" grpId="0"/>
      <p:bldP spid="205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6" descr="IMG0094A_2"/>
          <p:cNvPicPr>
            <a:picLocks noGrp="1" noChangeAspect="1" noChangeArrowheads="1"/>
          </p:cNvPicPr>
          <p:nvPr>
            <p:ph sz="half" idx="4294967295"/>
          </p:nvPr>
        </p:nvPicPr>
        <p:blipFill>
          <a:blip r:embed="rId2">
            <a:lum contrast="66000"/>
            <a:extLst>
              <a:ext uri="{28A0092B-C50C-407E-A947-70E740481C1C}">
                <a14:useLocalDpi xmlns:a14="http://schemas.microsoft.com/office/drawing/2010/main" val="0"/>
              </a:ext>
            </a:extLst>
          </a:blip>
          <a:srcRect/>
          <a:stretch>
            <a:fillRect/>
          </a:stretch>
        </p:blipFill>
        <p:spPr>
          <a:xfrm>
            <a:off x="180303" y="2057400"/>
            <a:ext cx="4773367" cy="4171950"/>
          </a:xfrm>
        </p:spPr>
      </p:pic>
      <p:graphicFrame>
        <p:nvGraphicFramePr>
          <p:cNvPr id="21538" name="Group 34"/>
          <p:cNvGraphicFramePr>
            <a:graphicFrameLocks noGrp="1"/>
          </p:cNvGraphicFramePr>
          <p:nvPr>
            <p:ph sz="half" idx="4294967295"/>
          </p:nvPr>
        </p:nvGraphicFramePr>
        <p:xfrm>
          <a:off x="5345113" y="1905000"/>
          <a:ext cx="3446462" cy="1314450"/>
        </p:xfrm>
        <a:graphic>
          <a:graphicData uri="http://schemas.openxmlformats.org/drawingml/2006/table">
            <a:tbl>
              <a:tblPr/>
              <a:tblGrid>
                <a:gridCol w="1355725">
                  <a:extLst>
                    <a:ext uri="{9D8B030D-6E8A-4147-A177-3AD203B41FA5}">
                      <a16:colId xmlns:a16="http://schemas.microsoft.com/office/drawing/2014/main" xmlns="" val="20000"/>
                    </a:ext>
                  </a:extLst>
                </a:gridCol>
                <a:gridCol w="2090737">
                  <a:extLst>
                    <a:ext uri="{9D8B030D-6E8A-4147-A177-3AD203B41FA5}">
                      <a16:colId xmlns:a16="http://schemas.microsoft.com/office/drawing/2014/main" xmlns="" val="20001"/>
                    </a:ext>
                  </a:extLst>
                </a:gridCol>
              </a:tblGrid>
              <a:tr h="600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Góc tới 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Góc phản xạ 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xmlns="" val="10000"/>
                  </a:ext>
                </a:extLst>
              </a:tr>
              <a:tr h="714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rPr>
                        <a:t>30</a:t>
                      </a:r>
                      <a:r>
                        <a:rPr kumimoji="0" lang="en-US" sz="2400" b="1" i="0" u="none" strike="noStrike" cap="none" normalizeH="0" baseline="30000" smtClean="0">
                          <a:ln>
                            <a:noFill/>
                          </a:ln>
                          <a:solidFill>
                            <a:srgbClr val="FF0000"/>
                          </a:solidFill>
                          <a:effectLst/>
                          <a:latin typeface="Times New Roman" pitchFamily="18" charset="0"/>
                        </a:rPr>
                        <a:t>o</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17427" name="Line 26"/>
          <p:cNvSpPr>
            <a:spLocks noChangeShapeType="1"/>
          </p:cNvSpPr>
          <p:nvPr/>
        </p:nvSpPr>
        <p:spPr bwMode="auto">
          <a:xfrm flipH="1">
            <a:off x="2373313" y="2781300"/>
            <a:ext cx="17462" cy="300990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8" name="Text Box 27"/>
          <p:cNvSpPr txBox="1">
            <a:spLocks noChangeArrowheads="1"/>
          </p:cNvSpPr>
          <p:nvPr/>
        </p:nvSpPr>
        <p:spPr bwMode="auto">
          <a:xfrm>
            <a:off x="3587750" y="4433888"/>
            <a:ext cx="492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S</a:t>
            </a:r>
          </a:p>
        </p:txBody>
      </p:sp>
      <p:sp>
        <p:nvSpPr>
          <p:cNvPr id="17429" name="Text Box 28"/>
          <p:cNvSpPr txBox="1">
            <a:spLocks noChangeArrowheads="1"/>
          </p:cNvSpPr>
          <p:nvPr/>
        </p:nvSpPr>
        <p:spPr bwMode="auto">
          <a:xfrm>
            <a:off x="2320925" y="2057400"/>
            <a:ext cx="4921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800" b="1" baseline="-25000">
                <a:solidFill>
                  <a:srgbClr val="0000CC"/>
                </a:solidFill>
                <a:latin typeface="Times New Roman" panose="02020603050405020304" pitchFamily="18" charset="0"/>
              </a:rPr>
              <a:t>I</a:t>
            </a:r>
          </a:p>
        </p:txBody>
      </p:sp>
      <p:sp>
        <p:nvSpPr>
          <p:cNvPr id="17430" name="Text Box 29"/>
          <p:cNvSpPr txBox="1">
            <a:spLocks noChangeArrowheads="1"/>
          </p:cNvSpPr>
          <p:nvPr/>
        </p:nvSpPr>
        <p:spPr bwMode="auto">
          <a:xfrm>
            <a:off x="2390775" y="5105400"/>
            <a:ext cx="42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CC"/>
                </a:solidFill>
              </a:rPr>
              <a:t>N</a:t>
            </a:r>
          </a:p>
        </p:txBody>
      </p:sp>
      <p:sp>
        <p:nvSpPr>
          <p:cNvPr id="17431" name="Text Box 30"/>
          <p:cNvSpPr txBox="1">
            <a:spLocks noChangeArrowheads="1"/>
          </p:cNvSpPr>
          <p:nvPr/>
        </p:nvSpPr>
        <p:spPr bwMode="auto">
          <a:xfrm>
            <a:off x="703263" y="4510088"/>
            <a:ext cx="492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R</a:t>
            </a:r>
          </a:p>
        </p:txBody>
      </p:sp>
      <p:sp>
        <p:nvSpPr>
          <p:cNvPr id="86047" name="Freeform 31"/>
          <p:cNvSpPr>
            <a:spLocks/>
          </p:cNvSpPr>
          <p:nvPr/>
        </p:nvSpPr>
        <p:spPr bwMode="auto">
          <a:xfrm>
            <a:off x="2390775" y="3429000"/>
            <a:ext cx="422275" cy="228600"/>
          </a:xfrm>
          <a:custGeom>
            <a:avLst/>
            <a:gdLst>
              <a:gd name="T0" fmla="*/ 2147483647 w 180"/>
              <a:gd name="T1" fmla="*/ 0 h 109"/>
              <a:gd name="T2" fmla="*/ 0 w 180"/>
              <a:gd name="T3" fmla="*/ 2147483647 h 109"/>
              <a:gd name="T4" fmla="*/ 0 60000 65536"/>
              <a:gd name="T5" fmla="*/ 0 60000 65536"/>
              <a:gd name="T6" fmla="*/ 0 w 180"/>
              <a:gd name="T7" fmla="*/ 0 h 109"/>
              <a:gd name="T8" fmla="*/ 180 w 180"/>
              <a:gd name="T9" fmla="*/ 109 h 109"/>
            </a:gdLst>
            <a:ahLst/>
            <a:cxnLst>
              <a:cxn ang="T4">
                <a:pos x="T0" y="T1"/>
              </a:cxn>
              <a:cxn ang="T5">
                <a:pos x="T2" y="T3"/>
              </a:cxn>
            </a:cxnLst>
            <a:rect l="T6" t="T7" r="T8" b="T9"/>
            <a:pathLst>
              <a:path w="180" h="109">
                <a:moveTo>
                  <a:pt x="180" y="0"/>
                </a:moveTo>
                <a:cubicBezTo>
                  <a:pt x="144" y="109"/>
                  <a:pt x="115" y="96"/>
                  <a:pt x="0" y="96"/>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048" name="Freeform 32"/>
          <p:cNvSpPr>
            <a:spLocks/>
          </p:cNvSpPr>
          <p:nvPr/>
        </p:nvSpPr>
        <p:spPr bwMode="auto">
          <a:xfrm>
            <a:off x="1898650" y="3581400"/>
            <a:ext cx="492125" cy="274638"/>
          </a:xfrm>
          <a:custGeom>
            <a:avLst/>
            <a:gdLst>
              <a:gd name="T0" fmla="*/ 2147483647 w 240"/>
              <a:gd name="T1" fmla="*/ 2147483647 h 134"/>
              <a:gd name="T2" fmla="*/ 2147483647 w 240"/>
              <a:gd name="T3" fmla="*/ 2147483647 h 134"/>
              <a:gd name="T4" fmla="*/ 2147483647 w 240"/>
              <a:gd name="T5" fmla="*/ 0 h 134"/>
              <a:gd name="T6" fmla="*/ 0 60000 65536"/>
              <a:gd name="T7" fmla="*/ 0 60000 65536"/>
              <a:gd name="T8" fmla="*/ 0 60000 65536"/>
              <a:gd name="T9" fmla="*/ 0 w 240"/>
              <a:gd name="T10" fmla="*/ 0 h 134"/>
              <a:gd name="T11" fmla="*/ 240 w 240"/>
              <a:gd name="T12" fmla="*/ 134 h 134"/>
            </a:gdLst>
            <a:ahLst/>
            <a:cxnLst>
              <a:cxn ang="T6">
                <a:pos x="T0" y="T1"/>
              </a:cxn>
              <a:cxn ang="T7">
                <a:pos x="T2" y="T3"/>
              </a:cxn>
              <a:cxn ang="T8">
                <a:pos x="T4" y="T5"/>
              </a:cxn>
            </a:cxnLst>
            <a:rect l="T9" t="T10" r="T11" b="T12"/>
            <a:pathLst>
              <a:path w="240" h="134">
                <a:moveTo>
                  <a:pt x="240" y="48"/>
                </a:moveTo>
                <a:cubicBezTo>
                  <a:pt x="196" y="113"/>
                  <a:pt x="106" y="134"/>
                  <a:pt x="24" y="84"/>
                </a:cubicBezTo>
                <a:cubicBezTo>
                  <a:pt x="0" y="69"/>
                  <a:pt x="24" y="28"/>
                  <a:pt x="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049" name="Text Box 33"/>
          <p:cNvSpPr txBox="1">
            <a:spLocks noChangeArrowheads="1"/>
          </p:cNvSpPr>
          <p:nvPr/>
        </p:nvSpPr>
        <p:spPr bwMode="auto">
          <a:xfrm>
            <a:off x="2532063" y="3611563"/>
            <a:ext cx="422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86050" name="Text Box 34"/>
          <p:cNvSpPr txBox="1">
            <a:spLocks noChangeArrowheads="1"/>
          </p:cNvSpPr>
          <p:nvPr/>
        </p:nvSpPr>
        <p:spPr bwMode="auto">
          <a:xfrm>
            <a:off x="1863725" y="3752850"/>
            <a:ext cx="546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21539" name="Text Box 35"/>
          <p:cNvSpPr txBox="1">
            <a:spLocks noChangeArrowheads="1"/>
          </p:cNvSpPr>
          <p:nvPr/>
        </p:nvSpPr>
        <p:spPr bwMode="auto">
          <a:xfrm>
            <a:off x="7010400" y="25146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FF3300"/>
                </a:solidFill>
                <a:latin typeface=".VnTime" panose="020B7200000000000000" pitchFamily="34" charset="0"/>
              </a:rPr>
              <a:t>30</a:t>
            </a:r>
            <a:r>
              <a:rPr lang="en-US" altLang="en-US" sz="2400" b="1" baseline="30000">
                <a:solidFill>
                  <a:srgbClr val="FF3300"/>
                </a:solidFill>
                <a:latin typeface=".VnTime" panose="020B7200000000000000" pitchFamily="34" charset="0"/>
              </a:rPr>
              <a:t>0</a:t>
            </a:r>
            <a:endParaRPr lang="en-US" altLang="en-US" sz="2400" b="1">
              <a:solidFill>
                <a:srgbClr val="FF3300"/>
              </a:solidFill>
              <a:latin typeface=".VnTime" panose="020B7200000000000000" pitchFamily="34" charset="0"/>
            </a:endParaRPr>
          </a:p>
        </p:txBody>
      </p:sp>
    </p:spTree>
    <p:extLst>
      <p:ext uri="{BB962C8B-B14F-4D97-AF65-F5344CB8AC3E}">
        <p14:creationId xmlns:p14="http://schemas.microsoft.com/office/powerpoint/2010/main" val="41843351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1538"/>
                                        </p:tgtEl>
                                        <p:attrNameLst>
                                          <p:attrName>style.visibility</p:attrName>
                                        </p:attrNameLst>
                                      </p:cBhvr>
                                      <p:to>
                                        <p:strVal val="visible"/>
                                      </p:to>
                                    </p:set>
                                    <p:animEffect transition="in" filter="wedge">
                                      <p:cBhvr>
                                        <p:cTn id="7" dur="2000"/>
                                        <p:tgtEl>
                                          <p:spTgt spid="21538"/>
                                        </p:tgtEl>
                                      </p:cBhvr>
                                    </p:animEffect>
                                  </p:childTnLst>
                                </p:cTn>
                              </p:par>
                            </p:childTnLst>
                          </p:cTn>
                        </p:par>
                        <p:par>
                          <p:cTn id="8" fill="hold" nodeType="afterGroup">
                            <p:stCondLst>
                              <p:cond delay="2000"/>
                            </p:stCondLst>
                            <p:childTnLst>
                              <p:par>
                                <p:cTn id="9" presetID="12" presetClass="entr" presetSubtype="4" fill="hold" grpId="0" nodeType="afterEffect">
                                  <p:stCondLst>
                                    <p:cond delay="0"/>
                                  </p:stCondLst>
                                  <p:childTnLst>
                                    <p:set>
                                      <p:cBhvr>
                                        <p:cTn id="10" dur="1" fill="hold">
                                          <p:stCondLst>
                                            <p:cond delay="0"/>
                                          </p:stCondLst>
                                        </p:cTn>
                                        <p:tgtEl>
                                          <p:spTgt spid="86047"/>
                                        </p:tgtEl>
                                        <p:attrNameLst>
                                          <p:attrName>style.visibility</p:attrName>
                                        </p:attrNameLst>
                                      </p:cBhvr>
                                      <p:to>
                                        <p:strVal val="visible"/>
                                      </p:to>
                                    </p:set>
                                    <p:animEffect transition="in" filter="slide(fromBottom)">
                                      <p:cBhvr>
                                        <p:cTn id="11" dur="500"/>
                                        <p:tgtEl>
                                          <p:spTgt spid="86047"/>
                                        </p:tgtEl>
                                      </p:cBhvr>
                                    </p:animEffect>
                                  </p:childTnLst>
                                </p:cTn>
                              </p:par>
                            </p:childTnLst>
                          </p:cTn>
                        </p:par>
                        <p:par>
                          <p:cTn id="12" fill="hold" nodeType="afterGroup">
                            <p:stCondLst>
                              <p:cond delay="2500"/>
                            </p:stCondLst>
                            <p:childTnLst>
                              <p:par>
                                <p:cTn id="13" presetID="12" presetClass="entr" presetSubtype="4" fill="hold" grpId="0" nodeType="afterEffect">
                                  <p:stCondLst>
                                    <p:cond delay="0"/>
                                  </p:stCondLst>
                                  <p:childTnLst>
                                    <p:set>
                                      <p:cBhvr>
                                        <p:cTn id="14" dur="1" fill="hold">
                                          <p:stCondLst>
                                            <p:cond delay="0"/>
                                          </p:stCondLst>
                                        </p:cTn>
                                        <p:tgtEl>
                                          <p:spTgt spid="86049"/>
                                        </p:tgtEl>
                                        <p:attrNameLst>
                                          <p:attrName>style.visibility</p:attrName>
                                        </p:attrNameLst>
                                      </p:cBhvr>
                                      <p:to>
                                        <p:strVal val="visible"/>
                                      </p:to>
                                    </p:set>
                                    <p:animEffect transition="in" filter="slide(fromBottom)">
                                      <p:cBhvr>
                                        <p:cTn id="15" dur="500"/>
                                        <p:tgtEl>
                                          <p:spTgt spid="86049"/>
                                        </p:tgtEl>
                                      </p:cBhvr>
                                    </p:animEffect>
                                  </p:childTnLst>
                                </p:cTn>
                              </p:par>
                            </p:childTnLst>
                          </p:cTn>
                        </p:par>
                        <p:par>
                          <p:cTn id="16" fill="hold" nodeType="afterGroup">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86048"/>
                                        </p:tgtEl>
                                        <p:attrNameLst>
                                          <p:attrName>style.visibility</p:attrName>
                                        </p:attrNameLst>
                                      </p:cBhvr>
                                      <p:to>
                                        <p:strVal val="visible"/>
                                      </p:to>
                                    </p:set>
                                    <p:animEffect transition="in" filter="slide(fromBottom)">
                                      <p:cBhvr>
                                        <p:cTn id="19" dur="500"/>
                                        <p:tgtEl>
                                          <p:spTgt spid="86048"/>
                                        </p:tgtEl>
                                      </p:cBhvr>
                                    </p:animEffect>
                                  </p:childTnLst>
                                </p:cTn>
                              </p:par>
                            </p:childTnLst>
                          </p:cTn>
                        </p:par>
                        <p:par>
                          <p:cTn id="20" fill="hold" nodeType="afterGroup">
                            <p:stCondLst>
                              <p:cond delay="3500"/>
                            </p:stCondLst>
                            <p:childTnLst>
                              <p:par>
                                <p:cTn id="21" presetID="12" presetClass="entr" presetSubtype="4" fill="hold" grpId="0" nodeType="afterEffect">
                                  <p:stCondLst>
                                    <p:cond delay="0"/>
                                  </p:stCondLst>
                                  <p:childTnLst>
                                    <p:set>
                                      <p:cBhvr>
                                        <p:cTn id="22" dur="1" fill="hold">
                                          <p:stCondLst>
                                            <p:cond delay="0"/>
                                          </p:stCondLst>
                                        </p:cTn>
                                        <p:tgtEl>
                                          <p:spTgt spid="86050"/>
                                        </p:tgtEl>
                                        <p:attrNameLst>
                                          <p:attrName>style.visibility</p:attrName>
                                        </p:attrNameLst>
                                      </p:cBhvr>
                                      <p:to>
                                        <p:strVal val="visible"/>
                                      </p:to>
                                    </p:set>
                                    <p:animEffect transition="in" filter="slide(fromBottom)">
                                      <p:cBhvr>
                                        <p:cTn id="23" dur="500"/>
                                        <p:tgtEl>
                                          <p:spTgt spid="8605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21539">
                                            <p:txEl>
                                              <p:pRg st="0" end="0"/>
                                            </p:txEl>
                                          </p:spTgt>
                                        </p:tgtEl>
                                        <p:attrNameLst>
                                          <p:attrName>style.visibility</p:attrName>
                                        </p:attrNameLst>
                                      </p:cBhvr>
                                      <p:to>
                                        <p:strVal val="visible"/>
                                      </p:to>
                                    </p:set>
                                    <p:animEffect transition="in" filter="fade">
                                      <p:cBhvr>
                                        <p:cTn id="28" dur="1000"/>
                                        <p:tgtEl>
                                          <p:spTgt spid="21539">
                                            <p:txEl>
                                              <p:pRg st="0" end="0"/>
                                            </p:txEl>
                                          </p:spTgt>
                                        </p:tgtEl>
                                      </p:cBhvr>
                                    </p:animEffect>
                                    <p:anim calcmode="lin" valueType="num">
                                      <p:cBhvr>
                                        <p:cTn id="29" dur="1000" fill="hold"/>
                                        <p:tgtEl>
                                          <p:spTgt spid="2153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153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47" grpId="0" animBg="1"/>
      <p:bldP spid="86048" grpId="0" animBg="1"/>
      <p:bldP spid="86049" grpId="0"/>
      <p:bldP spid="8605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1" name="Picture 119" descr="IMG008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776413"/>
            <a:ext cx="3716338" cy="355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Line 120"/>
          <p:cNvSpPr>
            <a:spLocks noChangeShapeType="1"/>
          </p:cNvSpPr>
          <p:nvPr/>
        </p:nvSpPr>
        <p:spPr bwMode="auto">
          <a:xfrm>
            <a:off x="7192963" y="2794000"/>
            <a:ext cx="0" cy="1981200"/>
          </a:xfrm>
          <a:prstGeom prst="line">
            <a:avLst/>
          </a:prstGeom>
          <a:noFill/>
          <a:ln w="3810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43" name="Text Box 121"/>
          <p:cNvSpPr txBox="1">
            <a:spLocks noChangeArrowheads="1"/>
          </p:cNvSpPr>
          <p:nvPr/>
        </p:nvSpPr>
        <p:spPr bwMode="auto">
          <a:xfrm>
            <a:off x="8483600" y="3922713"/>
            <a:ext cx="454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rPr>
              <a:t>S</a:t>
            </a:r>
          </a:p>
        </p:txBody>
      </p:sp>
      <p:sp>
        <p:nvSpPr>
          <p:cNvPr id="18444" name="Text Box 122"/>
          <p:cNvSpPr txBox="1">
            <a:spLocks noChangeArrowheads="1"/>
          </p:cNvSpPr>
          <p:nvPr/>
        </p:nvSpPr>
        <p:spPr bwMode="auto">
          <a:xfrm>
            <a:off x="7204075" y="2520950"/>
            <a:ext cx="454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latin typeface="Times New Roman" panose="02020603050405020304" pitchFamily="18" charset="0"/>
              </a:rPr>
              <a:t>I</a:t>
            </a:r>
          </a:p>
        </p:txBody>
      </p:sp>
      <p:sp>
        <p:nvSpPr>
          <p:cNvPr id="18445" name="Text Box 126"/>
          <p:cNvSpPr txBox="1">
            <a:spLocks noChangeArrowheads="1"/>
          </p:cNvSpPr>
          <p:nvPr/>
        </p:nvSpPr>
        <p:spPr bwMode="auto">
          <a:xfrm>
            <a:off x="7192963" y="4746625"/>
            <a:ext cx="388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CC"/>
                </a:solidFill>
              </a:rPr>
              <a:t>N</a:t>
            </a:r>
          </a:p>
        </p:txBody>
      </p:sp>
      <p:grpSp>
        <p:nvGrpSpPr>
          <p:cNvPr id="18446" name="Group 127"/>
          <p:cNvGrpSpPr>
            <a:grpSpLocks/>
          </p:cNvGrpSpPr>
          <p:nvPr/>
        </p:nvGrpSpPr>
        <p:grpSpPr bwMode="auto">
          <a:xfrm rot="17962002" flipH="1">
            <a:off x="7735888" y="3489325"/>
            <a:ext cx="230187" cy="112713"/>
            <a:chOff x="5376" y="2496"/>
            <a:chExt cx="192" cy="144"/>
          </a:xfrm>
        </p:grpSpPr>
        <p:sp>
          <p:nvSpPr>
            <p:cNvPr id="18480" name="Line 128"/>
            <p:cNvSpPr>
              <a:spLocks noChangeShapeType="1"/>
            </p:cNvSpPr>
            <p:nvPr/>
          </p:nvSpPr>
          <p:spPr bwMode="auto">
            <a:xfrm flipH="1">
              <a:off x="5376" y="2496"/>
              <a:ext cx="48" cy="14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81" name="Line 129"/>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8447" name="Text Box 130"/>
          <p:cNvSpPr txBox="1">
            <a:spLocks noChangeArrowheads="1"/>
          </p:cNvSpPr>
          <p:nvPr/>
        </p:nvSpPr>
        <p:spPr bwMode="auto">
          <a:xfrm>
            <a:off x="5437188" y="4086225"/>
            <a:ext cx="454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rPr>
              <a:t>R</a:t>
            </a:r>
          </a:p>
        </p:txBody>
      </p:sp>
      <p:grpSp>
        <p:nvGrpSpPr>
          <p:cNvPr id="18448" name="Group 131"/>
          <p:cNvGrpSpPr>
            <a:grpSpLocks/>
          </p:cNvGrpSpPr>
          <p:nvPr/>
        </p:nvGrpSpPr>
        <p:grpSpPr bwMode="auto">
          <a:xfrm rot="21590281" flipV="1">
            <a:off x="6432550" y="3367088"/>
            <a:ext cx="196850" cy="177800"/>
            <a:chOff x="5376" y="2496"/>
            <a:chExt cx="192" cy="144"/>
          </a:xfrm>
        </p:grpSpPr>
        <p:sp>
          <p:nvSpPr>
            <p:cNvPr id="18478" name="Line 132"/>
            <p:cNvSpPr>
              <a:spLocks noChangeShapeType="1"/>
            </p:cNvSpPr>
            <p:nvPr/>
          </p:nvSpPr>
          <p:spPr bwMode="auto">
            <a:xfrm flipH="1">
              <a:off x="5376" y="2496"/>
              <a:ext cx="48" cy="14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79" name="Line 133"/>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4" name="Freeform 134"/>
          <p:cNvSpPr>
            <a:spLocks/>
          </p:cNvSpPr>
          <p:nvPr/>
        </p:nvSpPr>
        <p:spPr bwMode="auto">
          <a:xfrm>
            <a:off x="7204075" y="3051175"/>
            <a:ext cx="242888" cy="173038"/>
          </a:xfrm>
          <a:custGeom>
            <a:avLst/>
            <a:gdLst>
              <a:gd name="T0" fmla="*/ 2147483647 w 180"/>
              <a:gd name="T1" fmla="*/ 0 h 109"/>
              <a:gd name="T2" fmla="*/ 0 w 180"/>
              <a:gd name="T3" fmla="*/ 2147483647 h 109"/>
              <a:gd name="T4" fmla="*/ 0 60000 65536"/>
              <a:gd name="T5" fmla="*/ 0 60000 65536"/>
              <a:gd name="T6" fmla="*/ 0 w 180"/>
              <a:gd name="T7" fmla="*/ 0 h 109"/>
              <a:gd name="T8" fmla="*/ 180 w 180"/>
              <a:gd name="T9" fmla="*/ 109 h 109"/>
            </a:gdLst>
            <a:ahLst/>
            <a:cxnLst>
              <a:cxn ang="T4">
                <a:pos x="T0" y="T1"/>
              </a:cxn>
              <a:cxn ang="T5">
                <a:pos x="T2" y="T3"/>
              </a:cxn>
            </a:cxnLst>
            <a:rect l="T6" t="T7" r="T8" b="T9"/>
            <a:pathLst>
              <a:path w="180" h="109">
                <a:moveTo>
                  <a:pt x="180" y="0"/>
                </a:moveTo>
                <a:cubicBezTo>
                  <a:pt x="144" y="109"/>
                  <a:pt x="115" y="96"/>
                  <a:pt x="0" y="96"/>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36"/>
          <p:cNvSpPr>
            <a:spLocks/>
          </p:cNvSpPr>
          <p:nvPr/>
        </p:nvSpPr>
        <p:spPr bwMode="auto">
          <a:xfrm>
            <a:off x="6856413" y="3063875"/>
            <a:ext cx="325437" cy="212725"/>
          </a:xfrm>
          <a:custGeom>
            <a:avLst/>
            <a:gdLst>
              <a:gd name="T0" fmla="*/ 2147483647 w 240"/>
              <a:gd name="T1" fmla="*/ 2147483647 h 134"/>
              <a:gd name="T2" fmla="*/ 2147483647 w 240"/>
              <a:gd name="T3" fmla="*/ 2147483647 h 134"/>
              <a:gd name="T4" fmla="*/ 2147483647 w 240"/>
              <a:gd name="T5" fmla="*/ 0 h 134"/>
              <a:gd name="T6" fmla="*/ 0 60000 65536"/>
              <a:gd name="T7" fmla="*/ 0 60000 65536"/>
              <a:gd name="T8" fmla="*/ 0 60000 65536"/>
              <a:gd name="T9" fmla="*/ 0 w 240"/>
              <a:gd name="T10" fmla="*/ 0 h 134"/>
              <a:gd name="T11" fmla="*/ 240 w 240"/>
              <a:gd name="T12" fmla="*/ 134 h 134"/>
            </a:gdLst>
            <a:ahLst/>
            <a:cxnLst>
              <a:cxn ang="T6">
                <a:pos x="T0" y="T1"/>
              </a:cxn>
              <a:cxn ang="T7">
                <a:pos x="T2" y="T3"/>
              </a:cxn>
              <a:cxn ang="T8">
                <a:pos x="T4" y="T5"/>
              </a:cxn>
            </a:cxnLst>
            <a:rect l="T9" t="T10" r="T11" b="T12"/>
            <a:pathLst>
              <a:path w="240" h="134">
                <a:moveTo>
                  <a:pt x="240" y="48"/>
                </a:moveTo>
                <a:cubicBezTo>
                  <a:pt x="196" y="113"/>
                  <a:pt x="106" y="134"/>
                  <a:pt x="24" y="84"/>
                </a:cubicBezTo>
                <a:cubicBezTo>
                  <a:pt x="0" y="69"/>
                  <a:pt x="24" y="28"/>
                  <a:pt x="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Text Box 137"/>
          <p:cNvSpPr txBox="1">
            <a:spLocks noChangeArrowheads="1"/>
          </p:cNvSpPr>
          <p:nvPr/>
        </p:nvSpPr>
        <p:spPr bwMode="auto">
          <a:xfrm>
            <a:off x="7294563" y="3241675"/>
            <a:ext cx="3889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27" name="Text Box 138"/>
          <p:cNvSpPr txBox="1">
            <a:spLocks noChangeArrowheads="1"/>
          </p:cNvSpPr>
          <p:nvPr/>
        </p:nvSpPr>
        <p:spPr bwMode="auto">
          <a:xfrm>
            <a:off x="6737350" y="3236913"/>
            <a:ext cx="5032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grpSp>
        <p:nvGrpSpPr>
          <p:cNvPr id="28" name="Group 113"/>
          <p:cNvGrpSpPr>
            <a:grpSpLocks/>
          </p:cNvGrpSpPr>
          <p:nvPr/>
        </p:nvGrpSpPr>
        <p:grpSpPr bwMode="auto">
          <a:xfrm>
            <a:off x="516369" y="795338"/>
            <a:ext cx="3159125" cy="539750"/>
            <a:chOff x="1375" y="774"/>
            <a:chExt cx="2335" cy="340"/>
          </a:xfrm>
        </p:grpSpPr>
        <p:sp>
          <p:nvSpPr>
            <p:cNvPr id="18475" name="Text Box 110"/>
            <p:cNvSpPr txBox="1">
              <a:spLocks noChangeArrowheads="1"/>
            </p:cNvSpPr>
            <p:nvPr/>
          </p:nvSpPr>
          <p:spPr bwMode="auto">
            <a:xfrm>
              <a:off x="1375" y="784"/>
              <a:ext cx="233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FF"/>
                  </a:solidFill>
                  <a:latin typeface="Times New Roman" panose="02020603050405020304" pitchFamily="18" charset="0"/>
                </a:rPr>
                <a:t>SIN = </a:t>
              </a:r>
              <a:r>
                <a:rPr lang="en-US" altLang="en-US" sz="2800" b="1" dirty="0" err="1">
                  <a:solidFill>
                    <a:srgbClr val="0000FF"/>
                  </a:solidFill>
                  <a:latin typeface="Times New Roman" panose="02020603050405020304" pitchFamily="18" charset="0"/>
                </a:rPr>
                <a:t>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gọi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góc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tới</a:t>
              </a:r>
              <a:endParaRPr lang="en-US" altLang="en-US" sz="2800" b="1" dirty="0">
                <a:solidFill>
                  <a:srgbClr val="0000FF"/>
                </a:solidFill>
                <a:latin typeface="Times New Roman" panose="02020603050405020304" pitchFamily="18" charset="0"/>
              </a:endParaRPr>
            </a:p>
          </p:txBody>
        </p:sp>
        <p:sp>
          <p:nvSpPr>
            <p:cNvPr id="18476" name="Line 111"/>
            <p:cNvSpPr>
              <a:spLocks noChangeShapeType="1"/>
            </p:cNvSpPr>
            <p:nvPr/>
          </p:nvSpPr>
          <p:spPr bwMode="auto">
            <a:xfrm flipV="1">
              <a:off x="1528" y="774"/>
              <a:ext cx="151" cy="7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77" name="Line 112"/>
            <p:cNvSpPr>
              <a:spLocks noChangeShapeType="1"/>
            </p:cNvSpPr>
            <p:nvPr/>
          </p:nvSpPr>
          <p:spPr bwMode="auto">
            <a:xfrm>
              <a:off x="1691" y="774"/>
              <a:ext cx="144" cy="7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8472" name="Text Box 88"/>
          <p:cNvSpPr txBox="1">
            <a:spLocks noChangeArrowheads="1"/>
          </p:cNvSpPr>
          <p:nvPr/>
        </p:nvSpPr>
        <p:spPr bwMode="auto">
          <a:xfrm>
            <a:off x="364217" y="1712267"/>
            <a:ext cx="42640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FF"/>
                </a:solidFill>
                <a:latin typeface="Times New Roman" panose="02020603050405020304" pitchFamily="18" charset="0"/>
              </a:rPr>
              <a:t>NIR = </a:t>
            </a:r>
            <a:r>
              <a:rPr lang="en-US" altLang="en-US" sz="2800" b="1" dirty="0" err="1">
                <a:solidFill>
                  <a:srgbClr val="0000FF"/>
                </a:solidFill>
                <a:latin typeface="Times New Roman" panose="02020603050405020304" pitchFamily="18" charset="0"/>
              </a:rPr>
              <a:t>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gọi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góc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phản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xạ</a:t>
            </a:r>
            <a:endParaRPr lang="en-US" altLang="en-US" sz="2800" b="1" dirty="0">
              <a:solidFill>
                <a:srgbClr val="0000FF"/>
              </a:solidFill>
              <a:latin typeface="Times New Roman" panose="02020603050405020304" pitchFamily="18" charset="0"/>
            </a:endParaRPr>
          </a:p>
        </p:txBody>
      </p:sp>
      <p:grpSp>
        <p:nvGrpSpPr>
          <p:cNvPr id="2" name="Group 1"/>
          <p:cNvGrpSpPr/>
          <p:nvPr/>
        </p:nvGrpSpPr>
        <p:grpSpPr>
          <a:xfrm>
            <a:off x="516369" y="1755814"/>
            <a:ext cx="461097" cy="67229"/>
            <a:chOff x="516369" y="1755814"/>
            <a:chExt cx="461097" cy="67229"/>
          </a:xfrm>
        </p:grpSpPr>
        <p:sp>
          <p:nvSpPr>
            <p:cNvPr id="18473" name="Line 89"/>
            <p:cNvSpPr>
              <a:spLocks noChangeShapeType="1"/>
            </p:cNvSpPr>
            <p:nvPr/>
          </p:nvSpPr>
          <p:spPr bwMode="auto">
            <a:xfrm flipV="1">
              <a:off x="516369" y="1755814"/>
              <a:ext cx="272733" cy="67229"/>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8474" name="Line 90"/>
            <p:cNvSpPr>
              <a:spLocks noChangeShapeType="1"/>
            </p:cNvSpPr>
            <p:nvPr/>
          </p:nvSpPr>
          <p:spPr bwMode="auto">
            <a:xfrm>
              <a:off x="771657" y="1758241"/>
              <a:ext cx="205809" cy="64801"/>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51" name="Text Box 18"/>
          <p:cNvSpPr txBox="1">
            <a:spLocks noChangeArrowheads="1"/>
          </p:cNvSpPr>
          <p:nvPr/>
        </p:nvSpPr>
        <p:spPr bwMode="auto">
          <a:xfrm>
            <a:off x="3503613" y="3651250"/>
            <a:ext cx="663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FF0000"/>
                </a:solidFill>
                <a:latin typeface="Times New Roman" panose="02020603050405020304" pitchFamily="18" charset="0"/>
                <a:cs typeface="Times New Roman" panose="02020603050405020304" pitchFamily="18" charset="0"/>
              </a:rPr>
              <a:t>60</a:t>
            </a:r>
            <a:r>
              <a:rPr lang="en-US" altLang="en-US" sz="2800" baseline="30000">
                <a:solidFill>
                  <a:srgbClr val="FF0000"/>
                </a:solidFill>
                <a:latin typeface="Times New Roman" panose="02020603050405020304" pitchFamily="18" charset="0"/>
                <a:cs typeface="Times New Roman" panose="02020603050405020304" pitchFamily="18" charset="0"/>
              </a:rPr>
              <a:t>0</a:t>
            </a:r>
            <a:endParaRPr lang="en-US" altLang="en-US" sz="2800">
              <a:solidFill>
                <a:srgbClr val="333399"/>
              </a:solidFill>
              <a:latin typeface="Times New Roman" panose="02020603050405020304" pitchFamily="18" charset="0"/>
              <a:cs typeface="Times New Roman" panose="02020603050405020304" pitchFamily="18" charset="0"/>
            </a:endParaRPr>
          </a:p>
        </p:txBody>
      </p:sp>
      <p:sp>
        <p:nvSpPr>
          <p:cNvPr id="52" name="Text Box 19"/>
          <p:cNvSpPr txBox="1">
            <a:spLocks noChangeArrowheads="1"/>
          </p:cNvSpPr>
          <p:nvPr/>
        </p:nvSpPr>
        <p:spPr bwMode="auto">
          <a:xfrm>
            <a:off x="3503613" y="4184650"/>
            <a:ext cx="663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FF0000"/>
                </a:solidFill>
                <a:latin typeface="Times New Roman" panose="02020603050405020304" pitchFamily="18" charset="0"/>
                <a:cs typeface="Times New Roman" panose="02020603050405020304" pitchFamily="18" charset="0"/>
              </a:rPr>
              <a:t>45</a:t>
            </a:r>
            <a:r>
              <a:rPr lang="en-US" altLang="en-US" sz="2800" baseline="30000">
                <a:solidFill>
                  <a:srgbClr val="FF0000"/>
                </a:solidFill>
                <a:latin typeface="Times New Roman" panose="02020603050405020304" pitchFamily="18" charset="0"/>
                <a:cs typeface="Times New Roman" panose="02020603050405020304" pitchFamily="18" charset="0"/>
              </a:rPr>
              <a:t>0</a:t>
            </a:r>
            <a:endParaRPr lang="en-US" altLang="en-US" sz="2800">
              <a:solidFill>
                <a:srgbClr val="333399"/>
              </a:solidFill>
              <a:latin typeface="Times New Roman" panose="02020603050405020304" pitchFamily="18" charset="0"/>
              <a:cs typeface="Times New Roman" panose="02020603050405020304" pitchFamily="18" charset="0"/>
            </a:endParaRPr>
          </a:p>
        </p:txBody>
      </p:sp>
      <p:sp>
        <p:nvSpPr>
          <p:cNvPr id="53" name="Text Box 20"/>
          <p:cNvSpPr txBox="1">
            <a:spLocks noChangeArrowheads="1"/>
          </p:cNvSpPr>
          <p:nvPr/>
        </p:nvSpPr>
        <p:spPr bwMode="auto">
          <a:xfrm>
            <a:off x="3503613" y="4794250"/>
            <a:ext cx="663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FF0000"/>
                </a:solidFill>
                <a:latin typeface="Times New Roman" panose="02020603050405020304" pitchFamily="18" charset="0"/>
                <a:cs typeface="Times New Roman" panose="02020603050405020304" pitchFamily="18" charset="0"/>
              </a:rPr>
              <a:t>30</a:t>
            </a:r>
            <a:r>
              <a:rPr lang="en-US" altLang="en-US" sz="2800" baseline="30000">
                <a:solidFill>
                  <a:srgbClr val="FF0000"/>
                </a:solidFill>
                <a:latin typeface="Times New Roman" panose="02020603050405020304" pitchFamily="18" charset="0"/>
                <a:cs typeface="Times New Roman" panose="02020603050405020304" pitchFamily="18" charset="0"/>
              </a:rPr>
              <a:t>0</a:t>
            </a:r>
            <a:endParaRPr lang="en-US" altLang="en-US" sz="2800">
              <a:solidFill>
                <a:srgbClr val="333399"/>
              </a:solidFill>
              <a:latin typeface="Times New Roman" panose="02020603050405020304" pitchFamily="18" charset="0"/>
              <a:cs typeface="Times New Roman" panose="02020603050405020304" pitchFamily="18" charset="0"/>
            </a:endParaRPr>
          </a:p>
        </p:txBody>
      </p:sp>
      <p:grpSp>
        <p:nvGrpSpPr>
          <p:cNvPr id="18458" name="Group 22"/>
          <p:cNvGrpSpPr>
            <a:grpSpLocks/>
          </p:cNvGrpSpPr>
          <p:nvPr/>
        </p:nvGrpSpPr>
        <p:grpSpPr bwMode="auto">
          <a:xfrm>
            <a:off x="533400" y="3082925"/>
            <a:ext cx="4646613" cy="2251075"/>
            <a:chOff x="1056" y="2112"/>
            <a:chExt cx="4055" cy="2016"/>
          </a:xfrm>
        </p:grpSpPr>
        <p:grpSp>
          <p:nvGrpSpPr>
            <p:cNvPr id="18461" name="Group 8"/>
            <p:cNvGrpSpPr>
              <a:grpSpLocks/>
            </p:cNvGrpSpPr>
            <p:nvPr/>
          </p:nvGrpSpPr>
          <p:grpSpPr bwMode="auto">
            <a:xfrm>
              <a:off x="1056" y="2112"/>
              <a:ext cx="4055" cy="2016"/>
              <a:chOff x="1056" y="2112"/>
              <a:chExt cx="4055" cy="2016"/>
            </a:xfrm>
          </p:grpSpPr>
          <p:sp>
            <p:nvSpPr>
              <p:cNvPr id="61" name="Rectangle 9"/>
              <p:cNvSpPr>
                <a:spLocks noChangeArrowheads="1"/>
              </p:cNvSpPr>
              <p:nvPr/>
            </p:nvSpPr>
            <p:spPr bwMode="auto">
              <a:xfrm>
                <a:off x="1056" y="2112"/>
                <a:ext cx="4025" cy="2016"/>
              </a:xfrm>
              <a:prstGeom prst="rect">
                <a:avLst/>
              </a:prstGeom>
              <a:noFill/>
              <a:ln w="9525">
                <a:solidFill>
                  <a:schemeClr val="tx1"/>
                </a:solidFill>
                <a:miter lim="800000"/>
                <a:headEnd/>
                <a:tailEnd/>
              </a:ln>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383">
                  <a:solidFill>
                    <a:srgbClr val="000000"/>
                  </a:solidFill>
                  <a:latin typeface="Times New Roman" panose="02020603050405020304" pitchFamily="18" charset="0"/>
                  <a:cs typeface="Times New Roman" panose="02020603050405020304" pitchFamily="18" charset="0"/>
                </a:endParaRPr>
              </a:p>
            </p:txBody>
          </p:sp>
          <p:sp>
            <p:nvSpPr>
              <p:cNvPr id="62" name="Line 10"/>
              <p:cNvSpPr>
                <a:spLocks noChangeShapeType="1"/>
              </p:cNvSpPr>
              <p:nvPr/>
            </p:nvSpPr>
            <p:spPr bwMode="auto">
              <a:xfrm>
                <a:off x="2907" y="2133"/>
                <a:ext cx="17" cy="1995"/>
              </a:xfrm>
              <a:prstGeom prst="line">
                <a:avLst/>
              </a:prstGeom>
              <a:noFill/>
              <a:ln w="9525">
                <a:solidFill>
                  <a:schemeClr val="tx1"/>
                </a:solidFill>
                <a:round/>
                <a:headEnd/>
                <a:tailEnd/>
              </a:ln>
              <a:extLst/>
            </p:spPr>
            <p:txBody>
              <a:bodyPr wrap="none" anchor="ctr"/>
              <a:lstStyle/>
              <a:p>
                <a:pPr>
                  <a:defRPr/>
                </a:pPr>
                <a:endParaRPr lang="en-US" sz="1950">
                  <a:solidFill>
                    <a:srgbClr val="000000"/>
                  </a:solidFill>
                  <a:latin typeface="Arial" charset="0"/>
                  <a:cs typeface="+mn-cs"/>
                </a:endParaRPr>
              </a:p>
            </p:txBody>
          </p:sp>
          <p:sp>
            <p:nvSpPr>
              <p:cNvPr id="63" name="Line 11"/>
              <p:cNvSpPr>
                <a:spLocks noChangeShapeType="1"/>
              </p:cNvSpPr>
              <p:nvPr/>
            </p:nvSpPr>
            <p:spPr bwMode="auto">
              <a:xfrm>
                <a:off x="1056" y="2639"/>
                <a:ext cx="4055" cy="0"/>
              </a:xfrm>
              <a:prstGeom prst="line">
                <a:avLst/>
              </a:prstGeom>
              <a:noFill/>
              <a:ln w="9525">
                <a:solidFill>
                  <a:schemeClr val="tx1"/>
                </a:solidFill>
                <a:round/>
                <a:headEnd/>
                <a:tailEnd/>
              </a:ln>
              <a:extLst/>
            </p:spPr>
            <p:txBody>
              <a:bodyPr wrap="none" anchor="ctr"/>
              <a:lstStyle/>
              <a:p>
                <a:pPr>
                  <a:defRPr/>
                </a:pPr>
                <a:endParaRPr lang="en-US" sz="1950">
                  <a:solidFill>
                    <a:srgbClr val="000000"/>
                  </a:solidFill>
                  <a:latin typeface="Arial" charset="0"/>
                  <a:cs typeface="+mn-cs"/>
                </a:endParaRPr>
              </a:p>
            </p:txBody>
          </p:sp>
          <p:sp>
            <p:nvSpPr>
              <p:cNvPr id="64" name="Line 12"/>
              <p:cNvSpPr>
                <a:spLocks noChangeShapeType="1"/>
              </p:cNvSpPr>
              <p:nvPr/>
            </p:nvSpPr>
            <p:spPr bwMode="auto">
              <a:xfrm>
                <a:off x="1056" y="3120"/>
                <a:ext cx="4055" cy="17"/>
              </a:xfrm>
              <a:prstGeom prst="line">
                <a:avLst/>
              </a:prstGeom>
              <a:noFill/>
              <a:ln w="9525">
                <a:solidFill>
                  <a:schemeClr val="tx1"/>
                </a:solidFill>
                <a:round/>
                <a:headEnd/>
                <a:tailEnd/>
              </a:ln>
              <a:extLst/>
            </p:spPr>
            <p:txBody>
              <a:bodyPr wrap="none" anchor="ctr"/>
              <a:lstStyle/>
              <a:p>
                <a:pPr>
                  <a:defRPr/>
                </a:pPr>
                <a:endParaRPr lang="en-US" sz="1950">
                  <a:solidFill>
                    <a:srgbClr val="000000"/>
                  </a:solidFill>
                  <a:latin typeface="Arial" charset="0"/>
                  <a:cs typeface="+mn-cs"/>
                </a:endParaRPr>
              </a:p>
            </p:txBody>
          </p:sp>
          <p:sp>
            <p:nvSpPr>
              <p:cNvPr id="65" name="Line 13"/>
              <p:cNvSpPr>
                <a:spLocks noChangeShapeType="1"/>
              </p:cNvSpPr>
              <p:nvPr/>
            </p:nvSpPr>
            <p:spPr bwMode="auto">
              <a:xfrm flipV="1">
                <a:off x="1056" y="3574"/>
                <a:ext cx="4025" cy="27"/>
              </a:xfrm>
              <a:prstGeom prst="line">
                <a:avLst/>
              </a:prstGeom>
              <a:noFill/>
              <a:ln w="9525">
                <a:solidFill>
                  <a:schemeClr val="tx1"/>
                </a:solidFill>
                <a:round/>
                <a:headEnd/>
                <a:tailEnd/>
              </a:ln>
              <a:extLst/>
            </p:spPr>
            <p:txBody>
              <a:bodyPr wrap="none" anchor="ctr"/>
              <a:lstStyle/>
              <a:p>
                <a:pPr>
                  <a:defRPr/>
                </a:pPr>
                <a:endParaRPr lang="en-US" sz="1950">
                  <a:solidFill>
                    <a:srgbClr val="000000"/>
                  </a:solidFill>
                  <a:latin typeface="Arial" charset="0"/>
                  <a:cs typeface="+mn-cs"/>
                </a:endParaRPr>
              </a:p>
            </p:txBody>
          </p:sp>
        </p:grpSp>
        <p:sp>
          <p:nvSpPr>
            <p:cNvPr id="56" name="Text Box 14"/>
            <p:cNvSpPr txBox="1">
              <a:spLocks noChangeArrowheads="1"/>
            </p:cNvSpPr>
            <p:nvPr/>
          </p:nvSpPr>
          <p:spPr bwMode="auto">
            <a:xfrm>
              <a:off x="1322" y="2214"/>
              <a:ext cx="1529" cy="412"/>
            </a:xfrm>
            <a:prstGeom prst="rect">
              <a:avLst/>
            </a:prstGeom>
            <a:solidFill>
              <a:schemeClr val="accent1">
                <a:lumMod val="90000"/>
              </a:schemeClr>
            </a:solidFill>
            <a:ln w="9525">
              <a:solidFill>
                <a:srgbClr val="FF000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n-US" sz="2400" b="1" i="1" dirty="0" err="1">
                  <a:solidFill>
                    <a:srgbClr val="FFFFFF"/>
                  </a:solidFill>
                  <a:latin typeface="Times New Roman" pitchFamily="18" charset="0"/>
                  <a:cs typeface="Times New Roman" pitchFamily="18" charset="0"/>
                </a:rPr>
                <a:t>Góc</a:t>
              </a:r>
              <a:r>
                <a:rPr lang="en-US" sz="2400" b="1" i="1" dirty="0">
                  <a:solidFill>
                    <a:srgbClr val="FFFFFF"/>
                  </a:solidFill>
                  <a:latin typeface="Times New Roman" pitchFamily="18" charset="0"/>
                  <a:cs typeface="Times New Roman" pitchFamily="18" charset="0"/>
                </a:rPr>
                <a:t> </a:t>
              </a:r>
              <a:r>
                <a:rPr lang="en-US" sz="2400" b="1" i="1" dirty="0" err="1">
                  <a:solidFill>
                    <a:srgbClr val="FFFFFF"/>
                  </a:solidFill>
                  <a:latin typeface="Times New Roman" pitchFamily="18" charset="0"/>
                  <a:cs typeface="Times New Roman" pitchFamily="18" charset="0"/>
                </a:rPr>
                <a:t>tới</a:t>
              </a:r>
              <a:r>
                <a:rPr lang="en-US" sz="2400" b="1" i="1" dirty="0">
                  <a:solidFill>
                    <a:srgbClr val="FFFFFF"/>
                  </a:solidFill>
                  <a:latin typeface="Times New Roman" pitchFamily="18" charset="0"/>
                  <a:cs typeface="Times New Roman" pitchFamily="18" charset="0"/>
                </a:rPr>
                <a:t> </a:t>
              </a:r>
              <a:r>
                <a:rPr lang="en-US" sz="2400" b="1" i="1" dirty="0" err="1">
                  <a:solidFill>
                    <a:srgbClr val="FFFFFF"/>
                  </a:solidFill>
                  <a:latin typeface="Times New Roman" pitchFamily="18" charset="0"/>
                  <a:cs typeface="Times New Roman" pitchFamily="18" charset="0"/>
                </a:rPr>
                <a:t>i</a:t>
              </a:r>
              <a:endParaRPr lang="en-US" sz="2400" b="1" i="1" dirty="0">
                <a:solidFill>
                  <a:srgbClr val="FF0000"/>
                </a:solidFill>
                <a:latin typeface="Times New Roman" pitchFamily="18" charset="0"/>
                <a:cs typeface="Times New Roman" pitchFamily="18" charset="0"/>
              </a:endParaRPr>
            </a:p>
          </p:txBody>
        </p:sp>
        <p:sp>
          <p:nvSpPr>
            <p:cNvPr id="57" name="Text Box 15"/>
            <p:cNvSpPr txBox="1">
              <a:spLocks noChangeArrowheads="1"/>
            </p:cNvSpPr>
            <p:nvPr/>
          </p:nvSpPr>
          <p:spPr bwMode="auto">
            <a:xfrm>
              <a:off x="2994" y="2160"/>
              <a:ext cx="2086" cy="412"/>
            </a:xfrm>
            <a:prstGeom prst="rect">
              <a:avLst/>
            </a:prstGeom>
            <a:solidFill>
              <a:schemeClr val="accent1">
                <a:lumMod val="90000"/>
              </a:schemeClr>
            </a:solidFill>
            <a:ln w="9525">
              <a:solidFill>
                <a:srgbClr val="FF000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n-US" sz="2400" b="1" i="1" dirty="0" err="1">
                  <a:solidFill>
                    <a:srgbClr val="FFFFFF"/>
                  </a:solidFill>
                  <a:latin typeface="Times New Roman" pitchFamily="18" charset="0"/>
                  <a:cs typeface="Times New Roman" pitchFamily="18" charset="0"/>
                </a:rPr>
                <a:t>Góc</a:t>
              </a:r>
              <a:r>
                <a:rPr lang="en-US" sz="2400" b="1" i="1" dirty="0">
                  <a:solidFill>
                    <a:srgbClr val="FFFFFF"/>
                  </a:solidFill>
                  <a:latin typeface="Times New Roman" pitchFamily="18" charset="0"/>
                  <a:cs typeface="Times New Roman" pitchFamily="18" charset="0"/>
                </a:rPr>
                <a:t> </a:t>
              </a:r>
              <a:r>
                <a:rPr lang="en-US" sz="2400" b="1" i="1" dirty="0" err="1">
                  <a:solidFill>
                    <a:srgbClr val="FFFFFF"/>
                  </a:solidFill>
                  <a:latin typeface="Times New Roman" pitchFamily="18" charset="0"/>
                  <a:cs typeface="Times New Roman" pitchFamily="18" charset="0"/>
                </a:rPr>
                <a:t>phản</a:t>
              </a:r>
              <a:r>
                <a:rPr lang="en-US" sz="2400" b="1" i="1" dirty="0">
                  <a:solidFill>
                    <a:srgbClr val="FFFFFF"/>
                  </a:solidFill>
                  <a:latin typeface="Times New Roman" pitchFamily="18" charset="0"/>
                  <a:cs typeface="Times New Roman" pitchFamily="18" charset="0"/>
                </a:rPr>
                <a:t> </a:t>
              </a:r>
              <a:r>
                <a:rPr lang="en-US" sz="2400" b="1" i="1" dirty="0" err="1">
                  <a:solidFill>
                    <a:srgbClr val="FFFFFF"/>
                  </a:solidFill>
                  <a:latin typeface="Times New Roman" pitchFamily="18" charset="0"/>
                  <a:cs typeface="Times New Roman" pitchFamily="18" charset="0"/>
                </a:rPr>
                <a:t>xạ</a:t>
              </a:r>
              <a:r>
                <a:rPr lang="en-US" sz="2400" b="1" i="1" dirty="0">
                  <a:solidFill>
                    <a:srgbClr val="FFFFFF"/>
                  </a:solidFill>
                  <a:latin typeface="Times New Roman" pitchFamily="18" charset="0"/>
                  <a:cs typeface="Times New Roman" pitchFamily="18" charset="0"/>
                </a:rPr>
                <a:t> </a:t>
              </a:r>
              <a:r>
                <a:rPr lang="en-US" sz="2400" b="1" i="1" dirty="0" err="1">
                  <a:solidFill>
                    <a:srgbClr val="FFFFFF"/>
                  </a:solidFill>
                  <a:latin typeface="Times New Roman" pitchFamily="18" charset="0"/>
                  <a:cs typeface="Times New Roman" pitchFamily="18" charset="0"/>
                </a:rPr>
                <a:t>i</a:t>
              </a:r>
              <a:r>
                <a:rPr lang="en-US" sz="2400" b="1" i="1" dirty="0">
                  <a:solidFill>
                    <a:srgbClr val="FFFFFF"/>
                  </a:solidFill>
                  <a:latin typeface="Times New Roman" pitchFamily="18" charset="0"/>
                  <a:cs typeface="Times New Roman" pitchFamily="18" charset="0"/>
                </a:rPr>
                <a:t>’</a:t>
              </a:r>
              <a:endParaRPr lang="en-US" sz="2400" b="1" i="1" dirty="0">
                <a:solidFill>
                  <a:srgbClr val="FF0000"/>
                </a:solidFill>
                <a:latin typeface="Times New Roman" pitchFamily="18" charset="0"/>
                <a:cs typeface="Times New Roman" pitchFamily="18" charset="0"/>
              </a:endParaRPr>
            </a:p>
          </p:txBody>
        </p:sp>
        <p:sp>
          <p:nvSpPr>
            <p:cNvPr id="18464" name="Text Box 16"/>
            <p:cNvSpPr txBox="1">
              <a:spLocks noChangeArrowheads="1"/>
            </p:cNvSpPr>
            <p:nvPr/>
          </p:nvSpPr>
          <p:spPr bwMode="auto">
            <a:xfrm>
              <a:off x="1653" y="2653"/>
              <a:ext cx="418"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333399"/>
                  </a:solidFill>
                  <a:latin typeface="Times New Roman" panose="02020603050405020304" pitchFamily="18" charset="0"/>
                  <a:cs typeface="Times New Roman" panose="02020603050405020304" pitchFamily="18" charset="0"/>
                </a:rPr>
                <a:t>60</a:t>
              </a:r>
              <a:r>
                <a:rPr lang="en-US" altLang="en-US" sz="2800" baseline="30000">
                  <a:solidFill>
                    <a:srgbClr val="333399"/>
                  </a:solidFill>
                  <a:latin typeface="Times New Roman" panose="02020603050405020304" pitchFamily="18" charset="0"/>
                  <a:cs typeface="Times New Roman" panose="02020603050405020304" pitchFamily="18" charset="0"/>
                </a:rPr>
                <a:t>0</a:t>
              </a:r>
              <a:endParaRPr lang="en-US" altLang="en-US" sz="2800">
                <a:solidFill>
                  <a:srgbClr val="333399"/>
                </a:solidFill>
                <a:latin typeface="Times New Roman" panose="02020603050405020304" pitchFamily="18" charset="0"/>
                <a:cs typeface="Times New Roman" panose="02020603050405020304" pitchFamily="18" charset="0"/>
              </a:endParaRPr>
            </a:p>
          </p:txBody>
        </p:sp>
        <p:sp>
          <p:nvSpPr>
            <p:cNvPr id="18465" name="Text Box 17"/>
            <p:cNvSpPr txBox="1">
              <a:spLocks noChangeArrowheads="1"/>
            </p:cNvSpPr>
            <p:nvPr/>
          </p:nvSpPr>
          <p:spPr bwMode="auto">
            <a:xfrm>
              <a:off x="1653" y="3168"/>
              <a:ext cx="418"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333399"/>
                  </a:solidFill>
                  <a:latin typeface="Times New Roman" panose="02020603050405020304" pitchFamily="18" charset="0"/>
                  <a:cs typeface="Times New Roman" panose="02020603050405020304" pitchFamily="18" charset="0"/>
                </a:rPr>
                <a:t>45</a:t>
              </a:r>
              <a:r>
                <a:rPr lang="en-US" altLang="en-US" sz="2800" baseline="30000">
                  <a:solidFill>
                    <a:srgbClr val="333399"/>
                  </a:solidFill>
                  <a:latin typeface="Times New Roman" panose="02020603050405020304" pitchFamily="18" charset="0"/>
                  <a:cs typeface="Times New Roman" panose="02020603050405020304" pitchFamily="18" charset="0"/>
                </a:rPr>
                <a:t>0</a:t>
              </a:r>
              <a:endParaRPr lang="en-US" altLang="en-US" sz="2800">
                <a:solidFill>
                  <a:srgbClr val="333399"/>
                </a:solidFill>
                <a:latin typeface="Times New Roman" panose="02020603050405020304" pitchFamily="18" charset="0"/>
                <a:cs typeface="Times New Roman" panose="02020603050405020304" pitchFamily="18" charset="0"/>
              </a:endParaRPr>
            </a:p>
          </p:txBody>
        </p:sp>
        <p:sp>
          <p:nvSpPr>
            <p:cNvPr id="18466" name="Text Box 21"/>
            <p:cNvSpPr txBox="1">
              <a:spLocks noChangeArrowheads="1"/>
            </p:cNvSpPr>
            <p:nvPr/>
          </p:nvSpPr>
          <p:spPr bwMode="auto">
            <a:xfrm>
              <a:off x="1653" y="3696"/>
              <a:ext cx="418"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333399"/>
                  </a:solidFill>
                  <a:latin typeface="Times New Roman" panose="02020603050405020304" pitchFamily="18" charset="0"/>
                  <a:cs typeface="Times New Roman" panose="02020603050405020304" pitchFamily="18" charset="0"/>
                </a:rPr>
                <a:t>30</a:t>
              </a:r>
              <a:r>
                <a:rPr lang="en-US" altLang="en-US" sz="2800" baseline="30000">
                  <a:solidFill>
                    <a:srgbClr val="333399"/>
                  </a:solidFill>
                  <a:latin typeface="Times New Roman" panose="02020603050405020304" pitchFamily="18" charset="0"/>
                  <a:cs typeface="Times New Roman" panose="02020603050405020304" pitchFamily="18" charset="0"/>
                </a:rPr>
                <a:t>0</a:t>
              </a:r>
              <a:endParaRPr lang="en-US" altLang="en-US" sz="2800">
                <a:solidFill>
                  <a:srgbClr val="333399"/>
                </a:solidFill>
                <a:latin typeface="Times New Roman" panose="02020603050405020304" pitchFamily="18" charset="0"/>
                <a:cs typeface="Times New Roman" panose="02020603050405020304" pitchFamily="18" charset="0"/>
              </a:endParaRPr>
            </a:p>
          </p:txBody>
        </p:sp>
      </p:grpSp>
      <p:sp>
        <p:nvSpPr>
          <p:cNvPr id="66" name="Text Box 109"/>
          <p:cNvSpPr txBox="1">
            <a:spLocks noChangeArrowheads="1"/>
          </p:cNvSpPr>
          <p:nvPr/>
        </p:nvSpPr>
        <p:spPr bwMode="auto">
          <a:xfrm>
            <a:off x="395288" y="5637213"/>
            <a:ext cx="7453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i="1" dirty="0" err="1">
                <a:solidFill>
                  <a:srgbClr val="006600"/>
                </a:solidFill>
                <a:latin typeface="Times New Roman" panose="02020603050405020304" pitchFamily="18" charset="0"/>
              </a:rPr>
              <a:t>Kết</a:t>
            </a:r>
            <a:r>
              <a:rPr lang="en-US" altLang="en-US" sz="2400" b="1" i="1" dirty="0">
                <a:solidFill>
                  <a:srgbClr val="006600"/>
                </a:solidFill>
                <a:latin typeface="Times New Roman" panose="02020603050405020304" pitchFamily="18" charset="0"/>
              </a:rPr>
              <a:t> </a:t>
            </a:r>
            <a:r>
              <a:rPr lang="en-US" altLang="en-US" sz="2400" b="1" i="1" dirty="0" err="1">
                <a:solidFill>
                  <a:srgbClr val="006600"/>
                </a:solidFill>
                <a:latin typeface="Times New Roman" panose="02020603050405020304" pitchFamily="18" charset="0"/>
              </a:rPr>
              <a:t>luận</a:t>
            </a:r>
            <a:r>
              <a:rPr lang="en-US" altLang="en-US" sz="2400" b="1" i="1" dirty="0">
                <a:solidFill>
                  <a:srgbClr val="006600"/>
                </a:solidFill>
                <a:latin typeface="Times New Roman" panose="02020603050405020304" pitchFamily="18" charset="0"/>
              </a:rPr>
              <a:t> :</a:t>
            </a:r>
            <a:r>
              <a:rPr lang="en-US" altLang="en-US" sz="2400" b="1" dirty="0">
                <a:solidFill>
                  <a:srgbClr val="000000"/>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Góc</a:t>
            </a:r>
            <a:r>
              <a:rPr lang="en-US" altLang="en-US" sz="2400" b="1" dirty="0">
                <a:solidFill>
                  <a:srgbClr val="0033CC"/>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phản</a:t>
            </a:r>
            <a:r>
              <a:rPr lang="en-US" altLang="en-US" sz="2400" b="1" dirty="0">
                <a:solidFill>
                  <a:srgbClr val="0033CC"/>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xạ</a:t>
            </a:r>
            <a:r>
              <a:rPr lang="en-US" altLang="en-US" sz="2400" b="1" dirty="0">
                <a:solidFill>
                  <a:srgbClr val="0033CC"/>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luôn</a:t>
            </a:r>
            <a:r>
              <a:rPr lang="en-US" altLang="en-US" sz="2400" b="1" dirty="0">
                <a:solidFill>
                  <a:srgbClr val="0033CC"/>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luôn</a:t>
            </a:r>
            <a:r>
              <a:rPr lang="en-US" altLang="en-US" sz="2400" b="1" dirty="0">
                <a:solidFill>
                  <a:srgbClr val="0033CC"/>
                </a:solidFill>
                <a:latin typeface="Times New Roman" panose="02020603050405020304" pitchFamily="18" charset="0"/>
              </a:rPr>
              <a:t>...............</a:t>
            </a:r>
            <a:r>
              <a:rPr lang="en-US" altLang="en-US" sz="2400" b="1" dirty="0" err="1">
                <a:solidFill>
                  <a:srgbClr val="0033CC"/>
                </a:solidFill>
                <a:latin typeface="Times New Roman" panose="02020603050405020304" pitchFamily="18" charset="0"/>
              </a:rPr>
              <a:t>góc</a:t>
            </a:r>
            <a:r>
              <a:rPr lang="en-US" altLang="en-US" sz="2400" b="1" dirty="0">
                <a:solidFill>
                  <a:srgbClr val="0033CC"/>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tới</a:t>
            </a:r>
            <a:r>
              <a:rPr lang="en-US" altLang="en-US" sz="2400" b="1" dirty="0">
                <a:solidFill>
                  <a:srgbClr val="0033CC"/>
                </a:solidFill>
                <a:latin typeface="Times New Roman" panose="02020603050405020304" pitchFamily="18" charset="0"/>
              </a:rPr>
              <a:t> </a:t>
            </a:r>
          </a:p>
        </p:txBody>
      </p:sp>
      <p:sp>
        <p:nvSpPr>
          <p:cNvPr id="67" name="TextBox 66"/>
          <p:cNvSpPr txBox="1">
            <a:spLocks noChangeArrowheads="1"/>
          </p:cNvSpPr>
          <p:nvPr/>
        </p:nvSpPr>
        <p:spPr bwMode="auto">
          <a:xfrm>
            <a:off x="4953000" y="5562600"/>
            <a:ext cx="1309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err="1">
                <a:solidFill>
                  <a:srgbClr val="FF0000"/>
                </a:solidFill>
                <a:latin typeface="Times New Roman" panose="02020603050405020304" pitchFamily="18" charset="0"/>
                <a:cs typeface="Times New Roman" panose="02020603050405020304" pitchFamily="18" charset="0"/>
              </a:rPr>
              <a:t>bằng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6182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lide(fromBottom)">
                                      <p:cBhvr>
                                        <p:cTn id="7" dur="500"/>
                                        <p:tgtEl>
                                          <p:spTgt spid="27"/>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slide(fromBottom)">
                                      <p:cBhvr>
                                        <p:cTn id="11" dur="500"/>
                                        <p:tgtEl>
                                          <p:spTgt spid="24"/>
                                        </p:tgtEl>
                                      </p:cBhvr>
                                    </p:animEffect>
                                  </p:childTnLst>
                                </p:cTn>
                              </p:par>
                            </p:childTnLst>
                          </p:cTn>
                        </p:par>
                        <p:par>
                          <p:cTn id="12" fill="hold" nodeType="afterGroup">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slide(fromBottom)">
                                      <p:cBhvr>
                                        <p:cTn id="15" dur="500"/>
                                        <p:tgtEl>
                                          <p:spTgt spid="26"/>
                                        </p:tgtEl>
                                      </p:cBhvr>
                                    </p:animEffect>
                                  </p:childTnLst>
                                </p:cTn>
                              </p:par>
                            </p:childTnLst>
                          </p:cTn>
                        </p:par>
                        <p:par>
                          <p:cTn id="16" fill="hold" nodeType="afterGroup">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slide(fromBottom)">
                                      <p:cBhvr>
                                        <p:cTn id="19" dur="500"/>
                                        <p:tgtEl>
                                          <p:spTgt spid="2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4" presetClass="entr" presetSubtype="1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1000"/>
                                        <p:tgtEl>
                                          <p:spTgt spid="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5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5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5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randombar(horizontal)">
                                      <p:cBhvr>
                                        <p:cTn id="41" dur="1000"/>
                                        <p:tgtEl>
                                          <p:spTgt spid="6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P spid="27" grpId="0"/>
      <p:bldP spid="51" grpId="0" autoUpdateAnimBg="0"/>
      <p:bldP spid="52" grpId="0" autoUpdateAnimBg="0"/>
      <p:bldP spid="53" grpId="0" autoUpdateAnimBg="0"/>
      <p:bldP spid="66" grpId="0"/>
      <p:bldP spid="6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FF"/>
                </a:solidFill>
                <a:latin typeface="Times New Roman" panose="02020603050405020304" pitchFamily="18" charset="0"/>
                <a:cs typeface="Times New Roman" panose="02020603050405020304" pitchFamily="18" charset="0"/>
              </a:rPr>
              <a:t>II. ĐỊNH LUẬT PHẢN XẠ ÁNH SÁNG</a:t>
            </a:r>
            <a:endParaRPr lang="en-US" sz="3600" dirty="0">
              <a:solidFill>
                <a:srgbClr val="0000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882203" y="1609211"/>
            <a:ext cx="6767848" cy="1154162"/>
          </a:xfrm>
          <a:prstGeom prst="rect">
            <a:avLst/>
          </a:prstGeom>
        </p:spPr>
        <p:txBody>
          <a:bodyPr wrap="square">
            <a:spAutoFit/>
          </a:bodyPr>
          <a:lstStyle/>
          <a:p>
            <a:pPr marL="342900" lvl="0" indent="-342900" algn="just">
              <a:spcBef>
                <a:spcPts val="600"/>
              </a:spcBef>
              <a:buFont typeface="Times New Roman" panose="02020603050405020304" pitchFamily="18" charset="0"/>
              <a:buChar char="-"/>
              <a:tabLst>
                <a:tab pos="506730" algn="l"/>
              </a:tabLst>
            </a:pPr>
            <a:r>
              <a:rPr lang="en-US" sz="3200" dirty="0">
                <a:latin typeface="Times New Roman" panose="02020603050405020304" pitchFamily="18" charset="0"/>
                <a:ea typeface="Arial" panose="020B0604020202020204" pitchFamily="34" charset="0"/>
                <a:cs typeface="Times New Roman" panose="02020603050405020304" pitchFamily="18" charset="0"/>
              </a:rPr>
              <a:t>Tia </a:t>
            </a:r>
            <a:r>
              <a:rPr lang="en-US" sz="3200" dirty="0" err="1">
                <a:latin typeface="Times New Roman" panose="02020603050405020304" pitchFamily="18" charset="0"/>
                <a:ea typeface="Arial" panose="020B0604020202020204" pitchFamily="34" charset="0"/>
                <a:cs typeface="Times New Roman" panose="02020603050405020304" pitchFamily="18" charset="0"/>
              </a:rPr>
              <a:t>phản</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xạ</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nằm</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trong</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mặt</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phẳng</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tới</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gn="just">
              <a:spcBef>
                <a:spcPts val="600"/>
              </a:spcBef>
              <a:buFont typeface="Times New Roman" panose="02020603050405020304" pitchFamily="18" charset="0"/>
              <a:buChar char="-"/>
              <a:tabLst>
                <a:tab pos="506730" algn="l"/>
              </a:tabLst>
            </a:pPr>
            <a:r>
              <a:rPr lang="en-US" sz="3200" dirty="0" err="1">
                <a:latin typeface="Times New Roman" panose="02020603050405020304" pitchFamily="18" charset="0"/>
                <a:ea typeface="Arial" panose="020B0604020202020204" pitchFamily="34" charset="0"/>
                <a:cs typeface="Times New Roman" panose="02020603050405020304" pitchFamily="18" charset="0"/>
              </a:rPr>
              <a:t>Góc</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phản</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xạ</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góc</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tới</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0821393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1800" y="228600"/>
            <a:ext cx="3581400" cy="163121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5000" b="1" smtClean="0">
                <a:latin typeface="Times New Roman" pitchFamily="18" charset="0"/>
                <a:cs typeface="Times New Roman" pitchFamily="18" charset="0"/>
              </a:rPr>
              <a:t>HỘP QUÀ BÍ ẨN</a:t>
            </a:r>
            <a:endParaRPr lang="en-US" sz="5000" b="1">
              <a:latin typeface="Times New Roman" pitchFamily="18" charset="0"/>
              <a:cs typeface="Times New Roman" pitchFamily="18" charset="0"/>
            </a:endParaRPr>
          </a:p>
        </p:txBody>
      </p:sp>
      <p:sp>
        <p:nvSpPr>
          <p:cNvPr id="4" name="Oval 3"/>
          <p:cNvSpPr/>
          <p:nvPr/>
        </p:nvSpPr>
        <p:spPr>
          <a:xfrm>
            <a:off x="1676400" y="2209800"/>
            <a:ext cx="6477000" cy="3657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p:cNvSpPr txBox="1"/>
          <p:nvPr/>
        </p:nvSpPr>
        <p:spPr>
          <a:xfrm>
            <a:off x="2476500" y="2895600"/>
            <a:ext cx="4876800" cy="2554545"/>
          </a:xfrm>
          <a:prstGeom prst="rect">
            <a:avLst/>
          </a:prstGeom>
          <a:noFill/>
        </p:spPr>
        <p:txBody>
          <a:bodyPr wrap="square" rtlCol="0">
            <a:spAutoFit/>
          </a:bodyPr>
          <a:lstStyle/>
          <a:p>
            <a:r>
              <a:rPr lang="en-US" sz="3200" smtClean="0">
                <a:latin typeface="Times New Roman" pitchFamily="18" charset="0"/>
                <a:cs typeface="Times New Roman" pitchFamily="18" charset="0"/>
              </a:rPr>
              <a:t>Trong mỗi hộp quà ẩn chứng một số điểm bí ấn. Các em hãy trả lời đúng các câu hỏi để nhận về phần quà cho mình nhé.</a:t>
            </a:r>
            <a:endParaRPr lang="en-US" sz="3200">
              <a:latin typeface="Times New Roman" pitchFamily="18" charset="0"/>
              <a:cs typeface="Times New Roman" pitchFamily="18" charset="0"/>
            </a:endParaRPr>
          </a:p>
        </p:txBody>
      </p:sp>
      <p:pic>
        <p:nvPicPr>
          <p:cNvPr id="6"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1059" y="141787"/>
            <a:ext cx="304800" cy="304800"/>
          </a:xfrm>
          <a:prstGeom prst="rect">
            <a:avLst/>
          </a:prstGeom>
        </p:spPr>
      </p:pic>
    </p:spTree>
    <p:extLst>
      <p:ext uri="{BB962C8B-B14F-4D97-AF65-F5344CB8AC3E}">
        <p14:creationId xmlns:p14="http://schemas.microsoft.com/office/powerpoint/2010/main" val="202774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600" dirty="0" err="1" smtClean="0">
                <a:solidFill>
                  <a:srgbClr val="FF0000"/>
                </a:solidFill>
                <a:latin typeface="Times New Roman" panose="02020603050405020304" pitchFamily="18" charset="0"/>
                <a:cs typeface="Times New Roman" panose="02020603050405020304" pitchFamily="18" charset="0"/>
              </a:rPr>
              <a:t>Hướng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dẫn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về</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nhà</a:t>
            </a:r>
            <a:r>
              <a:rPr lang="en-US" sz="3600" dirty="0" smtClean="0">
                <a:solidFill>
                  <a:srgbClr val="FF0000"/>
                </a:solidFill>
                <a:latin typeface="Times New Roman" panose="02020603050405020304" pitchFamily="18" charset="0"/>
                <a:cs typeface="Times New Roman" panose="02020603050405020304" pitchFamily="18" charset="0"/>
              </a:rPr>
              <a:t>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5" name="Text Placeholder 3"/>
          <p:cNvSpPr>
            <a:spLocks noGrp="1"/>
          </p:cNvSpPr>
          <p:nvPr>
            <p:ph type="body" idx="4294967295"/>
          </p:nvPr>
        </p:nvSpPr>
        <p:spPr>
          <a:xfrm>
            <a:off x="764146" y="1907682"/>
            <a:ext cx="7615707" cy="2107955"/>
          </a:xfrm>
          <a:prstGeom prst="rect">
            <a:avLst/>
          </a:prstGeom>
        </p:spPr>
        <p:txBody>
          <a:bodyPr>
            <a:normAutofit lnSpcReduction="10000"/>
          </a:bodyPr>
          <a:lstStyle/>
          <a:p>
            <a:pPr marL="50800" indent="0">
              <a:buNone/>
            </a:pP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Học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ôn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kiến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thức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học</a:t>
            </a:r>
            <a:endParaRPr lang="en-US" sz="3200" dirty="0">
              <a:latin typeface="Times New Roman" panose="02020603050405020304" pitchFamily="18" charset="0"/>
              <a:cs typeface="Times New Roman" panose="02020603050405020304" pitchFamily="18" charset="0"/>
            </a:endParaRPr>
          </a:p>
          <a:p>
            <a:pPr marL="50800" indent="0">
              <a:buNone/>
            </a:pP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nhóm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hãy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thuyết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sự</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phản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ánh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mặt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nhẵn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bóng</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bằng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ảnh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hoặc</a:t>
            </a:r>
            <a:r>
              <a:rPr lang="en-US" sz="3200" dirty="0" smtClean="0">
                <a:latin typeface="Times New Roman" panose="02020603050405020304" pitchFamily="18" charset="0"/>
                <a:cs typeface="Times New Roman" panose="02020603050405020304" pitchFamily="18" charset="0"/>
              </a:rPr>
              <a:t> video </a:t>
            </a:r>
            <a:r>
              <a:rPr lang="en-US" sz="3200" dirty="0" err="1" smtClean="0">
                <a:latin typeface="Times New Roman" panose="02020603050405020304" pitchFamily="18" charset="0"/>
                <a:cs typeface="Times New Roman" panose="02020603050405020304" pitchFamily="18" charset="0"/>
              </a:rPr>
              <a:t>để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tiết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sau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bày</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25835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4333"/>
            <a:ext cx="8229600" cy="1143000"/>
          </a:xfrm>
        </p:spPr>
        <p:txBody>
          <a:bodyPr/>
          <a:lstStyle/>
          <a:p>
            <a:r>
              <a:rPr lang="en-US" u="sng" dirty="0" smtClean="0">
                <a:solidFill>
                  <a:srgbClr val="FF0000"/>
                </a:solidFill>
                <a:latin typeface="Times New Roman" panose="02020603050405020304" pitchFamily="18" charset="0"/>
                <a:cs typeface="Times New Roman" panose="02020603050405020304" pitchFamily="18" charset="0"/>
              </a:rPr>
              <a:t>TIẾT 2</a:t>
            </a:r>
            <a:endParaRPr lang="en-US"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53693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0000"/>
                </a:solidFill>
                <a:latin typeface="Times New Roman" panose="02020603050405020304" pitchFamily="18" charset="0"/>
                <a:cs typeface="Times New Roman" panose="02020603050405020304" pitchFamily="18" charset="0"/>
              </a:rPr>
              <a:t>HOẠT ĐỘNG NHÓM</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idx="2"/>
          </p:nvPr>
        </p:nvSpPr>
        <p:spPr>
          <a:xfrm>
            <a:off x="764146" y="1907682"/>
            <a:ext cx="7615707" cy="2107955"/>
          </a:xfrm>
        </p:spPr>
        <p:txBody>
          <a:bodyPr/>
          <a:lstStyle/>
          <a:p>
            <a:pPr marL="50800" indent="0">
              <a:buNone/>
            </a:pPr>
            <a:r>
              <a:rPr lang="en-US" dirty="0" err="1" smtClean="0">
                <a:latin typeface="Times New Roman" panose="02020603050405020304" pitchFamily="18" charset="0"/>
                <a:cs typeface="Times New Roman" panose="02020603050405020304" pitchFamily="18" charset="0"/>
              </a:rPr>
              <a:t>Em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hãy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thuyết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ánh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mặt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nhẵn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bóng</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91109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395" y="275445"/>
            <a:ext cx="8796271" cy="1938992"/>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Câu hỏi:</a:t>
            </a:r>
            <a:endParaRPr lang="vi-VN" sz="2400"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1.</a:t>
            </a:r>
            <a:r>
              <a:rPr lang="vi-VN" sz="2400" dirty="0">
                <a:latin typeface="Times New Roman" panose="02020603050405020304" pitchFamily="18" charset="0"/>
                <a:cs typeface="Times New Roman" panose="02020603050405020304" pitchFamily="18" charset="0"/>
              </a:rPr>
              <a:t> Có thể viết công thức của định luật phản xạ ánh sáng i = i' được không? Tại sao?</a:t>
            </a:r>
          </a:p>
          <a:p>
            <a:r>
              <a:rPr lang="vi-VN" sz="2400" b="1"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Chiếu tia sáng tới dưới góc tới 30</a:t>
            </a:r>
            <a:r>
              <a:rPr lang="vi-VN" sz="2400" baseline="30000" dirty="0">
                <a:latin typeface="Times New Roman" panose="02020603050405020304" pitchFamily="18" charset="0"/>
                <a:cs typeface="Times New Roman" panose="02020603050405020304" pitchFamily="18" charset="0"/>
              </a:rPr>
              <a:t>o</a:t>
            </a:r>
            <a:r>
              <a:rPr lang="vi-VN" sz="2400" dirty="0">
                <a:latin typeface="Times New Roman" panose="02020603050405020304" pitchFamily="18" charset="0"/>
                <a:cs typeface="Times New Roman" panose="02020603050405020304" pitchFamily="18" charset="0"/>
              </a:rPr>
              <a:t> vào gương phẳng đặt thẳng đứng, vẽ hình biểu diễn tia sáng tới và tia sáng phản xạ</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0" y="2124285"/>
            <a:ext cx="1369286" cy="523220"/>
          </a:xfrm>
          <a:prstGeom prst="rect">
            <a:avLst/>
          </a:prstGeom>
        </p:spPr>
        <p:txBody>
          <a:bodyPr wrap="none">
            <a:spAutoFit/>
          </a:bodyPr>
          <a:lstStyle/>
          <a:p>
            <a:r>
              <a:rPr lang="en-US" sz="2800" b="1" u="sng" dirty="0" err="1" smtClean="0">
                <a:solidFill>
                  <a:srgbClr val="116AB1"/>
                </a:solidFill>
                <a:latin typeface="Times New Roman" panose="02020603050405020304" pitchFamily="18" charset="0"/>
                <a:cs typeface="Times New Roman" panose="02020603050405020304" pitchFamily="18" charset="0"/>
              </a:rPr>
              <a:t>Trả</a:t>
            </a:r>
            <a:r>
              <a:rPr lang="en-US" sz="2800" b="1" u="sng" dirty="0" smtClean="0">
                <a:solidFill>
                  <a:srgbClr val="116AB1"/>
                </a:solidFill>
                <a:latin typeface="Times New Roman" panose="02020603050405020304" pitchFamily="18" charset="0"/>
                <a:cs typeface="Times New Roman" panose="02020603050405020304" pitchFamily="18" charset="0"/>
              </a:rPr>
              <a:t> </a:t>
            </a:r>
            <a:r>
              <a:rPr lang="en-US" sz="2800" b="1" u="sng" dirty="0" err="1">
                <a:solidFill>
                  <a:srgbClr val="116AB1"/>
                </a:solidFill>
                <a:latin typeface="Times New Roman" panose="02020603050405020304" pitchFamily="18" charset="0"/>
                <a:cs typeface="Times New Roman" panose="02020603050405020304" pitchFamily="18" charset="0"/>
              </a:rPr>
              <a:t>lời</a:t>
            </a:r>
            <a:r>
              <a:rPr lang="en-US" sz="2800" b="1" u="sng" dirty="0">
                <a:solidFill>
                  <a:srgbClr val="116AB1"/>
                </a:solidFill>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Rectangle 1"/>
          <p:cNvSpPr>
            <a:spLocks noChangeArrowheads="1"/>
          </p:cNvSpPr>
          <p:nvPr/>
        </p:nvSpPr>
        <p:spPr bwMode="auto">
          <a:xfrm>
            <a:off x="64395" y="2589229"/>
            <a:ext cx="8796271"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24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Tia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tia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2.</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3180" t="1070" r="8279" b="12898"/>
          <a:stretch/>
        </p:blipFill>
        <p:spPr>
          <a:xfrm>
            <a:off x="3155324" y="4301544"/>
            <a:ext cx="3116687" cy="2188530"/>
          </a:xfrm>
          <a:prstGeom prst="rect">
            <a:avLst/>
          </a:prstGeom>
        </p:spPr>
      </p:pic>
    </p:spTree>
    <p:extLst>
      <p:ext uri="{BB962C8B-B14F-4D97-AF65-F5344CB8AC3E}">
        <p14:creationId xmlns:p14="http://schemas.microsoft.com/office/powerpoint/2010/main" val="11770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fontScale="90000"/>
          </a:bodyPr>
          <a:lstStyle/>
          <a:p>
            <a:r>
              <a:rPr lang="en-US" altLang="en-US" sz="3200" dirty="0" smtClean="0">
                <a:latin typeface="Times New Roman" panose="02020603050405020304" pitchFamily="18" charset="0"/>
                <a:cs typeface="Times New Roman" panose="02020603050405020304" pitchFamily="18" charset="0"/>
              </a:rPr>
              <a:t>Ac- </a:t>
            </a:r>
            <a:r>
              <a:rPr lang="en-US" altLang="en-US" sz="3200" dirty="0" err="1" smtClean="0">
                <a:latin typeface="Times New Roman" panose="02020603050405020304" pitchFamily="18" charset="0"/>
                <a:cs typeface="Times New Roman" panose="02020603050405020304" pitchFamily="18" charset="0"/>
              </a:rPr>
              <a:t>si-mét</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là</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nhà</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khoa</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học</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nổi</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tiếng</a:t>
            </a:r>
            <a:r>
              <a:rPr lang="en-US" altLang="en-US" sz="3200" dirty="0" smtClean="0">
                <a:latin typeface="Times New Roman" panose="02020603050405020304" pitchFamily="18" charset="0"/>
                <a:cs typeface="Times New Roman" panose="02020603050405020304" pitchFamily="18" charset="0"/>
              </a:rPr>
              <a:t> Hi </a:t>
            </a:r>
            <a:r>
              <a:rPr lang="en-US" altLang="en-US" sz="3200" dirty="0" err="1" smtClean="0">
                <a:latin typeface="Times New Roman" panose="02020603050405020304" pitchFamily="18" charset="0"/>
                <a:cs typeface="Times New Roman" panose="02020603050405020304" pitchFamily="18" charset="0"/>
              </a:rPr>
              <a:t>lạp</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cách</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đây</a:t>
            </a:r>
            <a:r>
              <a:rPr lang="en-US" altLang="en-US" sz="3200" dirty="0" smtClean="0">
                <a:latin typeface="Times New Roman" panose="02020603050405020304" pitchFamily="18" charset="0"/>
                <a:cs typeface="Times New Roman" panose="02020603050405020304" pitchFamily="18" charset="0"/>
              </a:rPr>
              <a:t> 2200 </a:t>
            </a:r>
            <a:r>
              <a:rPr lang="en-US" altLang="en-US" sz="3200" dirty="0" err="1" smtClean="0">
                <a:latin typeface="Times New Roman" panose="02020603050405020304" pitchFamily="18" charset="0"/>
                <a:cs typeface="Times New Roman" panose="02020603050405020304" pitchFamily="18" charset="0"/>
              </a:rPr>
              <a:t>năm.Trong</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cuộc</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chiến</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bảo</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vệ</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đất</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nước</a:t>
            </a:r>
            <a:r>
              <a:rPr lang="en-US" altLang="en-US" sz="3200" dirty="0" smtClean="0">
                <a:latin typeface="Times New Roman" panose="02020603050405020304" pitchFamily="18" charset="0"/>
                <a:cs typeface="Times New Roman" panose="02020603050405020304" pitchFamily="18" charset="0"/>
              </a:rPr>
              <a:t> , </a:t>
            </a:r>
            <a:r>
              <a:rPr lang="en-US" altLang="en-US" sz="3200" dirty="0" err="1" smtClean="0">
                <a:latin typeface="Times New Roman" panose="02020603050405020304" pitchFamily="18" charset="0"/>
                <a:cs typeface="Times New Roman" panose="02020603050405020304" pitchFamily="18" charset="0"/>
              </a:rPr>
              <a:t>ông</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đã</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dùng</a:t>
            </a:r>
            <a:r>
              <a:rPr lang="en-US" altLang="en-US" sz="3200" dirty="0" smtClean="0">
                <a:latin typeface="Times New Roman" panose="02020603050405020304" pitchFamily="18" charset="0"/>
                <a:cs typeface="Times New Roman" panose="02020603050405020304" pitchFamily="18" charset="0"/>
              </a:rPr>
              <a:t> 1 </a:t>
            </a:r>
            <a:r>
              <a:rPr lang="en-US" altLang="en-US" sz="3200" dirty="0" err="1" smtClean="0">
                <a:latin typeface="Times New Roman" panose="02020603050405020304" pitchFamily="18" charset="0"/>
                <a:cs typeface="Times New Roman" panose="02020603050405020304" pitchFamily="18" charset="0"/>
              </a:rPr>
              <a:t>loại</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vũ</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khí</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lợi</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hại</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để</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đốt</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cháy</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tàu</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địch</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mà</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ko</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dùng</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đến</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lửa</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xăng</a:t>
            </a:r>
            <a:r>
              <a:rPr lang="en-US" altLang="en-US" sz="3200" dirty="0" smtClean="0">
                <a:latin typeface="Times New Roman" panose="02020603050405020304" pitchFamily="18" charset="0"/>
                <a:cs typeface="Times New Roman" panose="02020603050405020304" pitchFamily="18" charset="0"/>
              </a:rPr>
              <a:t>...?</a:t>
            </a:r>
            <a:br>
              <a:rPr lang="en-US" altLang="en-US" sz="3200" dirty="0" smtClean="0">
                <a:latin typeface="Times New Roman" panose="02020603050405020304" pitchFamily="18" charset="0"/>
                <a:cs typeface="Times New Roman" panose="02020603050405020304" pitchFamily="18" charset="0"/>
              </a:rPr>
            </a:br>
            <a:r>
              <a:rPr lang="en-US" altLang="en-US" sz="3200" b="1" dirty="0" err="1" smtClean="0">
                <a:solidFill>
                  <a:srgbClr val="FF0000"/>
                </a:solidFill>
                <a:latin typeface="Times New Roman" panose="02020603050405020304" pitchFamily="18" charset="0"/>
                <a:cs typeface="Times New Roman" panose="02020603050405020304" pitchFamily="18" charset="0"/>
              </a:rPr>
              <a:t>Vũ</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khí</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này</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hoạt</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như</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thế</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nào</a:t>
            </a:r>
            <a:r>
              <a:rPr lang="en-US" altLang="en-US" sz="3200" b="1" dirty="0" smtClean="0">
                <a:solidFill>
                  <a:srgbClr val="FF0000"/>
                </a:solidFill>
                <a:latin typeface="Times New Roman" panose="02020603050405020304" pitchFamily="18" charset="0"/>
                <a:cs typeface="Times New Roman" panose="02020603050405020304" pitchFamily="18" charset="0"/>
              </a:rPr>
              <a:t>? </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l="12601" t="52757" r="11909" b="8548"/>
          <a:stretch>
            <a:fillRect/>
          </a:stretch>
        </p:blipFill>
        <p:spPr bwMode="auto">
          <a:xfrm>
            <a:off x="152400" y="2922588"/>
            <a:ext cx="8839200" cy="378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4580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2" name="Rectangle 6"/>
          <p:cNvSpPr>
            <a:spLocks noChangeArrowheads="1"/>
          </p:cNvSpPr>
          <p:nvPr/>
        </p:nvSpPr>
        <p:spPr bwMode="auto">
          <a:xfrm>
            <a:off x="357188" y="1273175"/>
            <a:ext cx="88011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u="sng" dirty="0" err="1">
                <a:solidFill>
                  <a:srgbClr val="0000FF"/>
                </a:solidFill>
                <a:latin typeface="Times New Roman" panose="02020603050405020304" pitchFamily="18" charset="0"/>
              </a:rPr>
              <a:t>Câu</a:t>
            </a:r>
            <a:r>
              <a:rPr lang="en-US" altLang="en-US" sz="2400" b="1" u="sng" dirty="0">
                <a:solidFill>
                  <a:srgbClr val="0000FF"/>
                </a:solidFill>
                <a:latin typeface="Times New Roman" panose="02020603050405020304" pitchFamily="18" charset="0"/>
              </a:rPr>
              <a:t> 1</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Chiếu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một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tia</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sáng</a:t>
            </a:r>
            <a:r>
              <a:rPr lang="en-US" altLang="en-US" sz="2400" b="1" dirty="0">
                <a:solidFill>
                  <a:srgbClr val="0000FF"/>
                </a:solidFill>
                <a:latin typeface="Times New Roman" panose="02020603050405020304" pitchFamily="18" charset="0"/>
              </a:rPr>
              <a:t> SI </a:t>
            </a:r>
            <a:r>
              <a:rPr lang="en-US" altLang="en-US" sz="2400" b="1" dirty="0" err="1">
                <a:solidFill>
                  <a:srgbClr val="0000FF"/>
                </a:solidFill>
                <a:latin typeface="Times New Roman" panose="02020603050405020304" pitchFamily="18" charset="0"/>
              </a:rPr>
              <a:t>tới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gương</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phẳng</a:t>
            </a:r>
            <a:r>
              <a:rPr lang="en-US" altLang="en-US" sz="2400" b="1" dirty="0">
                <a:solidFill>
                  <a:srgbClr val="0000FF"/>
                </a:solidFill>
                <a:latin typeface="Times New Roman" panose="02020603050405020304" pitchFamily="18" charset="0"/>
              </a:rPr>
              <a:t> ta </a:t>
            </a:r>
            <a:r>
              <a:rPr lang="en-US" altLang="en-US" sz="2400" b="1" dirty="0" err="1">
                <a:solidFill>
                  <a:srgbClr val="0000FF"/>
                </a:solidFill>
                <a:latin typeface="Times New Roman" panose="02020603050405020304" pitchFamily="18" charset="0"/>
              </a:rPr>
              <a:t>thu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được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tia</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phản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xạ</a:t>
            </a:r>
            <a:r>
              <a:rPr lang="en-US" altLang="en-US" sz="2400" b="1" dirty="0">
                <a:solidFill>
                  <a:srgbClr val="0000FF"/>
                </a:solidFill>
                <a:latin typeface="Times New Roman" panose="02020603050405020304" pitchFamily="18" charset="0"/>
              </a:rPr>
              <a:t> IR </a:t>
            </a:r>
            <a:r>
              <a:rPr lang="en-US" altLang="en-US" sz="2400" b="1" dirty="0" err="1">
                <a:solidFill>
                  <a:srgbClr val="0000FF"/>
                </a:solidFill>
                <a:latin typeface="Times New Roman" panose="02020603050405020304" pitchFamily="18" charset="0"/>
              </a:rPr>
              <a:t>với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góc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phản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xạ</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là</a:t>
            </a:r>
            <a:r>
              <a:rPr lang="en-US" altLang="en-US" sz="2400" b="1" dirty="0">
                <a:solidFill>
                  <a:srgbClr val="0000FF"/>
                </a:solidFill>
                <a:latin typeface="Times New Roman" panose="02020603050405020304" pitchFamily="18" charset="0"/>
              </a:rPr>
              <a:t> 35</a:t>
            </a:r>
            <a:r>
              <a:rPr lang="en-US" altLang="en-US" sz="2400" b="1" baseline="30000" dirty="0">
                <a:solidFill>
                  <a:srgbClr val="0000FF"/>
                </a:solidFill>
                <a:latin typeface="Times New Roman" panose="02020603050405020304" pitchFamily="18" charset="0"/>
              </a:rPr>
              <a:t>0.</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Hỏi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góc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có</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giá</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trị</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nào</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sau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đây</a:t>
            </a:r>
            <a:r>
              <a:rPr lang="en-US" altLang="en-US" sz="2400" b="1" dirty="0">
                <a:solidFill>
                  <a:srgbClr val="0000FF"/>
                </a:solidFill>
                <a:latin typeface="Times New Roman" panose="02020603050405020304" pitchFamily="18" charset="0"/>
              </a:rPr>
              <a:t>? </a:t>
            </a:r>
          </a:p>
          <a:p>
            <a:pPr eaLnBrk="1" hangingPunct="1"/>
            <a:r>
              <a:rPr lang="en-US" altLang="en-US" sz="2400" b="1" dirty="0">
                <a:solidFill>
                  <a:srgbClr val="0000FF"/>
                </a:solidFill>
                <a:latin typeface="Times New Roman" panose="02020603050405020304" pitchFamily="18" charset="0"/>
              </a:rPr>
              <a:t>        A. 30</a:t>
            </a:r>
            <a:r>
              <a:rPr lang="en-US" altLang="en-US" sz="2400" b="1" baseline="30000" dirty="0">
                <a:solidFill>
                  <a:srgbClr val="0000FF"/>
                </a:solidFill>
                <a:latin typeface="Times New Roman" panose="02020603050405020304" pitchFamily="18" charset="0"/>
              </a:rPr>
              <a:t>0 </a:t>
            </a:r>
            <a:r>
              <a:rPr lang="en-US" altLang="en-US" sz="2400" b="1" dirty="0">
                <a:solidFill>
                  <a:srgbClr val="0000FF"/>
                </a:solidFill>
                <a:latin typeface="Times New Roman" panose="02020603050405020304" pitchFamily="18" charset="0"/>
              </a:rPr>
              <a:t> </a:t>
            </a:r>
          </a:p>
          <a:p>
            <a:pPr eaLnBrk="1" hangingPunct="1"/>
            <a:r>
              <a:rPr lang="en-US" altLang="en-US" sz="2400" b="1" dirty="0">
                <a:solidFill>
                  <a:srgbClr val="0000FF"/>
                </a:solidFill>
                <a:latin typeface="Times New Roman" panose="02020603050405020304" pitchFamily="18" charset="0"/>
              </a:rPr>
              <a:t>        B. 35</a:t>
            </a:r>
            <a:r>
              <a:rPr lang="en-US" altLang="en-US" sz="2400" b="1" baseline="30000" dirty="0">
                <a:solidFill>
                  <a:srgbClr val="0000FF"/>
                </a:solidFill>
                <a:latin typeface="Times New Roman" panose="02020603050405020304" pitchFamily="18" charset="0"/>
              </a:rPr>
              <a:t>0</a:t>
            </a:r>
            <a:endParaRPr lang="en-US" altLang="en-US" sz="2400" b="1" dirty="0">
              <a:solidFill>
                <a:srgbClr val="0000FF"/>
              </a:solidFill>
              <a:latin typeface="Times New Roman" panose="02020603050405020304" pitchFamily="18" charset="0"/>
            </a:endParaRPr>
          </a:p>
          <a:p>
            <a:pPr eaLnBrk="1" hangingPunct="1"/>
            <a:r>
              <a:rPr lang="en-US" altLang="en-US" sz="2400" b="1" dirty="0">
                <a:solidFill>
                  <a:srgbClr val="0000FF"/>
                </a:solidFill>
                <a:latin typeface="Times New Roman" panose="02020603050405020304" pitchFamily="18" charset="0"/>
              </a:rPr>
              <a:t>        C. 40</a:t>
            </a:r>
            <a:r>
              <a:rPr lang="en-US" altLang="en-US" sz="2400" b="1" baseline="30000" dirty="0">
                <a:solidFill>
                  <a:srgbClr val="0000FF"/>
                </a:solidFill>
                <a:latin typeface="Times New Roman" panose="02020603050405020304" pitchFamily="18" charset="0"/>
              </a:rPr>
              <a:t>0</a:t>
            </a:r>
            <a:endParaRPr lang="en-US" altLang="en-US" sz="2400" b="1" dirty="0">
              <a:solidFill>
                <a:srgbClr val="0000FF"/>
              </a:solidFill>
              <a:latin typeface="Times New Roman" panose="02020603050405020304" pitchFamily="18" charset="0"/>
            </a:endParaRPr>
          </a:p>
          <a:p>
            <a:pPr eaLnBrk="1" hangingPunct="1"/>
            <a:r>
              <a:rPr lang="en-US" altLang="en-US" sz="2400" b="1" dirty="0">
                <a:solidFill>
                  <a:srgbClr val="0000FF"/>
                </a:solidFill>
                <a:latin typeface="Times New Roman" panose="02020603050405020304" pitchFamily="18" charset="0"/>
              </a:rPr>
              <a:t>        D. 45</a:t>
            </a:r>
            <a:r>
              <a:rPr lang="en-US" altLang="en-US" sz="2400" b="1" baseline="30000" dirty="0">
                <a:solidFill>
                  <a:srgbClr val="0000FF"/>
                </a:solidFill>
                <a:latin typeface="Times New Roman" panose="02020603050405020304" pitchFamily="18" charset="0"/>
              </a:rPr>
              <a:t>0</a:t>
            </a:r>
          </a:p>
        </p:txBody>
      </p:sp>
      <p:sp>
        <p:nvSpPr>
          <p:cNvPr id="9" name="Right Arrow 8"/>
          <p:cNvSpPr/>
          <p:nvPr/>
        </p:nvSpPr>
        <p:spPr>
          <a:xfrm>
            <a:off x="381000" y="2971800"/>
            <a:ext cx="5334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32" name="TextBox 6">
            <a:hlinkClick r:id="rId2" action="ppaction://hlinksldjump"/>
          </p:cNvPr>
          <p:cNvSpPr txBox="1">
            <a:spLocks noChangeArrowheads="1"/>
          </p:cNvSpPr>
          <p:nvPr/>
        </p:nvSpPr>
        <p:spPr bwMode="auto">
          <a:xfrm>
            <a:off x="647700" y="152400"/>
            <a:ext cx="8039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err="1">
                <a:solidFill>
                  <a:srgbClr val="FF0000"/>
                </a:solidFill>
                <a:latin typeface="Times New Roman" panose="02020603050405020304" pitchFamily="18" charset="0"/>
                <a:cs typeface="Times New Roman" panose="02020603050405020304" pitchFamily="18" charset="0"/>
              </a:rPr>
              <a:t>Trả</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lời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vđ</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Dụng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cụ</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mà</a:t>
            </a:r>
            <a:r>
              <a:rPr lang="en-US" altLang="en-US" sz="3600" b="1" dirty="0">
                <a:solidFill>
                  <a:srgbClr val="FF0000"/>
                </a:solidFill>
                <a:latin typeface="Times New Roman" panose="02020603050405020304" pitchFamily="18" charset="0"/>
                <a:cs typeface="Times New Roman" panose="02020603050405020304" pitchFamily="18" charset="0"/>
              </a:rPr>
              <a:t> Ac-</a:t>
            </a:r>
            <a:r>
              <a:rPr lang="en-US" altLang="en-US" sz="3600" b="1" dirty="0" err="1">
                <a:solidFill>
                  <a:srgbClr val="FF0000"/>
                </a:solidFill>
                <a:latin typeface="Times New Roman" panose="02020603050405020304" pitchFamily="18" charset="0"/>
                <a:cs typeface="Times New Roman" panose="02020603050405020304" pitchFamily="18" charset="0"/>
              </a:rPr>
              <a:t>si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mét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dùng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đốt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tàu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đó</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hoạt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động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như</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thế</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nào</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
        <p:nvSpPr>
          <p:cNvPr id="8" name="Rectangle 6"/>
          <p:cNvSpPr>
            <a:spLocks noChangeArrowheads="1"/>
          </p:cNvSpPr>
          <p:nvPr/>
        </p:nvSpPr>
        <p:spPr bwMode="auto">
          <a:xfrm>
            <a:off x="357188" y="3951288"/>
            <a:ext cx="8863012"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97790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97790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97790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97790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9779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9779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9779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9779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977900" algn="l"/>
              </a:tabLs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u="sng" dirty="0" err="1">
                <a:solidFill>
                  <a:srgbClr val="0000FF"/>
                </a:solidFill>
                <a:latin typeface="Times New Roman" panose="02020603050405020304" pitchFamily="18" charset="0"/>
              </a:rPr>
              <a:t>Câu</a:t>
            </a:r>
            <a:r>
              <a:rPr lang="en-US" altLang="en-US" sz="2400" b="1" u="sng" dirty="0">
                <a:solidFill>
                  <a:srgbClr val="0000FF"/>
                </a:solidFill>
                <a:latin typeface="Times New Roman" panose="02020603050405020304" pitchFamily="18" charset="0"/>
              </a:rPr>
              <a:t> 2</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Chiếu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một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tia</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sáng</a:t>
            </a:r>
            <a:r>
              <a:rPr lang="en-US" altLang="en-US" sz="2400" b="1" dirty="0">
                <a:solidFill>
                  <a:srgbClr val="0000FF"/>
                </a:solidFill>
                <a:latin typeface="Times New Roman" panose="02020603050405020304" pitchFamily="18" charset="0"/>
              </a:rPr>
              <a:t> SI </a:t>
            </a:r>
            <a:r>
              <a:rPr lang="en-US" altLang="en-US" sz="2400" b="1" dirty="0" err="1">
                <a:solidFill>
                  <a:srgbClr val="0000FF"/>
                </a:solidFill>
                <a:latin typeface="Times New Roman" panose="02020603050405020304" pitchFamily="18" charset="0"/>
              </a:rPr>
              <a:t>tới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gương</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phẳng</a:t>
            </a:r>
            <a:r>
              <a:rPr lang="en-US" altLang="en-US" sz="2400" b="1" dirty="0">
                <a:solidFill>
                  <a:srgbClr val="0000FF"/>
                </a:solidFill>
                <a:latin typeface="Times New Roman" panose="02020603050405020304" pitchFamily="18" charset="0"/>
              </a:rPr>
              <a:t> ta </a:t>
            </a:r>
            <a:r>
              <a:rPr lang="en-US" altLang="en-US" sz="2400" b="1" dirty="0" err="1">
                <a:solidFill>
                  <a:srgbClr val="0000FF"/>
                </a:solidFill>
                <a:latin typeface="Times New Roman" panose="02020603050405020304" pitchFamily="18" charset="0"/>
              </a:rPr>
              <a:t>thu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được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tia</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phản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xạ</a:t>
            </a:r>
            <a:r>
              <a:rPr lang="en-US" altLang="en-US" sz="2400" b="1" dirty="0">
                <a:solidFill>
                  <a:srgbClr val="0000FF"/>
                </a:solidFill>
                <a:latin typeface="Times New Roman" panose="02020603050405020304" pitchFamily="18" charset="0"/>
              </a:rPr>
              <a:t> IR </a:t>
            </a:r>
            <a:r>
              <a:rPr lang="en-US" altLang="en-US" sz="2400" b="1" dirty="0" err="1">
                <a:solidFill>
                  <a:srgbClr val="0000FF"/>
                </a:solidFill>
                <a:latin typeface="Times New Roman" panose="02020603050405020304" pitchFamily="18" charset="0"/>
              </a:rPr>
              <a:t>hợp</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với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tia</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tới</a:t>
            </a:r>
            <a:r>
              <a:rPr lang="en-US" altLang="en-US" sz="2400" b="1" dirty="0">
                <a:solidFill>
                  <a:srgbClr val="0000FF"/>
                </a:solidFill>
                <a:latin typeface="Times New Roman" panose="02020603050405020304" pitchFamily="18" charset="0"/>
              </a:rPr>
              <a:t> 1 </a:t>
            </a:r>
            <a:r>
              <a:rPr lang="en-US" altLang="en-US" sz="2400" b="1" dirty="0" err="1">
                <a:solidFill>
                  <a:srgbClr val="0000FF"/>
                </a:solidFill>
                <a:latin typeface="Times New Roman" panose="02020603050405020304" pitchFamily="18" charset="0"/>
              </a:rPr>
              <a:t>góc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là</a:t>
            </a:r>
            <a:r>
              <a:rPr lang="en-US" altLang="en-US" sz="2400" b="1" dirty="0">
                <a:solidFill>
                  <a:srgbClr val="0000FF"/>
                </a:solidFill>
                <a:latin typeface="Times New Roman" panose="02020603050405020304" pitchFamily="18" charset="0"/>
              </a:rPr>
              <a:t> 50</a:t>
            </a:r>
            <a:r>
              <a:rPr lang="en-US" altLang="en-US" sz="2400" b="1" baseline="30000" dirty="0">
                <a:solidFill>
                  <a:srgbClr val="0000FF"/>
                </a:solidFill>
                <a:latin typeface="Times New Roman" panose="02020603050405020304" pitchFamily="18" charset="0"/>
              </a:rPr>
              <a:t>0.</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Hỏi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góc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có</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giá</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trị</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nào</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sau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đây</a:t>
            </a:r>
            <a:r>
              <a:rPr lang="en-US" altLang="en-US" sz="2400" b="1" dirty="0">
                <a:solidFill>
                  <a:srgbClr val="0000FF"/>
                </a:solidFill>
                <a:latin typeface="Times New Roman" panose="02020603050405020304" pitchFamily="18" charset="0"/>
              </a:rPr>
              <a:t>? </a:t>
            </a:r>
          </a:p>
          <a:p>
            <a:pPr eaLnBrk="1" hangingPunct="1"/>
            <a:r>
              <a:rPr lang="en-US" altLang="en-US" sz="2400" b="1" baseline="30000" dirty="0">
                <a:solidFill>
                  <a:srgbClr val="0000FF"/>
                </a:solidFill>
                <a:latin typeface="Times New Roman" panose="02020603050405020304" pitchFamily="18" charset="0"/>
              </a:rPr>
              <a:t>            </a:t>
            </a:r>
            <a:r>
              <a:rPr lang="en-US" altLang="en-US" sz="2400" b="1" dirty="0">
                <a:solidFill>
                  <a:srgbClr val="0000FF"/>
                </a:solidFill>
                <a:latin typeface="Times New Roman" panose="02020603050405020304" pitchFamily="18" charset="0"/>
              </a:rPr>
              <a:t> A.  25</a:t>
            </a:r>
            <a:r>
              <a:rPr lang="en-US" altLang="en-US" sz="2400" b="1" baseline="30000" dirty="0">
                <a:solidFill>
                  <a:srgbClr val="0000FF"/>
                </a:solidFill>
                <a:latin typeface="Times New Roman" panose="02020603050405020304" pitchFamily="18" charset="0"/>
              </a:rPr>
              <a:t>0 </a:t>
            </a:r>
            <a:r>
              <a:rPr lang="en-US" altLang="en-US" sz="2400" b="1" dirty="0">
                <a:solidFill>
                  <a:srgbClr val="0000FF"/>
                </a:solidFill>
                <a:latin typeface="Times New Roman" panose="02020603050405020304" pitchFamily="18" charset="0"/>
              </a:rPr>
              <a:t> </a:t>
            </a:r>
          </a:p>
          <a:p>
            <a:pPr eaLnBrk="1" hangingPunct="1"/>
            <a:r>
              <a:rPr lang="en-US" altLang="en-US" sz="2400" b="1" dirty="0">
                <a:solidFill>
                  <a:srgbClr val="0000FF"/>
                </a:solidFill>
                <a:latin typeface="Times New Roman" panose="02020603050405020304" pitchFamily="18" charset="0"/>
              </a:rPr>
              <a:t>         B.  50</a:t>
            </a:r>
            <a:r>
              <a:rPr lang="en-US" altLang="en-US" sz="2400" b="1" baseline="30000" dirty="0">
                <a:solidFill>
                  <a:srgbClr val="0000FF"/>
                </a:solidFill>
                <a:latin typeface="Times New Roman" panose="02020603050405020304" pitchFamily="18" charset="0"/>
              </a:rPr>
              <a:t>0</a:t>
            </a:r>
            <a:endParaRPr lang="en-US" altLang="en-US" sz="2400" b="1" dirty="0">
              <a:solidFill>
                <a:srgbClr val="0000FF"/>
              </a:solidFill>
              <a:latin typeface="Times New Roman" panose="02020603050405020304" pitchFamily="18" charset="0"/>
            </a:endParaRPr>
          </a:p>
          <a:p>
            <a:pPr eaLnBrk="1" hangingPunct="1"/>
            <a:r>
              <a:rPr lang="en-US" altLang="en-US" sz="2400" b="1" dirty="0">
                <a:solidFill>
                  <a:srgbClr val="0000FF"/>
                </a:solidFill>
                <a:latin typeface="Times New Roman" panose="02020603050405020304" pitchFamily="18" charset="0"/>
              </a:rPr>
              <a:t>         C. 75</a:t>
            </a:r>
            <a:r>
              <a:rPr lang="en-US" altLang="en-US" sz="2400" b="1" baseline="30000" dirty="0">
                <a:solidFill>
                  <a:srgbClr val="0000FF"/>
                </a:solidFill>
                <a:latin typeface="Times New Roman" panose="02020603050405020304" pitchFamily="18" charset="0"/>
              </a:rPr>
              <a:t>0</a:t>
            </a:r>
            <a:endParaRPr lang="en-US" altLang="en-US" sz="2400" b="1" dirty="0">
              <a:solidFill>
                <a:srgbClr val="0000FF"/>
              </a:solidFill>
              <a:latin typeface="Times New Roman" panose="02020603050405020304" pitchFamily="18" charset="0"/>
            </a:endParaRPr>
          </a:p>
          <a:p>
            <a:pPr eaLnBrk="1" hangingPunct="1"/>
            <a:r>
              <a:rPr lang="en-US" altLang="en-US" sz="2400" b="1" dirty="0">
                <a:solidFill>
                  <a:srgbClr val="0000FF"/>
                </a:solidFill>
                <a:latin typeface="Times New Roman" panose="02020603050405020304" pitchFamily="18" charset="0"/>
              </a:rPr>
              <a:t>         D. 100</a:t>
            </a:r>
            <a:r>
              <a:rPr lang="en-US" altLang="en-US" sz="2400" b="1" baseline="30000" dirty="0">
                <a:solidFill>
                  <a:srgbClr val="0000FF"/>
                </a:solidFill>
                <a:latin typeface="Times New Roman" panose="02020603050405020304" pitchFamily="18" charset="0"/>
              </a:rPr>
              <a:t>0</a:t>
            </a:r>
          </a:p>
        </p:txBody>
      </p:sp>
      <p:sp>
        <p:nvSpPr>
          <p:cNvPr id="10" name="Right Arrow 9"/>
          <p:cNvSpPr/>
          <p:nvPr/>
        </p:nvSpPr>
        <p:spPr>
          <a:xfrm>
            <a:off x="609600" y="52578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17665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0902">
                                            <p:txEl>
                                              <p:pRg st="0" end="0"/>
                                            </p:txEl>
                                          </p:spTgt>
                                        </p:tgtEl>
                                        <p:attrNameLst>
                                          <p:attrName>style.visibility</p:attrName>
                                        </p:attrNameLst>
                                      </p:cBhvr>
                                      <p:to>
                                        <p:strVal val="visible"/>
                                      </p:to>
                                    </p:set>
                                    <p:animEffect transition="in" filter="wedge">
                                      <p:cBhvr>
                                        <p:cTn id="7" dur="1000"/>
                                        <p:tgtEl>
                                          <p:spTgt spid="80902">
                                            <p:txEl>
                                              <p:pRg st="0" end="0"/>
                                            </p:txEl>
                                          </p:spTgt>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80902">
                                            <p:txEl>
                                              <p:pRg st="1" end="1"/>
                                            </p:txEl>
                                          </p:spTgt>
                                        </p:tgtEl>
                                        <p:attrNameLst>
                                          <p:attrName>style.visibility</p:attrName>
                                        </p:attrNameLst>
                                      </p:cBhvr>
                                      <p:to>
                                        <p:strVal val="visible"/>
                                      </p:to>
                                    </p:set>
                                    <p:animEffect transition="in" filter="wedge">
                                      <p:cBhvr>
                                        <p:cTn id="10" dur="1000"/>
                                        <p:tgtEl>
                                          <p:spTgt spid="80902">
                                            <p:txEl>
                                              <p:pRg st="1" end="1"/>
                                            </p:txEl>
                                          </p:spTgt>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80902">
                                            <p:txEl>
                                              <p:pRg st="2" end="2"/>
                                            </p:txEl>
                                          </p:spTgt>
                                        </p:tgtEl>
                                        <p:attrNameLst>
                                          <p:attrName>style.visibility</p:attrName>
                                        </p:attrNameLst>
                                      </p:cBhvr>
                                      <p:to>
                                        <p:strVal val="visible"/>
                                      </p:to>
                                    </p:set>
                                    <p:animEffect transition="in" filter="wedge">
                                      <p:cBhvr>
                                        <p:cTn id="13" dur="1000"/>
                                        <p:tgtEl>
                                          <p:spTgt spid="80902">
                                            <p:txEl>
                                              <p:pRg st="2" end="2"/>
                                            </p:txEl>
                                          </p:spTgt>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80902">
                                            <p:txEl>
                                              <p:pRg st="3" end="3"/>
                                            </p:txEl>
                                          </p:spTgt>
                                        </p:tgtEl>
                                        <p:attrNameLst>
                                          <p:attrName>style.visibility</p:attrName>
                                        </p:attrNameLst>
                                      </p:cBhvr>
                                      <p:to>
                                        <p:strVal val="visible"/>
                                      </p:to>
                                    </p:set>
                                    <p:animEffect transition="in" filter="wedge">
                                      <p:cBhvr>
                                        <p:cTn id="16" dur="1000"/>
                                        <p:tgtEl>
                                          <p:spTgt spid="80902">
                                            <p:txEl>
                                              <p:pRg st="3" end="3"/>
                                            </p:txEl>
                                          </p:spTgt>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80902">
                                            <p:txEl>
                                              <p:pRg st="4" end="4"/>
                                            </p:txEl>
                                          </p:spTgt>
                                        </p:tgtEl>
                                        <p:attrNameLst>
                                          <p:attrName>style.visibility</p:attrName>
                                        </p:attrNameLst>
                                      </p:cBhvr>
                                      <p:to>
                                        <p:strVal val="visible"/>
                                      </p:to>
                                    </p:set>
                                    <p:animEffect transition="in" filter="wedge">
                                      <p:cBhvr>
                                        <p:cTn id="19" dur="1000"/>
                                        <p:tgtEl>
                                          <p:spTgt spid="80902">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2" grpId="0" build="allAtOnce"/>
      <p:bldP spid="9" grpId="0" animBg="1"/>
      <p:bldP spid="8" grpId="0"/>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910" y="200558"/>
            <a:ext cx="8487177" cy="1200329"/>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Chiếu một tia sáng vào gương phẳng đặt nằm ngang ta được tia sáng phản xạ vuông góc với tia sáng tới. Em hãy tính góc tới và góc phản xạ. Vẽ hình</a:t>
            </a:r>
          </a:p>
        </p:txBody>
      </p:sp>
      <p:sp>
        <p:nvSpPr>
          <p:cNvPr id="5" name="Rectangle 1"/>
          <p:cNvSpPr>
            <a:spLocks noChangeArrowheads="1"/>
          </p:cNvSpPr>
          <p:nvPr/>
        </p:nvSpPr>
        <p:spPr bwMode="auto">
          <a:xfrm>
            <a:off x="115910" y="2023262"/>
            <a:ext cx="19511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Ta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vẽ</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184390" y="1398367"/>
            <a:ext cx="1369286" cy="523220"/>
          </a:xfrm>
          <a:prstGeom prst="rect">
            <a:avLst/>
          </a:prstGeom>
        </p:spPr>
        <p:txBody>
          <a:bodyPr wrap="none">
            <a:spAutoFit/>
          </a:bodyPr>
          <a:lstStyle/>
          <a:p>
            <a:r>
              <a:rPr lang="en-US" sz="2800" b="1" u="sng" dirty="0" err="1" smtClean="0">
                <a:solidFill>
                  <a:srgbClr val="116AB1"/>
                </a:solidFill>
                <a:latin typeface="Times New Roman" panose="02020603050405020304" pitchFamily="18" charset="0"/>
                <a:cs typeface="Times New Roman" panose="02020603050405020304" pitchFamily="18" charset="0"/>
              </a:rPr>
              <a:t>Trả</a:t>
            </a:r>
            <a:r>
              <a:rPr lang="en-US" sz="2800" b="1" u="sng" dirty="0" smtClean="0">
                <a:solidFill>
                  <a:srgbClr val="116AB1"/>
                </a:solidFill>
                <a:latin typeface="Times New Roman" panose="02020603050405020304" pitchFamily="18" charset="0"/>
                <a:cs typeface="Times New Roman" panose="02020603050405020304" pitchFamily="18" charset="0"/>
              </a:rPr>
              <a:t> </a:t>
            </a:r>
            <a:r>
              <a:rPr lang="en-US" sz="2800" b="1" u="sng" dirty="0" err="1">
                <a:solidFill>
                  <a:srgbClr val="116AB1"/>
                </a:solidFill>
                <a:latin typeface="Times New Roman" panose="02020603050405020304" pitchFamily="18" charset="0"/>
                <a:cs typeface="Times New Roman" panose="02020603050405020304" pitchFamily="18" charset="0"/>
              </a:rPr>
              <a:t>lời</a:t>
            </a:r>
            <a:r>
              <a:rPr lang="en-US" sz="2800" b="1" u="sng" dirty="0">
                <a:solidFill>
                  <a:srgbClr val="116AB1"/>
                </a:solidFill>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115910" y="4516445"/>
            <a:ext cx="8650517" cy="1200329"/>
          </a:xfrm>
          <a:prstGeom prst="rect">
            <a:avLst/>
          </a:prstGeom>
        </p:spPr>
        <p:txBody>
          <a:bodyPr wrap="square">
            <a:spAutoFit/>
          </a:bodyPr>
          <a:lstStyle/>
          <a:p>
            <a:pPr lvl="0" algn="just" eaLnBrk="0" fontAlgn="base" hangingPunct="0">
              <a:spcBef>
                <a:spcPct val="0"/>
              </a:spcBef>
              <a:spcAft>
                <a:spcPct val="0"/>
              </a:spcAft>
              <a:buClrTx/>
            </a:pPr>
            <a:r>
              <a:rPr lang="en-US" altLang="en-US" sz="2400" dirty="0">
                <a:latin typeface="Times New Roman" panose="02020603050405020304" pitchFamily="18" charset="0"/>
                <a:cs typeface="Times New Roman" panose="02020603050405020304" pitchFamily="18" charset="0"/>
              </a:rPr>
              <a:t>Tia </a:t>
            </a:r>
            <a:r>
              <a:rPr lang="en-US" altLang="en-US" sz="2400" dirty="0" err="1">
                <a:latin typeface="Times New Roman" panose="02020603050405020304" pitchFamily="18" charset="0"/>
                <a:cs typeface="Times New Roman" panose="02020603050405020304" pitchFamily="18" charset="0"/>
              </a:rPr>
              <a:t>sáng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vuông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góc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 90</a:t>
            </a:r>
            <a:r>
              <a:rPr lang="en-US" altLang="en-US" sz="2400" baseline="30000" dirty="0">
                <a:latin typeface="Times New Roman" panose="02020603050405020304" pitchFamily="18" charset="0"/>
                <a:cs typeface="Times New Roman" panose="02020603050405020304" pitchFamily="18" charset="0"/>
              </a:rPr>
              <a:t>o</a:t>
            </a:r>
            <a:endParaRPr lang="en-US" altLang="en-US" sz="2400" dirty="0">
              <a:solidFill>
                <a:schemeClr val="tx1"/>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buClrTx/>
            </a:pPr>
            <a:r>
              <a:rPr lang="en-US" altLang="en-US" sz="2400" dirty="0" err="1">
                <a:latin typeface="Times New Roman" panose="02020603050405020304" pitchFamily="18" charset="0"/>
                <a:cs typeface="Times New Roman" panose="02020603050405020304" pitchFamily="18" charset="0"/>
              </a:rPr>
              <a:t>Mà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theo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định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luật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a:t>
            </a:r>
            <a:endParaRPr lang="en-US" altLang="en-US" sz="2400" dirty="0">
              <a:solidFill>
                <a:schemeClr val="tx1"/>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buClrTx/>
            </a:pPr>
            <a:r>
              <a:rPr lang="en-US" altLang="en-US" sz="2400" dirty="0" smtClean="0">
                <a:latin typeface="Times New Roman" panose="02020603050405020304" pitchFamily="18" charset="0"/>
                <a:cs typeface="Times New Roman" panose="02020603050405020304" pitchFamily="18" charset="0"/>
              </a:rPr>
              <a:t>Do </a:t>
            </a:r>
            <a:r>
              <a:rPr lang="en-US" altLang="en-US" sz="2400" dirty="0" err="1">
                <a:latin typeface="Times New Roman" panose="02020603050405020304" pitchFamily="18" charset="0"/>
                <a:cs typeface="Times New Roman" panose="02020603050405020304" pitchFamily="18" charset="0"/>
              </a:rPr>
              <a:t>đó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 45</a:t>
            </a:r>
            <a:r>
              <a:rPr lang="en-US" altLang="en-US" sz="2400" baseline="30000" dirty="0">
                <a:latin typeface="Times New Roman" panose="02020603050405020304" pitchFamily="18" charset="0"/>
                <a:cs typeface="Times New Roman" panose="02020603050405020304" pitchFamily="18" charset="0"/>
              </a:rPr>
              <a:t>o</a:t>
            </a:r>
            <a:endParaRPr lang="en-US" altLang="en-US" sz="2400"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2443268" y="1540834"/>
            <a:ext cx="4965097" cy="2797520"/>
            <a:chOff x="2421726" y="1577751"/>
            <a:chExt cx="4965097" cy="2797520"/>
          </a:xfrm>
        </p:grpSpPr>
        <p:grpSp>
          <p:nvGrpSpPr>
            <p:cNvPr id="15" name="Group 14"/>
            <p:cNvGrpSpPr/>
            <p:nvPr/>
          </p:nvGrpSpPr>
          <p:grpSpPr>
            <a:xfrm>
              <a:off x="2421726" y="1577751"/>
              <a:ext cx="4965097" cy="2797520"/>
              <a:chOff x="2245877" y="1398367"/>
              <a:chExt cx="4965097" cy="2797520"/>
            </a:xfrm>
          </p:grpSpPr>
          <p:pic>
            <p:nvPicPr>
              <p:cNvPr id="16" name="Picture 2" descr="https://baivan.net/sites/default/files/styles/giua_bai/public/d/m/Y/screenshot_321.png?itok=oDgEM_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877" y="1398367"/>
                <a:ext cx="4965097" cy="252541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391413" y="1865747"/>
                <a:ext cx="356188" cy="461665"/>
              </a:xfrm>
              <a:prstGeom prst="rect">
                <a:avLst/>
              </a:prstGeom>
              <a:noFill/>
            </p:spPr>
            <p:txBody>
              <a:bodyPr wrap="none" rtlCol="0">
                <a:spAutoFit/>
              </a:bodyPr>
              <a:lstStyle/>
              <a:p>
                <a:r>
                  <a:rPr lang="en-US" sz="2400" dirty="0" smtClean="0">
                    <a:solidFill>
                      <a:srgbClr val="0070C0"/>
                    </a:solidFill>
                    <a:latin typeface="Times New Roman" panose="02020603050405020304" pitchFamily="18" charset="0"/>
                    <a:cs typeface="Times New Roman" panose="02020603050405020304" pitchFamily="18" charset="0"/>
                  </a:rPr>
                  <a:t>S</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4441168" y="3734222"/>
                <a:ext cx="287258" cy="461665"/>
              </a:xfrm>
              <a:prstGeom prst="rect">
                <a:avLst/>
              </a:prstGeom>
              <a:noFill/>
            </p:spPr>
            <p:txBody>
              <a:bodyPr wrap="none" rtlCol="0">
                <a:spAutoFit/>
              </a:bodyPr>
              <a:lstStyle/>
              <a:p>
                <a:r>
                  <a:rPr lang="en-US" sz="2400" dirty="0" smtClean="0">
                    <a:solidFill>
                      <a:srgbClr val="0070C0"/>
                    </a:solidFill>
                    <a:latin typeface="Times New Roman" panose="02020603050405020304" pitchFamily="18" charset="0"/>
                    <a:cs typeface="Times New Roman" panose="02020603050405020304" pitchFamily="18" charset="0"/>
                  </a:rPr>
                  <a:t>I</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404210" y="3269854"/>
                <a:ext cx="407484" cy="461665"/>
              </a:xfrm>
              <a:prstGeom prst="rect">
                <a:avLst/>
              </a:prstGeom>
              <a:noFill/>
            </p:spPr>
            <p:txBody>
              <a:bodyPr wrap="none" rtlCol="0">
                <a:spAutoFit/>
              </a:bodyPr>
              <a:lstStyle/>
              <a:p>
                <a:r>
                  <a:rPr lang="en-US" sz="2400" dirty="0" smtClean="0">
                    <a:solidFill>
                      <a:srgbClr val="0070C0"/>
                    </a:solidFill>
                    <a:latin typeface="Times New Roman" panose="02020603050405020304" pitchFamily="18" charset="0"/>
                    <a:cs typeface="Times New Roman" panose="02020603050405020304" pitchFamily="18" charset="0"/>
                  </a:rPr>
                  <a:t>G</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4670897" y="1569946"/>
                <a:ext cx="407484" cy="461665"/>
              </a:xfrm>
              <a:prstGeom prst="rect">
                <a:avLst/>
              </a:prstGeom>
              <a:noFill/>
            </p:spPr>
            <p:txBody>
              <a:bodyPr wrap="none" rtlCol="0">
                <a:spAutoFit/>
              </a:bodyPr>
              <a:lstStyle/>
              <a:p>
                <a:r>
                  <a:rPr lang="en-US" sz="2400" dirty="0" smtClean="0">
                    <a:solidFill>
                      <a:srgbClr val="0070C0"/>
                    </a:solidFill>
                    <a:latin typeface="Times New Roman" panose="02020603050405020304" pitchFamily="18" charset="0"/>
                    <a:cs typeface="Times New Roman" panose="02020603050405020304" pitchFamily="18" charset="0"/>
                  </a:rPr>
                  <a:t>N</a:t>
                </a:r>
                <a:endParaRPr lang="en-US" sz="2400" dirty="0">
                  <a:solidFill>
                    <a:srgbClr val="0070C0"/>
                  </a:solidFill>
                  <a:latin typeface="Times New Roman" panose="02020603050405020304" pitchFamily="18" charset="0"/>
                  <a:cs typeface="Times New Roman" panose="02020603050405020304" pitchFamily="18" charset="0"/>
                </a:endParaRPr>
              </a:p>
            </p:txBody>
          </p:sp>
        </p:grpSp>
        <p:sp>
          <p:nvSpPr>
            <p:cNvPr id="21" name="TextBox 20"/>
            <p:cNvSpPr txBox="1"/>
            <p:nvPr/>
          </p:nvSpPr>
          <p:spPr>
            <a:xfrm>
              <a:off x="6996973" y="2064685"/>
              <a:ext cx="389850" cy="461665"/>
            </a:xfrm>
            <a:prstGeom prst="rect">
              <a:avLst/>
            </a:prstGeom>
            <a:noFill/>
          </p:spPr>
          <p:txBody>
            <a:bodyPr wrap="none" rtlCol="0">
              <a:spAutoFit/>
            </a:bodyPr>
            <a:lstStyle/>
            <a:p>
              <a:r>
                <a:rPr lang="en-US" sz="2400" dirty="0" smtClean="0">
                  <a:solidFill>
                    <a:srgbClr val="0070C0"/>
                  </a:solidFill>
                  <a:latin typeface="Times New Roman" panose="02020603050405020304" pitchFamily="18" charset="0"/>
                  <a:cs typeface="Times New Roman" panose="02020603050405020304" pitchFamily="18" charset="0"/>
                </a:rPr>
                <a:t>R</a:t>
              </a:r>
              <a:endParaRPr lang="en-US" sz="2400" dirty="0">
                <a:solidFill>
                  <a:srgbClr val="0070C0"/>
                </a:solidFill>
                <a:latin typeface="Times New Roman" panose="02020603050405020304" pitchFamily="18" charset="0"/>
                <a:cs typeface="Times New Roman" panose="02020603050405020304" pitchFamily="18" charset="0"/>
              </a:endParaRPr>
            </a:p>
          </p:txBody>
        </p:sp>
      </p:grpSp>
      <p:cxnSp>
        <p:nvCxnSpPr>
          <p:cNvPr id="23" name="Straight Arrow Connector 22"/>
          <p:cNvCxnSpPr/>
          <p:nvPr/>
        </p:nvCxnSpPr>
        <p:spPr>
          <a:xfrm>
            <a:off x="3528811" y="2527492"/>
            <a:ext cx="77274" cy="10590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769736" y="2708934"/>
            <a:ext cx="167424" cy="18921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8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8" name="Text Box 110"/>
          <p:cNvSpPr txBox="1">
            <a:spLocks noChangeArrowheads="1"/>
          </p:cNvSpPr>
          <p:nvPr/>
        </p:nvSpPr>
        <p:spPr bwMode="auto">
          <a:xfrm>
            <a:off x="304799" y="254107"/>
            <a:ext cx="75255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dirty="0" smtClean="0">
                <a:latin typeface="Times New Roman" panose="02020603050405020304" pitchFamily="18" charset="0"/>
                <a:cs typeface="Times New Roman" panose="02020603050405020304" pitchFamily="18" charset="0"/>
              </a:rPr>
              <a:t>4. </a:t>
            </a:r>
            <a:r>
              <a:rPr lang="en-US" altLang="en-US" sz="2400" dirty="0" smtClean="0">
                <a:latin typeface="Times New Roman" panose="02020603050405020304" pitchFamily="18" charset="0"/>
                <a:cs typeface="Times New Roman" panose="02020603050405020304" pitchFamily="18" charset="0"/>
              </a:rPr>
              <a:t>Cho </a:t>
            </a:r>
            <a:r>
              <a:rPr lang="en-US" altLang="en-US" sz="2400" dirty="0" err="1" smtClean="0">
                <a:latin typeface="Times New Roman" panose="02020603050405020304" pitchFamily="18" charset="0"/>
                <a:cs typeface="Times New Roman" panose="02020603050405020304" pitchFamily="18" charset="0"/>
              </a:rPr>
              <a:t>tia</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tới</a:t>
            </a:r>
            <a:r>
              <a:rPr lang="en-US" altLang="en-US" sz="2400" dirty="0" smtClean="0">
                <a:latin typeface="Times New Roman" panose="02020603050405020304" pitchFamily="18" charset="0"/>
                <a:cs typeface="Times New Roman" panose="02020603050405020304" pitchFamily="18" charset="0"/>
              </a:rPr>
              <a:t> SI </a:t>
            </a:r>
            <a:r>
              <a:rPr lang="en-US" altLang="en-US" sz="2400" dirty="0" err="1" smtClean="0">
                <a:latin typeface="Times New Roman" panose="02020603050405020304" pitchFamily="18" charset="0"/>
                <a:cs typeface="Times New Roman" panose="02020603050405020304" pitchFamily="18" charset="0"/>
              </a:rPr>
              <a:t>tia</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và</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gương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phẳng</a:t>
            </a:r>
            <a:r>
              <a:rPr lang="en-US" altLang="en-US" sz="2400" dirty="0" smtClean="0">
                <a:latin typeface="Times New Roman" panose="02020603050405020304" pitchFamily="18" charset="0"/>
                <a:cs typeface="Times New Roman" panose="02020603050405020304" pitchFamily="18" charset="0"/>
              </a:rPr>
              <a:t> M </a:t>
            </a:r>
            <a:r>
              <a:rPr lang="en-US" altLang="en-US" sz="2400" dirty="0" err="1" smtClean="0">
                <a:latin typeface="Times New Roman" panose="02020603050405020304" pitchFamily="18" charset="0"/>
                <a:cs typeface="Times New Roman" panose="02020603050405020304" pitchFamily="18" charset="0"/>
              </a:rPr>
              <a:t>như</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hình</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vẽ</a:t>
            </a:r>
            <a:r>
              <a:rPr lang="en-US" altLang="en-US" sz="2400" dirty="0" smtClean="0">
                <a:latin typeface="Times New Roman" panose="02020603050405020304" pitchFamily="18" charset="0"/>
                <a:cs typeface="Times New Roman" panose="02020603050405020304" pitchFamily="18" charset="0"/>
              </a:rPr>
              <a:t> </a:t>
            </a:r>
          </a:p>
          <a:p>
            <a:pPr algn="just" eaLnBrk="1" hangingPunct="1"/>
            <a:r>
              <a:rPr lang="en-US" altLang="en-US" sz="2400" dirty="0" smtClean="0">
                <a:latin typeface="Times New Roman" panose="02020603050405020304" pitchFamily="18" charset="0"/>
                <a:cs typeface="Times New Roman" panose="02020603050405020304" pitchFamily="18" charset="0"/>
              </a:rPr>
              <a:t>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xạ</a:t>
            </a:r>
            <a:r>
              <a:rPr lang="en-US" altLang="en-US" sz="2400" dirty="0">
                <a:latin typeface="Times New Roman" panose="02020603050405020304" pitchFamily="18" charset="0"/>
                <a:cs typeface="Times New Roman" panose="02020603050405020304" pitchFamily="18" charset="0"/>
              </a:rPr>
              <a:t>.</a:t>
            </a:r>
          </a:p>
        </p:txBody>
      </p:sp>
      <p:grpSp>
        <p:nvGrpSpPr>
          <p:cNvPr id="2" name="Group 156"/>
          <p:cNvGrpSpPr>
            <a:grpSpLocks/>
          </p:cNvGrpSpPr>
          <p:nvPr/>
        </p:nvGrpSpPr>
        <p:grpSpPr bwMode="auto">
          <a:xfrm>
            <a:off x="5484813" y="2387600"/>
            <a:ext cx="1417637" cy="1333500"/>
            <a:chOff x="2928" y="3072"/>
            <a:chExt cx="1110" cy="816"/>
          </a:xfrm>
        </p:grpSpPr>
        <p:sp>
          <p:nvSpPr>
            <p:cNvPr id="21546" name="Line 157"/>
            <p:cNvSpPr>
              <a:spLocks noChangeShapeType="1"/>
            </p:cNvSpPr>
            <p:nvPr/>
          </p:nvSpPr>
          <p:spPr bwMode="auto">
            <a:xfrm rot="600000" flipV="1">
              <a:off x="2928" y="3072"/>
              <a:ext cx="1104" cy="81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7" name="Line 158"/>
            <p:cNvSpPr>
              <a:spLocks noChangeShapeType="1"/>
            </p:cNvSpPr>
            <p:nvPr/>
          </p:nvSpPr>
          <p:spPr bwMode="auto">
            <a:xfrm rot="600000" flipH="1">
              <a:off x="3449" y="3123"/>
              <a:ext cx="589" cy="450"/>
            </a:xfrm>
            <a:prstGeom prst="line">
              <a:avLst/>
            </a:prstGeom>
            <a:noFill/>
            <a:ln w="952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12500" name="Line 212"/>
          <p:cNvSpPr>
            <a:spLocks noChangeShapeType="1"/>
          </p:cNvSpPr>
          <p:nvPr/>
        </p:nvSpPr>
        <p:spPr bwMode="auto">
          <a:xfrm flipV="1">
            <a:off x="5421313" y="2533650"/>
            <a:ext cx="1566862"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 name="Group 213"/>
          <p:cNvGrpSpPr>
            <a:grpSpLocks/>
          </p:cNvGrpSpPr>
          <p:nvPr/>
        </p:nvGrpSpPr>
        <p:grpSpPr bwMode="auto">
          <a:xfrm>
            <a:off x="6618288" y="2543175"/>
            <a:ext cx="88900" cy="152400"/>
            <a:chOff x="3828" y="3186"/>
            <a:chExt cx="60" cy="96"/>
          </a:xfrm>
        </p:grpSpPr>
        <p:sp>
          <p:nvSpPr>
            <p:cNvPr id="21540" name="Freeform 214"/>
            <p:cNvSpPr>
              <a:spLocks/>
            </p:cNvSpPr>
            <p:nvPr/>
          </p:nvSpPr>
          <p:spPr bwMode="auto">
            <a:xfrm rot="-4620485">
              <a:off x="3816" y="3210"/>
              <a:ext cx="96" cy="48"/>
            </a:xfrm>
            <a:custGeom>
              <a:avLst/>
              <a:gdLst>
                <a:gd name="T0" fmla="*/ 1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41" name="Freeform 215"/>
            <p:cNvSpPr>
              <a:spLocks/>
            </p:cNvSpPr>
            <p:nvPr/>
          </p:nvSpPr>
          <p:spPr bwMode="auto">
            <a:xfrm rot="-4620485">
              <a:off x="3804" y="3210"/>
              <a:ext cx="96" cy="48"/>
            </a:xfrm>
            <a:custGeom>
              <a:avLst/>
              <a:gdLst>
                <a:gd name="T0" fmla="*/ 1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 name="Group 216"/>
          <p:cNvGrpSpPr>
            <a:grpSpLocks/>
          </p:cNvGrpSpPr>
          <p:nvPr/>
        </p:nvGrpSpPr>
        <p:grpSpPr bwMode="auto">
          <a:xfrm>
            <a:off x="6618288" y="2362200"/>
            <a:ext cx="87312" cy="160338"/>
            <a:chOff x="3828" y="3072"/>
            <a:chExt cx="59" cy="101"/>
          </a:xfrm>
        </p:grpSpPr>
        <p:sp>
          <p:nvSpPr>
            <p:cNvPr id="21538" name="Freeform 217"/>
            <p:cNvSpPr>
              <a:spLocks/>
            </p:cNvSpPr>
            <p:nvPr/>
          </p:nvSpPr>
          <p:spPr bwMode="auto">
            <a:xfrm rot="-3153848">
              <a:off x="3815" y="3101"/>
              <a:ext cx="96" cy="48"/>
            </a:xfrm>
            <a:custGeom>
              <a:avLst/>
              <a:gdLst>
                <a:gd name="T0" fmla="*/ 1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39" name="Freeform 218"/>
            <p:cNvSpPr>
              <a:spLocks/>
            </p:cNvSpPr>
            <p:nvPr/>
          </p:nvSpPr>
          <p:spPr bwMode="auto">
            <a:xfrm rot="-3153848">
              <a:off x="3804" y="3096"/>
              <a:ext cx="96" cy="48"/>
            </a:xfrm>
            <a:custGeom>
              <a:avLst/>
              <a:gdLst>
                <a:gd name="T0" fmla="*/ 1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2509" name="Text Box 221"/>
          <p:cNvSpPr txBox="1">
            <a:spLocks noChangeArrowheads="1"/>
          </p:cNvSpPr>
          <p:nvPr/>
        </p:nvSpPr>
        <p:spPr bwMode="auto">
          <a:xfrm>
            <a:off x="5029200" y="2286000"/>
            <a:ext cx="563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N</a:t>
            </a:r>
          </a:p>
        </p:txBody>
      </p:sp>
      <p:sp>
        <p:nvSpPr>
          <p:cNvPr id="12510" name="Text Box 222"/>
          <p:cNvSpPr txBox="1">
            <a:spLocks noChangeArrowheads="1"/>
          </p:cNvSpPr>
          <p:nvPr/>
        </p:nvSpPr>
        <p:spPr bwMode="auto">
          <a:xfrm>
            <a:off x="5141913" y="3352800"/>
            <a:ext cx="561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R</a:t>
            </a:r>
          </a:p>
        </p:txBody>
      </p:sp>
      <p:sp>
        <p:nvSpPr>
          <p:cNvPr id="77" name="Text Box 110"/>
          <p:cNvSpPr txBox="1">
            <a:spLocks noChangeArrowheads="1"/>
          </p:cNvSpPr>
          <p:nvPr/>
        </p:nvSpPr>
        <p:spPr bwMode="auto">
          <a:xfrm>
            <a:off x="304800" y="2057400"/>
            <a:ext cx="42529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dirty="0">
                <a:latin typeface="Times New Roman" panose="02020603050405020304" pitchFamily="18" charset="0"/>
                <a:cs typeface="Times New Roman" panose="02020603050405020304" pitchFamily="18" charset="0"/>
              </a:rPr>
              <a:t>b) </a:t>
            </a:r>
            <a:r>
              <a:rPr lang="en-US" altLang="en-US" sz="2400" dirty="0" err="1">
                <a:latin typeface="Times New Roman" panose="02020603050405020304" pitchFamily="18" charset="0"/>
                <a:cs typeface="Times New Roman" panose="02020603050405020304" pitchFamily="18" charset="0"/>
              </a:rPr>
              <a:t>Giữ</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nguyên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tới</a:t>
            </a:r>
            <a:r>
              <a:rPr lang="en-US" altLang="en-US" sz="2400" dirty="0">
                <a:latin typeface="Times New Roman" panose="02020603050405020304" pitchFamily="18" charset="0"/>
                <a:cs typeface="Times New Roman" panose="02020603050405020304" pitchFamily="18" charset="0"/>
              </a:rPr>
              <a:t> SI, </a:t>
            </a:r>
            <a:r>
              <a:rPr lang="en-US" altLang="en-US" sz="2400" dirty="0" err="1">
                <a:latin typeface="Times New Roman" panose="02020603050405020304" pitchFamily="18" charset="0"/>
                <a:cs typeface="Times New Roman" panose="02020603050405020304" pitchFamily="18" charset="0"/>
              </a:rPr>
              <a:t>muốn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hướng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thẳng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đứng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từ</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dưới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a:t>
            </a:r>
          </a:p>
        </p:txBody>
      </p:sp>
      <p:sp>
        <p:nvSpPr>
          <p:cNvPr id="55" name="Text Box 155"/>
          <p:cNvSpPr txBox="1">
            <a:spLocks noChangeArrowheads="1"/>
          </p:cNvSpPr>
          <p:nvPr/>
        </p:nvSpPr>
        <p:spPr bwMode="auto">
          <a:xfrm>
            <a:off x="2590800" y="4800600"/>
            <a:ext cx="561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S</a:t>
            </a:r>
          </a:p>
        </p:txBody>
      </p:sp>
      <p:grpSp>
        <p:nvGrpSpPr>
          <p:cNvPr id="56" name="Group 156"/>
          <p:cNvGrpSpPr>
            <a:grpSpLocks/>
          </p:cNvGrpSpPr>
          <p:nvPr/>
        </p:nvGrpSpPr>
        <p:grpSpPr bwMode="auto">
          <a:xfrm rot="7375247">
            <a:off x="3817144" y="4471194"/>
            <a:ext cx="1417638" cy="1333500"/>
            <a:chOff x="2928" y="3072"/>
            <a:chExt cx="1110" cy="816"/>
          </a:xfrm>
        </p:grpSpPr>
        <p:sp>
          <p:nvSpPr>
            <p:cNvPr id="21536" name="Line 157"/>
            <p:cNvSpPr>
              <a:spLocks noChangeShapeType="1"/>
            </p:cNvSpPr>
            <p:nvPr/>
          </p:nvSpPr>
          <p:spPr bwMode="auto">
            <a:xfrm rot="600000" flipV="1">
              <a:off x="2928" y="3072"/>
              <a:ext cx="1104" cy="81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7" name="Line 158"/>
            <p:cNvSpPr>
              <a:spLocks noChangeShapeType="1"/>
            </p:cNvSpPr>
            <p:nvPr/>
          </p:nvSpPr>
          <p:spPr bwMode="auto">
            <a:xfrm rot="600000" flipH="1">
              <a:off x="3449" y="3123"/>
              <a:ext cx="589" cy="450"/>
            </a:xfrm>
            <a:prstGeom prst="line">
              <a:avLst/>
            </a:prstGeom>
            <a:noFill/>
            <a:ln w="952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grpSp>
        <p:nvGrpSpPr>
          <p:cNvPr id="59" name="Group 159"/>
          <p:cNvGrpSpPr>
            <a:grpSpLocks/>
          </p:cNvGrpSpPr>
          <p:nvPr/>
        </p:nvGrpSpPr>
        <p:grpSpPr bwMode="auto">
          <a:xfrm rot="478391">
            <a:off x="2870200" y="5224463"/>
            <a:ext cx="1711325" cy="736600"/>
            <a:chOff x="2832" y="2748"/>
            <a:chExt cx="1248" cy="432"/>
          </a:xfrm>
        </p:grpSpPr>
        <p:sp>
          <p:nvSpPr>
            <p:cNvPr id="21534" name="Line 160"/>
            <p:cNvSpPr>
              <a:spLocks noChangeShapeType="1"/>
            </p:cNvSpPr>
            <p:nvPr/>
          </p:nvSpPr>
          <p:spPr bwMode="auto">
            <a:xfrm>
              <a:off x="2832" y="2748"/>
              <a:ext cx="1248" cy="432"/>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 name="Line 161"/>
            <p:cNvSpPr>
              <a:spLocks noChangeShapeType="1"/>
            </p:cNvSpPr>
            <p:nvPr/>
          </p:nvSpPr>
          <p:spPr bwMode="auto">
            <a:xfrm>
              <a:off x="2928" y="2784"/>
              <a:ext cx="624" cy="216"/>
            </a:xfrm>
            <a:prstGeom prst="line">
              <a:avLst/>
            </a:prstGeom>
            <a:noFill/>
            <a:ln w="952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62" name="Line 212"/>
          <p:cNvSpPr>
            <a:spLocks noChangeShapeType="1"/>
          </p:cNvSpPr>
          <p:nvPr/>
        </p:nvSpPr>
        <p:spPr bwMode="auto">
          <a:xfrm>
            <a:off x="4114800" y="5257800"/>
            <a:ext cx="406400" cy="8001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Text Box 219"/>
          <p:cNvSpPr txBox="1">
            <a:spLocks noChangeArrowheads="1"/>
          </p:cNvSpPr>
          <p:nvPr/>
        </p:nvSpPr>
        <p:spPr bwMode="auto">
          <a:xfrm>
            <a:off x="5334000" y="5029200"/>
            <a:ext cx="563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M</a:t>
            </a:r>
          </a:p>
        </p:txBody>
      </p:sp>
      <p:sp>
        <p:nvSpPr>
          <p:cNvPr id="71" name="Text Box 221"/>
          <p:cNvSpPr txBox="1">
            <a:spLocks noChangeArrowheads="1"/>
          </p:cNvSpPr>
          <p:nvPr/>
        </p:nvSpPr>
        <p:spPr bwMode="auto">
          <a:xfrm>
            <a:off x="3779838" y="4876800"/>
            <a:ext cx="563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N</a:t>
            </a:r>
          </a:p>
        </p:txBody>
      </p:sp>
      <p:sp>
        <p:nvSpPr>
          <p:cNvPr id="72" name="Text Box 222"/>
          <p:cNvSpPr txBox="1">
            <a:spLocks noChangeArrowheads="1"/>
          </p:cNvSpPr>
          <p:nvPr/>
        </p:nvSpPr>
        <p:spPr bwMode="auto">
          <a:xfrm>
            <a:off x="4314825" y="3886200"/>
            <a:ext cx="561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R</a:t>
            </a:r>
          </a:p>
        </p:txBody>
      </p:sp>
      <p:sp>
        <p:nvSpPr>
          <p:cNvPr id="12357" name="Arc 12356"/>
          <p:cNvSpPr/>
          <p:nvPr/>
        </p:nvSpPr>
        <p:spPr>
          <a:xfrm rot="16690929">
            <a:off x="4216400" y="5659438"/>
            <a:ext cx="306387" cy="471488"/>
          </a:xfrm>
          <a:prstGeom prst="arc">
            <a:avLst>
              <a:gd name="adj1" fmla="val 16102611"/>
              <a:gd name="adj2" fmla="val 0"/>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9" name="Arc 78"/>
          <p:cNvSpPr/>
          <p:nvPr/>
        </p:nvSpPr>
        <p:spPr>
          <a:xfrm rot="16690929">
            <a:off x="4402137" y="5591176"/>
            <a:ext cx="258763" cy="341312"/>
          </a:xfrm>
          <a:prstGeom prst="arc">
            <a:avLst>
              <a:gd name="adj1" fmla="val 16102611"/>
              <a:gd name="adj2" fmla="val 0"/>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11" name="Group 10"/>
          <p:cNvGrpSpPr/>
          <p:nvPr/>
        </p:nvGrpSpPr>
        <p:grpSpPr>
          <a:xfrm>
            <a:off x="5029200" y="1143000"/>
            <a:ext cx="3013523" cy="2705100"/>
            <a:chOff x="5029200" y="1143000"/>
            <a:chExt cx="3013523" cy="2705100"/>
          </a:xfrm>
        </p:grpSpPr>
        <p:sp>
          <p:nvSpPr>
            <p:cNvPr id="12443" name="Text Box 155"/>
            <p:cNvSpPr txBox="1">
              <a:spLocks noChangeArrowheads="1"/>
            </p:cNvSpPr>
            <p:nvPr/>
          </p:nvSpPr>
          <p:spPr bwMode="auto">
            <a:xfrm>
              <a:off x="5029200" y="1143000"/>
              <a:ext cx="561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latin typeface="Times New Roman" panose="02020603050405020304" pitchFamily="18" charset="0"/>
                  <a:cs typeface="Times New Roman" panose="02020603050405020304" pitchFamily="18" charset="0"/>
                </a:rPr>
                <a:t>S</a:t>
              </a:r>
            </a:p>
          </p:txBody>
        </p:sp>
        <p:sp>
          <p:nvSpPr>
            <p:cNvPr id="12507" name="Text Box 219"/>
            <p:cNvSpPr txBox="1">
              <a:spLocks noChangeArrowheads="1"/>
            </p:cNvSpPr>
            <p:nvPr/>
          </p:nvSpPr>
          <p:spPr bwMode="auto">
            <a:xfrm>
              <a:off x="7040563" y="3390900"/>
              <a:ext cx="563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latin typeface="Times New Roman" panose="02020603050405020304" pitchFamily="18" charset="0"/>
                  <a:cs typeface="Times New Roman" panose="02020603050405020304" pitchFamily="18" charset="0"/>
                </a:rPr>
                <a:t>M</a:t>
              </a:r>
            </a:p>
          </p:txBody>
        </p:sp>
        <p:sp>
          <p:nvSpPr>
            <p:cNvPr id="12508" name="Text Box 220"/>
            <p:cNvSpPr txBox="1">
              <a:spLocks noChangeArrowheads="1"/>
            </p:cNvSpPr>
            <p:nvPr/>
          </p:nvSpPr>
          <p:spPr bwMode="auto">
            <a:xfrm>
              <a:off x="7058025" y="2286000"/>
              <a:ext cx="563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FF"/>
                  </a:solidFill>
                  <a:latin typeface="Times New Roman" panose="02020603050405020304" pitchFamily="18" charset="0"/>
                  <a:cs typeface="Times New Roman" panose="02020603050405020304" pitchFamily="18" charset="0"/>
                </a:rPr>
                <a:t>I</a:t>
              </a:r>
            </a:p>
          </p:txBody>
        </p:sp>
        <p:cxnSp>
          <p:nvCxnSpPr>
            <p:cNvPr id="48" name="Straight Connector 47"/>
            <p:cNvCxnSpPr/>
            <p:nvPr/>
          </p:nvCxnSpPr>
          <p:spPr>
            <a:xfrm flipH="1">
              <a:off x="6974443" y="2082479"/>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6985949" y="2280897"/>
              <a:ext cx="145835" cy="97214"/>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5161410" y="1463445"/>
              <a:ext cx="2881313" cy="2081394"/>
              <a:chOff x="5159375" y="1487225"/>
              <a:chExt cx="2881313" cy="2081394"/>
            </a:xfrm>
          </p:grpSpPr>
          <p:grpSp>
            <p:nvGrpSpPr>
              <p:cNvPr id="3" name="Group 159"/>
              <p:cNvGrpSpPr>
                <a:grpSpLocks/>
              </p:cNvGrpSpPr>
              <p:nvPr/>
            </p:nvGrpSpPr>
            <p:grpSpPr bwMode="auto">
              <a:xfrm rot="600000">
                <a:off x="5159375" y="1555750"/>
                <a:ext cx="1903413" cy="795338"/>
                <a:chOff x="2832" y="2748"/>
                <a:chExt cx="1248" cy="432"/>
              </a:xfrm>
            </p:grpSpPr>
            <p:sp>
              <p:nvSpPr>
                <p:cNvPr id="21544" name="Line 160"/>
                <p:cNvSpPr>
                  <a:spLocks noChangeShapeType="1"/>
                </p:cNvSpPr>
                <p:nvPr/>
              </p:nvSpPr>
              <p:spPr bwMode="auto">
                <a:xfrm>
                  <a:off x="2832" y="2748"/>
                  <a:ext cx="1248" cy="432"/>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5" name="Line 161"/>
                <p:cNvSpPr>
                  <a:spLocks noChangeShapeType="1"/>
                </p:cNvSpPr>
                <p:nvPr/>
              </p:nvSpPr>
              <p:spPr bwMode="auto">
                <a:xfrm>
                  <a:off x="2928" y="2784"/>
                  <a:ext cx="624" cy="216"/>
                </a:xfrm>
                <a:prstGeom prst="line">
                  <a:avLst/>
                </a:prstGeom>
                <a:noFill/>
                <a:ln w="952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09"/>
              <p:cNvGrpSpPr>
                <a:grpSpLocks/>
              </p:cNvGrpSpPr>
              <p:nvPr/>
            </p:nvGrpSpPr>
            <p:grpSpPr bwMode="auto">
              <a:xfrm rot="-2700000">
                <a:off x="6000750" y="1819275"/>
                <a:ext cx="2039938" cy="1524000"/>
                <a:chOff x="3686" y="2040"/>
                <a:chExt cx="1392" cy="960"/>
              </a:xfrm>
            </p:grpSpPr>
            <p:sp>
              <p:nvSpPr>
                <p:cNvPr id="21542" name="Rectangle 210" descr="Light downward diagonal"/>
                <p:cNvSpPr>
                  <a:spLocks noChangeArrowheads="1"/>
                </p:cNvSpPr>
                <p:nvPr/>
              </p:nvSpPr>
              <p:spPr bwMode="auto">
                <a:xfrm rot="2700000">
                  <a:off x="4358" y="1848"/>
                  <a:ext cx="48" cy="1392"/>
                </a:xfrm>
                <a:prstGeom prst="rect">
                  <a:avLst/>
                </a:prstGeom>
                <a:pattFill prst="ltDnDiag">
                  <a:fgClr>
                    <a:schemeClr val="tx2"/>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1543" name="Line 211"/>
                <p:cNvSpPr>
                  <a:spLocks noChangeShapeType="1"/>
                </p:cNvSpPr>
                <p:nvPr/>
              </p:nvSpPr>
              <p:spPr bwMode="auto">
                <a:xfrm flipH="1">
                  <a:off x="3864" y="2040"/>
                  <a:ext cx="960" cy="96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 name="Group 8"/>
              <p:cNvGrpSpPr/>
              <p:nvPr/>
            </p:nvGrpSpPr>
            <p:grpSpPr>
              <a:xfrm>
                <a:off x="6939925" y="1487225"/>
                <a:ext cx="260895" cy="2081394"/>
                <a:chOff x="6939925" y="1487225"/>
                <a:chExt cx="260895" cy="2081394"/>
              </a:xfrm>
            </p:grpSpPr>
            <p:cxnSp>
              <p:nvCxnSpPr>
                <p:cNvPr id="8" name="Straight Connector 7"/>
                <p:cNvCxnSpPr>
                  <a:endCxn id="21543" idx="0"/>
                </p:cNvCxnSpPr>
                <p:nvPr/>
              </p:nvCxnSpPr>
              <p:spPr>
                <a:xfrm flipH="1">
                  <a:off x="6939925" y="1487225"/>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6989656" y="1711528"/>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6962937" y="1884061"/>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6997455" y="2479315"/>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7008961" y="2677733"/>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7020467" y="2876151"/>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7031973" y="3074569"/>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7043479" y="3272987"/>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7054985" y="3471405"/>
                  <a:ext cx="145835" cy="97214"/>
                </a:xfrm>
                <a:prstGeom prst="line">
                  <a:avLst/>
                </a:prstGeom>
              </p:spPr>
              <p:style>
                <a:lnRef idx="1">
                  <a:schemeClr val="accent1"/>
                </a:lnRef>
                <a:fillRef idx="0">
                  <a:schemeClr val="accent1"/>
                </a:fillRef>
                <a:effectRef idx="0">
                  <a:schemeClr val="accent1"/>
                </a:effectRef>
                <a:fontRef idx="minor">
                  <a:schemeClr val="tx1"/>
                </a:fontRef>
              </p:style>
            </p:cxnSp>
          </p:grpSp>
        </p:grpSp>
      </p:grpSp>
      <p:grpSp>
        <p:nvGrpSpPr>
          <p:cNvPr id="17" name="Group 16"/>
          <p:cNvGrpSpPr/>
          <p:nvPr/>
        </p:nvGrpSpPr>
        <p:grpSpPr>
          <a:xfrm>
            <a:off x="3645665" y="5137000"/>
            <a:ext cx="2039937" cy="1754871"/>
            <a:chOff x="3645665" y="5137000"/>
            <a:chExt cx="2039937" cy="1754871"/>
          </a:xfrm>
        </p:grpSpPr>
        <p:sp>
          <p:nvSpPr>
            <p:cNvPr id="70" name="Text Box 220"/>
            <p:cNvSpPr txBox="1">
              <a:spLocks noChangeArrowheads="1"/>
            </p:cNvSpPr>
            <p:nvPr/>
          </p:nvSpPr>
          <p:spPr bwMode="auto">
            <a:xfrm>
              <a:off x="4578350" y="6081336"/>
              <a:ext cx="563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FF"/>
                  </a:solidFill>
                  <a:latin typeface="Times New Roman" panose="02020603050405020304" pitchFamily="18" charset="0"/>
                  <a:cs typeface="Times New Roman" panose="02020603050405020304" pitchFamily="18" charset="0"/>
                </a:rPr>
                <a:t>I</a:t>
              </a:r>
            </a:p>
          </p:txBody>
        </p:sp>
        <p:grpSp>
          <p:nvGrpSpPr>
            <p:cNvPr id="73" name="Group 209"/>
            <p:cNvGrpSpPr>
              <a:grpSpLocks/>
            </p:cNvGrpSpPr>
            <p:nvPr/>
          </p:nvGrpSpPr>
          <p:grpSpPr bwMode="auto">
            <a:xfrm rot="-387299">
              <a:off x="3645665" y="5224164"/>
              <a:ext cx="2039937" cy="1524000"/>
              <a:chOff x="3686" y="2040"/>
              <a:chExt cx="1392" cy="960"/>
            </a:xfrm>
          </p:grpSpPr>
          <p:sp>
            <p:nvSpPr>
              <p:cNvPr id="21532" name="Rectangle 210" descr="Light downward diagonal"/>
              <p:cNvSpPr>
                <a:spLocks noChangeArrowheads="1"/>
              </p:cNvSpPr>
              <p:nvPr/>
            </p:nvSpPr>
            <p:spPr bwMode="auto">
              <a:xfrm rot="2700000">
                <a:off x="4358" y="1848"/>
                <a:ext cx="48" cy="1392"/>
              </a:xfrm>
              <a:prstGeom prst="rect">
                <a:avLst/>
              </a:prstGeom>
              <a:pattFill prst="ltDnDiag">
                <a:fgClr>
                  <a:schemeClr val="tx2"/>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1533" name="Line 211"/>
              <p:cNvSpPr>
                <a:spLocks noChangeShapeType="1"/>
              </p:cNvSpPr>
              <p:nvPr/>
            </p:nvSpPr>
            <p:spPr bwMode="auto">
              <a:xfrm flipH="1">
                <a:off x="3864" y="2040"/>
                <a:ext cx="960" cy="96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cxnSp>
          <p:nvCxnSpPr>
            <p:cNvPr id="13" name="Straight Connector 12"/>
            <p:cNvCxnSpPr/>
            <p:nvPr/>
          </p:nvCxnSpPr>
          <p:spPr>
            <a:xfrm>
              <a:off x="5185694" y="5137000"/>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116014" y="5315672"/>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006476" y="5453481"/>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950905" y="5595171"/>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840845" y="5749102"/>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708626" y="5872523"/>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335682" y="6411596"/>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460077" y="6191280"/>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598678" y="6007020"/>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124108" y="6694871"/>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242128" y="6468369"/>
              <a:ext cx="67822" cy="19700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5612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398"/>
                                        </p:tgtEl>
                                        <p:attrNameLst>
                                          <p:attrName>style.visibility</p:attrName>
                                        </p:attrNameLst>
                                      </p:cBhvr>
                                      <p:to>
                                        <p:strVal val="visible"/>
                                      </p:to>
                                    </p:set>
                                    <p:animEffect transition="in" filter="randombar(horizontal)">
                                      <p:cBhvr>
                                        <p:cTn id="7" dur="500"/>
                                        <p:tgtEl>
                                          <p:spTgt spid="123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00"/>
                                        </p:tgtEl>
                                        <p:attrNameLst>
                                          <p:attrName>style.visibility</p:attrName>
                                        </p:attrNameLst>
                                      </p:cBhvr>
                                      <p:to>
                                        <p:strVal val="visible"/>
                                      </p:to>
                                    </p:set>
                                    <p:animEffect transition="in" filter="fade">
                                      <p:cBhvr>
                                        <p:cTn id="12" dur="1000"/>
                                        <p:tgtEl>
                                          <p:spTgt spid="12500"/>
                                        </p:tgtEl>
                                      </p:cBhvr>
                                    </p:animEffect>
                                  </p:childTnLst>
                                </p:cTn>
                              </p:par>
                            </p:childTnLst>
                          </p:cTn>
                        </p:par>
                        <p:par>
                          <p:cTn id="13" fill="hold" nodeType="afterGroup">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2509"/>
                                        </p:tgtEl>
                                        <p:attrNameLst>
                                          <p:attrName>style.visibility</p:attrName>
                                        </p:attrNameLst>
                                      </p:cBhvr>
                                      <p:to>
                                        <p:strVal val="visible"/>
                                      </p:to>
                                    </p:set>
                                    <p:animEffect transition="in" filter="randombar(horizontal)">
                                      <p:cBhvr>
                                        <p:cTn id="16" dur="500"/>
                                        <p:tgtEl>
                                          <p:spTgt spid="1250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edge">
                                      <p:cBhvr>
                                        <p:cTn id="21" dur="1000"/>
                                        <p:tgtEl>
                                          <p:spTgt spid="2"/>
                                        </p:tgtEl>
                                      </p:cBhvr>
                                    </p:animEffect>
                                  </p:childTnLst>
                                </p:cTn>
                              </p:par>
                            </p:childTnLst>
                          </p:cTn>
                        </p:par>
                        <p:par>
                          <p:cTn id="22" fill="hold" nodeType="afterGroup">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12510"/>
                                        </p:tgtEl>
                                        <p:attrNameLst>
                                          <p:attrName>style.visibility</p:attrName>
                                        </p:attrNameLst>
                                      </p:cBhvr>
                                      <p:to>
                                        <p:strVal val="visible"/>
                                      </p:to>
                                    </p:set>
                                    <p:animEffect transition="in" filter="randombar(horizontal)">
                                      <p:cBhvr>
                                        <p:cTn id="25" dur="500"/>
                                        <p:tgtEl>
                                          <p:spTgt spid="12510"/>
                                        </p:tgtEl>
                                      </p:cBhvr>
                                    </p:animEffect>
                                  </p:childTnLst>
                                </p:cTn>
                              </p:par>
                            </p:childTnLst>
                          </p:cTn>
                        </p:par>
                        <p:par>
                          <p:cTn id="26" fill="hold" nodeType="afterGroup">
                            <p:stCondLst>
                              <p:cond delay="1500"/>
                            </p:stCondLst>
                            <p:childTnLst>
                              <p:par>
                                <p:cTn id="27" presetID="2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edge">
                                      <p:cBhvr>
                                        <p:cTn id="29" dur="500"/>
                                        <p:tgtEl>
                                          <p:spTgt spid="6"/>
                                        </p:tgtEl>
                                      </p:cBhvr>
                                    </p:animEffect>
                                  </p:childTnLst>
                                </p:cTn>
                              </p:par>
                            </p:childTnLst>
                          </p:cTn>
                        </p:par>
                        <p:par>
                          <p:cTn id="30" fill="hold" nodeType="afterGroup">
                            <p:stCondLst>
                              <p:cond delay="2000"/>
                            </p:stCondLst>
                            <p:childTnLst>
                              <p:par>
                                <p:cTn id="31" presetID="2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edge">
                                      <p:cBhvr>
                                        <p:cTn id="33" dur="500"/>
                                        <p:tgtEl>
                                          <p:spTgt spid="5"/>
                                        </p:tgtEl>
                                      </p:cBhvr>
                                    </p:animEffect>
                                  </p:childTnLst>
                                </p:cTn>
                              </p:par>
                            </p:childTnLst>
                          </p:cTn>
                        </p:par>
                        <p:par>
                          <p:cTn id="34" fill="hold" nodeType="afterGroup">
                            <p:stCondLst>
                              <p:cond delay="2500"/>
                            </p:stCondLst>
                            <p:childTnLst>
                              <p:par>
                                <p:cTn id="35" presetID="35" presetClass="emph" presetSubtype="0" fill="hold" nodeType="afterEffect">
                                  <p:stCondLst>
                                    <p:cond delay="0"/>
                                  </p:stCondLst>
                                  <p:childTnLst>
                                    <p:anim calcmode="discrete" valueType="str">
                                      <p:cBhvr>
                                        <p:cTn id="36" dur="1000" fill="hold"/>
                                        <p:tgtEl>
                                          <p:spTgt spid="6"/>
                                        </p:tgtEl>
                                        <p:attrNameLst>
                                          <p:attrName>style.visibility</p:attrName>
                                        </p:attrNameLst>
                                      </p:cBhvr>
                                      <p:tavLst>
                                        <p:tav tm="0">
                                          <p:val>
                                            <p:strVal val="hidden"/>
                                          </p:val>
                                        </p:tav>
                                        <p:tav tm="50000">
                                          <p:val>
                                            <p:strVal val="visible"/>
                                          </p:val>
                                        </p:tav>
                                      </p:tavLst>
                                    </p:anim>
                                  </p:childTnLst>
                                </p:cTn>
                              </p:par>
                            </p:childTnLst>
                          </p:cTn>
                        </p:par>
                        <p:par>
                          <p:cTn id="37" fill="hold" nodeType="afterGroup">
                            <p:stCondLst>
                              <p:cond delay="3500"/>
                            </p:stCondLst>
                            <p:childTnLst>
                              <p:par>
                                <p:cTn id="38" presetID="35" presetClass="emph" presetSubtype="0" repeatCount="indefinite" fill="hold" nodeType="afterEffect">
                                  <p:stCondLst>
                                    <p:cond delay="0"/>
                                  </p:stCondLst>
                                  <p:endCondLst>
                                    <p:cond evt="onNext" delay="0">
                                      <p:tgtEl>
                                        <p:sldTgt/>
                                      </p:tgtEl>
                                    </p:cond>
                                  </p:endCondLst>
                                  <p:childTnLst>
                                    <p:anim calcmode="discrete" valueType="str">
                                      <p:cBhvr>
                                        <p:cTn id="39"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77"/>
                                        </p:tgtEl>
                                        <p:attrNameLst>
                                          <p:attrName>style.visibility</p:attrName>
                                        </p:attrNameLst>
                                      </p:cBhvr>
                                      <p:to>
                                        <p:strVal val="visible"/>
                                      </p:to>
                                    </p:set>
                                    <p:animEffect transition="in" filter="randombar(horizontal)">
                                      <p:cBhvr>
                                        <p:cTn id="44" dur="500"/>
                                        <p:tgtEl>
                                          <p:spTgt spid="7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1000"/>
                                        <p:tgtEl>
                                          <p:spTgt spid="59"/>
                                        </p:tgtEl>
                                      </p:cBhvr>
                                    </p:animEffect>
                                    <p:anim calcmode="lin" valueType="num">
                                      <p:cBhvr>
                                        <p:cTn id="50" dur="1000" fill="hold"/>
                                        <p:tgtEl>
                                          <p:spTgt spid="59"/>
                                        </p:tgtEl>
                                        <p:attrNameLst>
                                          <p:attrName>ppt_x</p:attrName>
                                        </p:attrNameLst>
                                      </p:cBhvr>
                                      <p:tavLst>
                                        <p:tav tm="0">
                                          <p:val>
                                            <p:strVal val="#ppt_x"/>
                                          </p:val>
                                        </p:tav>
                                        <p:tav tm="100000">
                                          <p:val>
                                            <p:strVal val="#ppt_x"/>
                                          </p:val>
                                        </p:tav>
                                      </p:tavLst>
                                    </p:anim>
                                    <p:anim calcmode="lin" valueType="num">
                                      <p:cBhvr>
                                        <p:cTn id="51" dur="1000" fill="hold"/>
                                        <p:tgtEl>
                                          <p:spTgt spid="5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1000"/>
                                        <p:tgtEl>
                                          <p:spTgt spid="55"/>
                                        </p:tgtEl>
                                      </p:cBhvr>
                                    </p:animEffect>
                                    <p:anim calcmode="lin" valueType="num">
                                      <p:cBhvr>
                                        <p:cTn id="55" dur="1000" fill="hold"/>
                                        <p:tgtEl>
                                          <p:spTgt spid="55"/>
                                        </p:tgtEl>
                                        <p:attrNameLst>
                                          <p:attrName>ppt_x</p:attrName>
                                        </p:attrNameLst>
                                      </p:cBhvr>
                                      <p:tavLst>
                                        <p:tav tm="0">
                                          <p:val>
                                            <p:strVal val="#ppt_x"/>
                                          </p:val>
                                        </p:tav>
                                        <p:tav tm="100000">
                                          <p:val>
                                            <p:strVal val="#ppt_x"/>
                                          </p:val>
                                        </p:tav>
                                      </p:tavLst>
                                    </p:anim>
                                    <p:anim calcmode="lin" valueType="num">
                                      <p:cBhvr>
                                        <p:cTn id="56" dur="1000" fill="hold"/>
                                        <p:tgtEl>
                                          <p:spTgt spid="55"/>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1000"/>
                                        <p:tgtEl>
                                          <p:spTgt spid="69"/>
                                        </p:tgtEl>
                                      </p:cBhvr>
                                    </p:animEffect>
                                    <p:anim calcmode="lin" valueType="num">
                                      <p:cBhvr>
                                        <p:cTn id="60" dur="1000" fill="hold"/>
                                        <p:tgtEl>
                                          <p:spTgt spid="69"/>
                                        </p:tgtEl>
                                        <p:attrNameLst>
                                          <p:attrName>ppt_x</p:attrName>
                                        </p:attrNameLst>
                                      </p:cBhvr>
                                      <p:tavLst>
                                        <p:tav tm="0">
                                          <p:val>
                                            <p:strVal val="#ppt_x"/>
                                          </p:val>
                                        </p:tav>
                                        <p:tav tm="100000">
                                          <p:val>
                                            <p:strVal val="#ppt_x"/>
                                          </p:val>
                                        </p:tav>
                                      </p:tavLst>
                                    </p:anim>
                                    <p:anim calcmode="lin" valueType="num">
                                      <p:cBhvr>
                                        <p:cTn id="61" dur="1000" fill="hold"/>
                                        <p:tgtEl>
                                          <p:spTgt spid="6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1000"/>
                                        <p:tgtEl>
                                          <p:spTgt spid="62"/>
                                        </p:tgtEl>
                                      </p:cBhvr>
                                    </p:animEffect>
                                    <p:anim calcmode="lin" valueType="num">
                                      <p:cBhvr>
                                        <p:cTn id="65" dur="1000" fill="hold"/>
                                        <p:tgtEl>
                                          <p:spTgt spid="62"/>
                                        </p:tgtEl>
                                        <p:attrNameLst>
                                          <p:attrName>ppt_x</p:attrName>
                                        </p:attrNameLst>
                                      </p:cBhvr>
                                      <p:tavLst>
                                        <p:tav tm="0">
                                          <p:val>
                                            <p:strVal val="#ppt_x"/>
                                          </p:val>
                                        </p:tav>
                                        <p:tav tm="100000">
                                          <p:val>
                                            <p:strVal val="#ppt_x"/>
                                          </p:val>
                                        </p:tav>
                                      </p:tavLst>
                                    </p:anim>
                                    <p:anim calcmode="lin" valueType="num">
                                      <p:cBhvr>
                                        <p:cTn id="66" dur="1000" fill="hold"/>
                                        <p:tgtEl>
                                          <p:spTgt spid="62"/>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71"/>
                                        </p:tgtEl>
                                        <p:attrNameLst>
                                          <p:attrName>style.visibility</p:attrName>
                                        </p:attrNameLst>
                                      </p:cBhvr>
                                      <p:to>
                                        <p:strVal val="visible"/>
                                      </p:to>
                                    </p:set>
                                    <p:animEffect transition="in" filter="fade">
                                      <p:cBhvr>
                                        <p:cTn id="69" dur="1000"/>
                                        <p:tgtEl>
                                          <p:spTgt spid="71"/>
                                        </p:tgtEl>
                                      </p:cBhvr>
                                    </p:animEffect>
                                    <p:anim calcmode="lin" valueType="num">
                                      <p:cBhvr>
                                        <p:cTn id="70" dur="1000" fill="hold"/>
                                        <p:tgtEl>
                                          <p:spTgt spid="71"/>
                                        </p:tgtEl>
                                        <p:attrNameLst>
                                          <p:attrName>ppt_x</p:attrName>
                                        </p:attrNameLst>
                                      </p:cBhvr>
                                      <p:tavLst>
                                        <p:tav tm="0">
                                          <p:val>
                                            <p:strVal val="#ppt_x"/>
                                          </p:val>
                                        </p:tav>
                                        <p:tav tm="100000">
                                          <p:val>
                                            <p:strVal val="#ppt_x"/>
                                          </p:val>
                                        </p:tav>
                                      </p:tavLst>
                                    </p:anim>
                                    <p:anim calcmode="lin" valueType="num">
                                      <p:cBhvr>
                                        <p:cTn id="71" dur="1000" fill="hold"/>
                                        <p:tgtEl>
                                          <p:spTgt spid="71"/>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fade">
                                      <p:cBhvr>
                                        <p:cTn id="74" dur="1000"/>
                                        <p:tgtEl>
                                          <p:spTgt spid="56"/>
                                        </p:tgtEl>
                                      </p:cBhvr>
                                    </p:animEffect>
                                    <p:anim calcmode="lin" valueType="num">
                                      <p:cBhvr>
                                        <p:cTn id="75" dur="1000" fill="hold"/>
                                        <p:tgtEl>
                                          <p:spTgt spid="56"/>
                                        </p:tgtEl>
                                        <p:attrNameLst>
                                          <p:attrName>ppt_x</p:attrName>
                                        </p:attrNameLst>
                                      </p:cBhvr>
                                      <p:tavLst>
                                        <p:tav tm="0">
                                          <p:val>
                                            <p:strVal val="#ppt_x"/>
                                          </p:val>
                                        </p:tav>
                                        <p:tav tm="100000">
                                          <p:val>
                                            <p:strVal val="#ppt_x"/>
                                          </p:val>
                                        </p:tav>
                                      </p:tavLst>
                                    </p:anim>
                                    <p:anim calcmode="lin" valueType="num">
                                      <p:cBhvr>
                                        <p:cTn id="76" dur="1000" fill="hold"/>
                                        <p:tgtEl>
                                          <p:spTgt spid="5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72"/>
                                        </p:tgtEl>
                                        <p:attrNameLst>
                                          <p:attrName>style.visibility</p:attrName>
                                        </p:attrNameLst>
                                      </p:cBhvr>
                                      <p:to>
                                        <p:strVal val="visible"/>
                                      </p:to>
                                    </p:set>
                                    <p:animEffect transition="in" filter="fade">
                                      <p:cBhvr>
                                        <p:cTn id="79" dur="1000"/>
                                        <p:tgtEl>
                                          <p:spTgt spid="72"/>
                                        </p:tgtEl>
                                      </p:cBhvr>
                                    </p:animEffect>
                                    <p:anim calcmode="lin" valueType="num">
                                      <p:cBhvr>
                                        <p:cTn id="80" dur="1000" fill="hold"/>
                                        <p:tgtEl>
                                          <p:spTgt spid="72"/>
                                        </p:tgtEl>
                                        <p:attrNameLst>
                                          <p:attrName>ppt_x</p:attrName>
                                        </p:attrNameLst>
                                      </p:cBhvr>
                                      <p:tavLst>
                                        <p:tav tm="0">
                                          <p:val>
                                            <p:strVal val="#ppt_x"/>
                                          </p:val>
                                        </p:tav>
                                        <p:tav tm="100000">
                                          <p:val>
                                            <p:strVal val="#ppt_x"/>
                                          </p:val>
                                        </p:tav>
                                      </p:tavLst>
                                    </p:anim>
                                    <p:anim calcmode="lin" valueType="num">
                                      <p:cBhvr>
                                        <p:cTn id="81" dur="1000" fill="hold"/>
                                        <p:tgtEl>
                                          <p:spTgt spid="72"/>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2357"/>
                                        </p:tgtEl>
                                        <p:attrNameLst>
                                          <p:attrName>style.visibility</p:attrName>
                                        </p:attrNameLst>
                                      </p:cBhvr>
                                      <p:to>
                                        <p:strVal val="visible"/>
                                      </p:to>
                                    </p:set>
                                    <p:animEffect transition="in" filter="fade">
                                      <p:cBhvr>
                                        <p:cTn id="84" dur="1000"/>
                                        <p:tgtEl>
                                          <p:spTgt spid="12357"/>
                                        </p:tgtEl>
                                      </p:cBhvr>
                                    </p:animEffect>
                                    <p:anim calcmode="lin" valueType="num">
                                      <p:cBhvr>
                                        <p:cTn id="85" dur="1000" fill="hold"/>
                                        <p:tgtEl>
                                          <p:spTgt spid="12357"/>
                                        </p:tgtEl>
                                        <p:attrNameLst>
                                          <p:attrName>ppt_x</p:attrName>
                                        </p:attrNameLst>
                                      </p:cBhvr>
                                      <p:tavLst>
                                        <p:tav tm="0">
                                          <p:val>
                                            <p:strVal val="#ppt_x"/>
                                          </p:val>
                                        </p:tav>
                                        <p:tav tm="100000">
                                          <p:val>
                                            <p:strVal val="#ppt_x"/>
                                          </p:val>
                                        </p:tav>
                                      </p:tavLst>
                                    </p:anim>
                                    <p:anim calcmode="lin" valueType="num">
                                      <p:cBhvr>
                                        <p:cTn id="86" dur="1000" fill="hold"/>
                                        <p:tgtEl>
                                          <p:spTgt spid="12357"/>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79"/>
                                        </p:tgtEl>
                                        <p:attrNameLst>
                                          <p:attrName>style.visibility</p:attrName>
                                        </p:attrNameLst>
                                      </p:cBhvr>
                                      <p:to>
                                        <p:strVal val="visible"/>
                                      </p:to>
                                    </p:set>
                                    <p:animEffect transition="in" filter="fade">
                                      <p:cBhvr>
                                        <p:cTn id="89" dur="1000"/>
                                        <p:tgtEl>
                                          <p:spTgt spid="79"/>
                                        </p:tgtEl>
                                      </p:cBhvr>
                                    </p:animEffect>
                                    <p:anim calcmode="lin" valueType="num">
                                      <p:cBhvr>
                                        <p:cTn id="90" dur="1000" fill="hold"/>
                                        <p:tgtEl>
                                          <p:spTgt spid="79"/>
                                        </p:tgtEl>
                                        <p:attrNameLst>
                                          <p:attrName>ppt_x</p:attrName>
                                        </p:attrNameLst>
                                      </p:cBhvr>
                                      <p:tavLst>
                                        <p:tav tm="0">
                                          <p:val>
                                            <p:strVal val="#ppt_x"/>
                                          </p:val>
                                        </p:tav>
                                        <p:tav tm="100000">
                                          <p:val>
                                            <p:strVal val="#ppt_x"/>
                                          </p:val>
                                        </p:tav>
                                      </p:tavLst>
                                    </p:anim>
                                    <p:anim calcmode="lin" valueType="num">
                                      <p:cBhvr>
                                        <p:cTn id="91"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barn(inVertical)">
                                      <p:cBhvr>
                                        <p:cTn id="9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8" grpId="0"/>
      <p:bldP spid="12500" grpId="0" animBg="1"/>
      <p:bldP spid="12509" grpId="0"/>
      <p:bldP spid="12510" grpId="0"/>
      <p:bldP spid="77" grpId="0"/>
      <p:bldP spid="55" grpId="0"/>
      <p:bldP spid="62" grpId="0" animBg="1"/>
      <p:bldP spid="69" grpId="0"/>
      <p:bldP spid="71" grpId="0"/>
      <p:bldP spid="7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u="sng" dirty="0" smtClean="0">
                <a:solidFill>
                  <a:srgbClr val="FF0000"/>
                </a:solidFill>
                <a:latin typeface="Times New Roman" panose="02020603050405020304" pitchFamily="18" charset="0"/>
                <a:cs typeface="Times New Roman" panose="02020603050405020304" pitchFamily="18" charset="0"/>
              </a:rPr>
              <a:t>TIẾT 3</a:t>
            </a:r>
            <a:endParaRPr lang="en-US" u="sng"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265148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222" y="494808"/>
            <a:ext cx="7772400" cy="1470025"/>
          </a:xfrm>
        </p:spPr>
        <p:txBody>
          <a:bodyPr>
            <a:normAutofit/>
          </a:bodyPr>
          <a:lstStyle/>
          <a:p>
            <a:r>
              <a:rPr lang="en-US" sz="3600" b="1" dirty="0">
                <a:solidFill>
                  <a:srgbClr val="FF0000"/>
                </a:solidFill>
                <a:latin typeface="Times New Roman" panose="02020603050405020304" pitchFamily="18" charset="0"/>
                <a:cs typeface="Times New Roman" panose="02020603050405020304" pitchFamily="18" charset="0"/>
              </a:rPr>
              <a:t>III. </a:t>
            </a:r>
            <a:r>
              <a:rPr lang="en-US" sz="3600" b="1" dirty="0" err="1">
                <a:solidFill>
                  <a:srgbClr val="FF0000"/>
                </a:solidFill>
                <a:latin typeface="Times New Roman" panose="02020603050405020304" pitchFamily="18" charset="0"/>
                <a:cs typeface="Times New Roman" panose="02020603050405020304" pitchFamily="18" charset="0"/>
              </a:rPr>
              <a:t>Phản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khuếch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tán</a:t>
            </a:r>
            <a:r>
              <a:rPr lang="en-US" sz="3600" dirty="0">
                <a:solidFill>
                  <a:srgbClr val="FF0000"/>
                </a:solidFill>
                <a:latin typeface="Times New Roman" panose="02020603050405020304" pitchFamily="18" charset="0"/>
                <a:cs typeface="Times New Roman" panose="02020603050405020304" pitchFamily="18" charset="0"/>
              </a:rPr>
              <a:t/>
            </a:r>
            <a:br>
              <a:rPr lang="en-US" sz="3600" dirty="0">
                <a:solidFill>
                  <a:srgbClr val="FF0000"/>
                </a:solidFill>
                <a:latin typeface="Times New Roman" panose="02020603050405020304" pitchFamily="18" charset="0"/>
                <a:cs typeface="Times New Roman" panose="02020603050405020304" pitchFamily="18" charset="0"/>
              </a:rPr>
            </a:b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0" y="1468191"/>
            <a:ext cx="8422783" cy="4031088"/>
          </a:xfrm>
          <a:prstGeom prst="rect">
            <a:avLst/>
          </a:prstGeom>
        </p:spPr>
      </p:pic>
    </p:spTree>
    <p:extLst>
      <p:ext uri="{BB962C8B-B14F-4D97-AF65-F5344CB8AC3E}">
        <p14:creationId xmlns:p14="http://schemas.microsoft.com/office/powerpoint/2010/main" val="394619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1">
            <a:hlinkClick r:id="rId2" action="ppaction://hlinksldjump"/>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155978" y="810491"/>
            <a:ext cx="1984549" cy="1828800"/>
          </a:xfrm>
          <a:prstGeom prst="rect">
            <a:avLst/>
          </a:prstGeom>
        </p:spPr>
      </p:pic>
      <p:pic>
        <p:nvPicPr>
          <p:cNvPr id="5" name="q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3322866" y="792951"/>
            <a:ext cx="2001780" cy="1884218"/>
          </a:xfrm>
          <a:prstGeom prst="rect">
            <a:avLst/>
          </a:prstGeom>
        </p:spPr>
      </p:pic>
      <p:pic>
        <p:nvPicPr>
          <p:cNvPr id="6" name="q3">
            <a:hlinkClick r:id="rId8" action="ppaction://hlinksldjump"/>
          </p:cNvPr>
          <p:cNvPicPr>
            <a:picLocks noChangeAspect="1"/>
          </p:cNvPicPr>
          <p:nvPr/>
        </p:nvPicPr>
        <p:blipFill rotWithShape="1">
          <a:blip r:embed="rId9">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6522028" y="817418"/>
            <a:ext cx="1905000" cy="1947008"/>
          </a:xfrm>
          <a:prstGeom prst="rect">
            <a:avLst/>
          </a:prstGeom>
        </p:spPr>
      </p:pic>
      <p:pic>
        <p:nvPicPr>
          <p:cNvPr id="7" name="q4">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223461" y="3626430"/>
            <a:ext cx="1849582" cy="1832377"/>
          </a:xfrm>
          <a:prstGeom prst="rect">
            <a:avLst/>
          </a:prstGeom>
        </p:spPr>
      </p:pic>
      <p:pic>
        <p:nvPicPr>
          <p:cNvPr id="8" name="q5">
            <a:hlinkClick r:id="rId13" action="ppaction://hlinksldjump"/>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32909" y="3513918"/>
            <a:ext cx="2057400" cy="2057400"/>
          </a:xfrm>
          <a:prstGeom prst="rect">
            <a:avLst/>
          </a:prstGeom>
        </p:spPr>
      </p:pic>
      <p:pic>
        <p:nvPicPr>
          <p:cNvPr id="9" name="q6">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9899" t="17576" r="25555" b="21786"/>
          <a:stretch/>
        </p:blipFill>
        <p:spPr>
          <a:xfrm>
            <a:off x="6522028" y="3498391"/>
            <a:ext cx="1852778" cy="2059745"/>
          </a:xfrm>
          <a:prstGeom prst="rect">
            <a:avLst/>
          </a:prstGeom>
        </p:spPr>
      </p:pic>
      <p:sp>
        <p:nvSpPr>
          <p:cNvPr id="10" name="Oval 9"/>
          <p:cNvSpPr/>
          <p:nvPr/>
        </p:nvSpPr>
        <p:spPr>
          <a:xfrm>
            <a:off x="223461" y="1229590"/>
            <a:ext cx="1694611" cy="1132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 name="Oval 10"/>
          <p:cNvSpPr/>
          <p:nvPr/>
        </p:nvSpPr>
        <p:spPr>
          <a:xfrm>
            <a:off x="6622205" y="4047317"/>
            <a:ext cx="1622143" cy="120444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2" name="Oval 11"/>
          <p:cNvSpPr/>
          <p:nvPr/>
        </p:nvSpPr>
        <p:spPr>
          <a:xfrm>
            <a:off x="3716623" y="4117485"/>
            <a:ext cx="1608022" cy="11342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Oval 12"/>
          <p:cNvSpPr/>
          <p:nvPr/>
        </p:nvSpPr>
        <p:spPr>
          <a:xfrm>
            <a:off x="378430" y="4047318"/>
            <a:ext cx="1694613" cy="121048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Oval 13"/>
          <p:cNvSpPr/>
          <p:nvPr/>
        </p:nvSpPr>
        <p:spPr>
          <a:xfrm>
            <a:off x="6622205" y="1207075"/>
            <a:ext cx="1722322" cy="126422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Oval 14"/>
          <p:cNvSpPr/>
          <p:nvPr/>
        </p:nvSpPr>
        <p:spPr>
          <a:xfrm>
            <a:off x="3322864" y="1207074"/>
            <a:ext cx="1877785" cy="108411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TextBox 15"/>
          <p:cNvSpPr txBox="1"/>
          <p:nvPr/>
        </p:nvSpPr>
        <p:spPr>
          <a:xfrm>
            <a:off x="465523" y="1536853"/>
            <a:ext cx="1232274" cy="461665"/>
          </a:xfrm>
          <a:prstGeom prst="rect">
            <a:avLst/>
          </a:prstGeom>
          <a:noFill/>
        </p:spPr>
        <p:txBody>
          <a:bodyPr wrap="square" rtlCol="0">
            <a:spAutoFit/>
          </a:bodyPr>
          <a:lstStyle/>
          <a:p>
            <a:r>
              <a:rPr lang="en-US" sz="2400" dirty="0"/>
              <a:t>9</a:t>
            </a:r>
            <a:r>
              <a:rPr lang="en-US" sz="2400" dirty="0" smtClean="0"/>
              <a:t> </a:t>
            </a:r>
            <a:r>
              <a:rPr lang="en-US" sz="2400" dirty="0" err="1" smtClean="0"/>
              <a:t>điểm</a:t>
            </a:r>
            <a:endParaRPr lang="en-US" sz="2400" dirty="0"/>
          </a:p>
        </p:txBody>
      </p:sp>
      <p:sp>
        <p:nvSpPr>
          <p:cNvPr id="17" name="TextBox 16"/>
          <p:cNvSpPr txBox="1"/>
          <p:nvPr/>
        </p:nvSpPr>
        <p:spPr>
          <a:xfrm>
            <a:off x="6772521" y="4455467"/>
            <a:ext cx="1421689" cy="461665"/>
          </a:xfrm>
          <a:prstGeom prst="rect">
            <a:avLst/>
          </a:prstGeom>
          <a:noFill/>
        </p:spPr>
        <p:txBody>
          <a:bodyPr wrap="square" rtlCol="0">
            <a:spAutoFit/>
          </a:bodyPr>
          <a:lstStyle/>
          <a:p>
            <a:r>
              <a:rPr lang="en-US" sz="2400" dirty="0" smtClean="0"/>
              <a:t>10 </a:t>
            </a:r>
            <a:r>
              <a:rPr lang="en-US" sz="2400" dirty="0" err="1" smtClean="0"/>
              <a:t>điểm</a:t>
            </a:r>
            <a:endParaRPr lang="en-US" sz="2400" dirty="0"/>
          </a:p>
        </p:txBody>
      </p:sp>
      <p:sp>
        <p:nvSpPr>
          <p:cNvPr id="18" name="TextBox 17"/>
          <p:cNvSpPr txBox="1"/>
          <p:nvPr/>
        </p:nvSpPr>
        <p:spPr>
          <a:xfrm>
            <a:off x="3867149" y="4455467"/>
            <a:ext cx="1333501" cy="461665"/>
          </a:xfrm>
          <a:prstGeom prst="rect">
            <a:avLst/>
          </a:prstGeom>
          <a:noFill/>
        </p:spPr>
        <p:txBody>
          <a:bodyPr wrap="square" rtlCol="0">
            <a:spAutoFit/>
          </a:bodyPr>
          <a:lstStyle/>
          <a:p>
            <a:r>
              <a:rPr lang="en-US" sz="2400" dirty="0" smtClean="0"/>
              <a:t>9 </a:t>
            </a:r>
            <a:r>
              <a:rPr lang="en-US" sz="2400" dirty="0" err="1" smtClean="0"/>
              <a:t>điểm</a:t>
            </a:r>
            <a:endParaRPr lang="en-US" sz="2400" dirty="0"/>
          </a:p>
        </p:txBody>
      </p:sp>
      <p:sp>
        <p:nvSpPr>
          <p:cNvPr id="20" name="TextBox 19"/>
          <p:cNvSpPr txBox="1"/>
          <p:nvPr/>
        </p:nvSpPr>
        <p:spPr>
          <a:xfrm>
            <a:off x="6922837" y="1630871"/>
            <a:ext cx="1421690" cy="461665"/>
          </a:xfrm>
          <a:prstGeom prst="rect">
            <a:avLst/>
          </a:prstGeom>
          <a:noFill/>
        </p:spPr>
        <p:txBody>
          <a:bodyPr wrap="square" rtlCol="0">
            <a:spAutoFit/>
          </a:bodyPr>
          <a:lstStyle/>
          <a:p>
            <a:r>
              <a:rPr lang="en-US" sz="2400" dirty="0" smtClean="0"/>
              <a:t>9 </a:t>
            </a:r>
            <a:r>
              <a:rPr lang="en-US" sz="2400" dirty="0" err="1" smtClean="0"/>
              <a:t>điểm</a:t>
            </a:r>
            <a:endParaRPr lang="en-US" sz="2400" dirty="0"/>
          </a:p>
        </p:txBody>
      </p:sp>
      <p:sp>
        <p:nvSpPr>
          <p:cNvPr id="21" name="TextBox 20"/>
          <p:cNvSpPr txBox="1"/>
          <p:nvPr/>
        </p:nvSpPr>
        <p:spPr>
          <a:xfrm>
            <a:off x="3656067" y="1448164"/>
            <a:ext cx="1211378" cy="461665"/>
          </a:xfrm>
          <a:prstGeom prst="rect">
            <a:avLst/>
          </a:prstGeom>
          <a:noFill/>
        </p:spPr>
        <p:txBody>
          <a:bodyPr wrap="square" rtlCol="0">
            <a:spAutoFit/>
          </a:bodyPr>
          <a:lstStyle/>
          <a:p>
            <a:r>
              <a:rPr lang="en-US" sz="2400" dirty="0" smtClean="0"/>
              <a:t>10 </a:t>
            </a:r>
            <a:r>
              <a:rPr lang="en-US" sz="2400" dirty="0" err="1" smtClean="0"/>
              <a:t>điểm</a:t>
            </a:r>
            <a:endParaRPr lang="en-US" sz="2400" dirty="0"/>
          </a:p>
        </p:txBody>
      </p:sp>
      <p:sp>
        <p:nvSpPr>
          <p:cNvPr id="22" name="Rounded Rectangle 21">
            <a:hlinkClick r:id="rId18" action="ppaction://hlinksldjump"/>
          </p:cNvPr>
          <p:cNvSpPr/>
          <p:nvPr/>
        </p:nvSpPr>
        <p:spPr>
          <a:xfrm>
            <a:off x="7658100" y="76200"/>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mtClean="0">
                <a:solidFill>
                  <a:srgbClr val="FF0000"/>
                </a:solidFill>
                <a:latin typeface="Times New Roman" pitchFamily="18" charset="0"/>
                <a:cs typeface="Times New Roman" pitchFamily="18" charset="0"/>
              </a:rPr>
              <a:t>BÀI MỚI</a:t>
            </a:r>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329010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42"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42"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1000"/>
                                        <p:tgtEl>
                                          <p:spTgt spid="12"/>
                                        </p:tgtEl>
                                      </p:cBhvr>
                                    </p:animEffect>
                                    <p:anim calcmode="lin" valueType="num">
                                      <p:cBhvr>
                                        <p:cTn id="75" dur="1000" fill="hold"/>
                                        <p:tgtEl>
                                          <p:spTgt spid="12"/>
                                        </p:tgtEl>
                                        <p:attrNameLst>
                                          <p:attrName>ppt_x</p:attrName>
                                        </p:attrNameLst>
                                      </p:cBhvr>
                                      <p:tavLst>
                                        <p:tav tm="0">
                                          <p:val>
                                            <p:strVal val="#ppt_x"/>
                                          </p:val>
                                        </p:tav>
                                        <p:tav tm="100000">
                                          <p:val>
                                            <p:strVal val="#ppt_x"/>
                                          </p:val>
                                        </p:tav>
                                      </p:tavLst>
                                    </p:anim>
                                    <p:anim calcmode="lin" valueType="num">
                                      <p:cBhvr>
                                        <p:cTn id="7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77" restart="whenNotActive" fill="hold" evtFilter="cancelBubble" nodeType="interactiveSeq">
                <p:stCondLst>
                  <p:cond evt="onClick" delay="0">
                    <p:tgtEl>
                      <p:spTgt spid="9"/>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42" presetClass="entr" presetSubtype="0"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1000"/>
                                        <p:tgtEl>
                                          <p:spTgt spid="17"/>
                                        </p:tgtEl>
                                      </p:cBhvr>
                                    </p:animEffect>
                                    <p:anim calcmode="lin" valueType="num">
                                      <p:cBhvr>
                                        <p:cTn id="86" dur="1000" fill="hold"/>
                                        <p:tgtEl>
                                          <p:spTgt spid="17"/>
                                        </p:tgtEl>
                                        <p:attrNameLst>
                                          <p:attrName>ppt_x</p:attrName>
                                        </p:attrNameLst>
                                      </p:cBhvr>
                                      <p:tavLst>
                                        <p:tav tm="0">
                                          <p:val>
                                            <p:strVal val="#ppt_x"/>
                                          </p:val>
                                        </p:tav>
                                        <p:tav tm="100000">
                                          <p:val>
                                            <p:strVal val="#ppt_x"/>
                                          </p:val>
                                        </p:tav>
                                      </p:tavLst>
                                    </p:anim>
                                    <p:anim calcmode="lin" valueType="num">
                                      <p:cBhvr>
                                        <p:cTn id="87" dur="1000" fill="hold"/>
                                        <p:tgtEl>
                                          <p:spTgt spid="17"/>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fade">
                                      <p:cBhvr>
                                        <p:cTn id="90" dur="1000"/>
                                        <p:tgtEl>
                                          <p:spTgt spid="11"/>
                                        </p:tgtEl>
                                      </p:cBhvr>
                                    </p:animEffect>
                                    <p:anim calcmode="lin" valueType="num">
                                      <p:cBhvr>
                                        <p:cTn id="91" dur="1000" fill="hold"/>
                                        <p:tgtEl>
                                          <p:spTgt spid="11"/>
                                        </p:tgtEl>
                                        <p:attrNameLst>
                                          <p:attrName>ppt_x</p:attrName>
                                        </p:attrNameLst>
                                      </p:cBhvr>
                                      <p:tavLst>
                                        <p:tav tm="0">
                                          <p:val>
                                            <p:strVal val="#ppt_x"/>
                                          </p:val>
                                        </p:tav>
                                        <p:tav tm="100000">
                                          <p:val>
                                            <p:strVal val="#ppt_x"/>
                                          </p:val>
                                        </p:tav>
                                      </p:tavLst>
                                    </p:anim>
                                    <p:anim calcmode="lin" valueType="num">
                                      <p:cBhvr>
                                        <p:cTn id="9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childTnLst>
        </p:cTn>
      </p:par>
    </p:tnLst>
    <p:bldLst>
      <p:bldP spid="10" grpId="0" animBg="1"/>
      <p:bldP spid="11" grpId="0" animBg="1"/>
      <p:bldP spid="12" grpId="0" animBg="1"/>
      <p:bldP spid="13" grpId="0" animBg="1"/>
      <p:bldP spid="14" grpId="0" animBg="1"/>
      <p:bldP spid="15" grpId="0" animBg="1"/>
      <p:bldP spid="16" grpId="0"/>
      <p:bldP spid="17" grpId="0"/>
      <p:bldP spid="18" grpId="0"/>
      <p:bldP spid="20"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1101" y="121321"/>
            <a:ext cx="7772400" cy="1470025"/>
          </a:xfrm>
        </p:spPr>
        <p:txBody>
          <a:bodyPr/>
          <a:lstStyle/>
          <a:p>
            <a:r>
              <a:rPr lang="en-US" dirty="0" err="1" smtClean="0">
                <a:solidFill>
                  <a:srgbClr val="FF0000"/>
                </a:solidFill>
                <a:latin typeface="Times New Roman" panose="02020603050405020304" pitchFamily="18" charset="0"/>
                <a:cs typeface="Times New Roman" panose="02020603050405020304" pitchFamily="18" charset="0"/>
              </a:rPr>
              <a:t>Hoạt</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động</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nhóm</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70456" y="1591346"/>
            <a:ext cx="8603088" cy="1752600"/>
          </a:xfrm>
        </p:spPr>
        <p:txBody>
          <a:bodyPr>
            <a:normAutofit fontScale="92500"/>
          </a:bodyPr>
          <a:lstStyle/>
          <a:p>
            <a:pPr algn="l"/>
            <a:r>
              <a:rPr lang="en-US" sz="3500" dirty="0">
                <a:solidFill>
                  <a:schemeClr val="tx1"/>
                </a:solidFill>
                <a:latin typeface="Times New Roman" panose="02020603050405020304" pitchFamily="18" charset="0"/>
                <a:cs typeface="Times New Roman" panose="02020603050405020304" pitchFamily="18" charset="0"/>
              </a:rPr>
              <a:t>Đ</a:t>
            </a:r>
            <a:r>
              <a:rPr lang="vi-VN" sz="3500" dirty="0" smtClean="0">
                <a:solidFill>
                  <a:schemeClr val="tx1"/>
                </a:solidFill>
                <a:latin typeface="Times New Roman" panose="02020603050405020304" pitchFamily="18" charset="0"/>
                <a:cs typeface="Times New Roman" panose="02020603050405020304" pitchFamily="18" charset="0"/>
              </a:rPr>
              <a:t>ọc </a:t>
            </a:r>
            <a:r>
              <a:rPr lang="vi-VN" sz="3500" dirty="0">
                <a:solidFill>
                  <a:schemeClr val="tx1"/>
                </a:solidFill>
                <a:latin typeface="Times New Roman" panose="02020603050405020304" pitchFamily="18" charset="0"/>
                <a:cs typeface="Times New Roman" panose="02020603050405020304" pitchFamily="18" charset="0"/>
              </a:rPr>
              <a:t>SGK </a:t>
            </a:r>
            <a:r>
              <a:rPr lang="en-US" sz="3500" dirty="0" err="1">
                <a:solidFill>
                  <a:schemeClr val="tx1"/>
                </a:solidFill>
                <a:latin typeface="Times New Roman" panose="02020603050405020304" pitchFamily="18" charset="0"/>
                <a:cs typeface="Times New Roman" panose="02020603050405020304" pitchFamily="18" charset="0"/>
              </a:rPr>
              <a:t>vẽ</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các</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tia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phản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xạ</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của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các</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tia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sáng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tới</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trong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hình</a:t>
            </a:r>
            <a:r>
              <a:rPr lang="en-US" sz="3500" dirty="0">
                <a:solidFill>
                  <a:schemeClr val="tx1"/>
                </a:solidFill>
                <a:latin typeface="Times New Roman" panose="02020603050405020304" pitchFamily="18" charset="0"/>
                <a:cs typeface="Times New Roman" panose="02020603050405020304" pitchFamily="18" charset="0"/>
              </a:rPr>
              <a:t> 16.3 SGK, </a:t>
            </a:r>
            <a:r>
              <a:rPr lang="en-US" sz="3500" dirty="0" err="1">
                <a:solidFill>
                  <a:schemeClr val="tx1"/>
                </a:solidFill>
                <a:latin typeface="Times New Roman" panose="02020603050405020304" pitchFamily="18" charset="0"/>
                <a:cs typeface="Times New Roman" panose="02020603050405020304" pitchFamily="18" charset="0"/>
              </a:rPr>
              <a:t>nhận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xét</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về</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hướng</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của</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các</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tia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sáng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phản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xạ</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vẽ</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trong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hình</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và</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giải</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thích</a:t>
            </a:r>
            <a:r>
              <a:rPr lang="en-US" sz="3500" dirty="0" smtClean="0">
                <a:solidFill>
                  <a:schemeClr val="tx1"/>
                </a:solidFill>
                <a:latin typeface="Times New Roman" panose="02020603050405020304" pitchFamily="18" charset="0"/>
                <a:cs typeface="Times New Roman" panose="02020603050405020304" pitchFamily="18" charset="0"/>
              </a:rPr>
              <a:t>?</a:t>
            </a:r>
            <a:endParaRPr lang="en-US" sz="3500" dirty="0">
              <a:solidFill>
                <a:schemeClr val="tx1"/>
              </a:solidFill>
              <a:latin typeface="Times New Roman" panose="02020603050405020304" pitchFamily="18" charset="0"/>
              <a:cs typeface="Times New Roman" panose="02020603050405020304" pitchFamily="18" charset="0"/>
            </a:endParaRPr>
          </a:p>
          <a:p>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0462" t="7828" r="2735" b="4755"/>
          <a:stretch/>
        </p:blipFill>
        <p:spPr>
          <a:xfrm>
            <a:off x="441101" y="3464417"/>
            <a:ext cx="7852893" cy="3078051"/>
          </a:xfrm>
          <a:prstGeom prst="rect">
            <a:avLst/>
          </a:prstGeom>
        </p:spPr>
      </p:pic>
    </p:spTree>
    <p:extLst>
      <p:ext uri="{BB962C8B-B14F-4D97-AF65-F5344CB8AC3E}">
        <p14:creationId xmlns:p14="http://schemas.microsoft.com/office/powerpoint/2010/main" val="10521679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8441"/>
            <a:ext cx="7772400" cy="1470025"/>
          </a:xfrm>
        </p:spPr>
        <p:txBody>
          <a:bodyPr>
            <a:normAutofit/>
          </a:bodyPr>
          <a:lstStyle/>
          <a:p>
            <a:r>
              <a:rPr lang="en-US" sz="3600" b="1" dirty="0">
                <a:solidFill>
                  <a:srgbClr val="FF0000"/>
                </a:solidFill>
                <a:latin typeface="Times New Roman" panose="02020603050405020304" pitchFamily="18" charset="0"/>
                <a:cs typeface="Times New Roman" panose="02020603050405020304" pitchFamily="18" charset="0"/>
              </a:rPr>
              <a:t>III. </a:t>
            </a:r>
            <a:r>
              <a:rPr lang="en-US" sz="3600" b="1" dirty="0" err="1">
                <a:solidFill>
                  <a:srgbClr val="FF0000"/>
                </a:solidFill>
                <a:latin typeface="Times New Roman" panose="02020603050405020304" pitchFamily="18" charset="0"/>
                <a:cs typeface="Times New Roman" panose="02020603050405020304" pitchFamily="18" charset="0"/>
              </a:rPr>
              <a:t>Phản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khuếch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tán</a:t>
            </a:r>
            <a:r>
              <a:rPr lang="en-US" sz="3600" dirty="0">
                <a:solidFill>
                  <a:srgbClr val="FF0000"/>
                </a:solidFill>
                <a:latin typeface="Times New Roman" panose="02020603050405020304" pitchFamily="18" charset="0"/>
                <a:cs typeface="Times New Roman" panose="02020603050405020304" pitchFamily="18" charset="0"/>
              </a:rPr>
              <a:t/>
            </a:r>
            <a:br>
              <a:rPr lang="en-US" sz="3600" dirty="0">
                <a:solidFill>
                  <a:srgbClr val="FF0000"/>
                </a:solidFill>
                <a:latin typeface="Times New Roman" panose="02020603050405020304" pitchFamily="18" charset="0"/>
                <a:cs typeface="Times New Roman" panose="02020603050405020304" pitchFamily="18" charset="0"/>
              </a:rPr>
            </a:b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04" y="965915"/>
            <a:ext cx="8422783" cy="4031088"/>
          </a:xfrm>
          <a:prstGeom prst="rect">
            <a:avLst/>
          </a:prstGeom>
        </p:spPr>
      </p:pic>
      <p:sp>
        <p:nvSpPr>
          <p:cNvPr id="5" name="TextBox 4"/>
          <p:cNvSpPr txBox="1"/>
          <p:nvPr/>
        </p:nvSpPr>
        <p:spPr>
          <a:xfrm>
            <a:off x="344796" y="5161746"/>
            <a:ext cx="8799204" cy="954107"/>
          </a:xfrm>
          <a:prstGeom prst="rect">
            <a:avLst/>
          </a:prstGeom>
          <a:noFill/>
        </p:spPr>
        <p:txBody>
          <a:bodyPr wrap="none" rtlCol="0">
            <a:spAutoFit/>
          </a:bodyPr>
          <a:lstStyle/>
          <a:p>
            <a:pPr marL="285750" indent="-285750">
              <a:buFontTx/>
              <a:buChar char="-"/>
            </a:pP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xạ</a:t>
            </a:r>
            <a:r>
              <a:rPr lang="en-US" sz="2800" dirty="0" smtClean="0">
                <a:latin typeface="Times New Roman" panose="02020603050405020304" pitchFamily="18" charset="0"/>
                <a:cs typeface="Times New Roman" panose="02020603050405020304" pitchFamily="18" charset="0"/>
              </a:rPr>
              <a:t> ta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nhìn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tháy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endParaRPr lang="en-US" sz="2800" dirty="0" smtClean="0">
              <a:latin typeface="Times New Roman" panose="02020603050405020304" pitchFamily="18" charset="0"/>
              <a:cs typeface="Times New Roman" panose="02020603050405020304" pitchFamily="18" charset="0"/>
            </a:endParaRPr>
          </a:p>
          <a:p>
            <a:pPr marL="285750" indent="-285750">
              <a:buFontTx/>
              <a:buChar char="-"/>
            </a:pP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khuếch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tán</a:t>
            </a:r>
            <a:r>
              <a:rPr lang="en-US" sz="2800" dirty="0" smtClean="0">
                <a:latin typeface="Times New Roman" panose="02020603050405020304" pitchFamily="18" charset="0"/>
                <a:cs typeface="Times New Roman" panose="02020603050405020304" pitchFamily="18" charset="0"/>
              </a:rPr>
              <a:t> ta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nhìn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thấy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072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3334" y="1791654"/>
            <a:ext cx="8693240" cy="1815882"/>
          </a:xfrm>
          <a:prstGeom prst="rect">
            <a:avLst/>
          </a:prstGeom>
        </p:spPr>
        <p:txBody>
          <a:bodyPr wrap="square">
            <a:spAutoFit/>
          </a:bodyPr>
          <a:lstStyle/>
          <a:p>
            <a:pPr algn="just"/>
            <a:r>
              <a:rPr lang="vi-VN" sz="2800" u="sng" dirty="0" smtClean="0">
                <a:solidFill>
                  <a:srgbClr val="116AB1"/>
                </a:solidFill>
                <a:latin typeface="+mj-lt"/>
              </a:rPr>
              <a:t>Câu </a:t>
            </a:r>
            <a:r>
              <a:rPr lang="vi-VN" sz="2800" u="sng" dirty="0">
                <a:solidFill>
                  <a:srgbClr val="116AB1"/>
                </a:solidFill>
                <a:latin typeface="+mj-lt"/>
              </a:rPr>
              <a:t>trả lời:</a:t>
            </a:r>
            <a:r>
              <a:rPr lang="vi-VN" sz="2800" dirty="0">
                <a:latin typeface="+mj-lt"/>
              </a:rPr>
              <a:t>Ví dụ về phản xạ: ảnh của cây thông dưới mặt hồ lặng gió</a:t>
            </a:r>
          </a:p>
          <a:p>
            <a:pPr algn="just"/>
            <a:r>
              <a:rPr lang="vi-VN" sz="2800" dirty="0">
                <a:latin typeface="+mj-lt"/>
              </a:rPr>
              <a:t>Ví dụ về phản xạ khuếch tán: không thấy được ảnh của cây thông dưới mặt hồ khi có gió to làm mặt nước gợn sóng</a:t>
            </a:r>
          </a:p>
        </p:txBody>
      </p:sp>
      <p:sp>
        <p:nvSpPr>
          <p:cNvPr id="3" name="Rectangle 2"/>
          <p:cNvSpPr/>
          <p:nvPr/>
        </p:nvSpPr>
        <p:spPr>
          <a:xfrm>
            <a:off x="283334" y="1057558"/>
            <a:ext cx="7435049" cy="523220"/>
          </a:xfrm>
          <a:prstGeom prst="rect">
            <a:avLst/>
          </a:prstGeom>
        </p:spPr>
        <p:txBody>
          <a:bodyPr wrap="none">
            <a:spAutoFit/>
          </a:bodyPr>
          <a:lstStyle/>
          <a:p>
            <a:r>
              <a:rPr lang="vi-VN" sz="2800" dirty="0">
                <a:latin typeface="Times New Roman" panose="02020603050405020304" pitchFamily="18" charset="0"/>
                <a:cs typeface="Times New Roman" panose="02020603050405020304" pitchFamily="18" charset="0"/>
              </a:rPr>
              <a:t>Tìm thêm ví dụ về phản xạ và phản xạ khuếch tán.</a:t>
            </a:r>
          </a:p>
        </p:txBody>
      </p:sp>
    </p:spTree>
    <p:extLst>
      <p:ext uri="{BB962C8B-B14F-4D97-AF65-F5344CB8AC3E}">
        <p14:creationId xmlns:p14="http://schemas.microsoft.com/office/powerpoint/2010/main" val="88506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646" name="AutoShape 40"/>
          <p:cNvCxnSpPr>
            <a:cxnSpLocks noChangeShapeType="1"/>
            <a:stCxn id="171032" idx="3"/>
            <a:endCxn id="26645" idx="1"/>
          </p:cNvCxnSpPr>
          <p:nvPr/>
        </p:nvCxnSpPr>
        <p:spPr bwMode="auto">
          <a:xfrm>
            <a:off x="4448907" y="949890"/>
            <a:ext cx="2230991" cy="269621"/>
          </a:xfrm>
          <a:prstGeom prst="bentConnector3">
            <a:avLst>
              <a:gd name="adj1" fmla="val 50000"/>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71014" name="Text Box 6"/>
          <p:cNvSpPr txBox="1">
            <a:spLocks noChangeArrowheads="1"/>
          </p:cNvSpPr>
          <p:nvPr/>
        </p:nvSpPr>
        <p:spPr bwMode="auto">
          <a:xfrm>
            <a:off x="353755" y="2552858"/>
            <a:ext cx="1772835" cy="1384995"/>
          </a:xfrm>
          <a:prstGeom prst="rect">
            <a:avLst/>
          </a:prstGeom>
          <a:solidFill>
            <a:srgbClr val="FFC000"/>
          </a:solidFill>
          <a:ln w="28575">
            <a:solidFill>
              <a:srgbClr val="FF0000"/>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eaLnBrk="1" hangingPunct="1">
              <a:spcBef>
                <a:spcPct val="50000"/>
              </a:spcBef>
              <a:buFontTx/>
              <a:buNone/>
            </a:pPr>
            <a:r>
              <a:rPr lang="en-US" altLang="en-US" sz="2800" b="1" dirty="0" err="1" smtClean="0">
                <a:solidFill>
                  <a:srgbClr val="FF0000"/>
                </a:solidFill>
                <a:latin typeface="Times New Roman" panose="02020603050405020304" pitchFamily="18" charset="0"/>
                <a:cs typeface="Times New Roman" panose="02020603050405020304" pitchFamily="18" charset="0"/>
              </a:rPr>
              <a:t>Sự</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phản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xạ</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ánh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sáng</a:t>
            </a:r>
            <a:endParaRPr lang="en-US" altLang="en-US" sz="2800" b="1" dirty="0">
              <a:solidFill>
                <a:srgbClr val="FF0000"/>
              </a:solidFill>
              <a:latin typeface=".VnTimeH" panose="020B7200000000000000" pitchFamily="34" charset="0"/>
            </a:endParaRPr>
          </a:p>
        </p:txBody>
      </p:sp>
      <p:sp>
        <p:nvSpPr>
          <p:cNvPr id="171032" name="Text Box 24"/>
          <p:cNvSpPr txBox="1">
            <a:spLocks noChangeArrowheads="1"/>
          </p:cNvSpPr>
          <p:nvPr/>
        </p:nvSpPr>
        <p:spPr bwMode="auto">
          <a:xfrm>
            <a:off x="2259498" y="257392"/>
            <a:ext cx="2189409" cy="1384995"/>
          </a:xfrm>
          <a:prstGeom prst="rect">
            <a:avLst/>
          </a:prstGeom>
          <a:solidFill>
            <a:schemeClr val="accent1"/>
          </a:solidFill>
          <a:ln w="9525">
            <a:solidFill>
              <a:srgbClr val="FF9933"/>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en-US" altLang="en-US" sz="2800" dirty="0" err="1" smtClean="0">
                <a:solidFill>
                  <a:schemeClr val="tx1"/>
                </a:solidFill>
                <a:latin typeface="Times New Roman" panose="02020603050405020304" pitchFamily="18" charset="0"/>
                <a:cs typeface="Times New Roman" panose="02020603050405020304" pitchFamily="18" charset="0"/>
              </a:rPr>
              <a:t>Hiện</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tượng</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phản</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xạ</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ánh</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sáng</a:t>
            </a:r>
            <a:endParaRPr lang="en-US" altLang="en-US" sz="2800" dirty="0">
              <a:solidFill>
                <a:schemeClr val="tx1"/>
              </a:solidFill>
              <a:latin typeface="Times New Roman" panose="02020603050405020304" pitchFamily="18" charset="0"/>
              <a:cs typeface="Times New Roman" panose="02020603050405020304" pitchFamily="18" charset="0"/>
            </a:endParaRPr>
          </a:p>
        </p:txBody>
      </p:sp>
      <p:sp>
        <p:nvSpPr>
          <p:cNvPr id="26645" name="Text Box 32"/>
          <p:cNvSpPr txBox="1">
            <a:spLocks noChangeArrowheads="1"/>
          </p:cNvSpPr>
          <p:nvPr/>
        </p:nvSpPr>
        <p:spPr bwMode="auto">
          <a:xfrm>
            <a:off x="6679898" y="434681"/>
            <a:ext cx="2155009" cy="1569660"/>
          </a:xfrm>
          <a:prstGeom prst="rect">
            <a:avLst/>
          </a:prstGeom>
          <a:solidFill>
            <a:schemeClr val="tx2"/>
          </a:solidFill>
          <a:ln w="28575">
            <a:solidFill>
              <a:schemeClr val="accent2"/>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en-US" altLang="en-US" dirty="0" err="1" smtClean="0">
                <a:solidFill>
                  <a:schemeClr val="tx1"/>
                </a:solidFill>
                <a:latin typeface="Times New Roman" panose="02020603050405020304" pitchFamily="18" charset="0"/>
                <a:cs typeface="Times New Roman" panose="02020603050405020304" pitchFamily="18" charset="0"/>
              </a:rPr>
              <a:t>Khi</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ánh</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sáng</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truyền</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đến</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một</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bề</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mặt</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nhẵn</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bóng</a:t>
            </a:r>
            <a:r>
              <a:rPr lang="en-US" altLang="en-US" dirty="0" smtClean="0">
                <a:solidFill>
                  <a:schemeClr val="tx1"/>
                </a:solidFill>
                <a:latin typeface="Times New Roman" panose="02020603050405020304" pitchFamily="18" charset="0"/>
                <a:cs typeface="Times New Roman" panose="02020603050405020304" pitchFamily="18" charset="0"/>
              </a:rPr>
              <a:t> </a:t>
            </a:r>
            <a:endParaRPr lang="en-US" altLang="en-US" dirty="0">
              <a:solidFill>
                <a:schemeClr val="tx1"/>
              </a:solidFill>
              <a:latin typeface="Times New Roman" panose="02020603050405020304" pitchFamily="18" charset="0"/>
              <a:cs typeface="Times New Roman" panose="02020603050405020304" pitchFamily="18" charset="0"/>
            </a:endParaRPr>
          </a:p>
        </p:txBody>
      </p:sp>
      <p:sp>
        <p:nvSpPr>
          <p:cNvPr id="37" name="Text Box 32"/>
          <p:cNvSpPr txBox="1">
            <a:spLocks noChangeArrowheads="1"/>
          </p:cNvSpPr>
          <p:nvPr/>
        </p:nvSpPr>
        <p:spPr bwMode="auto">
          <a:xfrm>
            <a:off x="6714021" y="2339190"/>
            <a:ext cx="2155009" cy="2012859"/>
          </a:xfrm>
          <a:prstGeom prst="rect">
            <a:avLst/>
          </a:prstGeom>
          <a:solidFill>
            <a:schemeClr val="tx2"/>
          </a:solidFill>
          <a:ln w="28575">
            <a:solidFill>
              <a:schemeClr val="accent2"/>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lvl="0"/>
            <a:r>
              <a:rPr lang="en-US" dirty="0">
                <a:solidFill>
                  <a:schemeClr val="tx1"/>
                </a:solidFill>
                <a:latin typeface="Times New Roman" panose="02020603050405020304" pitchFamily="18" charset="0"/>
                <a:cs typeface="Times New Roman" panose="02020603050405020304" pitchFamily="18" charset="0"/>
              </a:rPr>
              <a:t>Tia </a:t>
            </a:r>
            <a:r>
              <a:rPr lang="en-US" dirty="0" err="1">
                <a:solidFill>
                  <a:schemeClr val="tx1"/>
                </a:solidFill>
                <a:latin typeface="Times New Roman" panose="02020603050405020304" pitchFamily="18" charset="0"/>
                <a:cs typeface="Times New Roman" panose="02020603050405020304" pitchFamily="18" charset="0"/>
              </a:rPr>
              <a:t>phản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xạ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nằm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trong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mặt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phẳng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tới</a:t>
            </a:r>
            <a:endParaRPr lang="en-US" dirty="0">
              <a:solidFill>
                <a:schemeClr val="tx1"/>
              </a:solidFill>
              <a:latin typeface="Times New Roman" panose="02020603050405020304" pitchFamily="18" charset="0"/>
              <a:cs typeface="Times New Roman" panose="02020603050405020304" pitchFamily="18" charset="0"/>
            </a:endParaRPr>
          </a:p>
          <a:p>
            <a:pPr lvl="0"/>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Góc</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phản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xạ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bằng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góc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tới</a:t>
            </a:r>
            <a:endParaRPr lang="en-US" dirty="0">
              <a:solidFill>
                <a:schemeClr val="tx1"/>
              </a:solidFill>
              <a:latin typeface="Times New Roman" panose="02020603050405020304" pitchFamily="18" charset="0"/>
              <a:cs typeface="Times New Roman" panose="02020603050405020304" pitchFamily="18" charset="0"/>
            </a:endParaRPr>
          </a:p>
        </p:txBody>
      </p:sp>
      <p:cxnSp>
        <p:nvCxnSpPr>
          <p:cNvPr id="38" name="AutoShape 40"/>
          <p:cNvCxnSpPr>
            <a:cxnSpLocks noChangeShapeType="1"/>
            <a:endCxn id="37" idx="1"/>
          </p:cNvCxnSpPr>
          <p:nvPr/>
        </p:nvCxnSpPr>
        <p:spPr bwMode="auto">
          <a:xfrm>
            <a:off x="4941038" y="2671389"/>
            <a:ext cx="1772983" cy="674231"/>
          </a:xfrm>
          <a:prstGeom prst="bentConnector3">
            <a:avLst>
              <a:gd name="adj1" fmla="val 50000"/>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9" name="AutoShape 40"/>
          <p:cNvCxnSpPr>
            <a:cxnSpLocks noChangeShapeType="1"/>
          </p:cNvCxnSpPr>
          <p:nvPr/>
        </p:nvCxnSpPr>
        <p:spPr bwMode="auto">
          <a:xfrm>
            <a:off x="4928226" y="4969563"/>
            <a:ext cx="1202118" cy="542595"/>
          </a:xfrm>
          <a:prstGeom prst="bentConnector3">
            <a:avLst>
              <a:gd name="adj1" fmla="val 50000"/>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40" name="Text Box 32"/>
          <p:cNvSpPr txBox="1">
            <a:spLocks noChangeArrowheads="1"/>
          </p:cNvSpPr>
          <p:nvPr/>
        </p:nvSpPr>
        <p:spPr bwMode="auto">
          <a:xfrm>
            <a:off x="6130344" y="4542662"/>
            <a:ext cx="2777516" cy="1938992"/>
          </a:xfrm>
          <a:prstGeom prst="rect">
            <a:avLst/>
          </a:prstGeom>
          <a:solidFill>
            <a:schemeClr val="tx2"/>
          </a:solidFill>
          <a:ln w="28575">
            <a:solidFill>
              <a:schemeClr val="accent2"/>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buNone/>
            </a:pPr>
            <a:r>
              <a:rPr lang="vi-VN" dirty="0">
                <a:solidFill>
                  <a:schemeClr val="tx1"/>
                </a:solidFill>
                <a:latin typeface="+mj-lt"/>
              </a:rPr>
              <a:t>là hiện tượng các tia sáng song song truyền đến bề mặt không nhẵn bị phản xạ theo mọi hướng</a:t>
            </a:r>
            <a:r>
              <a:rPr lang="vi-VN" dirty="0">
                <a:solidFill>
                  <a:schemeClr val="tx1"/>
                </a:solidFill>
              </a:rPr>
              <a:t>.</a:t>
            </a:r>
            <a:endParaRPr lang="en-US" dirty="0">
              <a:solidFill>
                <a:schemeClr val="tx1"/>
              </a:solidFill>
            </a:endParaRPr>
          </a:p>
        </p:txBody>
      </p:sp>
      <p:sp>
        <p:nvSpPr>
          <p:cNvPr id="45" name="Text Box 24"/>
          <p:cNvSpPr txBox="1">
            <a:spLocks noChangeArrowheads="1"/>
          </p:cNvSpPr>
          <p:nvPr/>
        </p:nvSpPr>
        <p:spPr bwMode="auto">
          <a:xfrm>
            <a:off x="2738816" y="2250186"/>
            <a:ext cx="2189409" cy="1384995"/>
          </a:xfrm>
          <a:prstGeom prst="rect">
            <a:avLst/>
          </a:prstGeom>
          <a:solidFill>
            <a:schemeClr val="accent1"/>
          </a:solidFill>
          <a:ln w="9525">
            <a:solidFill>
              <a:srgbClr val="FF9933"/>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en-US" altLang="en-US" sz="2800" dirty="0" err="1" smtClean="0">
                <a:solidFill>
                  <a:schemeClr val="tx1"/>
                </a:solidFill>
                <a:latin typeface="Times New Roman" panose="02020603050405020304" pitchFamily="18" charset="0"/>
                <a:cs typeface="Times New Roman" panose="02020603050405020304" pitchFamily="18" charset="0"/>
              </a:rPr>
              <a:t>Định</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luật</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phản</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xạ</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ánh</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sáng</a:t>
            </a:r>
            <a:endParaRPr lang="en-US" altLang="en-US" sz="2800" dirty="0">
              <a:solidFill>
                <a:schemeClr val="tx1"/>
              </a:solidFill>
              <a:latin typeface="Times New Roman" panose="02020603050405020304" pitchFamily="18" charset="0"/>
              <a:cs typeface="Times New Roman" panose="02020603050405020304" pitchFamily="18" charset="0"/>
            </a:endParaRPr>
          </a:p>
        </p:txBody>
      </p:sp>
      <p:sp>
        <p:nvSpPr>
          <p:cNvPr id="46" name="Text Box 24"/>
          <p:cNvSpPr txBox="1">
            <a:spLocks noChangeArrowheads="1"/>
          </p:cNvSpPr>
          <p:nvPr/>
        </p:nvSpPr>
        <p:spPr bwMode="auto">
          <a:xfrm>
            <a:off x="2777128" y="4202302"/>
            <a:ext cx="2189409" cy="954107"/>
          </a:xfrm>
          <a:prstGeom prst="rect">
            <a:avLst/>
          </a:prstGeom>
          <a:solidFill>
            <a:schemeClr val="accent1"/>
          </a:solidFill>
          <a:ln w="9525">
            <a:solidFill>
              <a:srgbClr val="FF9933"/>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en-US" altLang="en-US" sz="2800" dirty="0" err="1" smtClean="0">
                <a:solidFill>
                  <a:schemeClr val="tx1"/>
                </a:solidFill>
                <a:latin typeface="Times New Roman" panose="02020603050405020304" pitchFamily="18" charset="0"/>
                <a:cs typeface="Times New Roman" panose="02020603050405020304" pitchFamily="18" charset="0"/>
              </a:rPr>
              <a:t>Phản</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xạ</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khuếch</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tán</a:t>
            </a:r>
            <a:endParaRPr lang="en-US" altLang="en-US" sz="2800" dirty="0">
              <a:solidFill>
                <a:schemeClr val="tx1"/>
              </a:solidFill>
              <a:latin typeface="Times New Roman" panose="02020603050405020304" pitchFamily="18" charset="0"/>
              <a:cs typeface="Times New Roman" panose="02020603050405020304" pitchFamily="18" charset="0"/>
            </a:endParaRPr>
          </a:p>
        </p:txBody>
      </p:sp>
      <p:cxnSp>
        <p:nvCxnSpPr>
          <p:cNvPr id="18" name="Straight Arrow Connector 17"/>
          <p:cNvCxnSpPr>
            <a:stCxn id="171014" idx="3"/>
          </p:cNvCxnSpPr>
          <p:nvPr/>
        </p:nvCxnSpPr>
        <p:spPr>
          <a:xfrm flipV="1">
            <a:off x="2126590" y="1723945"/>
            <a:ext cx="539685" cy="152141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2144175" y="3100832"/>
            <a:ext cx="650352" cy="10976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171014" idx="3"/>
          </p:cNvCxnSpPr>
          <p:nvPr/>
        </p:nvCxnSpPr>
        <p:spPr>
          <a:xfrm>
            <a:off x="2126590" y="3245356"/>
            <a:ext cx="1041613" cy="98019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927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1014"/>
                                        </p:tgtEl>
                                        <p:attrNameLst>
                                          <p:attrName>style.visibility</p:attrName>
                                        </p:attrNameLst>
                                      </p:cBhvr>
                                      <p:to>
                                        <p:strVal val="visible"/>
                                      </p:to>
                                    </p:set>
                                    <p:animEffect transition="in" filter="barn(inVertical)">
                                      <p:cBhvr>
                                        <p:cTn id="7" dur="500"/>
                                        <p:tgtEl>
                                          <p:spTgt spid="1710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1032"/>
                                        </p:tgtEl>
                                        <p:attrNameLst>
                                          <p:attrName>style.visibility</p:attrName>
                                        </p:attrNameLst>
                                      </p:cBhvr>
                                      <p:to>
                                        <p:strVal val="visible"/>
                                      </p:to>
                                    </p:set>
                                    <p:animEffect transition="in" filter="wipe(down)">
                                      <p:cBhvr>
                                        <p:cTn id="12" dur="500"/>
                                        <p:tgtEl>
                                          <p:spTgt spid="1710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down)">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circle(in)">
                                      <p:cBhvr>
                                        <p:cTn id="22" dur="2000"/>
                                        <p:tgtEl>
                                          <p:spTgt spid="46"/>
                                        </p:tgtEl>
                                      </p:cBhvr>
                                    </p:animEffect>
                                  </p:childTnLst>
                                </p:cTn>
                              </p:par>
                              <p:par>
                                <p:cTn id="23" presetID="2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down)">
                                      <p:cBhvr>
                                        <p:cTn id="28" dur="500"/>
                                        <p:tgtEl>
                                          <p:spTgt spid="52"/>
                                        </p:tgtEl>
                                      </p:cBhvr>
                                    </p:animEffect>
                                  </p:childTnLst>
                                </p:cTn>
                              </p:par>
                              <p:par>
                                <p:cTn id="29" presetID="6" presetClass="entr" presetSubtype="16"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circle(in)">
                                      <p:cBhvr>
                                        <p:cTn id="31" dur="20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6646"/>
                                        </p:tgtEl>
                                        <p:attrNameLst>
                                          <p:attrName>style.visibility</p:attrName>
                                        </p:attrNameLst>
                                      </p:cBhvr>
                                      <p:to>
                                        <p:strVal val="visible"/>
                                      </p:to>
                                    </p:set>
                                    <p:animEffect transition="in" filter="barn(inVertical)">
                                      <p:cBhvr>
                                        <p:cTn id="36" dur="500"/>
                                        <p:tgtEl>
                                          <p:spTgt spid="2664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645"/>
                                        </p:tgtEl>
                                        <p:attrNameLst>
                                          <p:attrName>style.visibility</p:attrName>
                                        </p:attrNameLst>
                                      </p:cBhvr>
                                      <p:to>
                                        <p:strVal val="visible"/>
                                      </p:to>
                                    </p:set>
                                    <p:animEffect transition="in" filter="barn(inVertical)">
                                      <p:cBhvr>
                                        <p:cTn id="39" dur="500"/>
                                        <p:tgtEl>
                                          <p:spTgt spid="2664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down)">
                                      <p:cBhvr>
                                        <p:cTn id="44" dur="500"/>
                                        <p:tgtEl>
                                          <p:spTgt spid="3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circle(in)">
                                      <p:cBhvr>
                                        <p:cTn id="52" dur="2000"/>
                                        <p:tgtEl>
                                          <p:spTgt spid="39"/>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circle(in)">
                                      <p:cBhvr>
                                        <p:cTn id="55"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4" grpId="0" animBg="1"/>
      <p:bldP spid="171032" grpId="0" animBg="1"/>
      <p:bldP spid="26645" grpId="0" animBg="1"/>
      <p:bldP spid="37" grpId="0" animBg="1"/>
      <p:bldP spid="40" grpId="0" animBg="1"/>
      <p:bldP spid="45" grpId="0" animBg="1"/>
      <p:bldP spid="4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NTER1">
            <a:hlinkClick r:id="rId7" action="ppaction://hlinksldjump" tooltip="Nhấn Enter">
              <a:snd r:embed="rId8" name="push.wav"/>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6632" y="5748337"/>
            <a:ext cx="635794"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AutoShape 3"/>
          <p:cNvSpPr>
            <a:spLocks noChangeArrowheads="1"/>
          </p:cNvSpPr>
          <p:nvPr/>
        </p:nvSpPr>
        <p:spPr bwMode="auto">
          <a:xfrm>
            <a:off x="1371600" y="1028700"/>
            <a:ext cx="6400800" cy="479107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grpSp>
        <p:nvGrpSpPr>
          <p:cNvPr id="2052" name="Group 4"/>
          <p:cNvGrpSpPr>
            <a:grpSpLocks/>
          </p:cNvGrpSpPr>
          <p:nvPr/>
        </p:nvGrpSpPr>
        <p:grpSpPr bwMode="auto">
          <a:xfrm>
            <a:off x="1809750" y="4886325"/>
            <a:ext cx="5505450" cy="771525"/>
            <a:chOff x="560" y="3384"/>
            <a:chExt cx="4624" cy="648"/>
          </a:xfrm>
        </p:grpSpPr>
        <p:pic>
          <p:nvPicPr>
            <p:cNvPr id="2063" name="Picture 5" descr="4408"/>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48" y="3646"/>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6" descr="463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800" y="356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7" descr="boo7"/>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descr="email00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384" y="3591"/>
              <a:ext cx="640"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et5"/>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376" y="3384"/>
              <a:ext cx="365"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glob_anm"/>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080"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ani53"/>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416" y="3472"/>
              <a:ext cx="25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12" descr="mu37"/>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789"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53" name="Group 13"/>
          <p:cNvGrpSpPr>
            <a:grpSpLocks/>
          </p:cNvGrpSpPr>
          <p:nvPr/>
        </p:nvGrpSpPr>
        <p:grpSpPr bwMode="auto">
          <a:xfrm>
            <a:off x="1370410" y="1085850"/>
            <a:ext cx="6375797" cy="1428750"/>
            <a:chOff x="191" y="192"/>
            <a:chExt cx="5355" cy="1200"/>
          </a:xfrm>
        </p:grpSpPr>
        <p:pic>
          <p:nvPicPr>
            <p:cNvPr id="2059" name="Picture 14" descr="an30"/>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112" y="192"/>
              <a:ext cx="1392"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5" descr="33"/>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216" y="1344"/>
              <a:ext cx="532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6" descr="13"/>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rot="720688">
              <a:off x="191" y="696"/>
              <a:ext cx="18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7" descr="13"/>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rot="20830273" flipH="1">
              <a:off x="3818" y="681"/>
              <a:ext cx="17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66" name="WordArt 18"/>
          <p:cNvSpPr>
            <a:spLocks noChangeArrowheads="1" noChangeShapeType="1" noTextEdit="1"/>
          </p:cNvSpPr>
          <p:nvPr/>
        </p:nvSpPr>
        <p:spPr bwMode="auto">
          <a:xfrm>
            <a:off x="2456797" y="3572693"/>
            <a:ext cx="4516460" cy="827857"/>
          </a:xfrm>
          <a:prstGeom prst="rect">
            <a:avLst/>
          </a:prstGeom>
        </p:spPr>
        <p:txBody>
          <a:bodyPr wrap="none" fromWordArt="1">
            <a:prstTxWarp prst="textPlain">
              <a:avLst>
                <a:gd name="adj" fmla="val 50000"/>
              </a:avLst>
            </a:prstTxWarp>
          </a:bodyPr>
          <a:lstStyle/>
          <a:p>
            <a:r>
              <a:rPr lang="en-US" sz="27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CHUÔNG 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067" name="Text Box 19"/>
          <p:cNvSpPr txBox="1">
            <a:spLocks noChangeArrowheads="1"/>
          </p:cNvSpPr>
          <p:nvPr/>
        </p:nvSpPr>
        <p:spPr bwMode="auto">
          <a:xfrm>
            <a:off x="1943100" y="2628900"/>
            <a:ext cx="52006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sz="3300"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TRÒ CHƠI</a:t>
            </a:r>
            <a:endParaRPr lang="en-US" sz="3300"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2068" name="8. Ket thuc cau hoi.wav">
            <a:hlinkClick r:id="" action="ppaction://media"/>
          </p:cNvPr>
          <p:cNvPicPr>
            <a:picLocks noRot="1" noChangeAspect="1" noChangeArrowheads="1"/>
          </p:cNvPicPr>
          <p:nvPr>
            <a:audioFile r:link="rId1"/>
          </p:nvPr>
        </p:nvPicPr>
        <p:blipFill>
          <a:blip r:embed="rId21">
            <a:extLst>
              <a:ext uri="{28A0092B-C50C-407E-A947-70E740481C1C}">
                <a14:useLocalDpi xmlns:a14="http://schemas.microsoft.com/office/drawing/2010/main" val="0"/>
              </a:ext>
            </a:extLst>
          </a:blip>
          <a:srcRect/>
          <a:stretch>
            <a:fillRect/>
          </a:stretch>
        </p:blipFill>
        <p:spPr bwMode="auto">
          <a:xfrm>
            <a:off x="1257300" y="857250"/>
            <a:ext cx="571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beep1390.wav">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21">
            <a:extLst>
              <a:ext uri="{28A0092B-C50C-407E-A947-70E740481C1C}">
                <a14:useLocalDpi xmlns:a14="http://schemas.microsoft.com/office/drawing/2010/main" val="0"/>
              </a:ext>
            </a:extLst>
          </a:blip>
          <a:srcRect/>
          <a:stretch>
            <a:fillRect/>
          </a:stretch>
        </p:blipFill>
        <p:spPr bwMode="auto">
          <a:xfrm>
            <a:off x="1143000" y="857250"/>
            <a:ext cx="571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chaomung.wav">
            <a:hlinkClick r:id="" action="ppaction://media"/>
          </p:cNvPr>
          <p:cNvPicPr>
            <a:picLocks noRot="1" noChangeAspect="1" noChangeArrowheads="1"/>
          </p:cNvPicPr>
          <p:nvPr>
            <a:audioFile r:link="rId4"/>
          </p:nvPr>
        </p:nvPicPr>
        <p:blipFill>
          <a:blip r:embed="rId21">
            <a:extLst>
              <a:ext uri="{28A0092B-C50C-407E-A947-70E740481C1C}">
                <a14:useLocalDpi xmlns:a14="http://schemas.microsoft.com/office/drawing/2010/main" val="0"/>
              </a:ext>
            </a:extLst>
          </a:blip>
          <a:srcRect/>
          <a:stretch>
            <a:fillRect/>
          </a:stretch>
        </p:blipFill>
        <p:spPr bwMode="auto">
          <a:xfrm>
            <a:off x="1143000" y="5486400"/>
            <a:ext cx="571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57825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p:cTn id="7" dur="3000" fill="hold"/>
                                        <p:tgtEl>
                                          <p:spTgt spid="2067"/>
                                        </p:tgtEl>
                                        <p:attrNameLst>
                                          <p:attrName>ppt_w</p:attrName>
                                        </p:attrNameLst>
                                      </p:cBhvr>
                                      <p:tavLst>
                                        <p:tav tm="0">
                                          <p:val>
                                            <p:fltVal val="0"/>
                                          </p:val>
                                        </p:tav>
                                        <p:tav tm="100000">
                                          <p:val>
                                            <p:strVal val="#ppt_w"/>
                                          </p:val>
                                        </p:tav>
                                      </p:tavLst>
                                    </p:anim>
                                    <p:anim calcmode="lin" valueType="num">
                                      <p:cBhvr>
                                        <p:cTn id="8" dur="3000" fill="hold"/>
                                        <p:tgtEl>
                                          <p:spTgt spid="20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6" name="khoi dong.wav"/>
                                        </p:tgtEl>
                                      </p:cMediaNode>
                                    </p:audio>
                                  </p:subTnLst>
                                </p:cTn>
                              </p:par>
                            </p:childTnLst>
                          </p:cTn>
                        </p:par>
                        <p:par>
                          <p:cTn id="9" fill="hold" nodeType="afterGroup">
                            <p:stCondLst>
                              <p:cond delay="3000"/>
                            </p:stCondLst>
                            <p:childTnLst>
                              <p:par>
                                <p:cTn id="10" presetID="51" presetClass="entr" presetSubtype="0" fill="hold" grpId="0" nodeType="afterEffect">
                                  <p:stCondLst>
                                    <p:cond delay="2000"/>
                                  </p:stCondLst>
                                  <p:childTnLst>
                                    <p:set>
                                      <p:cBhvr>
                                        <p:cTn id="11" dur="1" fill="hold">
                                          <p:stCondLst>
                                            <p:cond delay="0"/>
                                          </p:stCondLst>
                                        </p:cTn>
                                        <p:tgtEl>
                                          <p:spTgt spid="2066"/>
                                        </p:tgtEl>
                                        <p:attrNameLst>
                                          <p:attrName>style.visibility</p:attrName>
                                        </p:attrNameLst>
                                      </p:cBhvr>
                                      <p:to>
                                        <p:strVal val="visible"/>
                                      </p:to>
                                    </p:set>
                                    <p:animEffect transition="in" filter="fade">
                                      <p:cBhvr>
                                        <p:cTn id="12" dur="1155" decel="100000"/>
                                        <p:tgtEl>
                                          <p:spTgt spid="2066"/>
                                        </p:tgtEl>
                                      </p:cBhvr>
                                    </p:animEffect>
                                    <p:animScale>
                                      <p:cBhvr>
                                        <p:cTn id="13" dur="1155" decel="100000"/>
                                        <p:tgtEl>
                                          <p:spTgt spid="2066"/>
                                        </p:tgtEl>
                                      </p:cBhvr>
                                      <p:from x="10000" y="10000"/>
                                      <p:to x="200000" y="450000"/>
                                    </p:animScale>
                                    <p:animScale>
                                      <p:cBhvr>
                                        <p:cTn id="14" dur="1845" accel="100000" fill="hold">
                                          <p:stCondLst>
                                            <p:cond delay="1155"/>
                                          </p:stCondLst>
                                        </p:cTn>
                                        <p:tgtEl>
                                          <p:spTgt spid="2066"/>
                                        </p:tgtEl>
                                      </p:cBhvr>
                                      <p:from x="200000" y="450000"/>
                                      <p:to x="100000" y="100000"/>
                                    </p:animScale>
                                    <p:set>
                                      <p:cBhvr>
                                        <p:cTn id="15" dur="1155" fill="hold"/>
                                        <p:tgtEl>
                                          <p:spTgt spid="2066"/>
                                        </p:tgtEl>
                                        <p:attrNameLst>
                                          <p:attrName>ppt_x</p:attrName>
                                        </p:attrNameLst>
                                      </p:cBhvr>
                                      <p:to>
                                        <p:strVal val="(0.5)"/>
                                      </p:to>
                                    </p:set>
                                    <p:anim from="(0.5)" to="(#ppt_x)" calcmode="lin" valueType="num">
                                      <p:cBhvr>
                                        <p:cTn id="16" dur="1845" accel="100000" fill="hold">
                                          <p:stCondLst>
                                            <p:cond delay="1155"/>
                                          </p:stCondLst>
                                        </p:cTn>
                                        <p:tgtEl>
                                          <p:spTgt spid="2066"/>
                                        </p:tgtEl>
                                        <p:attrNameLst>
                                          <p:attrName>ppt_x</p:attrName>
                                        </p:attrNameLst>
                                      </p:cBhvr>
                                    </p:anim>
                                    <p:set>
                                      <p:cBhvr>
                                        <p:cTn id="17" dur="1155" fill="hold"/>
                                        <p:tgtEl>
                                          <p:spTgt spid="2066"/>
                                        </p:tgtEl>
                                        <p:attrNameLst>
                                          <p:attrName>ppt_y</p:attrName>
                                        </p:attrNameLst>
                                      </p:cBhvr>
                                      <p:to>
                                        <p:strVal val="(#ppt_y+0.4)"/>
                                      </p:to>
                                    </p:set>
                                    <p:anim from="(#ppt_y+0.4)" to="(#ppt_y)" calcmode="lin" valueType="num">
                                      <p:cBhvr>
                                        <p:cTn id="18" dur="1845" accel="100000" fill="hold">
                                          <p:stCondLst>
                                            <p:cond delay="1155"/>
                                          </p:stCondLst>
                                        </p:cTn>
                                        <p:tgtEl>
                                          <p:spTgt spid="206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06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1376" fill="hold"/>
                                        <p:tgtEl>
                                          <p:spTgt spid="2068"/>
                                        </p:tgtEl>
                                      </p:cBhvr>
                                    </p:cmd>
                                  </p:childTnLst>
                                </p:cTn>
                              </p:par>
                            </p:childTnLst>
                          </p:cTn>
                        </p:par>
                      </p:childTnLst>
                    </p:cTn>
                  </p:par>
                </p:childTnLst>
              </p:cTn>
              <p:nextCondLst>
                <p:cond evt="onClick" delay="0">
                  <p:tgtEl>
                    <p:spTgt spid="2068"/>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2068"/>
                </p:tgtEl>
              </p:cMediaNode>
            </p:audio>
            <p:seq concurrent="1" nextAc="seek">
              <p:cTn id="25" restart="whenNotActive" fill="hold" evtFilter="cancelBubble" nodeType="interactiveSeq">
                <p:stCondLst>
                  <p:cond evt="onClick" delay="0">
                    <p:tgtEl>
                      <p:spTgt spid="206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mediacall" presetSubtype="0" fill="hold" nodeType="clickEffect">
                                  <p:stCondLst>
                                    <p:cond delay="0"/>
                                  </p:stCondLst>
                                  <p:childTnLst>
                                    <p:cmd type="call" cmd="playFrom(0.0)">
                                      <p:cBhvr>
                                        <p:cTn id="29" dur="104" fill="hold"/>
                                        <p:tgtEl>
                                          <p:spTgt spid="2069"/>
                                        </p:tgtEl>
                                      </p:cBhvr>
                                    </p:cmd>
                                  </p:childTnLst>
                                </p:cTn>
                              </p:par>
                            </p:childTnLst>
                          </p:cTn>
                        </p:par>
                      </p:childTnLst>
                    </p:cTn>
                  </p:par>
                </p:childTnLst>
              </p:cTn>
              <p:nextCondLst>
                <p:cond evt="onClick" delay="0">
                  <p:tgtEl>
                    <p:spTgt spid="2069"/>
                  </p:tgtEl>
                </p:cond>
              </p:nextCondLst>
            </p:seq>
            <p:audio>
              <p:cMediaNode>
                <p:cTn id="30" fill="hold" display="0">
                  <p:stCondLst>
                    <p:cond delay="indefinite"/>
                  </p:stCondLst>
                  <p:endCondLst>
                    <p:cond evt="onNext" delay="0">
                      <p:tgtEl>
                        <p:sldTgt/>
                      </p:tgtEl>
                    </p:cond>
                    <p:cond evt="onPrev" delay="0">
                      <p:tgtEl>
                        <p:sldTgt/>
                      </p:tgtEl>
                    </p:cond>
                    <p:cond evt="onStopAudio" delay="0">
                      <p:tgtEl>
                        <p:sldTgt/>
                      </p:tgtEl>
                    </p:cond>
                  </p:endCondLst>
                </p:cTn>
                <p:tgtEl>
                  <p:spTgt spid="2069"/>
                </p:tgtEl>
              </p:cMediaNode>
            </p:audio>
            <p:seq concurrent="1" nextAc="seek">
              <p:cTn id="31" restart="whenNotActive" fill="hold" evtFilter="cancelBubble" nodeType="interactiveSeq">
                <p:stCondLst>
                  <p:cond evt="onClick" delay="0">
                    <p:tgtEl>
                      <p:spTgt spid="2071"/>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mediacall" presetSubtype="0" fill="hold" nodeType="clickEffect">
                                  <p:stCondLst>
                                    <p:cond delay="0"/>
                                  </p:stCondLst>
                                  <p:childTnLst>
                                    <p:cmd type="call" cmd="playFrom(0.0)">
                                      <p:cBhvr>
                                        <p:cTn id="35" dur="2460" fill="hold"/>
                                        <p:tgtEl>
                                          <p:spTgt spid="2071"/>
                                        </p:tgtEl>
                                      </p:cBhvr>
                                    </p:cmd>
                                  </p:childTnLst>
                                </p:cTn>
                              </p:par>
                            </p:childTnLst>
                          </p:cTn>
                        </p:par>
                      </p:childTnLst>
                    </p:cTn>
                  </p:par>
                </p:childTnLst>
              </p:cTn>
              <p:nextCondLst>
                <p:cond evt="onClick" delay="0">
                  <p:tgtEl>
                    <p:spTgt spid="2071"/>
                  </p:tgtEl>
                </p:cond>
              </p:nextCondLst>
            </p:seq>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2071"/>
                </p:tgtEl>
              </p:cMediaNode>
            </p:audio>
            <p:seq concurrent="1" nextAc="seek">
              <p:cTn id="37" restart="whenNotActive" fill="hold" evtFilter="cancelBubble" nodeType="interactiveSeq">
                <p:stCondLst>
                  <p:cond evt="onClick" delay="0">
                    <p:tgtEl>
                      <p:spTgt spid="2050"/>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2050"/>
                                        </p:tgtEl>
                                      </p:cBhvr>
                                    </p:animEffect>
                                    <p:animScale>
                                      <p:cBhvr>
                                        <p:cTn id="42" dur="250" autoRev="1" fill="hold"/>
                                        <p:tgtEl>
                                          <p:spTgt spid="2050"/>
                                        </p:tgtEl>
                                      </p:cBhvr>
                                      <p:by x="105000" y="105000"/>
                                    </p:animScale>
                                  </p:childTnLst>
                                </p:cTn>
                              </p:par>
                            </p:childTnLst>
                          </p:cTn>
                        </p:par>
                      </p:childTnLst>
                    </p:cTn>
                  </p:par>
                </p:childTnLst>
              </p:cTn>
              <p:nextCondLst>
                <p:cond evt="onClick" delay="0">
                  <p:tgtEl>
                    <p:spTgt spid="2050"/>
                  </p:tgtEl>
                </p:cond>
              </p:nextCondLst>
            </p:seq>
          </p:childTnLst>
        </p:cTn>
      </p:par>
    </p:tnLst>
    <p:bldLst>
      <p:bldP spid="2066" grpId="0" animBg="1"/>
      <p:bldP spid="206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latin typeface="Times New Roman" panose="02020603050405020304" pitchFamily="18" charset="0"/>
                <a:cs typeface="Times New Roman" panose="02020603050405020304" pitchFamily="18" charset="0"/>
              </a:rPr>
              <a:t>Trò</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chơi</a:t>
            </a:r>
            <a:r>
              <a:rPr lang="en-US" b="1" dirty="0">
                <a:latin typeface="Times New Roman" panose="02020603050405020304" pitchFamily="18" charset="0"/>
                <a:cs typeface="Times New Roman" panose="02020603050405020304" pitchFamily="18" charset="0"/>
              </a:rPr>
              <a:t> </a:t>
            </a:r>
            <a:r>
              <a:rPr lang="en-US" b="1" dirty="0">
                <a:solidFill>
                  <a:srgbClr val="FF0000"/>
                </a:solidFill>
                <a:latin typeface="Times New Roman" panose="02020603050405020304" pitchFamily="18" charset="0"/>
                <a:cs typeface="Times New Roman" panose="02020603050405020304" pitchFamily="18" charset="0"/>
              </a:rPr>
              <a:t>"RUNG CHUÔNG VÀNG"</a:t>
            </a:r>
          </a:p>
        </p:txBody>
      </p:sp>
      <p:sp>
        <p:nvSpPr>
          <p:cNvPr id="3" name="Content Placeholder 2"/>
          <p:cNvSpPr>
            <a:spLocks noGrp="1"/>
          </p:cNvSpPr>
          <p:nvPr>
            <p:ph idx="1"/>
          </p:nvPr>
        </p:nvSpPr>
        <p:spPr/>
        <p:txBody>
          <a:bodyPr/>
          <a:lstStyle/>
          <a:p>
            <a:pPr marL="0" indent="0">
              <a:buNone/>
            </a:pPr>
            <a:r>
              <a:rPr lang="en-US" dirty="0" err="1" smtClean="0">
                <a:latin typeface="Times New Roman" panose="02020603050405020304" pitchFamily="18" charset="0"/>
                <a:cs typeface="Times New Roman" panose="02020603050405020304" pitchFamily="18" charset="0"/>
              </a:rPr>
              <a:t>Luât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chơi</a:t>
            </a:r>
            <a:r>
              <a:rPr lang="en-US" dirty="0" smtClean="0">
                <a:latin typeface="Times New Roman" panose="02020603050405020304" pitchFamily="18" charset="0"/>
                <a:cs typeface="Times New Roman" panose="02020603050405020304" pitchFamily="18" charset="0"/>
              </a:rPr>
              <a:t>:</a:t>
            </a:r>
          </a:p>
          <a:p>
            <a:pPr marL="0" indent="0">
              <a:buNone/>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6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10s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Sau</a:t>
            </a:r>
            <a:r>
              <a:rPr lang="en-US" dirty="0" smtClean="0">
                <a:latin typeface="Times New Roman" panose="02020603050405020304" pitchFamily="18" charset="0"/>
                <a:cs typeface="Times New Roman" panose="02020603050405020304" pitchFamily="18" charset="0"/>
              </a:rPr>
              <a:t> 10s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1770932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p:cNvSpPr>
            <a:spLocks noChangeArrowheads="1"/>
          </p:cNvSpPr>
          <p:nvPr/>
        </p:nvSpPr>
        <p:spPr bwMode="auto">
          <a:xfrm>
            <a:off x="1037286" y="736195"/>
            <a:ext cx="6400800" cy="479107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3075" name="Picture 3" descr="an3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16274" y="1095510"/>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3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65861" y="195299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WordArt 5">
            <a:hlinkClick r:id="" action="ppaction://noaction"/>
          </p:cNvPr>
          <p:cNvSpPr>
            <a:spLocks noChangeArrowheads="1" noChangeShapeType="1" noTextEdit="1"/>
          </p:cNvSpPr>
          <p:nvPr/>
        </p:nvSpPr>
        <p:spPr bwMode="auto">
          <a:xfrm>
            <a:off x="2881112" y="857798"/>
            <a:ext cx="3886200" cy="875469"/>
          </a:xfrm>
          <a:prstGeom prst="rect">
            <a:avLst/>
          </a:prstGeom>
        </p:spPr>
        <p:txBody>
          <a:bodyPr wrap="none" fromWordArt="1">
            <a:prstTxWarp prst="textPlain">
              <a:avLst>
                <a:gd name="adj" fmla="val 50000"/>
              </a:avLst>
            </a:prstTxWarp>
          </a:bodyPr>
          <a:lstStyle/>
          <a:p>
            <a:r>
              <a:rPr lang="en-US" sz="27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3078" name="Group 6"/>
          <p:cNvGrpSpPr>
            <a:grpSpLocks/>
          </p:cNvGrpSpPr>
          <p:nvPr/>
        </p:nvGrpSpPr>
        <p:grpSpPr bwMode="auto">
          <a:xfrm>
            <a:off x="1367586" y="2723183"/>
            <a:ext cx="5240756" cy="1837136"/>
            <a:chOff x="408" y="1581"/>
            <a:chExt cx="2305" cy="1543"/>
          </a:xfrm>
        </p:grpSpPr>
        <p:grpSp>
          <p:nvGrpSpPr>
            <p:cNvPr id="3110" name="Group 7"/>
            <p:cNvGrpSpPr>
              <a:grpSpLocks/>
            </p:cNvGrpSpPr>
            <p:nvPr/>
          </p:nvGrpSpPr>
          <p:grpSpPr bwMode="auto">
            <a:xfrm>
              <a:off x="408" y="1581"/>
              <a:ext cx="2305" cy="1543"/>
              <a:chOff x="408" y="1581"/>
              <a:chExt cx="2305" cy="1543"/>
            </a:xfrm>
          </p:grpSpPr>
          <p:sp>
            <p:nvSpPr>
              <p:cNvPr id="3141" name="AutoShape 8"/>
              <p:cNvSpPr>
                <a:spLocks noChangeArrowheads="1"/>
              </p:cNvSpPr>
              <p:nvPr/>
            </p:nvSpPr>
            <p:spPr bwMode="auto">
              <a:xfrm>
                <a:off x="423" y="1622"/>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42" name="AutoShape 9"/>
              <p:cNvSpPr>
                <a:spLocks noChangeArrowheads="1"/>
              </p:cNvSpPr>
              <p:nvPr/>
            </p:nvSpPr>
            <p:spPr bwMode="auto">
              <a:xfrm>
                <a:off x="408" y="2171"/>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43" name="AutoShape 10"/>
              <p:cNvSpPr>
                <a:spLocks noChangeArrowheads="1"/>
              </p:cNvSpPr>
              <p:nvPr/>
            </p:nvSpPr>
            <p:spPr bwMode="auto">
              <a:xfrm>
                <a:off x="444" y="2703"/>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44" name="AutoShape 11"/>
              <p:cNvSpPr>
                <a:spLocks noChangeArrowheads="1"/>
              </p:cNvSpPr>
              <p:nvPr/>
            </p:nvSpPr>
            <p:spPr bwMode="auto">
              <a:xfrm>
                <a:off x="1624" y="1581"/>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45" name="AutoShape 12"/>
              <p:cNvSpPr>
                <a:spLocks noChangeArrowheads="1"/>
              </p:cNvSpPr>
              <p:nvPr/>
            </p:nvSpPr>
            <p:spPr bwMode="auto">
              <a:xfrm>
                <a:off x="1651" y="2185"/>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48" name="AutoShape 15"/>
              <p:cNvSpPr>
                <a:spLocks noChangeArrowheads="1"/>
              </p:cNvSpPr>
              <p:nvPr/>
            </p:nvSpPr>
            <p:spPr bwMode="auto">
              <a:xfrm>
                <a:off x="1657" y="2799"/>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grpSp>
        <p:sp>
          <p:nvSpPr>
            <p:cNvPr id="3112" name="AutoShape 39"/>
            <p:cNvSpPr>
              <a:spLocks noChangeArrowheads="1"/>
            </p:cNvSpPr>
            <p:nvPr/>
          </p:nvSpPr>
          <p:spPr bwMode="auto">
            <a:xfrm>
              <a:off x="466" y="1658"/>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13" name="AutoShape 40"/>
            <p:cNvSpPr>
              <a:spLocks noChangeArrowheads="1"/>
            </p:cNvSpPr>
            <p:nvPr/>
          </p:nvSpPr>
          <p:spPr bwMode="auto">
            <a:xfrm>
              <a:off x="452" y="2218"/>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14" name="AutoShape 41"/>
            <p:cNvSpPr>
              <a:spLocks noChangeArrowheads="1"/>
            </p:cNvSpPr>
            <p:nvPr/>
          </p:nvSpPr>
          <p:spPr bwMode="auto">
            <a:xfrm>
              <a:off x="484" y="2740"/>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15" name="AutoShape 42"/>
            <p:cNvSpPr>
              <a:spLocks noChangeArrowheads="1"/>
            </p:cNvSpPr>
            <p:nvPr/>
          </p:nvSpPr>
          <p:spPr bwMode="auto">
            <a:xfrm>
              <a:off x="1651" y="1622"/>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16" name="AutoShape 43"/>
            <p:cNvSpPr>
              <a:spLocks noChangeArrowheads="1"/>
            </p:cNvSpPr>
            <p:nvPr/>
          </p:nvSpPr>
          <p:spPr bwMode="auto">
            <a:xfrm>
              <a:off x="1690" y="2213"/>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17" name="AutoShape 44"/>
            <p:cNvSpPr>
              <a:spLocks noChangeArrowheads="1"/>
            </p:cNvSpPr>
            <p:nvPr/>
          </p:nvSpPr>
          <p:spPr bwMode="auto">
            <a:xfrm>
              <a:off x="1697" y="2826"/>
              <a:ext cx="995" cy="271"/>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grpSp>
      <p:sp>
        <p:nvSpPr>
          <p:cNvPr id="3079" name="1">
            <a:hlinkClick r:id="rId5" action="ppaction://hlinksldjump" highlightClick="1">
              <a:snd r:embed="rId6" name="chimes.wav"/>
            </a:hlinkClick>
            <a:hlinkHover r:id="" action="ppaction://noaction" highlightClick="1"/>
          </p:cNvPr>
          <p:cNvSpPr txBox="1">
            <a:spLocks noChangeArrowheads="1"/>
          </p:cNvSpPr>
          <p:nvPr/>
        </p:nvSpPr>
        <p:spPr bwMode="auto">
          <a:xfrm>
            <a:off x="1624791" y="2728896"/>
            <a:ext cx="1594542"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1</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sp>
        <p:nvSpPr>
          <p:cNvPr id="3080" name="2">
            <a:hlinkClick r:id="rId7" action="ppaction://hlinksldjump" highlightClick="1">
              <a:snd r:embed="rId6" name="chimes.wav"/>
            </a:hlinkClick>
            <a:hlinkHover r:id="" action="ppaction://noaction" highlightClick="1"/>
          </p:cNvPr>
          <p:cNvSpPr txBox="1">
            <a:spLocks noChangeArrowheads="1"/>
          </p:cNvSpPr>
          <p:nvPr/>
        </p:nvSpPr>
        <p:spPr bwMode="auto">
          <a:xfrm>
            <a:off x="1682267" y="3382756"/>
            <a:ext cx="1719866"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2</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sp>
        <p:nvSpPr>
          <p:cNvPr id="3081" name="3">
            <a:hlinkClick r:id="rId8" action="ppaction://hlinksldjump" highlightClick="1">
              <a:snd r:embed="rId6" name="chimes.wav"/>
            </a:hlinkClick>
            <a:hlinkHover r:id="" action="ppaction://noaction" highlightClick="1"/>
          </p:cNvPr>
          <p:cNvSpPr txBox="1">
            <a:spLocks noChangeArrowheads="1"/>
          </p:cNvSpPr>
          <p:nvPr/>
        </p:nvSpPr>
        <p:spPr bwMode="auto">
          <a:xfrm>
            <a:off x="1624791" y="3981856"/>
            <a:ext cx="1958086"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3</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sp>
        <p:nvSpPr>
          <p:cNvPr id="3082" name="4">
            <a:hlinkClick r:id="rId9" action="ppaction://hlinksldjump" highlightClick="1">
              <a:snd r:embed="rId6" name="chimes.wav"/>
            </a:hlinkClick>
            <a:hlinkHover r:id="" action="ppaction://noaction" highlightClick="1"/>
          </p:cNvPr>
          <p:cNvSpPr txBox="1">
            <a:spLocks noChangeArrowheads="1"/>
          </p:cNvSpPr>
          <p:nvPr/>
        </p:nvSpPr>
        <p:spPr bwMode="auto">
          <a:xfrm>
            <a:off x="4471974" y="2670068"/>
            <a:ext cx="1713470"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4</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sp>
        <p:nvSpPr>
          <p:cNvPr id="3083" name="5">
            <a:hlinkClick r:id="rId10" action="ppaction://hlinksldjump" highlightClick="1">
              <a:snd r:embed="rId6" name="chimes.wav"/>
            </a:hlinkClick>
            <a:hlinkHover r:id="" action="ppaction://noaction" highlightClick="1"/>
          </p:cNvPr>
          <p:cNvSpPr txBox="1">
            <a:spLocks noChangeArrowheads="1"/>
          </p:cNvSpPr>
          <p:nvPr/>
        </p:nvSpPr>
        <p:spPr bwMode="auto">
          <a:xfrm>
            <a:off x="4507911" y="3379697"/>
            <a:ext cx="1872283"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5</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sp>
        <p:nvSpPr>
          <p:cNvPr id="3084" name="6">
            <a:hlinkClick r:id="rId11" action="ppaction://hlinksldjump" highlightClick="1">
              <a:snd r:embed="rId6" name="chimes.wav"/>
            </a:hlinkClick>
            <a:hlinkHover r:id="" action="ppaction://noaction" highlightClick="1"/>
          </p:cNvPr>
          <p:cNvSpPr txBox="1">
            <a:spLocks noChangeArrowheads="1"/>
          </p:cNvSpPr>
          <p:nvPr/>
        </p:nvSpPr>
        <p:spPr bwMode="auto">
          <a:xfrm>
            <a:off x="4507911" y="4139103"/>
            <a:ext cx="1789858"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6</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pic>
        <p:nvPicPr>
          <p:cNvPr id="3109" name="Picture 98" descr="star_tip_md_wh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038036" y="1533242"/>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623468"/>
      </p:ext>
    </p:extLst>
  </p:cSld>
  <p:clrMapOvr>
    <a:masterClrMapping/>
  </p:clrMapOvr>
  <p:transition spd="slow" advClick="0">
    <p:zoom/>
    <p:sndAc>
      <p:stSnd>
        <p:snd r:embed="rId2" name="bomb.wav"/>
      </p:stSnd>
    </p:sndAc>
  </p:transition>
  <p:timing>
    <p:tnLst>
      <p:par>
        <p:cTn id="1" dur="indefinite" restart="never" nodeType="tmRoot">
          <p:childTnLst>
            <p:seq concurrent="1" nextAc="seek">
              <p:cTn id="2" restart="whenNotActive" fill="hold" evtFilter="cancelBubble" nodeType="interactiveSeq">
                <p:stCondLst>
                  <p:cond evt="onClick" delay="0">
                    <p:tgtEl>
                      <p:spTgt spid="307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079"/>
                                        </p:tgtEl>
                                      </p:cBhvr>
                                    </p:animEffect>
                                    <p:animScale>
                                      <p:cBhvr>
                                        <p:cTn id="7" dur="250" autoRev="1" fill="hold"/>
                                        <p:tgtEl>
                                          <p:spTgt spid="3079"/>
                                        </p:tgtEl>
                                      </p:cBhvr>
                                      <p:by x="105000" y="105000"/>
                                    </p:animScale>
                                  </p:childTnLst>
                                </p:cTn>
                              </p:par>
                            </p:childTnLst>
                          </p:cTn>
                        </p:par>
                      </p:childTnLst>
                    </p:cTn>
                  </p:par>
                </p:childTnLst>
              </p:cTn>
              <p:nextCondLst>
                <p:cond evt="onClick" delay="0">
                  <p:tgtEl>
                    <p:spTgt spid="3079"/>
                  </p:tgtEl>
                </p:cond>
              </p:nextCondLst>
            </p:seq>
            <p:seq concurrent="1" nextAc="seek">
              <p:cTn id="8" restart="whenNotActive" fill="hold" evtFilter="cancelBubble" nodeType="interactiveSeq">
                <p:stCondLst>
                  <p:cond evt="onClick" delay="0">
                    <p:tgtEl>
                      <p:spTgt spid="3080"/>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3080"/>
                                        </p:tgtEl>
                                      </p:cBhvr>
                                    </p:animEffect>
                                    <p:animScale>
                                      <p:cBhvr>
                                        <p:cTn id="13" dur="250" autoRev="1" fill="hold"/>
                                        <p:tgtEl>
                                          <p:spTgt spid="3080"/>
                                        </p:tgtEl>
                                      </p:cBhvr>
                                      <p:by x="105000" y="105000"/>
                                    </p:animScale>
                                  </p:childTnLst>
                                </p:cTn>
                              </p:par>
                            </p:childTnLst>
                          </p:cTn>
                        </p:par>
                      </p:childTnLst>
                    </p:cTn>
                  </p:par>
                </p:childTnLst>
              </p:cTn>
              <p:nextCondLst>
                <p:cond evt="onClick" delay="0">
                  <p:tgtEl>
                    <p:spTgt spid="3080"/>
                  </p:tgtEl>
                </p:cond>
              </p:nextCondLst>
            </p:seq>
            <p:seq concurrent="1" nextAc="seek">
              <p:cTn id="14" restart="whenNotActive" fill="hold" evtFilter="cancelBubble" nodeType="interactiveSeq">
                <p:stCondLst>
                  <p:cond evt="onClick" delay="0">
                    <p:tgtEl>
                      <p:spTgt spid="3081"/>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3081"/>
                                        </p:tgtEl>
                                      </p:cBhvr>
                                    </p:animEffect>
                                    <p:animScale>
                                      <p:cBhvr>
                                        <p:cTn id="19" dur="250" autoRev="1" fill="hold"/>
                                        <p:tgtEl>
                                          <p:spTgt spid="3081"/>
                                        </p:tgtEl>
                                      </p:cBhvr>
                                      <p:by x="105000" y="105000"/>
                                    </p:animScale>
                                  </p:childTnLst>
                                </p:cTn>
                              </p:par>
                            </p:childTnLst>
                          </p:cTn>
                        </p:par>
                      </p:childTnLst>
                    </p:cTn>
                  </p:par>
                </p:childTnLst>
              </p:cTn>
              <p:nextCondLst>
                <p:cond evt="onClick" delay="0">
                  <p:tgtEl>
                    <p:spTgt spid="3081"/>
                  </p:tgtEl>
                </p:cond>
              </p:nextCondLst>
            </p:seq>
            <p:seq concurrent="1" nextAc="seek">
              <p:cTn id="20" restart="whenNotActive" fill="hold" evtFilter="cancelBubble" nodeType="interactiveSeq">
                <p:stCondLst>
                  <p:cond evt="onClick" delay="0">
                    <p:tgtEl>
                      <p:spTgt spid="3082"/>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3082"/>
                                        </p:tgtEl>
                                      </p:cBhvr>
                                    </p:animEffect>
                                    <p:animScale>
                                      <p:cBhvr>
                                        <p:cTn id="25" dur="250" autoRev="1" fill="hold"/>
                                        <p:tgtEl>
                                          <p:spTgt spid="3082"/>
                                        </p:tgtEl>
                                      </p:cBhvr>
                                      <p:by x="105000" y="105000"/>
                                    </p:animScale>
                                  </p:childTnLst>
                                </p:cTn>
                              </p:par>
                            </p:childTnLst>
                          </p:cTn>
                        </p:par>
                      </p:childTnLst>
                    </p:cTn>
                  </p:par>
                </p:childTnLst>
              </p:cTn>
              <p:nextCondLst>
                <p:cond evt="onClick" delay="0">
                  <p:tgtEl>
                    <p:spTgt spid="3082"/>
                  </p:tgtEl>
                </p:cond>
              </p:nextCondLst>
            </p:seq>
            <p:seq concurrent="1" nextAc="seek">
              <p:cTn id="26" restart="whenNotActive" fill="hold" evtFilter="cancelBubble" nodeType="interactiveSeq">
                <p:stCondLst>
                  <p:cond evt="onClick" delay="0">
                    <p:tgtEl>
                      <p:spTgt spid="3083"/>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3083"/>
                                        </p:tgtEl>
                                      </p:cBhvr>
                                    </p:animEffect>
                                    <p:animScale>
                                      <p:cBhvr>
                                        <p:cTn id="31" dur="250" autoRev="1" fill="hold"/>
                                        <p:tgtEl>
                                          <p:spTgt spid="3083"/>
                                        </p:tgtEl>
                                      </p:cBhvr>
                                      <p:by x="105000" y="105000"/>
                                    </p:animScale>
                                  </p:childTnLst>
                                </p:cTn>
                              </p:par>
                            </p:childTnLst>
                          </p:cTn>
                        </p:par>
                      </p:childTnLst>
                    </p:cTn>
                  </p:par>
                </p:childTnLst>
              </p:cTn>
              <p:nextCondLst>
                <p:cond evt="onClick" delay="0">
                  <p:tgtEl>
                    <p:spTgt spid="3083"/>
                  </p:tgtEl>
                </p:cond>
              </p:nextCondLst>
            </p:seq>
            <p:seq concurrent="1" nextAc="seek">
              <p:cTn id="32" restart="whenNotActive" fill="hold" evtFilter="cancelBubble" nodeType="interactiveSeq">
                <p:stCondLst>
                  <p:cond evt="onClick" delay="0">
                    <p:tgtEl>
                      <p:spTgt spid="3084"/>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3084"/>
                                        </p:tgtEl>
                                      </p:cBhvr>
                                    </p:animEffect>
                                    <p:animScale>
                                      <p:cBhvr>
                                        <p:cTn id="37" dur="250" autoRev="1" fill="hold"/>
                                        <p:tgtEl>
                                          <p:spTgt spid="3084"/>
                                        </p:tgtEl>
                                      </p:cBhvr>
                                      <p:by x="105000" y="105000"/>
                                    </p:animScale>
                                  </p:childTnLst>
                                </p:cTn>
                              </p:par>
                            </p:childTnLst>
                          </p:cTn>
                        </p:par>
                      </p:childTnLst>
                    </p:cTn>
                  </p:par>
                </p:childTnLst>
              </p:cTn>
              <p:nextCondLst>
                <p:cond evt="onClick" delay="0">
                  <p:tgtEl>
                    <p:spTgt spid="3084"/>
                  </p:tgtEl>
                </p:cond>
              </p:nextCondLst>
            </p:seq>
          </p:childTnLst>
        </p:cTn>
      </p:par>
    </p:tnLst>
    <p:bldLst>
      <p:bldP spid="3079" grpId="0"/>
      <p:bldP spid="3080" grpId="0"/>
      <p:bldP spid="3081" grpId="0"/>
      <p:bldP spid="3082" grpId="0"/>
      <p:bldP spid="3083" grpId="0"/>
      <p:bldP spid="308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3257550" y="3829050"/>
            <a:ext cx="1485900" cy="39052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099" name="AutoShape 2"/>
          <p:cNvSpPr>
            <a:spLocks noChangeArrowheads="1"/>
          </p:cNvSpPr>
          <p:nvPr/>
        </p:nvSpPr>
        <p:spPr bwMode="auto">
          <a:xfrm>
            <a:off x="334852" y="1111616"/>
            <a:ext cx="8448540" cy="5294827"/>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4100"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4302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4103" name="AutoShape 6"/>
          <p:cNvSpPr>
            <a:spLocks noChangeArrowheads="1"/>
          </p:cNvSpPr>
          <p:nvPr/>
        </p:nvSpPr>
        <p:spPr bwMode="auto">
          <a:xfrm>
            <a:off x="4000499" y="2013504"/>
            <a:ext cx="1473021" cy="432311"/>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04" name="AutoShape 7"/>
          <p:cNvSpPr>
            <a:spLocks noChangeArrowheads="1"/>
          </p:cNvSpPr>
          <p:nvPr/>
        </p:nvSpPr>
        <p:spPr bwMode="auto">
          <a:xfrm>
            <a:off x="4055269" y="2099072"/>
            <a:ext cx="1152525" cy="255984"/>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05" name="Text Box 8"/>
          <p:cNvSpPr txBox="1">
            <a:spLocks noChangeArrowheads="1"/>
          </p:cNvSpPr>
          <p:nvPr/>
        </p:nvSpPr>
        <p:spPr bwMode="auto">
          <a:xfrm>
            <a:off x="4000499" y="1971675"/>
            <a:ext cx="18429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800" b="0" dirty="0" err="1" smtClean="0">
                <a:latin typeface="Times New Roman" panose="02020603050405020304" pitchFamily="18" charset="0"/>
                <a:cs typeface="Times New Roman" panose="02020603050405020304" pitchFamily="18" charset="0"/>
              </a:rPr>
              <a:t>Câu</a:t>
            </a:r>
            <a:r>
              <a:rPr lang="en-US" altLang="en-US" sz="2800" b="0" dirty="0" smtClean="0">
                <a:latin typeface="Times New Roman" panose="02020603050405020304" pitchFamily="18" charset="0"/>
                <a:cs typeface="Times New Roman" panose="02020603050405020304" pitchFamily="18" charset="0"/>
              </a:rPr>
              <a:t> hỏi1</a:t>
            </a:r>
            <a:endParaRPr lang="en-US" altLang="en-US" sz="2800" b="0" dirty="0">
              <a:latin typeface="Times New Roman" panose="02020603050405020304" pitchFamily="18" charset="0"/>
              <a:cs typeface="Times New Roman" panose="02020603050405020304" pitchFamily="18" charset="0"/>
            </a:endParaRPr>
          </a:p>
        </p:txBody>
      </p:sp>
      <p:grpSp>
        <p:nvGrpSpPr>
          <p:cNvPr id="4106" name="Group 9"/>
          <p:cNvGrpSpPr>
            <a:grpSpLocks/>
          </p:cNvGrpSpPr>
          <p:nvPr/>
        </p:nvGrpSpPr>
        <p:grpSpPr bwMode="auto">
          <a:xfrm>
            <a:off x="6524624" y="5703215"/>
            <a:ext cx="987028" cy="446485"/>
            <a:chOff x="4512" y="3792"/>
            <a:chExt cx="829" cy="375"/>
          </a:xfrm>
        </p:grpSpPr>
        <p:pic>
          <p:nvPicPr>
            <p:cNvPr id="2" name="Picture 10"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1">
              <a:hlinkClick r:id="rId9" action="ppaction://hlinksldjump" tooltip="Trở lại chọn câu hỏi"/>
            </p:cNvPr>
            <p:cNvSpPr txBox="1">
              <a:spLocks noChangeArrowheads="1"/>
            </p:cNvSpPr>
            <p:nvPr/>
          </p:nvSpPr>
          <p:spPr bwMode="auto">
            <a:xfrm>
              <a:off x="4752" y="3896"/>
              <a:ext cx="589"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dirty="0">
                  <a:latin typeface="Times New Roman" panose="02020603050405020304" pitchFamily="18" charset="0"/>
                  <a:cs typeface="Times New Roman" panose="02020603050405020304" pitchFamily="18" charset="0"/>
                </a:rPr>
                <a:t>Home</a:t>
              </a:r>
            </a:p>
          </p:txBody>
        </p:sp>
      </p:grpSp>
      <p:pic>
        <p:nvPicPr>
          <p:cNvPr id="4" name="Picture 14"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814387" y="5336734"/>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p:cNvSpPr txBox="1">
            <a:spLocks noChangeArrowheads="1"/>
          </p:cNvSpPr>
          <p:nvPr/>
        </p:nvSpPr>
        <p:spPr bwMode="auto">
          <a:xfrm>
            <a:off x="1625999" y="5940068"/>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VnArial" pitchFamily="34" charset="0"/>
            </a:endParaRPr>
          </a:p>
        </p:txBody>
      </p:sp>
      <p:grpSp>
        <p:nvGrpSpPr>
          <p:cNvPr id="4115" name="Group 19"/>
          <p:cNvGrpSpPr>
            <a:grpSpLocks/>
          </p:cNvGrpSpPr>
          <p:nvPr/>
        </p:nvGrpSpPr>
        <p:grpSpPr bwMode="auto">
          <a:xfrm>
            <a:off x="6916341" y="4629150"/>
            <a:ext cx="1027509" cy="971550"/>
            <a:chOff x="4574" y="3342"/>
            <a:chExt cx="960" cy="912"/>
          </a:xfrm>
        </p:grpSpPr>
        <p:sp>
          <p:nvSpPr>
            <p:cNvPr id="4144"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 name="Text Box 2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4118" name="Group 22"/>
          <p:cNvGrpSpPr>
            <a:grpSpLocks/>
          </p:cNvGrpSpPr>
          <p:nvPr/>
        </p:nvGrpSpPr>
        <p:grpSpPr bwMode="auto">
          <a:xfrm>
            <a:off x="6916341" y="4629150"/>
            <a:ext cx="1027509" cy="971550"/>
            <a:chOff x="4574" y="3342"/>
            <a:chExt cx="960" cy="912"/>
          </a:xfrm>
        </p:grpSpPr>
        <p:sp>
          <p:nvSpPr>
            <p:cNvPr id="6"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43" name="Text Box 2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4121" name="Group 25"/>
          <p:cNvGrpSpPr>
            <a:grpSpLocks/>
          </p:cNvGrpSpPr>
          <p:nvPr/>
        </p:nvGrpSpPr>
        <p:grpSpPr bwMode="auto">
          <a:xfrm>
            <a:off x="6916341" y="4629150"/>
            <a:ext cx="1027509" cy="971550"/>
            <a:chOff x="4574" y="3342"/>
            <a:chExt cx="960" cy="912"/>
          </a:xfrm>
        </p:grpSpPr>
        <p:sp>
          <p:nvSpPr>
            <p:cNvPr id="4140"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41" name="Text Box 2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4124" name="Group 28"/>
          <p:cNvGrpSpPr>
            <a:grpSpLocks/>
          </p:cNvGrpSpPr>
          <p:nvPr/>
        </p:nvGrpSpPr>
        <p:grpSpPr bwMode="auto">
          <a:xfrm>
            <a:off x="6916341" y="4629150"/>
            <a:ext cx="1027509" cy="971550"/>
            <a:chOff x="4574" y="3342"/>
            <a:chExt cx="960" cy="912"/>
          </a:xfrm>
        </p:grpSpPr>
        <p:sp>
          <p:nvSpPr>
            <p:cNvPr id="4138"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7" name="Text Box 3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4127" name="Group 31"/>
          <p:cNvGrpSpPr>
            <a:grpSpLocks/>
          </p:cNvGrpSpPr>
          <p:nvPr/>
        </p:nvGrpSpPr>
        <p:grpSpPr bwMode="auto">
          <a:xfrm>
            <a:off x="6916341" y="4629150"/>
            <a:ext cx="1027509" cy="971550"/>
            <a:chOff x="4574" y="3342"/>
            <a:chExt cx="960" cy="912"/>
          </a:xfrm>
        </p:grpSpPr>
        <p:sp>
          <p:nvSpPr>
            <p:cNvPr id="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37" name="Text Box 3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4130" name="Group 34"/>
          <p:cNvGrpSpPr>
            <a:grpSpLocks/>
          </p:cNvGrpSpPr>
          <p:nvPr/>
        </p:nvGrpSpPr>
        <p:grpSpPr bwMode="auto">
          <a:xfrm>
            <a:off x="6916341" y="4629150"/>
            <a:ext cx="1027509" cy="971550"/>
            <a:chOff x="4574" y="3342"/>
            <a:chExt cx="960" cy="912"/>
          </a:xfrm>
        </p:grpSpPr>
        <p:sp>
          <p:nvSpPr>
            <p:cNvPr id="4134"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35" name="Text Box 3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4133" name="Group 37"/>
          <p:cNvGrpSpPr>
            <a:grpSpLocks/>
          </p:cNvGrpSpPr>
          <p:nvPr/>
        </p:nvGrpSpPr>
        <p:grpSpPr bwMode="auto">
          <a:xfrm>
            <a:off x="6916341" y="4629150"/>
            <a:ext cx="1027509" cy="971550"/>
            <a:chOff x="4574" y="3342"/>
            <a:chExt cx="960" cy="912"/>
          </a:xfrm>
        </p:grpSpPr>
        <p:sp>
          <p:nvSpPr>
            <p:cNvPr id="4132"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9" name="Text Box 39"/>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4136" name="Group 40"/>
          <p:cNvGrpSpPr>
            <a:grpSpLocks/>
          </p:cNvGrpSpPr>
          <p:nvPr/>
        </p:nvGrpSpPr>
        <p:grpSpPr bwMode="auto">
          <a:xfrm>
            <a:off x="6916341" y="4629150"/>
            <a:ext cx="1027509" cy="971550"/>
            <a:chOff x="4574" y="3342"/>
            <a:chExt cx="960" cy="912"/>
          </a:xfrm>
        </p:grpSpPr>
        <p:sp>
          <p:nvSpPr>
            <p:cNvPr id="10"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31" name="Text Box 4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4139" name="Group 43"/>
          <p:cNvGrpSpPr>
            <a:grpSpLocks/>
          </p:cNvGrpSpPr>
          <p:nvPr/>
        </p:nvGrpSpPr>
        <p:grpSpPr bwMode="auto">
          <a:xfrm>
            <a:off x="6916341" y="4629150"/>
            <a:ext cx="1027509" cy="971550"/>
            <a:chOff x="4574" y="3342"/>
            <a:chExt cx="960" cy="912"/>
          </a:xfrm>
        </p:grpSpPr>
        <p:sp>
          <p:nvSpPr>
            <p:cNvPr id="4128"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29" name="Text Box 4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4142" name="Group 46"/>
          <p:cNvGrpSpPr>
            <a:grpSpLocks/>
          </p:cNvGrpSpPr>
          <p:nvPr/>
        </p:nvGrpSpPr>
        <p:grpSpPr bwMode="auto">
          <a:xfrm>
            <a:off x="6915150" y="4627960"/>
            <a:ext cx="1028700" cy="971550"/>
            <a:chOff x="4574" y="3342"/>
            <a:chExt cx="960" cy="912"/>
          </a:xfrm>
        </p:grpSpPr>
        <p:sp>
          <p:nvSpPr>
            <p:cNvPr id="4126"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11" name="Text Box 48"/>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dirty="0" err="1" smtClean="0">
                  <a:solidFill>
                    <a:schemeClr val="bg1"/>
                  </a:solidFill>
                  <a:latin typeface="Times New Roman" panose="02020603050405020304" pitchFamily="18" charset="0"/>
                  <a:cs typeface="Times New Roman" panose="02020603050405020304" pitchFamily="18" charset="0"/>
                </a:rPr>
                <a:t>Hết</a:t>
              </a:r>
              <a:r>
                <a:rPr lang="en-US" altLang="en-US" sz="1500" dirty="0" smtClean="0">
                  <a:solidFill>
                    <a:schemeClr val="bg1"/>
                  </a:solidFill>
                  <a:latin typeface="Times New Roman" panose="02020603050405020304" pitchFamily="18" charset="0"/>
                  <a:cs typeface="Times New Roman" panose="02020603050405020304" pitchFamily="18" charset="0"/>
                </a:rPr>
                <a:t> </a:t>
              </a:r>
              <a:r>
                <a:rPr lang="en-US" altLang="en-US" sz="1500" dirty="0" err="1" smtClean="0">
                  <a:solidFill>
                    <a:schemeClr val="bg1"/>
                  </a:solidFill>
                  <a:latin typeface="Times New Roman" panose="02020603050405020304" pitchFamily="18" charset="0"/>
                  <a:cs typeface="Times New Roman" panose="02020603050405020304" pitchFamily="18" charset="0"/>
                </a:rPr>
                <a:t>giờ</a:t>
              </a:r>
              <a:endParaRPr lang="en-US" altLang="en-US" sz="1500" dirty="0">
                <a:solidFill>
                  <a:schemeClr val="bg1"/>
                </a:solidFill>
                <a:latin typeface="Times New Roman" panose="02020603050405020304" pitchFamily="18" charset="0"/>
                <a:cs typeface="Times New Roman" panose="02020603050405020304" pitchFamily="18" charset="0"/>
              </a:endParaRPr>
            </a:p>
          </p:txBody>
        </p:sp>
      </p:grpSp>
      <p:sp>
        <p:nvSpPr>
          <p:cNvPr id="4145" name="Text Box 49"/>
          <p:cNvSpPr txBox="1">
            <a:spLocks noChangeArrowheads="1"/>
          </p:cNvSpPr>
          <p:nvPr/>
        </p:nvSpPr>
        <p:spPr bwMode="auto">
          <a:xfrm>
            <a:off x="4293322" y="5824652"/>
            <a:ext cx="628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dirty="0">
                <a:latin typeface="Times New Roman" panose="02020603050405020304" pitchFamily="18" charset="0"/>
                <a:cs typeface="Times New Roman" panose="02020603050405020304" pitchFamily="18" charset="0"/>
              </a:rPr>
              <a:t>10s</a:t>
            </a:r>
          </a:p>
        </p:txBody>
      </p:sp>
      <p:sp>
        <p:nvSpPr>
          <p:cNvPr id="4148" name="AutoShape 52"/>
          <p:cNvSpPr>
            <a:spLocks noChangeArrowheads="1"/>
          </p:cNvSpPr>
          <p:nvPr/>
        </p:nvSpPr>
        <p:spPr bwMode="auto">
          <a:xfrm>
            <a:off x="1783736" y="3489266"/>
            <a:ext cx="3797534" cy="39052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46" name="Text Box 50"/>
          <p:cNvSpPr txBox="1">
            <a:spLocks noChangeArrowheads="1"/>
          </p:cNvSpPr>
          <p:nvPr/>
        </p:nvSpPr>
        <p:spPr bwMode="auto">
          <a:xfrm>
            <a:off x="2165046" y="3524985"/>
            <a:ext cx="5156808"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marL="385763" indent="-385763" eaLnBrk="1" hangingPunct="1">
              <a:spcBef>
                <a:spcPct val="50000"/>
              </a:spcBef>
              <a:buAutoNum type="alphaLcPeriod"/>
            </a:pPr>
            <a:r>
              <a:rPr lang="en-US" sz="2400" dirty="0" smtClean="0"/>
              <a:t>60</a:t>
            </a:r>
            <a:r>
              <a:rPr lang="en-US" sz="2400" baseline="30000" dirty="0" smtClean="0"/>
              <a:t>0</a:t>
            </a:r>
            <a:endParaRPr lang="en-US" sz="2400" b="0" dirty="0">
              <a:latin typeface="Times New Roman" panose="02020603050405020304" pitchFamily="18" charset="0"/>
              <a:cs typeface="Times New Roman" panose="02020603050405020304" pitchFamily="18" charset="0"/>
            </a:endParaRPr>
          </a:p>
          <a:p>
            <a:pPr marL="385763" indent="-385763" eaLnBrk="1" hangingPunct="1">
              <a:spcBef>
                <a:spcPct val="50000"/>
              </a:spcBef>
              <a:buAutoNum type="alphaLcPeriod"/>
            </a:pPr>
            <a:r>
              <a:rPr lang="en-US" sz="2400" dirty="0"/>
              <a:t>90</a:t>
            </a:r>
            <a:r>
              <a:rPr lang="en-US" sz="2400" baseline="30000" dirty="0"/>
              <a:t>0</a:t>
            </a:r>
            <a:r>
              <a:rPr lang="en-US" sz="2400" dirty="0"/>
              <a:t> </a:t>
            </a:r>
            <a:endParaRPr lang="en-US" sz="2400" dirty="0" smtClean="0"/>
          </a:p>
          <a:p>
            <a:pPr marL="385763" indent="-385763" eaLnBrk="1" hangingPunct="1">
              <a:spcBef>
                <a:spcPct val="50000"/>
              </a:spcBef>
              <a:buAutoNum type="alphaLcPeriod"/>
            </a:pPr>
            <a:r>
              <a:rPr lang="en-US" sz="2400" dirty="0"/>
              <a:t>75</a:t>
            </a:r>
            <a:r>
              <a:rPr lang="en-US" sz="2400" baseline="30000" dirty="0"/>
              <a:t>0</a:t>
            </a:r>
            <a:r>
              <a:rPr lang="en-US" sz="2400" dirty="0"/>
              <a:t> </a:t>
            </a:r>
            <a:endParaRPr lang="en-US" sz="2400" dirty="0" smtClean="0"/>
          </a:p>
          <a:p>
            <a:pPr marL="385763" indent="-385763" eaLnBrk="1" hangingPunct="1">
              <a:spcBef>
                <a:spcPct val="50000"/>
              </a:spcBef>
              <a:buAutoNum type="alphaLcPeriod"/>
            </a:pPr>
            <a:r>
              <a:rPr lang="en-US" sz="2400" dirty="0" smtClean="0"/>
              <a:t>30</a:t>
            </a:r>
            <a:r>
              <a:rPr lang="en-US" sz="2400" baseline="30000" dirty="0" smtClean="0"/>
              <a:t>0</a:t>
            </a:r>
            <a:endParaRPr lang="en-US" sz="2400" dirty="0" smtClean="0"/>
          </a:p>
        </p:txBody>
      </p:sp>
      <p:sp>
        <p:nvSpPr>
          <p:cNvPr id="12" name="Action Button: Forward or Next 11">
            <a:hlinkClick r:id="rId12" action="ppaction://hlinksldjump" highlightClick="1"/>
          </p:cNvPr>
          <p:cNvSpPr/>
          <p:nvPr/>
        </p:nvSpPr>
        <p:spPr>
          <a:xfrm>
            <a:off x="5635016" y="5909892"/>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aphicFrame>
        <p:nvGraphicFramePr>
          <p:cNvPr id="14" name="Table 13"/>
          <p:cNvGraphicFramePr>
            <a:graphicFrameLocks noGrp="1"/>
          </p:cNvGraphicFramePr>
          <p:nvPr>
            <p:extLst>
              <p:ext uri="{D42A27DB-BD31-4B8C-83A1-F6EECF244321}">
                <p14:modId xmlns:p14="http://schemas.microsoft.com/office/powerpoint/2010/main" val="1120794898"/>
              </p:ext>
            </p:extLst>
          </p:nvPr>
        </p:nvGraphicFramePr>
        <p:xfrm>
          <a:off x="708338" y="2440624"/>
          <a:ext cx="7946265" cy="941276"/>
        </p:xfrm>
        <a:graphic>
          <a:graphicData uri="http://schemas.openxmlformats.org/drawingml/2006/table">
            <a:tbl>
              <a:tblPr>
                <a:tableStyleId>{5C22544A-7EE6-4342-B048-85BDC9FD1C3A}</a:tableStyleId>
              </a:tblPr>
              <a:tblGrid>
                <a:gridCol w="7946265">
                  <a:extLst>
                    <a:ext uri="{9D8B030D-6E8A-4147-A177-3AD203B41FA5}">
                      <a16:colId xmlns:a16="http://schemas.microsoft.com/office/drawing/2014/main" xmlns="" val="20000"/>
                    </a:ext>
                  </a:extLst>
                </a:gridCol>
              </a:tblGrid>
              <a:tr h="941276">
                <a:tc>
                  <a:txBody>
                    <a:bodyPr/>
                    <a:lstStyle/>
                    <a:p>
                      <a:pPr marL="30480" marR="30480" algn="just">
                        <a:lnSpc>
                          <a:spcPct val="100000"/>
                        </a:lnSpc>
                        <a:spcAft>
                          <a:spcPts val="0"/>
                        </a:spcAft>
                      </a:pPr>
                      <a:r>
                        <a:rPr lang="en-US" sz="2800" dirty="0">
                          <a:effectLst/>
                          <a:latin typeface="Times New Roman" panose="02020603050405020304" pitchFamily="18" charset="0"/>
                          <a:cs typeface="Times New Roman" panose="02020603050405020304" pitchFamily="18" charset="0"/>
                        </a:rPr>
                        <a:t>Tia </a:t>
                      </a:r>
                      <a:r>
                        <a:rPr lang="en-US" sz="2800" dirty="0" err="1">
                          <a:effectLst/>
                          <a:latin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phẳng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góc</a:t>
                      </a:r>
                      <a:r>
                        <a:rPr lang="en-US" sz="2800" dirty="0">
                          <a:effectLst/>
                          <a:latin typeface="Times New Roman" panose="02020603050405020304" pitchFamily="18" charset="0"/>
                          <a:cs typeface="Times New Roman" panose="02020603050405020304" pitchFamily="18" charset="0"/>
                        </a:rPr>
                        <a:t> 120</a:t>
                      </a:r>
                      <a:r>
                        <a:rPr lang="en-US" sz="2800" baseline="30000" dirty="0">
                          <a:effectLst/>
                          <a:latin typeface="Times New Roman" panose="02020603050405020304" pitchFamily="18" charset="0"/>
                          <a:cs typeface="Times New Roman" panose="02020603050405020304" pitchFamily="18" charset="0"/>
                        </a:rPr>
                        <a:t>0</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Hỏi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góc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nhiêu</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0" marB="0"/>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2026123803"/>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14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nodeType="clickEffect">
                                  <p:stCondLst>
                                    <p:cond delay="1000"/>
                                  </p:stCondLst>
                                  <p:childTnLst>
                                    <p:set>
                                      <p:cBhvr>
                                        <p:cTn id="12"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nodeType="afterGroup">
                            <p:stCondLst>
                              <p:cond delay="1500"/>
                            </p:stCondLst>
                            <p:childTnLst>
                              <p:par>
                                <p:cTn id="14" presetID="1" presetClass="entr" presetSubtype="0" fill="hold" nodeType="afterEffect">
                                  <p:stCondLst>
                                    <p:cond delay="1000"/>
                                  </p:stCondLst>
                                  <p:childTnLst>
                                    <p:set>
                                      <p:cBhvr>
                                        <p:cTn id="15"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nodeType="afterGroup">
                            <p:stCondLst>
                              <p:cond delay="3000"/>
                            </p:stCondLst>
                            <p:childTnLst>
                              <p:par>
                                <p:cTn id="17" presetID="1" presetClass="entr" presetSubtype="0" fill="hold" nodeType="afterEffect">
                                  <p:stCondLst>
                                    <p:cond delay="1000"/>
                                  </p:stCondLst>
                                  <p:childTnLst>
                                    <p:set>
                                      <p:cBhvr>
                                        <p:cTn id="18"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nodeType="afterGroup">
                            <p:stCondLst>
                              <p:cond delay="4500"/>
                            </p:stCondLst>
                            <p:childTnLst>
                              <p:par>
                                <p:cTn id="20" presetID="1" presetClass="entr" presetSubtype="0" fill="hold" nodeType="afterEffect">
                                  <p:stCondLst>
                                    <p:cond delay="1000"/>
                                  </p:stCondLst>
                                  <p:childTnLst>
                                    <p:set>
                                      <p:cBhvr>
                                        <p:cTn id="21"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nodeType="afterGroup">
                            <p:stCondLst>
                              <p:cond delay="6000"/>
                            </p:stCondLst>
                            <p:childTnLst>
                              <p:par>
                                <p:cTn id="23" presetID="1" presetClass="entr" presetSubtype="0" fill="hold" nodeType="afterEffect">
                                  <p:stCondLst>
                                    <p:cond delay="1000"/>
                                  </p:stCondLst>
                                  <p:childTnLst>
                                    <p:set>
                                      <p:cBhvr>
                                        <p:cTn id="24"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nodeType="afterGroup">
                            <p:stCondLst>
                              <p:cond delay="7500"/>
                            </p:stCondLst>
                            <p:childTnLst>
                              <p:par>
                                <p:cTn id="26" presetID="1" presetClass="entr" presetSubtype="0" fill="hold" nodeType="afterEffect">
                                  <p:stCondLst>
                                    <p:cond delay="1000"/>
                                  </p:stCondLst>
                                  <p:childTnLst>
                                    <p:set>
                                      <p:cBhvr>
                                        <p:cTn id="27"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beep.wav"/>
                                        </p:tgtEl>
                                      </p:cMediaNode>
                                    </p:audio>
                                  </p:subTnLst>
                                </p:cTn>
                              </p:par>
                            </p:childTnLst>
                          </p:cTn>
                        </p:par>
                        <p:par>
                          <p:cTn id="28" fill="hold" nodeType="afterGroup">
                            <p:stCondLst>
                              <p:cond delay="9000"/>
                            </p:stCondLst>
                            <p:childTnLst>
                              <p:par>
                                <p:cTn id="29" presetID="1" presetClass="entr" presetSubtype="0" fill="hold" nodeType="afterEffect">
                                  <p:stCondLst>
                                    <p:cond delay="1000"/>
                                  </p:stCondLst>
                                  <p:childTnLst>
                                    <p:set>
                                      <p:cBhvr>
                                        <p:cTn id="30"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nodeType="afterGroup">
                            <p:stCondLst>
                              <p:cond delay="10500"/>
                            </p:stCondLst>
                            <p:childTnLst>
                              <p:par>
                                <p:cTn id="32" presetID="1" presetClass="entr" presetSubtype="0" fill="hold" nodeType="afterEffect">
                                  <p:stCondLst>
                                    <p:cond delay="1000"/>
                                  </p:stCondLst>
                                  <p:childTnLst>
                                    <p:set>
                                      <p:cBhvr>
                                        <p:cTn id="33"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nodeType="afterGroup">
                            <p:stCondLst>
                              <p:cond delay="12000"/>
                            </p:stCondLst>
                            <p:childTnLst>
                              <p:par>
                                <p:cTn id="35" presetID="1" presetClass="entr" presetSubtype="0" fill="hold" nodeType="afterEffect">
                                  <p:stCondLst>
                                    <p:cond delay="1000"/>
                                  </p:stCondLst>
                                  <p:childTnLst>
                                    <p:set>
                                      <p:cBhvr>
                                        <p:cTn id="36"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nodeType="afterGroup">
                            <p:stCondLst>
                              <p:cond delay="13500"/>
                            </p:stCondLst>
                            <p:childTnLst>
                              <p:par>
                                <p:cTn id="38" presetID="1" presetClass="entr" presetSubtype="0" fill="hold" nodeType="afterEffect">
                                  <p:stCondLst>
                                    <p:cond delay="1000"/>
                                  </p:stCondLst>
                                  <p:childTnLst>
                                    <p:set>
                                      <p:cBhvr>
                                        <p:cTn id="39"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0" restart="whenNotActive" fill="hold" evtFilter="cancelBubble" nodeType="interactiveSeq">
                <p:stCondLst>
                  <p:cond evt="onClick" delay="0">
                    <p:tgtEl>
                      <p:spTgt spid="4114"/>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FELIZ2.WAV"/>
                                        </p:tgtEl>
                                      </p:cMediaNode>
                                    </p:audio>
                                  </p:subTnLst>
                                </p:cTn>
                              </p:par>
                              <p:par>
                                <p:cTn id="45" presetID="3" presetClass="entr" presetSubtype="10" fill="hold" grpId="0" nodeType="withEffect">
                                  <p:stCondLst>
                                    <p:cond delay="0"/>
                                  </p:stCondLst>
                                  <p:childTnLst>
                                    <p:set>
                                      <p:cBhvr>
                                        <p:cTn id="46" dur="1" fill="hold">
                                          <p:stCondLst>
                                            <p:cond delay="0"/>
                                          </p:stCondLst>
                                        </p:cTn>
                                        <p:tgtEl>
                                          <p:spTgt spid="4148"/>
                                        </p:tgtEl>
                                        <p:attrNameLst>
                                          <p:attrName>style.visibility</p:attrName>
                                        </p:attrNameLst>
                                      </p:cBhvr>
                                      <p:to>
                                        <p:strVal val="visible"/>
                                      </p:to>
                                    </p:set>
                                    <p:animEffect transition="in" filter="blinds(horizontal)">
                                      <p:cBhvr>
                                        <p:cTn id="47" dur="500"/>
                                        <p:tgtEl>
                                          <p:spTgt spid="4148"/>
                                        </p:tgtEl>
                                      </p:cBhvr>
                                    </p:animEffect>
                                  </p:childTnLst>
                                </p:cTn>
                              </p:par>
                              <p:par>
                                <p:cTn id="48" presetID="22" presetClass="emph" presetSubtype="0" repeatCount="10000" fill="remove" grpId="1" nodeType="withEffect">
                                  <p:stCondLst>
                                    <p:cond delay="0"/>
                                  </p:stCondLst>
                                  <p:childTnLst>
                                    <p:animClr clrSpc="hsl" dir="cw">
                                      <p:cBhvr override="childStyle">
                                        <p:cTn id="49" dur="500" fill="hold"/>
                                        <p:tgtEl>
                                          <p:spTgt spid="4148"/>
                                        </p:tgtEl>
                                        <p:attrNameLst>
                                          <p:attrName>style.color</p:attrName>
                                        </p:attrNameLst>
                                      </p:cBhvr>
                                      <p:by>
                                        <p:hsl h="-7200000" s="0" l="0"/>
                                      </p:by>
                                    </p:animClr>
                                    <p:animClr clrSpc="hsl" dir="cw">
                                      <p:cBhvr>
                                        <p:cTn id="50" dur="500" fill="hold"/>
                                        <p:tgtEl>
                                          <p:spTgt spid="4148"/>
                                        </p:tgtEl>
                                        <p:attrNameLst>
                                          <p:attrName>fillcolor</p:attrName>
                                        </p:attrNameLst>
                                      </p:cBhvr>
                                      <p:by>
                                        <p:hsl h="-7200000" s="0" l="0"/>
                                      </p:by>
                                    </p:animClr>
                                    <p:animClr clrSpc="hsl" dir="cw">
                                      <p:cBhvr>
                                        <p:cTn id="51" dur="500" fill="hold"/>
                                        <p:tgtEl>
                                          <p:spTgt spid="4148"/>
                                        </p:tgtEl>
                                        <p:attrNameLst>
                                          <p:attrName>stroke.color</p:attrName>
                                        </p:attrNameLst>
                                      </p:cBhvr>
                                      <p:by>
                                        <p:hsl h="-7200000" s="0" l="0"/>
                                      </p:by>
                                    </p:animClr>
                                    <p:set>
                                      <p:cBhvr>
                                        <p:cTn id="52" dur="500" fill="hold"/>
                                        <p:tgtEl>
                                          <p:spTgt spid="4148"/>
                                        </p:tgtEl>
                                        <p:attrNameLst>
                                          <p:attrName>fill.type</p:attrName>
                                        </p:attrNameLst>
                                      </p:cBhvr>
                                      <p:to>
                                        <p:strVal val="solid"/>
                                      </p:to>
                                    </p:set>
                                  </p:childTnLst>
                                </p:cTn>
                              </p:par>
                              <p:par>
                                <p:cTn id="53" presetID="22" presetClass="emph" presetSubtype="0" repeatCount="10000" fill="remove" grpId="1" nodeType="withEffect">
                                  <p:stCondLst>
                                    <p:cond delay="0"/>
                                  </p:stCondLst>
                                  <p:childTnLst>
                                    <p:animClr clrSpc="hsl" dir="cw">
                                      <p:cBhvr override="childStyle">
                                        <p:cTn id="54" dur="500" fill="hold"/>
                                        <p:tgtEl>
                                          <p:spTgt spid="4147"/>
                                        </p:tgtEl>
                                        <p:attrNameLst>
                                          <p:attrName>style.color</p:attrName>
                                        </p:attrNameLst>
                                      </p:cBhvr>
                                      <p:by>
                                        <p:hsl h="-7200000" s="0" l="0"/>
                                      </p:by>
                                    </p:animClr>
                                    <p:animClr clrSpc="hsl" dir="cw">
                                      <p:cBhvr>
                                        <p:cTn id="55" dur="500" fill="hold"/>
                                        <p:tgtEl>
                                          <p:spTgt spid="4147"/>
                                        </p:tgtEl>
                                        <p:attrNameLst>
                                          <p:attrName>fillcolor</p:attrName>
                                        </p:attrNameLst>
                                      </p:cBhvr>
                                      <p:by>
                                        <p:hsl h="-7200000" s="0" l="0"/>
                                      </p:by>
                                    </p:animClr>
                                    <p:animClr clrSpc="hsl" dir="cw">
                                      <p:cBhvr>
                                        <p:cTn id="56" dur="500" fill="hold"/>
                                        <p:tgtEl>
                                          <p:spTgt spid="4147"/>
                                        </p:tgtEl>
                                        <p:attrNameLst>
                                          <p:attrName>stroke.color</p:attrName>
                                        </p:attrNameLst>
                                      </p:cBhvr>
                                      <p:by>
                                        <p:hsl h="-7200000" s="0" l="0"/>
                                      </p:by>
                                    </p:animClr>
                                    <p:set>
                                      <p:cBhvr>
                                        <p:cTn id="57"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437883" y="1028700"/>
            <a:ext cx="8075052" cy="479107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5123"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0017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5126" name="Group 6"/>
          <p:cNvGrpSpPr>
            <a:grpSpLocks/>
          </p:cNvGrpSpPr>
          <p:nvPr/>
        </p:nvGrpSpPr>
        <p:grpSpPr bwMode="auto">
          <a:xfrm>
            <a:off x="6515100" y="5372107"/>
            <a:ext cx="1085850" cy="446485"/>
            <a:chOff x="4512" y="3792"/>
            <a:chExt cx="912" cy="375"/>
          </a:xfrm>
        </p:grpSpPr>
        <p:pic>
          <p:nvPicPr>
            <p:cNvPr id="2" name="Picture 7"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 name="Text Box 8">
              <a:hlinkClick r:id="rId9" action="ppaction://hlinksldjump" tooltip="Trở lại chọn câu hỏi"/>
            </p:cNvPr>
            <p:cNvSpPr txBox="1">
              <a:spLocks noChangeArrowheads="1"/>
            </p:cNvSpPr>
            <p:nvPr/>
          </p:nvSpPr>
          <p:spPr bwMode="auto">
            <a:xfrm>
              <a:off x="4752" y="3896"/>
              <a:ext cx="672"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dirty="0">
                  <a:latin typeface=".VnArial Narrow" panose="020B7200000000000000" pitchFamily="34" charset="0"/>
                </a:rPr>
                <a:t>Home</a:t>
              </a:r>
            </a:p>
          </p:txBody>
        </p:sp>
      </p:grpSp>
      <p:sp>
        <p:nvSpPr>
          <p:cNvPr id="5127" name="AutoShape 9"/>
          <p:cNvSpPr>
            <a:spLocks noChangeArrowheads="1"/>
          </p:cNvSpPr>
          <p:nvPr/>
        </p:nvSpPr>
        <p:spPr bwMode="auto">
          <a:xfrm>
            <a:off x="4000499" y="2060973"/>
            <a:ext cx="1632347" cy="329803"/>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8" name="AutoShape 10"/>
          <p:cNvSpPr>
            <a:spLocks noChangeArrowheads="1"/>
          </p:cNvSpPr>
          <p:nvPr/>
        </p:nvSpPr>
        <p:spPr bwMode="auto">
          <a:xfrm>
            <a:off x="3953993" y="2153660"/>
            <a:ext cx="1687707" cy="227199"/>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9" name="Text Box 11"/>
          <p:cNvSpPr txBox="1">
            <a:spLocks noChangeArrowheads="1"/>
          </p:cNvSpPr>
          <p:nvPr/>
        </p:nvSpPr>
        <p:spPr bwMode="auto">
          <a:xfrm>
            <a:off x="4048327" y="1982619"/>
            <a:ext cx="18987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800" b="0" dirty="0" err="1" smtClean="0">
                <a:latin typeface="Times New Roman" panose="02020603050405020304" pitchFamily="18" charset="0"/>
                <a:cs typeface="Times New Roman" panose="02020603050405020304" pitchFamily="18" charset="0"/>
              </a:rPr>
              <a:t>Câu</a:t>
            </a:r>
            <a:r>
              <a:rPr lang="en-US" altLang="en-US" sz="2800" b="0" dirty="0" smtClean="0">
                <a:latin typeface="Times New Roman" panose="02020603050405020304" pitchFamily="18" charset="0"/>
                <a:cs typeface="Times New Roman" panose="02020603050405020304" pitchFamily="18" charset="0"/>
              </a:rPr>
              <a:t> hỏi2</a:t>
            </a:r>
            <a:endParaRPr lang="en-US" altLang="en-US" sz="2800" b="0" dirty="0">
              <a:latin typeface="Times New Roman" panose="02020603050405020304" pitchFamily="18" charset="0"/>
              <a:cs typeface="Times New Roman" panose="02020603050405020304" pitchFamily="18" charset="0"/>
            </a:endParaRPr>
          </a:p>
        </p:txBody>
      </p:sp>
      <p:pic>
        <p:nvPicPr>
          <p:cNvPr id="5130" name="Picture 12"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1771650" y="4819650"/>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Text Box 16"/>
          <p:cNvSpPr txBox="1">
            <a:spLocks noChangeArrowheads="1"/>
          </p:cNvSpPr>
          <p:nvPr/>
        </p:nvSpPr>
        <p:spPr bwMode="auto">
          <a:xfrm>
            <a:off x="771525" y="2424261"/>
            <a:ext cx="750959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sz="2800" b="0" dirty="0" err="1">
                <a:latin typeface="Times New Roman" panose="02020603050405020304" pitchFamily="18" charset="0"/>
                <a:cs typeface="Times New Roman" panose="02020603050405020304" pitchFamily="18" charset="0"/>
              </a:rPr>
              <a:t>Khi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chiếu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một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tia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sáng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tới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gương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phẳng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thì</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góc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tạo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bởi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tia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phản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xạ</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tia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tới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có</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tính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chất</a:t>
            </a:r>
            <a:endParaRPr lang="en-US" altLang="en-US" sz="2800" b="0" dirty="0">
              <a:solidFill>
                <a:srgbClr val="FF0000"/>
              </a:solidFill>
              <a:latin typeface="Times New Roman" panose="02020603050405020304" pitchFamily="18" charset="0"/>
              <a:cs typeface="Times New Roman" panose="02020603050405020304" pitchFamily="18" charset="0"/>
            </a:endParaRPr>
          </a:p>
        </p:txBody>
      </p:sp>
      <p:sp>
        <p:nvSpPr>
          <p:cNvPr id="5137" name="AutoShape 17"/>
          <p:cNvSpPr>
            <a:spLocks noChangeArrowheads="1"/>
          </p:cNvSpPr>
          <p:nvPr/>
        </p:nvSpPr>
        <p:spPr bwMode="auto">
          <a:xfrm>
            <a:off x="2367561" y="3941982"/>
            <a:ext cx="3724145" cy="609168"/>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38" name="Text Box 18"/>
          <p:cNvSpPr txBox="1">
            <a:spLocks noChangeArrowheads="1"/>
          </p:cNvSpPr>
          <p:nvPr/>
        </p:nvSpPr>
        <p:spPr bwMode="auto">
          <a:xfrm>
            <a:off x="2649641" y="3410133"/>
            <a:ext cx="3993332" cy="3062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buAutoNum type="alphaUcPeriod"/>
            </a:pPr>
            <a:r>
              <a:rPr lang="en-US" sz="2800" b="0" dirty="0" err="1">
                <a:latin typeface="Times New Roman" panose="02020603050405020304" pitchFamily="18" charset="0"/>
                <a:cs typeface="Times New Roman" panose="02020603050405020304" pitchFamily="18" charset="0"/>
              </a:rPr>
              <a:t>bằng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góc</a:t>
            </a:r>
            <a:r>
              <a:rPr lang="en-US" sz="2800" b="0" dirty="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tới</a:t>
            </a:r>
            <a:endParaRPr lang="en-US" sz="2800" b="0" dirty="0" smtClean="0">
              <a:latin typeface="Times New Roman" panose="02020603050405020304" pitchFamily="18" charset="0"/>
              <a:cs typeface="Times New Roman" panose="02020603050405020304" pitchFamily="18" charset="0"/>
            </a:endParaRPr>
          </a:p>
          <a:p>
            <a:pPr eaLnBrk="1" hangingPunct="1">
              <a:spcBef>
                <a:spcPct val="50000"/>
              </a:spcBef>
              <a:buAutoNum type="alphaUcPeriod"/>
            </a:pPr>
            <a:r>
              <a:rPr lang="en-US" sz="2800" b="0" dirty="0" err="1">
                <a:latin typeface="Times New Roman" panose="02020603050405020304" pitchFamily="18" charset="0"/>
                <a:cs typeface="Times New Roman" panose="02020603050405020304" pitchFamily="18" charset="0"/>
              </a:rPr>
              <a:t>bằng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hai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lần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góc</a:t>
            </a:r>
            <a:r>
              <a:rPr lang="en-US" sz="2800" b="0" dirty="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tới</a:t>
            </a:r>
            <a:endParaRPr lang="en-US" sz="2800" b="0" dirty="0" smtClean="0">
              <a:latin typeface="Times New Roman" panose="02020603050405020304" pitchFamily="18" charset="0"/>
              <a:cs typeface="Times New Roman" panose="02020603050405020304" pitchFamily="18" charset="0"/>
            </a:endParaRPr>
          </a:p>
          <a:p>
            <a:pPr eaLnBrk="1" hangingPunct="1">
              <a:spcBef>
                <a:spcPct val="50000"/>
              </a:spcBef>
              <a:buAutoNum type="alphaUcPeriod"/>
            </a:pPr>
            <a:r>
              <a:rPr lang="en-US" sz="2800" b="0" dirty="0" err="1">
                <a:latin typeface="Times New Roman" panose="02020603050405020304" pitchFamily="18" charset="0"/>
                <a:cs typeface="Times New Roman" panose="02020603050405020304" pitchFamily="18" charset="0"/>
              </a:rPr>
              <a:t>bằng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nửa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góc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tới</a:t>
            </a:r>
            <a:endParaRPr lang="en-US" altLang="en-US" sz="2800" b="0" dirty="0">
              <a:latin typeface="Times New Roman" panose="02020603050405020304" pitchFamily="18" charset="0"/>
              <a:cs typeface="Times New Roman" panose="02020603050405020304" pitchFamily="18" charset="0"/>
            </a:endParaRPr>
          </a:p>
          <a:p>
            <a:pPr eaLnBrk="1" hangingPunct="1">
              <a:spcBef>
                <a:spcPct val="50000"/>
              </a:spcBef>
              <a:buFontTx/>
              <a:buAutoNum type="alphaUcPeriod"/>
            </a:pPr>
            <a:endParaRPr lang="en-US" altLang="en-US" sz="1800" b="0" dirty="0">
              <a:latin typeface="Times New Roman" panose="02020603050405020304" pitchFamily="18" charset="0"/>
              <a:cs typeface="Times New Roman" panose="02020603050405020304" pitchFamily="18" charset="0"/>
            </a:endParaRPr>
          </a:p>
          <a:p>
            <a:pPr eaLnBrk="1" hangingPunct="1">
              <a:spcBef>
                <a:spcPct val="50000"/>
              </a:spcBef>
              <a:buAutoNum type="alphaUcPeriod"/>
            </a:pPr>
            <a:endParaRPr lang="en-US" altLang="en-US" sz="1800" b="0" dirty="0">
              <a:latin typeface="Times New Roman" panose="02020603050405020304" pitchFamily="18" charset="0"/>
              <a:cs typeface="Times New Roman" panose="02020603050405020304" pitchFamily="18" charset="0"/>
            </a:endParaRPr>
          </a:p>
          <a:p>
            <a:pPr eaLnBrk="1" hangingPunct="1">
              <a:spcBef>
                <a:spcPct val="50000"/>
              </a:spcBef>
              <a:buAutoNum type="alphaUcPeriod"/>
            </a:pPr>
            <a:endParaRPr lang="en-US" altLang="en-US" sz="1800" b="0" dirty="0">
              <a:latin typeface="Times New Roman" panose="02020603050405020304" pitchFamily="18" charset="0"/>
              <a:cs typeface="Times New Roman" panose="02020603050405020304" pitchFamily="18" charset="0"/>
            </a:endParaRPr>
          </a:p>
        </p:txBody>
      </p:sp>
      <p:sp>
        <p:nvSpPr>
          <p:cNvPr id="5139" name="Text Box 19"/>
          <p:cNvSpPr txBox="1">
            <a:spLocks noChangeArrowheads="1"/>
          </p:cNvSpPr>
          <p:nvPr/>
        </p:nvSpPr>
        <p:spPr bwMode="auto">
          <a:xfrm>
            <a:off x="2502695" y="5455444"/>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5170" name="Group 50"/>
          <p:cNvGrpSpPr>
            <a:grpSpLocks/>
          </p:cNvGrpSpPr>
          <p:nvPr/>
        </p:nvGrpSpPr>
        <p:grpSpPr bwMode="auto">
          <a:xfrm>
            <a:off x="6916341" y="4629150"/>
            <a:ext cx="1027509" cy="971550"/>
            <a:chOff x="4574" y="3342"/>
            <a:chExt cx="960" cy="912"/>
          </a:xfrm>
        </p:grpSpPr>
        <p:sp>
          <p:nvSpPr>
            <p:cNvPr id="5168" name="AutoShape 5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9" name="Text Box 5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5173" name="Group 53"/>
          <p:cNvGrpSpPr>
            <a:grpSpLocks/>
          </p:cNvGrpSpPr>
          <p:nvPr/>
        </p:nvGrpSpPr>
        <p:grpSpPr bwMode="auto">
          <a:xfrm>
            <a:off x="6916341" y="4629150"/>
            <a:ext cx="1027509" cy="971550"/>
            <a:chOff x="4574" y="3342"/>
            <a:chExt cx="960" cy="912"/>
          </a:xfrm>
        </p:grpSpPr>
        <p:sp>
          <p:nvSpPr>
            <p:cNvPr id="5166" name="AutoShape 5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7" name="Text Box 5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5176" name="Group 56"/>
          <p:cNvGrpSpPr>
            <a:grpSpLocks/>
          </p:cNvGrpSpPr>
          <p:nvPr/>
        </p:nvGrpSpPr>
        <p:grpSpPr bwMode="auto">
          <a:xfrm>
            <a:off x="6916341" y="4629150"/>
            <a:ext cx="1027509" cy="971550"/>
            <a:chOff x="4574" y="3342"/>
            <a:chExt cx="960" cy="912"/>
          </a:xfrm>
        </p:grpSpPr>
        <p:sp>
          <p:nvSpPr>
            <p:cNvPr id="5164" name="AutoShape 5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5" name="Text Box 58"/>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5179" name="Group 59"/>
          <p:cNvGrpSpPr>
            <a:grpSpLocks/>
          </p:cNvGrpSpPr>
          <p:nvPr/>
        </p:nvGrpSpPr>
        <p:grpSpPr bwMode="auto">
          <a:xfrm>
            <a:off x="6916341" y="4629150"/>
            <a:ext cx="1027509" cy="971550"/>
            <a:chOff x="4574" y="3342"/>
            <a:chExt cx="960" cy="912"/>
          </a:xfrm>
        </p:grpSpPr>
        <p:sp>
          <p:nvSpPr>
            <p:cNvPr id="5162" name="AutoShape 6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3" name="Text Box 6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5182" name="Group 62"/>
          <p:cNvGrpSpPr>
            <a:grpSpLocks/>
          </p:cNvGrpSpPr>
          <p:nvPr/>
        </p:nvGrpSpPr>
        <p:grpSpPr bwMode="auto">
          <a:xfrm>
            <a:off x="6916341" y="4629150"/>
            <a:ext cx="1027509" cy="971550"/>
            <a:chOff x="4574" y="3342"/>
            <a:chExt cx="960" cy="912"/>
          </a:xfrm>
        </p:grpSpPr>
        <p:sp>
          <p:nvSpPr>
            <p:cNvPr id="5160" name="AutoShape 6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1" name="Text Box 6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5185" name="Group 65"/>
          <p:cNvGrpSpPr>
            <a:grpSpLocks/>
          </p:cNvGrpSpPr>
          <p:nvPr/>
        </p:nvGrpSpPr>
        <p:grpSpPr bwMode="auto">
          <a:xfrm>
            <a:off x="6916341" y="4629150"/>
            <a:ext cx="1027509" cy="971550"/>
            <a:chOff x="4574" y="3342"/>
            <a:chExt cx="960" cy="912"/>
          </a:xfrm>
        </p:grpSpPr>
        <p:sp>
          <p:nvSpPr>
            <p:cNvPr id="5158" name="AutoShape 6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9" name="Text Box 6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5188" name="Group 68"/>
          <p:cNvGrpSpPr>
            <a:grpSpLocks/>
          </p:cNvGrpSpPr>
          <p:nvPr/>
        </p:nvGrpSpPr>
        <p:grpSpPr bwMode="auto">
          <a:xfrm>
            <a:off x="6916341" y="4629150"/>
            <a:ext cx="1027509" cy="971550"/>
            <a:chOff x="4574" y="3342"/>
            <a:chExt cx="960" cy="912"/>
          </a:xfrm>
        </p:grpSpPr>
        <p:sp>
          <p:nvSpPr>
            <p:cNvPr id="5156" name="AutoShape 6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7" name="Text Box 7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5191" name="Group 71"/>
          <p:cNvGrpSpPr>
            <a:grpSpLocks/>
          </p:cNvGrpSpPr>
          <p:nvPr/>
        </p:nvGrpSpPr>
        <p:grpSpPr bwMode="auto">
          <a:xfrm>
            <a:off x="6916341" y="4629150"/>
            <a:ext cx="1027509" cy="971550"/>
            <a:chOff x="4574" y="3342"/>
            <a:chExt cx="960" cy="912"/>
          </a:xfrm>
        </p:grpSpPr>
        <p:sp>
          <p:nvSpPr>
            <p:cNvPr id="5154" name="AutoShape 7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5" name="Text Box 7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5194" name="Group 74"/>
          <p:cNvGrpSpPr>
            <a:grpSpLocks/>
          </p:cNvGrpSpPr>
          <p:nvPr/>
        </p:nvGrpSpPr>
        <p:grpSpPr bwMode="auto">
          <a:xfrm>
            <a:off x="6916341" y="4629150"/>
            <a:ext cx="1027509" cy="971550"/>
            <a:chOff x="4574" y="3342"/>
            <a:chExt cx="960" cy="912"/>
          </a:xfrm>
        </p:grpSpPr>
        <p:sp>
          <p:nvSpPr>
            <p:cNvPr id="5152" name="AutoShape 7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3" name="Text Box 7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5197" name="Group 77"/>
          <p:cNvGrpSpPr>
            <a:grpSpLocks/>
          </p:cNvGrpSpPr>
          <p:nvPr/>
        </p:nvGrpSpPr>
        <p:grpSpPr bwMode="auto">
          <a:xfrm>
            <a:off x="6915150" y="4627960"/>
            <a:ext cx="1028700" cy="971550"/>
            <a:chOff x="4574" y="3342"/>
            <a:chExt cx="960" cy="912"/>
          </a:xfrm>
        </p:grpSpPr>
        <p:sp>
          <p:nvSpPr>
            <p:cNvPr id="5150" name="AutoShape 7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1" name="Text Box 79"/>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dirty="0" err="1" smtClean="0">
                  <a:solidFill>
                    <a:schemeClr val="bg1"/>
                  </a:solidFill>
                  <a:latin typeface="Times New Roman" panose="02020603050405020304" pitchFamily="18" charset="0"/>
                  <a:cs typeface="Times New Roman" panose="02020603050405020304" pitchFamily="18" charset="0"/>
                </a:rPr>
                <a:t>Hết</a:t>
              </a:r>
              <a:r>
                <a:rPr lang="en-US" altLang="en-US" sz="1500" dirty="0" smtClean="0">
                  <a:solidFill>
                    <a:schemeClr val="bg1"/>
                  </a:solidFill>
                  <a:latin typeface="Times New Roman" panose="02020603050405020304" pitchFamily="18" charset="0"/>
                  <a:cs typeface="Times New Roman" panose="02020603050405020304" pitchFamily="18" charset="0"/>
                </a:rPr>
                <a:t> </a:t>
              </a:r>
              <a:r>
                <a:rPr lang="en-US" altLang="en-US" sz="1500" dirty="0" err="1" smtClean="0">
                  <a:solidFill>
                    <a:schemeClr val="bg1"/>
                  </a:solidFill>
                  <a:latin typeface="Times New Roman" panose="02020603050405020304" pitchFamily="18" charset="0"/>
                  <a:cs typeface="Times New Roman" panose="02020603050405020304" pitchFamily="18" charset="0"/>
                </a:rPr>
                <a:t>giờ</a:t>
              </a:r>
              <a:endParaRPr lang="en-US" altLang="en-US" sz="1500" dirty="0">
                <a:solidFill>
                  <a:schemeClr val="bg1"/>
                </a:solidFill>
                <a:latin typeface="Times New Roman" panose="02020603050405020304" pitchFamily="18" charset="0"/>
                <a:cs typeface="Times New Roman" panose="02020603050405020304" pitchFamily="18" charset="0"/>
              </a:endParaRPr>
            </a:p>
          </p:txBody>
        </p:sp>
      </p:grpSp>
      <p:sp>
        <p:nvSpPr>
          <p:cNvPr id="5200" name="Text Box 80"/>
          <p:cNvSpPr txBox="1">
            <a:spLocks noChangeArrowheads="1"/>
          </p:cNvSpPr>
          <p:nvPr/>
        </p:nvSpPr>
        <p:spPr bwMode="auto">
          <a:xfrm>
            <a:off x="4343401" y="5376863"/>
            <a:ext cx="5052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dirty="0">
                <a:latin typeface="Times New Roman" panose="02020603050405020304" pitchFamily="18" charset="0"/>
                <a:cs typeface="Times New Roman" panose="02020603050405020304" pitchFamily="18" charset="0"/>
              </a:rPr>
              <a:t>10s</a:t>
            </a:r>
          </a:p>
        </p:txBody>
      </p:sp>
      <p:sp>
        <p:nvSpPr>
          <p:cNvPr id="5149" name="WordArt 5"/>
          <p:cNvSpPr>
            <a:spLocks noChangeArrowheads="1" noChangeShapeType="1" noTextEdit="1"/>
          </p:cNvSpPr>
          <p:nvPr/>
        </p:nvSpPr>
        <p:spPr bwMode="auto">
          <a:xfrm>
            <a:off x="3371850" y="1382316"/>
            <a:ext cx="3886200" cy="457200"/>
          </a:xfrm>
          <a:prstGeom prst="rect">
            <a:avLst/>
          </a:prstGeom>
        </p:spPr>
        <p:txBody>
          <a:bodyPr wrap="none" fromWordArt="1">
            <a:prstTxWarp prst="textPlain">
              <a:avLst>
                <a:gd name="adj" fmla="val 50000"/>
              </a:avLst>
            </a:prstTxWarp>
          </a:bodyPr>
          <a:lstStyle/>
          <a:p>
            <a:endPar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5" name="Action Button: Forward or Next 54">
            <a:hlinkClick r:id="rId12" action="ppaction://hlinksldjump" highlightClick="1"/>
          </p:cNvPr>
          <p:cNvSpPr/>
          <p:nvPr/>
        </p:nvSpPr>
        <p:spPr>
          <a:xfrm>
            <a:off x="5925430" y="5460802"/>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512960267"/>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5136"/>
                                        </p:tgtEl>
                                        <p:attrNameLst>
                                          <p:attrName>style.visibility</p:attrName>
                                        </p:attrNameLst>
                                      </p:cBhvr>
                                      <p:to>
                                        <p:strVal val="visible"/>
                                      </p:to>
                                    </p:set>
                                    <p:anim calcmode="discrete" valueType="clr">
                                      <p:cBhvr override="childStyle">
                                        <p:cTn id="7" dur="80"/>
                                        <p:tgtEl>
                                          <p:spTgt spid="513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36"/>
                                        </p:tgtEl>
                                        <p:attrNameLst>
                                          <p:attrName>fillcolor</p:attrName>
                                        </p:attrNameLst>
                                      </p:cBhvr>
                                      <p:tavLst>
                                        <p:tav tm="0">
                                          <p:val>
                                            <p:clrVal>
                                              <a:schemeClr val="accent2"/>
                                            </p:clrVal>
                                          </p:val>
                                        </p:tav>
                                        <p:tav tm="50000">
                                          <p:val>
                                            <p:clrVal>
                                              <a:schemeClr val="hlink"/>
                                            </p:clrVal>
                                          </p:val>
                                        </p:tav>
                                      </p:tavLst>
                                    </p:anim>
                                    <p:set>
                                      <p:cBhvr>
                                        <p:cTn id="9" dur="80"/>
                                        <p:tgtEl>
                                          <p:spTgt spid="513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138">
                                            <p:txEl>
                                              <p:pRg st="0" end="0"/>
                                            </p:txEl>
                                          </p:spTgt>
                                        </p:tgtEl>
                                        <p:attrNameLst>
                                          <p:attrName>style.visibility</p:attrName>
                                        </p:attrNameLst>
                                      </p:cBhvr>
                                      <p:to>
                                        <p:strVal val="visible"/>
                                      </p:to>
                                    </p:set>
                                    <p:animEffect transition="in" filter="wipe(down)">
                                      <p:cBhvr>
                                        <p:cTn id="14" dur="500"/>
                                        <p:tgtEl>
                                          <p:spTgt spid="513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38">
                                            <p:txEl>
                                              <p:pRg st="1" end="1"/>
                                            </p:txEl>
                                          </p:spTgt>
                                        </p:tgtEl>
                                        <p:attrNameLst>
                                          <p:attrName>style.visibility</p:attrName>
                                        </p:attrNameLst>
                                      </p:cBhvr>
                                      <p:to>
                                        <p:strVal val="visible"/>
                                      </p:to>
                                    </p:set>
                                    <p:anim calcmode="lin" valueType="num">
                                      <p:cBhvr additive="base">
                                        <p:cTn id="19" dur="500" fill="hold"/>
                                        <p:tgtEl>
                                          <p:spTgt spid="513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38">
                                            <p:txEl>
                                              <p:pRg st="2" end="2"/>
                                            </p:txEl>
                                          </p:spTgt>
                                        </p:tgtEl>
                                        <p:attrNameLst>
                                          <p:attrName>style.visibility</p:attrName>
                                        </p:attrNameLst>
                                      </p:cBhvr>
                                      <p:to>
                                        <p:strVal val="visible"/>
                                      </p:to>
                                    </p:set>
                                    <p:anim calcmode="lin" valueType="num">
                                      <p:cBhvr additive="base">
                                        <p:cTn id="25" dur="500" fill="hold"/>
                                        <p:tgtEl>
                                          <p:spTgt spid="513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55"/>
                                        </p:tgtEl>
                                      </p:cBhvr>
                                    </p:animEffect>
                                    <p:animScale>
                                      <p:cBhvr>
                                        <p:cTn id="31" dur="250" autoRev="1" fill="hold"/>
                                        <p:tgtEl>
                                          <p:spTgt spid="5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13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3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FELIZ2.WAV"/>
                                        </p:tgtEl>
                                      </p:cMediaNode>
                                    </p:audio>
                                  </p:subTnLst>
                                </p:cTn>
                              </p:par>
                              <p:par>
                                <p:cTn id="37" presetID="22" presetClass="emph" presetSubtype="0" repeatCount="10000" fill="remove" grpId="1" nodeType="withEffect">
                                  <p:stCondLst>
                                    <p:cond delay="0"/>
                                  </p:stCondLst>
                                  <p:childTnLst>
                                    <p:animClr clrSpc="hsl" dir="cw">
                                      <p:cBhvr override="childStyle">
                                        <p:cTn id="38" dur="500" fill="hold"/>
                                        <p:tgtEl>
                                          <p:spTgt spid="5137"/>
                                        </p:tgtEl>
                                        <p:attrNameLst>
                                          <p:attrName>style.color</p:attrName>
                                        </p:attrNameLst>
                                      </p:cBhvr>
                                      <p:by>
                                        <p:hsl h="-7200000" s="0" l="0"/>
                                      </p:by>
                                    </p:animClr>
                                    <p:animClr clrSpc="hsl" dir="cw">
                                      <p:cBhvr>
                                        <p:cTn id="39" dur="500" fill="hold"/>
                                        <p:tgtEl>
                                          <p:spTgt spid="5137"/>
                                        </p:tgtEl>
                                        <p:attrNameLst>
                                          <p:attrName>fillcolor</p:attrName>
                                        </p:attrNameLst>
                                      </p:cBhvr>
                                      <p:by>
                                        <p:hsl h="-7200000" s="0" l="0"/>
                                      </p:by>
                                    </p:animClr>
                                    <p:animClr clrSpc="hsl" dir="cw">
                                      <p:cBhvr>
                                        <p:cTn id="40" dur="500" fill="hold"/>
                                        <p:tgtEl>
                                          <p:spTgt spid="5137"/>
                                        </p:tgtEl>
                                        <p:attrNameLst>
                                          <p:attrName>stroke.color</p:attrName>
                                        </p:attrNameLst>
                                      </p:cBhvr>
                                      <p:by>
                                        <p:hsl h="-7200000" s="0" l="0"/>
                                      </p:by>
                                    </p:animClr>
                                    <p:set>
                                      <p:cBhvr>
                                        <p:cTn id="41" dur="500" fill="hold"/>
                                        <p:tgtEl>
                                          <p:spTgt spid="5137"/>
                                        </p:tgtEl>
                                        <p:attrNameLst>
                                          <p:attrName>fill.type</p:attrName>
                                        </p:attrNameLst>
                                      </p:cBhvr>
                                      <p:to>
                                        <p:strVal val="solid"/>
                                      </p:to>
                                    </p:set>
                                  </p:childTnLst>
                                </p:cTn>
                              </p:par>
                              <p:par>
                                <p:cTn id="42" presetID="27" presetClass="entr" presetSubtype="0" fill="hold" nodeType="withEffect">
                                  <p:stCondLst>
                                    <p:cond delay="0"/>
                                  </p:stCondLst>
                                  <p:iterate type="lt">
                                    <p:tmPct val="50000"/>
                                  </p:iterate>
                                  <p:childTnLst>
                                    <p:set>
                                      <p:cBhvr>
                                        <p:cTn id="43" dur="1" fill="hold">
                                          <p:stCondLst>
                                            <p:cond delay="0"/>
                                          </p:stCondLst>
                                        </p:cTn>
                                        <p:tgtEl>
                                          <p:spTgt spid="5138"/>
                                        </p:tgtEl>
                                        <p:attrNameLst>
                                          <p:attrName>style.visibility</p:attrName>
                                        </p:attrNameLst>
                                      </p:cBhvr>
                                      <p:to>
                                        <p:strVal val="visible"/>
                                      </p:to>
                                    </p:set>
                                    <p:anim calcmode="discrete" valueType="clr">
                                      <p:cBhvr override="childStyle">
                                        <p:cTn id="44" dur="150"/>
                                        <p:tgtEl>
                                          <p:spTgt spid="5138"/>
                                        </p:tgtEl>
                                        <p:attrNameLst>
                                          <p:attrName>style.color</p:attrName>
                                        </p:attrNameLst>
                                      </p:cBhvr>
                                      <p:tavLst>
                                        <p:tav tm="0">
                                          <p:val>
                                            <p:clrVal>
                                              <a:schemeClr val="accent2"/>
                                            </p:clrVal>
                                          </p:val>
                                        </p:tav>
                                        <p:tav tm="50000">
                                          <p:val>
                                            <p:clrVal>
                                              <a:schemeClr val="hlink"/>
                                            </p:clrVal>
                                          </p:val>
                                        </p:tav>
                                      </p:tavLst>
                                    </p:anim>
                                    <p:anim calcmode="discrete" valueType="clr">
                                      <p:cBhvr>
                                        <p:cTn id="45" dur="150"/>
                                        <p:tgtEl>
                                          <p:spTgt spid="5138"/>
                                        </p:tgtEl>
                                        <p:attrNameLst>
                                          <p:attrName>fillcolor</p:attrName>
                                        </p:attrNameLst>
                                      </p:cBhvr>
                                      <p:tavLst>
                                        <p:tav tm="0">
                                          <p:val>
                                            <p:clrVal>
                                              <a:schemeClr val="accent2"/>
                                            </p:clrVal>
                                          </p:val>
                                        </p:tav>
                                        <p:tav tm="50000">
                                          <p:val>
                                            <p:clrVal>
                                              <a:schemeClr val="hlink"/>
                                            </p:clrVal>
                                          </p:val>
                                        </p:tav>
                                      </p:tavLst>
                                    </p:anim>
                                    <p:set>
                                      <p:cBhvr>
                                        <p:cTn id="46" dur="150"/>
                                        <p:tgtEl>
                                          <p:spTgt spid="5138"/>
                                        </p:tgtEl>
                                        <p:attrNameLst>
                                          <p:attrName>fill.type</p:attrName>
                                        </p:attrNameLst>
                                      </p:cBhvr>
                                      <p:to>
                                        <p:strVal val="solid"/>
                                      </p:to>
                                    </p:set>
                                  </p:childTnLst>
                                </p:cTn>
                              </p:par>
                            </p:childTnLst>
                          </p:cTn>
                        </p:par>
                      </p:childTnLst>
                    </p:cTn>
                  </p:par>
                </p:childTnLst>
              </p:cTn>
              <p:nextCondLst>
                <p:cond evt="onClick" delay="0">
                  <p:tgtEl>
                    <p:spTgt spid="5139"/>
                  </p:tgtEl>
                </p:cond>
              </p:nextCondLst>
            </p:seq>
            <p:seq concurrent="1" nextAc="seek">
              <p:cTn id="47" restart="whenNotActive" fill="hold" evtFilter="cancelBubble" nodeType="interactiveSeq">
                <p:stCondLst>
                  <p:cond evt="onClick" delay="0">
                    <p:tgtEl>
                      <p:spTgt spid="5200"/>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ntr" presetSubtype="0" fill="hold" nodeType="clickEffect">
                                  <p:stCondLst>
                                    <p:cond delay="1000"/>
                                  </p:stCondLst>
                                  <p:childTnLst>
                                    <p:set>
                                      <p:cBhvr>
                                        <p:cTn id="51" dur="1" fill="hold">
                                          <p:stCondLst>
                                            <p:cond delay="499"/>
                                          </p:stCondLst>
                                        </p:cTn>
                                        <p:tgtEl>
                                          <p:spTgt spid="517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nodeType="afterGroup">
                            <p:stCondLst>
                              <p:cond delay="1500"/>
                            </p:stCondLst>
                            <p:childTnLst>
                              <p:par>
                                <p:cTn id="53" presetID="1" presetClass="entr" presetSubtype="0" fill="hold" nodeType="afterEffect">
                                  <p:stCondLst>
                                    <p:cond delay="1000"/>
                                  </p:stCondLst>
                                  <p:childTnLst>
                                    <p:set>
                                      <p:cBhvr>
                                        <p:cTn id="54" dur="1" fill="hold">
                                          <p:stCondLst>
                                            <p:cond delay="499"/>
                                          </p:stCondLst>
                                        </p:cTn>
                                        <p:tgtEl>
                                          <p:spTgt spid="517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nodeType="afterGroup">
                            <p:stCondLst>
                              <p:cond delay="3000"/>
                            </p:stCondLst>
                            <p:childTnLst>
                              <p:par>
                                <p:cTn id="56" presetID="1" presetClass="entr" presetSubtype="0" fill="hold" nodeType="afterEffect">
                                  <p:stCondLst>
                                    <p:cond delay="1000"/>
                                  </p:stCondLst>
                                  <p:childTnLst>
                                    <p:set>
                                      <p:cBhvr>
                                        <p:cTn id="57" dur="1" fill="hold">
                                          <p:stCondLst>
                                            <p:cond delay="499"/>
                                          </p:stCondLst>
                                        </p:cTn>
                                        <p:tgtEl>
                                          <p:spTgt spid="517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nodeType="afterGroup">
                            <p:stCondLst>
                              <p:cond delay="4500"/>
                            </p:stCondLst>
                            <p:childTnLst>
                              <p:par>
                                <p:cTn id="59" presetID="1" presetClass="entr" presetSubtype="0" fill="hold" nodeType="afterEffect">
                                  <p:stCondLst>
                                    <p:cond delay="1000"/>
                                  </p:stCondLst>
                                  <p:childTnLst>
                                    <p:set>
                                      <p:cBhvr>
                                        <p:cTn id="60" dur="1" fill="hold">
                                          <p:stCondLst>
                                            <p:cond delay="499"/>
                                          </p:stCondLst>
                                        </p:cTn>
                                        <p:tgtEl>
                                          <p:spTgt spid="517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nodeType="afterGroup">
                            <p:stCondLst>
                              <p:cond delay="6000"/>
                            </p:stCondLst>
                            <p:childTnLst>
                              <p:par>
                                <p:cTn id="62" presetID="1" presetClass="entr" presetSubtype="0" fill="hold" nodeType="afterEffect">
                                  <p:stCondLst>
                                    <p:cond delay="1000"/>
                                  </p:stCondLst>
                                  <p:childTnLst>
                                    <p:set>
                                      <p:cBhvr>
                                        <p:cTn id="63" dur="1" fill="hold">
                                          <p:stCondLst>
                                            <p:cond delay="499"/>
                                          </p:stCondLst>
                                        </p:cTn>
                                        <p:tgtEl>
                                          <p:spTgt spid="518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nodeType="afterGroup">
                            <p:stCondLst>
                              <p:cond delay="7500"/>
                            </p:stCondLst>
                            <p:childTnLst>
                              <p:par>
                                <p:cTn id="65" presetID="1" presetClass="entr" presetSubtype="0" fill="hold" nodeType="afterEffect">
                                  <p:stCondLst>
                                    <p:cond delay="1000"/>
                                  </p:stCondLst>
                                  <p:childTnLst>
                                    <p:set>
                                      <p:cBhvr>
                                        <p:cTn id="66" dur="1" fill="hold">
                                          <p:stCondLst>
                                            <p:cond delay="499"/>
                                          </p:stCondLst>
                                        </p:cTn>
                                        <p:tgtEl>
                                          <p:spTgt spid="518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nodeType="afterGroup">
                            <p:stCondLst>
                              <p:cond delay="9000"/>
                            </p:stCondLst>
                            <p:childTnLst>
                              <p:par>
                                <p:cTn id="68" presetID="1" presetClass="entr" presetSubtype="0" fill="hold" nodeType="afterEffect">
                                  <p:stCondLst>
                                    <p:cond delay="1000"/>
                                  </p:stCondLst>
                                  <p:childTnLst>
                                    <p:set>
                                      <p:cBhvr>
                                        <p:cTn id="69" dur="1" fill="hold">
                                          <p:stCondLst>
                                            <p:cond delay="499"/>
                                          </p:stCondLst>
                                        </p:cTn>
                                        <p:tgtEl>
                                          <p:spTgt spid="518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nodeType="afterGroup">
                            <p:stCondLst>
                              <p:cond delay="10500"/>
                            </p:stCondLst>
                            <p:childTnLst>
                              <p:par>
                                <p:cTn id="71" presetID="1" presetClass="entr" presetSubtype="0" fill="hold" nodeType="afterEffect">
                                  <p:stCondLst>
                                    <p:cond delay="1000"/>
                                  </p:stCondLst>
                                  <p:childTnLst>
                                    <p:set>
                                      <p:cBhvr>
                                        <p:cTn id="72" dur="1" fill="hold">
                                          <p:stCondLst>
                                            <p:cond delay="499"/>
                                          </p:stCondLst>
                                        </p:cTn>
                                        <p:tgtEl>
                                          <p:spTgt spid="5191"/>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nodeType="afterGroup">
                            <p:stCondLst>
                              <p:cond delay="12000"/>
                            </p:stCondLst>
                            <p:childTnLst>
                              <p:par>
                                <p:cTn id="74" presetID="1" presetClass="entr" presetSubtype="0" fill="hold" nodeType="afterEffect">
                                  <p:stCondLst>
                                    <p:cond delay="1000"/>
                                  </p:stCondLst>
                                  <p:childTnLst>
                                    <p:set>
                                      <p:cBhvr>
                                        <p:cTn id="75" dur="1" fill="hold">
                                          <p:stCondLst>
                                            <p:cond delay="499"/>
                                          </p:stCondLst>
                                        </p:cTn>
                                        <p:tgtEl>
                                          <p:spTgt spid="519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nodeType="afterGroup">
                            <p:stCondLst>
                              <p:cond delay="13500"/>
                            </p:stCondLst>
                            <p:childTnLst>
                              <p:par>
                                <p:cTn id="77" presetID="1" presetClass="entr" presetSubtype="0" fill="hold" nodeType="afterEffect">
                                  <p:stCondLst>
                                    <p:cond delay="1000"/>
                                  </p:stCondLst>
                                  <p:childTnLst>
                                    <p:set>
                                      <p:cBhvr>
                                        <p:cTn id="78" dur="1" fill="hold">
                                          <p:stCondLst>
                                            <p:cond delay="499"/>
                                          </p:stCondLst>
                                        </p:cTn>
                                        <p:tgtEl>
                                          <p:spTgt spid="519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5200"/>
                  </p:tgtEl>
                </p:cond>
              </p:nextCondLst>
            </p:seq>
          </p:childTnLst>
        </p:cTn>
      </p:par>
    </p:tnLst>
    <p:bldLst>
      <p:bldP spid="5137" grpId="0" animBg="1"/>
      <p:bldP spid="5137" grpId="1" animBg="1"/>
      <p:bldP spid="5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618187" y="1028700"/>
            <a:ext cx="8100810" cy="479107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5123"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0017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5126" name="Group 6"/>
          <p:cNvGrpSpPr>
            <a:grpSpLocks/>
          </p:cNvGrpSpPr>
          <p:nvPr/>
        </p:nvGrpSpPr>
        <p:grpSpPr bwMode="auto">
          <a:xfrm>
            <a:off x="6515100" y="5372103"/>
            <a:ext cx="876300" cy="677466"/>
            <a:chOff x="4512" y="3792"/>
            <a:chExt cx="736" cy="569"/>
          </a:xfrm>
        </p:grpSpPr>
        <p:pic>
          <p:nvPicPr>
            <p:cNvPr id="2" name="Picture 7"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 name="Text Box 8">
              <a:hlinkClick r:id="rId9" action="ppaction://hlinksldjump" tooltip="Trở lại chọn câu hỏi"/>
            </p:cNvPr>
            <p:cNvSpPr txBox="1">
              <a:spLocks noChangeArrowheads="1"/>
            </p:cNvSpPr>
            <p:nvPr/>
          </p:nvSpPr>
          <p:spPr bwMode="auto">
            <a:xfrm>
              <a:off x="4752" y="3896"/>
              <a:ext cx="496"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a:latin typeface=".VnArial Narrow" panose="020B7200000000000000" pitchFamily="34" charset="0"/>
                </a:rPr>
                <a:t>Home</a:t>
              </a:r>
            </a:p>
          </p:txBody>
        </p:sp>
      </p:grpSp>
      <p:sp>
        <p:nvSpPr>
          <p:cNvPr id="5127" name="AutoShape 9"/>
          <p:cNvSpPr>
            <a:spLocks noChangeArrowheads="1"/>
          </p:cNvSpPr>
          <p:nvPr/>
        </p:nvSpPr>
        <p:spPr bwMode="auto">
          <a:xfrm>
            <a:off x="3735357" y="2060973"/>
            <a:ext cx="1522443" cy="329803"/>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8" name="AutoShape 10"/>
          <p:cNvSpPr>
            <a:spLocks noChangeArrowheads="1"/>
          </p:cNvSpPr>
          <p:nvPr/>
        </p:nvSpPr>
        <p:spPr bwMode="auto">
          <a:xfrm>
            <a:off x="3735357" y="2129881"/>
            <a:ext cx="1365249" cy="201596"/>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9" name="Text Box 11"/>
          <p:cNvSpPr txBox="1">
            <a:spLocks noChangeArrowheads="1"/>
          </p:cNvSpPr>
          <p:nvPr/>
        </p:nvSpPr>
        <p:spPr bwMode="auto">
          <a:xfrm>
            <a:off x="3735357" y="1980955"/>
            <a:ext cx="16242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3</a:t>
            </a:r>
          </a:p>
        </p:txBody>
      </p:sp>
      <p:pic>
        <p:nvPicPr>
          <p:cNvPr id="5130" name="Picture 12"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895898" y="4818718"/>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Text Box 16"/>
          <p:cNvSpPr txBox="1">
            <a:spLocks noChangeArrowheads="1"/>
          </p:cNvSpPr>
          <p:nvPr/>
        </p:nvSpPr>
        <p:spPr bwMode="auto">
          <a:xfrm>
            <a:off x="1159100" y="2528841"/>
            <a:ext cx="7392472" cy="239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just">
              <a:lnSpc>
                <a:spcPct val="107000"/>
              </a:lnSpc>
              <a:buClr>
                <a:srgbClr val="0000FF"/>
              </a:buClr>
              <a:tabLst>
                <a:tab pos="472440" algn="l"/>
              </a:tabLst>
            </a:pP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endParaRPr lang="en-US" sz="2800" dirty="0" smtClean="0">
              <a:latin typeface="Times New Roman" panose="02020603050405020304" pitchFamily="18" charset="0"/>
              <a:cs typeface="Times New Roman" panose="02020603050405020304" pitchFamily="18" charset="0"/>
            </a:endParaRPr>
          </a:p>
          <a:p>
            <a:pPr algn="just">
              <a:lnSpc>
                <a:spcPct val="107000"/>
              </a:lnSpc>
              <a:buClr>
                <a:srgbClr val="0000FF"/>
              </a:buClr>
              <a:tabLst>
                <a:tab pos="472440" algn="l"/>
              </a:tabLst>
            </a:pPr>
            <a:r>
              <a:rPr lang="en-US" sz="2800" b="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a:t>
            </a:r>
            <a:r>
              <a:rPr lang="en-US" sz="2800" b="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90</a:t>
            </a:r>
            <a:r>
              <a:rPr lang="en-US" sz="2800" baseline="30000" dirty="0">
                <a:latin typeface="Times New Roman" panose="02020603050405020304" pitchFamily="18" charset="0"/>
                <a:cs typeface="Times New Roman" panose="02020603050405020304" pitchFamily="18" charset="0"/>
              </a:rPr>
              <a:t>0</a:t>
            </a:r>
            <a:r>
              <a:rPr lang="en-US" sz="2800" b="0" dirty="0">
                <a:latin typeface="Times New Roman" panose="02020603050405020304" pitchFamily="18" charset="0"/>
                <a:ea typeface="Calibri" panose="020F0502020204030204" pitchFamily="34" charset="0"/>
                <a:cs typeface="Times New Roman" panose="02020603050405020304" pitchFamily="18" charset="0"/>
              </a:rPr>
              <a:t>		</a:t>
            </a:r>
          </a:p>
          <a:p>
            <a:pPr marL="472440" algn="just">
              <a:lnSpc>
                <a:spcPct val="107000"/>
              </a:lnSpc>
              <a:tabLst>
                <a:tab pos="2699861" algn="l"/>
                <a:tab pos="3779996" algn="l"/>
              </a:tabLst>
            </a:pPr>
            <a:r>
              <a:rPr lang="en-US" sz="2800" b="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dirty="0">
                <a:latin typeface="Times New Roman" panose="02020603050405020304" pitchFamily="18" charset="0"/>
                <a:cs typeface="Times New Roman" panose="02020603050405020304" pitchFamily="18" charset="0"/>
              </a:rPr>
              <a:t>180</a:t>
            </a:r>
            <a:r>
              <a:rPr lang="en-US" sz="2800" baseline="30000" dirty="0">
                <a:latin typeface="Times New Roman" panose="02020603050405020304" pitchFamily="18" charset="0"/>
                <a:cs typeface="Times New Roman" panose="02020603050405020304" pitchFamily="18" charset="0"/>
              </a:rPr>
              <a:t>0</a:t>
            </a:r>
            <a:r>
              <a:rPr lang="en-US" sz="2800" dirty="0">
                <a:latin typeface="Times New Roman" panose="02020603050405020304" pitchFamily="18" charset="0"/>
                <a:cs typeface="Times New Roman" panose="02020603050405020304" pitchFamily="18" charset="0"/>
              </a:rPr>
              <a:t> </a:t>
            </a:r>
            <a:r>
              <a:rPr lang="en-US" sz="2800" b="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b="0" dirty="0">
              <a:latin typeface="Times New Roman" panose="02020603050405020304" pitchFamily="18" charset="0"/>
              <a:ea typeface="Calibri" panose="020F0502020204030204" pitchFamily="34" charset="0"/>
              <a:cs typeface="Times New Roman" panose="02020603050405020304" pitchFamily="18" charset="0"/>
            </a:endParaRPr>
          </a:p>
          <a:p>
            <a:pPr marL="472440" algn="just">
              <a:lnSpc>
                <a:spcPct val="107000"/>
              </a:lnSpc>
              <a:tabLst>
                <a:tab pos="2699861" algn="l"/>
                <a:tab pos="3779996" algn="l"/>
              </a:tabLst>
            </a:pPr>
            <a:r>
              <a:rPr lang="en-US" sz="2800" b="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 </a:t>
            </a:r>
            <a:r>
              <a:rPr lang="en-US" sz="2800" dirty="0">
                <a:latin typeface="Times New Roman" panose="02020603050405020304" pitchFamily="18" charset="0"/>
                <a:cs typeface="Times New Roman" panose="02020603050405020304" pitchFamily="18" charset="0"/>
              </a:rPr>
              <a:t>45</a:t>
            </a:r>
            <a:r>
              <a:rPr lang="en-US" sz="2800" baseline="30000" dirty="0">
                <a:latin typeface="Times New Roman" panose="02020603050405020304" pitchFamily="18" charset="0"/>
                <a:cs typeface="Times New Roman" panose="02020603050405020304" pitchFamily="18" charset="0"/>
              </a:rPr>
              <a:t>0</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137" name="AutoShape 17"/>
          <p:cNvSpPr>
            <a:spLocks noChangeArrowheads="1"/>
          </p:cNvSpPr>
          <p:nvPr/>
        </p:nvSpPr>
        <p:spPr bwMode="auto">
          <a:xfrm>
            <a:off x="1623497" y="4810946"/>
            <a:ext cx="1748354" cy="535071"/>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39" name="Text Box 19"/>
          <p:cNvSpPr txBox="1">
            <a:spLocks noChangeArrowheads="1"/>
          </p:cNvSpPr>
          <p:nvPr/>
        </p:nvSpPr>
        <p:spPr bwMode="auto">
          <a:xfrm>
            <a:off x="2502695" y="5455444"/>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5170" name="Group 50"/>
          <p:cNvGrpSpPr>
            <a:grpSpLocks/>
          </p:cNvGrpSpPr>
          <p:nvPr/>
        </p:nvGrpSpPr>
        <p:grpSpPr bwMode="auto">
          <a:xfrm>
            <a:off x="6916341" y="4629150"/>
            <a:ext cx="1027509" cy="971550"/>
            <a:chOff x="4574" y="3342"/>
            <a:chExt cx="960" cy="912"/>
          </a:xfrm>
        </p:grpSpPr>
        <p:sp>
          <p:nvSpPr>
            <p:cNvPr id="5168" name="AutoShape 5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9" name="Text Box 5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5173" name="Group 53"/>
          <p:cNvGrpSpPr>
            <a:grpSpLocks/>
          </p:cNvGrpSpPr>
          <p:nvPr/>
        </p:nvGrpSpPr>
        <p:grpSpPr bwMode="auto">
          <a:xfrm>
            <a:off x="6916341" y="4629150"/>
            <a:ext cx="1027509" cy="971550"/>
            <a:chOff x="4574" y="3342"/>
            <a:chExt cx="960" cy="912"/>
          </a:xfrm>
        </p:grpSpPr>
        <p:sp>
          <p:nvSpPr>
            <p:cNvPr id="5166" name="AutoShape 5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7" name="Text Box 5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5176" name="Group 56"/>
          <p:cNvGrpSpPr>
            <a:grpSpLocks/>
          </p:cNvGrpSpPr>
          <p:nvPr/>
        </p:nvGrpSpPr>
        <p:grpSpPr bwMode="auto">
          <a:xfrm>
            <a:off x="6916341" y="4629150"/>
            <a:ext cx="1027509" cy="971550"/>
            <a:chOff x="4574" y="3342"/>
            <a:chExt cx="960" cy="912"/>
          </a:xfrm>
        </p:grpSpPr>
        <p:sp>
          <p:nvSpPr>
            <p:cNvPr id="5164" name="AutoShape 5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5" name="Text Box 58"/>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5179" name="Group 59"/>
          <p:cNvGrpSpPr>
            <a:grpSpLocks/>
          </p:cNvGrpSpPr>
          <p:nvPr/>
        </p:nvGrpSpPr>
        <p:grpSpPr bwMode="auto">
          <a:xfrm>
            <a:off x="6916341" y="4629150"/>
            <a:ext cx="1027509" cy="971550"/>
            <a:chOff x="4574" y="3342"/>
            <a:chExt cx="960" cy="912"/>
          </a:xfrm>
        </p:grpSpPr>
        <p:sp>
          <p:nvSpPr>
            <p:cNvPr id="5162" name="AutoShape 6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3" name="Text Box 6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5182" name="Group 62"/>
          <p:cNvGrpSpPr>
            <a:grpSpLocks/>
          </p:cNvGrpSpPr>
          <p:nvPr/>
        </p:nvGrpSpPr>
        <p:grpSpPr bwMode="auto">
          <a:xfrm>
            <a:off x="6916341" y="4629150"/>
            <a:ext cx="1027509" cy="971550"/>
            <a:chOff x="4574" y="3342"/>
            <a:chExt cx="960" cy="912"/>
          </a:xfrm>
        </p:grpSpPr>
        <p:sp>
          <p:nvSpPr>
            <p:cNvPr id="5160" name="AutoShape 6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1" name="Text Box 6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5185" name="Group 65"/>
          <p:cNvGrpSpPr>
            <a:grpSpLocks/>
          </p:cNvGrpSpPr>
          <p:nvPr/>
        </p:nvGrpSpPr>
        <p:grpSpPr bwMode="auto">
          <a:xfrm>
            <a:off x="6916341" y="4629150"/>
            <a:ext cx="1027509" cy="971550"/>
            <a:chOff x="4574" y="3342"/>
            <a:chExt cx="960" cy="912"/>
          </a:xfrm>
        </p:grpSpPr>
        <p:sp>
          <p:nvSpPr>
            <p:cNvPr id="5158" name="AutoShape 6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9" name="Text Box 6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5188" name="Group 68"/>
          <p:cNvGrpSpPr>
            <a:grpSpLocks/>
          </p:cNvGrpSpPr>
          <p:nvPr/>
        </p:nvGrpSpPr>
        <p:grpSpPr bwMode="auto">
          <a:xfrm>
            <a:off x="6916341" y="4629150"/>
            <a:ext cx="1027509" cy="971550"/>
            <a:chOff x="4574" y="3342"/>
            <a:chExt cx="960" cy="912"/>
          </a:xfrm>
        </p:grpSpPr>
        <p:sp>
          <p:nvSpPr>
            <p:cNvPr id="5156" name="AutoShape 6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7" name="Text Box 7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5191" name="Group 71"/>
          <p:cNvGrpSpPr>
            <a:grpSpLocks/>
          </p:cNvGrpSpPr>
          <p:nvPr/>
        </p:nvGrpSpPr>
        <p:grpSpPr bwMode="auto">
          <a:xfrm>
            <a:off x="6916341" y="4629150"/>
            <a:ext cx="1027509" cy="971550"/>
            <a:chOff x="4574" y="3342"/>
            <a:chExt cx="960" cy="912"/>
          </a:xfrm>
        </p:grpSpPr>
        <p:sp>
          <p:nvSpPr>
            <p:cNvPr id="5154" name="AutoShape 7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5" name="Text Box 7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5194" name="Group 74"/>
          <p:cNvGrpSpPr>
            <a:grpSpLocks/>
          </p:cNvGrpSpPr>
          <p:nvPr/>
        </p:nvGrpSpPr>
        <p:grpSpPr bwMode="auto">
          <a:xfrm>
            <a:off x="6916341" y="4629150"/>
            <a:ext cx="1027509" cy="971550"/>
            <a:chOff x="4574" y="3342"/>
            <a:chExt cx="960" cy="912"/>
          </a:xfrm>
        </p:grpSpPr>
        <p:sp>
          <p:nvSpPr>
            <p:cNvPr id="5152" name="AutoShape 7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3" name="Text Box 7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5197" name="Group 77"/>
          <p:cNvGrpSpPr>
            <a:grpSpLocks/>
          </p:cNvGrpSpPr>
          <p:nvPr/>
        </p:nvGrpSpPr>
        <p:grpSpPr bwMode="auto">
          <a:xfrm>
            <a:off x="6915150" y="4627960"/>
            <a:ext cx="1028700" cy="971550"/>
            <a:chOff x="4574" y="3342"/>
            <a:chExt cx="960" cy="912"/>
          </a:xfrm>
        </p:grpSpPr>
        <p:sp>
          <p:nvSpPr>
            <p:cNvPr id="5150" name="AutoShape 7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1" name="Text Box 79"/>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a:solidFill>
                    <a:schemeClr val="bg1"/>
                  </a:solidFill>
                  <a:latin typeface=".VnTime" panose="020B7200000000000000" pitchFamily="34" charset="0"/>
                </a:rPr>
                <a:t>HÕt giê</a:t>
              </a:r>
            </a:p>
          </p:txBody>
        </p:sp>
      </p:grpSp>
      <p:sp>
        <p:nvSpPr>
          <p:cNvPr id="5200" name="Text Box 80"/>
          <p:cNvSpPr txBox="1">
            <a:spLocks noChangeArrowheads="1"/>
          </p:cNvSpPr>
          <p:nvPr/>
        </p:nvSpPr>
        <p:spPr bwMode="auto">
          <a:xfrm>
            <a:off x="4343401" y="5376863"/>
            <a:ext cx="5693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a:t>10s</a:t>
            </a:r>
          </a:p>
        </p:txBody>
      </p:sp>
      <p:sp>
        <p:nvSpPr>
          <p:cNvPr id="5149" name="WordArt 5"/>
          <p:cNvSpPr>
            <a:spLocks noChangeArrowheads="1" noChangeShapeType="1" noTextEdit="1"/>
          </p:cNvSpPr>
          <p:nvPr/>
        </p:nvSpPr>
        <p:spPr bwMode="auto">
          <a:xfrm>
            <a:off x="3371850" y="1382316"/>
            <a:ext cx="3886200" cy="457200"/>
          </a:xfrm>
          <a:prstGeom prst="rect">
            <a:avLst/>
          </a:prstGeom>
        </p:spPr>
        <p:txBody>
          <a:bodyPr wrap="none" fromWordArt="1">
            <a:prstTxWarp prst="textPlain">
              <a:avLst>
                <a:gd name="adj" fmla="val 50000"/>
              </a:avLst>
            </a:prstTxWarp>
          </a:bodyPr>
          <a:lstStyle/>
          <a:p>
            <a:endPar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0" name="Text Box 18"/>
          <p:cNvSpPr txBox="1">
            <a:spLocks noChangeArrowheads="1"/>
          </p:cNvSpPr>
          <p:nvPr/>
        </p:nvSpPr>
        <p:spPr bwMode="auto">
          <a:xfrm>
            <a:off x="1427835" y="4804851"/>
            <a:ext cx="5963946" cy="55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marL="472440" algn="just">
              <a:lnSpc>
                <a:spcPct val="107000"/>
              </a:lnSpc>
              <a:tabLst>
                <a:tab pos="2699861" algn="l"/>
                <a:tab pos="3779996" algn="l"/>
              </a:tabLst>
            </a:pPr>
            <a:r>
              <a:rPr lang="en-US" sz="2800" b="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D</a:t>
            </a:r>
            <a:r>
              <a:rPr lang="en-US" sz="2800" b="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0</a:t>
            </a:r>
            <a:r>
              <a:rPr lang="en-US" sz="2800" baseline="30000" dirty="0">
                <a:latin typeface="Times New Roman" panose="02020603050405020304" pitchFamily="18" charset="0"/>
                <a:cs typeface="Times New Roman" panose="02020603050405020304" pitchFamily="18" charset="0"/>
              </a:rPr>
              <a:t>0</a:t>
            </a:r>
            <a:r>
              <a:rPr lang="en-US" sz="2800" dirty="0">
                <a:latin typeface="Times New Roman" panose="02020603050405020304" pitchFamily="18" charset="0"/>
                <a:cs typeface="Times New Roman" panose="02020603050405020304" pitchFamily="18" charset="0"/>
              </a:rPr>
              <a:t> </a:t>
            </a:r>
            <a:r>
              <a:rPr lang="en-US" sz="2800" b="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b="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1" name="Action Button: Forward or Next 50">
            <a:hlinkClick r:id="rId12" action="ppaction://hlinksldjump" highlightClick="1"/>
          </p:cNvPr>
          <p:cNvSpPr/>
          <p:nvPr/>
        </p:nvSpPr>
        <p:spPr>
          <a:xfrm>
            <a:off x="5925430" y="5460802"/>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628715359"/>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5136"/>
                                        </p:tgtEl>
                                        <p:attrNameLst>
                                          <p:attrName>style.visibility</p:attrName>
                                        </p:attrNameLst>
                                      </p:cBhvr>
                                      <p:to>
                                        <p:strVal val="visible"/>
                                      </p:to>
                                    </p:set>
                                    <p:anim calcmode="discrete" valueType="clr">
                                      <p:cBhvr override="childStyle">
                                        <p:cTn id="7" dur="80"/>
                                        <p:tgtEl>
                                          <p:spTgt spid="513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36"/>
                                        </p:tgtEl>
                                        <p:attrNameLst>
                                          <p:attrName>fillcolor</p:attrName>
                                        </p:attrNameLst>
                                      </p:cBhvr>
                                      <p:tavLst>
                                        <p:tav tm="0">
                                          <p:val>
                                            <p:clrVal>
                                              <a:schemeClr val="accent2"/>
                                            </p:clrVal>
                                          </p:val>
                                        </p:tav>
                                        <p:tav tm="50000">
                                          <p:val>
                                            <p:clrVal>
                                              <a:schemeClr val="hlink"/>
                                            </p:clrVal>
                                          </p:val>
                                        </p:tav>
                                      </p:tavLst>
                                    </p:anim>
                                    <p:set>
                                      <p:cBhvr>
                                        <p:cTn id="9" dur="80"/>
                                        <p:tgtEl>
                                          <p:spTgt spid="5136"/>
                                        </p:tgtEl>
                                        <p:attrNameLst>
                                          <p:attrName>fill.type</p:attrName>
                                        </p:attrNameLst>
                                      </p:cBhvr>
                                      <p:to>
                                        <p:strVal val="solid"/>
                                      </p:to>
                                    </p:set>
                                  </p:childTnLst>
                                </p:cTn>
                              </p:par>
                            </p:childTnLst>
                          </p:cTn>
                        </p:par>
                        <p:par>
                          <p:cTn id="10" fill="hold">
                            <p:stCondLst>
                              <p:cond delay="500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50"/>
                                        </p:tgtEl>
                                        <p:attrNameLst>
                                          <p:attrName>style.visibility</p:attrName>
                                        </p:attrNameLst>
                                      </p:cBhvr>
                                      <p:to>
                                        <p:strVal val="visible"/>
                                      </p:to>
                                    </p:set>
                                    <p:anim calcmode="discrete" valueType="clr">
                                      <p:cBhvr override="childStyle">
                                        <p:cTn id="13" dur="15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14" dur="150"/>
                                        <p:tgtEl>
                                          <p:spTgt spid="50"/>
                                        </p:tgtEl>
                                        <p:attrNameLst>
                                          <p:attrName>fillcolor</p:attrName>
                                        </p:attrNameLst>
                                      </p:cBhvr>
                                      <p:tavLst>
                                        <p:tav tm="0">
                                          <p:val>
                                            <p:clrVal>
                                              <a:schemeClr val="accent2"/>
                                            </p:clrVal>
                                          </p:val>
                                        </p:tav>
                                        <p:tav tm="50000">
                                          <p:val>
                                            <p:clrVal>
                                              <a:schemeClr val="hlink"/>
                                            </p:clrVal>
                                          </p:val>
                                        </p:tav>
                                      </p:tavLst>
                                    </p:anim>
                                    <p:set>
                                      <p:cBhvr>
                                        <p:cTn id="15" dur="150"/>
                                        <p:tgtEl>
                                          <p:spTgt spid="50"/>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grpId="0" nodeType="clickEffect">
                                  <p:stCondLst>
                                    <p:cond delay="0"/>
                                  </p:stCondLst>
                                  <p:childTnLst>
                                    <p:animEffect transition="out" filter="fade">
                                      <p:cBhvr>
                                        <p:cTn id="19" dur="500" tmFilter="0, 0; .2, .5; .8, .5; 1, 0"/>
                                        <p:tgtEl>
                                          <p:spTgt spid="51"/>
                                        </p:tgtEl>
                                      </p:cBhvr>
                                    </p:animEffect>
                                    <p:animScale>
                                      <p:cBhvr>
                                        <p:cTn id="20" dur="2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139"/>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137"/>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FELIZ2.WAV"/>
                                        </p:tgtEl>
                                      </p:cMediaNode>
                                    </p:audio>
                                  </p:subTnLst>
                                </p:cTn>
                              </p:par>
                              <p:par>
                                <p:cTn id="26" presetID="22" presetClass="emph" presetSubtype="0" repeatCount="10000" fill="remove" grpId="1" nodeType="withEffect">
                                  <p:stCondLst>
                                    <p:cond delay="0"/>
                                  </p:stCondLst>
                                  <p:childTnLst>
                                    <p:animClr clrSpc="hsl" dir="cw">
                                      <p:cBhvr override="childStyle">
                                        <p:cTn id="27" dur="500" fill="hold"/>
                                        <p:tgtEl>
                                          <p:spTgt spid="5137"/>
                                        </p:tgtEl>
                                        <p:attrNameLst>
                                          <p:attrName>style.color</p:attrName>
                                        </p:attrNameLst>
                                      </p:cBhvr>
                                      <p:by>
                                        <p:hsl h="-7200000" s="0" l="0"/>
                                      </p:by>
                                    </p:animClr>
                                    <p:animClr clrSpc="hsl" dir="cw">
                                      <p:cBhvr>
                                        <p:cTn id="28" dur="500" fill="hold"/>
                                        <p:tgtEl>
                                          <p:spTgt spid="5137"/>
                                        </p:tgtEl>
                                        <p:attrNameLst>
                                          <p:attrName>fillcolor</p:attrName>
                                        </p:attrNameLst>
                                      </p:cBhvr>
                                      <p:by>
                                        <p:hsl h="-7200000" s="0" l="0"/>
                                      </p:by>
                                    </p:animClr>
                                    <p:animClr clrSpc="hsl" dir="cw">
                                      <p:cBhvr>
                                        <p:cTn id="29" dur="500" fill="hold"/>
                                        <p:tgtEl>
                                          <p:spTgt spid="5137"/>
                                        </p:tgtEl>
                                        <p:attrNameLst>
                                          <p:attrName>stroke.color</p:attrName>
                                        </p:attrNameLst>
                                      </p:cBhvr>
                                      <p:by>
                                        <p:hsl h="-7200000" s="0" l="0"/>
                                      </p:by>
                                    </p:animClr>
                                    <p:set>
                                      <p:cBhvr>
                                        <p:cTn id="30" dur="500" fill="hold"/>
                                        <p:tgtEl>
                                          <p:spTgt spid="5137"/>
                                        </p:tgtEl>
                                        <p:attrNameLst>
                                          <p:attrName>fill.type</p:attrName>
                                        </p:attrNameLst>
                                      </p:cBhvr>
                                      <p:to>
                                        <p:strVal val="solid"/>
                                      </p:to>
                                    </p:set>
                                  </p:childTnLst>
                                </p:cTn>
                              </p:par>
                            </p:childTnLst>
                          </p:cTn>
                        </p:par>
                      </p:childTnLst>
                    </p:cTn>
                  </p:par>
                </p:childTnLst>
              </p:cTn>
              <p:nextCondLst>
                <p:cond evt="onClick" delay="0">
                  <p:tgtEl>
                    <p:spTgt spid="5139"/>
                  </p:tgtEl>
                </p:cond>
              </p:nextCondLst>
            </p:seq>
            <p:seq concurrent="1" nextAc="seek">
              <p:cTn id="31" restart="whenNotActive" fill="hold" evtFilter="cancelBubble" nodeType="interactiveSeq">
                <p:stCondLst>
                  <p:cond evt="onClick" delay="0">
                    <p:tgtEl>
                      <p:spTgt spid="5200"/>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entr" presetSubtype="0" fill="hold" nodeType="clickEffect">
                                  <p:stCondLst>
                                    <p:cond delay="1000"/>
                                  </p:stCondLst>
                                  <p:childTnLst>
                                    <p:set>
                                      <p:cBhvr>
                                        <p:cTn id="35" dur="1" fill="hold">
                                          <p:stCondLst>
                                            <p:cond delay="499"/>
                                          </p:stCondLst>
                                        </p:cTn>
                                        <p:tgtEl>
                                          <p:spTgt spid="517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nodeType="afterGroup">
                            <p:stCondLst>
                              <p:cond delay="1500"/>
                            </p:stCondLst>
                            <p:childTnLst>
                              <p:par>
                                <p:cTn id="37" presetID="1" presetClass="entr" presetSubtype="0" fill="hold" nodeType="afterEffect">
                                  <p:stCondLst>
                                    <p:cond delay="1000"/>
                                  </p:stCondLst>
                                  <p:childTnLst>
                                    <p:set>
                                      <p:cBhvr>
                                        <p:cTn id="38" dur="1" fill="hold">
                                          <p:stCondLst>
                                            <p:cond delay="499"/>
                                          </p:stCondLst>
                                        </p:cTn>
                                        <p:tgtEl>
                                          <p:spTgt spid="517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nodeType="afterGroup">
                            <p:stCondLst>
                              <p:cond delay="3000"/>
                            </p:stCondLst>
                            <p:childTnLst>
                              <p:par>
                                <p:cTn id="40" presetID="1" presetClass="entr" presetSubtype="0" fill="hold" nodeType="afterEffect">
                                  <p:stCondLst>
                                    <p:cond delay="1000"/>
                                  </p:stCondLst>
                                  <p:childTnLst>
                                    <p:set>
                                      <p:cBhvr>
                                        <p:cTn id="41" dur="1" fill="hold">
                                          <p:stCondLst>
                                            <p:cond delay="499"/>
                                          </p:stCondLst>
                                        </p:cTn>
                                        <p:tgtEl>
                                          <p:spTgt spid="517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nodeType="afterGroup">
                            <p:stCondLst>
                              <p:cond delay="4500"/>
                            </p:stCondLst>
                            <p:childTnLst>
                              <p:par>
                                <p:cTn id="43" presetID="1" presetClass="entr" presetSubtype="0" fill="hold" nodeType="afterEffect">
                                  <p:stCondLst>
                                    <p:cond delay="1000"/>
                                  </p:stCondLst>
                                  <p:childTnLst>
                                    <p:set>
                                      <p:cBhvr>
                                        <p:cTn id="44" dur="1" fill="hold">
                                          <p:stCondLst>
                                            <p:cond delay="499"/>
                                          </p:stCondLst>
                                        </p:cTn>
                                        <p:tgtEl>
                                          <p:spTgt spid="517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nodeType="afterGroup">
                            <p:stCondLst>
                              <p:cond delay="6000"/>
                            </p:stCondLst>
                            <p:childTnLst>
                              <p:par>
                                <p:cTn id="46" presetID="1" presetClass="entr" presetSubtype="0" fill="hold" nodeType="afterEffect">
                                  <p:stCondLst>
                                    <p:cond delay="1000"/>
                                  </p:stCondLst>
                                  <p:childTnLst>
                                    <p:set>
                                      <p:cBhvr>
                                        <p:cTn id="47" dur="1" fill="hold">
                                          <p:stCondLst>
                                            <p:cond delay="499"/>
                                          </p:stCondLst>
                                        </p:cTn>
                                        <p:tgtEl>
                                          <p:spTgt spid="518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nodeType="afterGroup">
                            <p:stCondLst>
                              <p:cond delay="7500"/>
                            </p:stCondLst>
                            <p:childTnLst>
                              <p:par>
                                <p:cTn id="49" presetID="1" presetClass="entr" presetSubtype="0" fill="hold" nodeType="afterEffect">
                                  <p:stCondLst>
                                    <p:cond delay="1000"/>
                                  </p:stCondLst>
                                  <p:childTnLst>
                                    <p:set>
                                      <p:cBhvr>
                                        <p:cTn id="50" dur="1" fill="hold">
                                          <p:stCondLst>
                                            <p:cond delay="499"/>
                                          </p:stCondLst>
                                        </p:cTn>
                                        <p:tgtEl>
                                          <p:spTgt spid="518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nodeType="afterGroup">
                            <p:stCondLst>
                              <p:cond delay="9000"/>
                            </p:stCondLst>
                            <p:childTnLst>
                              <p:par>
                                <p:cTn id="52" presetID="1" presetClass="entr" presetSubtype="0" fill="hold" nodeType="afterEffect">
                                  <p:stCondLst>
                                    <p:cond delay="1000"/>
                                  </p:stCondLst>
                                  <p:childTnLst>
                                    <p:set>
                                      <p:cBhvr>
                                        <p:cTn id="53" dur="1" fill="hold">
                                          <p:stCondLst>
                                            <p:cond delay="499"/>
                                          </p:stCondLst>
                                        </p:cTn>
                                        <p:tgtEl>
                                          <p:spTgt spid="518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nodeType="afterGroup">
                            <p:stCondLst>
                              <p:cond delay="10500"/>
                            </p:stCondLst>
                            <p:childTnLst>
                              <p:par>
                                <p:cTn id="55" presetID="1" presetClass="entr" presetSubtype="0" fill="hold" nodeType="afterEffect">
                                  <p:stCondLst>
                                    <p:cond delay="1000"/>
                                  </p:stCondLst>
                                  <p:childTnLst>
                                    <p:set>
                                      <p:cBhvr>
                                        <p:cTn id="56" dur="1" fill="hold">
                                          <p:stCondLst>
                                            <p:cond delay="499"/>
                                          </p:stCondLst>
                                        </p:cTn>
                                        <p:tgtEl>
                                          <p:spTgt spid="519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nodeType="afterGroup">
                            <p:stCondLst>
                              <p:cond delay="12000"/>
                            </p:stCondLst>
                            <p:childTnLst>
                              <p:par>
                                <p:cTn id="58" presetID="1" presetClass="entr" presetSubtype="0" fill="hold" nodeType="afterEffect">
                                  <p:stCondLst>
                                    <p:cond delay="1000"/>
                                  </p:stCondLst>
                                  <p:childTnLst>
                                    <p:set>
                                      <p:cBhvr>
                                        <p:cTn id="59" dur="1" fill="hold">
                                          <p:stCondLst>
                                            <p:cond delay="499"/>
                                          </p:stCondLst>
                                        </p:cTn>
                                        <p:tgtEl>
                                          <p:spTgt spid="519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0" fill="hold" nodeType="afterGroup">
                            <p:stCondLst>
                              <p:cond delay="13500"/>
                            </p:stCondLst>
                            <p:childTnLst>
                              <p:par>
                                <p:cTn id="61" presetID="1" presetClass="entr" presetSubtype="0" fill="hold" nodeType="afterEffect">
                                  <p:stCondLst>
                                    <p:cond delay="1000"/>
                                  </p:stCondLst>
                                  <p:childTnLst>
                                    <p:set>
                                      <p:cBhvr>
                                        <p:cTn id="62" dur="1" fill="hold">
                                          <p:stCondLst>
                                            <p:cond delay="499"/>
                                          </p:stCondLst>
                                        </p:cTn>
                                        <p:tgtEl>
                                          <p:spTgt spid="519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5200"/>
                  </p:tgtEl>
                </p:cond>
              </p:nextCondLst>
            </p:seq>
          </p:childTnLst>
        </p:cTn>
      </p:par>
    </p:tnLst>
    <p:bldLst>
      <p:bldP spid="5137" grpId="0" animBg="1"/>
      <p:bldP spid="5137" grpId="1" animBg="1"/>
      <p:bldP spid="5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43000" y="304800"/>
            <a:ext cx="6235532" cy="95150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extBox 3"/>
          <p:cNvSpPr txBox="1"/>
          <p:nvPr/>
        </p:nvSpPr>
        <p:spPr>
          <a:xfrm>
            <a:off x="688046" y="2359776"/>
            <a:ext cx="16764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smtClean="0">
                <a:latin typeface="Times New Roman" pitchFamily="18" charset="0"/>
                <a:cs typeface="Times New Roman" pitchFamily="18" charset="0"/>
              </a:rPr>
              <a:t>A: 3 </a:t>
            </a:r>
            <a:endParaRPr lang="en-US" sz="3200" dirty="0">
              <a:latin typeface="Times New Roman" pitchFamily="18" charset="0"/>
              <a:cs typeface="Times New Roman" pitchFamily="18" charset="0"/>
            </a:endParaRPr>
          </a:p>
        </p:txBody>
      </p:sp>
      <p:sp>
        <p:nvSpPr>
          <p:cNvPr id="6" name="TextBox 5"/>
          <p:cNvSpPr txBox="1"/>
          <p:nvPr/>
        </p:nvSpPr>
        <p:spPr>
          <a:xfrm>
            <a:off x="692128" y="5270925"/>
            <a:ext cx="16764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smtClean="0">
                <a:latin typeface="Times New Roman" pitchFamily="18" charset="0"/>
                <a:cs typeface="Times New Roman" pitchFamily="18" charset="0"/>
              </a:rPr>
              <a:t>D: 4</a:t>
            </a:r>
            <a:endParaRPr lang="en-US" sz="3200" dirty="0">
              <a:latin typeface="Times New Roman" pitchFamily="18" charset="0"/>
              <a:cs typeface="Times New Roman" pitchFamily="18" charset="0"/>
            </a:endParaRPr>
          </a:p>
        </p:txBody>
      </p:sp>
      <p:sp>
        <p:nvSpPr>
          <p:cNvPr id="7" name="TextBox 6"/>
          <p:cNvSpPr txBox="1"/>
          <p:nvPr/>
        </p:nvSpPr>
        <p:spPr>
          <a:xfrm>
            <a:off x="734902" y="4280474"/>
            <a:ext cx="16764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smtClean="0">
                <a:latin typeface="Times New Roman" pitchFamily="18" charset="0"/>
                <a:cs typeface="Times New Roman" pitchFamily="18" charset="0"/>
              </a:rPr>
              <a:t>C: 2 </a:t>
            </a:r>
            <a:endParaRPr lang="en-US" sz="3200" dirty="0">
              <a:latin typeface="Times New Roman" pitchFamily="18" charset="0"/>
              <a:cs typeface="Times New Roman" pitchFamily="18" charset="0"/>
            </a:endParaRPr>
          </a:p>
        </p:txBody>
      </p:sp>
      <p:sp>
        <p:nvSpPr>
          <p:cNvPr id="8" name="TextBox 7"/>
          <p:cNvSpPr txBox="1"/>
          <p:nvPr/>
        </p:nvSpPr>
        <p:spPr>
          <a:xfrm>
            <a:off x="692128" y="3378487"/>
            <a:ext cx="16764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smtClean="0">
                <a:latin typeface="Times New Roman" pitchFamily="18" charset="0"/>
                <a:cs typeface="Times New Roman" pitchFamily="18" charset="0"/>
              </a:rPr>
              <a:t>B: 1</a:t>
            </a:r>
            <a:endParaRPr lang="en-US" sz="3200" dirty="0">
              <a:latin typeface="Times New Roman" pitchFamily="18" charset="0"/>
              <a:cs typeface="Times New Roman" pitchFamily="18" charset="0"/>
            </a:endParaRPr>
          </a:p>
        </p:txBody>
      </p:sp>
      <p:pic>
        <p:nvPicPr>
          <p:cNvPr id="9" name="q1">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8077200" y="5630373"/>
            <a:ext cx="1222549" cy="1126602"/>
          </a:xfrm>
          <a:prstGeom prst="rect">
            <a:avLst/>
          </a:prstGeom>
        </p:spPr>
      </p:pic>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44330" y="2345801"/>
            <a:ext cx="609600" cy="609600"/>
          </a:xfrm>
          <a:prstGeom prst="rect">
            <a:avLst/>
          </a:prstGeom>
        </p:spPr>
      </p:pic>
      <p:sp>
        <p:nvSpPr>
          <p:cNvPr id="16" name="Cloud 15"/>
          <p:cNvSpPr/>
          <p:nvPr/>
        </p:nvSpPr>
        <p:spPr>
          <a:xfrm>
            <a:off x="3034146" y="2183115"/>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7" name="TextBox 16"/>
          <p:cNvSpPr txBox="1"/>
          <p:nvPr/>
        </p:nvSpPr>
        <p:spPr>
          <a:xfrm>
            <a:off x="4191000" y="2743200"/>
            <a:ext cx="1752600" cy="1077218"/>
          </a:xfrm>
          <a:prstGeom prst="rect">
            <a:avLst/>
          </a:prstGeom>
          <a:noFill/>
        </p:spPr>
        <p:txBody>
          <a:bodyPr wrap="square" rtlCol="0">
            <a:spAutoFit/>
          </a:bodyPr>
          <a:lstStyle/>
          <a:p>
            <a:r>
              <a:rPr lang="en-US" sz="3200" smtClean="0">
                <a:latin typeface="Times New Roman" pitchFamily="18" charset="0"/>
                <a:cs typeface="Times New Roman" pitchFamily="18" charset="0"/>
              </a:rPr>
              <a:t>CHÚC MỪNG</a:t>
            </a:r>
            <a:endParaRPr lang="en-US" sz="3200">
              <a:latin typeface="Times New Roman" pitchFamily="18" charset="0"/>
              <a:cs typeface="Times New Roman" pitchFamily="18" charset="0"/>
            </a:endParaRPr>
          </a:p>
        </p:txBody>
      </p:sp>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2345" y="4001362"/>
            <a:ext cx="1233055" cy="1256068"/>
          </a:xfrm>
          <a:prstGeom prst="rect">
            <a:avLst/>
          </a:prstGeom>
        </p:spPr>
      </p:pic>
      <p:pic>
        <p:nvPicPr>
          <p:cNvPr id="19" name="Picture 1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927" y="4928175"/>
            <a:ext cx="1233055" cy="1256068"/>
          </a:xfrm>
          <a:prstGeom prst="rect">
            <a:avLst/>
          </a:prstGeom>
        </p:spPr>
      </p:pic>
      <p:pic>
        <p:nvPicPr>
          <p:cNvPr id="20" name="Picture 19"/>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34636" y="2979067"/>
            <a:ext cx="1233055" cy="1256068"/>
          </a:xfrm>
          <a:prstGeom prst="rect">
            <a:avLst/>
          </a:prstGeom>
        </p:spPr>
      </p:pic>
      <p:grpSp>
        <p:nvGrpSpPr>
          <p:cNvPr id="21" name="times up"/>
          <p:cNvGrpSpPr/>
          <p:nvPr/>
        </p:nvGrpSpPr>
        <p:grpSpPr>
          <a:xfrm>
            <a:off x="7950740" y="1775963"/>
            <a:ext cx="1205624" cy="36243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4" name="Rectangle 23"/>
          <p:cNvSpPr/>
          <p:nvPr/>
        </p:nvSpPr>
        <p:spPr>
          <a:xfrm>
            <a:off x="8265854" y="24353"/>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65587" y="328734"/>
            <a:ext cx="1370670" cy="1366322"/>
          </a:xfrm>
          <a:prstGeom prst="rect">
            <a:avLst/>
          </a:prstGeom>
        </p:spPr>
      </p:pic>
      <p:grpSp>
        <p:nvGrpSpPr>
          <p:cNvPr id="26" name="Clock hand spin">
            <a:extLst>
              <a:ext uri="{FF2B5EF4-FFF2-40B4-BE49-F238E27FC236}">
                <a16:creationId xmlns:a16="http://schemas.microsoft.com/office/drawing/2014/main" xmlns="" id="{BB0445D5-A6E5-40E7-BBDD-5E3EFA13BDED}"/>
              </a:ext>
            </a:extLst>
          </p:cNvPr>
          <p:cNvGrpSpPr/>
          <p:nvPr/>
        </p:nvGrpSpPr>
        <p:grpSpPr>
          <a:xfrm rot="1786145">
            <a:off x="8288072" y="906104"/>
            <a:ext cx="525701" cy="509437"/>
            <a:chOff x="840573" y="2379277"/>
            <a:chExt cx="3829048" cy="3849975"/>
          </a:xfrm>
        </p:grpSpPr>
        <p:sp>
          <p:nvSpPr>
            <p:cNvPr id="27"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8"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29" name="TextBox 28"/>
          <p:cNvSpPr txBox="1"/>
          <p:nvPr/>
        </p:nvSpPr>
        <p:spPr>
          <a:xfrm>
            <a:off x="8708357" y="951467"/>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0" name="TextBox 29"/>
          <p:cNvSpPr txBox="1"/>
          <p:nvPr/>
        </p:nvSpPr>
        <p:spPr>
          <a:xfrm>
            <a:off x="8455770" y="1205114"/>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110045" y="989037"/>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8393943" y="705246"/>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1228813" y="473286"/>
            <a:ext cx="6165865" cy="584775"/>
          </a:xfrm>
          <a:prstGeom prst="rect">
            <a:avLst/>
          </a:prstGeom>
          <a:noFill/>
        </p:spPr>
        <p:txBody>
          <a:bodyPr wrap="square" rtlCol="0">
            <a:spAutoFit/>
          </a:bodyPr>
          <a:lstStyle/>
          <a:p>
            <a:r>
              <a:rPr lang="en-US" sz="3200" smtClean="0">
                <a:latin typeface="Times New Roman" pitchFamily="18" charset="0"/>
                <a:cs typeface="Times New Roman" pitchFamily="18" charset="0"/>
              </a:rPr>
              <a:t> Câu 1: Có </a:t>
            </a:r>
            <a:r>
              <a:rPr lang="en-US" sz="3200" dirty="0" err="1" smtClean="0">
                <a:latin typeface="Times New Roman" pitchFamily="18" charset="0"/>
                <a:cs typeface="Times New Roman" pitchFamily="18" charset="0"/>
              </a:rPr>
              <a:t>mấy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loại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chùm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sáng</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02379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8"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8" presetClass="emph" presetSubtype="0" fill="hold" nodeType="clickEffect">
                                  <p:stCondLst>
                                    <p:cond delay="0"/>
                                  </p:stCondLst>
                                  <p:childTnLst>
                                    <p:animRot by="21600000">
                                      <p:cBhvr>
                                        <p:cTn id="72" dur="10000" fill="hold"/>
                                        <p:tgtEl>
                                          <p:spTgt spid="26"/>
                                        </p:tgtEl>
                                        <p:attrNameLst>
                                          <p:attrName>r</p:attrName>
                                        </p:attrNameLst>
                                      </p:cBhvr>
                                    </p:animRot>
                                  </p:childTnLst>
                                </p:cTn>
                              </p:par>
                            </p:childTnLst>
                          </p:cTn>
                        </p:par>
                        <p:par>
                          <p:cTn id="73" fill="hold">
                            <p:stCondLst>
                              <p:cond delay="10000"/>
                            </p:stCondLst>
                            <p:childTnLst>
                              <p:par>
                                <p:cTn id="74" presetID="53" presetClass="entr" presetSubtype="16"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p:cTn id="76" dur="3000" fill="hold"/>
                                        <p:tgtEl>
                                          <p:spTgt spid="21"/>
                                        </p:tgtEl>
                                        <p:attrNameLst>
                                          <p:attrName>ppt_w</p:attrName>
                                        </p:attrNameLst>
                                      </p:cBhvr>
                                      <p:tavLst>
                                        <p:tav tm="0">
                                          <p:val>
                                            <p:fltVal val="0"/>
                                          </p:val>
                                        </p:tav>
                                        <p:tav tm="100000">
                                          <p:val>
                                            <p:strVal val="#ppt_w"/>
                                          </p:val>
                                        </p:tav>
                                      </p:tavLst>
                                    </p:anim>
                                    <p:anim calcmode="lin" valueType="num">
                                      <p:cBhvr>
                                        <p:cTn id="77" dur="3000" fill="hold"/>
                                        <p:tgtEl>
                                          <p:spTgt spid="21"/>
                                        </p:tgtEl>
                                        <p:attrNameLst>
                                          <p:attrName>ppt_h</p:attrName>
                                        </p:attrNameLst>
                                      </p:cBhvr>
                                      <p:tavLst>
                                        <p:tav tm="0">
                                          <p:val>
                                            <p:fltVal val="0"/>
                                          </p:val>
                                        </p:tav>
                                        <p:tav tm="100000">
                                          <p:val>
                                            <p:strVal val="#ppt_h"/>
                                          </p:val>
                                        </p:tav>
                                      </p:tavLst>
                                    </p:anim>
                                    <p:animEffect transition="in" filter="fade">
                                      <p:cBhvr>
                                        <p:cTn id="78" dur="3000"/>
                                        <p:tgtEl>
                                          <p:spTgt spid="21"/>
                                        </p:tgtEl>
                                      </p:cBhvr>
                                    </p:animEffect>
                                  </p:childTnLst>
                                  <p:subTnLst>
                                    <p:audio>
                                      <p:cMediaNode>
                                        <p:cTn display="0" masterRel="sameClick">
                                          <p:stCondLst>
                                            <p:cond evt="begin" delay="0">
                                              <p:tn val="74"/>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932648" y="1051009"/>
            <a:ext cx="7308761" cy="5397858"/>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5123"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0017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5126" name="Group 6"/>
          <p:cNvGrpSpPr>
            <a:grpSpLocks/>
          </p:cNvGrpSpPr>
          <p:nvPr/>
        </p:nvGrpSpPr>
        <p:grpSpPr bwMode="auto">
          <a:xfrm>
            <a:off x="6508931" y="5771405"/>
            <a:ext cx="1058466" cy="446485"/>
            <a:chOff x="4512" y="3792"/>
            <a:chExt cx="889" cy="375"/>
          </a:xfrm>
        </p:grpSpPr>
        <p:pic>
          <p:nvPicPr>
            <p:cNvPr id="2" name="Picture 7"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 name="Text Box 8">
              <a:hlinkClick r:id="rId9" action="ppaction://hlinksldjump" tooltip="Trở lại chọn câu hỏi"/>
            </p:cNvPr>
            <p:cNvSpPr txBox="1">
              <a:spLocks noChangeArrowheads="1"/>
            </p:cNvSpPr>
            <p:nvPr/>
          </p:nvSpPr>
          <p:spPr bwMode="auto">
            <a:xfrm>
              <a:off x="4752" y="3896"/>
              <a:ext cx="649"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dirty="0" smtClean="0">
                  <a:latin typeface="Times New Roman" panose="02020603050405020304" pitchFamily="18" charset="0"/>
                  <a:cs typeface="Times New Roman" panose="02020603050405020304" pitchFamily="18" charset="0"/>
                </a:rPr>
                <a:t>Home</a:t>
              </a:r>
              <a:endParaRPr lang="en-US" altLang="en-US" sz="1500" dirty="0">
                <a:latin typeface="Times New Roman" panose="02020603050405020304" pitchFamily="18" charset="0"/>
                <a:cs typeface="Times New Roman" panose="02020603050405020304" pitchFamily="18" charset="0"/>
              </a:endParaRPr>
            </a:p>
          </p:txBody>
        </p:sp>
      </p:grpSp>
      <p:sp>
        <p:nvSpPr>
          <p:cNvPr id="5127" name="AutoShape 9"/>
          <p:cNvSpPr>
            <a:spLocks noChangeArrowheads="1"/>
          </p:cNvSpPr>
          <p:nvPr/>
        </p:nvSpPr>
        <p:spPr bwMode="auto">
          <a:xfrm>
            <a:off x="4000500" y="2060973"/>
            <a:ext cx="1257300" cy="329803"/>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8" name="AutoShape 10"/>
          <p:cNvSpPr>
            <a:spLocks noChangeArrowheads="1"/>
          </p:cNvSpPr>
          <p:nvPr/>
        </p:nvSpPr>
        <p:spPr bwMode="auto">
          <a:xfrm>
            <a:off x="4055269" y="2099072"/>
            <a:ext cx="1152525" cy="255984"/>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9" name="Text Box 11"/>
          <p:cNvSpPr txBox="1">
            <a:spLocks noChangeArrowheads="1"/>
          </p:cNvSpPr>
          <p:nvPr/>
        </p:nvSpPr>
        <p:spPr bwMode="auto">
          <a:xfrm>
            <a:off x="3989396" y="2018079"/>
            <a:ext cx="16113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000" b="0" dirty="0" err="1" smtClean="0">
                <a:solidFill>
                  <a:srgbClr val="0000FF"/>
                </a:solidFill>
                <a:latin typeface="Times New Roman" panose="02020603050405020304" pitchFamily="18" charset="0"/>
                <a:cs typeface="Times New Roman" panose="02020603050405020304" pitchFamily="18" charset="0"/>
              </a:rPr>
              <a:t>Câu</a:t>
            </a:r>
            <a:r>
              <a:rPr lang="en-US" altLang="en-US" sz="2000" b="0" dirty="0" smtClean="0">
                <a:solidFill>
                  <a:srgbClr val="0000FF"/>
                </a:solidFill>
                <a:latin typeface="Times New Roman" panose="02020603050405020304" pitchFamily="18" charset="0"/>
                <a:cs typeface="Times New Roman" panose="02020603050405020304" pitchFamily="18" charset="0"/>
              </a:rPr>
              <a:t> </a:t>
            </a:r>
            <a:r>
              <a:rPr lang="en-US" altLang="en-US" sz="2000" b="0" dirty="0" err="1" smtClean="0">
                <a:solidFill>
                  <a:srgbClr val="0000FF"/>
                </a:solidFill>
                <a:latin typeface="Times New Roman" panose="02020603050405020304" pitchFamily="18" charset="0"/>
                <a:cs typeface="Times New Roman" panose="02020603050405020304" pitchFamily="18" charset="0"/>
              </a:rPr>
              <a:t>hỏi</a:t>
            </a:r>
            <a:r>
              <a:rPr lang="en-US" altLang="en-US" sz="2000" b="0" dirty="0" smtClean="0">
                <a:solidFill>
                  <a:srgbClr val="0000FF"/>
                </a:solidFill>
                <a:latin typeface="Times New Roman" panose="02020603050405020304" pitchFamily="18" charset="0"/>
                <a:cs typeface="Times New Roman" panose="02020603050405020304" pitchFamily="18" charset="0"/>
              </a:rPr>
              <a:t> 4</a:t>
            </a:r>
            <a:endParaRPr lang="en-US" altLang="en-US" sz="2000" b="0" dirty="0">
              <a:solidFill>
                <a:srgbClr val="0000FF"/>
              </a:solidFill>
              <a:latin typeface="Times New Roman" panose="02020603050405020304" pitchFamily="18" charset="0"/>
              <a:cs typeface="Times New Roman" panose="02020603050405020304" pitchFamily="18" charset="0"/>
            </a:endParaRPr>
          </a:p>
        </p:txBody>
      </p:sp>
      <p:pic>
        <p:nvPicPr>
          <p:cNvPr id="5130" name="Picture 12"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1736941" y="5491367"/>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7" name="AutoShape 17"/>
          <p:cNvSpPr>
            <a:spLocks noChangeArrowheads="1"/>
          </p:cNvSpPr>
          <p:nvPr/>
        </p:nvSpPr>
        <p:spPr bwMode="auto">
          <a:xfrm>
            <a:off x="1589371" y="4572648"/>
            <a:ext cx="3756898" cy="535071"/>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39" name="Text Box 19"/>
          <p:cNvSpPr txBox="1">
            <a:spLocks noChangeArrowheads="1"/>
          </p:cNvSpPr>
          <p:nvPr/>
        </p:nvSpPr>
        <p:spPr bwMode="auto">
          <a:xfrm>
            <a:off x="2511842" y="5970650"/>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5170" name="Group 50"/>
          <p:cNvGrpSpPr>
            <a:grpSpLocks/>
          </p:cNvGrpSpPr>
          <p:nvPr/>
        </p:nvGrpSpPr>
        <p:grpSpPr bwMode="auto">
          <a:xfrm>
            <a:off x="7313594" y="2643182"/>
            <a:ext cx="1027509" cy="971550"/>
            <a:chOff x="4574" y="3342"/>
            <a:chExt cx="960" cy="912"/>
          </a:xfrm>
        </p:grpSpPr>
        <p:sp>
          <p:nvSpPr>
            <p:cNvPr id="5168" name="AutoShape 5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9" name="Text Box 5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5173" name="Group 53"/>
          <p:cNvGrpSpPr>
            <a:grpSpLocks/>
          </p:cNvGrpSpPr>
          <p:nvPr/>
        </p:nvGrpSpPr>
        <p:grpSpPr bwMode="auto">
          <a:xfrm>
            <a:off x="7367650" y="2760849"/>
            <a:ext cx="1027509" cy="971550"/>
            <a:chOff x="4574" y="3342"/>
            <a:chExt cx="960" cy="912"/>
          </a:xfrm>
        </p:grpSpPr>
        <p:sp>
          <p:nvSpPr>
            <p:cNvPr id="5166" name="AutoShape 5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7" name="Text Box 5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5176" name="Group 56"/>
          <p:cNvGrpSpPr>
            <a:grpSpLocks/>
          </p:cNvGrpSpPr>
          <p:nvPr/>
        </p:nvGrpSpPr>
        <p:grpSpPr bwMode="auto">
          <a:xfrm>
            <a:off x="7367650" y="2759211"/>
            <a:ext cx="1027509" cy="971550"/>
            <a:chOff x="4574" y="3342"/>
            <a:chExt cx="960" cy="912"/>
          </a:xfrm>
        </p:grpSpPr>
        <p:sp>
          <p:nvSpPr>
            <p:cNvPr id="5164" name="AutoShape 5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5" name="Text Box 58"/>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5179" name="Group 59"/>
          <p:cNvGrpSpPr>
            <a:grpSpLocks/>
          </p:cNvGrpSpPr>
          <p:nvPr/>
        </p:nvGrpSpPr>
        <p:grpSpPr bwMode="auto">
          <a:xfrm>
            <a:off x="7306978" y="2748106"/>
            <a:ext cx="1027509" cy="971550"/>
            <a:chOff x="4574" y="3342"/>
            <a:chExt cx="960" cy="912"/>
          </a:xfrm>
        </p:grpSpPr>
        <p:sp>
          <p:nvSpPr>
            <p:cNvPr id="5162" name="AutoShape 6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3" name="Text Box 6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5182" name="Group 62"/>
          <p:cNvGrpSpPr>
            <a:grpSpLocks/>
          </p:cNvGrpSpPr>
          <p:nvPr/>
        </p:nvGrpSpPr>
        <p:grpSpPr bwMode="auto">
          <a:xfrm>
            <a:off x="7363842" y="2735363"/>
            <a:ext cx="1027509" cy="971550"/>
            <a:chOff x="4574" y="3342"/>
            <a:chExt cx="960" cy="912"/>
          </a:xfrm>
        </p:grpSpPr>
        <p:sp>
          <p:nvSpPr>
            <p:cNvPr id="5160" name="AutoShape 6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1" name="Text Box 6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5185" name="Group 65"/>
          <p:cNvGrpSpPr>
            <a:grpSpLocks/>
          </p:cNvGrpSpPr>
          <p:nvPr/>
        </p:nvGrpSpPr>
        <p:grpSpPr bwMode="auto">
          <a:xfrm>
            <a:off x="7265711" y="2684886"/>
            <a:ext cx="1027509" cy="971550"/>
            <a:chOff x="4574" y="3342"/>
            <a:chExt cx="960" cy="912"/>
          </a:xfrm>
        </p:grpSpPr>
        <p:sp>
          <p:nvSpPr>
            <p:cNvPr id="5158" name="AutoShape 6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9" name="Text Box 6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5188" name="Group 68"/>
          <p:cNvGrpSpPr>
            <a:grpSpLocks/>
          </p:cNvGrpSpPr>
          <p:nvPr/>
        </p:nvGrpSpPr>
        <p:grpSpPr bwMode="auto">
          <a:xfrm>
            <a:off x="7279464" y="2709629"/>
            <a:ext cx="1027509" cy="971550"/>
            <a:chOff x="4574" y="3342"/>
            <a:chExt cx="960" cy="912"/>
          </a:xfrm>
        </p:grpSpPr>
        <p:sp>
          <p:nvSpPr>
            <p:cNvPr id="5156" name="AutoShape 6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7" name="Text Box 7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5191" name="Group 71"/>
          <p:cNvGrpSpPr>
            <a:grpSpLocks/>
          </p:cNvGrpSpPr>
          <p:nvPr/>
        </p:nvGrpSpPr>
        <p:grpSpPr bwMode="auto">
          <a:xfrm>
            <a:off x="7295582" y="2712291"/>
            <a:ext cx="1027509" cy="971550"/>
            <a:chOff x="4574" y="3342"/>
            <a:chExt cx="960" cy="912"/>
          </a:xfrm>
        </p:grpSpPr>
        <p:sp>
          <p:nvSpPr>
            <p:cNvPr id="5154" name="AutoShape 7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5" name="Text Box 7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5194" name="Group 74"/>
          <p:cNvGrpSpPr>
            <a:grpSpLocks/>
          </p:cNvGrpSpPr>
          <p:nvPr/>
        </p:nvGrpSpPr>
        <p:grpSpPr bwMode="auto">
          <a:xfrm>
            <a:off x="7250114" y="2723768"/>
            <a:ext cx="1027509" cy="971550"/>
            <a:chOff x="4574" y="3342"/>
            <a:chExt cx="960" cy="912"/>
          </a:xfrm>
        </p:grpSpPr>
        <p:sp>
          <p:nvSpPr>
            <p:cNvPr id="5152" name="AutoShape 7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3" name="Text Box 7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5197" name="Group 77"/>
          <p:cNvGrpSpPr>
            <a:grpSpLocks/>
          </p:cNvGrpSpPr>
          <p:nvPr/>
        </p:nvGrpSpPr>
        <p:grpSpPr bwMode="auto">
          <a:xfrm>
            <a:off x="7279985" y="2714953"/>
            <a:ext cx="1028700" cy="971550"/>
            <a:chOff x="4574" y="3342"/>
            <a:chExt cx="960" cy="912"/>
          </a:xfrm>
        </p:grpSpPr>
        <p:sp>
          <p:nvSpPr>
            <p:cNvPr id="5150" name="AutoShape 7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1" name="Text Box 79"/>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dirty="0" err="1" smtClean="0">
                  <a:solidFill>
                    <a:schemeClr val="bg1"/>
                  </a:solidFill>
                  <a:latin typeface="Times New Roman" panose="02020603050405020304" pitchFamily="18" charset="0"/>
                  <a:cs typeface="Times New Roman" panose="02020603050405020304" pitchFamily="18" charset="0"/>
                </a:rPr>
                <a:t>Hết</a:t>
              </a:r>
              <a:r>
                <a:rPr lang="en-US" altLang="en-US" sz="1500" dirty="0" smtClean="0">
                  <a:solidFill>
                    <a:schemeClr val="bg1"/>
                  </a:solidFill>
                  <a:latin typeface="Times New Roman" panose="02020603050405020304" pitchFamily="18" charset="0"/>
                  <a:cs typeface="Times New Roman" panose="02020603050405020304" pitchFamily="18" charset="0"/>
                </a:rPr>
                <a:t> </a:t>
              </a:r>
              <a:r>
                <a:rPr lang="en-US" altLang="en-US" sz="1500" dirty="0" err="1" smtClean="0">
                  <a:solidFill>
                    <a:schemeClr val="bg1"/>
                  </a:solidFill>
                  <a:latin typeface="Times New Roman" panose="02020603050405020304" pitchFamily="18" charset="0"/>
                  <a:cs typeface="Times New Roman" panose="02020603050405020304" pitchFamily="18" charset="0"/>
                </a:rPr>
                <a:t>giờ</a:t>
              </a:r>
              <a:endParaRPr lang="en-US" altLang="en-US" sz="1500" dirty="0">
                <a:solidFill>
                  <a:schemeClr val="bg1"/>
                </a:solidFill>
                <a:latin typeface="Times New Roman" panose="02020603050405020304" pitchFamily="18" charset="0"/>
                <a:cs typeface="Times New Roman" panose="02020603050405020304" pitchFamily="18" charset="0"/>
              </a:endParaRPr>
            </a:p>
          </p:txBody>
        </p:sp>
      </p:grpSp>
      <p:sp>
        <p:nvSpPr>
          <p:cNvPr id="5200" name="Text Box 80"/>
          <p:cNvSpPr txBox="1">
            <a:spLocks noChangeArrowheads="1"/>
          </p:cNvSpPr>
          <p:nvPr/>
        </p:nvSpPr>
        <p:spPr bwMode="auto">
          <a:xfrm>
            <a:off x="4119966" y="5907442"/>
            <a:ext cx="5052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dirty="0">
                <a:latin typeface="Times New Roman" panose="02020603050405020304" pitchFamily="18" charset="0"/>
                <a:cs typeface="Times New Roman" panose="02020603050405020304" pitchFamily="18" charset="0"/>
              </a:rPr>
              <a:t>10s</a:t>
            </a:r>
          </a:p>
        </p:txBody>
      </p:sp>
      <p:sp>
        <p:nvSpPr>
          <p:cNvPr id="5149" name="WordArt 5"/>
          <p:cNvSpPr>
            <a:spLocks noChangeArrowheads="1" noChangeShapeType="1" noTextEdit="1"/>
          </p:cNvSpPr>
          <p:nvPr/>
        </p:nvSpPr>
        <p:spPr bwMode="auto">
          <a:xfrm>
            <a:off x="3371850" y="1382316"/>
            <a:ext cx="3886200" cy="457200"/>
          </a:xfrm>
          <a:prstGeom prst="rect">
            <a:avLst/>
          </a:prstGeom>
        </p:spPr>
        <p:txBody>
          <a:bodyPr wrap="none" fromWordArt="1">
            <a:prstTxWarp prst="textPlain">
              <a:avLst>
                <a:gd name="adj" fmla="val 50000"/>
              </a:avLst>
            </a:prstTxWarp>
          </a:bodyPr>
          <a:lstStyle/>
          <a:p>
            <a:endPar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0" name="Text Box 18"/>
          <p:cNvSpPr txBox="1">
            <a:spLocks noChangeArrowheads="1"/>
          </p:cNvSpPr>
          <p:nvPr/>
        </p:nvSpPr>
        <p:spPr bwMode="auto">
          <a:xfrm>
            <a:off x="1551070" y="2285713"/>
            <a:ext cx="5963946" cy="3349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marL="30480" marR="30480" algn="just">
              <a:lnSpc>
                <a:spcPct val="150000"/>
              </a:lnSpc>
            </a:pPr>
            <a:r>
              <a:rPr lang="en-US" sz="2400" b="0" dirty="0" err="1">
                <a:latin typeface="Times New Roman" panose="02020603050405020304" pitchFamily="18" charset="0"/>
                <a:cs typeface="Times New Roman" panose="02020603050405020304" pitchFamily="18" charset="0"/>
              </a:rPr>
              <a:t>Vật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nào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sau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đây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không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xem</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gương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phẳng</a:t>
            </a:r>
            <a:r>
              <a:rPr lang="en-US" sz="2400" b="0" dirty="0">
                <a:latin typeface="Times New Roman" panose="02020603050405020304" pitchFamily="18" charset="0"/>
                <a:cs typeface="Times New Roman" panose="02020603050405020304" pitchFamily="18" charset="0"/>
              </a:rPr>
              <a:t>?</a:t>
            </a:r>
          </a:p>
          <a:p>
            <a:pPr marL="30480" marR="30480" algn="just">
              <a:lnSpc>
                <a:spcPct val="150000"/>
              </a:lnSpc>
            </a:pPr>
            <a:r>
              <a:rPr lang="en-US" sz="2400" b="0" dirty="0">
                <a:latin typeface="Times New Roman" panose="02020603050405020304" pitchFamily="18" charset="0"/>
                <a:cs typeface="Times New Roman" panose="02020603050405020304" pitchFamily="18" charset="0"/>
              </a:rPr>
              <a:t>    A. </a:t>
            </a:r>
            <a:r>
              <a:rPr lang="en-US" sz="2400" b="0" dirty="0" err="1">
                <a:latin typeface="Times New Roman" panose="02020603050405020304" pitchFamily="18" charset="0"/>
                <a:cs typeface="Times New Roman" panose="02020603050405020304" pitchFamily="18" charset="0"/>
              </a:rPr>
              <a:t>Màn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hình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tivi</a:t>
            </a:r>
            <a:r>
              <a:rPr lang="en-US" sz="2400" b="0" dirty="0">
                <a:latin typeface="Times New Roman" panose="02020603050405020304" pitchFamily="18" charset="0"/>
                <a:cs typeface="Times New Roman" panose="02020603050405020304" pitchFamily="18" charset="0"/>
              </a:rPr>
              <a:t>         </a:t>
            </a:r>
          </a:p>
          <a:p>
            <a:pPr marL="30480" marR="30480" algn="just">
              <a:lnSpc>
                <a:spcPct val="150000"/>
              </a:lnSpc>
            </a:pPr>
            <a:r>
              <a:rPr lang="en-US" sz="2400" b="0" dirty="0">
                <a:latin typeface="Times New Roman" panose="02020603050405020304" pitchFamily="18" charset="0"/>
                <a:cs typeface="Times New Roman" panose="02020603050405020304" pitchFamily="18" charset="0"/>
              </a:rPr>
              <a:t>    B. </a:t>
            </a:r>
            <a:r>
              <a:rPr lang="en-US" sz="2400" b="0" dirty="0" err="1">
                <a:latin typeface="Times New Roman" panose="02020603050405020304" pitchFamily="18" charset="0"/>
                <a:cs typeface="Times New Roman" panose="02020603050405020304" pitchFamily="18" charset="0"/>
              </a:rPr>
              <a:t>Mặt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hồ</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nước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trong</a:t>
            </a:r>
            <a:endParaRPr lang="en-US" sz="2400" b="0" dirty="0">
              <a:latin typeface="Times New Roman" panose="02020603050405020304" pitchFamily="18" charset="0"/>
              <a:cs typeface="Times New Roman" panose="02020603050405020304" pitchFamily="18" charset="0"/>
            </a:endParaRPr>
          </a:p>
          <a:p>
            <a:pPr marL="30480" marR="30480" algn="just">
              <a:lnSpc>
                <a:spcPct val="150000"/>
              </a:lnSpc>
            </a:pPr>
            <a:r>
              <a:rPr lang="en-US" sz="2400" b="0" dirty="0">
                <a:latin typeface="Times New Roman" panose="02020603050405020304" pitchFamily="18" charset="0"/>
                <a:cs typeface="Times New Roman" panose="02020603050405020304" pitchFamily="18" charset="0"/>
              </a:rPr>
              <a:t>    C. </a:t>
            </a:r>
            <a:r>
              <a:rPr lang="en-US" sz="2400" b="0" dirty="0" err="1">
                <a:latin typeface="Times New Roman" panose="02020603050405020304" pitchFamily="18" charset="0"/>
                <a:cs typeface="Times New Roman" panose="02020603050405020304" pitchFamily="18" charset="0"/>
              </a:rPr>
              <a:t>Mặt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tờ</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giấy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trắng</a:t>
            </a:r>
            <a:r>
              <a:rPr lang="en-US" sz="2400" b="0" dirty="0">
                <a:latin typeface="Times New Roman" panose="02020603050405020304" pitchFamily="18" charset="0"/>
                <a:cs typeface="Times New Roman" panose="02020603050405020304" pitchFamily="18" charset="0"/>
              </a:rPr>
              <a:t>         </a:t>
            </a:r>
          </a:p>
          <a:p>
            <a:pPr marL="30480" marR="30480" algn="just">
              <a:lnSpc>
                <a:spcPct val="150000"/>
              </a:lnSpc>
            </a:pPr>
            <a:r>
              <a:rPr lang="en-US" sz="2400" b="0" dirty="0">
                <a:latin typeface="Times New Roman" panose="02020603050405020304" pitchFamily="18" charset="0"/>
                <a:cs typeface="Times New Roman" panose="02020603050405020304" pitchFamily="18" charset="0"/>
              </a:rPr>
              <a:t>    D. </a:t>
            </a:r>
            <a:r>
              <a:rPr lang="en-US" sz="2400" b="0" dirty="0" err="1">
                <a:latin typeface="Times New Roman" panose="02020603050405020304" pitchFamily="18" charset="0"/>
                <a:cs typeface="Times New Roman" panose="02020603050405020304" pitchFamily="18" charset="0"/>
              </a:rPr>
              <a:t>Miếng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thủy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tinh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không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tráng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nitrat</a:t>
            </a:r>
            <a:endParaRPr lang="en-US" sz="2400" b="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1" name="Action Button: Forward or Next 50">
            <a:hlinkClick r:id="rId12" action="ppaction://hlinksldjump" highlightClick="1"/>
          </p:cNvPr>
          <p:cNvSpPr/>
          <p:nvPr/>
        </p:nvSpPr>
        <p:spPr>
          <a:xfrm>
            <a:off x="5536672" y="5995072"/>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965473562"/>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50"/>
                                        </p:tgtEl>
                                        <p:attrNameLst>
                                          <p:attrName>style.visibility</p:attrName>
                                        </p:attrNameLst>
                                      </p:cBhvr>
                                      <p:to>
                                        <p:strVal val="visible"/>
                                      </p:to>
                                    </p:set>
                                    <p:anim calcmode="discrete" valueType="clr">
                                      <p:cBhvr override="childStyle">
                                        <p:cTn id="7" dur="15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50"/>
                                        </p:tgtEl>
                                        <p:attrNameLst>
                                          <p:attrName>fillcolor</p:attrName>
                                        </p:attrNameLst>
                                      </p:cBhvr>
                                      <p:tavLst>
                                        <p:tav tm="0">
                                          <p:val>
                                            <p:clrVal>
                                              <a:schemeClr val="accent2"/>
                                            </p:clrVal>
                                          </p:val>
                                        </p:tav>
                                        <p:tav tm="50000">
                                          <p:val>
                                            <p:clrVal>
                                              <a:schemeClr val="hlink"/>
                                            </p:clrVal>
                                          </p:val>
                                        </p:tav>
                                      </p:tavLst>
                                    </p:anim>
                                    <p:set>
                                      <p:cBhvr>
                                        <p:cTn id="9" dur="150"/>
                                        <p:tgtEl>
                                          <p:spTgt spid="5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51"/>
                                        </p:tgtEl>
                                      </p:cBhvr>
                                    </p:animEffect>
                                    <p:animScale>
                                      <p:cBhvr>
                                        <p:cTn id="14" dur="2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39"/>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13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FELIZ2.WAV"/>
                                        </p:tgtEl>
                                      </p:cMediaNode>
                                    </p:audio>
                                  </p:subTnLst>
                                </p:cTn>
                              </p:par>
                              <p:par>
                                <p:cTn id="20" presetID="22" presetClass="emph" presetSubtype="0" repeatCount="10000" fill="remove" grpId="1" nodeType="withEffect">
                                  <p:stCondLst>
                                    <p:cond delay="0"/>
                                  </p:stCondLst>
                                  <p:childTnLst>
                                    <p:animClr clrSpc="hsl" dir="cw">
                                      <p:cBhvr override="childStyle">
                                        <p:cTn id="21" dur="500" fill="hold"/>
                                        <p:tgtEl>
                                          <p:spTgt spid="5137"/>
                                        </p:tgtEl>
                                        <p:attrNameLst>
                                          <p:attrName>style.color</p:attrName>
                                        </p:attrNameLst>
                                      </p:cBhvr>
                                      <p:by>
                                        <p:hsl h="-7200000" s="0" l="0"/>
                                      </p:by>
                                    </p:animClr>
                                    <p:animClr clrSpc="hsl" dir="cw">
                                      <p:cBhvr>
                                        <p:cTn id="22" dur="500" fill="hold"/>
                                        <p:tgtEl>
                                          <p:spTgt spid="5137"/>
                                        </p:tgtEl>
                                        <p:attrNameLst>
                                          <p:attrName>fillcolor</p:attrName>
                                        </p:attrNameLst>
                                      </p:cBhvr>
                                      <p:by>
                                        <p:hsl h="-7200000" s="0" l="0"/>
                                      </p:by>
                                    </p:animClr>
                                    <p:animClr clrSpc="hsl" dir="cw">
                                      <p:cBhvr>
                                        <p:cTn id="23" dur="500" fill="hold"/>
                                        <p:tgtEl>
                                          <p:spTgt spid="5137"/>
                                        </p:tgtEl>
                                        <p:attrNameLst>
                                          <p:attrName>stroke.color</p:attrName>
                                        </p:attrNameLst>
                                      </p:cBhvr>
                                      <p:by>
                                        <p:hsl h="-7200000" s="0" l="0"/>
                                      </p:by>
                                    </p:animClr>
                                    <p:set>
                                      <p:cBhvr>
                                        <p:cTn id="24" dur="500" fill="hold"/>
                                        <p:tgtEl>
                                          <p:spTgt spid="5137"/>
                                        </p:tgtEl>
                                        <p:attrNameLst>
                                          <p:attrName>fill.type</p:attrName>
                                        </p:attrNameLst>
                                      </p:cBhvr>
                                      <p:to>
                                        <p:strVal val="solid"/>
                                      </p:to>
                                    </p:set>
                                  </p:childTnLst>
                                </p:cTn>
                              </p:par>
                            </p:childTnLst>
                          </p:cTn>
                        </p:par>
                      </p:childTnLst>
                    </p:cTn>
                  </p:par>
                </p:childTnLst>
              </p:cTn>
              <p:nextCondLst>
                <p:cond evt="onClick" delay="0">
                  <p:tgtEl>
                    <p:spTgt spid="5139"/>
                  </p:tgtEl>
                </p:cond>
              </p:nextCondLst>
            </p:seq>
            <p:seq concurrent="1" nextAc="seek">
              <p:cTn id="25" restart="whenNotActive" fill="hold" evtFilter="cancelBubble" nodeType="interactiveSeq">
                <p:stCondLst>
                  <p:cond evt="onClick" delay="0">
                    <p:tgtEl>
                      <p:spTgt spid="5200"/>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entr" presetSubtype="0" fill="hold" nodeType="clickEffect">
                                  <p:stCondLst>
                                    <p:cond delay="1000"/>
                                  </p:stCondLst>
                                  <p:childTnLst>
                                    <p:set>
                                      <p:cBhvr>
                                        <p:cTn id="29" dur="1" fill="hold">
                                          <p:stCondLst>
                                            <p:cond delay="499"/>
                                          </p:stCondLst>
                                        </p:cTn>
                                        <p:tgtEl>
                                          <p:spTgt spid="517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nodeType="afterGroup">
                            <p:stCondLst>
                              <p:cond delay="1500"/>
                            </p:stCondLst>
                            <p:childTnLst>
                              <p:par>
                                <p:cTn id="31" presetID="1" presetClass="entr" presetSubtype="0" fill="hold" nodeType="afterEffect">
                                  <p:stCondLst>
                                    <p:cond delay="1000"/>
                                  </p:stCondLst>
                                  <p:childTnLst>
                                    <p:set>
                                      <p:cBhvr>
                                        <p:cTn id="32" dur="1" fill="hold">
                                          <p:stCondLst>
                                            <p:cond delay="499"/>
                                          </p:stCondLst>
                                        </p:cTn>
                                        <p:tgtEl>
                                          <p:spTgt spid="517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nodeType="afterGroup">
                            <p:stCondLst>
                              <p:cond delay="3000"/>
                            </p:stCondLst>
                            <p:childTnLst>
                              <p:par>
                                <p:cTn id="34" presetID="1" presetClass="entr" presetSubtype="0" fill="hold" nodeType="afterEffect">
                                  <p:stCondLst>
                                    <p:cond delay="1000"/>
                                  </p:stCondLst>
                                  <p:childTnLst>
                                    <p:set>
                                      <p:cBhvr>
                                        <p:cTn id="35" dur="1" fill="hold">
                                          <p:stCondLst>
                                            <p:cond delay="499"/>
                                          </p:stCondLst>
                                        </p:cTn>
                                        <p:tgtEl>
                                          <p:spTgt spid="517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nodeType="afterGroup">
                            <p:stCondLst>
                              <p:cond delay="4500"/>
                            </p:stCondLst>
                            <p:childTnLst>
                              <p:par>
                                <p:cTn id="37" presetID="1" presetClass="entr" presetSubtype="0" fill="hold" nodeType="afterEffect">
                                  <p:stCondLst>
                                    <p:cond delay="1000"/>
                                  </p:stCondLst>
                                  <p:childTnLst>
                                    <p:set>
                                      <p:cBhvr>
                                        <p:cTn id="38" dur="1" fill="hold">
                                          <p:stCondLst>
                                            <p:cond delay="499"/>
                                          </p:stCondLst>
                                        </p:cTn>
                                        <p:tgtEl>
                                          <p:spTgt spid="517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nodeType="afterGroup">
                            <p:stCondLst>
                              <p:cond delay="6000"/>
                            </p:stCondLst>
                            <p:childTnLst>
                              <p:par>
                                <p:cTn id="40" presetID="1" presetClass="entr" presetSubtype="0" fill="hold" nodeType="afterEffect">
                                  <p:stCondLst>
                                    <p:cond delay="1000"/>
                                  </p:stCondLst>
                                  <p:childTnLst>
                                    <p:set>
                                      <p:cBhvr>
                                        <p:cTn id="41" dur="1" fill="hold">
                                          <p:stCondLst>
                                            <p:cond delay="499"/>
                                          </p:stCondLst>
                                        </p:cTn>
                                        <p:tgtEl>
                                          <p:spTgt spid="518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nodeType="afterGroup">
                            <p:stCondLst>
                              <p:cond delay="7500"/>
                            </p:stCondLst>
                            <p:childTnLst>
                              <p:par>
                                <p:cTn id="43" presetID="1" presetClass="entr" presetSubtype="0" fill="hold" nodeType="afterEffect">
                                  <p:stCondLst>
                                    <p:cond delay="1000"/>
                                  </p:stCondLst>
                                  <p:childTnLst>
                                    <p:set>
                                      <p:cBhvr>
                                        <p:cTn id="44" dur="1" fill="hold">
                                          <p:stCondLst>
                                            <p:cond delay="499"/>
                                          </p:stCondLst>
                                        </p:cTn>
                                        <p:tgtEl>
                                          <p:spTgt spid="518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nodeType="afterGroup">
                            <p:stCondLst>
                              <p:cond delay="9000"/>
                            </p:stCondLst>
                            <p:childTnLst>
                              <p:par>
                                <p:cTn id="46" presetID="1" presetClass="entr" presetSubtype="0" fill="hold" nodeType="afterEffect">
                                  <p:stCondLst>
                                    <p:cond delay="1000"/>
                                  </p:stCondLst>
                                  <p:childTnLst>
                                    <p:set>
                                      <p:cBhvr>
                                        <p:cTn id="47" dur="1" fill="hold">
                                          <p:stCondLst>
                                            <p:cond delay="499"/>
                                          </p:stCondLst>
                                        </p:cTn>
                                        <p:tgtEl>
                                          <p:spTgt spid="518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nodeType="afterGroup">
                            <p:stCondLst>
                              <p:cond delay="10500"/>
                            </p:stCondLst>
                            <p:childTnLst>
                              <p:par>
                                <p:cTn id="49" presetID="1" presetClass="entr" presetSubtype="0" fill="hold" nodeType="afterEffect">
                                  <p:stCondLst>
                                    <p:cond delay="1000"/>
                                  </p:stCondLst>
                                  <p:childTnLst>
                                    <p:set>
                                      <p:cBhvr>
                                        <p:cTn id="50" dur="1" fill="hold">
                                          <p:stCondLst>
                                            <p:cond delay="499"/>
                                          </p:stCondLst>
                                        </p:cTn>
                                        <p:tgtEl>
                                          <p:spTgt spid="519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nodeType="afterGroup">
                            <p:stCondLst>
                              <p:cond delay="12000"/>
                            </p:stCondLst>
                            <p:childTnLst>
                              <p:par>
                                <p:cTn id="52" presetID="1" presetClass="entr" presetSubtype="0" fill="hold" nodeType="afterEffect">
                                  <p:stCondLst>
                                    <p:cond delay="1000"/>
                                  </p:stCondLst>
                                  <p:childTnLst>
                                    <p:set>
                                      <p:cBhvr>
                                        <p:cTn id="53" dur="1" fill="hold">
                                          <p:stCondLst>
                                            <p:cond delay="499"/>
                                          </p:stCondLst>
                                        </p:cTn>
                                        <p:tgtEl>
                                          <p:spTgt spid="519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nodeType="afterGroup">
                            <p:stCondLst>
                              <p:cond delay="13500"/>
                            </p:stCondLst>
                            <p:childTnLst>
                              <p:par>
                                <p:cTn id="55" presetID="1" presetClass="entr" presetSubtype="0" fill="hold" nodeType="afterEffect">
                                  <p:stCondLst>
                                    <p:cond delay="1000"/>
                                  </p:stCondLst>
                                  <p:childTnLst>
                                    <p:set>
                                      <p:cBhvr>
                                        <p:cTn id="56" dur="1" fill="hold">
                                          <p:stCondLst>
                                            <p:cond delay="499"/>
                                          </p:stCondLst>
                                        </p:cTn>
                                        <p:tgtEl>
                                          <p:spTgt spid="519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5200"/>
                  </p:tgtEl>
                </p:cond>
              </p:nextCondLst>
            </p:seq>
          </p:childTnLst>
        </p:cTn>
      </p:par>
    </p:tnLst>
    <p:bldLst>
      <p:bldP spid="5137" grpId="0" animBg="1"/>
      <p:bldP spid="5137" grpId="1" animBg="1"/>
      <p:bldP spid="5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399246" y="736495"/>
            <a:ext cx="8319751" cy="582418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5123"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0017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5126" name="Group 6"/>
          <p:cNvGrpSpPr>
            <a:grpSpLocks/>
          </p:cNvGrpSpPr>
          <p:nvPr/>
        </p:nvGrpSpPr>
        <p:grpSpPr bwMode="auto">
          <a:xfrm>
            <a:off x="7187325" y="5883218"/>
            <a:ext cx="1132284" cy="446485"/>
            <a:chOff x="4512" y="3792"/>
            <a:chExt cx="951" cy="375"/>
          </a:xfrm>
        </p:grpSpPr>
        <p:pic>
          <p:nvPicPr>
            <p:cNvPr id="2" name="Picture 7"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 name="Text Box 8">
              <a:hlinkClick r:id="rId9" action="ppaction://hlinksldjump" tooltip="Trở lại chọn câu hỏi"/>
            </p:cNvPr>
            <p:cNvSpPr txBox="1">
              <a:spLocks noChangeArrowheads="1"/>
            </p:cNvSpPr>
            <p:nvPr/>
          </p:nvSpPr>
          <p:spPr bwMode="auto">
            <a:xfrm>
              <a:off x="4752" y="3896"/>
              <a:ext cx="711"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dirty="0">
                  <a:latin typeface=".VnArial Narrow" panose="020B7200000000000000" pitchFamily="34" charset="0"/>
                </a:rPr>
                <a:t>Home</a:t>
              </a:r>
            </a:p>
          </p:txBody>
        </p:sp>
      </p:grpSp>
      <p:sp>
        <p:nvSpPr>
          <p:cNvPr id="5127" name="AutoShape 9"/>
          <p:cNvSpPr>
            <a:spLocks noChangeArrowheads="1"/>
          </p:cNvSpPr>
          <p:nvPr/>
        </p:nvSpPr>
        <p:spPr bwMode="auto">
          <a:xfrm>
            <a:off x="4000500" y="2060973"/>
            <a:ext cx="1257300" cy="329803"/>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8" name="AutoShape 10"/>
          <p:cNvSpPr>
            <a:spLocks noChangeArrowheads="1"/>
          </p:cNvSpPr>
          <p:nvPr/>
        </p:nvSpPr>
        <p:spPr bwMode="auto">
          <a:xfrm>
            <a:off x="4055269" y="2099072"/>
            <a:ext cx="1152525" cy="255984"/>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9" name="Text Box 11"/>
          <p:cNvSpPr txBox="1">
            <a:spLocks noChangeArrowheads="1"/>
          </p:cNvSpPr>
          <p:nvPr/>
        </p:nvSpPr>
        <p:spPr bwMode="auto">
          <a:xfrm>
            <a:off x="3976420" y="2016820"/>
            <a:ext cx="16242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5</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pic>
        <p:nvPicPr>
          <p:cNvPr id="5130" name="Picture 12"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1079791" y="5618613"/>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9" name="Text Box 19"/>
          <p:cNvSpPr txBox="1">
            <a:spLocks noChangeArrowheads="1"/>
          </p:cNvSpPr>
          <p:nvPr/>
        </p:nvSpPr>
        <p:spPr bwMode="auto">
          <a:xfrm>
            <a:off x="1904587" y="6221947"/>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5170" name="Group 50"/>
          <p:cNvGrpSpPr>
            <a:grpSpLocks/>
          </p:cNvGrpSpPr>
          <p:nvPr/>
        </p:nvGrpSpPr>
        <p:grpSpPr bwMode="auto">
          <a:xfrm>
            <a:off x="5796288" y="5530906"/>
            <a:ext cx="1027509" cy="971550"/>
            <a:chOff x="4574" y="3342"/>
            <a:chExt cx="960" cy="912"/>
          </a:xfrm>
        </p:grpSpPr>
        <p:sp>
          <p:nvSpPr>
            <p:cNvPr id="5168" name="AutoShape 5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9" name="Text Box 5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5173" name="Group 53"/>
          <p:cNvGrpSpPr>
            <a:grpSpLocks/>
          </p:cNvGrpSpPr>
          <p:nvPr/>
        </p:nvGrpSpPr>
        <p:grpSpPr bwMode="auto">
          <a:xfrm>
            <a:off x="5871686" y="5478837"/>
            <a:ext cx="1027509" cy="971550"/>
            <a:chOff x="4574" y="3342"/>
            <a:chExt cx="960" cy="912"/>
          </a:xfrm>
        </p:grpSpPr>
        <p:sp>
          <p:nvSpPr>
            <p:cNvPr id="5166" name="AutoShape 5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7" name="Text Box 5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5176" name="Group 56"/>
          <p:cNvGrpSpPr>
            <a:grpSpLocks/>
          </p:cNvGrpSpPr>
          <p:nvPr/>
        </p:nvGrpSpPr>
        <p:grpSpPr bwMode="auto">
          <a:xfrm>
            <a:off x="5859799" y="5466824"/>
            <a:ext cx="1027509" cy="971550"/>
            <a:chOff x="4574" y="3342"/>
            <a:chExt cx="960" cy="912"/>
          </a:xfrm>
        </p:grpSpPr>
        <p:sp>
          <p:nvSpPr>
            <p:cNvPr id="5164" name="AutoShape 5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5" name="Text Box 58"/>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5179" name="Group 59"/>
          <p:cNvGrpSpPr>
            <a:grpSpLocks/>
          </p:cNvGrpSpPr>
          <p:nvPr/>
        </p:nvGrpSpPr>
        <p:grpSpPr bwMode="auto">
          <a:xfrm>
            <a:off x="5912959" y="5476825"/>
            <a:ext cx="1027509" cy="971550"/>
            <a:chOff x="4574" y="3342"/>
            <a:chExt cx="960" cy="912"/>
          </a:xfrm>
        </p:grpSpPr>
        <p:sp>
          <p:nvSpPr>
            <p:cNvPr id="5162" name="AutoShape 6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3" name="Text Box 6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5182" name="Group 62"/>
          <p:cNvGrpSpPr>
            <a:grpSpLocks/>
          </p:cNvGrpSpPr>
          <p:nvPr/>
        </p:nvGrpSpPr>
        <p:grpSpPr bwMode="auto">
          <a:xfrm>
            <a:off x="5846937" y="5504313"/>
            <a:ext cx="1027509" cy="971550"/>
            <a:chOff x="4574" y="3342"/>
            <a:chExt cx="960" cy="912"/>
          </a:xfrm>
        </p:grpSpPr>
        <p:sp>
          <p:nvSpPr>
            <p:cNvPr id="5160" name="AutoShape 6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1" name="Text Box 6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5185" name="Group 65"/>
          <p:cNvGrpSpPr>
            <a:grpSpLocks/>
          </p:cNvGrpSpPr>
          <p:nvPr/>
        </p:nvGrpSpPr>
        <p:grpSpPr bwMode="auto">
          <a:xfrm>
            <a:off x="5874146" y="5476825"/>
            <a:ext cx="1027509" cy="971550"/>
            <a:chOff x="4574" y="3342"/>
            <a:chExt cx="960" cy="912"/>
          </a:xfrm>
        </p:grpSpPr>
        <p:sp>
          <p:nvSpPr>
            <p:cNvPr id="5158" name="AutoShape 6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9" name="Text Box 6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5188" name="Group 68"/>
          <p:cNvGrpSpPr>
            <a:grpSpLocks/>
          </p:cNvGrpSpPr>
          <p:nvPr/>
        </p:nvGrpSpPr>
        <p:grpSpPr bwMode="auto">
          <a:xfrm>
            <a:off x="5859785" y="5516214"/>
            <a:ext cx="1027509" cy="971550"/>
            <a:chOff x="4574" y="3342"/>
            <a:chExt cx="960" cy="912"/>
          </a:xfrm>
        </p:grpSpPr>
        <p:sp>
          <p:nvSpPr>
            <p:cNvPr id="5156" name="AutoShape 6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7" name="Text Box 7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5191" name="Group 71"/>
          <p:cNvGrpSpPr>
            <a:grpSpLocks/>
          </p:cNvGrpSpPr>
          <p:nvPr/>
        </p:nvGrpSpPr>
        <p:grpSpPr bwMode="auto">
          <a:xfrm>
            <a:off x="5848432" y="5504313"/>
            <a:ext cx="1027509" cy="971550"/>
            <a:chOff x="4574" y="3342"/>
            <a:chExt cx="960" cy="912"/>
          </a:xfrm>
        </p:grpSpPr>
        <p:sp>
          <p:nvSpPr>
            <p:cNvPr id="5154" name="AutoShape 7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5" name="Text Box 7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5194" name="Group 74"/>
          <p:cNvGrpSpPr>
            <a:grpSpLocks/>
          </p:cNvGrpSpPr>
          <p:nvPr/>
        </p:nvGrpSpPr>
        <p:grpSpPr bwMode="auto">
          <a:xfrm>
            <a:off x="5886372" y="5492412"/>
            <a:ext cx="1027509" cy="971550"/>
            <a:chOff x="4574" y="3342"/>
            <a:chExt cx="960" cy="912"/>
          </a:xfrm>
        </p:grpSpPr>
        <p:sp>
          <p:nvSpPr>
            <p:cNvPr id="5152" name="AutoShape 7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3" name="Text Box 7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5197" name="Group 77"/>
          <p:cNvGrpSpPr>
            <a:grpSpLocks/>
          </p:cNvGrpSpPr>
          <p:nvPr/>
        </p:nvGrpSpPr>
        <p:grpSpPr bwMode="auto">
          <a:xfrm>
            <a:off x="5854959" y="5453023"/>
            <a:ext cx="1028700" cy="971550"/>
            <a:chOff x="4574" y="3342"/>
            <a:chExt cx="960" cy="912"/>
          </a:xfrm>
        </p:grpSpPr>
        <p:sp>
          <p:nvSpPr>
            <p:cNvPr id="5150" name="AutoShape 7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1" name="Text Box 79"/>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dirty="0" err="1" smtClean="0">
                  <a:solidFill>
                    <a:schemeClr val="bg1"/>
                  </a:solidFill>
                  <a:latin typeface="Times New Roman" panose="02020603050405020304" pitchFamily="18" charset="0"/>
                  <a:cs typeface="Times New Roman" panose="02020603050405020304" pitchFamily="18" charset="0"/>
                </a:rPr>
                <a:t>Hết</a:t>
              </a:r>
              <a:r>
                <a:rPr lang="en-US" altLang="en-US" sz="1500" dirty="0" smtClean="0">
                  <a:solidFill>
                    <a:schemeClr val="bg1"/>
                  </a:solidFill>
                  <a:latin typeface="Times New Roman" panose="02020603050405020304" pitchFamily="18" charset="0"/>
                  <a:cs typeface="Times New Roman" panose="02020603050405020304" pitchFamily="18" charset="0"/>
                </a:rPr>
                <a:t> </a:t>
              </a:r>
              <a:r>
                <a:rPr lang="en-US" altLang="en-US" sz="1500" dirty="0" err="1" smtClean="0">
                  <a:solidFill>
                    <a:schemeClr val="bg1"/>
                  </a:solidFill>
                  <a:latin typeface="Times New Roman" panose="02020603050405020304" pitchFamily="18" charset="0"/>
                  <a:cs typeface="Times New Roman" panose="02020603050405020304" pitchFamily="18" charset="0"/>
                </a:rPr>
                <a:t>giờ</a:t>
              </a:r>
              <a:endParaRPr lang="en-US" altLang="en-US" sz="1500" dirty="0">
                <a:solidFill>
                  <a:schemeClr val="bg1"/>
                </a:solidFill>
                <a:latin typeface="Times New Roman" panose="02020603050405020304" pitchFamily="18" charset="0"/>
                <a:cs typeface="Times New Roman" panose="02020603050405020304" pitchFamily="18" charset="0"/>
              </a:endParaRPr>
            </a:p>
          </p:txBody>
        </p:sp>
      </p:grpSp>
      <p:sp>
        <p:nvSpPr>
          <p:cNvPr id="5200" name="Text Box 80"/>
          <p:cNvSpPr txBox="1">
            <a:spLocks noChangeArrowheads="1"/>
          </p:cNvSpPr>
          <p:nvPr/>
        </p:nvSpPr>
        <p:spPr bwMode="auto">
          <a:xfrm>
            <a:off x="3485882" y="6047238"/>
            <a:ext cx="5052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dirty="0">
                <a:latin typeface="Times New Roman" panose="02020603050405020304" pitchFamily="18" charset="0"/>
                <a:cs typeface="Times New Roman" panose="02020603050405020304" pitchFamily="18" charset="0"/>
              </a:rPr>
              <a:t>10s</a:t>
            </a:r>
          </a:p>
        </p:txBody>
      </p:sp>
      <p:sp>
        <p:nvSpPr>
          <p:cNvPr id="5149" name="WordArt 5"/>
          <p:cNvSpPr>
            <a:spLocks noChangeArrowheads="1" noChangeShapeType="1" noTextEdit="1"/>
          </p:cNvSpPr>
          <p:nvPr/>
        </p:nvSpPr>
        <p:spPr bwMode="auto">
          <a:xfrm>
            <a:off x="3371850" y="1382316"/>
            <a:ext cx="3886200" cy="457200"/>
          </a:xfrm>
          <a:prstGeom prst="rect">
            <a:avLst/>
          </a:prstGeom>
        </p:spPr>
        <p:txBody>
          <a:bodyPr wrap="none" fromWordArt="1">
            <a:prstTxWarp prst="textPlain">
              <a:avLst>
                <a:gd name="adj" fmla="val 50000"/>
              </a:avLst>
            </a:prstTxWarp>
          </a:bodyPr>
          <a:lstStyle/>
          <a:p>
            <a:endPar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2" name="Rectangle 51"/>
          <p:cNvSpPr/>
          <p:nvPr/>
        </p:nvSpPr>
        <p:spPr>
          <a:xfrm>
            <a:off x="798491" y="2498478"/>
            <a:ext cx="7521262" cy="461665"/>
          </a:xfrm>
          <a:prstGeom prst="rect">
            <a:avLst/>
          </a:prstGeom>
        </p:spPr>
        <p:txBody>
          <a:bodyPr wrap="square">
            <a:spAutoFit/>
          </a:bodyPr>
          <a:lstStyle/>
          <a:p>
            <a:pPr marL="30480" marR="30480" algn="just"/>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IR ở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3" name="Action Button: Forward or Next 52">
            <a:hlinkClick r:id="rId12" action="ppaction://hlinksldjump" highlightClick="1"/>
          </p:cNvPr>
          <p:cNvSpPr/>
          <p:nvPr/>
        </p:nvSpPr>
        <p:spPr>
          <a:xfrm>
            <a:off x="4898091" y="6124911"/>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4" name="Picture 53" descr="Vật Lí lớp 7 | Chuyên đề: Lý thuyết - Bài tập Vật Lý 7 có đáp án"/>
          <p:cNvPicPr/>
          <p:nvPr/>
        </p:nvPicPr>
        <p:blipFill>
          <a:blip r:embed="rId13"/>
          <a:srcRect/>
          <a:stretch>
            <a:fillRect/>
          </a:stretch>
        </p:blipFill>
        <p:spPr bwMode="auto">
          <a:xfrm>
            <a:off x="630260" y="3295570"/>
            <a:ext cx="7997779" cy="2137460"/>
          </a:xfrm>
          <a:prstGeom prst="rect">
            <a:avLst/>
          </a:prstGeom>
          <a:noFill/>
          <a:ln w="9525">
            <a:noFill/>
            <a:miter lim="800000"/>
            <a:headEnd/>
            <a:tailEnd/>
          </a:ln>
        </p:spPr>
      </p:pic>
      <p:sp>
        <p:nvSpPr>
          <p:cNvPr id="5137" name="AutoShape 17"/>
          <p:cNvSpPr>
            <a:spLocks noChangeArrowheads="1"/>
          </p:cNvSpPr>
          <p:nvPr/>
        </p:nvSpPr>
        <p:spPr bwMode="auto">
          <a:xfrm>
            <a:off x="7147915" y="5183211"/>
            <a:ext cx="1545314" cy="535071"/>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400" dirty="0" smtClean="0">
                <a:latin typeface="Times New Roman" panose="02020603050405020304" pitchFamily="18" charset="0"/>
                <a:cs typeface="Times New Roman" panose="02020603050405020304" pitchFamily="18" charset="0"/>
              </a:rPr>
              <a:t>D</a:t>
            </a:r>
            <a:endParaRPr lang="en-US"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4329743"/>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3"/>
                                        </p:tgtEl>
                                      </p:cBhvr>
                                    </p:animEffect>
                                    <p:animScale>
                                      <p:cBhvr>
                                        <p:cTn id="7"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13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3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FELIZ2.WAV"/>
                                        </p:tgtEl>
                                      </p:cMediaNode>
                                    </p:audio>
                                  </p:subTnLst>
                                </p:cTn>
                              </p:par>
                              <p:par>
                                <p:cTn id="13" presetID="22" presetClass="emph" presetSubtype="0" repeatCount="10000" fill="remove" grpId="1" nodeType="withEffect">
                                  <p:stCondLst>
                                    <p:cond delay="0"/>
                                  </p:stCondLst>
                                  <p:childTnLst>
                                    <p:animClr clrSpc="hsl" dir="cw">
                                      <p:cBhvr override="childStyle">
                                        <p:cTn id="14" dur="500" fill="hold"/>
                                        <p:tgtEl>
                                          <p:spTgt spid="5137"/>
                                        </p:tgtEl>
                                        <p:attrNameLst>
                                          <p:attrName>style.color</p:attrName>
                                        </p:attrNameLst>
                                      </p:cBhvr>
                                      <p:by>
                                        <p:hsl h="-7200000" s="0" l="0"/>
                                      </p:by>
                                    </p:animClr>
                                    <p:animClr clrSpc="hsl" dir="cw">
                                      <p:cBhvr>
                                        <p:cTn id="15" dur="500" fill="hold"/>
                                        <p:tgtEl>
                                          <p:spTgt spid="5137"/>
                                        </p:tgtEl>
                                        <p:attrNameLst>
                                          <p:attrName>fillcolor</p:attrName>
                                        </p:attrNameLst>
                                      </p:cBhvr>
                                      <p:by>
                                        <p:hsl h="-7200000" s="0" l="0"/>
                                      </p:by>
                                    </p:animClr>
                                    <p:animClr clrSpc="hsl" dir="cw">
                                      <p:cBhvr>
                                        <p:cTn id="16" dur="500" fill="hold"/>
                                        <p:tgtEl>
                                          <p:spTgt spid="5137"/>
                                        </p:tgtEl>
                                        <p:attrNameLst>
                                          <p:attrName>stroke.color</p:attrName>
                                        </p:attrNameLst>
                                      </p:cBhvr>
                                      <p:by>
                                        <p:hsl h="-7200000" s="0" l="0"/>
                                      </p:by>
                                    </p:animClr>
                                    <p:set>
                                      <p:cBhvr>
                                        <p:cTn id="17" dur="500" fill="hold"/>
                                        <p:tgtEl>
                                          <p:spTgt spid="5137"/>
                                        </p:tgtEl>
                                        <p:attrNameLst>
                                          <p:attrName>fill.type</p:attrName>
                                        </p:attrNameLst>
                                      </p:cBhvr>
                                      <p:to>
                                        <p:strVal val="solid"/>
                                      </p:to>
                                    </p:set>
                                  </p:childTnLst>
                                </p:cTn>
                              </p:par>
                            </p:childTnLst>
                          </p:cTn>
                        </p:par>
                      </p:childTnLst>
                    </p:cTn>
                  </p:par>
                </p:childTnLst>
              </p:cTn>
              <p:nextCondLst>
                <p:cond evt="onClick" delay="0">
                  <p:tgtEl>
                    <p:spTgt spid="5139"/>
                  </p:tgtEl>
                </p:cond>
              </p:nextCondLst>
            </p:seq>
            <p:seq concurrent="1" nextAc="seek">
              <p:cTn id="18" restart="whenNotActive" fill="hold" evtFilter="cancelBubble" nodeType="interactiveSeq">
                <p:stCondLst>
                  <p:cond evt="onClick" delay="0">
                    <p:tgtEl>
                      <p:spTgt spid="5200"/>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1" presetClass="entr" presetSubtype="0" fill="hold" nodeType="clickEffect">
                                  <p:stCondLst>
                                    <p:cond delay="1000"/>
                                  </p:stCondLst>
                                  <p:childTnLst>
                                    <p:set>
                                      <p:cBhvr>
                                        <p:cTn id="22" dur="1" fill="hold">
                                          <p:stCondLst>
                                            <p:cond delay="499"/>
                                          </p:stCondLst>
                                        </p:cTn>
                                        <p:tgtEl>
                                          <p:spTgt spid="517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beep.wav"/>
                                        </p:tgtEl>
                                      </p:cMediaNode>
                                    </p:audio>
                                  </p:subTnLst>
                                </p:cTn>
                              </p:par>
                            </p:childTnLst>
                          </p:cTn>
                        </p:par>
                        <p:par>
                          <p:cTn id="23" fill="hold" nodeType="afterGroup">
                            <p:stCondLst>
                              <p:cond delay="1500"/>
                            </p:stCondLst>
                            <p:childTnLst>
                              <p:par>
                                <p:cTn id="24" presetID="1" presetClass="entr" presetSubtype="0" fill="hold" nodeType="afterEffect">
                                  <p:stCondLst>
                                    <p:cond delay="1000"/>
                                  </p:stCondLst>
                                  <p:childTnLst>
                                    <p:set>
                                      <p:cBhvr>
                                        <p:cTn id="25" dur="1" fill="hold">
                                          <p:stCondLst>
                                            <p:cond delay="499"/>
                                          </p:stCondLst>
                                        </p:cTn>
                                        <p:tgtEl>
                                          <p:spTgt spid="5173"/>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beep.wav"/>
                                        </p:tgtEl>
                                      </p:cMediaNode>
                                    </p:audio>
                                  </p:subTnLst>
                                </p:cTn>
                              </p:par>
                            </p:childTnLst>
                          </p:cTn>
                        </p:par>
                        <p:par>
                          <p:cTn id="26" fill="hold" nodeType="afterGroup">
                            <p:stCondLst>
                              <p:cond delay="3000"/>
                            </p:stCondLst>
                            <p:childTnLst>
                              <p:par>
                                <p:cTn id="27" presetID="1" presetClass="entr" presetSubtype="0" fill="hold" nodeType="afterEffect">
                                  <p:stCondLst>
                                    <p:cond delay="1000"/>
                                  </p:stCondLst>
                                  <p:childTnLst>
                                    <p:set>
                                      <p:cBhvr>
                                        <p:cTn id="28" dur="1" fill="hold">
                                          <p:stCondLst>
                                            <p:cond delay="499"/>
                                          </p:stCondLst>
                                        </p:cTn>
                                        <p:tgtEl>
                                          <p:spTgt spid="517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beep.wav"/>
                                        </p:tgtEl>
                                      </p:cMediaNode>
                                    </p:audio>
                                  </p:subTnLst>
                                </p:cTn>
                              </p:par>
                            </p:childTnLst>
                          </p:cTn>
                        </p:par>
                        <p:par>
                          <p:cTn id="29" fill="hold" nodeType="afterGroup">
                            <p:stCondLst>
                              <p:cond delay="4500"/>
                            </p:stCondLst>
                            <p:childTnLst>
                              <p:par>
                                <p:cTn id="30" presetID="1" presetClass="entr" presetSubtype="0" fill="hold" nodeType="afterEffect">
                                  <p:stCondLst>
                                    <p:cond delay="1000"/>
                                  </p:stCondLst>
                                  <p:childTnLst>
                                    <p:set>
                                      <p:cBhvr>
                                        <p:cTn id="31" dur="1" fill="hold">
                                          <p:stCondLst>
                                            <p:cond delay="499"/>
                                          </p:stCondLst>
                                        </p:cTn>
                                        <p:tgtEl>
                                          <p:spTgt spid="517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beep.wav"/>
                                        </p:tgtEl>
                                      </p:cMediaNode>
                                    </p:audio>
                                  </p:subTnLst>
                                </p:cTn>
                              </p:par>
                            </p:childTnLst>
                          </p:cTn>
                        </p:par>
                        <p:par>
                          <p:cTn id="32" fill="hold" nodeType="afterGroup">
                            <p:stCondLst>
                              <p:cond delay="6000"/>
                            </p:stCondLst>
                            <p:childTnLst>
                              <p:par>
                                <p:cTn id="33" presetID="1" presetClass="entr" presetSubtype="0" fill="hold" nodeType="afterEffect">
                                  <p:stCondLst>
                                    <p:cond delay="1000"/>
                                  </p:stCondLst>
                                  <p:childTnLst>
                                    <p:set>
                                      <p:cBhvr>
                                        <p:cTn id="34" dur="1" fill="hold">
                                          <p:stCondLst>
                                            <p:cond delay="499"/>
                                          </p:stCondLst>
                                        </p:cTn>
                                        <p:tgtEl>
                                          <p:spTgt spid="518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beep.wav"/>
                                        </p:tgtEl>
                                      </p:cMediaNode>
                                    </p:audio>
                                  </p:subTnLst>
                                </p:cTn>
                              </p:par>
                            </p:childTnLst>
                          </p:cTn>
                        </p:par>
                        <p:par>
                          <p:cTn id="35" fill="hold" nodeType="afterGroup">
                            <p:stCondLst>
                              <p:cond delay="7500"/>
                            </p:stCondLst>
                            <p:childTnLst>
                              <p:par>
                                <p:cTn id="36" presetID="1" presetClass="entr" presetSubtype="0" fill="hold" nodeType="afterEffect">
                                  <p:stCondLst>
                                    <p:cond delay="1000"/>
                                  </p:stCondLst>
                                  <p:childTnLst>
                                    <p:set>
                                      <p:cBhvr>
                                        <p:cTn id="37" dur="1" fill="hold">
                                          <p:stCondLst>
                                            <p:cond delay="499"/>
                                          </p:stCondLst>
                                        </p:cTn>
                                        <p:tgtEl>
                                          <p:spTgt spid="518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beep.wav"/>
                                        </p:tgtEl>
                                      </p:cMediaNode>
                                    </p:audio>
                                  </p:subTnLst>
                                </p:cTn>
                              </p:par>
                            </p:childTnLst>
                          </p:cTn>
                        </p:par>
                        <p:par>
                          <p:cTn id="38" fill="hold" nodeType="afterGroup">
                            <p:stCondLst>
                              <p:cond delay="9000"/>
                            </p:stCondLst>
                            <p:childTnLst>
                              <p:par>
                                <p:cTn id="39" presetID="1" presetClass="entr" presetSubtype="0" fill="hold" nodeType="afterEffect">
                                  <p:stCondLst>
                                    <p:cond delay="1000"/>
                                  </p:stCondLst>
                                  <p:childTnLst>
                                    <p:set>
                                      <p:cBhvr>
                                        <p:cTn id="40" dur="1" fill="hold">
                                          <p:stCondLst>
                                            <p:cond delay="499"/>
                                          </p:stCondLst>
                                        </p:cTn>
                                        <p:tgtEl>
                                          <p:spTgt spid="518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beep.wav"/>
                                        </p:tgtEl>
                                      </p:cMediaNode>
                                    </p:audio>
                                  </p:subTnLst>
                                </p:cTn>
                              </p:par>
                            </p:childTnLst>
                          </p:cTn>
                        </p:par>
                        <p:par>
                          <p:cTn id="41" fill="hold" nodeType="afterGroup">
                            <p:stCondLst>
                              <p:cond delay="10500"/>
                            </p:stCondLst>
                            <p:childTnLst>
                              <p:par>
                                <p:cTn id="42" presetID="1" presetClass="entr" presetSubtype="0" fill="hold" nodeType="afterEffect">
                                  <p:stCondLst>
                                    <p:cond delay="1000"/>
                                  </p:stCondLst>
                                  <p:childTnLst>
                                    <p:set>
                                      <p:cBhvr>
                                        <p:cTn id="43" dur="1" fill="hold">
                                          <p:stCondLst>
                                            <p:cond delay="499"/>
                                          </p:stCondLst>
                                        </p:cTn>
                                        <p:tgtEl>
                                          <p:spTgt spid="519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beep.wav"/>
                                        </p:tgtEl>
                                      </p:cMediaNode>
                                    </p:audio>
                                  </p:subTnLst>
                                </p:cTn>
                              </p:par>
                            </p:childTnLst>
                          </p:cTn>
                        </p:par>
                        <p:par>
                          <p:cTn id="44" fill="hold" nodeType="afterGroup">
                            <p:stCondLst>
                              <p:cond delay="12000"/>
                            </p:stCondLst>
                            <p:childTnLst>
                              <p:par>
                                <p:cTn id="45" presetID="1" presetClass="entr" presetSubtype="0" fill="hold" nodeType="afterEffect">
                                  <p:stCondLst>
                                    <p:cond delay="1000"/>
                                  </p:stCondLst>
                                  <p:childTnLst>
                                    <p:set>
                                      <p:cBhvr>
                                        <p:cTn id="46" dur="1" fill="hold">
                                          <p:stCondLst>
                                            <p:cond delay="499"/>
                                          </p:stCondLst>
                                        </p:cTn>
                                        <p:tgtEl>
                                          <p:spTgt spid="519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beep.wav"/>
                                        </p:tgtEl>
                                      </p:cMediaNode>
                                    </p:audio>
                                  </p:subTnLst>
                                </p:cTn>
                              </p:par>
                            </p:childTnLst>
                          </p:cTn>
                        </p:par>
                        <p:par>
                          <p:cTn id="47" fill="hold" nodeType="afterGroup">
                            <p:stCondLst>
                              <p:cond delay="13500"/>
                            </p:stCondLst>
                            <p:childTnLst>
                              <p:par>
                                <p:cTn id="48" presetID="1" presetClass="entr" presetSubtype="0" fill="hold" nodeType="afterEffect">
                                  <p:stCondLst>
                                    <p:cond delay="1000"/>
                                  </p:stCondLst>
                                  <p:childTnLst>
                                    <p:set>
                                      <p:cBhvr>
                                        <p:cTn id="49" dur="1" fill="hold">
                                          <p:stCondLst>
                                            <p:cond delay="499"/>
                                          </p:stCondLst>
                                        </p:cTn>
                                        <p:tgtEl>
                                          <p:spTgt spid="519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5200"/>
                  </p:tgtEl>
                </p:cond>
              </p:nextCondLst>
            </p:seq>
          </p:childTnLst>
        </p:cTn>
      </p:par>
    </p:tnLst>
    <p:bldLst>
      <p:bldP spid="53" grpId="0" animBg="1"/>
      <p:bldP spid="5137" grpId="0" animBg="1"/>
      <p:bldP spid="5137"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1017739" y="1002507"/>
            <a:ext cx="7402606" cy="479107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5123"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0017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5126" name="Group 6"/>
          <p:cNvGrpSpPr>
            <a:grpSpLocks/>
          </p:cNvGrpSpPr>
          <p:nvPr/>
        </p:nvGrpSpPr>
        <p:grpSpPr bwMode="auto">
          <a:xfrm>
            <a:off x="6136412" y="5317127"/>
            <a:ext cx="1185863" cy="446485"/>
            <a:chOff x="4512" y="3792"/>
            <a:chExt cx="996" cy="375"/>
          </a:xfrm>
        </p:grpSpPr>
        <p:pic>
          <p:nvPicPr>
            <p:cNvPr id="2" name="Picture 7"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 name="Text Box 8">
              <a:hlinkClick r:id="rId9" action="ppaction://hlinksldjump" tooltip="Trở lại chọn câu hỏi"/>
            </p:cNvPr>
            <p:cNvSpPr txBox="1">
              <a:spLocks noChangeArrowheads="1"/>
            </p:cNvSpPr>
            <p:nvPr/>
          </p:nvSpPr>
          <p:spPr bwMode="auto">
            <a:xfrm>
              <a:off x="4752" y="3896"/>
              <a:ext cx="75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dirty="0">
                  <a:latin typeface=".VnArial Narrow" panose="020B7200000000000000" pitchFamily="34" charset="0"/>
                </a:rPr>
                <a:t>Home</a:t>
              </a:r>
            </a:p>
          </p:txBody>
        </p:sp>
      </p:grpSp>
      <p:sp>
        <p:nvSpPr>
          <p:cNvPr id="5127" name="AutoShape 9"/>
          <p:cNvSpPr>
            <a:spLocks noChangeArrowheads="1"/>
          </p:cNvSpPr>
          <p:nvPr/>
        </p:nvSpPr>
        <p:spPr bwMode="auto">
          <a:xfrm>
            <a:off x="4000500" y="2060973"/>
            <a:ext cx="1257300" cy="329803"/>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8" name="AutoShape 10"/>
          <p:cNvSpPr>
            <a:spLocks noChangeArrowheads="1"/>
          </p:cNvSpPr>
          <p:nvPr/>
        </p:nvSpPr>
        <p:spPr bwMode="auto">
          <a:xfrm>
            <a:off x="4055269" y="2099072"/>
            <a:ext cx="1152525" cy="255984"/>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9" name="Text Box 11"/>
          <p:cNvSpPr txBox="1">
            <a:spLocks noChangeArrowheads="1"/>
          </p:cNvSpPr>
          <p:nvPr/>
        </p:nvSpPr>
        <p:spPr bwMode="auto">
          <a:xfrm>
            <a:off x="3818991" y="2020548"/>
            <a:ext cx="18001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6</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pic>
        <p:nvPicPr>
          <p:cNvPr id="5130" name="Picture 12"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1771650" y="4819650"/>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7" name="AutoShape 17"/>
          <p:cNvSpPr>
            <a:spLocks noChangeArrowheads="1"/>
          </p:cNvSpPr>
          <p:nvPr/>
        </p:nvSpPr>
        <p:spPr bwMode="auto">
          <a:xfrm>
            <a:off x="3400547" y="3989935"/>
            <a:ext cx="2390529" cy="46615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39" name="Text Box 19"/>
          <p:cNvSpPr txBox="1">
            <a:spLocks noChangeArrowheads="1"/>
          </p:cNvSpPr>
          <p:nvPr/>
        </p:nvSpPr>
        <p:spPr bwMode="auto">
          <a:xfrm>
            <a:off x="2502695" y="5455444"/>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5170" name="Group 50"/>
          <p:cNvGrpSpPr>
            <a:grpSpLocks/>
          </p:cNvGrpSpPr>
          <p:nvPr/>
        </p:nvGrpSpPr>
        <p:grpSpPr bwMode="auto">
          <a:xfrm>
            <a:off x="6916341" y="4629150"/>
            <a:ext cx="1027509" cy="971550"/>
            <a:chOff x="4574" y="3342"/>
            <a:chExt cx="960" cy="912"/>
          </a:xfrm>
        </p:grpSpPr>
        <p:sp>
          <p:nvSpPr>
            <p:cNvPr id="5168" name="AutoShape 5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9" name="Text Box 5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5173" name="Group 53"/>
          <p:cNvGrpSpPr>
            <a:grpSpLocks/>
          </p:cNvGrpSpPr>
          <p:nvPr/>
        </p:nvGrpSpPr>
        <p:grpSpPr bwMode="auto">
          <a:xfrm>
            <a:off x="6916341" y="4629150"/>
            <a:ext cx="1027509" cy="971550"/>
            <a:chOff x="4574" y="3342"/>
            <a:chExt cx="960" cy="912"/>
          </a:xfrm>
        </p:grpSpPr>
        <p:sp>
          <p:nvSpPr>
            <p:cNvPr id="5166" name="AutoShape 5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7" name="Text Box 5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5176" name="Group 56"/>
          <p:cNvGrpSpPr>
            <a:grpSpLocks/>
          </p:cNvGrpSpPr>
          <p:nvPr/>
        </p:nvGrpSpPr>
        <p:grpSpPr bwMode="auto">
          <a:xfrm>
            <a:off x="6916341" y="4629150"/>
            <a:ext cx="1027509" cy="971550"/>
            <a:chOff x="4574" y="3342"/>
            <a:chExt cx="960" cy="912"/>
          </a:xfrm>
        </p:grpSpPr>
        <p:sp>
          <p:nvSpPr>
            <p:cNvPr id="5164" name="AutoShape 5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5" name="Text Box 58"/>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5179" name="Group 59"/>
          <p:cNvGrpSpPr>
            <a:grpSpLocks/>
          </p:cNvGrpSpPr>
          <p:nvPr/>
        </p:nvGrpSpPr>
        <p:grpSpPr bwMode="auto">
          <a:xfrm>
            <a:off x="6916341" y="4629150"/>
            <a:ext cx="1027509" cy="971550"/>
            <a:chOff x="4574" y="3342"/>
            <a:chExt cx="960" cy="912"/>
          </a:xfrm>
        </p:grpSpPr>
        <p:sp>
          <p:nvSpPr>
            <p:cNvPr id="5162" name="AutoShape 6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3" name="Text Box 6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5182" name="Group 62"/>
          <p:cNvGrpSpPr>
            <a:grpSpLocks/>
          </p:cNvGrpSpPr>
          <p:nvPr/>
        </p:nvGrpSpPr>
        <p:grpSpPr bwMode="auto">
          <a:xfrm>
            <a:off x="6916341" y="4629150"/>
            <a:ext cx="1027509" cy="971550"/>
            <a:chOff x="4574" y="3342"/>
            <a:chExt cx="960" cy="912"/>
          </a:xfrm>
        </p:grpSpPr>
        <p:sp>
          <p:nvSpPr>
            <p:cNvPr id="5160" name="AutoShape 6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1" name="Text Box 6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5185" name="Group 65"/>
          <p:cNvGrpSpPr>
            <a:grpSpLocks/>
          </p:cNvGrpSpPr>
          <p:nvPr/>
        </p:nvGrpSpPr>
        <p:grpSpPr bwMode="auto">
          <a:xfrm>
            <a:off x="6916341" y="4629150"/>
            <a:ext cx="1027509" cy="971550"/>
            <a:chOff x="4574" y="3342"/>
            <a:chExt cx="960" cy="912"/>
          </a:xfrm>
        </p:grpSpPr>
        <p:sp>
          <p:nvSpPr>
            <p:cNvPr id="5158" name="AutoShape 6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9" name="Text Box 6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5188" name="Group 68"/>
          <p:cNvGrpSpPr>
            <a:grpSpLocks/>
          </p:cNvGrpSpPr>
          <p:nvPr/>
        </p:nvGrpSpPr>
        <p:grpSpPr bwMode="auto">
          <a:xfrm>
            <a:off x="6916341" y="4629150"/>
            <a:ext cx="1027509" cy="971550"/>
            <a:chOff x="4574" y="3342"/>
            <a:chExt cx="960" cy="912"/>
          </a:xfrm>
        </p:grpSpPr>
        <p:sp>
          <p:nvSpPr>
            <p:cNvPr id="5156" name="AutoShape 6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7" name="Text Box 7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5191" name="Group 71"/>
          <p:cNvGrpSpPr>
            <a:grpSpLocks/>
          </p:cNvGrpSpPr>
          <p:nvPr/>
        </p:nvGrpSpPr>
        <p:grpSpPr bwMode="auto">
          <a:xfrm>
            <a:off x="6916341" y="4629150"/>
            <a:ext cx="1027509" cy="971550"/>
            <a:chOff x="4574" y="3342"/>
            <a:chExt cx="960" cy="912"/>
          </a:xfrm>
        </p:grpSpPr>
        <p:sp>
          <p:nvSpPr>
            <p:cNvPr id="5154" name="AutoShape 7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5" name="Text Box 7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5194" name="Group 74"/>
          <p:cNvGrpSpPr>
            <a:grpSpLocks/>
          </p:cNvGrpSpPr>
          <p:nvPr/>
        </p:nvGrpSpPr>
        <p:grpSpPr bwMode="auto">
          <a:xfrm>
            <a:off x="6916341" y="4629150"/>
            <a:ext cx="1027509" cy="971550"/>
            <a:chOff x="4574" y="3342"/>
            <a:chExt cx="960" cy="912"/>
          </a:xfrm>
        </p:grpSpPr>
        <p:sp>
          <p:nvSpPr>
            <p:cNvPr id="5152" name="AutoShape 7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3" name="Text Box 7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5197" name="Group 77"/>
          <p:cNvGrpSpPr>
            <a:grpSpLocks/>
          </p:cNvGrpSpPr>
          <p:nvPr/>
        </p:nvGrpSpPr>
        <p:grpSpPr bwMode="auto">
          <a:xfrm>
            <a:off x="6915150" y="4627960"/>
            <a:ext cx="1028700" cy="971550"/>
            <a:chOff x="4574" y="3342"/>
            <a:chExt cx="960" cy="912"/>
          </a:xfrm>
        </p:grpSpPr>
        <p:sp>
          <p:nvSpPr>
            <p:cNvPr id="5150" name="AutoShape 7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1" name="Text Box 79"/>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dirty="0" err="1" smtClean="0">
                  <a:solidFill>
                    <a:schemeClr val="bg1"/>
                  </a:solidFill>
                  <a:latin typeface="Times New Roman" panose="02020603050405020304" pitchFamily="18" charset="0"/>
                  <a:cs typeface="Times New Roman" panose="02020603050405020304" pitchFamily="18" charset="0"/>
                </a:rPr>
                <a:t>Hết</a:t>
              </a:r>
              <a:r>
                <a:rPr lang="en-US" altLang="en-US" sz="1500" dirty="0" smtClean="0">
                  <a:solidFill>
                    <a:schemeClr val="bg1"/>
                  </a:solidFill>
                  <a:latin typeface="Times New Roman" panose="02020603050405020304" pitchFamily="18" charset="0"/>
                  <a:cs typeface="Times New Roman" panose="02020603050405020304" pitchFamily="18" charset="0"/>
                </a:rPr>
                <a:t> </a:t>
              </a:r>
              <a:r>
                <a:rPr lang="en-US" altLang="en-US" sz="1500" dirty="0" err="1" smtClean="0">
                  <a:solidFill>
                    <a:schemeClr val="bg1"/>
                  </a:solidFill>
                  <a:latin typeface="Times New Roman" panose="02020603050405020304" pitchFamily="18" charset="0"/>
                  <a:cs typeface="Times New Roman" panose="02020603050405020304" pitchFamily="18" charset="0"/>
                </a:rPr>
                <a:t>giờ</a:t>
              </a:r>
              <a:endParaRPr lang="en-US" altLang="en-US" sz="1500" dirty="0">
                <a:solidFill>
                  <a:schemeClr val="bg1"/>
                </a:solidFill>
                <a:latin typeface="Times New Roman" panose="02020603050405020304" pitchFamily="18" charset="0"/>
                <a:cs typeface="Times New Roman" panose="02020603050405020304" pitchFamily="18" charset="0"/>
              </a:endParaRPr>
            </a:p>
          </p:txBody>
        </p:sp>
      </p:grpSp>
      <p:sp>
        <p:nvSpPr>
          <p:cNvPr id="5200" name="Text Box 80"/>
          <p:cNvSpPr txBox="1">
            <a:spLocks noChangeArrowheads="1"/>
          </p:cNvSpPr>
          <p:nvPr/>
        </p:nvSpPr>
        <p:spPr bwMode="auto">
          <a:xfrm>
            <a:off x="4343401" y="5376863"/>
            <a:ext cx="5052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dirty="0">
                <a:latin typeface="Times New Roman" panose="02020603050405020304" pitchFamily="18" charset="0"/>
                <a:cs typeface="Times New Roman" panose="02020603050405020304" pitchFamily="18" charset="0"/>
              </a:rPr>
              <a:t>10s</a:t>
            </a:r>
          </a:p>
        </p:txBody>
      </p:sp>
      <p:sp>
        <p:nvSpPr>
          <p:cNvPr id="5149" name="WordArt 5"/>
          <p:cNvSpPr>
            <a:spLocks noChangeArrowheads="1" noChangeShapeType="1" noTextEdit="1"/>
          </p:cNvSpPr>
          <p:nvPr/>
        </p:nvSpPr>
        <p:spPr bwMode="auto">
          <a:xfrm>
            <a:off x="3371850" y="1382316"/>
            <a:ext cx="3886200" cy="457200"/>
          </a:xfrm>
          <a:prstGeom prst="rect">
            <a:avLst/>
          </a:prstGeom>
        </p:spPr>
        <p:txBody>
          <a:bodyPr wrap="none" fromWordArt="1">
            <a:prstTxWarp prst="textPlain">
              <a:avLst>
                <a:gd name="adj" fmla="val 50000"/>
              </a:avLst>
            </a:prstTxWarp>
          </a:bodyPr>
          <a:lstStyle/>
          <a:p>
            <a:endPar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1" name="Rectangle 50"/>
          <p:cNvSpPr/>
          <p:nvPr/>
        </p:nvSpPr>
        <p:spPr>
          <a:xfrm>
            <a:off x="1299252" y="2412115"/>
            <a:ext cx="6839580" cy="2492990"/>
          </a:xfrm>
          <a:prstGeom prst="rect">
            <a:avLst/>
          </a:prstGeom>
        </p:spPr>
        <p:txBody>
          <a:bodyPr wrap="square">
            <a:spAutoFit/>
          </a:bodyPr>
          <a:lstStyle/>
          <a:p>
            <a:pPr marL="30480" marR="30480" algn="just"/>
            <a:r>
              <a:rPr lang="en-US" sz="2400" dirty="0" smtClean="0">
                <a:latin typeface="Times New Roman" panose="02020603050405020304" pitchFamily="18" charset="0"/>
                <a:cs typeface="Times New Roman" panose="02020603050405020304" pitchFamily="18" charset="0"/>
              </a:rPr>
              <a:t>Tia </a:t>
            </a:r>
            <a:r>
              <a:rPr lang="en-US" sz="2400" dirty="0" err="1" smtClean="0">
                <a:latin typeface="Times New Roman" panose="02020603050405020304" pitchFamily="18" charset="0"/>
                <a:cs typeface="Times New Roman" panose="02020603050405020304" pitchFamily="18" charset="0"/>
              </a:rPr>
              <a:t>sáng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30</a:t>
            </a:r>
            <a:r>
              <a:rPr lang="en-US" sz="2400" baseline="30000" dirty="0">
                <a:latin typeface="Times New Roman" panose="02020603050405020304" pitchFamily="18" charset="0"/>
                <a:cs typeface="Times New Roman" panose="02020603050405020304" pitchFamily="18" charset="0"/>
              </a:rPr>
              <a:t>0</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a:t>
            </a:r>
          </a:p>
          <a:p>
            <a:pPr marL="30480" marR="30480" algn="ctr">
              <a:lnSpc>
                <a:spcPct val="150000"/>
              </a:lnSpc>
            </a:pPr>
            <a:r>
              <a:rPr lang="en-US" sz="1800" dirty="0" smtClean="0"/>
              <a:t>A</a:t>
            </a:r>
            <a:r>
              <a:rPr lang="en-US" sz="1800" dirty="0"/>
              <a:t>. 30</a:t>
            </a:r>
            <a:r>
              <a:rPr lang="en-US" sz="1800" baseline="30000" dirty="0"/>
              <a:t>0</a:t>
            </a:r>
            <a:r>
              <a:rPr lang="en-US" sz="1800" dirty="0"/>
              <a:t>         </a:t>
            </a:r>
            <a:endParaRPr lang="en-US" sz="1800" dirty="0" smtClean="0"/>
          </a:p>
          <a:p>
            <a:pPr marL="30480" marR="30480" algn="ctr">
              <a:lnSpc>
                <a:spcPct val="150000"/>
              </a:lnSpc>
            </a:pPr>
            <a:r>
              <a:rPr lang="en-US" sz="1800" dirty="0" smtClean="0"/>
              <a:t>B</a:t>
            </a:r>
            <a:r>
              <a:rPr lang="en-US" sz="1800" dirty="0"/>
              <a:t>. 45</a:t>
            </a:r>
            <a:r>
              <a:rPr lang="en-US" sz="1800" baseline="30000" dirty="0"/>
              <a:t>0</a:t>
            </a:r>
            <a:r>
              <a:rPr lang="en-US" sz="1800" dirty="0"/>
              <a:t>         </a:t>
            </a:r>
            <a:endParaRPr lang="en-US" sz="1800" dirty="0" smtClean="0"/>
          </a:p>
          <a:p>
            <a:pPr marL="30480" marR="30480" algn="ctr">
              <a:lnSpc>
                <a:spcPct val="150000"/>
              </a:lnSpc>
            </a:pPr>
            <a:r>
              <a:rPr lang="en-US" sz="1800" dirty="0" smtClean="0"/>
              <a:t>C</a:t>
            </a:r>
            <a:r>
              <a:rPr lang="en-US" sz="1800" dirty="0"/>
              <a:t>. 60</a:t>
            </a:r>
            <a:r>
              <a:rPr lang="en-US" sz="1800" baseline="30000" dirty="0"/>
              <a:t>0</a:t>
            </a:r>
            <a:r>
              <a:rPr lang="en-US" sz="1800" dirty="0"/>
              <a:t>         </a:t>
            </a:r>
          </a:p>
          <a:p>
            <a:pPr marL="30480" marR="30480">
              <a:lnSpc>
                <a:spcPct val="150000"/>
              </a:lnSpc>
            </a:pPr>
            <a:r>
              <a:rPr lang="en-US" sz="1800" dirty="0" smtClean="0"/>
              <a:t>			D</a:t>
            </a:r>
            <a:r>
              <a:rPr lang="en-US" sz="1800" dirty="0"/>
              <a:t>. 15</a:t>
            </a:r>
            <a:r>
              <a:rPr lang="en-US" sz="1800" baseline="30000" dirty="0"/>
              <a:t>0</a:t>
            </a:r>
            <a:endParaRPr lang="en-US" sz="1800" dirty="0">
              <a:latin typeface="Times New Roman" panose="02020603050405020304" pitchFamily="18" charset="0"/>
              <a:ea typeface="Times New Roman" panose="02020603050405020304" pitchFamily="18" charset="0"/>
            </a:endParaRPr>
          </a:p>
        </p:txBody>
      </p:sp>
      <p:sp>
        <p:nvSpPr>
          <p:cNvPr id="53" name="Action Button: Forward or Next 52">
            <a:hlinkClick r:id="rId12" action="ppaction://hlinksldjump" highlightClick="1"/>
          </p:cNvPr>
          <p:cNvSpPr/>
          <p:nvPr/>
        </p:nvSpPr>
        <p:spPr>
          <a:xfrm>
            <a:off x="5559182" y="5502474"/>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527582973"/>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3"/>
                                        </p:tgtEl>
                                      </p:cBhvr>
                                    </p:animEffect>
                                    <p:animScale>
                                      <p:cBhvr>
                                        <p:cTn id="7"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13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3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FELIZ2.WAV"/>
                                        </p:tgtEl>
                                      </p:cMediaNode>
                                    </p:audio>
                                  </p:subTnLst>
                                </p:cTn>
                              </p:par>
                              <p:par>
                                <p:cTn id="13" presetID="22" presetClass="emph" presetSubtype="0" repeatCount="10000" fill="remove" grpId="1" nodeType="withEffect">
                                  <p:stCondLst>
                                    <p:cond delay="0"/>
                                  </p:stCondLst>
                                  <p:childTnLst>
                                    <p:animClr clrSpc="hsl" dir="cw">
                                      <p:cBhvr override="childStyle">
                                        <p:cTn id="14" dur="500" fill="hold"/>
                                        <p:tgtEl>
                                          <p:spTgt spid="5137"/>
                                        </p:tgtEl>
                                        <p:attrNameLst>
                                          <p:attrName>style.color</p:attrName>
                                        </p:attrNameLst>
                                      </p:cBhvr>
                                      <p:by>
                                        <p:hsl h="-7200000" s="0" l="0"/>
                                      </p:by>
                                    </p:animClr>
                                    <p:animClr clrSpc="hsl" dir="cw">
                                      <p:cBhvr>
                                        <p:cTn id="15" dur="500" fill="hold"/>
                                        <p:tgtEl>
                                          <p:spTgt spid="5137"/>
                                        </p:tgtEl>
                                        <p:attrNameLst>
                                          <p:attrName>fillcolor</p:attrName>
                                        </p:attrNameLst>
                                      </p:cBhvr>
                                      <p:by>
                                        <p:hsl h="-7200000" s="0" l="0"/>
                                      </p:by>
                                    </p:animClr>
                                    <p:animClr clrSpc="hsl" dir="cw">
                                      <p:cBhvr>
                                        <p:cTn id="16" dur="500" fill="hold"/>
                                        <p:tgtEl>
                                          <p:spTgt spid="5137"/>
                                        </p:tgtEl>
                                        <p:attrNameLst>
                                          <p:attrName>stroke.color</p:attrName>
                                        </p:attrNameLst>
                                      </p:cBhvr>
                                      <p:by>
                                        <p:hsl h="-7200000" s="0" l="0"/>
                                      </p:by>
                                    </p:animClr>
                                    <p:set>
                                      <p:cBhvr>
                                        <p:cTn id="17" dur="500" fill="hold"/>
                                        <p:tgtEl>
                                          <p:spTgt spid="5137"/>
                                        </p:tgtEl>
                                        <p:attrNameLst>
                                          <p:attrName>fill.type</p:attrName>
                                        </p:attrNameLst>
                                      </p:cBhvr>
                                      <p:to>
                                        <p:strVal val="solid"/>
                                      </p:to>
                                    </p:set>
                                  </p:childTnLst>
                                </p:cTn>
                              </p:par>
                            </p:childTnLst>
                          </p:cTn>
                        </p:par>
                      </p:childTnLst>
                    </p:cTn>
                  </p:par>
                </p:childTnLst>
              </p:cTn>
              <p:nextCondLst>
                <p:cond evt="onClick" delay="0">
                  <p:tgtEl>
                    <p:spTgt spid="5139"/>
                  </p:tgtEl>
                </p:cond>
              </p:nextCondLst>
            </p:seq>
            <p:seq concurrent="1" nextAc="seek">
              <p:cTn id="18" restart="whenNotActive" fill="hold" evtFilter="cancelBubble" nodeType="interactiveSeq">
                <p:stCondLst>
                  <p:cond evt="onClick" delay="0">
                    <p:tgtEl>
                      <p:spTgt spid="5200"/>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1" presetClass="entr" presetSubtype="0" fill="hold" nodeType="clickEffect">
                                  <p:stCondLst>
                                    <p:cond delay="1000"/>
                                  </p:stCondLst>
                                  <p:childTnLst>
                                    <p:set>
                                      <p:cBhvr>
                                        <p:cTn id="22" dur="1" fill="hold">
                                          <p:stCondLst>
                                            <p:cond delay="499"/>
                                          </p:stCondLst>
                                        </p:cTn>
                                        <p:tgtEl>
                                          <p:spTgt spid="517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beep.wav"/>
                                        </p:tgtEl>
                                      </p:cMediaNode>
                                    </p:audio>
                                  </p:subTnLst>
                                </p:cTn>
                              </p:par>
                            </p:childTnLst>
                          </p:cTn>
                        </p:par>
                        <p:par>
                          <p:cTn id="23" fill="hold" nodeType="afterGroup">
                            <p:stCondLst>
                              <p:cond delay="1500"/>
                            </p:stCondLst>
                            <p:childTnLst>
                              <p:par>
                                <p:cTn id="24" presetID="1" presetClass="entr" presetSubtype="0" fill="hold" nodeType="afterEffect">
                                  <p:stCondLst>
                                    <p:cond delay="1000"/>
                                  </p:stCondLst>
                                  <p:childTnLst>
                                    <p:set>
                                      <p:cBhvr>
                                        <p:cTn id="25" dur="1" fill="hold">
                                          <p:stCondLst>
                                            <p:cond delay="499"/>
                                          </p:stCondLst>
                                        </p:cTn>
                                        <p:tgtEl>
                                          <p:spTgt spid="5173"/>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beep.wav"/>
                                        </p:tgtEl>
                                      </p:cMediaNode>
                                    </p:audio>
                                  </p:subTnLst>
                                </p:cTn>
                              </p:par>
                            </p:childTnLst>
                          </p:cTn>
                        </p:par>
                        <p:par>
                          <p:cTn id="26" fill="hold" nodeType="afterGroup">
                            <p:stCondLst>
                              <p:cond delay="3000"/>
                            </p:stCondLst>
                            <p:childTnLst>
                              <p:par>
                                <p:cTn id="27" presetID="1" presetClass="entr" presetSubtype="0" fill="hold" nodeType="afterEffect">
                                  <p:stCondLst>
                                    <p:cond delay="1000"/>
                                  </p:stCondLst>
                                  <p:childTnLst>
                                    <p:set>
                                      <p:cBhvr>
                                        <p:cTn id="28" dur="1" fill="hold">
                                          <p:stCondLst>
                                            <p:cond delay="499"/>
                                          </p:stCondLst>
                                        </p:cTn>
                                        <p:tgtEl>
                                          <p:spTgt spid="517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beep.wav"/>
                                        </p:tgtEl>
                                      </p:cMediaNode>
                                    </p:audio>
                                  </p:subTnLst>
                                </p:cTn>
                              </p:par>
                            </p:childTnLst>
                          </p:cTn>
                        </p:par>
                        <p:par>
                          <p:cTn id="29" fill="hold" nodeType="afterGroup">
                            <p:stCondLst>
                              <p:cond delay="4500"/>
                            </p:stCondLst>
                            <p:childTnLst>
                              <p:par>
                                <p:cTn id="30" presetID="1" presetClass="entr" presetSubtype="0" fill="hold" nodeType="afterEffect">
                                  <p:stCondLst>
                                    <p:cond delay="1000"/>
                                  </p:stCondLst>
                                  <p:childTnLst>
                                    <p:set>
                                      <p:cBhvr>
                                        <p:cTn id="31" dur="1" fill="hold">
                                          <p:stCondLst>
                                            <p:cond delay="499"/>
                                          </p:stCondLst>
                                        </p:cTn>
                                        <p:tgtEl>
                                          <p:spTgt spid="517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beep.wav"/>
                                        </p:tgtEl>
                                      </p:cMediaNode>
                                    </p:audio>
                                  </p:subTnLst>
                                </p:cTn>
                              </p:par>
                            </p:childTnLst>
                          </p:cTn>
                        </p:par>
                        <p:par>
                          <p:cTn id="32" fill="hold" nodeType="afterGroup">
                            <p:stCondLst>
                              <p:cond delay="6000"/>
                            </p:stCondLst>
                            <p:childTnLst>
                              <p:par>
                                <p:cTn id="33" presetID="1" presetClass="entr" presetSubtype="0" fill="hold" nodeType="afterEffect">
                                  <p:stCondLst>
                                    <p:cond delay="1000"/>
                                  </p:stCondLst>
                                  <p:childTnLst>
                                    <p:set>
                                      <p:cBhvr>
                                        <p:cTn id="34" dur="1" fill="hold">
                                          <p:stCondLst>
                                            <p:cond delay="499"/>
                                          </p:stCondLst>
                                        </p:cTn>
                                        <p:tgtEl>
                                          <p:spTgt spid="518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beep.wav"/>
                                        </p:tgtEl>
                                      </p:cMediaNode>
                                    </p:audio>
                                  </p:subTnLst>
                                </p:cTn>
                              </p:par>
                            </p:childTnLst>
                          </p:cTn>
                        </p:par>
                        <p:par>
                          <p:cTn id="35" fill="hold" nodeType="afterGroup">
                            <p:stCondLst>
                              <p:cond delay="7500"/>
                            </p:stCondLst>
                            <p:childTnLst>
                              <p:par>
                                <p:cTn id="36" presetID="1" presetClass="entr" presetSubtype="0" fill="hold" nodeType="afterEffect">
                                  <p:stCondLst>
                                    <p:cond delay="1000"/>
                                  </p:stCondLst>
                                  <p:childTnLst>
                                    <p:set>
                                      <p:cBhvr>
                                        <p:cTn id="37" dur="1" fill="hold">
                                          <p:stCondLst>
                                            <p:cond delay="499"/>
                                          </p:stCondLst>
                                        </p:cTn>
                                        <p:tgtEl>
                                          <p:spTgt spid="518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beep.wav"/>
                                        </p:tgtEl>
                                      </p:cMediaNode>
                                    </p:audio>
                                  </p:subTnLst>
                                </p:cTn>
                              </p:par>
                            </p:childTnLst>
                          </p:cTn>
                        </p:par>
                        <p:par>
                          <p:cTn id="38" fill="hold" nodeType="afterGroup">
                            <p:stCondLst>
                              <p:cond delay="9000"/>
                            </p:stCondLst>
                            <p:childTnLst>
                              <p:par>
                                <p:cTn id="39" presetID="1" presetClass="entr" presetSubtype="0" fill="hold" nodeType="afterEffect">
                                  <p:stCondLst>
                                    <p:cond delay="1000"/>
                                  </p:stCondLst>
                                  <p:childTnLst>
                                    <p:set>
                                      <p:cBhvr>
                                        <p:cTn id="40" dur="1" fill="hold">
                                          <p:stCondLst>
                                            <p:cond delay="499"/>
                                          </p:stCondLst>
                                        </p:cTn>
                                        <p:tgtEl>
                                          <p:spTgt spid="518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beep.wav"/>
                                        </p:tgtEl>
                                      </p:cMediaNode>
                                    </p:audio>
                                  </p:subTnLst>
                                </p:cTn>
                              </p:par>
                            </p:childTnLst>
                          </p:cTn>
                        </p:par>
                        <p:par>
                          <p:cTn id="41" fill="hold" nodeType="afterGroup">
                            <p:stCondLst>
                              <p:cond delay="10500"/>
                            </p:stCondLst>
                            <p:childTnLst>
                              <p:par>
                                <p:cTn id="42" presetID="1" presetClass="entr" presetSubtype="0" fill="hold" nodeType="afterEffect">
                                  <p:stCondLst>
                                    <p:cond delay="1000"/>
                                  </p:stCondLst>
                                  <p:childTnLst>
                                    <p:set>
                                      <p:cBhvr>
                                        <p:cTn id="43" dur="1" fill="hold">
                                          <p:stCondLst>
                                            <p:cond delay="499"/>
                                          </p:stCondLst>
                                        </p:cTn>
                                        <p:tgtEl>
                                          <p:spTgt spid="519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beep.wav"/>
                                        </p:tgtEl>
                                      </p:cMediaNode>
                                    </p:audio>
                                  </p:subTnLst>
                                </p:cTn>
                              </p:par>
                            </p:childTnLst>
                          </p:cTn>
                        </p:par>
                        <p:par>
                          <p:cTn id="44" fill="hold" nodeType="afterGroup">
                            <p:stCondLst>
                              <p:cond delay="12000"/>
                            </p:stCondLst>
                            <p:childTnLst>
                              <p:par>
                                <p:cTn id="45" presetID="1" presetClass="entr" presetSubtype="0" fill="hold" nodeType="afterEffect">
                                  <p:stCondLst>
                                    <p:cond delay="1000"/>
                                  </p:stCondLst>
                                  <p:childTnLst>
                                    <p:set>
                                      <p:cBhvr>
                                        <p:cTn id="46" dur="1" fill="hold">
                                          <p:stCondLst>
                                            <p:cond delay="499"/>
                                          </p:stCondLst>
                                        </p:cTn>
                                        <p:tgtEl>
                                          <p:spTgt spid="519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beep.wav"/>
                                        </p:tgtEl>
                                      </p:cMediaNode>
                                    </p:audio>
                                  </p:subTnLst>
                                </p:cTn>
                              </p:par>
                            </p:childTnLst>
                          </p:cTn>
                        </p:par>
                        <p:par>
                          <p:cTn id="47" fill="hold" nodeType="afterGroup">
                            <p:stCondLst>
                              <p:cond delay="13500"/>
                            </p:stCondLst>
                            <p:childTnLst>
                              <p:par>
                                <p:cTn id="48" presetID="1" presetClass="entr" presetSubtype="0" fill="hold" nodeType="afterEffect">
                                  <p:stCondLst>
                                    <p:cond delay="1000"/>
                                  </p:stCondLst>
                                  <p:childTnLst>
                                    <p:set>
                                      <p:cBhvr>
                                        <p:cTn id="49" dur="1" fill="hold">
                                          <p:stCondLst>
                                            <p:cond delay="499"/>
                                          </p:stCondLst>
                                        </p:cTn>
                                        <p:tgtEl>
                                          <p:spTgt spid="519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5200"/>
                  </p:tgtEl>
                </p:cond>
              </p:nextCondLst>
            </p:seq>
          </p:childTnLst>
        </p:cTn>
      </p:par>
    </p:tnLst>
    <p:bldLst>
      <p:bldP spid="5137" grpId="0" animBg="1"/>
      <p:bldP spid="5137" grpId="1" animBg="1"/>
      <p:bldP spid="5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15988" y="459824"/>
            <a:ext cx="4312024" cy="683746"/>
          </a:xfrm>
          <a:prstGeom prst="rect">
            <a:avLst/>
          </a:prstGeom>
          <a:noFill/>
          <a:ln>
            <a:solidFill>
              <a:srgbClr val="FF0000"/>
            </a:solid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b="1" dirty="0" smtClean="0">
                <a:latin typeface="Times New Roman" panose="02020603050405020304" pitchFamily="18" charset="0"/>
                <a:cs typeface="Times New Roman" panose="02020603050405020304" pitchFamily="18" charset="0"/>
              </a:rPr>
              <a:t>HƯỚNG DẪN VỀ NHÀ</a:t>
            </a:r>
            <a:endParaRPr lang="en-US" sz="3200" b="1" dirty="0">
              <a:latin typeface="Times New Roman" panose="02020603050405020304" pitchFamily="18" charset="0"/>
              <a:cs typeface="Times New Roman" panose="02020603050405020304" pitchFamily="18" charset="0"/>
            </a:endParaRPr>
          </a:p>
        </p:txBody>
      </p:sp>
      <p:sp>
        <p:nvSpPr>
          <p:cNvPr id="5" name="Rectangle 4"/>
          <p:cNvSpPr/>
          <p:nvPr/>
        </p:nvSpPr>
        <p:spPr>
          <a:xfrm>
            <a:off x="774246" y="1792207"/>
            <a:ext cx="8228087" cy="1647182"/>
          </a:xfrm>
          <a:prstGeom prst="rect">
            <a:avLst/>
          </a:prstGeom>
        </p:spPr>
        <p:txBody>
          <a:bodyPr wrap="square">
            <a:spAutoFit/>
          </a:bodyPr>
          <a:lstStyle/>
          <a:p>
            <a:pPr algn="just" fontAlgn="base">
              <a:lnSpc>
                <a:spcPct val="107000"/>
              </a:lnSpc>
              <a:spcAft>
                <a:spcPts val="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fontAlgn="base">
              <a:lnSpc>
                <a:spcPct val="107000"/>
              </a:lnSpc>
              <a:spcAft>
                <a:spcPts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fontAlgn="base">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17: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Ảnh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tao</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bởi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gương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phẳng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fontAlgn="base">
              <a:spcAft>
                <a:spcPts val="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tiềm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vọng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73245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J023"/>
          <p:cNvPicPr>
            <a:picLocks noChangeAspect="1" noChangeArrowheads="1"/>
          </p:cNvPicPr>
          <p:nvPr/>
        </p:nvPicPr>
        <p:blipFill>
          <a:blip r:embed="rId3">
            <a:extLst>
              <a:ext uri="{28A0092B-C50C-407E-A947-70E740481C1C}">
                <a14:useLocalDpi xmlns:a14="http://schemas.microsoft.com/office/drawing/2010/main" val="0"/>
              </a:ext>
            </a:extLst>
          </a:blip>
          <a:srcRect l="10834" t="5556" r="5833" b="3333"/>
          <a:stretch>
            <a:fillRect/>
          </a:stretch>
        </p:blipFill>
        <p:spPr bwMode="auto">
          <a:xfrm>
            <a:off x="-152400" y="-114300"/>
            <a:ext cx="92964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a:hlinkClick r:id="rId4" action="ppaction://hlinksldjump" tooltip="PHAN III"/>
          </p:cNvPr>
          <p:cNvSpPr txBox="1">
            <a:spLocks noChangeArrowheads="1"/>
          </p:cNvSpPr>
          <p:nvPr/>
        </p:nvSpPr>
        <p:spPr bwMode="auto">
          <a:xfrm>
            <a:off x="3886200" y="4800600"/>
            <a:ext cx="99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a:latin typeface="VNI-Times" pitchFamily="2" charset="0"/>
              <a:cs typeface="Arial" panose="020B0604020202020204" pitchFamily="34" charset="0"/>
            </a:endParaRPr>
          </a:p>
        </p:txBody>
      </p:sp>
      <p:sp>
        <p:nvSpPr>
          <p:cNvPr id="22532" name="Text Box 4">
            <a:hlinkClick r:id="rId5" action="ppaction://hlinksldjump" tooltip="PHAN I"/>
          </p:cNvPr>
          <p:cNvSpPr txBox="1">
            <a:spLocks noChangeArrowheads="1"/>
          </p:cNvSpPr>
          <p:nvPr/>
        </p:nvSpPr>
        <p:spPr bwMode="auto">
          <a:xfrm>
            <a:off x="3124200" y="3429000"/>
            <a:ext cx="91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a:latin typeface="VNI-Times" pitchFamily="2" charset="0"/>
              <a:cs typeface="Arial" panose="020B0604020202020204" pitchFamily="34" charset="0"/>
            </a:endParaRPr>
          </a:p>
        </p:txBody>
      </p:sp>
      <p:sp>
        <p:nvSpPr>
          <p:cNvPr id="22533" name="Text Box 5"/>
          <p:cNvSpPr txBox="1">
            <a:spLocks noChangeArrowheads="1"/>
          </p:cNvSpPr>
          <p:nvPr/>
        </p:nvSpPr>
        <p:spPr bwMode="auto">
          <a:xfrm>
            <a:off x="381000" y="533400"/>
            <a:ext cx="822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800">
              <a:cs typeface="Arial" panose="020B0604020202020204" pitchFamily="34" charset="0"/>
            </a:endParaRPr>
          </a:p>
        </p:txBody>
      </p:sp>
      <p:sp>
        <p:nvSpPr>
          <p:cNvPr id="43019" name="WordArt 11"/>
          <p:cNvSpPr>
            <a:spLocks noChangeArrowheads="1" noChangeShapeType="1" noTextEdit="1"/>
          </p:cNvSpPr>
          <p:nvPr/>
        </p:nvSpPr>
        <p:spPr bwMode="auto">
          <a:xfrm>
            <a:off x="1850231" y="2823369"/>
            <a:ext cx="5291137" cy="895350"/>
          </a:xfrm>
          <a:prstGeom prst="rect">
            <a:avLst/>
          </a:prstGeom>
        </p:spPr>
        <p:txBody>
          <a:bodyPr wrap="none" fromWordArt="1">
            <a:prstTxWarp prst="textFadeUp">
              <a:avLst>
                <a:gd name="adj" fmla="val 0"/>
              </a:avLst>
            </a:prstTxWarp>
          </a:bodyPr>
          <a:lstStyle/>
          <a:p>
            <a:pPr algn="ctr"/>
            <a:r>
              <a:rPr lang="en-US" sz="3600" kern="10" dirty="0" err="1"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Chân</a:t>
            </a:r>
            <a:r>
              <a:rPr lang="en-US" sz="3600" kern="10" dirty="0"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kern="10" dirty="0" err="1"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thành</a:t>
            </a:r>
            <a:r>
              <a:rPr lang="en-US" sz="3600" kern="10" dirty="0"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kern="10" dirty="0" err="1"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cảm</a:t>
            </a:r>
            <a:r>
              <a:rPr lang="en-US" sz="3600" kern="10" dirty="0"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kern="10" dirty="0" err="1"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ơn</a:t>
            </a:r>
            <a:r>
              <a:rPr lang="en-US" sz="3600" kern="10" dirty="0"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endParaRPr lang="en-US" sz="3600" kern="10" dirty="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0977901"/>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3019"/>
                                        </p:tgtEl>
                                        <p:attrNameLst>
                                          <p:attrName>style.visibility</p:attrName>
                                        </p:attrNameLst>
                                      </p:cBhvr>
                                      <p:to>
                                        <p:strVal val="visible"/>
                                      </p:to>
                                    </p:set>
                                    <p:animEffect transition="in" filter="fade">
                                      <p:cBhvr>
                                        <p:cTn id="7" dur="1000"/>
                                        <p:tgtEl>
                                          <p:spTgt spid="43019"/>
                                        </p:tgtEl>
                                      </p:cBhvr>
                                    </p:animEffect>
                                    <p:anim calcmode="lin" valueType="num">
                                      <p:cBhvr>
                                        <p:cTn id="8" dur="1000" fill="hold"/>
                                        <p:tgtEl>
                                          <p:spTgt spid="43019"/>
                                        </p:tgtEl>
                                        <p:attrNameLst>
                                          <p:attrName>ppt_x</p:attrName>
                                        </p:attrNameLst>
                                      </p:cBhvr>
                                      <p:tavLst>
                                        <p:tav tm="0">
                                          <p:val>
                                            <p:strVal val="#ppt_x"/>
                                          </p:val>
                                        </p:tav>
                                        <p:tav tm="100000">
                                          <p:val>
                                            <p:strVal val="#ppt_x"/>
                                          </p:val>
                                        </p:tav>
                                      </p:tavLst>
                                    </p:anim>
                                    <p:anim calcmode="lin" valueType="num">
                                      <p:cBhvr>
                                        <p:cTn id="9" dur="1000" fill="hold"/>
                                        <p:tgtEl>
                                          <p:spTgt spid="430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3510" y="550523"/>
            <a:ext cx="6605328" cy="1447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679182" y="3331913"/>
            <a:ext cx="4279183"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a:t>
            </a:r>
            <a:r>
              <a:rPr lang="en-US" sz="3200" dirty="0" smtClean="0">
                <a:solidFill>
                  <a:prstClr val="black"/>
                </a:solidFill>
                <a:latin typeface="Times New Roman" pitchFamily="18" charset="0"/>
                <a:cs typeface="Times New Roman" pitchFamily="18" charset="0"/>
              </a:rPr>
              <a:t>: Song </a:t>
            </a:r>
            <a:r>
              <a:rPr lang="en-US" sz="3200" dirty="0" err="1" smtClean="0">
                <a:solidFill>
                  <a:prstClr val="black"/>
                </a:solidFill>
                <a:latin typeface="Times New Roman" pitchFamily="18" charset="0"/>
                <a:cs typeface="Times New Roman" pitchFamily="18" charset="0"/>
              </a:rPr>
              <a:t>song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với</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nhau</a:t>
            </a:r>
            <a:endParaRPr lang="en-US" sz="3200" dirty="0">
              <a:solidFill>
                <a:prstClr val="black"/>
              </a:solidFill>
              <a:latin typeface="Times New Roman" pitchFamily="18" charset="0"/>
              <a:cs typeface="Times New Roman" pitchFamily="18" charset="0"/>
            </a:endParaRPr>
          </a:p>
        </p:txBody>
      </p:sp>
      <p:sp>
        <p:nvSpPr>
          <p:cNvPr id="7" name="TextBox 6"/>
          <p:cNvSpPr txBox="1"/>
          <p:nvPr/>
        </p:nvSpPr>
        <p:spPr>
          <a:xfrm>
            <a:off x="690245" y="4242725"/>
            <a:ext cx="403630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a:t>
            </a:r>
            <a:r>
              <a:rPr lang="en-US" sz="3200" dirty="0" err="1" smtClean="0">
                <a:solidFill>
                  <a:prstClr val="black"/>
                </a:solidFill>
                <a:latin typeface="Times New Roman" pitchFamily="18" charset="0"/>
                <a:cs typeface="Times New Roman" pitchFamily="18" charset="0"/>
              </a:rPr>
              <a:t>Cắt</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nhau</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tại</a:t>
            </a:r>
            <a:r>
              <a:rPr lang="en-US" sz="3200" dirty="0" smtClean="0">
                <a:solidFill>
                  <a:prstClr val="black"/>
                </a:solidFill>
                <a:latin typeface="Times New Roman" pitchFamily="18" charset="0"/>
                <a:cs typeface="Times New Roman" pitchFamily="18" charset="0"/>
              </a:rPr>
              <a:t> 1 </a:t>
            </a:r>
            <a:r>
              <a:rPr lang="en-US" sz="3200" dirty="0" err="1" smtClean="0">
                <a:solidFill>
                  <a:prstClr val="black"/>
                </a:solidFill>
                <a:latin typeface="Times New Roman" pitchFamily="18" charset="0"/>
                <a:cs typeface="Times New Roman" pitchFamily="18" charset="0"/>
              </a:rPr>
              <a:t>điểm</a:t>
            </a:r>
            <a:endParaRPr lang="en-US" sz="3200" dirty="0">
              <a:solidFill>
                <a:prstClr val="black"/>
              </a:solidFill>
              <a:latin typeface="Times New Roman" pitchFamily="18" charset="0"/>
              <a:cs typeface="Times New Roman" pitchFamily="18" charset="0"/>
            </a:endParaRPr>
          </a:p>
        </p:txBody>
      </p:sp>
      <p:sp>
        <p:nvSpPr>
          <p:cNvPr id="8" name="TextBox 7"/>
          <p:cNvSpPr txBox="1"/>
          <p:nvPr/>
        </p:nvSpPr>
        <p:spPr>
          <a:xfrm>
            <a:off x="748896" y="2484701"/>
            <a:ext cx="3977649"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smtClean="0">
                <a:solidFill>
                  <a:prstClr val="black"/>
                </a:solidFill>
                <a:latin typeface="Times New Roman" pitchFamily="18" charset="0"/>
                <a:cs typeface="Times New Roman" pitchFamily="18" charset="0"/>
              </a:rPr>
              <a:t>A: </a:t>
            </a:r>
            <a:r>
              <a:rPr lang="en-US" sz="3200" dirty="0" err="1" smtClean="0">
                <a:solidFill>
                  <a:prstClr val="black"/>
                </a:solidFill>
                <a:latin typeface="Times New Roman" pitchFamily="18" charset="0"/>
                <a:cs typeface="Times New Roman" pitchFamily="18" charset="0"/>
              </a:rPr>
              <a:t>Loe</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rộng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ra</a:t>
            </a:r>
            <a:r>
              <a:rPr lang="en-US" sz="3200" dirty="0" smtClean="0">
                <a:solidFill>
                  <a:prstClr val="black"/>
                </a:solidFill>
                <a:latin typeface="Times New Roman" pitchFamily="18" charset="0"/>
                <a:cs typeface="Times New Roman" pitchFamily="18" charset="0"/>
              </a:rPr>
              <a:t> </a:t>
            </a:r>
            <a:endParaRPr lang="en-US" sz="3200" dirty="0">
              <a:solidFill>
                <a:prstClr val="black"/>
              </a:solidFill>
              <a:latin typeface="Times New Roman" pitchFamily="18" charset="0"/>
              <a:cs typeface="Times New Roman"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4330" y="2345801"/>
            <a:ext cx="609600" cy="609600"/>
          </a:xfrm>
          <a:prstGeom prst="rect">
            <a:avLst/>
          </a:prstGeom>
        </p:spPr>
      </p:pic>
      <p:sp>
        <p:nvSpPr>
          <p:cNvPr id="16" name="Cloud 15"/>
          <p:cNvSpPr/>
          <p:nvPr/>
        </p:nvSpPr>
        <p:spPr>
          <a:xfrm>
            <a:off x="4277757" y="2201206"/>
            <a:ext cx="3505200" cy="2197387"/>
          </a:xfrm>
          <a:prstGeom prst="cloud">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5166238" y="2754750"/>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0" y="3965485"/>
            <a:ext cx="1233055"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6572" y="2027048"/>
            <a:ext cx="1233055" cy="1256068"/>
          </a:xfrm>
          <a:prstGeom prst="rect">
            <a:avLst/>
          </a:prstGeom>
        </p:spPr>
      </p:pic>
      <p:pic>
        <p:nvPicPr>
          <p:cNvPr id="21" name="q2">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7885515" y="5596866"/>
            <a:ext cx="1293121" cy="1217178"/>
          </a:xfrm>
          <a:prstGeom prst="rect">
            <a:avLst/>
          </a:prstGeom>
        </p:spPr>
      </p:pic>
      <p:grpSp>
        <p:nvGrpSpPr>
          <p:cNvPr id="22" name="times up"/>
          <p:cNvGrpSpPr/>
          <p:nvPr/>
        </p:nvGrpSpPr>
        <p:grpSpPr>
          <a:xfrm>
            <a:off x="7861406" y="1805905"/>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76520" y="54295"/>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76253" y="358676"/>
            <a:ext cx="1370670" cy="1366322"/>
          </a:xfrm>
          <a:prstGeom prst="rect">
            <a:avLst/>
          </a:prstGeom>
        </p:spPr>
      </p:pic>
      <p:grpSp>
        <p:nvGrpSpPr>
          <p:cNvPr id="27" name="Clock hand spin">
            <a:extLst>
              <a:ext uri="{FF2B5EF4-FFF2-40B4-BE49-F238E27FC236}">
                <a16:creationId xmlns:a16="http://schemas.microsoft.com/office/drawing/2014/main" xmlns="" id="{BB0445D5-A6E5-40E7-BBDD-5E3EFA13BDED}"/>
              </a:ext>
            </a:extLst>
          </p:cNvPr>
          <p:cNvGrpSpPr/>
          <p:nvPr/>
        </p:nvGrpSpPr>
        <p:grpSpPr>
          <a:xfrm rot="1786145">
            <a:off x="8198738" y="936046"/>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619023" y="981409"/>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366436" y="1235056"/>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8020711" y="1018979"/>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304609" y="735188"/>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4" name="TextBox 33"/>
          <p:cNvSpPr txBox="1"/>
          <p:nvPr/>
        </p:nvSpPr>
        <p:spPr>
          <a:xfrm>
            <a:off x="796838" y="736312"/>
            <a:ext cx="6098375" cy="1077218"/>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Câu 2: Chùm </a:t>
            </a:r>
            <a:r>
              <a:rPr lang="en-US" sz="3200" dirty="0" err="1" smtClean="0">
                <a:solidFill>
                  <a:prstClr val="black"/>
                </a:solidFill>
                <a:latin typeface="Times New Roman" pitchFamily="18" charset="0"/>
                <a:cs typeface="Times New Roman" pitchFamily="18" charset="0"/>
              </a:rPr>
              <a:t>sáng</a:t>
            </a:r>
            <a:r>
              <a:rPr lang="en-US" sz="3200" dirty="0" smtClean="0">
                <a:solidFill>
                  <a:prstClr val="black"/>
                </a:solidFill>
                <a:latin typeface="Times New Roman" pitchFamily="18" charset="0"/>
                <a:cs typeface="Times New Roman" pitchFamily="18" charset="0"/>
              </a:rPr>
              <a:t> song </a:t>
            </a:r>
            <a:r>
              <a:rPr lang="en-US" sz="3200" dirty="0" err="1" smtClean="0">
                <a:solidFill>
                  <a:prstClr val="black"/>
                </a:solidFill>
                <a:latin typeface="Times New Roman" pitchFamily="18" charset="0"/>
                <a:cs typeface="Times New Roman" pitchFamily="18" charset="0"/>
              </a:rPr>
              <a:t>song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chùm</a:t>
            </a:r>
            <a:r>
              <a:rPr lang="en-US" sz="3200" dirty="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sáng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có</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các</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tia</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sáng</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28757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audio>
              <p:cMediaNode vol="80000">
                <p:cTn id="18" fill="hold" display="0">
                  <p:stCondLst>
                    <p:cond delay="indefinite"/>
                  </p:stCondLst>
                  <p:endCondLst>
                    <p:cond evt="onStopAudio" delay="0">
                      <p:tgtEl>
                        <p:sldTgt/>
                      </p:tgtEl>
                    </p:cond>
                  </p:endCondLst>
                </p:cTn>
                <p:tgtEl>
                  <p:spTgt spid="11"/>
                </p:tgtEl>
              </p:cMediaNode>
            </p:audio>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 presetClass="mediacall" presetSubtype="0" fill="hold" nodeType="withEffect">
                                  <p:stCondLst>
                                    <p:cond delay="0"/>
                                  </p:stCondLst>
                                  <p:childTnLst>
                                    <p:cmd type="call" cmd="playFrom(0.0)">
                                      <p:cBhvr>
                                        <p:cTn id="31" dur="8091" fill="hold"/>
                                        <p:tgtEl>
                                          <p:spTgt spid="10"/>
                                        </p:tgtEl>
                                      </p:cBhvr>
                                    </p:cmd>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6"/>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 presetClass="mediacall" presetSubtype="0" fill="hold" nodeType="withEffect">
                                  <p:stCondLst>
                                    <p:cond delay="0"/>
                                  </p:stCondLst>
                                  <p:childTnLst>
                                    <p:cmd type="call" cmd="playFrom(0.0)">
                                      <p:cBhvr>
                                        <p:cTn id="45" dur="8158" fill="hold"/>
                                        <p:tgtEl>
                                          <p:spTgt spid="13"/>
                                        </p:tgtEl>
                                      </p:cBhvr>
                                    </p:cmd>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withEffect">
                                  <p:stCondLst>
                                    <p:cond delay="0"/>
                                  </p:stCondLst>
                                  <p:childTnLst>
                                    <p:cmd type="call" cmd="playFrom(0.0)">
                                      <p:cBhvr>
                                        <p:cTn id="50" dur="8158" fill="hold"/>
                                        <p:tgtEl>
                                          <p:spTgt spid="12"/>
                                        </p:tgtEl>
                                      </p:cBhvr>
                                    </p:cmd>
                                  </p:childTnLst>
                                </p:cTn>
                              </p:par>
                              <p:par>
                                <p:cTn id="51" presetID="10"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21"/>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21"/>
                                        </p:tgtEl>
                                      </p:cBhvr>
                                    </p:animEffect>
                                    <p:set>
                                      <p:cBhvr>
                                        <p:cTn id="5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8" presetClass="emph" presetSubtype="0" fill="hold" nodeType="clickEffect">
                                  <p:stCondLst>
                                    <p:cond delay="0"/>
                                  </p:stCondLst>
                                  <p:childTnLst>
                                    <p:animRot by="21600000">
                                      <p:cBhvr>
                                        <p:cTn id="64" dur="10000" fill="hold"/>
                                        <p:tgtEl>
                                          <p:spTgt spid="27"/>
                                        </p:tgtEl>
                                        <p:attrNameLst>
                                          <p:attrName>r</p:attrName>
                                        </p:attrNameLst>
                                      </p:cBhvr>
                                    </p:animRot>
                                  </p:childTnLst>
                                </p:cTn>
                              </p:par>
                            </p:childTnLst>
                          </p:cTn>
                        </p:par>
                        <p:par>
                          <p:cTn id="65" fill="hold">
                            <p:stCondLst>
                              <p:cond delay="10000"/>
                            </p:stCondLst>
                            <p:childTnLst>
                              <p:par>
                                <p:cTn id="66" presetID="53" presetClass="entr" presetSubtype="16" fill="hold" nodeType="after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3000" fill="hold"/>
                                        <p:tgtEl>
                                          <p:spTgt spid="22"/>
                                        </p:tgtEl>
                                        <p:attrNameLst>
                                          <p:attrName>ppt_w</p:attrName>
                                        </p:attrNameLst>
                                      </p:cBhvr>
                                      <p:tavLst>
                                        <p:tav tm="0">
                                          <p:val>
                                            <p:fltVal val="0"/>
                                          </p:val>
                                        </p:tav>
                                        <p:tav tm="100000">
                                          <p:val>
                                            <p:strVal val="#ppt_w"/>
                                          </p:val>
                                        </p:tav>
                                      </p:tavLst>
                                    </p:anim>
                                    <p:anim calcmode="lin" valueType="num">
                                      <p:cBhvr>
                                        <p:cTn id="69" dur="3000" fill="hold"/>
                                        <p:tgtEl>
                                          <p:spTgt spid="22"/>
                                        </p:tgtEl>
                                        <p:attrNameLst>
                                          <p:attrName>ppt_h</p:attrName>
                                        </p:attrNameLst>
                                      </p:cBhvr>
                                      <p:tavLst>
                                        <p:tav tm="0">
                                          <p:val>
                                            <p:fltVal val="0"/>
                                          </p:val>
                                        </p:tav>
                                        <p:tav tm="100000">
                                          <p:val>
                                            <p:strVal val="#ppt_h"/>
                                          </p:val>
                                        </p:tav>
                                      </p:tavLst>
                                    </p:anim>
                                    <p:animEffect transition="in" filter="fade">
                                      <p:cBhvr>
                                        <p:cTn id="70" dur="3000"/>
                                        <p:tgtEl>
                                          <p:spTgt spid="22"/>
                                        </p:tgtEl>
                                      </p:cBhvr>
                                    </p:animEffect>
                                  </p:childTnLst>
                                  <p:subTnLst>
                                    <p:audio>
                                      <p:cMediaNode>
                                        <p:cTn display="0" masterRel="sameClick">
                                          <p:stCondLst>
                                            <p:cond evt="begin" delay="0">
                                              <p:tn val="66"/>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7" grpId="0" animBg="1"/>
      <p:bldP spid="8" grpId="0" animBg="1"/>
      <p:bldP spid="16" grpId="0" animBg="1"/>
      <p:bldP spid="16" grpId="1" animBg="1"/>
      <p:bldP spid="17" grpId="0"/>
      <p:bldP spid="1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543282" y="2450102"/>
            <a:ext cx="3741951"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chiều</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dày</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lớn</a:t>
            </a:r>
            <a:r>
              <a:rPr lang="en-US" sz="3200" dirty="0" smtClean="0">
                <a:solidFill>
                  <a:prstClr val="black"/>
                </a:solidFill>
                <a:latin typeface="Times New Roman" pitchFamily="18" charset="0"/>
                <a:cs typeface="Times New Roman" pitchFamily="18" charset="0"/>
              </a:rPr>
              <a:t> </a:t>
            </a:r>
            <a:endParaRPr lang="en-US" sz="3200" dirty="0">
              <a:solidFill>
                <a:prstClr val="black"/>
              </a:solidFill>
              <a:latin typeface="Times New Roman" pitchFamily="18" charset="0"/>
              <a:cs typeface="Times New Roman" pitchFamily="18" charset="0"/>
            </a:endParaRPr>
          </a:p>
        </p:txBody>
      </p:sp>
      <p:sp>
        <p:nvSpPr>
          <p:cNvPr id="2" name="Rounded Rectangle 1"/>
          <p:cNvSpPr/>
          <p:nvPr/>
        </p:nvSpPr>
        <p:spPr>
          <a:xfrm>
            <a:off x="1143000" y="304800"/>
            <a:ext cx="5562600" cy="14478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black"/>
              </a:solidFill>
            </a:endParaRPr>
          </a:p>
        </p:txBody>
      </p:sp>
      <p:sp>
        <p:nvSpPr>
          <p:cNvPr id="4" name="TextBox 3"/>
          <p:cNvSpPr txBox="1"/>
          <p:nvPr/>
        </p:nvSpPr>
        <p:spPr>
          <a:xfrm>
            <a:off x="543282" y="4418091"/>
            <a:ext cx="6986789"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lvl="0"/>
            <a:r>
              <a:rPr lang="en-US" sz="3200" dirty="0">
                <a:solidFill>
                  <a:prstClr val="black"/>
                </a:solidFill>
                <a:latin typeface="Times New Roman" pitchFamily="18" charset="0"/>
                <a:cs typeface="Times New Roman" pitchFamily="18" charset="0"/>
              </a:rPr>
              <a:t>C</a:t>
            </a:r>
            <a:r>
              <a:rPr lang="en-US" sz="3200" dirty="0" smtClean="0">
                <a:solidFill>
                  <a:prstClr val="black"/>
                </a:solidFill>
                <a:latin typeface="Times New Roman" pitchFamily="18" charset="0"/>
                <a:cs typeface="Times New Roman" pitchFamily="18" charset="0"/>
              </a:rPr>
              <a:t>: </a:t>
            </a:r>
            <a:r>
              <a:rPr lang="en-US" sz="3200" dirty="0" err="1">
                <a:latin typeface="Times New Roman" panose="02020603050405020304" pitchFamily="18" charset="0"/>
                <a:ea typeface="Calibri"/>
                <a:cs typeface="Times New Roman" panose="02020603050405020304" pitchFamily="18" charset="0"/>
                <a:sym typeface="Calibri"/>
              </a:rPr>
              <a:t>mũi</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tên</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chỉ</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chiều</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truyền</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của</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ánh</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sáng</a:t>
            </a:r>
            <a:r>
              <a:rPr lang="en-US" sz="3200" dirty="0">
                <a:latin typeface="Times New Roman" panose="02020603050405020304" pitchFamily="18" charset="0"/>
                <a:ea typeface="Calibri"/>
                <a:cs typeface="Times New Roman" panose="02020603050405020304" pitchFamily="18" charset="0"/>
                <a:sym typeface="Calibri"/>
              </a:rPr>
              <a:t>. </a:t>
            </a:r>
          </a:p>
        </p:txBody>
      </p:sp>
      <p:sp>
        <p:nvSpPr>
          <p:cNvPr id="6" name="TextBox 5"/>
          <p:cNvSpPr txBox="1"/>
          <p:nvPr/>
        </p:nvSpPr>
        <p:spPr>
          <a:xfrm>
            <a:off x="543282" y="5321217"/>
            <a:ext cx="381000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 </a:t>
            </a:r>
            <a:r>
              <a:rPr lang="en-US" sz="3200" dirty="0" err="1" smtClean="0">
                <a:solidFill>
                  <a:prstClr val="black"/>
                </a:solidFill>
                <a:latin typeface="Times New Roman" pitchFamily="18" charset="0"/>
                <a:cs typeface="Times New Roman" pitchFamily="18" charset="0"/>
              </a:rPr>
              <a:t>chung</a:t>
            </a:r>
            <a:r>
              <a:rPr lang="en-US" sz="3200" dirty="0" smtClean="0">
                <a:solidFill>
                  <a:prstClr val="black"/>
                </a:solidFill>
                <a:latin typeface="Times New Roman" pitchFamily="18" charset="0"/>
                <a:cs typeface="Times New Roman" pitchFamily="18" charset="0"/>
              </a:rPr>
              <a:t> 1 </a:t>
            </a:r>
            <a:r>
              <a:rPr lang="en-US" sz="3200" dirty="0" err="1" smtClean="0">
                <a:solidFill>
                  <a:prstClr val="black"/>
                </a:solidFill>
                <a:latin typeface="Times New Roman" pitchFamily="18" charset="0"/>
                <a:cs typeface="Times New Roman" pitchFamily="18" charset="0"/>
              </a:rPr>
              <a:t>điểm</a:t>
            </a:r>
            <a:endParaRPr lang="en-US" sz="3200" dirty="0">
              <a:solidFill>
                <a:prstClr val="black"/>
              </a:solidFill>
              <a:latin typeface="Times New Roman" pitchFamily="18" charset="0"/>
              <a:cs typeface="Times New Roman" pitchFamily="18" charset="0"/>
            </a:endParaRPr>
          </a:p>
        </p:txBody>
      </p:sp>
      <p:sp>
        <p:nvSpPr>
          <p:cNvPr id="8" name="TextBox 7"/>
          <p:cNvSpPr txBox="1"/>
          <p:nvPr/>
        </p:nvSpPr>
        <p:spPr>
          <a:xfrm>
            <a:off x="543282" y="3486440"/>
            <a:ext cx="3551653"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a:t>
            </a:r>
            <a:r>
              <a:rPr lang="en-US" sz="3200" dirty="0" err="1" smtClean="0">
                <a:solidFill>
                  <a:prstClr val="black"/>
                </a:solidFill>
                <a:latin typeface="Times New Roman" pitchFamily="18" charset="0"/>
                <a:cs typeface="Times New Roman" pitchFamily="18" charset="0"/>
              </a:rPr>
              <a:t>chiều</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mũi</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tên</a:t>
            </a:r>
            <a:endParaRPr lang="en-US" sz="3200" dirty="0">
              <a:solidFill>
                <a:prstClr val="black"/>
              </a:solidFill>
              <a:latin typeface="Times New Roman" pitchFamily="18" charset="0"/>
              <a:cs typeface="Times New Roman"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4330" y="2345801"/>
            <a:ext cx="609600" cy="609600"/>
          </a:xfrm>
          <a:prstGeom prst="rect">
            <a:avLst/>
          </a:prstGeom>
        </p:spPr>
      </p:pic>
      <p:sp>
        <p:nvSpPr>
          <p:cNvPr id="16" name="Cloud 15"/>
          <p:cNvSpPr/>
          <p:nvPr/>
        </p:nvSpPr>
        <p:spPr>
          <a:xfrm>
            <a:off x="4941927" y="2417200"/>
            <a:ext cx="3505200" cy="2197387"/>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038927" y="2865565"/>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0" y="1845403"/>
            <a:ext cx="1233055" cy="1256068"/>
          </a:xfrm>
          <a:prstGeom prst="rect">
            <a:avLst/>
          </a:prstGeom>
        </p:spPr>
      </p:pic>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93467" y="5138928"/>
            <a:ext cx="1233055"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12318" y="3162023"/>
            <a:ext cx="1233055" cy="1256068"/>
          </a:xfrm>
          <a:prstGeom prst="rect">
            <a:avLst/>
          </a:prstGeom>
        </p:spPr>
      </p:pic>
      <p:pic>
        <p:nvPicPr>
          <p:cNvPr id="21" name="q3">
            <a:hlinkClick r:id="rId11" action="ppaction://hlinksldjump"/>
          </p:cNvPr>
          <p:cNvPicPr>
            <a:picLocks noChangeAspect="1"/>
          </p:cNvPicPr>
          <p:nvPr/>
        </p:nvPicPr>
        <p:blipFill rotWithShape="1">
          <a:blip r:embed="rId12" cstate="print">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7905420" y="5550187"/>
            <a:ext cx="1238580" cy="1265892"/>
          </a:xfrm>
          <a:prstGeom prst="rect">
            <a:avLst/>
          </a:prstGeom>
        </p:spPr>
      </p:pic>
      <p:grpSp>
        <p:nvGrpSpPr>
          <p:cNvPr id="22" name="times up"/>
          <p:cNvGrpSpPr/>
          <p:nvPr/>
        </p:nvGrpSpPr>
        <p:grpSpPr>
          <a:xfrm>
            <a:off x="7858483" y="1783021"/>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73597" y="31411"/>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73330" y="335792"/>
            <a:ext cx="1370670" cy="1366322"/>
          </a:xfrm>
          <a:prstGeom prst="rect">
            <a:avLst/>
          </a:prstGeom>
        </p:spPr>
      </p:pic>
      <p:grpSp>
        <p:nvGrpSpPr>
          <p:cNvPr id="27" name="Clock hand spin">
            <a:extLst>
              <a:ext uri="{FF2B5EF4-FFF2-40B4-BE49-F238E27FC236}">
                <a16:creationId xmlns:a16="http://schemas.microsoft.com/office/drawing/2014/main" xmlns="" id="{BB0445D5-A6E5-40E7-BBDD-5E3EFA13BDED}"/>
              </a:ext>
            </a:extLst>
          </p:cNvPr>
          <p:cNvGrpSpPr/>
          <p:nvPr/>
        </p:nvGrpSpPr>
        <p:grpSpPr>
          <a:xfrm rot="1786145">
            <a:off x="8195815" y="913162"/>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616100" y="958525"/>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363513" y="1212172"/>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8017788" y="996095"/>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301686" y="712304"/>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4" name="TextBox 33"/>
          <p:cNvSpPr txBox="1"/>
          <p:nvPr/>
        </p:nvSpPr>
        <p:spPr>
          <a:xfrm>
            <a:off x="1219200" y="466461"/>
            <a:ext cx="5410200" cy="1077218"/>
          </a:xfrm>
          <a:prstGeom prst="rect">
            <a:avLst/>
          </a:prstGeom>
          <a:noFill/>
        </p:spPr>
        <p:txBody>
          <a:bodyPr wrap="square" rtlCol="0">
            <a:spAutoFit/>
          </a:bodyPr>
          <a:lstStyle/>
          <a:p>
            <a:r>
              <a:rPr lang="en-US" sz="3200" smtClean="0">
                <a:solidFill>
                  <a:schemeClr val="dk1"/>
                </a:solidFill>
                <a:latin typeface="Times New Roman" panose="02020603050405020304" pitchFamily="18" charset="0"/>
                <a:ea typeface="Calibri"/>
                <a:cs typeface="Times New Roman" panose="02020603050405020304" pitchFamily="18" charset="0"/>
                <a:sym typeface="Calibri"/>
              </a:rPr>
              <a:t>Câu 3: Tia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sáng</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được</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biểu</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diễn</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là</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một</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đường</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smtClean="0">
                <a:solidFill>
                  <a:schemeClr val="dk1"/>
                </a:solidFill>
                <a:latin typeface="Times New Roman" panose="02020603050405020304" pitchFamily="18" charset="0"/>
                <a:ea typeface="Calibri"/>
                <a:cs typeface="Times New Roman" panose="02020603050405020304" pitchFamily="18" charset="0"/>
                <a:sym typeface="Calibri"/>
              </a:rPr>
              <a:t>thẳng</a:t>
            </a:r>
            <a:r>
              <a:rPr lang="en-US" sz="3200" dirty="0" smtClean="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smtClean="0">
                <a:solidFill>
                  <a:schemeClr val="dk1"/>
                </a:solidFill>
                <a:latin typeface="Times New Roman" panose="02020603050405020304" pitchFamily="18" charset="0"/>
                <a:ea typeface="Calibri"/>
                <a:cs typeface="Times New Roman" panose="02020603050405020304" pitchFamily="18" charset="0"/>
                <a:sym typeface="Calibri"/>
              </a:rPr>
              <a:t>có</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88720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8158" fill="hold"/>
                                        <p:tgtEl>
                                          <p:spTgt spid="12"/>
                                        </p:tgtEl>
                                      </p:cBhvr>
                                    </p:cmd>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0"/>
                </p:tgtEl>
              </p:cMediaNode>
            </p:audio>
            <p:audio>
              <p:cMediaNode vol="80000">
                <p:cTn id="25" fill="hold" display="0">
                  <p:stCondLst>
                    <p:cond delay="indefinite"/>
                  </p:stCondLst>
                  <p:endCondLst>
                    <p:cond evt="onStopAudio" delay="0">
                      <p:tgtEl>
                        <p:sldTgt/>
                      </p:tgtEl>
                    </p:cond>
                  </p:endCondLst>
                </p:cTn>
                <p:tgtEl>
                  <p:spTgt spid="11"/>
                </p:tgtEl>
              </p:cMediaNode>
            </p:audio>
            <p:audio>
              <p:cMediaNode vol="80000">
                <p:cTn id="26" fill="hold" display="0">
                  <p:stCondLst>
                    <p:cond delay="indefinite"/>
                  </p:stCondLst>
                  <p:endCondLst>
                    <p:cond evt="onStopAudio" delay="0">
                      <p:tgtEl>
                        <p:sldTgt/>
                      </p:tgtEl>
                    </p:cond>
                  </p:endCondLst>
                </p:cTn>
                <p:tgtEl>
                  <p:spTgt spid="12"/>
                </p:tgtEl>
              </p:cMediaNode>
            </p:audio>
            <p:audio>
              <p:cMediaNode vol="80000">
                <p:cTn id="27" fill="hold" display="0">
                  <p:stCondLst>
                    <p:cond delay="indefinite"/>
                  </p:stCondLst>
                  <p:endCondLst>
                    <p:cond evt="onStopAudio" delay="0">
                      <p:tgtEl>
                        <p:sldTgt/>
                      </p:tgtEl>
                    </p:cond>
                  </p:endCondLst>
                </p:cTn>
                <p:tgtEl>
                  <p:spTgt spid="13"/>
                </p:tgtEl>
              </p:cMediaNode>
            </p:audi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 presetClass="mediacall" presetSubtype="0" fill="hold" nodeType="withEffect">
                                  <p:stCondLst>
                                    <p:cond delay="0"/>
                                  </p:stCondLst>
                                  <p:childTnLst>
                                    <p:cmd type="call" cmd="playFrom(0.0)">
                                      <p:cBhvr>
                                        <p:cTn id="38" dur="8091" fill="hold"/>
                                        <p:tgtEl>
                                          <p:spTgt spid="10"/>
                                        </p:tgtEl>
                                      </p:cBhvr>
                                    </p:cmd>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par>
                                <p:cTn id="51" presetID="1" presetClass="mediacall" presetSubtype="0" fill="hold" nodeType="withEffect">
                                  <p:stCondLst>
                                    <p:cond delay="0"/>
                                  </p:stCondLst>
                                  <p:childTnLst>
                                    <p:cmd type="call" cmd="playFrom(0.0)">
                                      <p:cBhvr>
                                        <p:cTn id="52" dur="8158" fill="hold"/>
                                        <p:tgtEl>
                                          <p:spTgt spid="13"/>
                                        </p:tgtEl>
                                      </p:cBhvr>
                                    </p:cmd>
                                  </p:child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 presetClass="mediacall" presetSubtype="0" fill="hold" nodeType="withEffect">
                                  <p:stCondLst>
                                    <p:cond delay="0"/>
                                  </p:stCondLst>
                                  <p:childTnLst>
                                    <p:cmd type="call" cmd="playFrom(0.0)">
                                      <p:cBhvr>
                                        <p:cTn id="60" dur="8158" fill="hold"/>
                                        <p:tgtEl>
                                          <p:spTgt spid="11"/>
                                        </p:tgtEl>
                                      </p:cBhvr>
                                    </p:cmd>
                                  </p:childTnLst>
                                </p:cTn>
                              </p:par>
                            </p:childTnLst>
                          </p:cTn>
                        </p:par>
                      </p:childTnLst>
                    </p:cTn>
                  </p:par>
                </p:childTnLst>
              </p:cTn>
              <p:nextCondLst>
                <p:cond evt="onClick" delay="0">
                  <p:tgtEl>
                    <p:spTgt spid="6"/>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8" presetClass="emph" presetSubtype="0" fill="hold" nodeType="clickEffect">
                                  <p:stCondLst>
                                    <p:cond delay="0"/>
                                  </p:stCondLst>
                                  <p:childTnLst>
                                    <p:animRot by="21600000">
                                      <p:cBhvr>
                                        <p:cTn id="71" dur="10000" fill="hold"/>
                                        <p:tgtEl>
                                          <p:spTgt spid="27"/>
                                        </p:tgtEl>
                                        <p:attrNameLst>
                                          <p:attrName>r</p:attrName>
                                        </p:attrNameLst>
                                      </p:cBhvr>
                                    </p:animRot>
                                  </p:childTnLst>
                                </p:cTn>
                              </p:par>
                            </p:childTnLst>
                          </p:cTn>
                        </p:par>
                        <p:par>
                          <p:cTn id="72" fill="hold">
                            <p:stCondLst>
                              <p:cond delay="10000"/>
                            </p:stCondLst>
                            <p:childTnLst>
                              <p:par>
                                <p:cTn id="73" presetID="53" presetClass="entr" presetSubtype="16" fill="hold" nodeType="after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3000" fill="hold"/>
                                        <p:tgtEl>
                                          <p:spTgt spid="22"/>
                                        </p:tgtEl>
                                        <p:attrNameLst>
                                          <p:attrName>ppt_w</p:attrName>
                                        </p:attrNameLst>
                                      </p:cBhvr>
                                      <p:tavLst>
                                        <p:tav tm="0">
                                          <p:val>
                                            <p:fltVal val="0"/>
                                          </p:val>
                                        </p:tav>
                                        <p:tav tm="100000">
                                          <p:val>
                                            <p:strVal val="#ppt_w"/>
                                          </p:val>
                                        </p:tav>
                                      </p:tavLst>
                                    </p:anim>
                                    <p:anim calcmode="lin" valueType="num">
                                      <p:cBhvr>
                                        <p:cTn id="76" dur="3000" fill="hold"/>
                                        <p:tgtEl>
                                          <p:spTgt spid="22"/>
                                        </p:tgtEl>
                                        <p:attrNameLst>
                                          <p:attrName>ppt_h</p:attrName>
                                        </p:attrNameLst>
                                      </p:cBhvr>
                                      <p:tavLst>
                                        <p:tav tm="0">
                                          <p:val>
                                            <p:fltVal val="0"/>
                                          </p:val>
                                        </p:tav>
                                        <p:tav tm="100000">
                                          <p:val>
                                            <p:strVal val="#ppt_h"/>
                                          </p:val>
                                        </p:tav>
                                      </p:tavLst>
                                    </p:anim>
                                    <p:animEffect transition="in" filter="fade">
                                      <p:cBhvr>
                                        <p:cTn id="77" dur="3000"/>
                                        <p:tgtEl>
                                          <p:spTgt spid="22"/>
                                        </p:tgtEl>
                                      </p:cBhvr>
                                    </p:animEffect>
                                  </p:childTnLst>
                                  <p:subTnLst>
                                    <p:audio>
                                      <p:cMediaNode>
                                        <p:cTn display="0" masterRel="sameClick">
                                          <p:stCondLst>
                                            <p:cond evt="begin" delay="0">
                                              <p:tn val="73"/>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35" grpId="0" animBg="1"/>
      <p:bldP spid="4" grpId="0" animBg="1"/>
      <p:bldP spid="6" grpId="0" animBg="1"/>
      <p:bldP spid="8" grpId="0" animBg="1"/>
      <p:bldP spid="16" grpId="0" animBg="1"/>
      <p:bldP spid="16" grpId="1" animBg="1"/>
      <p:bldP spid="17" grpId="0"/>
      <p:bldP spid="1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4330" y="2345801"/>
            <a:ext cx="609600" cy="609600"/>
          </a:xfrm>
          <a:prstGeom prst="rect">
            <a:avLst/>
          </a:prstGeom>
        </p:spPr>
      </p:pic>
      <p:sp>
        <p:nvSpPr>
          <p:cNvPr id="16" name="Cloud 15"/>
          <p:cNvSpPr/>
          <p:nvPr/>
        </p:nvSpPr>
        <p:spPr>
          <a:xfrm>
            <a:off x="1459518" y="1570366"/>
            <a:ext cx="4876800" cy="2722148"/>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2057400" y="2146610"/>
            <a:ext cx="3962400" cy="1569660"/>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a:t>
            </a:r>
            <a:r>
              <a:rPr lang="en-US" sz="3200" dirty="0" smtClean="0">
                <a:solidFill>
                  <a:prstClr val="black"/>
                </a:solidFill>
                <a:latin typeface="Times New Roman" pitchFamily="18" charset="0"/>
                <a:cs typeface="Times New Roman" pitchFamily="18" charset="0"/>
              </a:rPr>
              <a:t>MỪNG EM NHẬN ĐƯỢC MỘT TRÀNG PHÁO TAY</a:t>
            </a:r>
            <a:endParaRPr lang="en-US" sz="3200" dirty="0">
              <a:solidFill>
                <a:prstClr val="black"/>
              </a:solidFill>
              <a:latin typeface="Times New Roman" pitchFamily="18" charset="0"/>
              <a:cs typeface="Times New Roman" pitchFamily="18" charset="0"/>
            </a:endParaRPr>
          </a:p>
        </p:txBody>
      </p:sp>
      <p:pic>
        <p:nvPicPr>
          <p:cNvPr id="21" name="q4">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7780968" y="5410200"/>
            <a:ext cx="1363031" cy="1350352"/>
          </a:xfrm>
          <a:prstGeom prst="rect">
            <a:avLst/>
          </a:prstGeom>
        </p:spPr>
      </p:pic>
      <p:grpSp>
        <p:nvGrpSpPr>
          <p:cNvPr id="22" name="times up"/>
          <p:cNvGrpSpPr/>
          <p:nvPr/>
        </p:nvGrpSpPr>
        <p:grpSpPr>
          <a:xfrm>
            <a:off x="7781353" y="1752029"/>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096467" y="419"/>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96200" y="304800"/>
            <a:ext cx="1370670" cy="1366322"/>
          </a:xfrm>
          <a:prstGeom prst="rect">
            <a:avLst/>
          </a:prstGeom>
        </p:spPr>
      </p:pic>
      <p:grpSp>
        <p:nvGrpSpPr>
          <p:cNvPr id="27" name="Clock hand spin">
            <a:extLst>
              <a:ext uri="{FF2B5EF4-FFF2-40B4-BE49-F238E27FC236}">
                <a16:creationId xmlns:a16="http://schemas.microsoft.com/office/drawing/2014/main" xmlns="" id="{BB0445D5-A6E5-40E7-BBDD-5E3EFA13BDED}"/>
              </a:ext>
            </a:extLst>
          </p:cNvPr>
          <p:cNvGrpSpPr/>
          <p:nvPr/>
        </p:nvGrpSpPr>
        <p:grpSpPr>
          <a:xfrm rot="1786145">
            <a:off x="8118685" y="882170"/>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38970" y="927533"/>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286383" y="1181180"/>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7940658" y="965103"/>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224556" y="681312"/>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Tree>
    <p:extLst>
      <p:ext uri="{BB962C8B-B14F-4D97-AF65-F5344CB8AC3E}">
        <p14:creationId xmlns:p14="http://schemas.microsoft.com/office/powerpoint/2010/main" val="369699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 presetClass="mediacall" presetSubtype="0" fill="hold" nodeType="withEffect">
                                  <p:stCondLst>
                                    <p:cond delay="0"/>
                                  </p:stCondLst>
                                  <p:childTnLst>
                                    <p:cmd type="call" cmd="playFrom(0.0)">
                                      <p:cBhvr>
                                        <p:cTn id="12" dur="809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8158" fill="hold"/>
                                        <p:tgtEl>
                                          <p:spTgt spid="13"/>
                                        </p:tgtEl>
                                      </p:cBhvr>
                                    </p:cmd>
                                  </p:childTnLst>
                                </p:cTn>
                              </p:par>
                              <p:par>
                                <p:cTn id="21" presetID="1" presetClass="mediacall" presetSubtype="0" fill="hold" nodeType="withEffect">
                                  <p:stCondLst>
                                    <p:cond delay="0"/>
                                  </p:stCondLst>
                                  <p:childTnLst>
                                    <p:cmd type="call" cmd="playFrom(0.0)">
                                      <p:cBhvr>
                                        <p:cTn id="22" dur="8158" fill="hold"/>
                                        <p:tgtEl>
                                          <p:spTgt spid="12"/>
                                        </p:tgtEl>
                                      </p:cBhvr>
                                    </p:cmd>
                                  </p:childTnLst>
                                </p:cTn>
                              </p:par>
                              <p:par>
                                <p:cTn id="23" presetID="1" presetClass="mediacall" presetSubtype="0" fill="hold" nodeType="withEffect">
                                  <p:stCondLst>
                                    <p:cond delay="0"/>
                                  </p:stCondLst>
                                  <p:childTnLst>
                                    <p:cmd type="call" cmd="playFrom(0.0)">
                                      <p:cBhvr>
                                        <p:cTn id="24"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13"/>
                </p:tgtEl>
              </p:cMediaNode>
            </p:audio>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10000" fill="hold"/>
                                        <p:tgtEl>
                                          <p:spTgt spid="27"/>
                                        </p:tgtEl>
                                        <p:attrNameLst>
                                          <p:attrName>r</p:attrName>
                                        </p:attrNameLst>
                                      </p:cBhvr>
                                    </p:animRot>
                                  </p:childTnLst>
                                </p:cTn>
                              </p:par>
                            </p:childTnLst>
                          </p:cTn>
                        </p:par>
                        <p:par>
                          <p:cTn id="40" fill="hold">
                            <p:stCondLst>
                              <p:cond delay="10000"/>
                            </p:stCondLst>
                            <p:childTnLst>
                              <p:par>
                                <p:cTn id="41" presetID="53" presetClass="entr" presetSubtype="1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3000" fill="hold"/>
                                        <p:tgtEl>
                                          <p:spTgt spid="22"/>
                                        </p:tgtEl>
                                        <p:attrNameLst>
                                          <p:attrName>ppt_w</p:attrName>
                                        </p:attrNameLst>
                                      </p:cBhvr>
                                      <p:tavLst>
                                        <p:tav tm="0">
                                          <p:val>
                                            <p:fltVal val="0"/>
                                          </p:val>
                                        </p:tav>
                                        <p:tav tm="100000">
                                          <p:val>
                                            <p:strVal val="#ppt_w"/>
                                          </p:val>
                                        </p:tav>
                                      </p:tavLst>
                                    </p:anim>
                                    <p:anim calcmode="lin" valueType="num">
                                      <p:cBhvr>
                                        <p:cTn id="44" dur="3000" fill="hold"/>
                                        <p:tgtEl>
                                          <p:spTgt spid="22"/>
                                        </p:tgtEl>
                                        <p:attrNameLst>
                                          <p:attrName>ppt_h</p:attrName>
                                        </p:attrNameLst>
                                      </p:cBhvr>
                                      <p:tavLst>
                                        <p:tav tm="0">
                                          <p:val>
                                            <p:fltVal val="0"/>
                                          </p:val>
                                        </p:tav>
                                        <p:tav tm="100000">
                                          <p:val>
                                            <p:strVal val="#ppt_h"/>
                                          </p:val>
                                        </p:tav>
                                      </p:tavLst>
                                    </p:anim>
                                    <p:animEffect transition="in" filter="fade">
                                      <p:cBhvr>
                                        <p:cTn id="45" dur="3000"/>
                                        <p:tgtEl>
                                          <p:spTgt spid="22"/>
                                        </p:tgtEl>
                                      </p:cBhvr>
                                    </p:animEffect>
                                  </p:childTnLst>
                                  <p:subTnLst>
                                    <p:audio>
                                      <p:cMediaNode>
                                        <p:cTn display="0" masterRel="sameClick">
                                          <p:stCondLst>
                                            <p:cond evt="begin" delay="0">
                                              <p:tn val="41"/>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16" grpId="0" animBg="1"/>
      <p:bldP spid="16" grpId="1" animBg="1"/>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42999" y="304800"/>
            <a:ext cx="5701067" cy="1447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457199" y="5319775"/>
            <a:ext cx="8337773"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a:t>
            </a:r>
            <a:r>
              <a:rPr lang="en-US" sz="3200" dirty="0" smtClean="0">
                <a:solidFill>
                  <a:prstClr val="black"/>
                </a:solidFill>
                <a:latin typeface="Times New Roman" pitchFamily="18" charset="0"/>
                <a:cs typeface="Times New Roman" pitchFamily="18" charset="0"/>
              </a:rPr>
              <a:t>: </a:t>
            </a:r>
            <a:r>
              <a:rPr lang="en-US" sz="2800" dirty="0" err="1">
                <a:latin typeface="Times New Roman" panose="02020603050405020304" pitchFamily="18" charset="0"/>
                <a:ea typeface="Calibri"/>
                <a:cs typeface="Times New Roman" panose="02020603050405020304" pitchFamily="18" charset="0"/>
                <a:sym typeface="Calibri"/>
              </a:rPr>
              <a:t>không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nhận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được</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ánh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sáng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từ</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smtClean="0">
                <a:latin typeface="Times New Roman" panose="02020603050405020304" pitchFamily="18" charset="0"/>
                <a:ea typeface="Calibri"/>
                <a:cs typeface="Times New Roman" panose="02020603050405020304" pitchFamily="18" charset="0"/>
                <a:sym typeface="Calibri"/>
              </a:rPr>
              <a:t>nguồn</a:t>
            </a:r>
            <a:r>
              <a:rPr lang="en-US" sz="2800" dirty="0" smtClean="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sáng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truyền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tới</a:t>
            </a:r>
            <a:endParaRPr lang="en-US" sz="2800" dirty="0">
              <a:solidFill>
                <a:prstClr val="black"/>
              </a:solidFill>
              <a:latin typeface="Times New Roman" pitchFamily="18" charset="0"/>
              <a:cs typeface="Times New Roman" pitchFamily="18" charset="0"/>
            </a:endParaRPr>
          </a:p>
        </p:txBody>
      </p:sp>
      <p:sp>
        <p:nvSpPr>
          <p:cNvPr id="6" name="TextBox 5"/>
          <p:cNvSpPr txBox="1"/>
          <p:nvPr/>
        </p:nvSpPr>
        <p:spPr>
          <a:xfrm>
            <a:off x="457317" y="2465178"/>
            <a:ext cx="4094018"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a:t>
            </a:r>
            <a:r>
              <a:rPr lang="en-US" sz="3200" dirty="0" smtClean="0">
                <a:solidFill>
                  <a:prstClr val="black"/>
                </a:solidFill>
                <a:latin typeface="Times New Roman" pitchFamily="18" charset="0"/>
                <a:cs typeface="Times New Roman" pitchFamily="18" charset="0"/>
              </a:rPr>
              <a:t>: </a:t>
            </a:r>
            <a:r>
              <a:rPr lang="en-US" sz="2800" dirty="0" err="1">
                <a:latin typeface="Times New Roman" panose="02020603050405020304" pitchFamily="18" charset="0"/>
                <a:ea typeface="Calibri"/>
                <a:cs typeface="Times New Roman" panose="02020603050405020304" pitchFamily="18" charset="0"/>
                <a:sym typeface="Calibri"/>
              </a:rPr>
              <a:t>nhận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được</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ánh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sáng</a:t>
            </a:r>
            <a:r>
              <a:rPr lang="en-US" sz="2800" dirty="0">
                <a:latin typeface="Times New Roman" panose="02020603050405020304" pitchFamily="18" charset="0"/>
                <a:ea typeface="Calibri"/>
                <a:cs typeface="Times New Roman" panose="02020603050405020304" pitchFamily="18" charset="0"/>
                <a:sym typeface="Calibri"/>
              </a:rPr>
              <a:t> </a:t>
            </a:r>
            <a:endParaRPr lang="en-US" sz="3200" dirty="0">
              <a:solidFill>
                <a:prstClr val="black"/>
              </a:solidFill>
              <a:latin typeface="Times New Roman" pitchFamily="18" charset="0"/>
              <a:cs typeface="Times New Roman" pitchFamily="18" charset="0"/>
            </a:endParaRPr>
          </a:p>
        </p:txBody>
      </p:sp>
      <p:sp>
        <p:nvSpPr>
          <p:cNvPr id="7" name="TextBox 6"/>
          <p:cNvSpPr txBox="1"/>
          <p:nvPr/>
        </p:nvSpPr>
        <p:spPr>
          <a:xfrm>
            <a:off x="546299" y="4362485"/>
            <a:ext cx="8248673"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a:t>
            </a:r>
            <a:r>
              <a:rPr lang="en-US" sz="2800" dirty="0" err="1">
                <a:latin typeface="Times New Roman" panose="02020603050405020304" pitchFamily="18" charset="0"/>
                <a:ea typeface="Calibri"/>
                <a:cs typeface="Times New Roman" panose="02020603050405020304" pitchFamily="18" charset="0"/>
                <a:sym typeface="Calibri"/>
              </a:rPr>
              <a:t>không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nhận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được</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ánh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sáng</a:t>
            </a:r>
            <a:endParaRPr lang="en-US" sz="2800" dirty="0">
              <a:solidFill>
                <a:prstClr val="black"/>
              </a:solidFill>
              <a:latin typeface="Times New Roman" pitchFamily="18" charset="0"/>
              <a:cs typeface="Times New Roman" pitchFamily="18" charset="0"/>
            </a:endParaRPr>
          </a:p>
        </p:txBody>
      </p:sp>
      <p:sp>
        <p:nvSpPr>
          <p:cNvPr id="8" name="TextBox 7"/>
          <p:cNvSpPr txBox="1"/>
          <p:nvPr/>
        </p:nvSpPr>
        <p:spPr>
          <a:xfrm>
            <a:off x="457200" y="3416587"/>
            <a:ext cx="8337772"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a:t>
            </a:r>
            <a:r>
              <a:rPr lang="en-US" sz="3200" dirty="0" smtClean="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nhận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được</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ánh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smtClean="0">
                <a:latin typeface="Times New Roman" panose="02020603050405020304" pitchFamily="18" charset="0"/>
                <a:ea typeface="Calibri"/>
                <a:cs typeface="Times New Roman" panose="02020603050405020304" pitchFamily="18" charset="0"/>
                <a:sym typeface="Calibri"/>
              </a:rPr>
              <a:t>sáng</a:t>
            </a:r>
            <a:r>
              <a:rPr lang="en-US" sz="2800" dirty="0" smtClean="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từ</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smtClean="0">
                <a:latin typeface="Times New Roman" panose="02020603050405020304" pitchFamily="18" charset="0"/>
                <a:ea typeface="Calibri"/>
                <a:cs typeface="Times New Roman" panose="02020603050405020304" pitchFamily="18" charset="0"/>
                <a:sym typeface="Calibri"/>
              </a:rPr>
              <a:t>nguồn</a:t>
            </a:r>
            <a:r>
              <a:rPr lang="en-US" sz="2800" dirty="0" smtClean="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sáng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truyền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smtClean="0">
                <a:latin typeface="Times New Roman" panose="02020603050405020304" pitchFamily="18" charset="0"/>
                <a:ea typeface="Calibri"/>
                <a:cs typeface="Times New Roman" panose="02020603050405020304" pitchFamily="18" charset="0"/>
                <a:sym typeface="Calibri"/>
              </a:rPr>
              <a:t>tới</a:t>
            </a:r>
            <a:endParaRPr lang="en-US" sz="2800" dirty="0">
              <a:solidFill>
                <a:prstClr val="black"/>
              </a:solidFill>
              <a:latin typeface="Times New Roman" pitchFamily="18" charset="0"/>
              <a:cs typeface="Times New Roman"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4330" y="2345801"/>
            <a:ext cx="609600" cy="609600"/>
          </a:xfrm>
          <a:prstGeom prst="rect">
            <a:avLst/>
          </a:prstGeom>
        </p:spPr>
      </p:pic>
      <p:sp>
        <p:nvSpPr>
          <p:cNvPr id="16" name="Cloud 15"/>
          <p:cNvSpPr/>
          <p:nvPr/>
        </p:nvSpPr>
        <p:spPr>
          <a:xfrm>
            <a:off x="5373607" y="3499716"/>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435613" y="4059801"/>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2345" y="4001362"/>
            <a:ext cx="1233055" cy="1256068"/>
          </a:xfrm>
          <a:prstGeom prst="rect">
            <a:avLst/>
          </a:prstGeom>
        </p:spPr>
      </p:pic>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99598" y="2009177"/>
            <a:ext cx="1233055"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2345" y="3068528"/>
            <a:ext cx="1233055" cy="1256068"/>
          </a:xfrm>
          <a:prstGeom prst="rect">
            <a:avLst/>
          </a:prstGeom>
        </p:spPr>
      </p:pic>
      <p:pic>
        <p:nvPicPr>
          <p:cNvPr id="21" name="q5">
            <a:hlinkClick r:id="rId11" action="ppaction://hlinksldjump"/>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89038" y="1881001"/>
            <a:ext cx="1499175" cy="1239924"/>
          </a:xfrm>
          <a:prstGeom prst="rect">
            <a:avLst/>
          </a:prstGeom>
        </p:spPr>
      </p:pic>
      <p:grpSp>
        <p:nvGrpSpPr>
          <p:cNvPr id="22" name="times up"/>
          <p:cNvGrpSpPr/>
          <p:nvPr/>
        </p:nvGrpSpPr>
        <p:grpSpPr>
          <a:xfrm>
            <a:off x="7840158" y="1792767"/>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55272" y="41157"/>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55005" y="345538"/>
            <a:ext cx="1370670" cy="1366322"/>
          </a:xfrm>
          <a:prstGeom prst="rect">
            <a:avLst/>
          </a:prstGeom>
        </p:spPr>
      </p:pic>
      <p:grpSp>
        <p:nvGrpSpPr>
          <p:cNvPr id="27" name="Clock hand spin">
            <a:extLst>
              <a:ext uri="{FF2B5EF4-FFF2-40B4-BE49-F238E27FC236}">
                <a16:creationId xmlns:a16="http://schemas.microsoft.com/office/drawing/2014/main" xmlns="" id="{BB0445D5-A6E5-40E7-BBDD-5E3EFA13BDED}"/>
              </a:ext>
            </a:extLst>
          </p:cNvPr>
          <p:cNvGrpSpPr/>
          <p:nvPr/>
        </p:nvGrpSpPr>
        <p:grpSpPr>
          <a:xfrm rot="1786145">
            <a:off x="8177490" y="922908"/>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97775" y="968271"/>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345188" y="1221918"/>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7999463" y="1005841"/>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283361" y="722050"/>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4" name="TextBox 33"/>
          <p:cNvSpPr txBox="1"/>
          <p:nvPr/>
        </p:nvSpPr>
        <p:spPr>
          <a:xfrm>
            <a:off x="1251683" y="256337"/>
            <a:ext cx="5668392" cy="1077218"/>
          </a:xfrm>
          <a:prstGeom prst="rect">
            <a:avLst/>
          </a:prstGeom>
          <a:noFill/>
        </p:spPr>
        <p:txBody>
          <a:bodyPr wrap="square" rtlCol="0">
            <a:spAutoFit/>
          </a:bodyPr>
          <a:lstStyle/>
          <a:p>
            <a:r>
              <a:rPr lang="en-US" sz="3200" smtClean="0">
                <a:solidFill>
                  <a:schemeClr val="dk1"/>
                </a:solidFill>
                <a:latin typeface="Times New Roman" panose="02020603050405020304" pitchFamily="18" charset="0"/>
                <a:ea typeface="Calibri"/>
                <a:cs typeface="Times New Roman" panose="02020603050405020304" pitchFamily="18" charset="0"/>
                <a:sym typeface="Calibri"/>
              </a:rPr>
              <a:t>Câu 4: Vùng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tối</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là</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vùng</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ở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phía</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sau</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vật</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cản</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76139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audio>
              <p:cMediaNode vol="80000">
                <p:cTn id="18" fill="hold" display="0">
                  <p:stCondLst>
                    <p:cond delay="indefinite"/>
                  </p:stCondLst>
                  <p:endCondLst>
                    <p:cond evt="onStopAudio" delay="0">
                      <p:tgtEl>
                        <p:sldTgt/>
                      </p:tgtEl>
                    </p:cond>
                  </p:endCondLst>
                </p:cTn>
                <p:tgtEl>
                  <p:spTgt spid="11"/>
                </p:tgtEl>
              </p:cMediaNode>
            </p:audio>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 presetClass="mediacall" presetSubtype="0" fill="hold" nodeType="withEffect">
                                  <p:stCondLst>
                                    <p:cond delay="0"/>
                                  </p:stCondLst>
                                  <p:childTnLst>
                                    <p:cmd type="call" cmd="playFrom(0.0)">
                                      <p:cBhvr>
                                        <p:cTn id="31" dur="8091" fill="hold"/>
                                        <p:tgtEl>
                                          <p:spTgt spid="10"/>
                                        </p:tgtEl>
                                      </p:cBhvr>
                                    </p:cmd>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6"/>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 presetClass="mediacall" presetSubtype="0" fill="hold" nodeType="withEffect">
                                  <p:stCondLst>
                                    <p:cond delay="0"/>
                                  </p:stCondLst>
                                  <p:childTnLst>
                                    <p:cmd type="call" cmd="playFrom(0.0)">
                                      <p:cBhvr>
                                        <p:cTn id="45" dur="8158" fill="hold"/>
                                        <p:tgtEl>
                                          <p:spTgt spid="13"/>
                                        </p:tgtEl>
                                      </p:cBhvr>
                                    </p:cmd>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withEffect">
                                  <p:stCondLst>
                                    <p:cond delay="0"/>
                                  </p:stCondLst>
                                  <p:childTnLst>
                                    <p:cmd type="call" cmd="playFrom(0.0)">
                                      <p:cBhvr>
                                        <p:cTn id="50" dur="8158" fill="hold"/>
                                        <p:tgtEl>
                                          <p:spTgt spid="12"/>
                                        </p:tgtEl>
                                      </p:cBhvr>
                                    </p:cmd>
                                  </p:childTnLst>
                                </p:cTn>
                              </p:par>
                              <p:par>
                                <p:cTn id="51" presetID="10"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par>
                                <p:cTn id="60" presetID="1" presetClass="mediacall" presetSubtype="0" fill="hold" nodeType="withEffect">
                                  <p:stCondLst>
                                    <p:cond delay="0"/>
                                  </p:stCondLst>
                                  <p:childTnLst>
                                    <p:cmd type="call" cmd="playFrom(0.0)">
                                      <p:cBhvr>
                                        <p:cTn id="61" dur="8158" fill="hold"/>
                                        <p:tgtEl>
                                          <p:spTgt spid="11"/>
                                        </p:tgtEl>
                                      </p:cBhvr>
                                    </p:cmd>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8" restart="whenNotActive" fill="hold" evtFilter="cancelBubble" nodeType="interactiveSeq">
                <p:stCondLst>
                  <p:cond evt="onClick" delay="0">
                    <p:tgtEl>
                      <p:spTgt spid="25"/>
                    </p:tgtEl>
                  </p:cond>
                </p:stCondLst>
                <p:endSync evt="end" delay="0">
                  <p:rtn val="all"/>
                </p:endSync>
                <p:childTnLst>
                  <p:par>
                    <p:cTn id="69" fill="hold">
                      <p:stCondLst>
                        <p:cond delay="0"/>
                      </p:stCondLst>
                      <p:childTnLst>
                        <p:par>
                          <p:cTn id="70" fill="hold">
                            <p:stCondLst>
                              <p:cond delay="0"/>
                            </p:stCondLst>
                            <p:childTnLst>
                              <p:par>
                                <p:cTn id="71" presetID="8" presetClass="emph" presetSubtype="0" fill="hold" nodeType="clickEffect">
                                  <p:stCondLst>
                                    <p:cond delay="0"/>
                                  </p:stCondLst>
                                  <p:childTnLst>
                                    <p:animRot by="21600000">
                                      <p:cBhvr>
                                        <p:cTn id="72" dur="10000" fill="hold"/>
                                        <p:tgtEl>
                                          <p:spTgt spid="27"/>
                                        </p:tgtEl>
                                        <p:attrNameLst>
                                          <p:attrName>r</p:attrName>
                                        </p:attrNameLst>
                                      </p:cBhvr>
                                    </p:animRot>
                                  </p:childTnLst>
                                </p:cTn>
                              </p:par>
                            </p:childTnLst>
                          </p:cTn>
                        </p:par>
                        <p:par>
                          <p:cTn id="73" fill="hold">
                            <p:stCondLst>
                              <p:cond delay="10000"/>
                            </p:stCondLst>
                            <p:childTnLst>
                              <p:par>
                                <p:cTn id="74" presetID="53" presetClass="entr" presetSubtype="16" fill="hold" nodeType="after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3000" fill="hold"/>
                                        <p:tgtEl>
                                          <p:spTgt spid="22"/>
                                        </p:tgtEl>
                                        <p:attrNameLst>
                                          <p:attrName>ppt_w</p:attrName>
                                        </p:attrNameLst>
                                      </p:cBhvr>
                                      <p:tavLst>
                                        <p:tav tm="0">
                                          <p:val>
                                            <p:fltVal val="0"/>
                                          </p:val>
                                        </p:tav>
                                        <p:tav tm="100000">
                                          <p:val>
                                            <p:strVal val="#ppt_w"/>
                                          </p:val>
                                        </p:tav>
                                      </p:tavLst>
                                    </p:anim>
                                    <p:anim calcmode="lin" valueType="num">
                                      <p:cBhvr>
                                        <p:cTn id="77" dur="3000" fill="hold"/>
                                        <p:tgtEl>
                                          <p:spTgt spid="22"/>
                                        </p:tgtEl>
                                        <p:attrNameLst>
                                          <p:attrName>ppt_h</p:attrName>
                                        </p:attrNameLst>
                                      </p:cBhvr>
                                      <p:tavLst>
                                        <p:tav tm="0">
                                          <p:val>
                                            <p:fltVal val="0"/>
                                          </p:val>
                                        </p:tav>
                                        <p:tav tm="100000">
                                          <p:val>
                                            <p:strVal val="#ppt_h"/>
                                          </p:val>
                                        </p:tav>
                                      </p:tavLst>
                                    </p:anim>
                                    <p:animEffect transition="in" filter="fade">
                                      <p:cBhvr>
                                        <p:cTn id="78" dur="3000"/>
                                        <p:tgtEl>
                                          <p:spTgt spid="22"/>
                                        </p:tgtEl>
                                      </p:cBhvr>
                                    </p:animEffect>
                                  </p:childTnLst>
                                  <p:subTnLst>
                                    <p:audio>
                                      <p:cMediaNode>
                                        <p:cTn display="0" masterRel="sameClick">
                                          <p:stCondLst>
                                            <p:cond evt="begin" delay="0">
                                              <p:tn val="74"/>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938</TotalTime>
  <Words>1867</Words>
  <Application>Microsoft Office PowerPoint</Application>
  <PresentationFormat>On-screen Show (4:3)</PresentationFormat>
  <Paragraphs>376</Paragraphs>
  <Slides>54</Slides>
  <Notes>1</Notes>
  <HiddenSlides>0</HiddenSlides>
  <MMClips>28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.VnArial</vt:lpstr>
      <vt:lpstr>.VnArial Narrow</vt:lpstr>
      <vt:lpstr>.VnTime</vt:lpstr>
      <vt:lpstr>.VnTimeH</vt:lpstr>
      <vt:lpstr>Arial</vt:lpstr>
      <vt:lpstr>Calibri</vt:lpstr>
      <vt:lpstr>Century Gothic</vt:lpstr>
      <vt:lpstr>Times New Roman</vt:lpstr>
      <vt:lpstr>Verdana</vt:lpstr>
      <vt:lpstr>VNI-Times</vt:lpstr>
      <vt:lpstr>Office Theme</vt:lpstr>
      <vt:lpstr>PowerPoint Presentation</vt:lpstr>
      <vt:lpstr>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16: SỰ PHẢN XẠ ÁNH SÁNG</vt:lpstr>
      <vt:lpstr>PowerPoint Presentation</vt:lpstr>
      <vt:lpstr>PowerPoint Presentation</vt:lpstr>
      <vt:lpstr>PowerPoint Presentation</vt:lpstr>
      <vt:lpstr>Mặt hồ nước phẳng lặng</vt:lpstr>
      <vt:lpstr>PowerPoint Presentation</vt:lpstr>
      <vt:lpstr>I. HIỆN TƯỢNG PHẢN XẠ ÁNH SÁNG</vt:lpstr>
      <vt:lpstr>PowerPoint Presentation</vt:lpstr>
      <vt:lpstr>PowerPoint Presentation</vt:lpstr>
      <vt:lpstr>HOẠT ĐỘNG NHÓM</vt:lpstr>
      <vt:lpstr>PowerPoint Presentation</vt:lpstr>
      <vt:lpstr>PowerPoint Presentation</vt:lpstr>
      <vt:lpstr>PowerPoint Presentation</vt:lpstr>
      <vt:lpstr>PowerPoint Presentation</vt:lpstr>
      <vt:lpstr>PowerPoint Presentation</vt:lpstr>
      <vt:lpstr>PowerPoint Presentation</vt:lpstr>
      <vt:lpstr>II. ĐỊNH LUẬT PHẢN XẠ ÁNH SÁNG</vt:lpstr>
      <vt:lpstr>Hướng dẫn về nhà </vt:lpstr>
      <vt:lpstr>TIẾT 2</vt:lpstr>
      <vt:lpstr>HOẠT ĐỘNG NHÓM</vt:lpstr>
      <vt:lpstr>PowerPoint Presentation</vt:lpstr>
      <vt:lpstr>Ac- si-mét là nhà khoa học nổi tiếng Hi lạp cách đây 2200 năm.Trong cuộc chiến bảo vệ đất  nước , ông đã dùng 1 loại vũ khí lợi hại để đốt cháy tàu địch mà ko dùng đến lửa, xăng...? Vũ khí  này hoạt như thế nào? </vt:lpstr>
      <vt:lpstr>PowerPoint Presentation</vt:lpstr>
      <vt:lpstr>PowerPoint Presentation</vt:lpstr>
      <vt:lpstr>PowerPoint Presentation</vt:lpstr>
      <vt:lpstr>TIẾT 3</vt:lpstr>
      <vt:lpstr>III. Phản xạ và phản xạ khuếch tán </vt:lpstr>
      <vt:lpstr>Hoạt động nhóm</vt:lpstr>
      <vt:lpstr>III. Phản xạ và phản xạ khuếch tán </vt:lpstr>
      <vt:lpstr>PowerPoint Presentation</vt:lpstr>
      <vt:lpstr>PowerPoint Presentation</vt:lpstr>
      <vt:lpstr>PowerPoint Presentation</vt:lpstr>
      <vt:lpstr>Trò chơi "RUNG CHUÔNG VÀNG"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BT Truc</dc:creator>
  <cp:lastModifiedBy>Admin</cp:lastModifiedBy>
  <cp:revision>65</cp:revision>
  <dcterms:created xsi:type="dcterms:W3CDTF">2020-04-21T07:57:46Z</dcterms:created>
  <dcterms:modified xsi:type="dcterms:W3CDTF">2024-01-08T08:24:35Z</dcterms:modified>
</cp:coreProperties>
</file>