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0" d="100"/>
          <a:sy n="60" d="100"/>
        </p:scale>
        <p:origin x="-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3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51.png"/><Relationship Id="rId2" Type="http://schemas.openxmlformats.org/officeDocument/2006/relationships/audio" Target="../media/media1.wav"/><Relationship Id="rId16" Type="http://schemas.openxmlformats.org/officeDocument/2006/relationships/image" Target="../media/image50.gif"/><Relationship Id="rId1" Type="http://schemas.microsoft.com/office/2007/relationships/media" Target="../media/media1.wav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image" Target="../media/image49.gif"/><Relationship Id="rId10" Type="http://schemas.openxmlformats.org/officeDocument/2006/relationships/slide" Target="slide28.xml"/><Relationship Id="rId4" Type="http://schemas.openxmlformats.org/officeDocument/2006/relationships/image" Target="../media/image47.png"/><Relationship Id="rId9" Type="http://schemas.openxmlformats.org/officeDocument/2006/relationships/slide" Target="slide27.xml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2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2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2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2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2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2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2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81000" y="1994853"/>
            <a:ext cx="83058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92; 93. BÀI 31.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BÀI TOÁN VỀ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PHẦN TRĂM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56914" y="32626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28600" y="22860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4" y="25146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1828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6019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2982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7371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885306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731790" y="4150392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9880"/>
            <a:ext cx="3581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5" y="254488"/>
            <a:ext cx="4182395" cy="4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2514" y="11290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6477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4432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4191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U-Turn Arrow 21"/>
          <p:cNvSpPr/>
          <p:nvPr/>
        </p:nvSpPr>
        <p:spPr>
          <a:xfrm rot="5400000">
            <a:off x="7426988" y="1982457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371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7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755880"/>
            <a:ext cx="8477250" cy="34163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934200" y="2992265"/>
            <a:ext cx="1981200" cy="3973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7550" y="3333929"/>
            <a:ext cx="2838450" cy="457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28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1" y="914400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57200" y="42672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91000"/>
            <a:ext cx="70104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6800" y="5188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334" y="5943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4876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6493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362356" y="3821839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1524758" y="382183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2743958" y="382183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363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1525516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2744716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6" y="467655"/>
            <a:ext cx="6994634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4319587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7" y="3124200"/>
                        <a:ext cx="34021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43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57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799" y="2362200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500735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3124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2534" y="4419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5473700" y="4191000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191000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454063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33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37691"/>
              </p:ext>
            </p:extLst>
          </p:nvPr>
        </p:nvGraphicFramePr>
        <p:xfrm>
          <a:off x="5257800" y="56070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5607050"/>
                        <a:ext cx="254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39323"/>
              </p:ext>
            </p:extLst>
          </p:nvPr>
        </p:nvGraphicFramePr>
        <p:xfrm>
          <a:off x="6280150" y="5859462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8" imgW="342720" imgH="774360" progId="Equation.DSMT4">
                  <p:embed/>
                </p:oleObj>
              </mc:Choice>
              <mc:Fallback>
                <p:oleObj name="Equation" r:id="rId8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5859462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426720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01" y="47878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3822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7912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909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4175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34; 35)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2209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04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3530" y="236393"/>
            <a:ext cx="6749470" cy="224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4800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13530" y="1595735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6870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3429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4098027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990600" y="4123835"/>
            <a:ext cx="7467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2330450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3843636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3843636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35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957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2597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4" y="1371600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28600" y="3124200"/>
            <a:ext cx="5791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6394094" y="4038601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5844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4085"/>
            <a:ext cx="4800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88932"/>
              </p:ext>
            </p:extLst>
          </p:nvPr>
        </p:nvGraphicFramePr>
        <p:xfrm>
          <a:off x="2120900" y="4946650"/>
          <a:ext cx="223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946650"/>
                        <a:ext cx="22352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4648200" y="3962400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1593</Words>
  <Application>Microsoft Office PowerPoint</Application>
  <PresentationFormat>On-screen Show (4:3)</PresentationFormat>
  <Paragraphs>234</Paragraphs>
  <Slides>32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Welcome</cp:lastModifiedBy>
  <cp:revision>87</cp:revision>
  <dcterms:created xsi:type="dcterms:W3CDTF">2021-04-17T07:42:40Z</dcterms:created>
  <dcterms:modified xsi:type="dcterms:W3CDTF">2022-03-12T09:36:12Z</dcterms:modified>
</cp:coreProperties>
</file>