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A6E7-C038-4BD5-9FE4-746542E6CFD1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3D7DA-8C43-449B-83CF-F93C7599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3F2CD-2466-4E4F-9F5C-07B6A1C04CA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19C031-7628-4AF3-AF12-C21BD00B26D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8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FF120-0AD6-4611-BD32-9E49FA5D449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39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ext Placeholder 2"/>
          <p:cNvSpPr>
            <a:spLocks noGrp="1"/>
          </p:cNvSpPr>
          <p:nvPr>
            <p:ph type="body" idx="3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1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AB19-42C5-4C99-A3CB-F3803FAC0A9A}" type="datetimeFigureOut">
              <a:rPr lang="en-US" smtClean="0"/>
              <a:pPr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567E-C3A0-480E-897F-E4520F72C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giaoandtu\Giao%20an%20du%20thi%20tiet%2027\tiet%2027-%20giao%20an%20ly\phim%20NC%20keo%20xe%20gioi%20thieu%20bai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576" y="1428753"/>
            <a:ext cx="8763000" cy="4955191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25: </a:t>
            </a:r>
          </a:p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 NHIỄM TỪ CỦA SẮT THÉP- NAM CHÂM ĐIỆN</a:t>
            </a:r>
          </a:p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</a:t>
            </a:r>
            <a:endParaRPr lang="en-US" sz="8800" b="1" dirty="0">
              <a:solidFill>
                <a:srgbClr val="0066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Clr>
                <a:schemeClr val="accent3"/>
              </a:buClr>
              <a:defRPr/>
            </a:pP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viên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Phan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Thị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Mỹ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Dung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2022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2023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3" name="TextBox 1294"/>
          <p:cNvSpPr txBox="1">
            <a:spLocks noChangeArrowheads="1"/>
          </p:cNvSpPr>
          <p:nvPr/>
        </p:nvSpPr>
        <p:spPr bwMode="auto">
          <a:xfrm>
            <a:off x="1431925" y="65088"/>
            <a:ext cx="624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VÕ THỊ SÁU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 VẬT LÍ  9</a:t>
            </a:r>
            <a:endParaRPr lang="en-US" altLang="en-US" sz="28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 rot="-5400000">
            <a:off x="-23812" y="5160962"/>
            <a:ext cx="1689100" cy="1689101"/>
            <a:chOff x="382" y="373"/>
            <a:chExt cx="1064" cy="1064"/>
          </a:xfrm>
        </p:grpSpPr>
        <p:grpSp>
          <p:nvGrpSpPr>
            <p:cNvPr id="16331" name="Group 15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6452" name="Freeform 16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 h 130"/>
                  <a:gd name="T2" fmla="*/ 0 w 296"/>
                  <a:gd name="T3" fmla="*/ 1 h 130"/>
                  <a:gd name="T4" fmla="*/ 1 w 296"/>
                  <a:gd name="T5" fmla="*/ 1 h 130"/>
                  <a:gd name="T6" fmla="*/ 1 w 296"/>
                  <a:gd name="T7" fmla="*/ 1 h 130"/>
                  <a:gd name="T8" fmla="*/ 1 w 296"/>
                  <a:gd name="T9" fmla="*/ 1 h 130"/>
                  <a:gd name="T10" fmla="*/ 1 w 296"/>
                  <a:gd name="T11" fmla="*/ 1 h 130"/>
                  <a:gd name="T12" fmla="*/ 1 w 296"/>
                  <a:gd name="T13" fmla="*/ 1 h 130"/>
                  <a:gd name="T14" fmla="*/ 1 w 296"/>
                  <a:gd name="T15" fmla="*/ 1 h 130"/>
                  <a:gd name="T16" fmla="*/ 1 w 296"/>
                  <a:gd name="T17" fmla="*/ 1 h 130"/>
                  <a:gd name="T18" fmla="*/ 1 w 296"/>
                  <a:gd name="T19" fmla="*/ 1 h 130"/>
                  <a:gd name="T20" fmla="*/ 1 w 296"/>
                  <a:gd name="T21" fmla="*/ 1 h 130"/>
                  <a:gd name="T22" fmla="*/ 1 w 296"/>
                  <a:gd name="T23" fmla="*/ 1 h 130"/>
                  <a:gd name="T24" fmla="*/ 1 w 296"/>
                  <a:gd name="T25" fmla="*/ 1 h 130"/>
                  <a:gd name="T26" fmla="*/ 1 w 296"/>
                  <a:gd name="T27" fmla="*/ 1 h 130"/>
                  <a:gd name="T28" fmla="*/ 1 w 296"/>
                  <a:gd name="T29" fmla="*/ 1 h 130"/>
                  <a:gd name="T30" fmla="*/ 1 w 296"/>
                  <a:gd name="T31" fmla="*/ 1 h 130"/>
                  <a:gd name="T32" fmla="*/ 1 w 296"/>
                  <a:gd name="T33" fmla="*/ 1 h 130"/>
                  <a:gd name="T34" fmla="*/ 1 w 296"/>
                  <a:gd name="T35" fmla="*/ 1 h 130"/>
                  <a:gd name="T36" fmla="*/ 1 w 296"/>
                  <a:gd name="T37" fmla="*/ 1 h 130"/>
                  <a:gd name="T38" fmla="*/ 1 w 296"/>
                  <a:gd name="T39" fmla="*/ 1 h 130"/>
                  <a:gd name="T40" fmla="*/ 1 w 296"/>
                  <a:gd name="T41" fmla="*/ 0 h 130"/>
                  <a:gd name="T42" fmla="*/ 1 w 296"/>
                  <a:gd name="T43" fmla="*/ 1 h 130"/>
                  <a:gd name="T44" fmla="*/ 1 w 296"/>
                  <a:gd name="T45" fmla="*/ 1 h 130"/>
                  <a:gd name="T46" fmla="*/ 1 w 296"/>
                  <a:gd name="T47" fmla="*/ 1 h 130"/>
                  <a:gd name="T48" fmla="*/ 1 w 296"/>
                  <a:gd name="T49" fmla="*/ 1 h 130"/>
                  <a:gd name="T50" fmla="*/ 1 w 296"/>
                  <a:gd name="T51" fmla="*/ 1 h 130"/>
                  <a:gd name="T52" fmla="*/ 1 w 296"/>
                  <a:gd name="T53" fmla="*/ 1 h 130"/>
                  <a:gd name="T54" fmla="*/ 1 w 296"/>
                  <a:gd name="T55" fmla="*/ 1 h 130"/>
                  <a:gd name="T56" fmla="*/ 1 w 296"/>
                  <a:gd name="T57" fmla="*/ 1 h 130"/>
                  <a:gd name="T58" fmla="*/ 1 w 296"/>
                  <a:gd name="T59" fmla="*/ 1 h 130"/>
                  <a:gd name="T60" fmla="*/ 1 w 296"/>
                  <a:gd name="T61" fmla="*/ 1 h 130"/>
                  <a:gd name="T62" fmla="*/ 1 w 296"/>
                  <a:gd name="T63" fmla="*/ 1 h 130"/>
                  <a:gd name="T64" fmla="*/ 1 w 296"/>
                  <a:gd name="T65" fmla="*/ 1 h 130"/>
                  <a:gd name="T66" fmla="*/ 1 w 296"/>
                  <a:gd name="T67" fmla="*/ 1 h 130"/>
                  <a:gd name="T68" fmla="*/ 1 w 296"/>
                  <a:gd name="T69" fmla="*/ 1 h 130"/>
                  <a:gd name="T70" fmla="*/ 1 w 296"/>
                  <a:gd name="T71" fmla="*/ 1 h 130"/>
                  <a:gd name="T72" fmla="*/ 0 w 296"/>
                  <a:gd name="T73" fmla="*/ 1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30"/>
                  <a:gd name="T113" fmla="*/ 296 w 296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17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0 w 17"/>
                  <a:gd name="T1" fmla="*/ 0 h 101"/>
                  <a:gd name="T2" fmla="*/ 0 w 17"/>
                  <a:gd name="T3" fmla="*/ 0 h 101"/>
                  <a:gd name="T4" fmla="*/ 0 w 17"/>
                  <a:gd name="T5" fmla="*/ 0 h 101"/>
                  <a:gd name="T6" fmla="*/ 0 w 17"/>
                  <a:gd name="T7" fmla="*/ 0 h 101"/>
                  <a:gd name="T8" fmla="*/ 0 w 17"/>
                  <a:gd name="T9" fmla="*/ 0 h 101"/>
                  <a:gd name="T10" fmla="*/ 0 w 17"/>
                  <a:gd name="T11" fmla="*/ 0 h 101"/>
                  <a:gd name="T12" fmla="*/ 0 w 17"/>
                  <a:gd name="T13" fmla="*/ 0 h 101"/>
                  <a:gd name="T14" fmla="*/ 0 w 17"/>
                  <a:gd name="T15" fmla="*/ 0 h 101"/>
                  <a:gd name="T16" fmla="*/ 0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1"/>
                  <a:gd name="T29" fmla="*/ 17 w 17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18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1 h 120"/>
                  <a:gd name="T4" fmla="*/ 0 w 21"/>
                  <a:gd name="T5" fmla="*/ 1 h 120"/>
                  <a:gd name="T6" fmla="*/ 0 w 21"/>
                  <a:gd name="T7" fmla="*/ 1 h 120"/>
                  <a:gd name="T8" fmla="*/ 0 w 21"/>
                  <a:gd name="T9" fmla="*/ 1 h 120"/>
                  <a:gd name="T10" fmla="*/ 0 w 21"/>
                  <a:gd name="T11" fmla="*/ 1 h 120"/>
                  <a:gd name="T12" fmla="*/ 0 w 21"/>
                  <a:gd name="T13" fmla="*/ 1 h 120"/>
                  <a:gd name="T14" fmla="*/ 0 w 21"/>
                  <a:gd name="T15" fmla="*/ 1 h 120"/>
                  <a:gd name="T16" fmla="*/ 0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20"/>
                  <a:gd name="T29" fmla="*/ 21 w 21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19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1 w 17"/>
                  <a:gd name="T1" fmla="*/ 0 h 127"/>
                  <a:gd name="T2" fmla="*/ 1 w 17"/>
                  <a:gd name="T3" fmla="*/ 0 h 127"/>
                  <a:gd name="T4" fmla="*/ 1 w 17"/>
                  <a:gd name="T5" fmla="*/ 0 h 127"/>
                  <a:gd name="T6" fmla="*/ 1 w 17"/>
                  <a:gd name="T7" fmla="*/ 0 h 127"/>
                  <a:gd name="T8" fmla="*/ 0 w 17"/>
                  <a:gd name="T9" fmla="*/ 0 h 127"/>
                  <a:gd name="T10" fmla="*/ 0 w 17"/>
                  <a:gd name="T11" fmla="*/ 0 h 127"/>
                  <a:gd name="T12" fmla="*/ 1 w 17"/>
                  <a:gd name="T13" fmla="*/ 0 h 127"/>
                  <a:gd name="T14" fmla="*/ 1 w 17"/>
                  <a:gd name="T15" fmla="*/ 0 h 127"/>
                  <a:gd name="T16" fmla="*/ 1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7"/>
                  <a:gd name="T29" fmla="*/ 17 w 17"/>
                  <a:gd name="T30" fmla="*/ 127 h 1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20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1 w 14"/>
                  <a:gd name="T1" fmla="*/ 0 h 113"/>
                  <a:gd name="T2" fmla="*/ 1 w 14"/>
                  <a:gd name="T3" fmla="*/ 1 h 113"/>
                  <a:gd name="T4" fmla="*/ 1 w 14"/>
                  <a:gd name="T5" fmla="*/ 1 h 113"/>
                  <a:gd name="T6" fmla="*/ 1 w 14"/>
                  <a:gd name="T7" fmla="*/ 1 h 113"/>
                  <a:gd name="T8" fmla="*/ 1 w 14"/>
                  <a:gd name="T9" fmla="*/ 1 h 113"/>
                  <a:gd name="T10" fmla="*/ 1 w 14"/>
                  <a:gd name="T11" fmla="*/ 1 h 113"/>
                  <a:gd name="T12" fmla="*/ 0 w 14"/>
                  <a:gd name="T13" fmla="*/ 1 h 113"/>
                  <a:gd name="T14" fmla="*/ 1 w 14"/>
                  <a:gd name="T15" fmla="*/ 1 h 113"/>
                  <a:gd name="T16" fmla="*/ 1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3"/>
                  <a:gd name="T29" fmla="*/ 14 w 14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21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0 w 17"/>
                  <a:gd name="T3" fmla="*/ 0 h 95"/>
                  <a:gd name="T4" fmla="*/ 0 w 17"/>
                  <a:gd name="T5" fmla="*/ 0 h 95"/>
                  <a:gd name="T6" fmla="*/ 0 w 17"/>
                  <a:gd name="T7" fmla="*/ 0 h 95"/>
                  <a:gd name="T8" fmla="*/ 0 w 17"/>
                  <a:gd name="T9" fmla="*/ 0 h 95"/>
                  <a:gd name="T10" fmla="*/ 0 w 17"/>
                  <a:gd name="T11" fmla="*/ 0 h 95"/>
                  <a:gd name="T12" fmla="*/ 0 w 17"/>
                  <a:gd name="T13" fmla="*/ 0 h 95"/>
                  <a:gd name="T14" fmla="*/ 0 w 17"/>
                  <a:gd name="T15" fmla="*/ 0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5"/>
                  <a:gd name="T29" fmla="*/ 17 w 17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22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1 w 20"/>
                  <a:gd name="T9" fmla="*/ 1 h 46"/>
                  <a:gd name="T10" fmla="*/ 1 w 20"/>
                  <a:gd name="T11" fmla="*/ 1 h 46"/>
                  <a:gd name="T12" fmla="*/ 1 w 20"/>
                  <a:gd name="T13" fmla="*/ 1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6"/>
                  <a:gd name="T29" fmla="*/ 20 w 20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23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0 w 17"/>
                  <a:gd name="T1" fmla="*/ 0 h 87"/>
                  <a:gd name="T2" fmla="*/ 0 w 17"/>
                  <a:gd name="T3" fmla="*/ 1 h 87"/>
                  <a:gd name="T4" fmla="*/ 0 w 17"/>
                  <a:gd name="T5" fmla="*/ 1 h 87"/>
                  <a:gd name="T6" fmla="*/ 0 w 17"/>
                  <a:gd name="T7" fmla="*/ 1 h 87"/>
                  <a:gd name="T8" fmla="*/ 0 w 17"/>
                  <a:gd name="T9" fmla="*/ 1 h 87"/>
                  <a:gd name="T10" fmla="*/ 0 w 17"/>
                  <a:gd name="T11" fmla="*/ 1 h 87"/>
                  <a:gd name="T12" fmla="*/ 0 w 17"/>
                  <a:gd name="T13" fmla="*/ 1 h 87"/>
                  <a:gd name="T14" fmla="*/ 0 w 17"/>
                  <a:gd name="T15" fmla="*/ 1 h 87"/>
                  <a:gd name="T16" fmla="*/ 0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7"/>
                  <a:gd name="T29" fmla="*/ 17 w 1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24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0 w 17"/>
                  <a:gd name="T1" fmla="*/ 0 h 124"/>
                  <a:gd name="T2" fmla="*/ 0 w 17"/>
                  <a:gd name="T3" fmla="*/ 1 h 124"/>
                  <a:gd name="T4" fmla="*/ 0 w 17"/>
                  <a:gd name="T5" fmla="*/ 1 h 124"/>
                  <a:gd name="T6" fmla="*/ 0 w 17"/>
                  <a:gd name="T7" fmla="*/ 1 h 124"/>
                  <a:gd name="T8" fmla="*/ 0 w 17"/>
                  <a:gd name="T9" fmla="*/ 1 h 124"/>
                  <a:gd name="T10" fmla="*/ 0 w 17"/>
                  <a:gd name="T11" fmla="*/ 1 h 124"/>
                  <a:gd name="T12" fmla="*/ 0 w 17"/>
                  <a:gd name="T13" fmla="*/ 1 h 124"/>
                  <a:gd name="T14" fmla="*/ 0 w 17"/>
                  <a:gd name="T15" fmla="*/ 1 h 124"/>
                  <a:gd name="T16" fmla="*/ 0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4"/>
                  <a:gd name="T29" fmla="*/ 17 w 17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25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0 w 17"/>
                  <a:gd name="T3" fmla="*/ 1 h 108"/>
                  <a:gd name="T4" fmla="*/ 0 w 17"/>
                  <a:gd name="T5" fmla="*/ 1 h 108"/>
                  <a:gd name="T6" fmla="*/ 0 w 17"/>
                  <a:gd name="T7" fmla="*/ 1 h 108"/>
                  <a:gd name="T8" fmla="*/ 0 w 17"/>
                  <a:gd name="T9" fmla="*/ 1 h 108"/>
                  <a:gd name="T10" fmla="*/ 0 w 17"/>
                  <a:gd name="T11" fmla="*/ 1 h 108"/>
                  <a:gd name="T12" fmla="*/ 0 w 17"/>
                  <a:gd name="T13" fmla="*/ 1 h 108"/>
                  <a:gd name="T14" fmla="*/ 0 w 17"/>
                  <a:gd name="T15" fmla="*/ 1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8"/>
                  <a:gd name="T29" fmla="*/ 17 w 1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26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0 w 9"/>
                  <a:gd name="T3" fmla="*/ 1 h 90"/>
                  <a:gd name="T4" fmla="*/ 0 w 9"/>
                  <a:gd name="T5" fmla="*/ 1 h 90"/>
                  <a:gd name="T6" fmla="*/ 0 w 9"/>
                  <a:gd name="T7" fmla="*/ 1 h 90"/>
                  <a:gd name="T8" fmla="*/ 0 w 9"/>
                  <a:gd name="T9" fmla="*/ 1 h 90"/>
                  <a:gd name="T10" fmla="*/ 0 w 9"/>
                  <a:gd name="T11" fmla="*/ 1 h 90"/>
                  <a:gd name="T12" fmla="*/ 0 w 9"/>
                  <a:gd name="T13" fmla="*/ 1 h 90"/>
                  <a:gd name="T14" fmla="*/ 0 w 9"/>
                  <a:gd name="T15" fmla="*/ 1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0"/>
                  <a:gd name="T29" fmla="*/ 9 w 9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27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1 w 18"/>
                  <a:gd name="T3" fmla="*/ 1 h 55"/>
                  <a:gd name="T4" fmla="*/ 1 w 18"/>
                  <a:gd name="T5" fmla="*/ 1 h 55"/>
                  <a:gd name="T6" fmla="*/ 1 w 18"/>
                  <a:gd name="T7" fmla="*/ 1 h 55"/>
                  <a:gd name="T8" fmla="*/ 1 w 18"/>
                  <a:gd name="T9" fmla="*/ 1 h 55"/>
                  <a:gd name="T10" fmla="*/ 1 w 18"/>
                  <a:gd name="T11" fmla="*/ 1 h 55"/>
                  <a:gd name="T12" fmla="*/ 1 w 18"/>
                  <a:gd name="T13" fmla="*/ 1 h 55"/>
                  <a:gd name="T14" fmla="*/ 0 w 18"/>
                  <a:gd name="T15" fmla="*/ 1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5"/>
                  <a:gd name="T29" fmla="*/ 18 w 1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28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 h 56"/>
                  <a:gd name="T2" fmla="*/ 0 w 18"/>
                  <a:gd name="T3" fmla="*/ 1 h 56"/>
                  <a:gd name="T4" fmla="*/ 1 w 18"/>
                  <a:gd name="T5" fmla="*/ 1 h 56"/>
                  <a:gd name="T6" fmla="*/ 1 w 18"/>
                  <a:gd name="T7" fmla="*/ 1 h 56"/>
                  <a:gd name="T8" fmla="*/ 1 w 18"/>
                  <a:gd name="T9" fmla="*/ 0 h 56"/>
                  <a:gd name="T10" fmla="*/ 1 w 18"/>
                  <a:gd name="T11" fmla="*/ 1 h 56"/>
                  <a:gd name="T12" fmla="*/ 1 w 18"/>
                  <a:gd name="T13" fmla="*/ 1 h 56"/>
                  <a:gd name="T14" fmla="*/ 1 w 18"/>
                  <a:gd name="T15" fmla="*/ 1 h 56"/>
                  <a:gd name="T16" fmla="*/ 0 w 18"/>
                  <a:gd name="T17" fmla="*/ 1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6"/>
                  <a:gd name="T29" fmla="*/ 18 w 18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29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1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0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30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1 h 32"/>
                  <a:gd name="T2" fmla="*/ 1 w 42"/>
                  <a:gd name="T3" fmla="*/ 1 h 32"/>
                  <a:gd name="T4" fmla="*/ 1 w 42"/>
                  <a:gd name="T5" fmla="*/ 1 h 32"/>
                  <a:gd name="T6" fmla="*/ 1 w 42"/>
                  <a:gd name="T7" fmla="*/ 1 h 32"/>
                  <a:gd name="T8" fmla="*/ 1 w 42"/>
                  <a:gd name="T9" fmla="*/ 1 h 32"/>
                  <a:gd name="T10" fmla="*/ 1 w 42"/>
                  <a:gd name="T11" fmla="*/ 1 h 32"/>
                  <a:gd name="T12" fmla="*/ 1 w 42"/>
                  <a:gd name="T13" fmla="*/ 1 h 32"/>
                  <a:gd name="T14" fmla="*/ 1 w 42"/>
                  <a:gd name="T15" fmla="*/ 1 h 32"/>
                  <a:gd name="T16" fmla="*/ 1 w 42"/>
                  <a:gd name="T17" fmla="*/ 0 h 32"/>
                  <a:gd name="T18" fmla="*/ 1 w 42"/>
                  <a:gd name="T19" fmla="*/ 0 h 32"/>
                  <a:gd name="T20" fmla="*/ 1 w 42"/>
                  <a:gd name="T21" fmla="*/ 1 h 32"/>
                  <a:gd name="T22" fmla="*/ 1 w 42"/>
                  <a:gd name="T23" fmla="*/ 1 h 32"/>
                  <a:gd name="T24" fmla="*/ 0 w 42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"/>
                  <a:gd name="T41" fmla="*/ 42 w 4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31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1 w 16"/>
                  <a:gd name="T3" fmla="*/ 0 h 69"/>
                  <a:gd name="T4" fmla="*/ 1 w 16"/>
                  <a:gd name="T5" fmla="*/ 0 h 69"/>
                  <a:gd name="T6" fmla="*/ 1 w 16"/>
                  <a:gd name="T7" fmla="*/ 0 h 69"/>
                  <a:gd name="T8" fmla="*/ 1 w 16"/>
                  <a:gd name="T9" fmla="*/ 0 h 69"/>
                  <a:gd name="T10" fmla="*/ 1 w 16"/>
                  <a:gd name="T11" fmla="*/ 0 h 69"/>
                  <a:gd name="T12" fmla="*/ 0 w 16"/>
                  <a:gd name="T13" fmla="*/ 0 h 69"/>
                  <a:gd name="T14" fmla="*/ 1 w 16"/>
                  <a:gd name="T15" fmla="*/ 0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9"/>
                  <a:gd name="T29" fmla="*/ 16 w 1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32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0 w 23"/>
                  <a:gd name="T1" fmla="*/ 0 h 66"/>
                  <a:gd name="T2" fmla="*/ 0 w 23"/>
                  <a:gd name="T3" fmla="*/ 1 h 66"/>
                  <a:gd name="T4" fmla="*/ 0 w 23"/>
                  <a:gd name="T5" fmla="*/ 1 h 66"/>
                  <a:gd name="T6" fmla="*/ 0 w 23"/>
                  <a:gd name="T7" fmla="*/ 1 h 66"/>
                  <a:gd name="T8" fmla="*/ 0 w 23"/>
                  <a:gd name="T9" fmla="*/ 1 h 66"/>
                  <a:gd name="T10" fmla="*/ 0 w 23"/>
                  <a:gd name="T11" fmla="*/ 1 h 66"/>
                  <a:gd name="T12" fmla="*/ 0 w 23"/>
                  <a:gd name="T13" fmla="*/ 1 h 66"/>
                  <a:gd name="T14" fmla="*/ 0 w 23"/>
                  <a:gd name="T15" fmla="*/ 1 h 66"/>
                  <a:gd name="T16" fmla="*/ 0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6"/>
                  <a:gd name="T29" fmla="*/ 23 w 2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33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0 w 17"/>
                  <a:gd name="T3" fmla="*/ 1 h 62"/>
                  <a:gd name="T4" fmla="*/ 0 w 17"/>
                  <a:gd name="T5" fmla="*/ 1 h 62"/>
                  <a:gd name="T6" fmla="*/ 0 w 17"/>
                  <a:gd name="T7" fmla="*/ 1 h 62"/>
                  <a:gd name="T8" fmla="*/ 0 w 17"/>
                  <a:gd name="T9" fmla="*/ 1 h 62"/>
                  <a:gd name="T10" fmla="*/ 0 w 17"/>
                  <a:gd name="T11" fmla="*/ 1 h 62"/>
                  <a:gd name="T12" fmla="*/ 0 w 17"/>
                  <a:gd name="T13" fmla="*/ 1 h 62"/>
                  <a:gd name="T14" fmla="*/ 0 w 17"/>
                  <a:gd name="T15" fmla="*/ 1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2"/>
                  <a:gd name="T29" fmla="*/ 17 w 17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34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1 h 65"/>
                  <a:gd name="T6" fmla="*/ 1 w 24"/>
                  <a:gd name="T7" fmla="*/ 1 h 65"/>
                  <a:gd name="T8" fmla="*/ 1 w 24"/>
                  <a:gd name="T9" fmla="*/ 1 h 65"/>
                  <a:gd name="T10" fmla="*/ 1 w 24"/>
                  <a:gd name="T11" fmla="*/ 1 h 65"/>
                  <a:gd name="T12" fmla="*/ 1 w 24"/>
                  <a:gd name="T13" fmla="*/ 1 h 65"/>
                  <a:gd name="T14" fmla="*/ 1 w 24"/>
                  <a:gd name="T15" fmla="*/ 1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35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 w 30"/>
                  <a:gd name="T3" fmla="*/ 1 h 61"/>
                  <a:gd name="T4" fmla="*/ 1 w 30"/>
                  <a:gd name="T5" fmla="*/ 1 h 61"/>
                  <a:gd name="T6" fmla="*/ 1 w 30"/>
                  <a:gd name="T7" fmla="*/ 1 h 61"/>
                  <a:gd name="T8" fmla="*/ 1 w 30"/>
                  <a:gd name="T9" fmla="*/ 1 h 61"/>
                  <a:gd name="T10" fmla="*/ 1 w 30"/>
                  <a:gd name="T11" fmla="*/ 1 h 61"/>
                  <a:gd name="T12" fmla="*/ 1 w 30"/>
                  <a:gd name="T13" fmla="*/ 1 h 61"/>
                  <a:gd name="T14" fmla="*/ 1 w 30"/>
                  <a:gd name="T15" fmla="*/ 1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1"/>
                  <a:gd name="T29" fmla="*/ 30 w 30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36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1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64"/>
                  <a:gd name="T41" fmla="*/ 46 w 4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37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1 w 60"/>
                  <a:gd name="T3" fmla="*/ 1 h 61"/>
                  <a:gd name="T4" fmla="*/ 1 w 60"/>
                  <a:gd name="T5" fmla="*/ 1 h 61"/>
                  <a:gd name="T6" fmla="*/ 1 w 60"/>
                  <a:gd name="T7" fmla="*/ 1 h 61"/>
                  <a:gd name="T8" fmla="*/ 1 w 60"/>
                  <a:gd name="T9" fmla="*/ 1 h 61"/>
                  <a:gd name="T10" fmla="*/ 1 w 60"/>
                  <a:gd name="T11" fmla="*/ 1 h 61"/>
                  <a:gd name="T12" fmla="*/ 1 w 60"/>
                  <a:gd name="T13" fmla="*/ 1 h 61"/>
                  <a:gd name="T14" fmla="*/ 1 w 60"/>
                  <a:gd name="T15" fmla="*/ 1 h 61"/>
                  <a:gd name="T16" fmla="*/ 1 w 60"/>
                  <a:gd name="T17" fmla="*/ 1 h 61"/>
                  <a:gd name="T18" fmla="*/ 1 w 60"/>
                  <a:gd name="T19" fmla="*/ 1 h 61"/>
                  <a:gd name="T20" fmla="*/ 1 w 60"/>
                  <a:gd name="T21" fmla="*/ 1 h 61"/>
                  <a:gd name="T22" fmla="*/ 1 w 60"/>
                  <a:gd name="T23" fmla="*/ 1 h 61"/>
                  <a:gd name="T24" fmla="*/ 1 w 60"/>
                  <a:gd name="T25" fmla="*/ 1 h 61"/>
                  <a:gd name="T26" fmla="*/ 1 w 60"/>
                  <a:gd name="T27" fmla="*/ 1 h 61"/>
                  <a:gd name="T28" fmla="*/ 1 w 60"/>
                  <a:gd name="T29" fmla="*/ 1 h 61"/>
                  <a:gd name="T30" fmla="*/ 1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1"/>
                  <a:gd name="T53" fmla="*/ 60 w 6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38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1 w 67"/>
                  <a:gd name="T3" fmla="*/ 1 h 64"/>
                  <a:gd name="T4" fmla="*/ 1 w 67"/>
                  <a:gd name="T5" fmla="*/ 1 h 64"/>
                  <a:gd name="T6" fmla="*/ 1 w 67"/>
                  <a:gd name="T7" fmla="*/ 1 h 64"/>
                  <a:gd name="T8" fmla="*/ 1 w 67"/>
                  <a:gd name="T9" fmla="*/ 1 h 64"/>
                  <a:gd name="T10" fmla="*/ 1 w 67"/>
                  <a:gd name="T11" fmla="*/ 1 h 64"/>
                  <a:gd name="T12" fmla="*/ 1 w 67"/>
                  <a:gd name="T13" fmla="*/ 1 h 64"/>
                  <a:gd name="T14" fmla="*/ 1 w 67"/>
                  <a:gd name="T15" fmla="*/ 1 h 64"/>
                  <a:gd name="T16" fmla="*/ 1 w 67"/>
                  <a:gd name="T17" fmla="*/ 1 h 64"/>
                  <a:gd name="T18" fmla="*/ 1 w 67"/>
                  <a:gd name="T19" fmla="*/ 1 h 64"/>
                  <a:gd name="T20" fmla="*/ 1 w 67"/>
                  <a:gd name="T21" fmla="*/ 1 h 64"/>
                  <a:gd name="T22" fmla="*/ 1 w 67"/>
                  <a:gd name="T23" fmla="*/ 1 h 64"/>
                  <a:gd name="T24" fmla="*/ 1 w 67"/>
                  <a:gd name="T25" fmla="*/ 1 h 64"/>
                  <a:gd name="T26" fmla="*/ 1 w 67"/>
                  <a:gd name="T27" fmla="*/ 1 h 64"/>
                  <a:gd name="T28" fmla="*/ 1 w 67"/>
                  <a:gd name="T29" fmla="*/ 1 h 64"/>
                  <a:gd name="T30" fmla="*/ 1 w 67"/>
                  <a:gd name="T31" fmla="*/ 1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4"/>
                  <a:gd name="T53" fmla="*/ 67 w 67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39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0 w 77"/>
                  <a:gd name="T3" fmla="*/ 1 h 58"/>
                  <a:gd name="T4" fmla="*/ 0 w 77"/>
                  <a:gd name="T5" fmla="*/ 1 h 58"/>
                  <a:gd name="T6" fmla="*/ 0 w 77"/>
                  <a:gd name="T7" fmla="*/ 1 h 58"/>
                  <a:gd name="T8" fmla="*/ 0 w 77"/>
                  <a:gd name="T9" fmla="*/ 1 h 58"/>
                  <a:gd name="T10" fmla="*/ 0 w 77"/>
                  <a:gd name="T11" fmla="*/ 1 h 58"/>
                  <a:gd name="T12" fmla="*/ 0 w 77"/>
                  <a:gd name="T13" fmla="*/ 1 h 58"/>
                  <a:gd name="T14" fmla="*/ 0 w 77"/>
                  <a:gd name="T15" fmla="*/ 1 h 58"/>
                  <a:gd name="T16" fmla="*/ 0 w 77"/>
                  <a:gd name="T17" fmla="*/ 1 h 58"/>
                  <a:gd name="T18" fmla="*/ 0 w 77"/>
                  <a:gd name="T19" fmla="*/ 1 h 58"/>
                  <a:gd name="T20" fmla="*/ 0 w 77"/>
                  <a:gd name="T21" fmla="*/ 1 h 58"/>
                  <a:gd name="T22" fmla="*/ 0 w 77"/>
                  <a:gd name="T23" fmla="*/ 1 h 58"/>
                  <a:gd name="T24" fmla="*/ 0 w 77"/>
                  <a:gd name="T25" fmla="*/ 1 h 58"/>
                  <a:gd name="T26" fmla="*/ 0 w 77"/>
                  <a:gd name="T27" fmla="*/ 1 h 58"/>
                  <a:gd name="T28" fmla="*/ 0 w 77"/>
                  <a:gd name="T29" fmla="*/ 1 h 58"/>
                  <a:gd name="T30" fmla="*/ 0 w 77"/>
                  <a:gd name="T31" fmla="*/ 1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8"/>
                  <a:gd name="T53" fmla="*/ 77 w 77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0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1 w 80"/>
                  <a:gd name="T1" fmla="*/ 1 h 27"/>
                  <a:gd name="T2" fmla="*/ 1 w 80"/>
                  <a:gd name="T3" fmla="*/ 1 h 27"/>
                  <a:gd name="T4" fmla="*/ 1 w 80"/>
                  <a:gd name="T5" fmla="*/ 1 h 27"/>
                  <a:gd name="T6" fmla="*/ 1 w 80"/>
                  <a:gd name="T7" fmla="*/ 1 h 27"/>
                  <a:gd name="T8" fmla="*/ 1 w 80"/>
                  <a:gd name="T9" fmla="*/ 1 h 27"/>
                  <a:gd name="T10" fmla="*/ 1 w 80"/>
                  <a:gd name="T11" fmla="*/ 1 h 27"/>
                  <a:gd name="T12" fmla="*/ 1 w 80"/>
                  <a:gd name="T13" fmla="*/ 1 h 27"/>
                  <a:gd name="T14" fmla="*/ 1 w 80"/>
                  <a:gd name="T15" fmla="*/ 1 h 27"/>
                  <a:gd name="T16" fmla="*/ 0 w 80"/>
                  <a:gd name="T17" fmla="*/ 1 h 27"/>
                  <a:gd name="T18" fmla="*/ 1 w 80"/>
                  <a:gd name="T19" fmla="*/ 0 h 27"/>
                  <a:gd name="T20" fmla="*/ 1 w 80"/>
                  <a:gd name="T21" fmla="*/ 0 h 27"/>
                  <a:gd name="T22" fmla="*/ 1 w 80"/>
                  <a:gd name="T23" fmla="*/ 1 h 27"/>
                  <a:gd name="T24" fmla="*/ 1 w 80"/>
                  <a:gd name="T25" fmla="*/ 1 h 27"/>
                  <a:gd name="T26" fmla="*/ 1 w 80"/>
                  <a:gd name="T27" fmla="*/ 1 h 27"/>
                  <a:gd name="T28" fmla="*/ 1 w 80"/>
                  <a:gd name="T29" fmla="*/ 1 h 27"/>
                  <a:gd name="T30" fmla="*/ 1 w 80"/>
                  <a:gd name="T31" fmla="*/ 1 h 27"/>
                  <a:gd name="T32" fmla="*/ 1 w 80"/>
                  <a:gd name="T33" fmla="*/ 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7"/>
                  <a:gd name="T53" fmla="*/ 80 w 8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1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0 w 81"/>
                  <a:gd name="T1" fmla="*/ 1 h 26"/>
                  <a:gd name="T2" fmla="*/ 0 w 81"/>
                  <a:gd name="T3" fmla="*/ 1 h 26"/>
                  <a:gd name="T4" fmla="*/ 0 w 81"/>
                  <a:gd name="T5" fmla="*/ 1 h 26"/>
                  <a:gd name="T6" fmla="*/ 0 w 81"/>
                  <a:gd name="T7" fmla="*/ 1 h 26"/>
                  <a:gd name="T8" fmla="*/ 0 w 81"/>
                  <a:gd name="T9" fmla="*/ 1 h 26"/>
                  <a:gd name="T10" fmla="*/ 0 w 81"/>
                  <a:gd name="T11" fmla="*/ 1 h 26"/>
                  <a:gd name="T12" fmla="*/ 0 w 81"/>
                  <a:gd name="T13" fmla="*/ 1 h 26"/>
                  <a:gd name="T14" fmla="*/ 0 w 81"/>
                  <a:gd name="T15" fmla="*/ 1 h 26"/>
                  <a:gd name="T16" fmla="*/ 0 w 81"/>
                  <a:gd name="T17" fmla="*/ 1 h 26"/>
                  <a:gd name="T18" fmla="*/ 0 w 81"/>
                  <a:gd name="T19" fmla="*/ 0 h 26"/>
                  <a:gd name="T20" fmla="*/ 0 w 81"/>
                  <a:gd name="T21" fmla="*/ 0 h 26"/>
                  <a:gd name="T22" fmla="*/ 0 w 81"/>
                  <a:gd name="T23" fmla="*/ 1 h 26"/>
                  <a:gd name="T24" fmla="*/ 0 w 81"/>
                  <a:gd name="T25" fmla="*/ 1 h 26"/>
                  <a:gd name="T26" fmla="*/ 0 w 81"/>
                  <a:gd name="T27" fmla="*/ 1 h 26"/>
                  <a:gd name="T28" fmla="*/ 0 w 81"/>
                  <a:gd name="T29" fmla="*/ 1 h 26"/>
                  <a:gd name="T30" fmla="*/ 0 w 81"/>
                  <a:gd name="T31" fmla="*/ 1 h 26"/>
                  <a:gd name="T32" fmla="*/ 0 w 81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6"/>
                  <a:gd name="T53" fmla="*/ 81 w 8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2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0 w 390"/>
                  <a:gd name="T1" fmla="*/ 1 h 107"/>
                  <a:gd name="T2" fmla="*/ 0 w 390"/>
                  <a:gd name="T3" fmla="*/ 1 h 107"/>
                  <a:gd name="T4" fmla="*/ 0 w 390"/>
                  <a:gd name="T5" fmla="*/ 1 h 107"/>
                  <a:gd name="T6" fmla="*/ 0 w 390"/>
                  <a:gd name="T7" fmla="*/ 1 h 107"/>
                  <a:gd name="T8" fmla="*/ 0 w 390"/>
                  <a:gd name="T9" fmla="*/ 1 h 107"/>
                  <a:gd name="T10" fmla="*/ 0 w 390"/>
                  <a:gd name="T11" fmla="*/ 1 h 107"/>
                  <a:gd name="T12" fmla="*/ 0 w 390"/>
                  <a:gd name="T13" fmla="*/ 1 h 107"/>
                  <a:gd name="T14" fmla="*/ 0 w 390"/>
                  <a:gd name="T15" fmla="*/ 1 h 107"/>
                  <a:gd name="T16" fmla="*/ 0 w 390"/>
                  <a:gd name="T17" fmla="*/ 1 h 107"/>
                  <a:gd name="T18" fmla="*/ 0 w 390"/>
                  <a:gd name="T19" fmla="*/ 1 h 107"/>
                  <a:gd name="T20" fmla="*/ 0 w 390"/>
                  <a:gd name="T21" fmla="*/ 1 h 107"/>
                  <a:gd name="T22" fmla="*/ 0 w 390"/>
                  <a:gd name="T23" fmla="*/ 1 h 107"/>
                  <a:gd name="T24" fmla="*/ 0 w 390"/>
                  <a:gd name="T25" fmla="*/ 1 h 107"/>
                  <a:gd name="T26" fmla="*/ 0 w 390"/>
                  <a:gd name="T27" fmla="*/ 1 h 107"/>
                  <a:gd name="T28" fmla="*/ 0 w 390"/>
                  <a:gd name="T29" fmla="*/ 1 h 107"/>
                  <a:gd name="T30" fmla="*/ 0 w 390"/>
                  <a:gd name="T31" fmla="*/ 1 h 107"/>
                  <a:gd name="T32" fmla="*/ 0 w 390"/>
                  <a:gd name="T33" fmla="*/ 1 h 107"/>
                  <a:gd name="T34" fmla="*/ 0 w 390"/>
                  <a:gd name="T35" fmla="*/ 1 h 107"/>
                  <a:gd name="T36" fmla="*/ 0 w 390"/>
                  <a:gd name="T37" fmla="*/ 1 h 107"/>
                  <a:gd name="T38" fmla="*/ 0 w 390"/>
                  <a:gd name="T39" fmla="*/ 1 h 107"/>
                  <a:gd name="T40" fmla="*/ 0 w 390"/>
                  <a:gd name="T41" fmla="*/ 1 h 107"/>
                  <a:gd name="T42" fmla="*/ 0 w 390"/>
                  <a:gd name="T43" fmla="*/ 1 h 107"/>
                  <a:gd name="T44" fmla="*/ 0 w 390"/>
                  <a:gd name="T45" fmla="*/ 1 h 107"/>
                  <a:gd name="T46" fmla="*/ 0 w 390"/>
                  <a:gd name="T47" fmla="*/ 0 h 107"/>
                  <a:gd name="T48" fmla="*/ 0 w 390"/>
                  <a:gd name="T49" fmla="*/ 0 h 107"/>
                  <a:gd name="T50" fmla="*/ 0 w 390"/>
                  <a:gd name="T51" fmla="*/ 0 h 107"/>
                  <a:gd name="T52" fmla="*/ 0 w 390"/>
                  <a:gd name="T53" fmla="*/ 1 h 107"/>
                  <a:gd name="T54" fmla="*/ 0 w 390"/>
                  <a:gd name="T55" fmla="*/ 1 h 107"/>
                  <a:gd name="T56" fmla="*/ 0 w 390"/>
                  <a:gd name="T57" fmla="*/ 1 h 107"/>
                  <a:gd name="T58" fmla="*/ 0 w 390"/>
                  <a:gd name="T59" fmla="*/ 1 h 107"/>
                  <a:gd name="T60" fmla="*/ 0 w 390"/>
                  <a:gd name="T61" fmla="*/ 1 h 107"/>
                  <a:gd name="T62" fmla="*/ 0 w 390"/>
                  <a:gd name="T63" fmla="*/ 1 h 107"/>
                  <a:gd name="T64" fmla="*/ 0 w 390"/>
                  <a:gd name="T65" fmla="*/ 1 h 107"/>
                  <a:gd name="T66" fmla="*/ 0 w 390"/>
                  <a:gd name="T67" fmla="*/ 1 h 107"/>
                  <a:gd name="T68" fmla="*/ 0 w 390"/>
                  <a:gd name="T69" fmla="*/ 1 h 107"/>
                  <a:gd name="T70" fmla="*/ 0 w 390"/>
                  <a:gd name="T71" fmla="*/ 1 h 107"/>
                  <a:gd name="T72" fmla="*/ 0 w 390"/>
                  <a:gd name="T73" fmla="*/ 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0"/>
                  <a:gd name="T112" fmla="*/ 0 h 107"/>
                  <a:gd name="T113" fmla="*/ 390 w 390"/>
                  <a:gd name="T114" fmla="*/ 107 h 1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3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 w 59"/>
                  <a:gd name="T1" fmla="*/ 0 h 55"/>
                  <a:gd name="T2" fmla="*/ 1 w 59"/>
                  <a:gd name="T3" fmla="*/ 0 h 55"/>
                  <a:gd name="T4" fmla="*/ 1 w 59"/>
                  <a:gd name="T5" fmla="*/ 0 h 55"/>
                  <a:gd name="T6" fmla="*/ 1 w 59"/>
                  <a:gd name="T7" fmla="*/ 0 h 55"/>
                  <a:gd name="T8" fmla="*/ 1 w 59"/>
                  <a:gd name="T9" fmla="*/ 0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0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1 w 59"/>
                  <a:gd name="T23" fmla="*/ 0 h 55"/>
                  <a:gd name="T24" fmla="*/ 1 w 59"/>
                  <a:gd name="T25" fmla="*/ 0 h 55"/>
                  <a:gd name="T26" fmla="*/ 1 w 59"/>
                  <a:gd name="T27" fmla="*/ 0 h 55"/>
                  <a:gd name="T28" fmla="*/ 1 w 59"/>
                  <a:gd name="T29" fmla="*/ 0 h 55"/>
                  <a:gd name="T30" fmla="*/ 1 w 59"/>
                  <a:gd name="T31" fmla="*/ 0 h 55"/>
                  <a:gd name="T32" fmla="*/ 1 w 5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5"/>
                  <a:gd name="T53" fmla="*/ 59 w 5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4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 w 78"/>
                  <a:gd name="T1" fmla="*/ 1 h 62"/>
                  <a:gd name="T2" fmla="*/ 1 w 78"/>
                  <a:gd name="T3" fmla="*/ 1 h 62"/>
                  <a:gd name="T4" fmla="*/ 1 w 78"/>
                  <a:gd name="T5" fmla="*/ 1 h 62"/>
                  <a:gd name="T6" fmla="*/ 1 w 78"/>
                  <a:gd name="T7" fmla="*/ 1 h 62"/>
                  <a:gd name="T8" fmla="*/ 1 w 78"/>
                  <a:gd name="T9" fmla="*/ 1 h 62"/>
                  <a:gd name="T10" fmla="*/ 1 w 78"/>
                  <a:gd name="T11" fmla="*/ 1 h 62"/>
                  <a:gd name="T12" fmla="*/ 1 w 78"/>
                  <a:gd name="T13" fmla="*/ 1 h 62"/>
                  <a:gd name="T14" fmla="*/ 1 w 78"/>
                  <a:gd name="T15" fmla="*/ 1 h 62"/>
                  <a:gd name="T16" fmla="*/ 0 w 78"/>
                  <a:gd name="T17" fmla="*/ 0 h 62"/>
                  <a:gd name="T18" fmla="*/ 1 w 78"/>
                  <a:gd name="T19" fmla="*/ 1 h 62"/>
                  <a:gd name="T20" fmla="*/ 1 w 78"/>
                  <a:gd name="T21" fmla="*/ 1 h 62"/>
                  <a:gd name="T22" fmla="*/ 1 w 78"/>
                  <a:gd name="T23" fmla="*/ 1 h 62"/>
                  <a:gd name="T24" fmla="*/ 1 w 78"/>
                  <a:gd name="T25" fmla="*/ 1 h 62"/>
                  <a:gd name="T26" fmla="*/ 1 w 78"/>
                  <a:gd name="T27" fmla="*/ 1 h 62"/>
                  <a:gd name="T28" fmla="*/ 1 w 78"/>
                  <a:gd name="T29" fmla="*/ 1 h 62"/>
                  <a:gd name="T30" fmla="*/ 1 w 78"/>
                  <a:gd name="T31" fmla="*/ 1 h 62"/>
                  <a:gd name="T32" fmla="*/ 1 w 78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2"/>
                  <a:gd name="T53" fmla="*/ 78 w 7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5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 w 68"/>
                  <a:gd name="T1" fmla="*/ 1 h 72"/>
                  <a:gd name="T2" fmla="*/ 1 w 68"/>
                  <a:gd name="T3" fmla="*/ 1 h 72"/>
                  <a:gd name="T4" fmla="*/ 1 w 68"/>
                  <a:gd name="T5" fmla="*/ 1 h 72"/>
                  <a:gd name="T6" fmla="*/ 1 w 68"/>
                  <a:gd name="T7" fmla="*/ 1 h 72"/>
                  <a:gd name="T8" fmla="*/ 1 w 68"/>
                  <a:gd name="T9" fmla="*/ 1 h 72"/>
                  <a:gd name="T10" fmla="*/ 1 w 68"/>
                  <a:gd name="T11" fmla="*/ 1 h 72"/>
                  <a:gd name="T12" fmla="*/ 1 w 68"/>
                  <a:gd name="T13" fmla="*/ 1 h 72"/>
                  <a:gd name="T14" fmla="*/ 1 w 68"/>
                  <a:gd name="T15" fmla="*/ 1 h 72"/>
                  <a:gd name="T16" fmla="*/ 0 w 68"/>
                  <a:gd name="T17" fmla="*/ 0 h 72"/>
                  <a:gd name="T18" fmla="*/ 1 w 68"/>
                  <a:gd name="T19" fmla="*/ 1 h 72"/>
                  <a:gd name="T20" fmla="*/ 1 w 68"/>
                  <a:gd name="T21" fmla="*/ 1 h 72"/>
                  <a:gd name="T22" fmla="*/ 1 w 68"/>
                  <a:gd name="T23" fmla="*/ 1 h 72"/>
                  <a:gd name="T24" fmla="*/ 1 w 68"/>
                  <a:gd name="T25" fmla="*/ 1 h 72"/>
                  <a:gd name="T26" fmla="*/ 1 w 68"/>
                  <a:gd name="T27" fmla="*/ 1 h 72"/>
                  <a:gd name="T28" fmla="*/ 1 w 68"/>
                  <a:gd name="T29" fmla="*/ 1 h 72"/>
                  <a:gd name="T30" fmla="*/ 1 w 68"/>
                  <a:gd name="T31" fmla="*/ 1 h 72"/>
                  <a:gd name="T32" fmla="*/ 1 w 68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2"/>
                  <a:gd name="T53" fmla="*/ 68 w 68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6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0 w 60"/>
                  <a:gd name="T1" fmla="*/ 1 h 68"/>
                  <a:gd name="T2" fmla="*/ 0 w 60"/>
                  <a:gd name="T3" fmla="*/ 1 h 68"/>
                  <a:gd name="T4" fmla="*/ 0 w 60"/>
                  <a:gd name="T5" fmla="*/ 1 h 68"/>
                  <a:gd name="T6" fmla="*/ 0 w 60"/>
                  <a:gd name="T7" fmla="*/ 1 h 68"/>
                  <a:gd name="T8" fmla="*/ 0 w 60"/>
                  <a:gd name="T9" fmla="*/ 1 h 68"/>
                  <a:gd name="T10" fmla="*/ 0 w 60"/>
                  <a:gd name="T11" fmla="*/ 1 h 68"/>
                  <a:gd name="T12" fmla="*/ 0 w 60"/>
                  <a:gd name="T13" fmla="*/ 1 h 68"/>
                  <a:gd name="T14" fmla="*/ 0 w 60"/>
                  <a:gd name="T15" fmla="*/ 1 h 68"/>
                  <a:gd name="T16" fmla="*/ 0 w 60"/>
                  <a:gd name="T17" fmla="*/ 0 h 68"/>
                  <a:gd name="T18" fmla="*/ 0 w 60"/>
                  <a:gd name="T19" fmla="*/ 1 h 68"/>
                  <a:gd name="T20" fmla="*/ 0 w 60"/>
                  <a:gd name="T21" fmla="*/ 1 h 68"/>
                  <a:gd name="T22" fmla="*/ 0 w 60"/>
                  <a:gd name="T23" fmla="*/ 1 h 68"/>
                  <a:gd name="T24" fmla="*/ 0 w 60"/>
                  <a:gd name="T25" fmla="*/ 1 h 68"/>
                  <a:gd name="T26" fmla="*/ 0 w 60"/>
                  <a:gd name="T27" fmla="*/ 1 h 68"/>
                  <a:gd name="T28" fmla="*/ 0 w 60"/>
                  <a:gd name="T29" fmla="*/ 1 h 68"/>
                  <a:gd name="T30" fmla="*/ 0 w 60"/>
                  <a:gd name="T31" fmla="*/ 1 h 68"/>
                  <a:gd name="T32" fmla="*/ 0 w 60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8"/>
                  <a:gd name="T53" fmla="*/ 60 w 60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7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 w 42"/>
                  <a:gd name="T1" fmla="*/ 0 h 61"/>
                  <a:gd name="T2" fmla="*/ 1 w 42"/>
                  <a:gd name="T3" fmla="*/ 0 h 61"/>
                  <a:gd name="T4" fmla="*/ 1 w 42"/>
                  <a:gd name="T5" fmla="*/ 0 h 61"/>
                  <a:gd name="T6" fmla="*/ 1 w 42"/>
                  <a:gd name="T7" fmla="*/ 0 h 61"/>
                  <a:gd name="T8" fmla="*/ 1 w 42"/>
                  <a:gd name="T9" fmla="*/ 0 h 61"/>
                  <a:gd name="T10" fmla="*/ 1 w 42"/>
                  <a:gd name="T11" fmla="*/ 0 h 61"/>
                  <a:gd name="T12" fmla="*/ 1 w 42"/>
                  <a:gd name="T13" fmla="*/ 0 h 61"/>
                  <a:gd name="T14" fmla="*/ 1 w 42"/>
                  <a:gd name="T15" fmla="*/ 0 h 61"/>
                  <a:gd name="T16" fmla="*/ 0 w 42"/>
                  <a:gd name="T17" fmla="*/ 0 h 61"/>
                  <a:gd name="T18" fmla="*/ 1 w 42"/>
                  <a:gd name="T19" fmla="*/ 0 h 61"/>
                  <a:gd name="T20" fmla="*/ 1 w 42"/>
                  <a:gd name="T21" fmla="*/ 0 h 61"/>
                  <a:gd name="T22" fmla="*/ 1 w 42"/>
                  <a:gd name="T23" fmla="*/ 0 h 61"/>
                  <a:gd name="T24" fmla="*/ 1 w 42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1"/>
                  <a:gd name="T41" fmla="*/ 42 w 42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8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1 w 34"/>
                  <a:gd name="T1" fmla="*/ 1 h 46"/>
                  <a:gd name="T2" fmla="*/ 1 w 34"/>
                  <a:gd name="T3" fmla="*/ 1 h 46"/>
                  <a:gd name="T4" fmla="*/ 1 w 34"/>
                  <a:gd name="T5" fmla="*/ 1 h 46"/>
                  <a:gd name="T6" fmla="*/ 1 w 34"/>
                  <a:gd name="T7" fmla="*/ 1 h 46"/>
                  <a:gd name="T8" fmla="*/ 0 w 34"/>
                  <a:gd name="T9" fmla="*/ 0 h 46"/>
                  <a:gd name="T10" fmla="*/ 1 w 34"/>
                  <a:gd name="T11" fmla="*/ 1 h 46"/>
                  <a:gd name="T12" fmla="*/ 1 w 34"/>
                  <a:gd name="T13" fmla="*/ 1 h 46"/>
                  <a:gd name="T14" fmla="*/ 1 w 34"/>
                  <a:gd name="T15" fmla="*/ 1 h 46"/>
                  <a:gd name="T16" fmla="*/ 1 w 3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6"/>
                  <a:gd name="T29" fmla="*/ 34 w 3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0 w 25"/>
                  <a:gd name="T1" fmla="*/ 1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0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1 h 32"/>
                  <a:gd name="T16" fmla="*/ 0 w 25"/>
                  <a:gd name="T17" fmla="*/ 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2"/>
                  <a:gd name="T29" fmla="*/ 25 w 2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50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0"/>
                  <a:gd name="T53" fmla="*/ 69 w 69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51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0 w 54"/>
                  <a:gd name="T1" fmla="*/ 1 h 47"/>
                  <a:gd name="T2" fmla="*/ 0 w 54"/>
                  <a:gd name="T3" fmla="*/ 1 h 47"/>
                  <a:gd name="T4" fmla="*/ 0 w 54"/>
                  <a:gd name="T5" fmla="*/ 1 h 47"/>
                  <a:gd name="T6" fmla="*/ 0 w 54"/>
                  <a:gd name="T7" fmla="*/ 1 h 47"/>
                  <a:gd name="T8" fmla="*/ 0 w 54"/>
                  <a:gd name="T9" fmla="*/ 1 h 47"/>
                  <a:gd name="T10" fmla="*/ 0 w 54"/>
                  <a:gd name="T11" fmla="*/ 1 h 47"/>
                  <a:gd name="T12" fmla="*/ 0 w 54"/>
                  <a:gd name="T13" fmla="*/ 1 h 47"/>
                  <a:gd name="T14" fmla="*/ 0 w 54"/>
                  <a:gd name="T15" fmla="*/ 1 h 47"/>
                  <a:gd name="T16" fmla="*/ 0 w 54"/>
                  <a:gd name="T17" fmla="*/ 0 h 47"/>
                  <a:gd name="T18" fmla="*/ 0 w 54"/>
                  <a:gd name="T19" fmla="*/ 1 h 47"/>
                  <a:gd name="T20" fmla="*/ 0 w 54"/>
                  <a:gd name="T21" fmla="*/ 1 h 47"/>
                  <a:gd name="T22" fmla="*/ 0 w 54"/>
                  <a:gd name="T23" fmla="*/ 1 h 47"/>
                  <a:gd name="T24" fmla="*/ 0 w 54"/>
                  <a:gd name="T25" fmla="*/ 1 h 47"/>
                  <a:gd name="T26" fmla="*/ 0 w 54"/>
                  <a:gd name="T27" fmla="*/ 1 h 47"/>
                  <a:gd name="T28" fmla="*/ 0 w 54"/>
                  <a:gd name="T29" fmla="*/ 1 h 47"/>
                  <a:gd name="T30" fmla="*/ 0 w 54"/>
                  <a:gd name="T31" fmla="*/ 1 h 47"/>
                  <a:gd name="T32" fmla="*/ 0 w 54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52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 w 59"/>
                  <a:gd name="T1" fmla="*/ 0 h 66"/>
                  <a:gd name="T2" fmla="*/ 1 w 59"/>
                  <a:gd name="T3" fmla="*/ 0 h 66"/>
                  <a:gd name="T4" fmla="*/ 1 w 59"/>
                  <a:gd name="T5" fmla="*/ 0 h 66"/>
                  <a:gd name="T6" fmla="*/ 1 w 59"/>
                  <a:gd name="T7" fmla="*/ 0 h 66"/>
                  <a:gd name="T8" fmla="*/ 1 w 59"/>
                  <a:gd name="T9" fmla="*/ 0 h 66"/>
                  <a:gd name="T10" fmla="*/ 1 w 59"/>
                  <a:gd name="T11" fmla="*/ 0 h 66"/>
                  <a:gd name="T12" fmla="*/ 1 w 59"/>
                  <a:gd name="T13" fmla="*/ 0 h 66"/>
                  <a:gd name="T14" fmla="*/ 1 w 59"/>
                  <a:gd name="T15" fmla="*/ 0 h 66"/>
                  <a:gd name="T16" fmla="*/ 0 w 59"/>
                  <a:gd name="T17" fmla="*/ 0 h 66"/>
                  <a:gd name="T18" fmla="*/ 1 w 59"/>
                  <a:gd name="T19" fmla="*/ 0 h 66"/>
                  <a:gd name="T20" fmla="*/ 1 w 59"/>
                  <a:gd name="T21" fmla="*/ 0 h 66"/>
                  <a:gd name="T22" fmla="*/ 1 w 59"/>
                  <a:gd name="T23" fmla="*/ 0 h 66"/>
                  <a:gd name="T24" fmla="*/ 1 w 59"/>
                  <a:gd name="T25" fmla="*/ 0 h 66"/>
                  <a:gd name="T26" fmla="*/ 1 w 59"/>
                  <a:gd name="T27" fmla="*/ 0 h 66"/>
                  <a:gd name="T28" fmla="*/ 1 w 59"/>
                  <a:gd name="T29" fmla="*/ 0 h 66"/>
                  <a:gd name="T30" fmla="*/ 1 w 59"/>
                  <a:gd name="T31" fmla="*/ 0 h 66"/>
                  <a:gd name="T32" fmla="*/ 1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53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 w 44"/>
                  <a:gd name="T1" fmla="*/ 0 h 55"/>
                  <a:gd name="T2" fmla="*/ 1 w 44"/>
                  <a:gd name="T3" fmla="*/ 0 h 55"/>
                  <a:gd name="T4" fmla="*/ 1 w 44"/>
                  <a:gd name="T5" fmla="*/ 0 h 55"/>
                  <a:gd name="T6" fmla="*/ 1 w 44"/>
                  <a:gd name="T7" fmla="*/ 0 h 55"/>
                  <a:gd name="T8" fmla="*/ 1 w 44"/>
                  <a:gd name="T9" fmla="*/ 0 h 55"/>
                  <a:gd name="T10" fmla="*/ 1 w 44"/>
                  <a:gd name="T11" fmla="*/ 0 h 55"/>
                  <a:gd name="T12" fmla="*/ 1 w 44"/>
                  <a:gd name="T13" fmla="*/ 0 h 55"/>
                  <a:gd name="T14" fmla="*/ 1 w 44"/>
                  <a:gd name="T15" fmla="*/ 0 h 55"/>
                  <a:gd name="T16" fmla="*/ 0 w 44"/>
                  <a:gd name="T17" fmla="*/ 0 h 55"/>
                  <a:gd name="T18" fmla="*/ 1 w 44"/>
                  <a:gd name="T19" fmla="*/ 0 h 55"/>
                  <a:gd name="T20" fmla="*/ 1 w 44"/>
                  <a:gd name="T21" fmla="*/ 0 h 55"/>
                  <a:gd name="T22" fmla="*/ 1 w 44"/>
                  <a:gd name="T23" fmla="*/ 0 h 55"/>
                  <a:gd name="T24" fmla="*/ 1 w 44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5"/>
                  <a:gd name="T41" fmla="*/ 44 w 44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54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0 h 10"/>
                  <a:gd name="T2" fmla="*/ 0 w 60"/>
                  <a:gd name="T3" fmla="*/ 0 h 10"/>
                  <a:gd name="T4" fmla="*/ 0 w 60"/>
                  <a:gd name="T5" fmla="*/ 0 h 10"/>
                  <a:gd name="T6" fmla="*/ 0 w 60"/>
                  <a:gd name="T7" fmla="*/ 0 h 10"/>
                  <a:gd name="T8" fmla="*/ 0 w 60"/>
                  <a:gd name="T9" fmla="*/ 0 h 10"/>
                  <a:gd name="T10" fmla="*/ 0 w 60"/>
                  <a:gd name="T11" fmla="*/ 0 h 10"/>
                  <a:gd name="T12" fmla="*/ 0 w 60"/>
                  <a:gd name="T13" fmla="*/ 0 h 10"/>
                  <a:gd name="T14" fmla="*/ 0 w 60"/>
                  <a:gd name="T15" fmla="*/ 0 h 10"/>
                  <a:gd name="T16" fmla="*/ 0 w 60"/>
                  <a:gd name="T17" fmla="*/ 0 h 10"/>
                  <a:gd name="T18" fmla="*/ 0 w 60"/>
                  <a:gd name="T19" fmla="*/ 0 h 10"/>
                  <a:gd name="T20" fmla="*/ 0 w 60"/>
                  <a:gd name="T21" fmla="*/ 0 h 10"/>
                  <a:gd name="T22" fmla="*/ 0 w 60"/>
                  <a:gd name="T23" fmla="*/ 0 h 10"/>
                  <a:gd name="T24" fmla="*/ 0 w 60"/>
                  <a:gd name="T25" fmla="*/ 0 h 10"/>
                  <a:gd name="T26" fmla="*/ 0 w 60"/>
                  <a:gd name="T27" fmla="*/ 0 h 10"/>
                  <a:gd name="T28" fmla="*/ 0 w 60"/>
                  <a:gd name="T29" fmla="*/ 0 h 10"/>
                  <a:gd name="T30" fmla="*/ 0 w 60"/>
                  <a:gd name="T31" fmla="*/ 0 h 10"/>
                  <a:gd name="T32" fmla="*/ 0 w 6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0"/>
                  <a:gd name="T53" fmla="*/ 60 w 6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55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 h 72"/>
                  <a:gd name="T2" fmla="*/ 1 w 80"/>
                  <a:gd name="T3" fmla="*/ 1 h 72"/>
                  <a:gd name="T4" fmla="*/ 1 w 80"/>
                  <a:gd name="T5" fmla="*/ 1 h 72"/>
                  <a:gd name="T6" fmla="*/ 1 w 80"/>
                  <a:gd name="T7" fmla="*/ 1 h 72"/>
                  <a:gd name="T8" fmla="*/ 1 w 80"/>
                  <a:gd name="T9" fmla="*/ 1 h 72"/>
                  <a:gd name="T10" fmla="*/ 1 w 80"/>
                  <a:gd name="T11" fmla="*/ 1 h 72"/>
                  <a:gd name="T12" fmla="*/ 1 w 80"/>
                  <a:gd name="T13" fmla="*/ 1 h 72"/>
                  <a:gd name="T14" fmla="*/ 1 w 80"/>
                  <a:gd name="T15" fmla="*/ 1 h 72"/>
                  <a:gd name="T16" fmla="*/ 1 w 80"/>
                  <a:gd name="T17" fmla="*/ 0 h 72"/>
                  <a:gd name="T18" fmla="*/ 1 w 80"/>
                  <a:gd name="T19" fmla="*/ 0 h 72"/>
                  <a:gd name="T20" fmla="*/ 1 w 80"/>
                  <a:gd name="T21" fmla="*/ 1 h 72"/>
                  <a:gd name="T22" fmla="*/ 1 w 80"/>
                  <a:gd name="T23" fmla="*/ 1 h 72"/>
                  <a:gd name="T24" fmla="*/ 1 w 80"/>
                  <a:gd name="T25" fmla="*/ 1 h 72"/>
                  <a:gd name="T26" fmla="*/ 1 w 80"/>
                  <a:gd name="T27" fmla="*/ 1 h 72"/>
                  <a:gd name="T28" fmla="*/ 1 w 80"/>
                  <a:gd name="T29" fmla="*/ 1 h 72"/>
                  <a:gd name="T30" fmla="*/ 1 w 80"/>
                  <a:gd name="T31" fmla="*/ 1 h 72"/>
                  <a:gd name="T32" fmla="*/ 0 w 8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72"/>
                  <a:gd name="T53" fmla="*/ 80 w 8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56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0 h 75"/>
                  <a:gd name="T2" fmla="*/ 1 w 72"/>
                  <a:gd name="T3" fmla="*/ 0 h 75"/>
                  <a:gd name="T4" fmla="*/ 1 w 72"/>
                  <a:gd name="T5" fmla="*/ 0 h 75"/>
                  <a:gd name="T6" fmla="*/ 1 w 72"/>
                  <a:gd name="T7" fmla="*/ 0 h 75"/>
                  <a:gd name="T8" fmla="*/ 1 w 72"/>
                  <a:gd name="T9" fmla="*/ 0 h 75"/>
                  <a:gd name="T10" fmla="*/ 1 w 72"/>
                  <a:gd name="T11" fmla="*/ 0 h 75"/>
                  <a:gd name="T12" fmla="*/ 1 w 72"/>
                  <a:gd name="T13" fmla="*/ 0 h 75"/>
                  <a:gd name="T14" fmla="*/ 1 w 72"/>
                  <a:gd name="T15" fmla="*/ 0 h 75"/>
                  <a:gd name="T16" fmla="*/ 1 w 72"/>
                  <a:gd name="T17" fmla="*/ 0 h 75"/>
                  <a:gd name="T18" fmla="*/ 1 w 72"/>
                  <a:gd name="T19" fmla="*/ 0 h 75"/>
                  <a:gd name="T20" fmla="*/ 1 w 72"/>
                  <a:gd name="T21" fmla="*/ 0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0 w 72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5"/>
                  <a:gd name="T53" fmla="*/ 72 w 72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57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1 h 80"/>
                  <a:gd name="T2" fmla="*/ 1 w 62"/>
                  <a:gd name="T3" fmla="*/ 1 h 80"/>
                  <a:gd name="T4" fmla="*/ 1 w 62"/>
                  <a:gd name="T5" fmla="*/ 1 h 80"/>
                  <a:gd name="T6" fmla="*/ 1 w 62"/>
                  <a:gd name="T7" fmla="*/ 1 h 80"/>
                  <a:gd name="T8" fmla="*/ 1 w 62"/>
                  <a:gd name="T9" fmla="*/ 1 h 80"/>
                  <a:gd name="T10" fmla="*/ 1 w 62"/>
                  <a:gd name="T11" fmla="*/ 1 h 80"/>
                  <a:gd name="T12" fmla="*/ 1 w 62"/>
                  <a:gd name="T13" fmla="*/ 1 h 80"/>
                  <a:gd name="T14" fmla="*/ 1 w 62"/>
                  <a:gd name="T15" fmla="*/ 1 h 80"/>
                  <a:gd name="T16" fmla="*/ 1 w 62"/>
                  <a:gd name="T17" fmla="*/ 0 h 80"/>
                  <a:gd name="T18" fmla="*/ 1 w 62"/>
                  <a:gd name="T19" fmla="*/ 1 h 80"/>
                  <a:gd name="T20" fmla="*/ 1 w 62"/>
                  <a:gd name="T21" fmla="*/ 1 h 80"/>
                  <a:gd name="T22" fmla="*/ 1 w 62"/>
                  <a:gd name="T23" fmla="*/ 1 h 80"/>
                  <a:gd name="T24" fmla="*/ 1 w 62"/>
                  <a:gd name="T25" fmla="*/ 1 h 80"/>
                  <a:gd name="T26" fmla="*/ 1 w 62"/>
                  <a:gd name="T27" fmla="*/ 1 h 80"/>
                  <a:gd name="T28" fmla="*/ 1 w 62"/>
                  <a:gd name="T29" fmla="*/ 1 h 80"/>
                  <a:gd name="T30" fmla="*/ 1 w 62"/>
                  <a:gd name="T31" fmla="*/ 1 h 80"/>
                  <a:gd name="T32" fmla="*/ 0 w 62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80"/>
                  <a:gd name="T53" fmla="*/ 62 w 6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58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 h 73"/>
                  <a:gd name="T2" fmla="*/ 1 w 48"/>
                  <a:gd name="T3" fmla="*/ 1 h 73"/>
                  <a:gd name="T4" fmla="*/ 1 w 48"/>
                  <a:gd name="T5" fmla="*/ 1 h 73"/>
                  <a:gd name="T6" fmla="*/ 1 w 48"/>
                  <a:gd name="T7" fmla="*/ 1 h 73"/>
                  <a:gd name="T8" fmla="*/ 1 w 48"/>
                  <a:gd name="T9" fmla="*/ 1 h 73"/>
                  <a:gd name="T10" fmla="*/ 1 w 48"/>
                  <a:gd name="T11" fmla="*/ 1 h 73"/>
                  <a:gd name="T12" fmla="*/ 1 w 48"/>
                  <a:gd name="T13" fmla="*/ 1 h 73"/>
                  <a:gd name="T14" fmla="*/ 1 w 48"/>
                  <a:gd name="T15" fmla="*/ 1 h 73"/>
                  <a:gd name="T16" fmla="*/ 1 w 48"/>
                  <a:gd name="T17" fmla="*/ 0 h 73"/>
                  <a:gd name="T18" fmla="*/ 1 w 48"/>
                  <a:gd name="T19" fmla="*/ 1 h 73"/>
                  <a:gd name="T20" fmla="*/ 1 w 48"/>
                  <a:gd name="T21" fmla="*/ 1 h 73"/>
                  <a:gd name="T22" fmla="*/ 1 w 48"/>
                  <a:gd name="T23" fmla="*/ 1 h 73"/>
                  <a:gd name="T24" fmla="*/ 0 w 48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73"/>
                  <a:gd name="T41" fmla="*/ 48 w 48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59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 h 70"/>
                  <a:gd name="T2" fmla="*/ 1 w 42"/>
                  <a:gd name="T3" fmla="*/ 1 h 70"/>
                  <a:gd name="T4" fmla="*/ 1 w 42"/>
                  <a:gd name="T5" fmla="*/ 1 h 70"/>
                  <a:gd name="T6" fmla="*/ 1 w 42"/>
                  <a:gd name="T7" fmla="*/ 1 h 70"/>
                  <a:gd name="T8" fmla="*/ 1 w 42"/>
                  <a:gd name="T9" fmla="*/ 1 h 70"/>
                  <a:gd name="T10" fmla="*/ 1 w 42"/>
                  <a:gd name="T11" fmla="*/ 1 h 70"/>
                  <a:gd name="T12" fmla="*/ 1 w 42"/>
                  <a:gd name="T13" fmla="*/ 1 h 70"/>
                  <a:gd name="T14" fmla="*/ 1 w 42"/>
                  <a:gd name="T15" fmla="*/ 0 h 70"/>
                  <a:gd name="T16" fmla="*/ 1 w 42"/>
                  <a:gd name="T17" fmla="*/ 0 h 70"/>
                  <a:gd name="T18" fmla="*/ 1 w 42"/>
                  <a:gd name="T19" fmla="*/ 1 h 70"/>
                  <a:gd name="T20" fmla="*/ 1 w 42"/>
                  <a:gd name="T21" fmla="*/ 1 h 70"/>
                  <a:gd name="T22" fmla="*/ 1 w 42"/>
                  <a:gd name="T23" fmla="*/ 1 h 70"/>
                  <a:gd name="T24" fmla="*/ 0 w 42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60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0 h 62"/>
                  <a:gd name="T2" fmla="*/ 1 w 21"/>
                  <a:gd name="T3" fmla="*/ 0 h 62"/>
                  <a:gd name="T4" fmla="*/ 1 w 21"/>
                  <a:gd name="T5" fmla="*/ 0 h 62"/>
                  <a:gd name="T6" fmla="*/ 1 w 21"/>
                  <a:gd name="T7" fmla="*/ 0 h 62"/>
                  <a:gd name="T8" fmla="*/ 1 w 21"/>
                  <a:gd name="T9" fmla="*/ 0 h 62"/>
                  <a:gd name="T10" fmla="*/ 1 w 21"/>
                  <a:gd name="T11" fmla="*/ 0 h 62"/>
                  <a:gd name="T12" fmla="*/ 1 w 21"/>
                  <a:gd name="T13" fmla="*/ 0 h 62"/>
                  <a:gd name="T14" fmla="*/ 1 w 21"/>
                  <a:gd name="T15" fmla="*/ 0 h 62"/>
                  <a:gd name="T16" fmla="*/ 0 w 21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2"/>
                  <a:gd name="T29" fmla="*/ 21 w 21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61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 h 54"/>
                  <a:gd name="T2" fmla="*/ 1 w 12"/>
                  <a:gd name="T3" fmla="*/ 1 h 54"/>
                  <a:gd name="T4" fmla="*/ 1 w 12"/>
                  <a:gd name="T5" fmla="*/ 1 h 54"/>
                  <a:gd name="T6" fmla="*/ 1 w 12"/>
                  <a:gd name="T7" fmla="*/ 1 h 54"/>
                  <a:gd name="T8" fmla="*/ 1 w 12"/>
                  <a:gd name="T9" fmla="*/ 0 h 54"/>
                  <a:gd name="T10" fmla="*/ 0 w 12"/>
                  <a:gd name="T11" fmla="*/ 1 h 54"/>
                  <a:gd name="T12" fmla="*/ 1 w 12"/>
                  <a:gd name="T13" fmla="*/ 1 h 54"/>
                  <a:gd name="T14" fmla="*/ 1 w 12"/>
                  <a:gd name="T15" fmla="*/ 1 h 54"/>
                  <a:gd name="T16" fmla="*/ 1 w 12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4"/>
                  <a:gd name="T29" fmla="*/ 12 w 1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62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 w 15"/>
                  <a:gd name="T1" fmla="*/ 1 h 52"/>
                  <a:gd name="T2" fmla="*/ 1 w 15"/>
                  <a:gd name="T3" fmla="*/ 1 h 52"/>
                  <a:gd name="T4" fmla="*/ 1 w 15"/>
                  <a:gd name="T5" fmla="*/ 1 h 52"/>
                  <a:gd name="T6" fmla="*/ 1 w 15"/>
                  <a:gd name="T7" fmla="*/ 1 h 52"/>
                  <a:gd name="T8" fmla="*/ 1 w 15"/>
                  <a:gd name="T9" fmla="*/ 0 h 52"/>
                  <a:gd name="T10" fmla="*/ 0 w 15"/>
                  <a:gd name="T11" fmla="*/ 1 h 52"/>
                  <a:gd name="T12" fmla="*/ 1 w 15"/>
                  <a:gd name="T13" fmla="*/ 1 h 52"/>
                  <a:gd name="T14" fmla="*/ 1 w 15"/>
                  <a:gd name="T15" fmla="*/ 1 h 52"/>
                  <a:gd name="T16" fmla="*/ 1 w 1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2"/>
                  <a:gd name="T29" fmla="*/ 15 w 1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63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0 h 51"/>
                  <a:gd name="T2" fmla="*/ 0 w 15"/>
                  <a:gd name="T3" fmla="*/ 0 h 51"/>
                  <a:gd name="T4" fmla="*/ 0 w 15"/>
                  <a:gd name="T5" fmla="*/ 0 h 51"/>
                  <a:gd name="T6" fmla="*/ 0 w 15"/>
                  <a:gd name="T7" fmla="*/ 0 h 51"/>
                  <a:gd name="T8" fmla="*/ 0 w 15"/>
                  <a:gd name="T9" fmla="*/ 0 h 51"/>
                  <a:gd name="T10" fmla="*/ 0 w 15"/>
                  <a:gd name="T11" fmla="*/ 0 h 51"/>
                  <a:gd name="T12" fmla="*/ 0 w 15"/>
                  <a:gd name="T13" fmla="*/ 0 h 51"/>
                  <a:gd name="T14" fmla="*/ 0 w 15"/>
                  <a:gd name="T15" fmla="*/ 0 h 51"/>
                  <a:gd name="T16" fmla="*/ 0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1"/>
                  <a:gd name="T29" fmla="*/ 15 w 1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64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0 h 57"/>
                  <a:gd name="T4" fmla="*/ 0 w 14"/>
                  <a:gd name="T5" fmla="*/ 0 h 57"/>
                  <a:gd name="T6" fmla="*/ 0 w 14"/>
                  <a:gd name="T7" fmla="*/ 0 h 57"/>
                  <a:gd name="T8" fmla="*/ 0 w 14"/>
                  <a:gd name="T9" fmla="*/ 0 h 57"/>
                  <a:gd name="T10" fmla="*/ 0 w 14"/>
                  <a:gd name="T11" fmla="*/ 0 h 57"/>
                  <a:gd name="T12" fmla="*/ 0 w 14"/>
                  <a:gd name="T13" fmla="*/ 0 h 57"/>
                  <a:gd name="T14" fmla="*/ 0 w 14"/>
                  <a:gd name="T15" fmla="*/ 0 h 57"/>
                  <a:gd name="T16" fmla="*/ 0 w 1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7"/>
                  <a:gd name="T29" fmla="*/ 14 w 1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65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1 w 82"/>
                  <a:gd name="T1" fmla="*/ 0 h 60"/>
                  <a:gd name="T2" fmla="*/ 1 w 82"/>
                  <a:gd name="T3" fmla="*/ 1 h 60"/>
                  <a:gd name="T4" fmla="*/ 1 w 82"/>
                  <a:gd name="T5" fmla="*/ 1 h 60"/>
                  <a:gd name="T6" fmla="*/ 1 w 82"/>
                  <a:gd name="T7" fmla="*/ 1 h 60"/>
                  <a:gd name="T8" fmla="*/ 1 w 82"/>
                  <a:gd name="T9" fmla="*/ 1 h 60"/>
                  <a:gd name="T10" fmla="*/ 1 w 82"/>
                  <a:gd name="T11" fmla="*/ 1 h 60"/>
                  <a:gd name="T12" fmla="*/ 1 w 82"/>
                  <a:gd name="T13" fmla="*/ 1 h 60"/>
                  <a:gd name="T14" fmla="*/ 1 w 82"/>
                  <a:gd name="T15" fmla="*/ 1 h 60"/>
                  <a:gd name="T16" fmla="*/ 0 w 82"/>
                  <a:gd name="T17" fmla="*/ 1 h 60"/>
                  <a:gd name="T18" fmla="*/ 1 w 82"/>
                  <a:gd name="T19" fmla="*/ 1 h 60"/>
                  <a:gd name="T20" fmla="*/ 1 w 82"/>
                  <a:gd name="T21" fmla="*/ 1 h 60"/>
                  <a:gd name="T22" fmla="*/ 1 w 82"/>
                  <a:gd name="T23" fmla="*/ 1 h 60"/>
                  <a:gd name="T24" fmla="*/ 1 w 82"/>
                  <a:gd name="T25" fmla="*/ 1 h 60"/>
                  <a:gd name="T26" fmla="*/ 1 w 82"/>
                  <a:gd name="T27" fmla="*/ 1 h 60"/>
                  <a:gd name="T28" fmla="*/ 1 w 82"/>
                  <a:gd name="T29" fmla="*/ 1 h 60"/>
                  <a:gd name="T30" fmla="*/ 1 w 82"/>
                  <a:gd name="T31" fmla="*/ 1 h 60"/>
                  <a:gd name="T32" fmla="*/ 1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0"/>
                  <a:gd name="T53" fmla="*/ 82 w 8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66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 h 38"/>
                  <a:gd name="T2" fmla="*/ 0 w 61"/>
                  <a:gd name="T3" fmla="*/ 1 h 38"/>
                  <a:gd name="T4" fmla="*/ 0 w 61"/>
                  <a:gd name="T5" fmla="*/ 1 h 38"/>
                  <a:gd name="T6" fmla="*/ 0 w 61"/>
                  <a:gd name="T7" fmla="*/ 1 h 38"/>
                  <a:gd name="T8" fmla="*/ 0 w 61"/>
                  <a:gd name="T9" fmla="*/ 1 h 38"/>
                  <a:gd name="T10" fmla="*/ 0 w 61"/>
                  <a:gd name="T11" fmla="*/ 1 h 38"/>
                  <a:gd name="T12" fmla="*/ 0 w 61"/>
                  <a:gd name="T13" fmla="*/ 1 h 38"/>
                  <a:gd name="T14" fmla="*/ 0 w 61"/>
                  <a:gd name="T15" fmla="*/ 1 h 38"/>
                  <a:gd name="T16" fmla="*/ 0 w 61"/>
                  <a:gd name="T17" fmla="*/ 0 h 38"/>
                  <a:gd name="T18" fmla="*/ 0 w 61"/>
                  <a:gd name="T19" fmla="*/ 0 h 38"/>
                  <a:gd name="T20" fmla="*/ 0 w 61"/>
                  <a:gd name="T21" fmla="*/ 1 h 38"/>
                  <a:gd name="T22" fmla="*/ 0 w 61"/>
                  <a:gd name="T23" fmla="*/ 1 h 38"/>
                  <a:gd name="T24" fmla="*/ 0 w 61"/>
                  <a:gd name="T25" fmla="*/ 1 h 38"/>
                  <a:gd name="T26" fmla="*/ 0 w 61"/>
                  <a:gd name="T27" fmla="*/ 1 h 38"/>
                  <a:gd name="T28" fmla="*/ 0 w 61"/>
                  <a:gd name="T29" fmla="*/ 1 h 38"/>
                  <a:gd name="T30" fmla="*/ 0 w 61"/>
                  <a:gd name="T31" fmla="*/ 1 h 38"/>
                  <a:gd name="T32" fmla="*/ 0 w 61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8"/>
                  <a:gd name="T53" fmla="*/ 61 w 61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67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0 h 80"/>
                  <a:gd name="T2" fmla="*/ 0 w 338"/>
                  <a:gd name="T3" fmla="*/ 0 h 80"/>
                  <a:gd name="T4" fmla="*/ 0 w 338"/>
                  <a:gd name="T5" fmla="*/ 0 h 80"/>
                  <a:gd name="T6" fmla="*/ 0 w 338"/>
                  <a:gd name="T7" fmla="*/ 0 h 80"/>
                  <a:gd name="T8" fmla="*/ 0 w 338"/>
                  <a:gd name="T9" fmla="*/ 0 h 80"/>
                  <a:gd name="T10" fmla="*/ 0 w 338"/>
                  <a:gd name="T11" fmla="*/ 0 h 80"/>
                  <a:gd name="T12" fmla="*/ 0 w 338"/>
                  <a:gd name="T13" fmla="*/ 0 h 80"/>
                  <a:gd name="T14" fmla="*/ 0 w 338"/>
                  <a:gd name="T15" fmla="*/ 0 h 80"/>
                  <a:gd name="T16" fmla="*/ 0 w 338"/>
                  <a:gd name="T17" fmla="*/ 0 h 80"/>
                  <a:gd name="T18" fmla="*/ 0 w 338"/>
                  <a:gd name="T19" fmla="*/ 0 h 80"/>
                  <a:gd name="T20" fmla="*/ 0 w 338"/>
                  <a:gd name="T21" fmla="*/ 0 h 80"/>
                  <a:gd name="T22" fmla="*/ 0 w 338"/>
                  <a:gd name="T23" fmla="*/ 0 h 80"/>
                  <a:gd name="T24" fmla="*/ 0 w 338"/>
                  <a:gd name="T25" fmla="*/ 0 h 80"/>
                  <a:gd name="T26" fmla="*/ 0 w 338"/>
                  <a:gd name="T27" fmla="*/ 0 h 80"/>
                  <a:gd name="T28" fmla="*/ 0 w 338"/>
                  <a:gd name="T29" fmla="*/ 0 h 80"/>
                  <a:gd name="T30" fmla="*/ 0 w 338"/>
                  <a:gd name="T31" fmla="*/ 0 h 80"/>
                  <a:gd name="T32" fmla="*/ 0 w 338"/>
                  <a:gd name="T33" fmla="*/ 0 h 80"/>
                  <a:gd name="T34" fmla="*/ 0 w 338"/>
                  <a:gd name="T35" fmla="*/ 0 h 80"/>
                  <a:gd name="T36" fmla="*/ 0 w 338"/>
                  <a:gd name="T37" fmla="*/ 0 h 80"/>
                  <a:gd name="T38" fmla="*/ 0 w 338"/>
                  <a:gd name="T39" fmla="*/ 0 h 80"/>
                  <a:gd name="T40" fmla="*/ 0 w 338"/>
                  <a:gd name="T41" fmla="*/ 0 h 80"/>
                  <a:gd name="T42" fmla="*/ 0 w 338"/>
                  <a:gd name="T43" fmla="*/ 0 h 80"/>
                  <a:gd name="T44" fmla="*/ 0 w 338"/>
                  <a:gd name="T45" fmla="*/ 0 h 80"/>
                  <a:gd name="T46" fmla="*/ 0 w 338"/>
                  <a:gd name="T47" fmla="*/ 0 h 80"/>
                  <a:gd name="T48" fmla="*/ 0 w 338"/>
                  <a:gd name="T49" fmla="*/ 0 h 80"/>
                  <a:gd name="T50" fmla="*/ 0 w 338"/>
                  <a:gd name="T51" fmla="*/ 0 h 80"/>
                  <a:gd name="T52" fmla="*/ 0 w 338"/>
                  <a:gd name="T53" fmla="*/ 0 h 80"/>
                  <a:gd name="T54" fmla="*/ 0 w 338"/>
                  <a:gd name="T55" fmla="*/ 0 h 80"/>
                  <a:gd name="T56" fmla="*/ 0 w 338"/>
                  <a:gd name="T57" fmla="*/ 0 h 80"/>
                  <a:gd name="T58" fmla="*/ 0 w 338"/>
                  <a:gd name="T59" fmla="*/ 0 h 80"/>
                  <a:gd name="T60" fmla="*/ 0 w 338"/>
                  <a:gd name="T61" fmla="*/ 0 h 80"/>
                  <a:gd name="T62" fmla="*/ 0 w 338"/>
                  <a:gd name="T63" fmla="*/ 0 h 80"/>
                  <a:gd name="T64" fmla="*/ 0 w 338"/>
                  <a:gd name="T65" fmla="*/ 0 h 80"/>
                  <a:gd name="T66" fmla="*/ 0 w 338"/>
                  <a:gd name="T67" fmla="*/ 0 h 80"/>
                  <a:gd name="T68" fmla="*/ 0 w 338"/>
                  <a:gd name="T69" fmla="*/ 0 h 80"/>
                  <a:gd name="T70" fmla="*/ 0 w 338"/>
                  <a:gd name="T71" fmla="*/ 0 h 80"/>
                  <a:gd name="T72" fmla="*/ 0 w 338"/>
                  <a:gd name="T73" fmla="*/ 0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8"/>
                  <a:gd name="T112" fmla="*/ 0 h 80"/>
                  <a:gd name="T113" fmla="*/ 338 w 338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68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 h 69"/>
                  <a:gd name="T2" fmla="*/ 0 w 41"/>
                  <a:gd name="T3" fmla="*/ 1 h 69"/>
                  <a:gd name="T4" fmla="*/ 0 w 41"/>
                  <a:gd name="T5" fmla="*/ 1 h 69"/>
                  <a:gd name="T6" fmla="*/ 0 w 41"/>
                  <a:gd name="T7" fmla="*/ 1 h 69"/>
                  <a:gd name="T8" fmla="*/ 0 w 41"/>
                  <a:gd name="T9" fmla="*/ 1 h 69"/>
                  <a:gd name="T10" fmla="*/ 0 w 41"/>
                  <a:gd name="T11" fmla="*/ 1 h 69"/>
                  <a:gd name="T12" fmla="*/ 0 w 41"/>
                  <a:gd name="T13" fmla="*/ 1 h 69"/>
                  <a:gd name="T14" fmla="*/ 0 w 41"/>
                  <a:gd name="T15" fmla="*/ 1 h 69"/>
                  <a:gd name="T16" fmla="*/ 0 w 41"/>
                  <a:gd name="T17" fmla="*/ 0 h 69"/>
                  <a:gd name="T18" fmla="*/ 0 w 41"/>
                  <a:gd name="T19" fmla="*/ 1 h 69"/>
                  <a:gd name="T20" fmla="*/ 0 w 41"/>
                  <a:gd name="T21" fmla="*/ 1 h 69"/>
                  <a:gd name="T22" fmla="*/ 0 w 41"/>
                  <a:gd name="T23" fmla="*/ 1 h 69"/>
                  <a:gd name="T24" fmla="*/ 0 w 41"/>
                  <a:gd name="T25" fmla="*/ 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9"/>
                  <a:gd name="T41" fmla="*/ 41 w 41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69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0 w 61"/>
                  <a:gd name="T1" fmla="*/ 0 h 84"/>
                  <a:gd name="T2" fmla="*/ 0 w 61"/>
                  <a:gd name="T3" fmla="*/ 1 h 84"/>
                  <a:gd name="T4" fmla="*/ 0 w 61"/>
                  <a:gd name="T5" fmla="*/ 1 h 84"/>
                  <a:gd name="T6" fmla="*/ 0 w 61"/>
                  <a:gd name="T7" fmla="*/ 1 h 84"/>
                  <a:gd name="T8" fmla="*/ 0 w 61"/>
                  <a:gd name="T9" fmla="*/ 1 h 84"/>
                  <a:gd name="T10" fmla="*/ 0 w 61"/>
                  <a:gd name="T11" fmla="*/ 1 h 84"/>
                  <a:gd name="T12" fmla="*/ 0 w 61"/>
                  <a:gd name="T13" fmla="*/ 1 h 84"/>
                  <a:gd name="T14" fmla="*/ 0 w 61"/>
                  <a:gd name="T15" fmla="*/ 1 h 84"/>
                  <a:gd name="T16" fmla="*/ 0 w 61"/>
                  <a:gd name="T17" fmla="*/ 1 h 84"/>
                  <a:gd name="T18" fmla="*/ 0 w 61"/>
                  <a:gd name="T19" fmla="*/ 1 h 84"/>
                  <a:gd name="T20" fmla="*/ 0 w 61"/>
                  <a:gd name="T21" fmla="*/ 1 h 84"/>
                  <a:gd name="T22" fmla="*/ 0 w 61"/>
                  <a:gd name="T23" fmla="*/ 1 h 84"/>
                  <a:gd name="T24" fmla="*/ 0 w 61"/>
                  <a:gd name="T25" fmla="*/ 1 h 84"/>
                  <a:gd name="T26" fmla="*/ 0 w 61"/>
                  <a:gd name="T27" fmla="*/ 1 h 84"/>
                  <a:gd name="T28" fmla="*/ 0 w 61"/>
                  <a:gd name="T29" fmla="*/ 1 h 84"/>
                  <a:gd name="T30" fmla="*/ 0 w 61"/>
                  <a:gd name="T31" fmla="*/ 1 h 84"/>
                  <a:gd name="T32" fmla="*/ 0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4"/>
                  <a:gd name="T53" fmla="*/ 61 w 6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70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1 w 79"/>
                  <a:gd name="T1" fmla="*/ 0 h 98"/>
                  <a:gd name="T2" fmla="*/ 1 w 79"/>
                  <a:gd name="T3" fmla="*/ 1 h 98"/>
                  <a:gd name="T4" fmla="*/ 1 w 79"/>
                  <a:gd name="T5" fmla="*/ 1 h 98"/>
                  <a:gd name="T6" fmla="*/ 1 w 79"/>
                  <a:gd name="T7" fmla="*/ 1 h 98"/>
                  <a:gd name="T8" fmla="*/ 1 w 79"/>
                  <a:gd name="T9" fmla="*/ 1 h 98"/>
                  <a:gd name="T10" fmla="*/ 1 w 79"/>
                  <a:gd name="T11" fmla="*/ 1 h 98"/>
                  <a:gd name="T12" fmla="*/ 1 w 79"/>
                  <a:gd name="T13" fmla="*/ 1 h 98"/>
                  <a:gd name="T14" fmla="*/ 1 w 79"/>
                  <a:gd name="T15" fmla="*/ 1 h 98"/>
                  <a:gd name="T16" fmla="*/ 0 w 79"/>
                  <a:gd name="T17" fmla="*/ 1 h 98"/>
                  <a:gd name="T18" fmla="*/ 1 w 79"/>
                  <a:gd name="T19" fmla="*/ 1 h 98"/>
                  <a:gd name="T20" fmla="*/ 1 w 79"/>
                  <a:gd name="T21" fmla="*/ 1 h 98"/>
                  <a:gd name="T22" fmla="*/ 1 w 79"/>
                  <a:gd name="T23" fmla="*/ 1 h 98"/>
                  <a:gd name="T24" fmla="*/ 1 w 79"/>
                  <a:gd name="T25" fmla="*/ 1 h 98"/>
                  <a:gd name="T26" fmla="*/ 1 w 79"/>
                  <a:gd name="T27" fmla="*/ 1 h 98"/>
                  <a:gd name="T28" fmla="*/ 1 w 79"/>
                  <a:gd name="T29" fmla="*/ 1 h 98"/>
                  <a:gd name="T30" fmla="*/ 1 w 79"/>
                  <a:gd name="T31" fmla="*/ 1 h 98"/>
                  <a:gd name="T32" fmla="*/ 1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98"/>
                  <a:gd name="T53" fmla="*/ 79 w 79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71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 w 72"/>
                  <a:gd name="T1" fmla="*/ 0 h 107"/>
                  <a:gd name="T2" fmla="*/ 1 w 72"/>
                  <a:gd name="T3" fmla="*/ 0 h 107"/>
                  <a:gd name="T4" fmla="*/ 1 w 72"/>
                  <a:gd name="T5" fmla="*/ 0 h 107"/>
                  <a:gd name="T6" fmla="*/ 1 w 72"/>
                  <a:gd name="T7" fmla="*/ 0 h 107"/>
                  <a:gd name="T8" fmla="*/ 1 w 72"/>
                  <a:gd name="T9" fmla="*/ 0 h 107"/>
                  <a:gd name="T10" fmla="*/ 1 w 72"/>
                  <a:gd name="T11" fmla="*/ 0 h 107"/>
                  <a:gd name="T12" fmla="*/ 1 w 72"/>
                  <a:gd name="T13" fmla="*/ 0 h 107"/>
                  <a:gd name="T14" fmla="*/ 1 w 72"/>
                  <a:gd name="T15" fmla="*/ 0 h 107"/>
                  <a:gd name="T16" fmla="*/ 0 w 72"/>
                  <a:gd name="T17" fmla="*/ 0 h 107"/>
                  <a:gd name="T18" fmla="*/ 1 w 72"/>
                  <a:gd name="T19" fmla="*/ 0 h 107"/>
                  <a:gd name="T20" fmla="*/ 1 w 72"/>
                  <a:gd name="T21" fmla="*/ 0 h 107"/>
                  <a:gd name="T22" fmla="*/ 1 w 72"/>
                  <a:gd name="T23" fmla="*/ 0 h 107"/>
                  <a:gd name="T24" fmla="*/ 1 w 72"/>
                  <a:gd name="T25" fmla="*/ 0 h 107"/>
                  <a:gd name="T26" fmla="*/ 1 w 72"/>
                  <a:gd name="T27" fmla="*/ 0 h 107"/>
                  <a:gd name="T28" fmla="*/ 1 w 72"/>
                  <a:gd name="T29" fmla="*/ 0 h 107"/>
                  <a:gd name="T30" fmla="*/ 1 w 72"/>
                  <a:gd name="T31" fmla="*/ 0 h 107"/>
                  <a:gd name="T32" fmla="*/ 1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07"/>
                  <a:gd name="T53" fmla="*/ 72 w 72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72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 w 62"/>
                  <a:gd name="T1" fmla="*/ 0 h 96"/>
                  <a:gd name="T2" fmla="*/ 1 w 62"/>
                  <a:gd name="T3" fmla="*/ 1 h 96"/>
                  <a:gd name="T4" fmla="*/ 1 w 62"/>
                  <a:gd name="T5" fmla="*/ 1 h 96"/>
                  <a:gd name="T6" fmla="*/ 1 w 62"/>
                  <a:gd name="T7" fmla="*/ 1 h 96"/>
                  <a:gd name="T8" fmla="*/ 1 w 62"/>
                  <a:gd name="T9" fmla="*/ 1 h 96"/>
                  <a:gd name="T10" fmla="*/ 1 w 62"/>
                  <a:gd name="T11" fmla="*/ 1 h 96"/>
                  <a:gd name="T12" fmla="*/ 1 w 62"/>
                  <a:gd name="T13" fmla="*/ 1 h 96"/>
                  <a:gd name="T14" fmla="*/ 1 w 62"/>
                  <a:gd name="T15" fmla="*/ 1 h 96"/>
                  <a:gd name="T16" fmla="*/ 0 w 62"/>
                  <a:gd name="T17" fmla="*/ 1 h 96"/>
                  <a:gd name="T18" fmla="*/ 1 w 62"/>
                  <a:gd name="T19" fmla="*/ 1 h 96"/>
                  <a:gd name="T20" fmla="*/ 1 w 62"/>
                  <a:gd name="T21" fmla="*/ 1 h 96"/>
                  <a:gd name="T22" fmla="*/ 1 w 62"/>
                  <a:gd name="T23" fmla="*/ 1 h 96"/>
                  <a:gd name="T24" fmla="*/ 1 w 62"/>
                  <a:gd name="T25" fmla="*/ 1 h 96"/>
                  <a:gd name="T26" fmla="*/ 1 w 62"/>
                  <a:gd name="T27" fmla="*/ 1 h 96"/>
                  <a:gd name="T28" fmla="*/ 1 w 62"/>
                  <a:gd name="T29" fmla="*/ 1 h 96"/>
                  <a:gd name="T30" fmla="*/ 1 w 62"/>
                  <a:gd name="T31" fmla="*/ 1 h 96"/>
                  <a:gd name="T32" fmla="*/ 1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6"/>
                  <a:gd name="T53" fmla="*/ 62 w 62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73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 w 52"/>
                  <a:gd name="T1" fmla="*/ 0 h 81"/>
                  <a:gd name="T2" fmla="*/ 1 w 52"/>
                  <a:gd name="T3" fmla="*/ 1 h 81"/>
                  <a:gd name="T4" fmla="*/ 1 w 52"/>
                  <a:gd name="T5" fmla="*/ 1 h 81"/>
                  <a:gd name="T6" fmla="*/ 1 w 52"/>
                  <a:gd name="T7" fmla="*/ 1 h 81"/>
                  <a:gd name="T8" fmla="*/ 1 w 52"/>
                  <a:gd name="T9" fmla="*/ 1 h 81"/>
                  <a:gd name="T10" fmla="*/ 1 w 52"/>
                  <a:gd name="T11" fmla="*/ 1 h 81"/>
                  <a:gd name="T12" fmla="*/ 1 w 52"/>
                  <a:gd name="T13" fmla="*/ 1 h 81"/>
                  <a:gd name="T14" fmla="*/ 1 w 52"/>
                  <a:gd name="T15" fmla="*/ 1 h 81"/>
                  <a:gd name="T16" fmla="*/ 0 w 52"/>
                  <a:gd name="T17" fmla="*/ 1 h 81"/>
                  <a:gd name="T18" fmla="*/ 1 w 52"/>
                  <a:gd name="T19" fmla="*/ 1 h 81"/>
                  <a:gd name="T20" fmla="*/ 1 w 52"/>
                  <a:gd name="T21" fmla="*/ 1 h 81"/>
                  <a:gd name="T22" fmla="*/ 1 w 52"/>
                  <a:gd name="T23" fmla="*/ 1 h 81"/>
                  <a:gd name="T24" fmla="*/ 1 w 52"/>
                  <a:gd name="T25" fmla="*/ 1 h 81"/>
                  <a:gd name="T26" fmla="*/ 1 w 52"/>
                  <a:gd name="T27" fmla="*/ 1 h 81"/>
                  <a:gd name="T28" fmla="*/ 1 w 52"/>
                  <a:gd name="T29" fmla="*/ 1 h 81"/>
                  <a:gd name="T30" fmla="*/ 1 w 52"/>
                  <a:gd name="T31" fmla="*/ 1 h 81"/>
                  <a:gd name="T32" fmla="*/ 1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1"/>
                  <a:gd name="T53" fmla="*/ 52 w 52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74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1 w 14"/>
                  <a:gd name="T1" fmla="*/ 0 h 48"/>
                  <a:gd name="T2" fmla="*/ 1 w 14"/>
                  <a:gd name="T3" fmla="*/ 0 h 48"/>
                  <a:gd name="T4" fmla="*/ 1 w 14"/>
                  <a:gd name="T5" fmla="*/ 0 h 48"/>
                  <a:gd name="T6" fmla="*/ 1 w 14"/>
                  <a:gd name="T7" fmla="*/ 0 h 48"/>
                  <a:gd name="T8" fmla="*/ 0 w 14"/>
                  <a:gd name="T9" fmla="*/ 0 h 48"/>
                  <a:gd name="T10" fmla="*/ 1 w 14"/>
                  <a:gd name="T11" fmla="*/ 0 h 48"/>
                  <a:gd name="T12" fmla="*/ 1 w 14"/>
                  <a:gd name="T13" fmla="*/ 0 h 48"/>
                  <a:gd name="T14" fmla="*/ 1 w 14"/>
                  <a:gd name="T15" fmla="*/ 0 h 48"/>
                  <a:gd name="T16" fmla="*/ 1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8"/>
                  <a:gd name="T29" fmla="*/ 14 w 1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75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0 w 71"/>
                  <a:gd name="T1" fmla="*/ 0 h 90"/>
                  <a:gd name="T2" fmla="*/ 0 w 71"/>
                  <a:gd name="T3" fmla="*/ 1 h 90"/>
                  <a:gd name="T4" fmla="*/ 0 w 71"/>
                  <a:gd name="T5" fmla="*/ 1 h 90"/>
                  <a:gd name="T6" fmla="*/ 0 w 71"/>
                  <a:gd name="T7" fmla="*/ 1 h 90"/>
                  <a:gd name="T8" fmla="*/ 0 w 71"/>
                  <a:gd name="T9" fmla="*/ 1 h 90"/>
                  <a:gd name="T10" fmla="*/ 0 w 71"/>
                  <a:gd name="T11" fmla="*/ 1 h 90"/>
                  <a:gd name="T12" fmla="*/ 0 w 71"/>
                  <a:gd name="T13" fmla="*/ 1 h 90"/>
                  <a:gd name="T14" fmla="*/ 0 w 71"/>
                  <a:gd name="T15" fmla="*/ 1 h 90"/>
                  <a:gd name="T16" fmla="*/ 0 w 71"/>
                  <a:gd name="T17" fmla="*/ 1 h 90"/>
                  <a:gd name="T18" fmla="*/ 0 w 71"/>
                  <a:gd name="T19" fmla="*/ 1 h 90"/>
                  <a:gd name="T20" fmla="*/ 0 w 71"/>
                  <a:gd name="T21" fmla="*/ 1 h 90"/>
                  <a:gd name="T22" fmla="*/ 0 w 71"/>
                  <a:gd name="T23" fmla="*/ 1 h 90"/>
                  <a:gd name="T24" fmla="*/ 0 w 71"/>
                  <a:gd name="T25" fmla="*/ 1 h 90"/>
                  <a:gd name="T26" fmla="*/ 0 w 71"/>
                  <a:gd name="T27" fmla="*/ 1 h 90"/>
                  <a:gd name="T28" fmla="*/ 0 w 71"/>
                  <a:gd name="T29" fmla="*/ 1 h 90"/>
                  <a:gd name="T30" fmla="*/ 0 w 71"/>
                  <a:gd name="T31" fmla="*/ 1 h 90"/>
                  <a:gd name="T32" fmla="*/ 0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90"/>
                  <a:gd name="T53" fmla="*/ 71 w 71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76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 w 69"/>
                  <a:gd name="T1" fmla="*/ 0 h 104"/>
                  <a:gd name="T2" fmla="*/ 1 w 69"/>
                  <a:gd name="T3" fmla="*/ 1 h 104"/>
                  <a:gd name="T4" fmla="*/ 1 w 69"/>
                  <a:gd name="T5" fmla="*/ 1 h 104"/>
                  <a:gd name="T6" fmla="*/ 1 w 69"/>
                  <a:gd name="T7" fmla="*/ 1 h 104"/>
                  <a:gd name="T8" fmla="*/ 1 w 69"/>
                  <a:gd name="T9" fmla="*/ 1 h 104"/>
                  <a:gd name="T10" fmla="*/ 1 w 69"/>
                  <a:gd name="T11" fmla="*/ 1 h 104"/>
                  <a:gd name="T12" fmla="*/ 1 w 69"/>
                  <a:gd name="T13" fmla="*/ 1 h 104"/>
                  <a:gd name="T14" fmla="*/ 1 w 69"/>
                  <a:gd name="T15" fmla="*/ 1 h 104"/>
                  <a:gd name="T16" fmla="*/ 0 w 69"/>
                  <a:gd name="T17" fmla="*/ 1 h 104"/>
                  <a:gd name="T18" fmla="*/ 1 w 69"/>
                  <a:gd name="T19" fmla="*/ 1 h 104"/>
                  <a:gd name="T20" fmla="*/ 1 w 69"/>
                  <a:gd name="T21" fmla="*/ 1 h 104"/>
                  <a:gd name="T22" fmla="*/ 1 w 69"/>
                  <a:gd name="T23" fmla="*/ 1 h 104"/>
                  <a:gd name="T24" fmla="*/ 1 w 69"/>
                  <a:gd name="T25" fmla="*/ 1 h 104"/>
                  <a:gd name="T26" fmla="*/ 1 w 69"/>
                  <a:gd name="T27" fmla="*/ 1 h 104"/>
                  <a:gd name="T28" fmla="*/ 1 w 69"/>
                  <a:gd name="T29" fmla="*/ 1 h 104"/>
                  <a:gd name="T30" fmla="*/ 1 w 69"/>
                  <a:gd name="T31" fmla="*/ 1 h 104"/>
                  <a:gd name="T32" fmla="*/ 1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77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 w 50"/>
                  <a:gd name="T1" fmla="*/ 0 h 100"/>
                  <a:gd name="T2" fmla="*/ 1 w 50"/>
                  <a:gd name="T3" fmla="*/ 1 h 100"/>
                  <a:gd name="T4" fmla="*/ 1 w 50"/>
                  <a:gd name="T5" fmla="*/ 1 h 100"/>
                  <a:gd name="T6" fmla="*/ 1 w 50"/>
                  <a:gd name="T7" fmla="*/ 1 h 100"/>
                  <a:gd name="T8" fmla="*/ 1 w 50"/>
                  <a:gd name="T9" fmla="*/ 1 h 100"/>
                  <a:gd name="T10" fmla="*/ 1 w 50"/>
                  <a:gd name="T11" fmla="*/ 1 h 100"/>
                  <a:gd name="T12" fmla="*/ 1 w 50"/>
                  <a:gd name="T13" fmla="*/ 1 h 100"/>
                  <a:gd name="T14" fmla="*/ 1 w 50"/>
                  <a:gd name="T15" fmla="*/ 1 h 100"/>
                  <a:gd name="T16" fmla="*/ 0 w 50"/>
                  <a:gd name="T17" fmla="*/ 1 h 100"/>
                  <a:gd name="T18" fmla="*/ 1 w 50"/>
                  <a:gd name="T19" fmla="*/ 1 h 100"/>
                  <a:gd name="T20" fmla="*/ 1 w 50"/>
                  <a:gd name="T21" fmla="*/ 1 h 100"/>
                  <a:gd name="T22" fmla="*/ 1 w 50"/>
                  <a:gd name="T23" fmla="*/ 1 h 100"/>
                  <a:gd name="T24" fmla="*/ 1 w 50"/>
                  <a:gd name="T25" fmla="*/ 1 h 100"/>
                  <a:gd name="T26" fmla="*/ 1 w 50"/>
                  <a:gd name="T27" fmla="*/ 1 h 100"/>
                  <a:gd name="T28" fmla="*/ 1 w 50"/>
                  <a:gd name="T29" fmla="*/ 1 h 100"/>
                  <a:gd name="T30" fmla="*/ 1 w 50"/>
                  <a:gd name="T31" fmla="*/ 1 h 100"/>
                  <a:gd name="T32" fmla="*/ 1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00"/>
                  <a:gd name="T53" fmla="*/ 50 w 50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78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w 54"/>
                  <a:gd name="T19" fmla="*/ 0 h 74"/>
                  <a:gd name="T20" fmla="*/ 0 w 54"/>
                  <a:gd name="T21" fmla="*/ 0 h 74"/>
                  <a:gd name="T22" fmla="*/ 0 w 54"/>
                  <a:gd name="T23" fmla="*/ 0 h 74"/>
                  <a:gd name="T24" fmla="*/ 0 w 54"/>
                  <a:gd name="T25" fmla="*/ 0 h 74"/>
                  <a:gd name="T26" fmla="*/ 0 w 54"/>
                  <a:gd name="T27" fmla="*/ 0 h 74"/>
                  <a:gd name="T28" fmla="*/ 0 w 54"/>
                  <a:gd name="T29" fmla="*/ 0 h 74"/>
                  <a:gd name="T30" fmla="*/ 0 w 54"/>
                  <a:gd name="T31" fmla="*/ 0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79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 w 20"/>
                  <a:gd name="T1" fmla="*/ 0 h 54"/>
                  <a:gd name="T2" fmla="*/ 1 w 20"/>
                  <a:gd name="T3" fmla="*/ 1 h 54"/>
                  <a:gd name="T4" fmla="*/ 1 w 20"/>
                  <a:gd name="T5" fmla="*/ 1 h 54"/>
                  <a:gd name="T6" fmla="*/ 1 w 20"/>
                  <a:gd name="T7" fmla="*/ 1 h 54"/>
                  <a:gd name="T8" fmla="*/ 0 w 20"/>
                  <a:gd name="T9" fmla="*/ 1 h 54"/>
                  <a:gd name="T10" fmla="*/ 1 w 20"/>
                  <a:gd name="T11" fmla="*/ 1 h 54"/>
                  <a:gd name="T12" fmla="*/ 1 w 20"/>
                  <a:gd name="T13" fmla="*/ 1 h 54"/>
                  <a:gd name="T14" fmla="*/ 1 w 20"/>
                  <a:gd name="T15" fmla="*/ 1 h 54"/>
                  <a:gd name="T16" fmla="*/ 1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4"/>
                  <a:gd name="T29" fmla="*/ 20 w 2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80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0 h 43"/>
                  <a:gd name="T2" fmla="*/ 0 w 43"/>
                  <a:gd name="T3" fmla="*/ 0 h 43"/>
                  <a:gd name="T4" fmla="*/ 0 w 43"/>
                  <a:gd name="T5" fmla="*/ 0 h 43"/>
                  <a:gd name="T6" fmla="*/ 0 w 43"/>
                  <a:gd name="T7" fmla="*/ 0 h 43"/>
                  <a:gd name="T8" fmla="*/ 0 w 43"/>
                  <a:gd name="T9" fmla="*/ 0 h 43"/>
                  <a:gd name="T10" fmla="*/ 0 w 43"/>
                  <a:gd name="T11" fmla="*/ 0 h 43"/>
                  <a:gd name="T12" fmla="*/ 0 w 43"/>
                  <a:gd name="T13" fmla="*/ 0 h 43"/>
                  <a:gd name="T14" fmla="*/ 0 w 43"/>
                  <a:gd name="T15" fmla="*/ 0 h 43"/>
                  <a:gd name="T16" fmla="*/ 0 w 43"/>
                  <a:gd name="T17" fmla="*/ 0 h 43"/>
                  <a:gd name="T18" fmla="*/ 0 w 43"/>
                  <a:gd name="T19" fmla="*/ 0 h 43"/>
                  <a:gd name="T20" fmla="*/ 0 w 43"/>
                  <a:gd name="T21" fmla="*/ 0 h 43"/>
                  <a:gd name="T22" fmla="*/ 0 w 43"/>
                  <a:gd name="T23" fmla="*/ 0 h 43"/>
                  <a:gd name="T24" fmla="*/ 0 w 43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3"/>
                  <a:gd name="T41" fmla="*/ 43 w 43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81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 h 12"/>
                  <a:gd name="T2" fmla="*/ 1 w 55"/>
                  <a:gd name="T3" fmla="*/ 1 h 12"/>
                  <a:gd name="T4" fmla="*/ 1 w 55"/>
                  <a:gd name="T5" fmla="*/ 1 h 12"/>
                  <a:gd name="T6" fmla="*/ 1 w 55"/>
                  <a:gd name="T7" fmla="*/ 1 h 12"/>
                  <a:gd name="T8" fmla="*/ 1 w 55"/>
                  <a:gd name="T9" fmla="*/ 1 h 12"/>
                  <a:gd name="T10" fmla="*/ 1 w 55"/>
                  <a:gd name="T11" fmla="*/ 1 h 12"/>
                  <a:gd name="T12" fmla="*/ 1 w 55"/>
                  <a:gd name="T13" fmla="*/ 1 h 12"/>
                  <a:gd name="T14" fmla="*/ 1 w 55"/>
                  <a:gd name="T15" fmla="*/ 1 h 12"/>
                  <a:gd name="T16" fmla="*/ 1 w 55"/>
                  <a:gd name="T17" fmla="*/ 1 h 12"/>
                  <a:gd name="T18" fmla="*/ 1 w 55"/>
                  <a:gd name="T19" fmla="*/ 1 h 12"/>
                  <a:gd name="T20" fmla="*/ 1 w 55"/>
                  <a:gd name="T21" fmla="*/ 0 h 12"/>
                  <a:gd name="T22" fmla="*/ 1 w 55"/>
                  <a:gd name="T23" fmla="*/ 0 h 12"/>
                  <a:gd name="T24" fmla="*/ 1 w 55"/>
                  <a:gd name="T25" fmla="*/ 1 h 12"/>
                  <a:gd name="T26" fmla="*/ 1 w 55"/>
                  <a:gd name="T27" fmla="*/ 1 h 12"/>
                  <a:gd name="T28" fmla="*/ 1 w 55"/>
                  <a:gd name="T29" fmla="*/ 1 h 12"/>
                  <a:gd name="T30" fmla="*/ 1 w 55"/>
                  <a:gd name="T31" fmla="*/ 1 h 12"/>
                  <a:gd name="T32" fmla="*/ 0 w 55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2"/>
                  <a:gd name="T53" fmla="*/ 55 w 55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82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1 w 54"/>
                  <a:gd name="T3" fmla="*/ 1 h 42"/>
                  <a:gd name="T4" fmla="*/ 1 w 54"/>
                  <a:gd name="T5" fmla="*/ 1 h 42"/>
                  <a:gd name="T6" fmla="*/ 1 w 54"/>
                  <a:gd name="T7" fmla="*/ 1 h 42"/>
                  <a:gd name="T8" fmla="*/ 1 w 54"/>
                  <a:gd name="T9" fmla="*/ 1 h 42"/>
                  <a:gd name="T10" fmla="*/ 1 w 54"/>
                  <a:gd name="T11" fmla="*/ 1 h 42"/>
                  <a:gd name="T12" fmla="*/ 1 w 54"/>
                  <a:gd name="T13" fmla="*/ 1 h 42"/>
                  <a:gd name="T14" fmla="*/ 1 w 54"/>
                  <a:gd name="T15" fmla="*/ 1 h 42"/>
                  <a:gd name="T16" fmla="*/ 1 w 54"/>
                  <a:gd name="T17" fmla="*/ 1 h 42"/>
                  <a:gd name="T18" fmla="*/ 1 w 54"/>
                  <a:gd name="T19" fmla="*/ 1 h 42"/>
                  <a:gd name="T20" fmla="*/ 1 w 54"/>
                  <a:gd name="T21" fmla="*/ 1 h 42"/>
                  <a:gd name="T22" fmla="*/ 1 w 54"/>
                  <a:gd name="T23" fmla="*/ 1 h 42"/>
                  <a:gd name="T24" fmla="*/ 1 w 54"/>
                  <a:gd name="T25" fmla="*/ 1 h 42"/>
                  <a:gd name="T26" fmla="*/ 1 w 54"/>
                  <a:gd name="T27" fmla="*/ 1 h 42"/>
                  <a:gd name="T28" fmla="*/ 1 w 54"/>
                  <a:gd name="T29" fmla="*/ 1 h 42"/>
                  <a:gd name="T30" fmla="*/ 1 w 54"/>
                  <a:gd name="T31" fmla="*/ 1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2"/>
                  <a:gd name="T53" fmla="*/ 54 w 5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83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0 w 14"/>
                  <a:gd name="T1" fmla="*/ 0 h 68"/>
                  <a:gd name="T2" fmla="*/ 0 w 14"/>
                  <a:gd name="T3" fmla="*/ 1 h 68"/>
                  <a:gd name="T4" fmla="*/ 0 w 14"/>
                  <a:gd name="T5" fmla="*/ 1 h 68"/>
                  <a:gd name="T6" fmla="*/ 0 w 14"/>
                  <a:gd name="T7" fmla="*/ 1 h 68"/>
                  <a:gd name="T8" fmla="*/ 0 w 14"/>
                  <a:gd name="T9" fmla="*/ 1 h 68"/>
                  <a:gd name="T10" fmla="*/ 0 w 14"/>
                  <a:gd name="T11" fmla="*/ 1 h 68"/>
                  <a:gd name="T12" fmla="*/ 0 w 14"/>
                  <a:gd name="T13" fmla="*/ 1 h 68"/>
                  <a:gd name="T14" fmla="*/ 0 w 14"/>
                  <a:gd name="T15" fmla="*/ 1 h 68"/>
                  <a:gd name="T16" fmla="*/ 0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84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1 w 26"/>
                  <a:gd name="T1" fmla="*/ 0 h 67"/>
                  <a:gd name="T2" fmla="*/ 1 w 26"/>
                  <a:gd name="T3" fmla="*/ 1 h 67"/>
                  <a:gd name="T4" fmla="*/ 1 w 26"/>
                  <a:gd name="T5" fmla="*/ 1 h 67"/>
                  <a:gd name="T6" fmla="*/ 1 w 26"/>
                  <a:gd name="T7" fmla="*/ 1 h 67"/>
                  <a:gd name="T8" fmla="*/ 1 w 26"/>
                  <a:gd name="T9" fmla="*/ 1 h 67"/>
                  <a:gd name="T10" fmla="*/ 0 w 26"/>
                  <a:gd name="T11" fmla="*/ 1 h 67"/>
                  <a:gd name="T12" fmla="*/ 1 w 26"/>
                  <a:gd name="T13" fmla="*/ 1 h 67"/>
                  <a:gd name="T14" fmla="*/ 1 w 26"/>
                  <a:gd name="T15" fmla="*/ 1 h 67"/>
                  <a:gd name="T16" fmla="*/ 1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67"/>
                  <a:gd name="T29" fmla="*/ 26 w 2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85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1 w 13"/>
                  <a:gd name="T3" fmla="*/ 1 h 64"/>
                  <a:gd name="T4" fmla="*/ 1 w 13"/>
                  <a:gd name="T5" fmla="*/ 1 h 64"/>
                  <a:gd name="T6" fmla="*/ 1 w 13"/>
                  <a:gd name="T7" fmla="*/ 1 h 64"/>
                  <a:gd name="T8" fmla="*/ 1 w 13"/>
                  <a:gd name="T9" fmla="*/ 1 h 64"/>
                  <a:gd name="T10" fmla="*/ 0 w 13"/>
                  <a:gd name="T11" fmla="*/ 1 h 64"/>
                  <a:gd name="T12" fmla="*/ 0 w 13"/>
                  <a:gd name="T13" fmla="*/ 1 h 64"/>
                  <a:gd name="T14" fmla="*/ 1 w 13"/>
                  <a:gd name="T15" fmla="*/ 1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4"/>
                  <a:gd name="T29" fmla="*/ 13 w 1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86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0 w 15"/>
                  <a:gd name="T7" fmla="*/ 0 h 69"/>
                  <a:gd name="T8" fmla="*/ 0 w 15"/>
                  <a:gd name="T9" fmla="*/ 0 h 69"/>
                  <a:gd name="T10" fmla="*/ 0 w 15"/>
                  <a:gd name="T11" fmla="*/ 0 h 69"/>
                  <a:gd name="T12" fmla="*/ 0 w 15"/>
                  <a:gd name="T13" fmla="*/ 0 h 69"/>
                  <a:gd name="T14" fmla="*/ 0 w 15"/>
                  <a:gd name="T15" fmla="*/ 0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9"/>
                  <a:gd name="T29" fmla="*/ 15 w 15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87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1 w 18"/>
                  <a:gd name="T3" fmla="*/ 0 h 69"/>
                  <a:gd name="T4" fmla="*/ 1 w 18"/>
                  <a:gd name="T5" fmla="*/ 0 h 69"/>
                  <a:gd name="T6" fmla="*/ 1 w 18"/>
                  <a:gd name="T7" fmla="*/ 0 h 69"/>
                  <a:gd name="T8" fmla="*/ 1 w 18"/>
                  <a:gd name="T9" fmla="*/ 0 h 69"/>
                  <a:gd name="T10" fmla="*/ 1 w 18"/>
                  <a:gd name="T11" fmla="*/ 0 h 69"/>
                  <a:gd name="T12" fmla="*/ 1 w 18"/>
                  <a:gd name="T13" fmla="*/ 0 h 69"/>
                  <a:gd name="T14" fmla="*/ 1 w 18"/>
                  <a:gd name="T15" fmla="*/ 0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9"/>
                  <a:gd name="T29" fmla="*/ 18 w 18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88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0 w 23"/>
                  <a:gd name="T3" fmla="*/ 1 h 76"/>
                  <a:gd name="T4" fmla="*/ 0 w 23"/>
                  <a:gd name="T5" fmla="*/ 1 h 76"/>
                  <a:gd name="T6" fmla="*/ 0 w 23"/>
                  <a:gd name="T7" fmla="*/ 1 h 76"/>
                  <a:gd name="T8" fmla="*/ 0 w 23"/>
                  <a:gd name="T9" fmla="*/ 1 h 76"/>
                  <a:gd name="T10" fmla="*/ 0 w 23"/>
                  <a:gd name="T11" fmla="*/ 1 h 76"/>
                  <a:gd name="T12" fmla="*/ 0 w 23"/>
                  <a:gd name="T13" fmla="*/ 1 h 76"/>
                  <a:gd name="T14" fmla="*/ 0 w 23"/>
                  <a:gd name="T15" fmla="*/ 1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6"/>
                  <a:gd name="T29" fmla="*/ 23 w 2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89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1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81"/>
                  <a:gd name="T29" fmla="*/ 30 w 30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90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1 w 40"/>
                  <a:gd name="T3" fmla="*/ 1 h 88"/>
                  <a:gd name="T4" fmla="*/ 1 w 40"/>
                  <a:gd name="T5" fmla="*/ 1 h 88"/>
                  <a:gd name="T6" fmla="*/ 1 w 40"/>
                  <a:gd name="T7" fmla="*/ 1 h 88"/>
                  <a:gd name="T8" fmla="*/ 1 w 40"/>
                  <a:gd name="T9" fmla="*/ 1 h 88"/>
                  <a:gd name="T10" fmla="*/ 1 w 40"/>
                  <a:gd name="T11" fmla="*/ 1 h 88"/>
                  <a:gd name="T12" fmla="*/ 1 w 40"/>
                  <a:gd name="T13" fmla="*/ 1 h 88"/>
                  <a:gd name="T14" fmla="*/ 1 w 40"/>
                  <a:gd name="T15" fmla="*/ 1 h 88"/>
                  <a:gd name="T16" fmla="*/ 1 w 40"/>
                  <a:gd name="T17" fmla="*/ 1 h 88"/>
                  <a:gd name="T18" fmla="*/ 1 w 40"/>
                  <a:gd name="T19" fmla="*/ 1 h 88"/>
                  <a:gd name="T20" fmla="*/ 1 w 40"/>
                  <a:gd name="T21" fmla="*/ 1 h 88"/>
                  <a:gd name="T22" fmla="*/ 1 w 40"/>
                  <a:gd name="T23" fmla="*/ 1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91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0 w 61"/>
                  <a:gd name="T3" fmla="*/ 1 h 81"/>
                  <a:gd name="T4" fmla="*/ 0 w 61"/>
                  <a:gd name="T5" fmla="*/ 1 h 81"/>
                  <a:gd name="T6" fmla="*/ 0 w 61"/>
                  <a:gd name="T7" fmla="*/ 1 h 81"/>
                  <a:gd name="T8" fmla="*/ 0 w 61"/>
                  <a:gd name="T9" fmla="*/ 1 h 81"/>
                  <a:gd name="T10" fmla="*/ 0 w 61"/>
                  <a:gd name="T11" fmla="*/ 1 h 81"/>
                  <a:gd name="T12" fmla="*/ 0 w 61"/>
                  <a:gd name="T13" fmla="*/ 1 h 81"/>
                  <a:gd name="T14" fmla="*/ 0 w 61"/>
                  <a:gd name="T15" fmla="*/ 1 h 81"/>
                  <a:gd name="T16" fmla="*/ 0 w 61"/>
                  <a:gd name="T17" fmla="*/ 1 h 81"/>
                  <a:gd name="T18" fmla="*/ 0 w 61"/>
                  <a:gd name="T19" fmla="*/ 1 h 81"/>
                  <a:gd name="T20" fmla="*/ 0 w 61"/>
                  <a:gd name="T21" fmla="*/ 1 h 81"/>
                  <a:gd name="T22" fmla="*/ 0 w 61"/>
                  <a:gd name="T23" fmla="*/ 1 h 81"/>
                  <a:gd name="T24" fmla="*/ 0 w 61"/>
                  <a:gd name="T25" fmla="*/ 1 h 81"/>
                  <a:gd name="T26" fmla="*/ 0 w 61"/>
                  <a:gd name="T27" fmla="*/ 1 h 81"/>
                  <a:gd name="T28" fmla="*/ 0 w 61"/>
                  <a:gd name="T29" fmla="*/ 1 h 81"/>
                  <a:gd name="T30" fmla="*/ 0 w 61"/>
                  <a:gd name="T31" fmla="*/ 1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1"/>
                  <a:gd name="T53" fmla="*/ 61 w 61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92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1 w 76"/>
                  <a:gd name="T3" fmla="*/ 0 h 67"/>
                  <a:gd name="T4" fmla="*/ 1 w 76"/>
                  <a:gd name="T5" fmla="*/ 0 h 67"/>
                  <a:gd name="T6" fmla="*/ 1 w 76"/>
                  <a:gd name="T7" fmla="*/ 0 h 67"/>
                  <a:gd name="T8" fmla="*/ 1 w 76"/>
                  <a:gd name="T9" fmla="*/ 0 h 67"/>
                  <a:gd name="T10" fmla="*/ 1 w 76"/>
                  <a:gd name="T11" fmla="*/ 0 h 67"/>
                  <a:gd name="T12" fmla="*/ 1 w 76"/>
                  <a:gd name="T13" fmla="*/ 0 h 67"/>
                  <a:gd name="T14" fmla="*/ 1 w 76"/>
                  <a:gd name="T15" fmla="*/ 0 h 67"/>
                  <a:gd name="T16" fmla="*/ 1 w 76"/>
                  <a:gd name="T17" fmla="*/ 0 h 67"/>
                  <a:gd name="T18" fmla="*/ 1 w 76"/>
                  <a:gd name="T19" fmla="*/ 0 h 67"/>
                  <a:gd name="T20" fmla="*/ 1 w 76"/>
                  <a:gd name="T21" fmla="*/ 0 h 67"/>
                  <a:gd name="T22" fmla="*/ 1 w 76"/>
                  <a:gd name="T23" fmla="*/ 0 h 67"/>
                  <a:gd name="T24" fmla="*/ 1 w 76"/>
                  <a:gd name="T25" fmla="*/ 0 h 67"/>
                  <a:gd name="T26" fmla="*/ 1 w 76"/>
                  <a:gd name="T27" fmla="*/ 0 h 67"/>
                  <a:gd name="T28" fmla="*/ 1 w 76"/>
                  <a:gd name="T29" fmla="*/ 0 h 67"/>
                  <a:gd name="T30" fmla="*/ 1 w 76"/>
                  <a:gd name="T31" fmla="*/ 0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7"/>
                  <a:gd name="T53" fmla="*/ 76 w 7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93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 w 67"/>
                  <a:gd name="T1" fmla="*/ 0 h 61"/>
                  <a:gd name="T2" fmla="*/ 1 w 67"/>
                  <a:gd name="T3" fmla="*/ 0 h 61"/>
                  <a:gd name="T4" fmla="*/ 1 w 67"/>
                  <a:gd name="T5" fmla="*/ 0 h 61"/>
                  <a:gd name="T6" fmla="*/ 1 w 67"/>
                  <a:gd name="T7" fmla="*/ 0 h 61"/>
                  <a:gd name="T8" fmla="*/ 1 w 67"/>
                  <a:gd name="T9" fmla="*/ 0 h 61"/>
                  <a:gd name="T10" fmla="*/ 1 w 67"/>
                  <a:gd name="T11" fmla="*/ 0 h 61"/>
                  <a:gd name="T12" fmla="*/ 1 w 67"/>
                  <a:gd name="T13" fmla="*/ 0 h 61"/>
                  <a:gd name="T14" fmla="*/ 1 w 67"/>
                  <a:gd name="T15" fmla="*/ 0 h 61"/>
                  <a:gd name="T16" fmla="*/ 0 w 67"/>
                  <a:gd name="T17" fmla="*/ 0 h 61"/>
                  <a:gd name="T18" fmla="*/ 1 w 67"/>
                  <a:gd name="T19" fmla="*/ 0 h 61"/>
                  <a:gd name="T20" fmla="*/ 1 w 67"/>
                  <a:gd name="T21" fmla="*/ 0 h 61"/>
                  <a:gd name="T22" fmla="*/ 1 w 67"/>
                  <a:gd name="T23" fmla="*/ 0 h 61"/>
                  <a:gd name="T24" fmla="*/ 1 w 67"/>
                  <a:gd name="T25" fmla="*/ 0 h 61"/>
                  <a:gd name="T26" fmla="*/ 1 w 67"/>
                  <a:gd name="T27" fmla="*/ 0 h 61"/>
                  <a:gd name="T28" fmla="*/ 1 w 67"/>
                  <a:gd name="T29" fmla="*/ 0 h 61"/>
                  <a:gd name="T30" fmla="*/ 1 w 67"/>
                  <a:gd name="T31" fmla="*/ 0 h 61"/>
                  <a:gd name="T32" fmla="*/ 1 w 67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1"/>
                  <a:gd name="T53" fmla="*/ 67 w 67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94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0 h 68"/>
                  <a:gd name="T2" fmla="*/ 0 w 313"/>
                  <a:gd name="T3" fmla="*/ 0 h 68"/>
                  <a:gd name="T4" fmla="*/ 0 w 313"/>
                  <a:gd name="T5" fmla="*/ 0 h 68"/>
                  <a:gd name="T6" fmla="*/ 0 w 313"/>
                  <a:gd name="T7" fmla="*/ 0 h 68"/>
                  <a:gd name="T8" fmla="*/ 0 w 313"/>
                  <a:gd name="T9" fmla="*/ 0 h 68"/>
                  <a:gd name="T10" fmla="*/ 0 w 313"/>
                  <a:gd name="T11" fmla="*/ 0 h 68"/>
                  <a:gd name="T12" fmla="*/ 0 w 313"/>
                  <a:gd name="T13" fmla="*/ 0 h 68"/>
                  <a:gd name="T14" fmla="*/ 0 w 313"/>
                  <a:gd name="T15" fmla="*/ 0 h 68"/>
                  <a:gd name="T16" fmla="*/ 0 w 313"/>
                  <a:gd name="T17" fmla="*/ 0 h 68"/>
                  <a:gd name="T18" fmla="*/ 0 w 313"/>
                  <a:gd name="T19" fmla="*/ 0 h 68"/>
                  <a:gd name="T20" fmla="*/ 0 w 313"/>
                  <a:gd name="T21" fmla="*/ 0 h 68"/>
                  <a:gd name="T22" fmla="*/ 0 w 313"/>
                  <a:gd name="T23" fmla="*/ 0 h 68"/>
                  <a:gd name="T24" fmla="*/ 0 w 313"/>
                  <a:gd name="T25" fmla="*/ 0 h 68"/>
                  <a:gd name="T26" fmla="*/ 0 w 313"/>
                  <a:gd name="T27" fmla="*/ 0 h 68"/>
                  <a:gd name="T28" fmla="*/ 0 w 313"/>
                  <a:gd name="T29" fmla="*/ 0 h 68"/>
                  <a:gd name="T30" fmla="*/ 0 w 313"/>
                  <a:gd name="T31" fmla="*/ 0 h 68"/>
                  <a:gd name="T32" fmla="*/ 0 w 313"/>
                  <a:gd name="T33" fmla="*/ 0 h 68"/>
                  <a:gd name="T34" fmla="*/ 0 w 313"/>
                  <a:gd name="T35" fmla="*/ 0 h 68"/>
                  <a:gd name="T36" fmla="*/ 0 w 313"/>
                  <a:gd name="T37" fmla="*/ 0 h 68"/>
                  <a:gd name="T38" fmla="*/ 0 w 313"/>
                  <a:gd name="T39" fmla="*/ 0 h 68"/>
                  <a:gd name="T40" fmla="*/ 0 w 313"/>
                  <a:gd name="T41" fmla="*/ 0 h 68"/>
                  <a:gd name="T42" fmla="*/ 0 w 313"/>
                  <a:gd name="T43" fmla="*/ 0 h 68"/>
                  <a:gd name="T44" fmla="*/ 0 w 313"/>
                  <a:gd name="T45" fmla="*/ 0 h 68"/>
                  <a:gd name="T46" fmla="*/ 0 w 313"/>
                  <a:gd name="T47" fmla="*/ 0 h 68"/>
                  <a:gd name="T48" fmla="*/ 0 w 313"/>
                  <a:gd name="T49" fmla="*/ 0 h 68"/>
                  <a:gd name="T50" fmla="*/ 0 w 313"/>
                  <a:gd name="T51" fmla="*/ 0 h 68"/>
                  <a:gd name="T52" fmla="*/ 0 w 313"/>
                  <a:gd name="T53" fmla="*/ 0 h 68"/>
                  <a:gd name="T54" fmla="*/ 0 w 313"/>
                  <a:gd name="T55" fmla="*/ 0 h 68"/>
                  <a:gd name="T56" fmla="*/ 0 w 313"/>
                  <a:gd name="T57" fmla="*/ 0 h 68"/>
                  <a:gd name="T58" fmla="*/ 0 w 313"/>
                  <a:gd name="T59" fmla="*/ 0 h 68"/>
                  <a:gd name="T60" fmla="*/ 0 w 313"/>
                  <a:gd name="T61" fmla="*/ 0 h 68"/>
                  <a:gd name="T62" fmla="*/ 0 w 313"/>
                  <a:gd name="T63" fmla="*/ 0 h 68"/>
                  <a:gd name="T64" fmla="*/ 0 w 313"/>
                  <a:gd name="T65" fmla="*/ 0 h 68"/>
                  <a:gd name="T66" fmla="*/ 0 w 313"/>
                  <a:gd name="T67" fmla="*/ 0 h 68"/>
                  <a:gd name="T68" fmla="*/ 0 w 313"/>
                  <a:gd name="T69" fmla="*/ 0 h 68"/>
                  <a:gd name="T70" fmla="*/ 0 w 313"/>
                  <a:gd name="T71" fmla="*/ 0 h 68"/>
                  <a:gd name="T72" fmla="*/ 0 w 313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68"/>
                  <a:gd name="T113" fmla="*/ 313 w 313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95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 h 70"/>
                  <a:gd name="T2" fmla="*/ 0 w 35"/>
                  <a:gd name="T3" fmla="*/ 1 h 70"/>
                  <a:gd name="T4" fmla="*/ 0 w 35"/>
                  <a:gd name="T5" fmla="*/ 1 h 70"/>
                  <a:gd name="T6" fmla="*/ 0 w 35"/>
                  <a:gd name="T7" fmla="*/ 1 h 70"/>
                  <a:gd name="T8" fmla="*/ 0 w 35"/>
                  <a:gd name="T9" fmla="*/ 0 h 70"/>
                  <a:gd name="T10" fmla="*/ 0 w 35"/>
                  <a:gd name="T11" fmla="*/ 1 h 70"/>
                  <a:gd name="T12" fmla="*/ 0 w 35"/>
                  <a:gd name="T13" fmla="*/ 1 h 70"/>
                  <a:gd name="T14" fmla="*/ 0 w 35"/>
                  <a:gd name="T15" fmla="*/ 1 h 70"/>
                  <a:gd name="T16" fmla="*/ 0 w 35"/>
                  <a:gd name="T17" fmla="*/ 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0"/>
                  <a:gd name="T29" fmla="*/ 35 w 35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96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1 h 78"/>
                  <a:gd name="T10" fmla="*/ 1 w 38"/>
                  <a:gd name="T11" fmla="*/ 1 h 78"/>
                  <a:gd name="T12" fmla="*/ 1 w 38"/>
                  <a:gd name="T13" fmla="*/ 1 h 78"/>
                  <a:gd name="T14" fmla="*/ 1 w 38"/>
                  <a:gd name="T15" fmla="*/ 1 h 78"/>
                  <a:gd name="T16" fmla="*/ 1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8"/>
                  <a:gd name="T29" fmla="*/ 38 w 3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97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01"/>
                  <a:gd name="T53" fmla="*/ 55 w 5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98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0 w 61"/>
                  <a:gd name="T1" fmla="*/ 0 h 110"/>
                  <a:gd name="T2" fmla="*/ 0 w 61"/>
                  <a:gd name="T3" fmla="*/ 1 h 110"/>
                  <a:gd name="T4" fmla="*/ 0 w 61"/>
                  <a:gd name="T5" fmla="*/ 1 h 110"/>
                  <a:gd name="T6" fmla="*/ 0 w 61"/>
                  <a:gd name="T7" fmla="*/ 1 h 110"/>
                  <a:gd name="T8" fmla="*/ 0 w 61"/>
                  <a:gd name="T9" fmla="*/ 1 h 110"/>
                  <a:gd name="T10" fmla="*/ 0 w 61"/>
                  <a:gd name="T11" fmla="*/ 1 h 110"/>
                  <a:gd name="T12" fmla="*/ 0 w 61"/>
                  <a:gd name="T13" fmla="*/ 1 h 110"/>
                  <a:gd name="T14" fmla="*/ 0 w 61"/>
                  <a:gd name="T15" fmla="*/ 1 h 110"/>
                  <a:gd name="T16" fmla="*/ 0 w 61"/>
                  <a:gd name="T17" fmla="*/ 1 h 110"/>
                  <a:gd name="T18" fmla="*/ 0 w 61"/>
                  <a:gd name="T19" fmla="*/ 1 h 110"/>
                  <a:gd name="T20" fmla="*/ 0 w 61"/>
                  <a:gd name="T21" fmla="*/ 1 h 110"/>
                  <a:gd name="T22" fmla="*/ 0 w 61"/>
                  <a:gd name="T23" fmla="*/ 1 h 110"/>
                  <a:gd name="T24" fmla="*/ 0 w 61"/>
                  <a:gd name="T25" fmla="*/ 1 h 110"/>
                  <a:gd name="T26" fmla="*/ 0 w 61"/>
                  <a:gd name="T27" fmla="*/ 1 h 110"/>
                  <a:gd name="T28" fmla="*/ 0 w 61"/>
                  <a:gd name="T29" fmla="*/ 1 h 110"/>
                  <a:gd name="T30" fmla="*/ 0 w 61"/>
                  <a:gd name="T31" fmla="*/ 1 h 110"/>
                  <a:gd name="T32" fmla="*/ 0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110"/>
                  <a:gd name="T53" fmla="*/ 61 w 61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99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0 w 66"/>
                  <a:gd name="T1" fmla="*/ 0 h 90"/>
                  <a:gd name="T2" fmla="*/ 0 w 66"/>
                  <a:gd name="T3" fmla="*/ 1 h 90"/>
                  <a:gd name="T4" fmla="*/ 0 w 66"/>
                  <a:gd name="T5" fmla="*/ 1 h 90"/>
                  <a:gd name="T6" fmla="*/ 0 w 66"/>
                  <a:gd name="T7" fmla="*/ 1 h 90"/>
                  <a:gd name="T8" fmla="*/ 0 w 66"/>
                  <a:gd name="T9" fmla="*/ 1 h 90"/>
                  <a:gd name="T10" fmla="*/ 0 w 66"/>
                  <a:gd name="T11" fmla="*/ 1 h 90"/>
                  <a:gd name="T12" fmla="*/ 0 w 66"/>
                  <a:gd name="T13" fmla="*/ 1 h 90"/>
                  <a:gd name="T14" fmla="*/ 0 w 66"/>
                  <a:gd name="T15" fmla="*/ 1 h 90"/>
                  <a:gd name="T16" fmla="*/ 0 w 66"/>
                  <a:gd name="T17" fmla="*/ 1 h 90"/>
                  <a:gd name="T18" fmla="*/ 0 w 66"/>
                  <a:gd name="T19" fmla="*/ 1 h 90"/>
                  <a:gd name="T20" fmla="*/ 0 w 66"/>
                  <a:gd name="T21" fmla="*/ 1 h 90"/>
                  <a:gd name="T22" fmla="*/ 0 w 66"/>
                  <a:gd name="T23" fmla="*/ 1 h 90"/>
                  <a:gd name="T24" fmla="*/ 0 w 66"/>
                  <a:gd name="T25" fmla="*/ 1 h 90"/>
                  <a:gd name="T26" fmla="*/ 0 w 66"/>
                  <a:gd name="T27" fmla="*/ 1 h 90"/>
                  <a:gd name="T28" fmla="*/ 0 w 66"/>
                  <a:gd name="T29" fmla="*/ 1 h 90"/>
                  <a:gd name="T30" fmla="*/ 0 w 66"/>
                  <a:gd name="T31" fmla="*/ 1 h 90"/>
                  <a:gd name="T32" fmla="*/ 0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90"/>
                  <a:gd name="T53" fmla="*/ 66 w 66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100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 w 58"/>
                  <a:gd name="T1" fmla="*/ 0 h 75"/>
                  <a:gd name="T2" fmla="*/ 1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1 h 75"/>
                  <a:gd name="T12" fmla="*/ 1 w 58"/>
                  <a:gd name="T13" fmla="*/ 1 h 75"/>
                  <a:gd name="T14" fmla="*/ 1 w 58"/>
                  <a:gd name="T15" fmla="*/ 1 h 75"/>
                  <a:gd name="T16" fmla="*/ 0 w 58"/>
                  <a:gd name="T17" fmla="*/ 1 h 75"/>
                  <a:gd name="T18" fmla="*/ 1 w 58"/>
                  <a:gd name="T19" fmla="*/ 1 h 75"/>
                  <a:gd name="T20" fmla="*/ 1 w 58"/>
                  <a:gd name="T21" fmla="*/ 1 h 75"/>
                  <a:gd name="T22" fmla="*/ 1 w 58"/>
                  <a:gd name="T23" fmla="*/ 1 h 75"/>
                  <a:gd name="T24" fmla="*/ 1 w 58"/>
                  <a:gd name="T25" fmla="*/ 1 h 75"/>
                  <a:gd name="T26" fmla="*/ 1 w 58"/>
                  <a:gd name="T27" fmla="*/ 1 h 75"/>
                  <a:gd name="T28" fmla="*/ 1 w 58"/>
                  <a:gd name="T29" fmla="*/ 1 h 75"/>
                  <a:gd name="T30" fmla="*/ 1 w 58"/>
                  <a:gd name="T31" fmla="*/ 1 h 75"/>
                  <a:gd name="T32" fmla="*/ 1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101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1 h 55"/>
                  <a:gd name="T4" fmla="*/ 1 w 48"/>
                  <a:gd name="T5" fmla="*/ 1 h 55"/>
                  <a:gd name="T6" fmla="*/ 1 w 48"/>
                  <a:gd name="T7" fmla="*/ 1 h 55"/>
                  <a:gd name="T8" fmla="*/ 1 w 48"/>
                  <a:gd name="T9" fmla="*/ 1 h 55"/>
                  <a:gd name="T10" fmla="*/ 1 w 48"/>
                  <a:gd name="T11" fmla="*/ 1 h 55"/>
                  <a:gd name="T12" fmla="*/ 1 w 48"/>
                  <a:gd name="T13" fmla="*/ 1 h 55"/>
                  <a:gd name="T14" fmla="*/ 1 w 48"/>
                  <a:gd name="T15" fmla="*/ 1 h 55"/>
                  <a:gd name="T16" fmla="*/ 0 w 48"/>
                  <a:gd name="T17" fmla="*/ 1 h 55"/>
                  <a:gd name="T18" fmla="*/ 1 w 48"/>
                  <a:gd name="T19" fmla="*/ 1 h 55"/>
                  <a:gd name="T20" fmla="*/ 1 w 48"/>
                  <a:gd name="T21" fmla="*/ 1 h 55"/>
                  <a:gd name="T22" fmla="*/ 1 w 48"/>
                  <a:gd name="T23" fmla="*/ 1 h 55"/>
                  <a:gd name="T24" fmla="*/ 1 w 48"/>
                  <a:gd name="T25" fmla="*/ 1 h 55"/>
                  <a:gd name="T26" fmla="*/ 1 w 48"/>
                  <a:gd name="T27" fmla="*/ 1 h 55"/>
                  <a:gd name="T28" fmla="*/ 1 w 48"/>
                  <a:gd name="T29" fmla="*/ 1 h 55"/>
                  <a:gd name="T30" fmla="*/ 1 w 48"/>
                  <a:gd name="T31" fmla="*/ 1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5"/>
                  <a:gd name="T53" fmla="*/ 48 w 4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102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1 w 33"/>
                  <a:gd name="T1" fmla="*/ 0 h 35"/>
                  <a:gd name="T2" fmla="*/ 1 w 33"/>
                  <a:gd name="T3" fmla="*/ 0 h 35"/>
                  <a:gd name="T4" fmla="*/ 1 w 33"/>
                  <a:gd name="T5" fmla="*/ 0 h 35"/>
                  <a:gd name="T6" fmla="*/ 1 w 33"/>
                  <a:gd name="T7" fmla="*/ 0 h 35"/>
                  <a:gd name="T8" fmla="*/ 0 w 33"/>
                  <a:gd name="T9" fmla="*/ 0 h 35"/>
                  <a:gd name="T10" fmla="*/ 1 w 33"/>
                  <a:gd name="T11" fmla="*/ 0 h 35"/>
                  <a:gd name="T12" fmla="*/ 1 w 33"/>
                  <a:gd name="T13" fmla="*/ 0 h 35"/>
                  <a:gd name="T14" fmla="*/ 1 w 33"/>
                  <a:gd name="T15" fmla="*/ 0 h 35"/>
                  <a:gd name="T16" fmla="*/ 1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103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0 w 37"/>
                  <a:gd name="T7" fmla="*/ 1 h 44"/>
                  <a:gd name="T8" fmla="*/ 0 w 37"/>
                  <a:gd name="T9" fmla="*/ 0 h 44"/>
                  <a:gd name="T10" fmla="*/ 0 w 37"/>
                  <a:gd name="T11" fmla="*/ 1 h 44"/>
                  <a:gd name="T12" fmla="*/ 0 w 37"/>
                  <a:gd name="T13" fmla="*/ 1 h 44"/>
                  <a:gd name="T14" fmla="*/ 0 w 37"/>
                  <a:gd name="T15" fmla="*/ 1 h 44"/>
                  <a:gd name="T16" fmla="*/ 0 w 37"/>
                  <a:gd name="T17" fmla="*/ 1 h 44"/>
                  <a:gd name="T18" fmla="*/ 0 w 37"/>
                  <a:gd name="T19" fmla="*/ 1 h 44"/>
                  <a:gd name="T20" fmla="*/ 0 w 37"/>
                  <a:gd name="T21" fmla="*/ 1 h 44"/>
                  <a:gd name="T22" fmla="*/ 0 w 37"/>
                  <a:gd name="T23" fmla="*/ 1 h 44"/>
                  <a:gd name="T24" fmla="*/ 0 w 37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4"/>
                  <a:gd name="T41" fmla="*/ 37 w 37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104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1 w 47"/>
                  <a:gd name="T5" fmla="*/ 0 h 19"/>
                  <a:gd name="T6" fmla="*/ 1 w 47"/>
                  <a:gd name="T7" fmla="*/ 0 h 19"/>
                  <a:gd name="T8" fmla="*/ 1 w 47"/>
                  <a:gd name="T9" fmla="*/ 0 h 19"/>
                  <a:gd name="T10" fmla="*/ 1 w 47"/>
                  <a:gd name="T11" fmla="*/ 0 h 19"/>
                  <a:gd name="T12" fmla="*/ 1 w 47"/>
                  <a:gd name="T13" fmla="*/ 0 h 19"/>
                  <a:gd name="T14" fmla="*/ 1 w 47"/>
                  <a:gd name="T15" fmla="*/ 0 h 19"/>
                  <a:gd name="T16" fmla="*/ 1 w 47"/>
                  <a:gd name="T17" fmla="*/ 0 h 19"/>
                  <a:gd name="T18" fmla="*/ 1 w 47"/>
                  <a:gd name="T19" fmla="*/ 0 h 19"/>
                  <a:gd name="T20" fmla="*/ 1 w 47"/>
                  <a:gd name="T21" fmla="*/ 0 h 19"/>
                  <a:gd name="T22" fmla="*/ 1 w 47"/>
                  <a:gd name="T23" fmla="*/ 0 h 19"/>
                  <a:gd name="T24" fmla="*/ 1 w 47"/>
                  <a:gd name="T25" fmla="*/ 0 h 19"/>
                  <a:gd name="T26" fmla="*/ 1 w 47"/>
                  <a:gd name="T27" fmla="*/ 0 h 19"/>
                  <a:gd name="T28" fmla="*/ 1 w 47"/>
                  <a:gd name="T29" fmla="*/ 0 h 19"/>
                  <a:gd name="T30" fmla="*/ 1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9"/>
                  <a:gd name="T53" fmla="*/ 47 w 4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105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1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106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1 h 38"/>
                  <a:gd name="T4" fmla="*/ 0 w 49"/>
                  <a:gd name="T5" fmla="*/ 1 h 38"/>
                  <a:gd name="T6" fmla="*/ 0 w 49"/>
                  <a:gd name="T7" fmla="*/ 1 h 38"/>
                  <a:gd name="T8" fmla="*/ 0 w 49"/>
                  <a:gd name="T9" fmla="*/ 1 h 38"/>
                  <a:gd name="T10" fmla="*/ 0 w 49"/>
                  <a:gd name="T11" fmla="*/ 1 h 38"/>
                  <a:gd name="T12" fmla="*/ 0 w 49"/>
                  <a:gd name="T13" fmla="*/ 1 h 38"/>
                  <a:gd name="T14" fmla="*/ 0 w 49"/>
                  <a:gd name="T15" fmla="*/ 1 h 38"/>
                  <a:gd name="T16" fmla="*/ 0 w 49"/>
                  <a:gd name="T17" fmla="*/ 1 h 38"/>
                  <a:gd name="T18" fmla="*/ 0 w 49"/>
                  <a:gd name="T19" fmla="*/ 1 h 38"/>
                  <a:gd name="T20" fmla="*/ 0 w 49"/>
                  <a:gd name="T21" fmla="*/ 1 h 38"/>
                  <a:gd name="T22" fmla="*/ 0 w 49"/>
                  <a:gd name="T23" fmla="*/ 1 h 38"/>
                  <a:gd name="T24" fmla="*/ 0 w 49"/>
                  <a:gd name="T25" fmla="*/ 1 h 38"/>
                  <a:gd name="T26" fmla="*/ 0 w 49"/>
                  <a:gd name="T27" fmla="*/ 1 h 38"/>
                  <a:gd name="T28" fmla="*/ 0 w 49"/>
                  <a:gd name="T29" fmla="*/ 1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8"/>
                  <a:gd name="T53" fmla="*/ 49 w 49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107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1 w 12"/>
                  <a:gd name="T1" fmla="*/ 0 h 68"/>
                  <a:gd name="T2" fmla="*/ 1 w 12"/>
                  <a:gd name="T3" fmla="*/ 1 h 68"/>
                  <a:gd name="T4" fmla="*/ 1 w 12"/>
                  <a:gd name="T5" fmla="*/ 1 h 68"/>
                  <a:gd name="T6" fmla="*/ 1 w 12"/>
                  <a:gd name="T7" fmla="*/ 1 h 68"/>
                  <a:gd name="T8" fmla="*/ 1 w 12"/>
                  <a:gd name="T9" fmla="*/ 1 h 68"/>
                  <a:gd name="T10" fmla="*/ 0 w 12"/>
                  <a:gd name="T11" fmla="*/ 1 h 68"/>
                  <a:gd name="T12" fmla="*/ 1 w 12"/>
                  <a:gd name="T13" fmla="*/ 1 h 68"/>
                  <a:gd name="T14" fmla="*/ 1 w 12"/>
                  <a:gd name="T15" fmla="*/ 1 h 68"/>
                  <a:gd name="T16" fmla="*/ 1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8"/>
                  <a:gd name="T29" fmla="*/ 12 w 12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108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1 w 20"/>
                  <a:gd name="T7" fmla="*/ 0 h 67"/>
                  <a:gd name="T8" fmla="*/ 1 w 20"/>
                  <a:gd name="T9" fmla="*/ 0 h 67"/>
                  <a:gd name="T10" fmla="*/ 0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109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1 w 12"/>
                  <a:gd name="T3" fmla="*/ 1 h 64"/>
                  <a:gd name="T4" fmla="*/ 1 w 12"/>
                  <a:gd name="T5" fmla="*/ 1 h 64"/>
                  <a:gd name="T6" fmla="*/ 1 w 12"/>
                  <a:gd name="T7" fmla="*/ 1 h 64"/>
                  <a:gd name="T8" fmla="*/ 1 w 12"/>
                  <a:gd name="T9" fmla="*/ 1 h 64"/>
                  <a:gd name="T10" fmla="*/ 0 w 12"/>
                  <a:gd name="T11" fmla="*/ 1 h 64"/>
                  <a:gd name="T12" fmla="*/ 0 w 12"/>
                  <a:gd name="T13" fmla="*/ 1 h 64"/>
                  <a:gd name="T14" fmla="*/ 1 w 12"/>
                  <a:gd name="T15" fmla="*/ 1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110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 w 25"/>
                  <a:gd name="T3" fmla="*/ 1 h 74"/>
                  <a:gd name="T4" fmla="*/ 1 w 25"/>
                  <a:gd name="T5" fmla="*/ 1 h 74"/>
                  <a:gd name="T6" fmla="*/ 1 w 25"/>
                  <a:gd name="T7" fmla="*/ 1 h 74"/>
                  <a:gd name="T8" fmla="*/ 1 w 25"/>
                  <a:gd name="T9" fmla="*/ 1 h 74"/>
                  <a:gd name="T10" fmla="*/ 1 w 25"/>
                  <a:gd name="T11" fmla="*/ 1 h 74"/>
                  <a:gd name="T12" fmla="*/ 1 w 25"/>
                  <a:gd name="T13" fmla="*/ 1 h 74"/>
                  <a:gd name="T14" fmla="*/ 1 w 25"/>
                  <a:gd name="T15" fmla="*/ 1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4"/>
                  <a:gd name="T29" fmla="*/ 25 w 25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111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112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0 w 49"/>
                  <a:gd name="T3" fmla="*/ 1 h 84"/>
                  <a:gd name="T4" fmla="*/ 0 w 49"/>
                  <a:gd name="T5" fmla="*/ 1 h 84"/>
                  <a:gd name="T6" fmla="*/ 0 w 49"/>
                  <a:gd name="T7" fmla="*/ 1 h 84"/>
                  <a:gd name="T8" fmla="*/ 0 w 49"/>
                  <a:gd name="T9" fmla="*/ 1 h 84"/>
                  <a:gd name="T10" fmla="*/ 0 w 49"/>
                  <a:gd name="T11" fmla="*/ 1 h 84"/>
                  <a:gd name="T12" fmla="*/ 0 w 49"/>
                  <a:gd name="T13" fmla="*/ 1 h 84"/>
                  <a:gd name="T14" fmla="*/ 0 w 49"/>
                  <a:gd name="T15" fmla="*/ 1 h 84"/>
                  <a:gd name="T16" fmla="*/ 0 w 49"/>
                  <a:gd name="T17" fmla="*/ 1 h 84"/>
                  <a:gd name="T18" fmla="*/ 0 w 49"/>
                  <a:gd name="T19" fmla="*/ 1 h 84"/>
                  <a:gd name="T20" fmla="*/ 0 w 49"/>
                  <a:gd name="T21" fmla="*/ 1 h 84"/>
                  <a:gd name="T22" fmla="*/ 0 w 49"/>
                  <a:gd name="T23" fmla="*/ 1 h 84"/>
                  <a:gd name="T24" fmla="*/ 0 w 49"/>
                  <a:gd name="T25" fmla="*/ 1 h 84"/>
                  <a:gd name="T26" fmla="*/ 0 w 49"/>
                  <a:gd name="T27" fmla="*/ 1 h 84"/>
                  <a:gd name="T28" fmla="*/ 0 w 49"/>
                  <a:gd name="T29" fmla="*/ 1 h 84"/>
                  <a:gd name="T30" fmla="*/ 0 w 49"/>
                  <a:gd name="T31" fmla="*/ 1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4"/>
                  <a:gd name="T53" fmla="*/ 49 w 49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113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1 w 55"/>
                  <a:gd name="T3" fmla="*/ 1 h 78"/>
                  <a:gd name="T4" fmla="*/ 1 w 55"/>
                  <a:gd name="T5" fmla="*/ 1 h 78"/>
                  <a:gd name="T6" fmla="*/ 1 w 55"/>
                  <a:gd name="T7" fmla="*/ 1 h 78"/>
                  <a:gd name="T8" fmla="*/ 1 w 55"/>
                  <a:gd name="T9" fmla="*/ 1 h 78"/>
                  <a:gd name="T10" fmla="*/ 1 w 55"/>
                  <a:gd name="T11" fmla="*/ 1 h 78"/>
                  <a:gd name="T12" fmla="*/ 1 w 55"/>
                  <a:gd name="T13" fmla="*/ 1 h 78"/>
                  <a:gd name="T14" fmla="*/ 1 w 55"/>
                  <a:gd name="T15" fmla="*/ 1 h 78"/>
                  <a:gd name="T16" fmla="*/ 1 w 55"/>
                  <a:gd name="T17" fmla="*/ 1 h 78"/>
                  <a:gd name="T18" fmla="*/ 1 w 55"/>
                  <a:gd name="T19" fmla="*/ 1 h 78"/>
                  <a:gd name="T20" fmla="*/ 1 w 55"/>
                  <a:gd name="T21" fmla="*/ 1 h 78"/>
                  <a:gd name="T22" fmla="*/ 1 w 55"/>
                  <a:gd name="T23" fmla="*/ 1 h 78"/>
                  <a:gd name="T24" fmla="*/ 1 w 55"/>
                  <a:gd name="T25" fmla="*/ 1 h 78"/>
                  <a:gd name="T26" fmla="*/ 1 w 55"/>
                  <a:gd name="T27" fmla="*/ 1 h 78"/>
                  <a:gd name="T28" fmla="*/ 1 w 55"/>
                  <a:gd name="T29" fmla="*/ 1 h 78"/>
                  <a:gd name="T30" fmla="*/ 1 w 55"/>
                  <a:gd name="T31" fmla="*/ 1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8"/>
                  <a:gd name="T53" fmla="*/ 55 w 55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114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0 w 49"/>
                  <a:gd name="T3" fmla="*/ 1 h 72"/>
                  <a:gd name="T4" fmla="*/ 0 w 49"/>
                  <a:gd name="T5" fmla="*/ 1 h 72"/>
                  <a:gd name="T6" fmla="*/ 0 w 49"/>
                  <a:gd name="T7" fmla="*/ 1 h 72"/>
                  <a:gd name="T8" fmla="*/ 0 w 49"/>
                  <a:gd name="T9" fmla="*/ 1 h 72"/>
                  <a:gd name="T10" fmla="*/ 0 w 49"/>
                  <a:gd name="T11" fmla="*/ 1 h 72"/>
                  <a:gd name="T12" fmla="*/ 0 w 49"/>
                  <a:gd name="T13" fmla="*/ 1 h 72"/>
                  <a:gd name="T14" fmla="*/ 0 w 49"/>
                  <a:gd name="T15" fmla="*/ 1 h 72"/>
                  <a:gd name="T16" fmla="*/ 0 w 49"/>
                  <a:gd name="T17" fmla="*/ 1 h 72"/>
                  <a:gd name="T18" fmla="*/ 0 w 49"/>
                  <a:gd name="T19" fmla="*/ 1 h 72"/>
                  <a:gd name="T20" fmla="*/ 0 w 49"/>
                  <a:gd name="T21" fmla="*/ 1 h 72"/>
                  <a:gd name="T22" fmla="*/ 0 w 49"/>
                  <a:gd name="T23" fmla="*/ 1 h 72"/>
                  <a:gd name="T24" fmla="*/ 0 w 49"/>
                  <a:gd name="T25" fmla="*/ 1 h 72"/>
                  <a:gd name="T26" fmla="*/ 0 w 49"/>
                  <a:gd name="T27" fmla="*/ 1 h 72"/>
                  <a:gd name="T28" fmla="*/ 0 w 49"/>
                  <a:gd name="T29" fmla="*/ 1 h 72"/>
                  <a:gd name="T30" fmla="*/ 0 w 49"/>
                  <a:gd name="T31" fmla="*/ 1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2"/>
                  <a:gd name="T53" fmla="*/ 49 w 4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115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 w 59"/>
                  <a:gd name="T1" fmla="*/ 0 h 110"/>
                  <a:gd name="T2" fmla="*/ 1 w 59"/>
                  <a:gd name="T3" fmla="*/ 1 h 110"/>
                  <a:gd name="T4" fmla="*/ 1 w 59"/>
                  <a:gd name="T5" fmla="*/ 1 h 110"/>
                  <a:gd name="T6" fmla="*/ 1 w 59"/>
                  <a:gd name="T7" fmla="*/ 1 h 110"/>
                  <a:gd name="T8" fmla="*/ 1 w 59"/>
                  <a:gd name="T9" fmla="*/ 1 h 110"/>
                  <a:gd name="T10" fmla="*/ 1 w 59"/>
                  <a:gd name="T11" fmla="*/ 1 h 110"/>
                  <a:gd name="T12" fmla="*/ 1 w 59"/>
                  <a:gd name="T13" fmla="*/ 1 h 110"/>
                  <a:gd name="T14" fmla="*/ 1 w 59"/>
                  <a:gd name="T15" fmla="*/ 1 h 110"/>
                  <a:gd name="T16" fmla="*/ 0 w 59"/>
                  <a:gd name="T17" fmla="*/ 1 h 110"/>
                  <a:gd name="T18" fmla="*/ 1 w 59"/>
                  <a:gd name="T19" fmla="*/ 1 h 110"/>
                  <a:gd name="T20" fmla="*/ 1 w 59"/>
                  <a:gd name="T21" fmla="*/ 1 h 110"/>
                  <a:gd name="T22" fmla="*/ 1 w 59"/>
                  <a:gd name="T23" fmla="*/ 1 h 110"/>
                  <a:gd name="T24" fmla="*/ 1 w 59"/>
                  <a:gd name="T25" fmla="*/ 1 h 110"/>
                  <a:gd name="T26" fmla="*/ 1 w 59"/>
                  <a:gd name="T27" fmla="*/ 1 h 110"/>
                  <a:gd name="T28" fmla="*/ 1 w 59"/>
                  <a:gd name="T29" fmla="*/ 1 h 110"/>
                  <a:gd name="T30" fmla="*/ 1 w 59"/>
                  <a:gd name="T31" fmla="*/ 1 h 110"/>
                  <a:gd name="T32" fmla="*/ 1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10"/>
                  <a:gd name="T53" fmla="*/ 59 w 5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116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0 w 54"/>
                  <a:gd name="T1" fmla="*/ 0 h 87"/>
                  <a:gd name="T2" fmla="*/ 0 w 54"/>
                  <a:gd name="T3" fmla="*/ 1 h 87"/>
                  <a:gd name="T4" fmla="*/ 0 w 54"/>
                  <a:gd name="T5" fmla="*/ 1 h 87"/>
                  <a:gd name="T6" fmla="*/ 0 w 54"/>
                  <a:gd name="T7" fmla="*/ 1 h 87"/>
                  <a:gd name="T8" fmla="*/ 0 w 54"/>
                  <a:gd name="T9" fmla="*/ 1 h 87"/>
                  <a:gd name="T10" fmla="*/ 0 w 54"/>
                  <a:gd name="T11" fmla="*/ 1 h 87"/>
                  <a:gd name="T12" fmla="*/ 0 w 54"/>
                  <a:gd name="T13" fmla="*/ 1 h 87"/>
                  <a:gd name="T14" fmla="*/ 0 w 54"/>
                  <a:gd name="T15" fmla="*/ 1 h 87"/>
                  <a:gd name="T16" fmla="*/ 0 w 54"/>
                  <a:gd name="T17" fmla="*/ 1 h 87"/>
                  <a:gd name="T18" fmla="*/ 0 w 54"/>
                  <a:gd name="T19" fmla="*/ 1 h 87"/>
                  <a:gd name="T20" fmla="*/ 0 w 54"/>
                  <a:gd name="T21" fmla="*/ 1 h 87"/>
                  <a:gd name="T22" fmla="*/ 0 w 54"/>
                  <a:gd name="T23" fmla="*/ 1 h 87"/>
                  <a:gd name="T24" fmla="*/ 0 w 54"/>
                  <a:gd name="T25" fmla="*/ 1 h 87"/>
                  <a:gd name="T26" fmla="*/ 0 w 54"/>
                  <a:gd name="T27" fmla="*/ 1 h 87"/>
                  <a:gd name="T28" fmla="*/ 0 w 54"/>
                  <a:gd name="T29" fmla="*/ 1 h 87"/>
                  <a:gd name="T30" fmla="*/ 0 w 54"/>
                  <a:gd name="T31" fmla="*/ 1 h 87"/>
                  <a:gd name="T32" fmla="*/ 0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117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1 w 55"/>
                  <a:gd name="T3" fmla="*/ 0 h 77"/>
                  <a:gd name="T4" fmla="*/ 1 w 55"/>
                  <a:gd name="T5" fmla="*/ 0 h 77"/>
                  <a:gd name="T6" fmla="*/ 1 w 55"/>
                  <a:gd name="T7" fmla="*/ 0 h 77"/>
                  <a:gd name="T8" fmla="*/ 1 w 55"/>
                  <a:gd name="T9" fmla="*/ 0 h 77"/>
                  <a:gd name="T10" fmla="*/ 1 w 55"/>
                  <a:gd name="T11" fmla="*/ 0 h 77"/>
                  <a:gd name="T12" fmla="*/ 1 w 55"/>
                  <a:gd name="T13" fmla="*/ 0 h 77"/>
                  <a:gd name="T14" fmla="*/ 1 w 55"/>
                  <a:gd name="T15" fmla="*/ 0 h 77"/>
                  <a:gd name="T16" fmla="*/ 1 w 55"/>
                  <a:gd name="T17" fmla="*/ 0 h 77"/>
                  <a:gd name="T18" fmla="*/ 1 w 55"/>
                  <a:gd name="T19" fmla="*/ 0 h 77"/>
                  <a:gd name="T20" fmla="*/ 1 w 55"/>
                  <a:gd name="T21" fmla="*/ 0 h 77"/>
                  <a:gd name="T22" fmla="*/ 1 w 55"/>
                  <a:gd name="T23" fmla="*/ 0 h 77"/>
                  <a:gd name="T24" fmla="*/ 1 w 55"/>
                  <a:gd name="T25" fmla="*/ 0 h 77"/>
                  <a:gd name="T26" fmla="*/ 1 w 55"/>
                  <a:gd name="T27" fmla="*/ 0 h 77"/>
                  <a:gd name="T28" fmla="*/ 1 w 55"/>
                  <a:gd name="T29" fmla="*/ 0 h 77"/>
                  <a:gd name="T30" fmla="*/ 1 w 55"/>
                  <a:gd name="T31" fmla="*/ 0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7"/>
                  <a:gd name="T53" fmla="*/ 55 w 55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118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1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0 w 267"/>
                  <a:gd name="T9" fmla="*/ 0 h 56"/>
                  <a:gd name="T10" fmla="*/ 0 w 267"/>
                  <a:gd name="T11" fmla="*/ 1 h 56"/>
                  <a:gd name="T12" fmla="*/ 0 w 267"/>
                  <a:gd name="T13" fmla="*/ 1 h 56"/>
                  <a:gd name="T14" fmla="*/ 0 w 267"/>
                  <a:gd name="T15" fmla="*/ 1 h 56"/>
                  <a:gd name="T16" fmla="*/ 0 w 267"/>
                  <a:gd name="T17" fmla="*/ 1 h 56"/>
                  <a:gd name="T18" fmla="*/ 0 w 267"/>
                  <a:gd name="T19" fmla="*/ 1 h 56"/>
                  <a:gd name="T20" fmla="*/ 0 w 267"/>
                  <a:gd name="T21" fmla="*/ 1 h 56"/>
                  <a:gd name="T22" fmla="*/ 0 w 267"/>
                  <a:gd name="T23" fmla="*/ 1 h 56"/>
                  <a:gd name="T24" fmla="*/ 0 w 267"/>
                  <a:gd name="T25" fmla="*/ 1 h 56"/>
                  <a:gd name="T26" fmla="*/ 0 w 267"/>
                  <a:gd name="T27" fmla="*/ 1 h 56"/>
                  <a:gd name="T28" fmla="*/ 0 w 267"/>
                  <a:gd name="T29" fmla="*/ 1 h 56"/>
                  <a:gd name="T30" fmla="*/ 0 w 267"/>
                  <a:gd name="T31" fmla="*/ 1 h 56"/>
                  <a:gd name="T32" fmla="*/ 0 w 267"/>
                  <a:gd name="T33" fmla="*/ 1 h 56"/>
                  <a:gd name="T34" fmla="*/ 0 w 267"/>
                  <a:gd name="T35" fmla="*/ 1 h 56"/>
                  <a:gd name="T36" fmla="*/ 0 w 267"/>
                  <a:gd name="T37" fmla="*/ 1 h 56"/>
                  <a:gd name="T38" fmla="*/ 0 w 267"/>
                  <a:gd name="T39" fmla="*/ 1 h 56"/>
                  <a:gd name="T40" fmla="*/ 0 w 267"/>
                  <a:gd name="T41" fmla="*/ 1 h 56"/>
                  <a:gd name="T42" fmla="*/ 0 w 267"/>
                  <a:gd name="T43" fmla="*/ 1 h 56"/>
                  <a:gd name="T44" fmla="*/ 0 w 267"/>
                  <a:gd name="T45" fmla="*/ 1 h 56"/>
                  <a:gd name="T46" fmla="*/ 0 w 267"/>
                  <a:gd name="T47" fmla="*/ 1 h 56"/>
                  <a:gd name="T48" fmla="*/ 0 w 267"/>
                  <a:gd name="T49" fmla="*/ 1 h 56"/>
                  <a:gd name="T50" fmla="*/ 0 w 267"/>
                  <a:gd name="T51" fmla="*/ 1 h 56"/>
                  <a:gd name="T52" fmla="*/ 0 w 267"/>
                  <a:gd name="T53" fmla="*/ 1 h 56"/>
                  <a:gd name="T54" fmla="*/ 0 w 267"/>
                  <a:gd name="T55" fmla="*/ 1 h 56"/>
                  <a:gd name="T56" fmla="*/ 0 w 267"/>
                  <a:gd name="T57" fmla="*/ 1 h 56"/>
                  <a:gd name="T58" fmla="*/ 0 w 267"/>
                  <a:gd name="T59" fmla="*/ 1 h 56"/>
                  <a:gd name="T60" fmla="*/ 0 w 267"/>
                  <a:gd name="T61" fmla="*/ 1 h 56"/>
                  <a:gd name="T62" fmla="*/ 0 w 267"/>
                  <a:gd name="T63" fmla="*/ 1 h 56"/>
                  <a:gd name="T64" fmla="*/ 0 w 267"/>
                  <a:gd name="T65" fmla="*/ 1 h 56"/>
                  <a:gd name="T66" fmla="*/ 0 w 267"/>
                  <a:gd name="T67" fmla="*/ 1 h 56"/>
                  <a:gd name="T68" fmla="*/ 0 w 267"/>
                  <a:gd name="T69" fmla="*/ 1 h 56"/>
                  <a:gd name="T70" fmla="*/ 0 w 267"/>
                  <a:gd name="T71" fmla="*/ 1 h 56"/>
                  <a:gd name="T72" fmla="*/ 0 w 267"/>
                  <a:gd name="T73" fmla="*/ 1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56"/>
                  <a:gd name="T113" fmla="*/ 267 w 26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119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 h 60"/>
                  <a:gd name="T2" fmla="*/ 0 w 29"/>
                  <a:gd name="T3" fmla="*/ 1 h 60"/>
                  <a:gd name="T4" fmla="*/ 0 w 29"/>
                  <a:gd name="T5" fmla="*/ 1 h 60"/>
                  <a:gd name="T6" fmla="*/ 0 w 29"/>
                  <a:gd name="T7" fmla="*/ 1 h 60"/>
                  <a:gd name="T8" fmla="*/ 0 w 29"/>
                  <a:gd name="T9" fmla="*/ 0 h 60"/>
                  <a:gd name="T10" fmla="*/ 0 w 29"/>
                  <a:gd name="T11" fmla="*/ 1 h 60"/>
                  <a:gd name="T12" fmla="*/ 0 w 29"/>
                  <a:gd name="T13" fmla="*/ 1 h 60"/>
                  <a:gd name="T14" fmla="*/ 0 w 29"/>
                  <a:gd name="T15" fmla="*/ 1 h 60"/>
                  <a:gd name="T16" fmla="*/ 0 w 2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60"/>
                  <a:gd name="T29" fmla="*/ 29 w 2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120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1 w 34"/>
                  <a:gd name="T1" fmla="*/ 0 h 65"/>
                  <a:gd name="T2" fmla="*/ 1 w 34"/>
                  <a:gd name="T3" fmla="*/ 1 h 65"/>
                  <a:gd name="T4" fmla="*/ 1 w 34"/>
                  <a:gd name="T5" fmla="*/ 1 h 65"/>
                  <a:gd name="T6" fmla="*/ 1 w 34"/>
                  <a:gd name="T7" fmla="*/ 1 h 65"/>
                  <a:gd name="T8" fmla="*/ 0 w 34"/>
                  <a:gd name="T9" fmla="*/ 1 h 65"/>
                  <a:gd name="T10" fmla="*/ 1 w 34"/>
                  <a:gd name="T11" fmla="*/ 1 h 65"/>
                  <a:gd name="T12" fmla="*/ 1 w 34"/>
                  <a:gd name="T13" fmla="*/ 1 h 65"/>
                  <a:gd name="T14" fmla="*/ 1 w 34"/>
                  <a:gd name="T15" fmla="*/ 1 h 65"/>
                  <a:gd name="T16" fmla="*/ 1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5"/>
                  <a:gd name="T29" fmla="*/ 34 w 3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121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 w 47"/>
                  <a:gd name="T1" fmla="*/ 0 h 86"/>
                  <a:gd name="T2" fmla="*/ 1 w 47"/>
                  <a:gd name="T3" fmla="*/ 0 h 86"/>
                  <a:gd name="T4" fmla="*/ 1 w 47"/>
                  <a:gd name="T5" fmla="*/ 0 h 86"/>
                  <a:gd name="T6" fmla="*/ 1 w 47"/>
                  <a:gd name="T7" fmla="*/ 0 h 86"/>
                  <a:gd name="T8" fmla="*/ 1 w 47"/>
                  <a:gd name="T9" fmla="*/ 0 h 86"/>
                  <a:gd name="T10" fmla="*/ 1 w 47"/>
                  <a:gd name="T11" fmla="*/ 0 h 86"/>
                  <a:gd name="T12" fmla="*/ 1 w 47"/>
                  <a:gd name="T13" fmla="*/ 0 h 86"/>
                  <a:gd name="T14" fmla="*/ 1 w 47"/>
                  <a:gd name="T15" fmla="*/ 0 h 86"/>
                  <a:gd name="T16" fmla="*/ 0 w 47"/>
                  <a:gd name="T17" fmla="*/ 0 h 86"/>
                  <a:gd name="T18" fmla="*/ 1 w 47"/>
                  <a:gd name="T19" fmla="*/ 0 h 86"/>
                  <a:gd name="T20" fmla="*/ 1 w 47"/>
                  <a:gd name="T21" fmla="*/ 0 h 86"/>
                  <a:gd name="T22" fmla="*/ 1 w 47"/>
                  <a:gd name="T23" fmla="*/ 0 h 86"/>
                  <a:gd name="T24" fmla="*/ 1 w 47"/>
                  <a:gd name="T25" fmla="*/ 0 h 86"/>
                  <a:gd name="T26" fmla="*/ 1 w 47"/>
                  <a:gd name="T27" fmla="*/ 0 h 86"/>
                  <a:gd name="T28" fmla="*/ 1 w 47"/>
                  <a:gd name="T29" fmla="*/ 0 h 86"/>
                  <a:gd name="T30" fmla="*/ 1 w 47"/>
                  <a:gd name="T31" fmla="*/ 0 h 86"/>
                  <a:gd name="T32" fmla="*/ 1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6"/>
                  <a:gd name="T53" fmla="*/ 47 w 4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122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 w 52"/>
                  <a:gd name="T1" fmla="*/ 0 h 93"/>
                  <a:gd name="T2" fmla="*/ 1 w 52"/>
                  <a:gd name="T3" fmla="*/ 1 h 93"/>
                  <a:gd name="T4" fmla="*/ 1 w 52"/>
                  <a:gd name="T5" fmla="*/ 1 h 93"/>
                  <a:gd name="T6" fmla="*/ 1 w 52"/>
                  <a:gd name="T7" fmla="*/ 1 h 93"/>
                  <a:gd name="T8" fmla="*/ 1 w 52"/>
                  <a:gd name="T9" fmla="*/ 1 h 93"/>
                  <a:gd name="T10" fmla="*/ 1 w 52"/>
                  <a:gd name="T11" fmla="*/ 1 h 93"/>
                  <a:gd name="T12" fmla="*/ 1 w 52"/>
                  <a:gd name="T13" fmla="*/ 1 h 93"/>
                  <a:gd name="T14" fmla="*/ 1 w 52"/>
                  <a:gd name="T15" fmla="*/ 1 h 93"/>
                  <a:gd name="T16" fmla="*/ 0 w 52"/>
                  <a:gd name="T17" fmla="*/ 1 h 93"/>
                  <a:gd name="T18" fmla="*/ 1 w 52"/>
                  <a:gd name="T19" fmla="*/ 1 h 93"/>
                  <a:gd name="T20" fmla="*/ 1 w 52"/>
                  <a:gd name="T21" fmla="*/ 1 h 93"/>
                  <a:gd name="T22" fmla="*/ 1 w 52"/>
                  <a:gd name="T23" fmla="*/ 1 h 93"/>
                  <a:gd name="T24" fmla="*/ 1 w 52"/>
                  <a:gd name="T25" fmla="*/ 1 h 93"/>
                  <a:gd name="T26" fmla="*/ 1 w 52"/>
                  <a:gd name="T27" fmla="*/ 1 h 93"/>
                  <a:gd name="T28" fmla="*/ 1 w 52"/>
                  <a:gd name="T29" fmla="*/ 1 h 93"/>
                  <a:gd name="T30" fmla="*/ 1 w 52"/>
                  <a:gd name="T31" fmla="*/ 1 h 93"/>
                  <a:gd name="T32" fmla="*/ 1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3"/>
                  <a:gd name="T53" fmla="*/ 52 w 52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123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0 w 57"/>
                  <a:gd name="T1" fmla="*/ 0 h 76"/>
                  <a:gd name="T2" fmla="*/ 0 w 57"/>
                  <a:gd name="T3" fmla="*/ 1 h 76"/>
                  <a:gd name="T4" fmla="*/ 0 w 57"/>
                  <a:gd name="T5" fmla="*/ 1 h 76"/>
                  <a:gd name="T6" fmla="*/ 0 w 57"/>
                  <a:gd name="T7" fmla="*/ 1 h 76"/>
                  <a:gd name="T8" fmla="*/ 0 w 57"/>
                  <a:gd name="T9" fmla="*/ 1 h 76"/>
                  <a:gd name="T10" fmla="*/ 0 w 57"/>
                  <a:gd name="T11" fmla="*/ 1 h 76"/>
                  <a:gd name="T12" fmla="*/ 0 w 57"/>
                  <a:gd name="T13" fmla="*/ 1 h 76"/>
                  <a:gd name="T14" fmla="*/ 0 w 57"/>
                  <a:gd name="T15" fmla="*/ 1 h 76"/>
                  <a:gd name="T16" fmla="*/ 0 w 57"/>
                  <a:gd name="T17" fmla="*/ 1 h 76"/>
                  <a:gd name="T18" fmla="*/ 0 w 57"/>
                  <a:gd name="T19" fmla="*/ 1 h 76"/>
                  <a:gd name="T20" fmla="*/ 0 w 57"/>
                  <a:gd name="T21" fmla="*/ 1 h 76"/>
                  <a:gd name="T22" fmla="*/ 0 w 57"/>
                  <a:gd name="T23" fmla="*/ 1 h 76"/>
                  <a:gd name="T24" fmla="*/ 0 w 57"/>
                  <a:gd name="T25" fmla="*/ 1 h 76"/>
                  <a:gd name="T26" fmla="*/ 0 w 57"/>
                  <a:gd name="T27" fmla="*/ 1 h 76"/>
                  <a:gd name="T28" fmla="*/ 0 w 57"/>
                  <a:gd name="T29" fmla="*/ 1 h 76"/>
                  <a:gd name="T30" fmla="*/ 0 w 57"/>
                  <a:gd name="T31" fmla="*/ 1 h 76"/>
                  <a:gd name="T32" fmla="*/ 0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6"/>
                  <a:gd name="T53" fmla="*/ 57 w 5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124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0 w 49"/>
                  <a:gd name="T1" fmla="*/ 0 h 64"/>
                  <a:gd name="T2" fmla="*/ 0 w 49"/>
                  <a:gd name="T3" fmla="*/ 1 h 64"/>
                  <a:gd name="T4" fmla="*/ 0 w 49"/>
                  <a:gd name="T5" fmla="*/ 1 h 64"/>
                  <a:gd name="T6" fmla="*/ 0 w 49"/>
                  <a:gd name="T7" fmla="*/ 1 h 64"/>
                  <a:gd name="T8" fmla="*/ 0 w 49"/>
                  <a:gd name="T9" fmla="*/ 1 h 64"/>
                  <a:gd name="T10" fmla="*/ 0 w 49"/>
                  <a:gd name="T11" fmla="*/ 1 h 64"/>
                  <a:gd name="T12" fmla="*/ 0 w 49"/>
                  <a:gd name="T13" fmla="*/ 1 h 64"/>
                  <a:gd name="T14" fmla="*/ 0 w 49"/>
                  <a:gd name="T15" fmla="*/ 1 h 64"/>
                  <a:gd name="T16" fmla="*/ 0 w 49"/>
                  <a:gd name="T17" fmla="*/ 1 h 64"/>
                  <a:gd name="T18" fmla="*/ 0 w 49"/>
                  <a:gd name="T19" fmla="*/ 1 h 64"/>
                  <a:gd name="T20" fmla="*/ 0 w 49"/>
                  <a:gd name="T21" fmla="*/ 1 h 64"/>
                  <a:gd name="T22" fmla="*/ 0 w 49"/>
                  <a:gd name="T23" fmla="*/ 1 h 64"/>
                  <a:gd name="T24" fmla="*/ 0 w 49"/>
                  <a:gd name="T25" fmla="*/ 1 h 64"/>
                  <a:gd name="T26" fmla="*/ 0 w 49"/>
                  <a:gd name="T27" fmla="*/ 1 h 64"/>
                  <a:gd name="T28" fmla="*/ 0 w 49"/>
                  <a:gd name="T29" fmla="*/ 1 h 64"/>
                  <a:gd name="T30" fmla="*/ 0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4"/>
                  <a:gd name="T53" fmla="*/ 49 w 4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125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0 w 43"/>
                  <a:gd name="T1" fmla="*/ 0 h 46"/>
                  <a:gd name="T2" fmla="*/ 0 w 43"/>
                  <a:gd name="T3" fmla="*/ 1 h 46"/>
                  <a:gd name="T4" fmla="*/ 0 w 43"/>
                  <a:gd name="T5" fmla="*/ 1 h 46"/>
                  <a:gd name="T6" fmla="*/ 0 w 43"/>
                  <a:gd name="T7" fmla="*/ 1 h 46"/>
                  <a:gd name="T8" fmla="*/ 0 w 43"/>
                  <a:gd name="T9" fmla="*/ 1 h 46"/>
                  <a:gd name="T10" fmla="*/ 0 w 43"/>
                  <a:gd name="T11" fmla="*/ 1 h 46"/>
                  <a:gd name="T12" fmla="*/ 0 w 43"/>
                  <a:gd name="T13" fmla="*/ 1 h 46"/>
                  <a:gd name="T14" fmla="*/ 0 w 43"/>
                  <a:gd name="T15" fmla="*/ 1 h 46"/>
                  <a:gd name="T16" fmla="*/ 0 w 43"/>
                  <a:gd name="T17" fmla="*/ 1 h 46"/>
                  <a:gd name="T18" fmla="*/ 0 w 43"/>
                  <a:gd name="T19" fmla="*/ 1 h 46"/>
                  <a:gd name="T20" fmla="*/ 0 w 43"/>
                  <a:gd name="T21" fmla="*/ 1 h 46"/>
                  <a:gd name="T22" fmla="*/ 0 w 43"/>
                  <a:gd name="T23" fmla="*/ 1 h 46"/>
                  <a:gd name="T24" fmla="*/ 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6"/>
                  <a:gd name="T41" fmla="*/ 43 w 43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126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1 w 27"/>
                  <a:gd name="T1" fmla="*/ 0 h 29"/>
                  <a:gd name="T2" fmla="*/ 1 w 27"/>
                  <a:gd name="T3" fmla="*/ 1 h 29"/>
                  <a:gd name="T4" fmla="*/ 1 w 27"/>
                  <a:gd name="T5" fmla="*/ 1 h 29"/>
                  <a:gd name="T6" fmla="*/ 1 w 27"/>
                  <a:gd name="T7" fmla="*/ 1 h 29"/>
                  <a:gd name="T8" fmla="*/ 0 w 27"/>
                  <a:gd name="T9" fmla="*/ 1 h 29"/>
                  <a:gd name="T10" fmla="*/ 1 w 27"/>
                  <a:gd name="T11" fmla="*/ 1 h 29"/>
                  <a:gd name="T12" fmla="*/ 1 w 27"/>
                  <a:gd name="T13" fmla="*/ 1 h 29"/>
                  <a:gd name="T14" fmla="*/ 1 w 27"/>
                  <a:gd name="T15" fmla="*/ 0 h 29"/>
                  <a:gd name="T16" fmla="*/ 1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9"/>
                  <a:gd name="T29" fmla="*/ 27 w 2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127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0 w 31"/>
                  <a:gd name="T5" fmla="*/ 1 h 40"/>
                  <a:gd name="T6" fmla="*/ 0 w 31"/>
                  <a:gd name="T7" fmla="*/ 1 h 40"/>
                  <a:gd name="T8" fmla="*/ 0 w 31"/>
                  <a:gd name="T9" fmla="*/ 0 h 40"/>
                  <a:gd name="T10" fmla="*/ 0 w 31"/>
                  <a:gd name="T11" fmla="*/ 1 h 40"/>
                  <a:gd name="T12" fmla="*/ 0 w 31"/>
                  <a:gd name="T13" fmla="*/ 1 h 40"/>
                  <a:gd name="T14" fmla="*/ 0 w 31"/>
                  <a:gd name="T15" fmla="*/ 1 h 40"/>
                  <a:gd name="T16" fmla="*/ 0 w 31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0"/>
                  <a:gd name="T29" fmla="*/ 31 w 3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128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0 w 41"/>
                  <a:gd name="T3" fmla="*/ 1 h 15"/>
                  <a:gd name="T4" fmla="*/ 0 w 41"/>
                  <a:gd name="T5" fmla="*/ 1 h 15"/>
                  <a:gd name="T6" fmla="*/ 0 w 41"/>
                  <a:gd name="T7" fmla="*/ 1 h 15"/>
                  <a:gd name="T8" fmla="*/ 0 w 41"/>
                  <a:gd name="T9" fmla="*/ 1 h 15"/>
                  <a:gd name="T10" fmla="*/ 0 w 41"/>
                  <a:gd name="T11" fmla="*/ 1 h 15"/>
                  <a:gd name="T12" fmla="*/ 0 w 41"/>
                  <a:gd name="T13" fmla="*/ 1 h 15"/>
                  <a:gd name="T14" fmla="*/ 0 w 41"/>
                  <a:gd name="T15" fmla="*/ 1 h 15"/>
                  <a:gd name="T16" fmla="*/ 0 w 41"/>
                  <a:gd name="T17" fmla="*/ 1 h 15"/>
                  <a:gd name="T18" fmla="*/ 0 w 41"/>
                  <a:gd name="T19" fmla="*/ 1 h 15"/>
                  <a:gd name="T20" fmla="*/ 0 w 41"/>
                  <a:gd name="T21" fmla="*/ 1 h 15"/>
                  <a:gd name="T22" fmla="*/ 0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15"/>
                  <a:gd name="T41" fmla="*/ 41 w 4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129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 h 14"/>
                  <a:gd name="T2" fmla="*/ 1 w 44"/>
                  <a:gd name="T3" fmla="*/ 1 h 14"/>
                  <a:gd name="T4" fmla="*/ 1 w 44"/>
                  <a:gd name="T5" fmla="*/ 1 h 14"/>
                  <a:gd name="T6" fmla="*/ 1 w 44"/>
                  <a:gd name="T7" fmla="*/ 1 h 14"/>
                  <a:gd name="T8" fmla="*/ 1 w 44"/>
                  <a:gd name="T9" fmla="*/ 1 h 14"/>
                  <a:gd name="T10" fmla="*/ 1 w 44"/>
                  <a:gd name="T11" fmla="*/ 1 h 14"/>
                  <a:gd name="T12" fmla="*/ 1 w 44"/>
                  <a:gd name="T13" fmla="*/ 1 h 14"/>
                  <a:gd name="T14" fmla="*/ 1 w 44"/>
                  <a:gd name="T15" fmla="*/ 1 h 14"/>
                  <a:gd name="T16" fmla="*/ 1 w 44"/>
                  <a:gd name="T17" fmla="*/ 1 h 14"/>
                  <a:gd name="T18" fmla="*/ 1 w 44"/>
                  <a:gd name="T19" fmla="*/ 0 h 14"/>
                  <a:gd name="T20" fmla="*/ 1 w 44"/>
                  <a:gd name="T21" fmla="*/ 1 h 14"/>
                  <a:gd name="T22" fmla="*/ 1 w 44"/>
                  <a:gd name="T23" fmla="*/ 1 h 14"/>
                  <a:gd name="T24" fmla="*/ 0 w 44"/>
                  <a:gd name="T25" fmla="*/ 1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4"/>
                  <a:gd name="T41" fmla="*/ 44 w 4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130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0 w 43"/>
                  <a:gd name="T3" fmla="*/ 1 h 32"/>
                  <a:gd name="T4" fmla="*/ 0 w 43"/>
                  <a:gd name="T5" fmla="*/ 1 h 32"/>
                  <a:gd name="T6" fmla="*/ 0 w 43"/>
                  <a:gd name="T7" fmla="*/ 1 h 32"/>
                  <a:gd name="T8" fmla="*/ 0 w 43"/>
                  <a:gd name="T9" fmla="*/ 1 h 32"/>
                  <a:gd name="T10" fmla="*/ 0 w 43"/>
                  <a:gd name="T11" fmla="*/ 1 h 32"/>
                  <a:gd name="T12" fmla="*/ 0 w 43"/>
                  <a:gd name="T13" fmla="*/ 1 h 32"/>
                  <a:gd name="T14" fmla="*/ 0 w 43"/>
                  <a:gd name="T15" fmla="*/ 1 h 32"/>
                  <a:gd name="T16" fmla="*/ 0 w 43"/>
                  <a:gd name="T17" fmla="*/ 1 h 32"/>
                  <a:gd name="T18" fmla="*/ 0 w 43"/>
                  <a:gd name="T19" fmla="*/ 1 h 32"/>
                  <a:gd name="T20" fmla="*/ 0 w 43"/>
                  <a:gd name="T21" fmla="*/ 1 h 32"/>
                  <a:gd name="T22" fmla="*/ 0 w 43"/>
                  <a:gd name="T23" fmla="*/ 1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32"/>
                  <a:gd name="T41" fmla="*/ 43 w 4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131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0 w 13"/>
                  <a:gd name="T1" fmla="*/ 0 h 58"/>
                  <a:gd name="T2" fmla="*/ 0 w 13"/>
                  <a:gd name="T3" fmla="*/ 1 h 58"/>
                  <a:gd name="T4" fmla="*/ 0 w 13"/>
                  <a:gd name="T5" fmla="*/ 1 h 58"/>
                  <a:gd name="T6" fmla="*/ 0 w 13"/>
                  <a:gd name="T7" fmla="*/ 1 h 58"/>
                  <a:gd name="T8" fmla="*/ 0 w 13"/>
                  <a:gd name="T9" fmla="*/ 1 h 58"/>
                  <a:gd name="T10" fmla="*/ 0 w 13"/>
                  <a:gd name="T11" fmla="*/ 1 h 58"/>
                  <a:gd name="T12" fmla="*/ 0 w 13"/>
                  <a:gd name="T13" fmla="*/ 1 h 58"/>
                  <a:gd name="T14" fmla="*/ 0 w 13"/>
                  <a:gd name="T15" fmla="*/ 1 h 58"/>
                  <a:gd name="T16" fmla="*/ 0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8"/>
                  <a:gd name="T29" fmla="*/ 13 w 13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132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 w 16"/>
                  <a:gd name="T1" fmla="*/ 0 h 57"/>
                  <a:gd name="T2" fmla="*/ 1 w 16"/>
                  <a:gd name="T3" fmla="*/ 0 h 57"/>
                  <a:gd name="T4" fmla="*/ 1 w 16"/>
                  <a:gd name="T5" fmla="*/ 0 h 57"/>
                  <a:gd name="T6" fmla="*/ 1 w 16"/>
                  <a:gd name="T7" fmla="*/ 0 h 57"/>
                  <a:gd name="T8" fmla="*/ 1 w 16"/>
                  <a:gd name="T9" fmla="*/ 0 h 57"/>
                  <a:gd name="T10" fmla="*/ 0 w 16"/>
                  <a:gd name="T11" fmla="*/ 0 h 57"/>
                  <a:gd name="T12" fmla="*/ 1 w 16"/>
                  <a:gd name="T13" fmla="*/ 0 h 57"/>
                  <a:gd name="T14" fmla="*/ 1 w 16"/>
                  <a:gd name="T15" fmla="*/ 0 h 57"/>
                  <a:gd name="T16" fmla="*/ 1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7"/>
                  <a:gd name="T29" fmla="*/ 16 w 1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133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1 h 53"/>
                  <a:gd name="T4" fmla="*/ 0 w 11"/>
                  <a:gd name="T5" fmla="*/ 1 h 53"/>
                  <a:gd name="T6" fmla="*/ 0 w 11"/>
                  <a:gd name="T7" fmla="*/ 1 h 53"/>
                  <a:gd name="T8" fmla="*/ 0 w 11"/>
                  <a:gd name="T9" fmla="*/ 1 h 53"/>
                  <a:gd name="T10" fmla="*/ 0 w 11"/>
                  <a:gd name="T11" fmla="*/ 1 h 53"/>
                  <a:gd name="T12" fmla="*/ 0 w 11"/>
                  <a:gd name="T13" fmla="*/ 1 h 53"/>
                  <a:gd name="T14" fmla="*/ 0 w 11"/>
                  <a:gd name="T15" fmla="*/ 1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3"/>
                  <a:gd name="T29" fmla="*/ 11 w 1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134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 w 22"/>
                  <a:gd name="T3" fmla="*/ 1 h 63"/>
                  <a:gd name="T4" fmla="*/ 1 w 22"/>
                  <a:gd name="T5" fmla="*/ 1 h 63"/>
                  <a:gd name="T6" fmla="*/ 1 w 22"/>
                  <a:gd name="T7" fmla="*/ 1 h 63"/>
                  <a:gd name="T8" fmla="*/ 1 w 22"/>
                  <a:gd name="T9" fmla="*/ 1 h 63"/>
                  <a:gd name="T10" fmla="*/ 1 w 22"/>
                  <a:gd name="T11" fmla="*/ 1 h 63"/>
                  <a:gd name="T12" fmla="*/ 1 w 22"/>
                  <a:gd name="T13" fmla="*/ 1 h 63"/>
                  <a:gd name="T14" fmla="*/ 1 w 22"/>
                  <a:gd name="T15" fmla="*/ 1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135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0 w 25"/>
                  <a:gd name="T3" fmla="*/ 0 h 67"/>
                  <a:gd name="T4" fmla="*/ 0 w 25"/>
                  <a:gd name="T5" fmla="*/ 0 h 67"/>
                  <a:gd name="T6" fmla="*/ 0 w 25"/>
                  <a:gd name="T7" fmla="*/ 0 h 67"/>
                  <a:gd name="T8" fmla="*/ 0 w 25"/>
                  <a:gd name="T9" fmla="*/ 0 h 67"/>
                  <a:gd name="T10" fmla="*/ 0 w 25"/>
                  <a:gd name="T11" fmla="*/ 0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7"/>
                  <a:gd name="T29" fmla="*/ 25 w 25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136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0 w 43"/>
                  <a:gd name="T3" fmla="*/ 1 h 71"/>
                  <a:gd name="T4" fmla="*/ 0 w 43"/>
                  <a:gd name="T5" fmla="*/ 1 h 71"/>
                  <a:gd name="T6" fmla="*/ 0 w 43"/>
                  <a:gd name="T7" fmla="*/ 1 h 71"/>
                  <a:gd name="T8" fmla="*/ 0 w 43"/>
                  <a:gd name="T9" fmla="*/ 1 h 71"/>
                  <a:gd name="T10" fmla="*/ 0 w 43"/>
                  <a:gd name="T11" fmla="*/ 1 h 71"/>
                  <a:gd name="T12" fmla="*/ 0 w 43"/>
                  <a:gd name="T13" fmla="*/ 1 h 71"/>
                  <a:gd name="T14" fmla="*/ 0 w 43"/>
                  <a:gd name="T15" fmla="*/ 1 h 71"/>
                  <a:gd name="T16" fmla="*/ 0 w 43"/>
                  <a:gd name="T17" fmla="*/ 1 h 71"/>
                  <a:gd name="T18" fmla="*/ 0 w 43"/>
                  <a:gd name="T19" fmla="*/ 1 h 71"/>
                  <a:gd name="T20" fmla="*/ 0 w 43"/>
                  <a:gd name="T21" fmla="*/ 1 h 71"/>
                  <a:gd name="T22" fmla="*/ 0 w 43"/>
                  <a:gd name="T23" fmla="*/ 1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1"/>
                  <a:gd name="T41" fmla="*/ 43 w 43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137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0 w 49"/>
                  <a:gd name="T3" fmla="*/ 1 h 66"/>
                  <a:gd name="T4" fmla="*/ 0 w 49"/>
                  <a:gd name="T5" fmla="*/ 1 h 66"/>
                  <a:gd name="T6" fmla="*/ 0 w 49"/>
                  <a:gd name="T7" fmla="*/ 1 h 66"/>
                  <a:gd name="T8" fmla="*/ 0 w 49"/>
                  <a:gd name="T9" fmla="*/ 1 h 66"/>
                  <a:gd name="T10" fmla="*/ 0 w 49"/>
                  <a:gd name="T11" fmla="*/ 1 h 66"/>
                  <a:gd name="T12" fmla="*/ 0 w 49"/>
                  <a:gd name="T13" fmla="*/ 1 h 66"/>
                  <a:gd name="T14" fmla="*/ 0 w 49"/>
                  <a:gd name="T15" fmla="*/ 1 h 66"/>
                  <a:gd name="T16" fmla="*/ 0 w 49"/>
                  <a:gd name="T17" fmla="*/ 1 h 66"/>
                  <a:gd name="T18" fmla="*/ 0 w 49"/>
                  <a:gd name="T19" fmla="*/ 1 h 66"/>
                  <a:gd name="T20" fmla="*/ 0 w 49"/>
                  <a:gd name="T21" fmla="*/ 1 h 66"/>
                  <a:gd name="T22" fmla="*/ 0 w 49"/>
                  <a:gd name="T23" fmla="*/ 1 h 66"/>
                  <a:gd name="T24" fmla="*/ 0 w 49"/>
                  <a:gd name="T25" fmla="*/ 1 h 66"/>
                  <a:gd name="T26" fmla="*/ 0 w 49"/>
                  <a:gd name="T27" fmla="*/ 1 h 66"/>
                  <a:gd name="T28" fmla="*/ 0 w 49"/>
                  <a:gd name="T29" fmla="*/ 1 h 66"/>
                  <a:gd name="T30" fmla="*/ 0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138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0 w 42"/>
                  <a:gd name="T3" fmla="*/ 0 h 60"/>
                  <a:gd name="T4" fmla="*/ 0 w 42"/>
                  <a:gd name="T5" fmla="*/ 0 h 60"/>
                  <a:gd name="T6" fmla="*/ 0 w 42"/>
                  <a:gd name="T7" fmla="*/ 0 h 60"/>
                  <a:gd name="T8" fmla="*/ 0 w 42"/>
                  <a:gd name="T9" fmla="*/ 0 h 60"/>
                  <a:gd name="T10" fmla="*/ 0 w 42"/>
                  <a:gd name="T11" fmla="*/ 0 h 60"/>
                  <a:gd name="T12" fmla="*/ 0 w 42"/>
                  <a:gd name="T13" fmla="*/ 0 h 60"/>
                  <a:gd name="T14" fmla="*/ 0 w 42"/>
                  <a:gd name="T15" fmla="*/ 0 h 60"/>
                  <a:gd name="T16" fmla="*/ 0 w 42"/>
                  <a:gd name="T17" fmla="*/ 0 h 60"/>
                  <a:gd name="T18" fmla="*/ 0 w 42"/>
                  <a:gd name="T19" fmla="*/ 0 h 60"/>
                  <a:gd name="T20" fmla="*/ 0 w 42"/>
                  <a:gd name="T21" fmla="*/ 0 h 60"/>
                  <a:gd name="T22" fmla="*/ 0 w 42"/>
                  <a:gd name="T23" fmla="*/ 0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0"/>
                  <a:gd name="T41" fmla="*/ 42 w 4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139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 w 52"/>
                  <a:gd name="T1" fmla="*/ 0 h 95"/>
                  <a:gd name="T2" fmla="*/ 1 w 52"/>
                  <a:gd name="T3" fmla="*/ 0 h 95"/>
                  <a:gd name="T4" fmla="*/ 1 w 52"/>
                  <a:gd name="T5" fmla="*/ 0 h 95"/>
                  <a:gd name="T6" fmla="*/ 1 w 52"/>
                  <a:gd name="T7" fmla="*/ 0 h 95"/>
                  <a:gd name="T8" fmla="*/ 1 w 52"/>
                  <a:gd name="T9" fmla="*/ 0 h 95"/>
                  <a:gd name="T10" fmla="*/ 1 w 52"/>
                  <a:gd name="T11" fmla="*/ 0 h 95"/>
                  <a:gd name="T12" fmla="*/ 1 w 52"/>
                  <a:gd name="T13" fmla="*/ 0 h 95"/>
                  <a:gd name="T14" fmla="*/ 1 w 52"/>
                  <a:gd name="T15" fmla="*/ 0 h 95"/>
                  <a:gd name="T16" fmla="*/ 0 w 52"/>
                  <a:gd name="T17" fmla="*/ 0 h 95"/>
                  <a:gd name="T18" fmla="*/ 1 w 52"/>
                  <a:gd name="T19" fmla="*/ 0 h 95"/>
                  <a:gd name="T20" fmla="*/ 1 w 52"/>
                  <a:gd name="T21" fmla="*/ 0 h 95"/>
                  <a:gd name="T22" fmla="*/ 1 w 52"/>
                  <a:gd name="T23" fmla="*/ 0 h 95"/>
                  <a:gd name="T24" fmla="*/ 1 w 52"/>
                  <a:gd name="T25" fmla="*/ 0 h 95"/>
                  <a:gd name="T26" fmla="*/ 1 w 52"/>
                  <a:gd name="T27" fmla="*/ 0 h 95"/>
                  <a:gd name="T28" fmla="*/ 1 w 52"/>
                  <a:gd name="T29" fmla="*/ 0 h 95"/>
                  <a:gd name="T30" fmla="*/ 1 w 52"/>
                  <a:gd name="T31" fmla="*/ 0 h 95"/>
                  <a:gd name="T32" fmla="*/ 1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5"/>
                  <a:gd name="T53" fmla="*/ 52 w 52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140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0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1 w 44"/>
                  <a:gd name="T23" fmla="*/ 1 h 73"/>
                  <a:gd name="T24" fmla="*/ 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73"/>
                  <a:gd name="T41" fmla="*/ 44 w 4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141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1 w 47"/>
                  <a:gd name="T3" fmla="*/ 0 h 65"/>
                  <a:gd name="T4" fmla="*/ 1 w 47"/>
                  <a:gd name="T5" fmla="*/ 0 h 65"/>
                  <a:gd name="T6" fmla="*/ 1 w 47"/>
                  <a:gd name="T7" fmla="*/ 0 h 65"/>
                  <a:gd name="T8" fmla="*/ 1 w 47"/>
                  <a:gd name="T9" fmla="*/ 0 h 65"/>
                  <a:gd name="T10" fmla="*/ 1 w 47"/>
                  <a:gd name="T11" fmla="*/ 0 h 65"/>
                  <a:gd name="T12" fmla="*/ 1 w 47"/>
                  <a:gd name="T13" fmla="*/ 0 h 65"/>
                  <a:gd name="T14" fmla="*/ 1 w 47"/>
                  <a:gd name="T15" fmla="*/ 0 h 65"/>
                  <a:gd name="T16" fmla="*/ 1 w 47"/>
                  <a:gd name="T17" fmla="*/ 0 h 65"/>
                  <a:gd name="T18" fmla="*/ 1 w 47"/>
                  <a:gd name="T19" fmla="*/ 0 h 65"/>
                  <a:gd name="T20" fmla="*/ 1 w 47"/>
                  <a:gd name="T21" fmla="*/ 0 h 65"/>
                  <a:gd name="T22" fmla="*/ 1 w 47"/>
                  <a:gd name="T23" fmla="*/ 0 h 65"/>
                  <a:gd name="T24" fmla="*/ 1 w 47"/>
                  <a:gd name="T25" fmla="*/ 0 h 65"/>
                  <a:gd name="T26" fmla="*/ 1 w 47"/>
                  <a:gd name="T27" fmla="*/ 0 h 65"/>
                  <a:gd name="T28" fmla="*/ 1 w 47"/>
                  <a:gd name="T29" fmla="*/ 0 h 65"/>
                  <a:gd name="T30" fmla="*/ 1 w 47"/>
                  <a:gd name="T31" fmla="*/ 0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5"/>
                  <a:gd name="T53" fmla="*/ 47 w 4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142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1 w 116"/>
                  <a:gd name="T1" fmla="*/ 0 h 302"/>
                  <a:gd name="T2" fmla="*/ 1 w 116"/>
                  <a:gd name="T3" fmla="*/ 0 h 302"/>
                  <a:gd name="T4" fmla="*/ 1 w 116"/>
                  <a:gd name="T5" fmla="*/ 1 h 302"/>
                  <a:gd name="T6" fmla="*/ 1 w 116"/>
                  <a:gd name="T7" fmla="*/ 1 h 302"/>
                  <a:gd name="T8" fmla="*/ 1 w 116"/>
                  <a:gd name="T9" fmla="*/ 1 h 302"/>
                  <a:gd name="T10" fmla="*/ 1 w 116"/>
                  <a:gd name="T11" fmla="*/ 1 h 302"/>
                  <a:gd name="T12" fmla="*/ 1 w 116"/>
                  <a:gd name="T13" fmla="*/ 1 h 302"/>
                  <a:gd name="T14" fmla="*/ 1 w 116"/>
                  <a:gd name="T15" fmla="*/ 1 h 302"/>
                  <a:gd name="T16" fmla="*/ 1 w 116"/>
                  <a:gd name="T17" fmla="*/ 1 h 302"/>
                  <a:gd name="T18" fmla="*/ 1 w 116"/>
                  <a:gd name="T19" fmla="*/ 1 h 302"/>
                  <a:gd name="T20" fmla="*/ 1 w 116"/>
                  <a:gd name="T21" fmla="*/ 1 h 302"/>
                  <a:gd name="T22" fmla="*/ 1 w 116"/>
                  <a:gd name="T23" fmla="*/ 1 h 302"/>
                  <a:gd name="T24" fmla="*/ 1 w 116"/>
                  <a:gd name="T25" fmla="*/ 1 h 302"/>
                  <a:gd name="T26" fmla="*/ 1 w 116"/>
                  <a:gd name="T27" fmla="*/ 1 h 302"/>
                  <a:gd name="T28" fmla="*/ 1 w 116"/>
                  <a:gd name="T29" fmla="*/ 1 h 302"/>
                  <a:gd name="T30" fmla="*/ 1 w 116"/>
                  <a:gd name="T31" fmla="*/ 1 h 302"/>
                  <a:gd name="T32" fmla="*/ 1 w 116"/>
                  <a:gd name="T33" fmla="*/ 1 h 302"/>
                  <a:gd name="T34" fmla="*/ 1 w 116"/>
                  <a:gd name="T35" fmla="*/ 1 h 302"/>
                  <a:gd name="T36" fmla="*/ 0 w 116"/>
                  <a:gd name="T37" fmla="*/ 1 h 302"/>
                  <a:gd name="T38" fmla="*/ 1 w 116"/>
                  <a:gd name="T39" fmla="*/ 1 h 302"/>
                  <a:gd name="T40" fmla="*/ 1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02"/>
                  <a:gd name="T65" fmla="*/ 116 w 116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143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 w 101"/>
                  <a:gd name="T1" fmla="*/ 1 h 21"/>
                  <a:gd name="T2" fmla="*/ 1 w 101"/>
                  <a:gd name="T3" fmla="*/ 1 h 21"/>
                  <a:gd name="T4" fmla="*/ 1 w 101"/>
                  <a:gd name="T5" fmla="*/ 1 h 21"/>
                  <a:gd name="T6" fmla="*/ 1 w 101"/>
                  <a:gd name="T7" fmla="*/ 1 h 21"/>
                  <a:gd name="T8" fmla="*/ 1 w 101"/>
                  <a:gd name="T9" fmla="*/ 1 h 21"/>
                  <a:gd name="T10" fmla="*/ 1 w 101"/>
                  <a:gd name="T11" fmla="*/ 1 h 21"/>
                  <a:gd name="T12" fmla="*/ 1 w 101"/>
                  <a:gd name="T13" fmla="*/ 1 h 21"/>
                  <a:gd name="T14" fmla="*/ 1 w 101"/>
                  <a:gd name="T15" fmla="*/ 1 h 21"/>
                  <a:gd name="T16" fmla="*/ 0 w 101"/>
                  <a:gd name="T17" fmla="*/ 0 h 21"/>
                  <a:gd name="T18" fmla="*/ 1 w 101"/>
                  <a:gd name="T19" fmla="*/ 1 h 21"/>
                  <a:gd name="T20" fmla="*/ 1 w 101"/>
                  <a:gd name="T21" fmla="*/ 1 h 21"/>
                  <a:gd name="T22" fmla="*/ 1 w 101"/>
                  <a:gd name="T23" fmla="*/ 1 h 21"/>
                  <a:gd name="T24" fmla="*/ 1 w 101"/>
                  <a:gd name="T25" fmla="*/ 1 h 21"/>
                  <a:gd name="T26" fmla="*/ 1 w 101"/>
                  <a:gd name="T27" fmla="*/ 1 h 21"/>
                  <a:gd name="T28" fmla="*/ 1 w 101"/>
                  <a:gd name="T29" fmla="*/ 1 h 21"/>
                  <a:gd name="T30" fmla="*/ 1 w 101"/>
                  <a:gd name="T31" fmla="*/ 1 h 21"/>
                  <a:gd name="T32" fmla="*/ 1 w 101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1"/>
                  <a:gd name="T53" fmla="*/ 101 w 10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144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 w 120"/>
                  <a:gd name="T1" fmla="*/ 1 h 31"/>
                  <a:gd name="T2" fmla="*/ 1 w 120"/>
                  <a:gd name="T3" fmla="*/ 1 h 31"/>
                  <a:gd name="T4" fmla="*/ 1 w 120"/>
                  <a:gd name="T5" fmla="*/ 1 h 31"/>
                  <a:gd name="T6" fmla="*/ 1 w 120"/>
                  <a:gd name="T7" fmla="*/ 1 h 31"/>
                  <a:gd name="T8" fmla="*/ 1 w 120"/>
                  <a:gd name="T9" fmla="*/ 1 h 31"/>
                  <a:gd name="T10" fmla="*/ 1 w 120"/>
                  <a:gd name="T11" fmla="*/ 1 h 31"/>
                  <a:gd name="T12" fmla="*/ 1 w 120"/>
                  <a:gd name="T13" fmla="*/ 1 h 31"/>
                  <a:gd name="T14" fmla="*/ 1 w 120"/>
                  <a:gd name="T15" fmla="*/ 1 h 31"/>
                  <a:gd name="T16" fmla="*/ 0 w 120"/>
                  <a:gd name="T17" fmla="*/ 0 h 31"/>
                  <a:gd name="T18" fmla="*/ 1 w 120"/>
                  <a:gd name="T19" fmla="*/ 1 h 31"/>
                  <a:gd name="T20" fmla="*/ 1 w 120"/>
                  <a:gd name="T21" fmla="*/ 1 h 31"/>
                  <a:gd name="T22" fmla="*/ 1 w 120"/>
                  <a:gd name="T23" fmla="*/ 1 h 31"/>
                  <a:gd name="T24" fmla="*/ 1 w 120"/>
                  <a:gd name="T25" fmla="*/ 1 h 31"/>
                  <a:gd name="T26" fmla="*/ 1 w 120"/>
                  <a:gd name="T27" fmla="*/ 1 h 31"/>
                  <a:gd name="T28" fmla="*/ 1 w 120"/>
                  <a:gd name="T29" fmla="*/ 1 h 31"/>
                  <a:gd name="T30" fmla="*/ 1 w 120"/>
                  <a:gd name="T31" fmla="*/ 1 h 31"/>
                  <a:gd name="T32" fmla="*/ 1 w 12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145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0 w 127"/>
                  <a:gd name="T1" fmla="*/ 0 h 23"/>
                  <a:gd name="T2" fmla="*/ 0 w 127"/>
                  <a:gd name="T3" fmla="*/ 0 h 23"/>
                  <a:gd name="T4" fmla="*/ 0 w 127"/>
                  <a:gd name="T5" fmla="*/ 0 h 23"/>
                  <a:gd name="T6" fmla="*/ 0 w 127"/>
                  <a:gd name="T7" fmla="*/ 0 h 23"/>
                  <a:gd name="T8" fmla="*/ 0 w 127"/>
                  <a:gd name="T9" fmla="*/ 0 h 23"/>
                  <a:gd name="T10" fmla="*/ 0 w 127"/>
                  <a:gd name="T11" fmla="*/ 0 h 23"/>
                  <a:gd name="T12" fmla="*/ 0 w 127"/>
                  <a:gd name="T13" fmla="*/ 0 h 23"/>
                  <a:gd name="T14" fmla="*/ 0 w 127"/>
                  <a:gd name="T15" fmla="*/ 0 h 23"/>
                  <a:gd name="T16" fmla="*/ 0 w 127"/>
                  <a:gd name="T17" fmla="*/ 0 h 23"/>
                  <a:gd name="T18" fmla="*/ 0 w 127"/>
                  <a:gd name="T19" fmla="*/ 0 h 23"/>
                  <a:gd name="T20" fmla="*/ 0 w 127"/>
                  <a:gd name="T21" fmla="*/ 0 h 23"/>
                  <a:gd name="T22" fmla="*/ 0 w 127"/>
                  <a:gd name="T23" fmla="*/ 0 h 23"/>
                  <a:gd name="T24" fmla="*/ 0 w 127"/>
                  <a:gd name="T25" fmla="*/ 0 h 23"/>
                  <a:gd name="T26" fmla="*/ 0 w 127"/>
                  <a:gd name="T27" fmla="*/ 0 h 23"/>
                  <a:gd name="T28" fmla="*/ 0 w 127"/>
                  <a:gd name="T29" fmla="*/ 0 h 23"/>
                  <a:gd name="T30" fmla="*/ 0 w 127"/>
                  <a:gd name="T31" fmla="*/ 0 h 23"/>
                  <a:gd name="T32" fmla="*/ 0 w 127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23"/>
                  <a:gd name="T53" fmla="*/ 127 w 12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146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 w 112"/>
                  <a:gd name="T1" fmla="*/ 1 h 17"/>
                  <a:gd name="T2" fmla="*/ 1 w 112"/>
                  <a:gd name="T3" fmla="*/ 1 h 17"/>
                  <a:gd name="T4" fmla="*/ 1 w 112"/>
                  <a:gd name="T5" fmla="*/ 1 h 17"/>
                  <a:gd name="T6" fmla="*/ 1 w 112"/>
                  <a:gd name="T7" fmla="*/ 1 h 17"/>
                  <a:gd name="T8" fmla="*/ 1 w 112"/>
                  <a:gd name="T9" fmla="*/ 1 h 17"/>
                  <a:gd name="T10" fmla="*/ 1 w 112"/>
                  <a:gd name="T11" fmla="*/ 1 h 17"/>
                  <a:gd name="T12" fmla="*/ 1 w 112"/>
                  <a:gd name="T13" fmla="*/ 1 h 17"/>
                  <a:gd name="T14" fmla="*/ 1 w 112"/>
                  <a:gd name="T15" fmla="*/ 1 h 17"/>
                  <a:gd name="T16" fmla="*/ 0 w 112"/>
                  <a:gd name="T17" fmla="*/ 0 h 17"/>
                  <a:gd name="T18" fmla="*/ 1 w 112"/>
                  <a:gd name="T19" fmla="*/ 1 h 17"/>
                  <a:gd name="T20" fmla="*/ 1 w 112"/>
                  <a:gd name="T21" fmla="*/ 1 h 17"/>
                  <a:gd name="T22" fmla="*/ 1 w 112"/>
                  <a:gd name="T23" fmla="*/ 1 h 17"/>
                  <a:gd name="T24" fmla="*/ 1 w 112"/>
                  <a:gd name="T25" fmla="*/ 1 h 17"/>
                  <a:gd name="T26" fmla="*/ 1 w 112"/>
                  <a:gd name="T27" fmla="*/ 1 h 17"/>
                  <a:gd name="T28" fmla="*/ 1 w 112"/>
                  <a:gd name="T29" fmla="*/ 1 h 17"/>
                  <a:gd name="T30" fmla="*/ 1 w 112"/>
                  <a:gd name="T31" fmla="*/ 1 h 17"/>
                  <a:gd name="T32" fmla="*/ 1 w 112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7"/>
                  <a:gd name="T53" fmla="*/ 112 w 11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147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1 w 96"/>
                  <a:gd name="T1" fmla="*/ 1 h 15"/>
                  <a:gd name="T2" fmla="*/ 1 w 96"/>
                  <a:gd name="T3" fmla="*/ 1 h 15"/>
                  <a:gd name="T4" fmla="*/ 1 w 96"/>
                  <a:gd name="T5" fmla="*/ 1 h 15"/>
                  <a:gd name="T6" fmla="*/ 1 w 96"/>
                  <a:gd name="T7" fmla="*/ 1 h 15"/>
                  <a:gd name="T8" fmla="*/ 1 w 96"/>
                  <a:gd name="T9" fmla="*/ 1 h 15"/>
                  <a:gd name="T10" fmla="*/ 1 w 96"/>
                  <a:gd name="T11" fmla="*/ 1 h 15"/>
                  <a:gd name="T12" fmla="*/ 1 w 96"/>
                  <a:gd name="T13" fmla="*/ 1 h 15"/>
                  <a:gd name="T14" fmla="*/ 1 w 96"/>
                  <a:gd name="T15" fmla="*/ 1 h 15"/>
                  <a:gd name="T16" fmla="*/ 0 w 96"/>
                  <a:gd name="T17" fmla="*/ 1 h 15"/>
                  <a:gd name="T18" fmla="*/ 1 w 96"/>
                  <a:gd name="T19" fmla="*/ 1 h 15"/>
                  <a:gd name="T20" fmla="*/ 1 w 96"/>
                  <a:gd name="T21" fmla="*/ 1 h 15"/>
                  <a:gd name="T22" fmla="*/ 1 w 96"/>
                  <a:gd name="T23" fmla="*/ 1 h 15"/>
                  <a:gd name="T24" fmla="*/ 1 w 96"/>
                  <a:gd name="T25" fmla="*/ 0 h 15"/>
                  <a:gd name="T26" fmla="*/ 1 w 96"/>
                  <a:gd name="T27" fmla="*/ 0 h 15"/>
                  <a:gd name="T28" fmla="*/ 1 w 96"/>
                  <a:gd name="T29" fmla="*/ 0 h 15"/>
                  <a:gd name="T30" fmla="*/ 1 w 96"/>
                  <a:gd name="T31" fmla="*/ 1 h 15"/>
                  <a:gd name="T32" fmla="*/ 1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5"/>
                  <a:gd name="T53" fmla="*/ 96 w 9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148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0 w 46"/>
                  <a:gd name="T1" fmla="*/ 0 h 19"/>
                  <a:gd name="T2" fmla="*/ 0 w 46"/>
                  <a:gd name="T3" fmla="*/ 0 h 19"/>
                  <a:gd name="T4" fmla="*/ 0 w 46"/>
                  <a:gd name="T5" fmla="*/ 0 h 19"/>
                  <a:gd name="T6" fmla="*/ 0 w 46"/>
                  <a:gd name="T7" fmla="*/ 0 h 19"/>
                  <a:gd name="T8" fmla="*/ 0 w 46"/>
                  <a:gd name="T9" fmla="*/ 0 h 19"/>
                  <a:gd name="T10" fmla="*/ 0 w 46"/>
                  <a:gd name="T11" fmla="*/ 0 h 19"/>
                  <a:gd name="T12" fmla="*/ 0 w 46"/>
                  <a:gd name="T13" fmla="*/ 0 h 19"/>
                  <a:gd name="T14" fmla="*/ 0 w 46"/>
                  <a:gd name="T15" fmla="*/ 0 h 19"/>
                  <a:gd name="T16" fmla="*/ 0 w 46"/>
                  <a:gd name="T17" fmla="*/ 0 h 19"/>
                  <a:gd name="T18" fmla="*/ 0 w 46"/>
                  <a:gd name="T19" fmla="*/ 0 h 19"/>
                  <a:gd name="T20" fmla="*/ 0 w 46"/>
                  <a:gd name="T21" fmla="*/ 0 h 19"/>
                  <a:gd name="T22" fmla="*/ 0 w 46"/>
                  <a:gd name="T23" fmla="*/ 0 h 19"/>
                  <a:gd name="T24" fmla="*/ 0 w 46"/>
                  <a:gd name="T25" fmla="*/ 0 h 19"/>
                  <a:gd name="T26" fmla="*/ 0 w 46"/>
                  <a:gd name="T27" fmla="*/ 0 h 19"/>
                  <a:gd name="T28" fmla="*/ 0 w 46"/>
                  <a:gd name="T29" fmla="*/ 0 h 19"/>
                  <a:gd name="T30" fmla="*/ 0 w 46"/>
                  <a:gd name="T31" fmla="*/ 0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9"/>
                  <a:gd name="T53" fmla="*/ 46 w 4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149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0 w 86"/>
                  <a:gd name="T1" fmla="*/ 1 h 21"/>
                  <a:gd name="T2" fmla="*/ 0 w 86"/>
                  <a:gd name="T3" fmla="*/ 1 h 21"/>
                  <a:gd name="T4" fmla="*/ 0 w 86"/>
                  <a:gd name="T5" fmla="*/ 1 h 21"/>
                  <a:gd name="T6" fmla="*/ 0 w 86"/>
                  <a:gd name="T7" fmla="*/ 1 h 21"/>
                  <a:gd name="T8" fmla="*/ 0 w 86"/>
                  <a:gd name="T9" fmla="*/ 1 h 21"/>
                  <a:gd name="T10" fmla="*/ 0 w 86"/>
                  <a:gd name="T11" fmla="*/ 1 h 21"/>
                  <a:gd name="T12" fmla="*/ 0 w 86"/>
                  <a:gd name="T13" fmla="*/ 1 h 21"/>
                  <a:gd name="T14" fmla="*/ 0 w 86"/>
                  <a:gd name="T15" fmla="*/ 1 h 21"/>
                  <a:gd name="T16" fmla="*/ 0 w 86"/>
                  <a:gd name="T17" fmla="*/ 0 h 21"/>
                  <a:gd name="T18" fmla="*/ 0 w 86"/>
                  <a:gd name="T19" fmla="*/ 1 h 21"/>
                  <a:gd name="T20" fmla="*/ 0 w 86"/>
                  <a:gd name="T21" fmla="*/ 1 h 21"/>
                  <a:gd name="T22" fmla="*/ 0 w 86"/>
                  <a:gd name="T23" fmla="*/ 1 h 21"/>
                  <a:gd name="T24" fmla="*/ 0 w 86"/>
                  <a:gd name="T25" fmla="*/ 1 h 21"/>
                  <a:gd name="T26" fmla="*/ 0 w 86"/>
                  <a:gd name="T27" fmla="*/ 1 h 21"/>
                  <a:gd name="T28" fmla="*/ 0 w 86"/>
                  <a:gd name="T29" fmla="*/ 1 h 21"/>
                  <a:gd name="T30" fmla="*/ 0 w 86"/>
                  <a:gd name="T31" fmla="*/ 1 h 21"/>
                  <a:gd name="T32" fmla="*/ 0 w 86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1"/>
                  <a:gd name="T53" fmla="*/ 86 w 8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150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0 w 123"/>
                  <a:gd name="T1" fmla="*/ 1 h 23"/>
                  <a:gd name="T2" fmla="*/ 0 w 123"/>
                  <a:gd name="T3" fmla="*/ 1 h 23"/>
                  <a:gd name="T4" fmla="*/ 0 w 123"/>
                  <a:gd name="T5" fmla="*/ 1 h 23"/>
                  <a:gd name="T6" fmla="*/ 0 w 123"/>
                  <a:gd name="T7" fmla="*/ 1 h 23"/>
                  <a:gd name="T8" fmla="*/ 0 w 123"/>
                  <a:gd name="T9" fmla="*/ 1 h 23"/>
                  <a:gd name="T10" fmla="*/ 0 w 123"/>
                  <a:gd name="T11" fmla="*/ 1 h 23"/>
                  <a:gd name="T12" fmla="*/ 0 w 123"/>
                  <a:gd name="T13" fmla="*/ 1 h 23"/>
                  <a:gd name="T14" fmla="*/ 0 w 123"/>
                  <a:gd name="T15" fmla="*/ 1 h 23"/>
                  <a:gd name="T16" fmla="*/ 0 w 123"/>
                  <a:gd name="T17" fmla="*/ 0 h 23"/>
                  <a:gd name="T18" fmla="*/ 0 w 123"/>
                  <a:gd name="T19" fmla="*/ 0 h 23"/>
                  <a:gd name="T20" fmla="*/ 0 w 123"/>
                  <a:gd name="T21" fmla="*/ 1 h 23"/>
                  <a:gd name="T22" fmla="*/ 0 w 123"/>
                  <a:gd name="T23" fmla="*/ 1 h 23"/>
                  <a:gd name="T24" fmla="*/ 0 w 123"/>
                  <a:gd name="T25" fmla="*/ 1 h 23"/>
                  <a:gd name="T26" fmla="*/ 0 w 123"/>
                  <a:gd name="T27" fmla="*/ 1 h 23"/>
                  <a:gd name="T28" fmla="*/ 0 w 123"/>
                  <a:gd name="T29" fmla="*/ 1 h 23"/>
                  <a:gd name="T30" fmla="*/ 0 w 123"/>
                  <a:gd name="T31" fmla="*/ 1 h 23"/>
                  <a:gd name="T32" fmla="*/ 0 w 123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3"/>
                  <a:gd name="T53" fmla="*/ 123 w 12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151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 w 110"/>
                  <a:gd name="T1" fmla="*/ 1 h 13"/>
                  <a:gd name="T2" fmla="*/ 1 w 110"/>
                  <a:gd name="T3" fmla="*/ 1 h 13"/>
                  <a:gd name="T4" fmla="*/ 1 w 110"/>
                  <a:gd name="T5" fmla="*/ 1 h 13"/>
                  <a:gd name="T6" fmla="*/ 1 w 110"/>
                  <a:gd name="T7" fmla="*/ 1 h 13"/>
                  <a:gd name="T8" fmla="*/ 1 w 110"/>
                  <a:gd name="T9" fmla="*/ 1 h 13"/>
                  <a:gd name="T10" fmla="*/ 1 w 110"/>
                  <a:gd name="T11" fmla="*/ 1 h 13"/>
                  <a:gd name="T12" fmla="*/ 1 w 110"/>
                  <a:gd name="T13" fmla="*/ 1 h 13"/>
                  <a:gd name="T14" fmla="*/ 1 w 110"/>
                  <a:gd name="T15" fmla="*/ 1 h 13"/>
                  <a:gd name="T16" fmla="*/ 0 w 110"/>
                  <a:gd name="T17" fmla="*/ 1 h 13"/>
                  <a:gd name="T18" fmla="*/ 1 w 110"/>
                  <a:gd name="T19" fmla="*/ 1 h 13"/>
                  <a:gd name="T20" fmla="*/ 1 w 110"/>
                  <a:gd name="T21" fmla="*/ 1 h 13"/>
                  <a:gd name="T22" fmla="*/ 1 w 110"/>
                  <a:gd name="T23" fmla="*/ 1 h 13"/>
                  <a:gd name="T24" fmla="*/ 1 w 110"/>
                  <a:gd name="T25" fmla="*/ 0 h 13"/>
                  <a:gd name="T26" fmla="*/ 1 w 110"/>
                  <a:gd name="T27" fmla="*/ 0 h 13"/>
                  <a:gd name="T28" fmla="*/ 1 w 110"/>
                  <a:gd name="T29" fmla="*/ 0 h 13"/>
                  <a:gd name="T30" fmla="*/ 1 w 110"/>
                  <a:gd name="T31" fmla="*/ 1 h 13"/>
                  <a:gd name="T32" fmla="*/ 1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3"/>
                  <a:gd name="T53" fmla="*/ 110 w 11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152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0 w 91"/>
                  <a:gd name="T1" fmla="*/ 0 h 13"/>
                  <a:gd name="T2" fmla="*/ 0 w 91"/>
                  <a:gd name="T3" fmla="*/ 0 h 13"/>
                  <a:gd name="T4" fmla="*/ 0 w 91"/>
                  <a:gd name="T5" fmla="*/ 0 h 13"/>
                  <a:gd name="T6" fmla="*/ 0 w 91"/>
                  <a:gd name="T7" fmla="*/ 0 h 13"/>
                  <a:gd name="T8" fmla="*/ 0 w 91"/>
                  <a:gd name="T9" fmla="*/ 0 h 13"/>
                  <a:gd name="T10" fmla="*/ 0 w 91"/>
                  <a:gd name="T11" fmla="*/ 0 h 13"/>
                  <a:gd name="T12" fmla="*/ 0 w 91"/>
                  <a:gd name="T13" fmla="*/ 0 h 13"/>
                  <a:gd name="T14" fmla="*/ 0 w 91"/>
                  <a:gd name="T15" fmla="*/ 0 h 13"/>
                  <a:gd name="T16" fmla="*/ 0 w 91"/>
                  <a:gd name="T17" fmla="*/ 0 h 13"/>
                  <a:gd name="T18" fmla="*/ 0 w 91"/>
                  <a:gd name="T19" fmla="*/ 0 h 13"/>
                  <a:gd name="T20" fmla="*/ 0 w 91"/>
                  <a:gd name="T21" fmla="*/ 0 h 13"/>
                  <a:gd name="T22" fmla="*/ 0 w 91"/>
                  <a:gd name="T23" fmla="*/ 0 h 13"/>
                  <a:gd name="T24" fmla="*/ 0 w 91"/>
                  <a:gd name="T25" fmla="*/ 0 h 13"/>
                  <a:gd name="T26" fmla="*/ 0 w 91"/>
                  <a:gd name="T27" fmla="*/ 0 h 13"/>
                  <a:gd name="T28" fmla="*/ 0 w 91"/>
                  <a:gd name="T29" fmla="*/ 0 h 13"/>
                  <a:gd name="T30" fmla="*/ 0 w 91"/>
                  <a:gd name="T31" fmla="*/ 0 h 13"/>
                  <a:gd name="T32" fmla="*/ 0 w 9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13"/>
                  <a:gd name="T53" fmla="*/ 91 w 9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153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 w 56"/>
                  <a:gd name="T1" fmla="*/ 1 h 14"/>
                  <a:gd name="T2" fmla="*/ 1 w 56"/>
                  <a:gd name="T3" fmla="*/ 1 h 14"/>
                  <a:gd name="T4" fmla="*/ 1 w 56"/>
                  <a:gd name="T5" fmla="*/ 1 h 14"/>
                  <a:gd name="T6" fmla="*/ 1 w 56"/>
                  <a:gd name="T7" fmla="*/ 1 h 14"/>
                  <a:gd name="T8" fmla="*/ 1 w 56"/>
                  <a:gd name="T9" fmla="*/ 1 h 14"/>
                  <a:gd name="T10" fmla="*/ 1 w 56"/>
                  <a:gd name="T11" fmla="*/ 1 h 14"/>
                  <a:gd name="T12" fmla="*/ 1 w 56"/>
                  <a:gd name="T13" fmla="*/ 1 h 14"/>
                  <a:gd name="T14" fmla="*/ 1 w 56"/>
                  <a:gd name="T15" fmla="*/ 1 h 14"/>
                  <a:gd name="T16" fmla="*/ 0 w 56"/>
                  <a:gd name="T17" fmla="*/ 1 h 14"/>
                  <a:gd name="T18" fmla="*/ 1 w 56"/>
                  <a:gd name="T19" fmla="*/ 1 h 14"/>
                  <a:gd name="T20" fmla="*/ 1 w 56"/>
                  <a:gd name="T21" fmla="*/ 1 h 14"/>
                  <a:gd name="T22" fmla="*/ 1 w 56"/>
                  <a:gd name="T23" fmla="*/ 1 h 14"/>
                  <a:gd name="T24" fmla="*/ 1 w 56"/>
                  <a:gd name="T25" fmla="*/ 1 h 14"/>
                  <a:gd name="T26" fmla="*/ 1 w 56"/>
                  <a:gd name="T27" fmla="*/ 1 h 14"/>
                  <a:gd name="T28" fmla="*/ 1 w 56"/>
                  <a:gd name="T29" fmla="*/ 0 h 14"/>
                  <a:gd name="T30" fmla="*/ 1 w 56"/>
                  <a:gd name="T31" fmla="*/ 0 h 14"/>
                  <a:gd name="T32" fmla="*/ 1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4"/>
                  <a:gd name="T53" fmla="*/ 56 w 5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154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0 w 55"/>
                  <a:gd name="T3" fmla="*/ 0 h 22"/>
                  <a:gd name="T4" fmla="*/ 0 w 55"/>
                  <a:gd name="T5" fmla="*/ 0 h 22"/>
                  <a:gd name="T6" fmla="*/ 0 w 55"/>
                  <a:gd name="T7" fmla="*/ 0 h 22"/>
                  <a:gd name="T8" fmla="*/ 0 w 55"/>
                  <a:gd name="T9" fmla="*/ 0 h 22"/>
                  <a:gd name="T10" fmla="*/ 0 w 55"/>
                  <a:gd name="T11" fmla="*/ 0 h 22"/>
                  <a:gd name="T12" fmla="*/ 0 w 55"/>
                  <a:gd name="T13" fmla="*/ 0 h 22"/>
                  <a:gd name="T14" fmla="*/ 0 w 55"/>
                  <a:gd name="T15" fmla="*/ 0 h 22"/>
                  <a:gd name="T16" fmla="*/ 0 w 55"/>
                  <a:gd name="T17" fmla="*/ 0 h 22"/>
                  <a:gd name="T18" fmla="*/ 0 w 55"/>
                  <a:gd name="T19" fmla="*/ 0 h 22"/>
                  <a:gd name="T20" fmla="*/ 0 w 55"/>
                  <a:gd name="T21" fmla="*/ 0 h 22"/>
                  <a:gd name="T22" fmla="*/ 0 w 55"/>
                  <a:gd name="T23" fmla="*/ 0 h 22"/>
                  <a:gd name="T24" fmla="*/ 0 w 55"/>
                  <a:gd name="T25" fmla="*/ 0 h 22"/>
                  <a:gd name="T26" fmla="*/ 0 w 55"/>
                  <a:gd name="T27" fmla="*/ 0 h 22"/>
                  <a:gd name="T28" fmla="*/ 0 w 55"/>
                  <a:gd name="T29" fmla="*/ 0 h 22"/>
                  <a:gd name="T30" fmla="*/ 0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2"/>
                  <a:gd name="T53" fmla="*/ 55 w 5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155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1 h 52"/>
                  <a:gd name="T4" fmla="*/ 0 w 11"/>
                  <a:gd name="T5" fmla="*/ 1 h 52"/>
                  <a:gd name="T6" fmla="*/ 0 w 11"/>
                  <a:gd name="T7" fmla="*/ 1 h 52"/>
                  <a:gd name="T8" fmla="*/ 0 w 11"/>
                  <a:gd name="T9" fmla="*/ 1 h 52"/>
                  <a:gd name="T10" fmla="*/ 0 w 11"/>
                  <a:gd name="T11" fmla="*/ 1 h 52"/>
                  <a:gd name="T12" fmla="*/ 0 w 11"/>
                  <a:gd name="T13" fmla="*/ 1 h 52"/>
                  <a:gd name="T14" fmla="*/ 0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156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1 h 44"/>
                  <a:gd name="T4" fmla="*/ 1 w 32"/>
                  <a:gd name="T5" fmla="*/ 1 h 44"/>
                  <a:gd name="T6" fmla="*/ 1 w 32"/>
                  <a:gd name="T7" fmla="*/ 1 h 44"/>
                  <a:gd name="T8" fmla="*/ 1 w 32"/>
                  <a:gd name="T9" fmla="*/ 1 h 44"/>
                  <a:gd name="T10" fmla="*/ 1 w 32"/>
                  <a:gd name="T11" fmla="*/ 1 h 44"/>
                  <a:gd name="T12" fmla="*/ 1 w 32"/>
                  <a:gd name="T13" fmla="*/ 1 h 44"/>
                  <a:gd name="T14" fmla="*/ 1 w 32"/>
                  <a:gd name="T15" fmla="*/ 1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4"/>
                  <a:gd name="T29" fmla="*/ 32 w 3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157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1 h 15"/>
                  <a:gd name="T10" fmla="*/ 1 w 69"/>
                  <a:gd name="T11" fmla="*/ 1 h 15"/>
                  <a:gd name="T12" fmla="*/ 1 w 69"/>
                  <a:gd name="T13" fmla="*/ 1 h 15"/>
                  <a:gd name="T14" fmla="*/ 1 w 69"/>
                  <a:gd name="T15" fmla="*/ 1 h 15"/>
                  <a:gd name="T16" fmla="*/ 0 w 69"/>
                  <a:gd name="T17" fmla="*/ 1 h 15"/>
                  <a:gd name="T18" fmla="*/ 1 w 69"/>
                  <a:gd name="T19" fmla="*/ 1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1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158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 w 66"/>
                  <a:gd name="T1" fmla="*/ 1 h 28"/>
                  <a:gd name="T2" fmla="*/ 1 w 66"/>
                  <a:gd name="T3" fmla="*/ 1 h 28"/>
                  <a:gd name="T4" fmla="*/ 1 w 66"/>
                  <a:gd name="T5" fmla="*/ 1 h 28"/>
                  <a:gd name="T6" fmla="*/ 1 w 66"/>
                  <a:gd name="T7" fmla="*/ 1 h 28"/>
                  <a:gd name="T8" fmla="*/ 1 w 66"/>
                  <a:gd name="T9" fmla="*/ 1 h 28"/>
                  <a:gd name="T10" fmla="*/ 1 w 66"/>
                  <a:gd name="T11" fmla="*/ 1 h 28"/>
                  <a:gd name="T12" fmla="*/ 1 w 66"/>
                  <a:gd name="T13" fmla="*/ 1 h 28"/>
                  <a:gd name="T14" fmla="*/ 1 w 66"/>
                  <a:gd name="T15" fmla="*/ 1 h 28"/>
                  <a:gd name="T16" fmla="*/ 0 w 66"/>
                  <a:gd name="T17" fmla="*/ 1 h 28"/>
                  <a:gd name="T18" fmla="*/ 1 w 66"/>
                  <a:gd name="T19" fmla="*/ 0 h 28"/>
                  <a:gd name="T20" fmla="*/ 1 w 66"/>
                  <a:gd name="T21" fmla="*/ 0 h 28"/>
                  <a:gd name="T22" fmla="*/ 1 w 66"/>
                  <a:gd name="T23" fmla="*/ 1 h 28"/>
                  <a:gd name="T24" fmla="*/ 1 w 66"/>
                  <a:gd name="T25" fmla="*/ 1 h 28"/>
                  <a:gd name="T26" fmla="*/ 1 w 66"/>
                  <a:gd name="T27" fmla="*/ 1 h 28"/>
                  <a:gd name="T28" fmla="*/ 1 w 66"/>
                  <a:gd name="T29" fmla="*/ 1 h 28"/>
                  <a:gd name="T30" fmla="*/ 1 w 66"/>
                  <a:gd name="T31" fmla="*/ 1 h 28"/>
                  <a:gd name="T32" fmla="*/ 1 w 66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8"/>
                  <a:gd name="T53" fmla="*/ 66 w 6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159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 w 63"/>
                  <a:gd name="T1" fmla="*/ 0 h 16"/>
                  <a:gd name="T2" fmla="*/ 1 w 63"/>
                  <a:gd name="T3" fmla="*/ 1 h 16"/>
                  <a:gd name="T4" fmla="*/ 1 w 63"/>
                  <a:gd name="T5" fmla="*/ 1 h 16"/>
                  <a:gd name="T6" fmla="*/ 1 w 63"/>
                  <a:gd name="T7" fmla="*/ 1 h 16"/>
                  <a:gd name="T8" fmla="*/ 1 w 63"/>
                  <a:gd name="T9" fmla="*/ 1 h 16"/>
                  <a:gd name="T10" fmla="*/ 1 w 63"/>
                  <a:gd name="T11" fmla="*/ 1 h 16"/>
                  <a:gd name="T12" fmla="*/ 1 w 63"/>
                  <a:gd name="T13" fmla="*/ 1 h 16"/>
                  <a:gd name="T14" fmla="*/ 1 w 63"/>
                  <a:gd name="T15" fmla="*/ 1 h 16"/>
                  <a:gd name="T16" fmla="*/ 0 w 63"/>
                  <a:gd name="T17" fmla="*/ 1 h 16"/>
                  <a:gd name="T18" fmla="*/ 0 w 63"/>
                  <a:gd name="T19" fmla="*/ 1 h 16"/>
                  <a:gd name="T20" fmla="*/ 1 w 63"/>
                  <a:gd name="T21" fmla="*/ 1 h 16"/>
                  <a:gd name="T22" fmla="*/ 1 w 63"/>
                  <a:gd name="T23" fmla="*/ 1 h 16"/>
                  <a:gd name="T24" fmla="*/ 1 w 63"/>
                  <a:gd name="T25" fmla="*/ 1 h 16"/>
                  <a:gd name="T26" fmla="*/ 1 w 63"/>
                  <a:gd name="T27" fmla="*/ 1 h 16"/>
                  <a:gd name="T28" fmla="*/ 1 w 63"/>
                  <a:gd name="T29" fmla="*/ 1 h 16"/>
                  <a:gd name="T30" fmla="*/ 1 w 63"/>
                  <a:gd name="T31" fmla="*/ 1 h 16"/>
                  <a:gd name="T32" fmla="*/ 1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160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 w 68"/>
                  <a:gd name="T1" fmla="*/ 0 h 22"/>
                  <a:gd name="T2" fmla="*/ 1 w 68"/>
                  <a:gd name="T3" fmla="*/ 0 h 22"/>
                  <a:gd name="T4" fmla="*/ 1 w 68"/>
                  <a:gd name="T5" fmla="*/ 0 h 22"/>
                  <a:gd name="T6" fmla="*/ 1 w 68"/>
                  <a:gd name="T7" fmla="*/ 0 h 22"/>
                  <a:gd name="T8" fmla="*/ 1 w 68"/>
                  <a:gd name="T9" fmla="*/ 0 h 22"/>
                  <a:gd name="T10" fmla="*/ 1 w 68"/>
                  <a:gd name="T11" fmla="*/ 0 h 22"/>
                  <a:gd name="T12" fmla="*/ 1 w 68"/>
                  <a:gd name="T13" fmla="*/ 0 h 22"/>
                  <a:gd name="T14" fmla="*/ 1 w 68"/>
                  <a:gd name="T15" fmla="*/ 0 h 22"/>
                  <a:gd name="T16" fmla="*/ 0 w 68"/>
                  <a:gd name="T17" fmla="*/ 0 h 22"/>
                  <a:gd name="T18" fmla="*/ 0 w 68"/>
                  <a:gd name="T19" fmla="*/ 0 h 22"/>
                  <a:gd name="T20" fmla="*/ 1 w 68"/>
                  <a:gd name="T21" fmla="*/ 0 h 22"/>
                  <a:gd name="T22" fmla="*/ 1 w 68"/>
                  <a:gd name="T23" fmla="*/ 0 h 22"/>
                  <a:gd name="T24" fmla="*/ 1 w 68"/>
                  <a:gd name="T25" fmla="*/ 0 h 22"/>
                  <a:gd name="T26" fmla="*/ 1 w 68"/>
                  <a:gd name="T27" fmla="*/ 0 h 22"/>
                  <a:gd name="T28" fmla="*/ 1 w 68"/>
                  <a:gd name="T29" fmla="*/ 0 h 22"/>
                  <a:gd name="T30" fmla="*/ 1 w 68"/>
                  <a:gd name="T31" fmla="*/ 0 h 22"/>
                  <a:gd name="T32" fmla="*/ 1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2"/>
                  <a:gd name="T53" fmla="*/ 68 w 6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161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 w 64"/>
                  <a:gd name="T1" fmla="*/ 0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0 h 28"/>
                  <a:gd name="T8" fmla="*/ 1 w 64"/>
                  <a:gd name="T9" fmla="*/ 0 h 28"/>
                  <a:gd name="T10" fmla="*/ 1 w 64"/>
                  <a:gd name="T11" fmla="*/ 0 h 28"/>
                  <a:gd name="T12" fmla="*/ 1 w 64"/>
                  <a:gd name="T13" fmla="*/ 0 h 28"/>
                  <a:gd name="T14" fmla="*/ 1 w 64"/>
                  <a:gd name="T15" fmla="*/ 0 h 28"/>
                  <a:gd name="T16" fmla="*/ 0 w 64"/>
                  <a:gd name="T17" fmla="*/ 0 h 28"/>
                  <a:gd name="T18" fmla="*/ 1 w 64"/>
                  <a:gd name="T19" fmla="*/ 0 h 28"/>
                  <a:gd name="T20" fmla="*/ 1 w 64"/>
                  <a:gd name="T21" fmla="*/ 0 h 28"/>
                  <a:gd name="T22" fmla="*/ 1 w 64"/>
                  <a:gd name="T23" fmla="*/ 0 h 28"/>
                  <a:gd name="T24" fmla="*/ 1 w 64"/>
                  <a:gd name="T25" fmla="*/ 0 h 28"/>
                  <a:gd name="T26" fmla="*/ 1 w 64"/>
                  <a:gd name="T27" fmla="*/ 0 h 28"/>
                  <a:gd name="T28" fmla="*/ 1 w 64"/>
                  <a:gd name="T29" fmla="*/ 0 h 28"/>
                  <a:gd name="T30" fmla="*/ 1 w 64"/>
                  <a:gd name="T31" fmla="*/ 0 h 28"/>
                  <a:gd name="T32" fmla="*/ 1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162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 w 67"/>
                  <a:gd name="T1" fmla="*/ 0 h 41"/>
                  <a:gd name="T2" fmla="*/ 1 w 67"/>
                  <a:gd name="T3" fmla="*/ 0 h 41"/>
                  <a:gd name="T4" fmla="*/ 1 w 67"/>
                  <a:gd name="T5" fmla="*/ 0 h 41"/>
                  <a:gd name="T6" fmla="*/ 1 w 67"/>
                  <a:gd name="T7" fmla="*/ 0 h 41"/>
                  <a:gd name="T8" fmla="*/ 1 w 67"/>
                  <a:gd name="T9" fmla="*/ 0 h 41"/>
                  <a:gd name="T10" fmla="*/ 1 w 67"/>
                  <a:gd name="T11" fmla="*/ 0 h 41"/>
                  <a:gd name="T12" fmla="*/ 1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1 w 67"/>
                  <a:gd name="T21" fmla="*/ 0 h 41"/>
                  <a:gd name="T22" fmla="*/ 1 w 67"/>
                  <a:gd name="T23" fmla="*/ 0 h 41"/>
                  <a:gd name="T24" fmla="*/ 1 w 67"/>
                  <a:gd name="T25" fmla="*/ 0 h 41"/>
                  <a:gd name="T26" fmla="*/ 1 w 67"/>
                  <a:gd name="T27" fmla="*/ 0 h 41"/>
                  <a:gd name="T28" fmla="*/ 1 w 67"/>
                  <a:gd name="T29" fmla="*/ 0 h 41"/>
                  <a:gd name="T30" fmla="*/ 1 w 67"/>
                  <a:gd name="T31" fmla="*/ 0 h 41"/>
                  <a:gd name="T32" fmla="*/ 1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163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 w 66"/>
                  <a:gd name="T1" fmla="*/ 0 h 57"/>
                  <a:gd name="T2" fmla="*/ 1 w 66"/>
                  <a:gd name="T3" fmla="*/ 0 h 57"/>
                  <a:gd name="T4" fmla="*/ 1 w 66"/>
                  <a:gd name="T5" fmla="*/ 0 h 57"/>
                  <a:gd name="T6" fmla="*/ 1 w 66"/>
                  <a:gd name="T7" fmla="*/ 0 h 57"/>
                  <a:gd name="T8" fmla="*/ 1 w 66"/>
                  <a:gd name="T9" fmla="*/ 0 h 57"/>
                  <a:gd name="T10" fmla="*/ 1 w 66"/>
                  <a:gd name="T11" fmla="*/ 0 h 57"/>
                  <a:gd name="T12" fmla="*/ 1 w 66"/>
                  <a:gd name="T13" fmla="*/ 0 h 57"/>
                  <a:gd name="T14" fmla="*/ 1 w 66"/>
                  <a:gd name="T15" fmla="*/ 0 h 57"/>
                  <a:gd name="T16" fmla="*/ 0 w 66"/>
                  <a:gd name="T17" fmla="*/ 0 h 57"/>
                  <a:gd name="T18" fmla="*/ 1 w 66"/>
                  <a:gd name="T19" fmla="*/ 0 h 57"/>
                  <a:gd name="T20" fmla="*/ 1 w 66"/>
                  <a:gd name="T21" fmla="*/ 0 h 57"/>
                  <a:gd name="T22" fmla="*/ 1 w 66"/>
                  <a:gd name="T23" fmla="*/ 0 h 57"/>
                  <a:gd name="T24" fmla="*/ 1 w 66"/>
                  <a:gd name="T25" fmla="*/ 0 h 57"/>
                  <a:gd name="T26" fmla="*/ 1 w 66"/>
                  <a:gd name="T27" fmla="*/ 0 h 57"/>
                  <a:gd name="T28" fmla="*/ 1 w 66"/>
                  <a:gd name="T29" fmla="*/ 0 h 57"/>
                  <a:gd name="T30" fmla="*/ 1 w 66"/>
                  <a:gd name="T31" fmla="*/ 0 h 57"/>
                  <a:gd name="T32" fmla="*/ 1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164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0 w 68"/>
                  <a:gd name="T1" fmla="*/ 0 h 64"/>
                  <a:gd name="T2" fmla="*/ 0 w 68"/>
                  <a:gd name="T3" fmla="*/ 1 h 64"/>
                  <a:gd name="T4" fmla="*/ 0 w 68"/>
                  <a:gd name="T5" fmla="*/ 1 h 64"/>
                  <a:gd name="T6" fmla="*/ 0 w 68"/>
                  <a:gd name="T7" fmla="*/ 1 h 64"/>
                  <a:gd name="T8" fmla="*/ 0 w 68"/>
                  <a:gd name="T9" fmla="*/ 1 h 64"/>
                  <a:gd name="T10" fmla="*/ 0 w 68"/>
                  <a:gd name="T11" fmla="*/ 1 h 64"/>
                  <a:gd name="T12" fmla="*/ 0 w 68"/>
                  <a:gd name="T13" fmla="*/ 1 h 64"/>
                  <a:gd name="T14" fmla="*/ 0 w 68"/>
                  <a:gd name="T15" fmla="*/ 1 h 64"/>
                  <a:gd name="T16" fmla="*/ 0 w 68"/>
                  <a:gd name="T17" fmla="*/ 1 h 64"/>
                  <a:gd name="T18" fmla="*/ 0 w 68"/>
                  <a:gd name="T19" fmla="*/ 1 h 64"/>
                  <a:gd name="T20" fmla="*/ 0 w 68"/>
                  <a:gd name="T21" fmla="*/ 1 h 64"/>
                  <a:gd name="T22" fmla="*/ 0 w 68"/>
                  <a:gd name="T23" fmla="*/ 1 h 64"/>
                  <a:gd name="T24" fmla="*/ 0 w 68"/>
                  <a:gd name="T25" fmla="*/ 1 h 64"/>
                  <a:gd name="T26" fmla="*/ 0 w 68"/>
                  <a:gd name="T27" fmla="*/ 1 h 64"/>
                  <a:gd name="T28" fmla="*/ 0 w 68"/>
                  <a:gd name="T29" fmla="*/ 1 h 64"/>
                  <a:gd name="T30" fmla="*/ 0 w 68"/>
                  <a:gd name="T31" fmla="*/ 1 h 64"/>
                  <a:gd name="T32" fmla="*/ 0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64"/>
                  <a:gd name="T53" fmla="*/ 68 w 6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165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 w 64"/>
                  <a:gd name="T1" fmla="*/ 0 h 73"/>
                  <a:gd name="T2" fmla="*/ 1 w 64"/>
                  <a:gd name="T3" fmla="*/ 0 h 73"/>
                  <a:gd name="T4" fmla="*/ 1 w 64"/>
                  <a:gd name="T5" fmla="*/ 0 h 73"/>
                  <a:gd name="T6" fmla="*/ 1 w 64"/>
                  <a:gd name="T7" fmla="*/ 0 h 73"/>
                  <a:gd name="T8" fmla="*/ 1 w 64"/>
                  <a:gd name="T9" fmla="*/ 0 h 73"/>
                  <a:gd name="T10" fmla="*/ 1 w 64"/>
                  <a:gd name="T11" fmla="*/ 0 h 73"/>
                  <a:gd name="T12" fmla="*/ 1 w 64"/>
                  <a:gd name="T13" fmla="*/ 0 h 73"/>
                  <a:gd name="T14" fmla="*/ 1 w 64"/>
                  <a:gd name="T15" fmla="*/ 0 h 73"/>
                  <a:gd name="T16" fmla="*/ 1 w 64"/>
                  <a:gd name="T17" fmla="*/ 0 h 73"/>
                  <a:gd name="T18" fmla="*/ 0 w 64"/>
                  <a:gd name="T19" fmla="*/ 0 h 73"/>
                  <a:gd name="T20" fmla="*/ 1 w 64"/>
                  <a:gd name="T21" fmla="*/ 0 h 73"/>
                  <a:gd name="T22" fmla="*/ 1 w 64"/>
                  <a:gd name="T23" fmla="*/ 0 h 73"/>
                  <a:gd name="T24" fmla="*/ 1 w 64"/>
                  <a:gd name="T25" fmla="*/ 0 h 73"/>
                  <a:gd name="T26" fmla="*/ 1 w 64"/>
                  <a:gd name="T27" fmla="*/ 0 h 73"/>
                  <a:gd name="T28" fmla="*/ 1 w 64"/>
                  <a:gd name="T29" fmla="*/ 0 h 73"/>
                  <a:gd name="T30" fmla="*/ 1 w 64"/>
                  <a:gd name="T31" fmla="*/ 0 h 73"/>
                  <a:gd name="T32" fmla="*/ 1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73"/>
                  <a:gd name="T53" fmla="*/ 64 w 6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166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167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1 h 78"/>
                  <a:gd name="T2" fmla="*/ 0 w 29"/>
                  <a:gd name="T3" fmla="*/ 1 h 78"/>
                  <a:gd name="T4" fmla="*/ 0 w 29"/>
                  <a:gd name="T5" fmla="*/ 1 h 78"/>
                  <a:gd name="T6" fmla="*/ 0 w 29"/>
                  <a:gd name="T7" fmla="*/ 1 h 78"/>
                  <a:gd name="T8" fmla="*/ 0 w 29"/>
                  <a:gd name="T9" fmla="*/ 0 h 78"/>
                  <a:gd name="T10" fmla="*/ 0 w 29"/>
                  <a:gd name="T11" fmla="*/ 1 h 78"/>
                  <a:gd name="T12" fmla="*/ 0 w 29"/>
                  <a:gd name="T13" fmla="*/ 1 h 78"/>
                  <a:gd name="T14" fmla="*/ 0 w 29"/>
                  <a:gd name="T15" fmla="*/ 1 h 78"/>
                  <a:gd name="T16" fmla="*/ 0 w 29"/>
                  <a:gd name="T17" fmla="*/ 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168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0 w 86"/>
                  <a:gd name="T1" fmla="*/ 1 h 396"/>
                  <a:gd name="T2" fmla="*/ 0 w 86"/>
                  <a:gd name="T3" fmla="*/ 1 h 396"/>
                  <a:gd name="T4" fmla="*/ 0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0 w 86"/>
                  <a:gd name="T11" fmla="*/ 1 h 396"/>
                  <a:gd name="T12" fmla="*/ 0 w 86"/>
                  <a:gd name="T13" fmla="*/ 1 h 396"/>
                  <a:gd name="T14" fmla="*/ 0 w 86"/>
                  <a:gd name="T15" fmla="*/ 1 h 396"/>
                  <a:gd name="T16" fmla="*/ 0 w 86"/>
                  <a:gd name="T17" fmla="*/ 1 h 396"/>
                  <a:gd name="T18" fmla="*/ 0 w 86"/>
                  <a:gd name="T19" fmla="*/ 1 h 396"/>
                  <a:gd name="T20" fmla="*/ 0 w 86"/>
                  <a:gd name="T21" fmla="*/ 1 h 396"/>
                  <a:gd name="T22" fmla="*/ 0 w 86"/>
                  <a:gd name="T23" fmla="*/ 1 h 396"/>
                  <a:gd name="T24" fmla="*/ 0 w 86"/>
                  <a:gd name="T25" fmla="*/ 1 h 396"/>
                  <a:gd name="T26" fmla="*/ 0 w 86"/>
                  <a:gd name="T27" fmla="*/ 1 h 396"/>
                  <a:gd name="T28" fmla="*/ 0 w 86"/>
                  <a:gd name="T29" fmla="*/ 1 h 396"/>
                  <a:gd name="T30" fmla="*/ 0 w 86"/>
                  <a:gd name="T31" fmla="*/ 1 h 396"/>
                  <a:gd name="T32" fmla="*/ 0 w 86"/>
                  <a:gd name="T33" fmla="*/ 1 h 396"/>
                  <a:gd name="T34" fmla="*/ 0 w 86"/>
                  <a:gd name="T35" fmla="*/ 1 h 396"/>
                  <a:gd name="T36" fmla="*/ 0 w 86"/>
                  <a:gd name="T37" fmla="*/ 1 h 396"/>
                  <a:gd name="T38" fmla="*/ 0 w 86"/>
                  <a:gd name="T39" fmla="*/ 1 h 396"/>
                  <a:gd name="T40" fmla="*/ 0 w 86"/>
                  <a:gd name="T41" fmla="*/ 1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396"/>
                  <a:gd name="T65" fmla="*/ 86 w 86"/>
                  <a:gd name="T66" fmla="*/ 396 h 3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169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 h 58"/>
                  <a:gd name="T2" fmla="*/ 1 w 59"/>
                  <a:gd name="T3" fmla="*/ 1 h 58"/>
                  <a:gd name="T4" fmla="*/ 1 w 59"/>
                  <a:gd name="T5" fmla="*/ 1 h 58"/>
                  <a:gd name="T6" fmla="*/ 1 w 59"/>
                  <a:gd name="T7" fmla="*/ 1 h 58"/>
                  <a:gd name="T8" fmla="*/ 1 w 59"/>
                  <a:gd name="T9" fmla="*/ 1 h 58"/>
                  <a:gd name="T10" fmla="*/ 1 w 59"/>
                  <a:gd name="T11" fmla="*/ 1 h 58"/>
                  <a:gd name="T12" fmla="*/ 1 w 59"/>
                  <a:gd name="T13" fmla="*/ 1 h 58"/>
                  <a:gd name="T14" fmla="*/ 1 w 59"/>
                  <a:gd name="T15" fmla="*/ 1 h 58"/>
                  <a:gd name="T16" fmla="*/ 1 w 59"/>
                  <a:gd name="T17" fmla="*/ 0 h 58"/>
                  <a:gd name="T18" fmla="*/ 1 w 59"/>
                  <a:gd name="T19" fmla="*/ 1 h 58"/>
                  <a:gd name="T20" fmla="*/ 1 w 59"/>
                  <a:gd name="T21" fmla="*/ 1 h 58"/>
                  <a:gd name="T22" fmla="*/ 1 w 59"/>
                  <a:gd name="T23" fmla="*/ 1 h 58"/>
                  <a:gd name="T24" fmla="*/ 1 w 59"/>
                  <a:gd name="T25" fmla="*/ 1 h 58"/>
                  <a:gd name="T26" fmla="*/ 1 w 59"/>
                  <a:gd name="T27" fmla="*/ 1 h 58"/>
                  <a:gd name="T28" fmla="*/ 1 w 59"/>
                  <a:gd name="T29" fmla="*/ 1 h 58"/>
                  <a:gd name="T30" fmla="*/ 1 w 59"/>
                  <a:gd name="T31" fmla="*/ 1 h 58"/>
                  <a:gd name="T32" fmla="*/ 0 w 59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8"/>
                  <a:gd name="T53" fmla="*/ 59 w 5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170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 h 73"/>
                  <a:gd name="T2" fmla="*/ 1 w 69"/>
                  <a:gd name="T3" fmla="*/ 1 h 73"/>
                  <a:gd name="T4" fmla="*/ 1 w 69"/>
                  <a:gd name="T5" fmla="*/ 1 h 73"/>
                  <a:gd name="T6" fmla="*/ 1 w 69"/>
                  <a:gd name="T7" fmla="*/ 1 h 73"/>
                  <a:gd name="T8" fmla="*/ 1 w 69"/>
                  <a:gd name="T9" fmla="*/ 1 h 73"/>
                  <a:gd name="T10" fmla="*/ 1 w 69"/>
                  <a:gd name="T11" fmla="*/ 1 h 73"/>
                  <a:gd name="T12" fmla="*/ 1 w 69"/>
                  <a:gd name="T13" fmla="*/ 1 h 73"/>
                  <a:gd name="T14" fmla="*/ 1 w 69"/>
                  <a:gd name="T15" fmla="*/ 1 h 73"/>
                  <a:gd name="T16" fmla="*/ 1 w 69"/>
                  <a:gd name="T17" fmla="*/ 0 h 73"/>
                  <a:gd name="T18" fmla="*/ 1 w 69"/>
                  <a:gd name="T19" fmla="*/ 1 h 73"/>
                  <a:gd name="T20" fmla="*/ 1 w 69"/>
                  <a:gd name="T21" fmla="*/ 1 h 73"/>
                  <a:gd name="T22" fmla="*/ 1 w 69"/>
                  <a:gd name="T23" fmla="*/ 1 h 73"/>
                  <a:gd name="T24" fmla="*/ 1 w 69"/>
                  <a:gd name="T25" fmla="*/ 1 h 73"/>
                  <a:gd name="T26" fmla="*/ 1 w 69"/>
                  <a:gd name="T27" fmla="*/ 1 h 73"/>
                  <a:gd name="T28" fmla="*/ 1 w 69"/>
                  <a:gd name="T29" fmla="*/ 1 h 73"/>
                  <a:gd name="T30" fmla="*/ 1 w 69"/>
                  <a:gd name="T31" fmla="*/ 1 h 73"/>
                  <a:gd name="T32" fmla="*/ 0 w 69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171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 h 64"/>
                  <a:gd name="T2" fmla="*/ 1 w 76"/>
                  <a:gd name="T3" fmla="*/ 1 h 64"/>
                  <a:gd name="T4" fmla="*/ 1 w 76"/>
                  <a:gd name="T5" fmla="*/ 1 h 64"/>
                  <a:gd name="T6" fmla="*/ 1 w 76"/>
                  <a:gd name="T7" fmla="*/ 1 h 64"/>
                  <a:gd name="T8" fmla="*/ 1 w 76"/>
                  <a:gd name="T9" fmla="*/ 1 h 64"/>
                  <a:gd name="T10" fmla="*/ 1 w 76"/>
                  <a:gd name="T11" fmla="*/ 1 h 64"/>
                  <a:gd name="T12" fmla="*/ 1 w 76"/>
                  <a:gd name="T13" fmla="*/ 1 h 64"/>
                  <a:gd name="T14" fmla="*/ 1 w 76"/>
                  <a:gd name="T15" fmla="*/ 1 h 64"/>
                  <a:gd name="T16" fmla="*/ 1 w 76"/>
                  <a:gd name="T17" fmla="*/ 0 h 64"/>
                  <a:gd name="T18" fmla="*/ 1 w 76"/>
                  <a:gd name="T19" fmla="*/ 1 h 64"/>
                  <a:gd name="T20" fmla="*/ 1 w 76"/>
                  <a:gd name="T21" fmla="*/ 1 h 64"/>
                  <a:gd name="T22" fmla="*/ 1 w 76"/>
                  <a:gd name="T23" fmla="*/ 1 h 64"/>
                  <a:gd name="T24" fmla="*/ 1 w 76"/>
                  <a:gd name="T25" fmla="*/ 1 h 64"/>
                  <a:gd name="T26" fmla="*/ 1 w 76"/>
                  <a:gd name="T27" fmla="*/ 1 h 64"/>
                  <a:gd name="T28" fmla="*/ 1 w 76"/>
                  <a:gd name="T29" fmla="*/ 1 h 64"/>
                  <a:gd name="T30" fmla="*/ 1 w 76"/>
                  <a:gd name="T31" fmla="*/ 1 h 64"/>
                  <a:gd name="T32" fmla="*/ 0 w 76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4"/>
                  <a:gd name="T53" fmla="*/ 76 w 7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172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 h 55"/>
                  <a:gd name="T2" fmla="*/ 1 w 70"/>
                  <a:gd name="T3" fmla="*/ 1 h 55"/>
                  <a:gd name="T4" fmla="*/ 1 w 70"/>
                  <a:gd name="T5" fmla="*/ 1 h 55"/>
                  <a:gd name="T6" fmla="*/ 1 w 70"/>
                  <a:gd name="T7" fmla="*/ 1 h 55"/>
                  <a:gd name="T8" fmla="*/ 1 w 70"/>
                  <a:gd name="T9" fmla="*/ 1 h 55"/>
                  <a:gd name="T10" fmla="*/ 1 w 70"/>
                  <a:gd name="T11" fmla="*/ 1 h 55"/>
                  <a:gd name="T12" fmla="*/ 1 w 70"/>
                  <a:gd name="T13" fmla="*/ 1 h 55"/>
                  <a:gd name="T14" fmla="*/ 1 w 70"/>
                  <a:gd name="T15" fmla="*/ 1 h 55"/>
                  <a:gd name="T16" fmla="*/ 1 w 70"/>
                  <a:gd name="T17" fmla="*/ 0 h 55"/>
                  <a:gd name="T18" fmla="*/ 1 w 70"/>
                  <a:gd name="T19" fmla="*/ 1 h 55"/>
                  <a:gd name="T20" fmla="*/ 1 w 70"/>
                  <a:gd name="T21" fmla="*/ 1 h 55"/>
                  <a:gd name="T22" fmla="*/ 1 w 70"/>
                  <a:gd name="T23" fmla="*/ 1 h 55"/>
                  <a:gd name="T24" fmla="*/ 1 w 70"/>
                  <a:gd name="T25" fmla="*/ 1 h 55"/>
                  <a:gd name="T26" fmla="*/ 1 w 70"/>
                  <a:gd name="T27" fmla="*/ 1 h 55"/>
                  <a:gd name="T28" fmla="*/ 1 w 70"/>
                  <a:gd name="T29" fmla="*/ 1 h 55"/>
                  <a:gd name="T30" fmla="*/ 1 w 70"/>
                  <a:gd name="T31" fmla="*/ 1 h 55"/>
                  <a:gd name="T32" fmla="*/ 0 w 70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173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0 h 40"/>
                  <a:gd name="T2" fmla="*/ 1 w 64"/>
                  <a:gd name="T3" fmla="*/ 0 h 40"/>
                  <a:gd name="T4" fmla="*/ 1 w 64"/>
                  <a:gd name="T5" fmla="*/ 0 h 40"/>
                  <a:gd name="T6" fmla="*/ 1 w 64"/>
                  <a:gd name="T7" fmla="*/ 0 h 40"/>
                  <a:gd name="T8" fmla="*/ 1 w 64"/>
                  <a:gd name="T9" fmla="*/ 0 h 40"/>
                  <a:gd name="T10" fmla="*/ 1 w 64"/>
                  <a:gd name="T11" fmla="*/ 0 h 40"/>
                  <a:gd name="T12" fmla="*/ 1 w 64"/>
                  <a:gd name="T13" fmla="*/ 0 h 40"/>
                  <a:gd name="T14" fmla="*/ 1 w 64"/>
                  <a:gd name="T15" fmla="*/ 0 h 40"/>
                  <a:gd name="T16" fmla="*/ 1 w 64"/>
                  <a:gd name="T17" fmla="*/ 0 h 40"/>
                  <a:gd name="T18" fmla="*/ 1 w 64"/>
                  <a:gd name="T19" fmla="*/ 0 h 40"/>
                  <a:gd name="T20" fmla="*/ 1 w 64"/>
                  <a:gd name="T21" fmla="*/ 0 h 40"/>
                  <a:gd name="T22" fmla="*/ 1 w 64"/>
                  <a:gd name="T23" fmla="*/ 0 h 40"/>
                  <a:gd name="T24" fmla="*/ 1 w 64"/>
                  <a:gd name="T25" fmla="*/ 0 h 40"/>
                  <a:gd name="T26" fmla="*/ 1 w 64"/>
                  <a:gd name="T27" fmla="*/ 0 h 40"/>
                  <a:gd name="T28" fmla="*/ 1 w 64"/>
                  <a:gd name="T29" fmla="*/ 0 h 40"/>
                  <a:gd name="T30" fmla="*/ 1 w 64"/>
                  <a:gd name="T31" fmla="*/ 0 h 40"/>
                  <a:gd name="T32" fmla="*/ 0 w 6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0"/>
                  <a:gd name="T53" fmla="*/ 64 w 6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174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0 h 31"/>
                  <a:gd name="T2" fmla="*/ 0 w 49"/>
                  <a:gd name="T3" fmla="*/ 0 h 31"/>
                  <a:gd name="T4" fmla="*/ 0 w 49"/>
                  <a:gd name="T5" fmla="*/ 0 h 31"/>
                  <a:gd name="T6" fmla="*/ 0 w 49"/>
                  <a:gd name="T7" fmla="*/ 0 h 31"/>
                  <a:gd name="T8" fmla="*/ 0 w 49"/>
                  <a:gd name="T9" fmla="*/ 0 h 31"/>
                  <a:gd name="T10" fmla="*/ 0 w 49"/>
                  <a:gd name="T11" fmla="*/ 0 h 31"/>
                  <a:gd name="T12" fmla="*/ 0 w 49"/>
                  <a:gd name="T13" fmla="*/ 0 h 31"/>
                  <a:gd name="T14" fmla="*/ 0 w 49"/>
                  <a:gd name="T15" fmla="*/ 0 h 31"/>
                  <a:gd name="T16" fmla="*/ 0 w 49"/>
                  <a:gd name="T17" fmla="*/ 0 h 31"/>
                  <a:gd name="T18" fmla="*/ 0 w 49"/>
                  <a:gd name="T19" fmla="*/ 0 h 31"/>
                  <a:gd name="T20" fmla="*/ 0 w 49"/>
                  <a:gd name="T21" fmla="*/ 0 h 31"/>
                  <a:gd name="T22" fmla="*/ 0 w 49"/>
                  <a:gd name="T23" fmla="*/ 0 h 31"/>
                  <a:gd name="T24" fmla="*/ 0 w 49"/>
                  <a:gd name="T25" fmla="*/ 0 h 31"/>
                  <a:gd name="T26" fmla="*/ 0 w 49"/>
                  <a:gd name="T27" fmla="*/ 0 h 31"/>
                  <a:gd name="T28" fmla="*/ 0 w 49"/>
                  <a:gd name="T29" fmla="*/ 0 h 31"/>
                  <a:gd name="T30" fmla="*/ 0 w 49"/>
                  <a:gd name="T31" fmla="*/ 0 h 31"/>
                  <a:gd name="T32" fmla="*/ 0 w 49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1"/>
                  <a:gd name="T53" fmla="*/ 49 w 49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175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1 h 23"/>
                  <a:gd name="T8" fmla="*/ 1 w 32"/>
                  <a:gd name="T9" fmla="*/ 0 h 23"/>
                  <a:gd name="T10" fmla="*/ 1 w 32"/>
                  <a:gd name="T11" fmla="*/ 1 h 23"/>
                  <a:gd name="T12" fmla="*/ 1 w 32"/>
                  <a:gd name="T13" fmla="*/ 1 h 23"/>
                  <a:gd name="T14" fmla="*/ 0 w 32"/>
                  <a:gd name="T15" fmla="*/ 1 h 23"/>
                  <a:gd name="T16" fmla="*/ 1 w 3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3"/>
                  <a:gd name="T29" fmla="*/ 32 w 3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176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 h 65"/>
                  <a:gd name="T2" fmla="*/ 1 w 64"/>
                  <a:gd name="T3" fmla="*/ 1 h 65"/>
                  <a:gd name="T4" fmla="*/ 1 w 64"/>
                  <a:gd name="T5" fmla="*/ 1 h 65"/>
                  <a:gd name="T6" fmla="*/ 1 w 64"/>
                  <a:gd name="T7" fmla="*/ 1 h 65"/>
                  <a:gd name="T8" fmla="*/ 1 w 64"/>
                  <a:gd name="T9" fmla="*/ 1 h 65"/>
                  <a:gd name="T10" fmla="*/ 1 w 64"/>
                  <a:gd name="T11" fmla="*/ 1 h 65"/>
                  <a:gd name="T12" fmla="*/ 1 w 64"/>
                  <a:gd name="T13" fmla="*/ 1 h 65"/>
                  <a:gd name="T14" fmla="*/ 1 w 64"/>
                  <a:gd name="T15" fmla="*/ 1 h 65"/>
                  <a:gd name="T16" fmla="*/ 1 w 64"/>
                  <a:gd name="T17" fmla="*/ 0 h 65"/>
                  <a:gd name="T18" fmla="*/ 1 w 64"/>
                  <a:gd name="T19" fmla="*/ 1 h 65"/>
                  <a:gd name="T20" fmla="*/ 1 w 64"/>
                  <a:gd name="T21" fmla="*/ 1 h 65"/>
                  <a:gd name="T22" fmla="*/ 1 w 64"/>
                  <a:gd name="T23" fmla="*/ 1 h 65"/>
                  <a:gd name="T24" fmla="*/ 1 w 64"/>
                  <a:gd name="T25" fmla="*/ 1 h 65"/>
                  <a:gd name="T26" fmla="*/ 1 w 64"/>
                  <a:gd name="T27" fmla="*/ 1 h 65"/>
                  <a:gd name="T28" fmla="*/ 1 w 64"/>
                  <a:gd name="T29" fmla="*/ 1 h 65"/>
                  <a:gd name="T30" fmla="*/ 1 w 64"/>
                  <a:gd name="T31" fmla="*/ 1 h 65"/>
                  <a:gd name="T32" fmla="*/ 0 w 64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5"/>
                  <a:gd name="T53" fmla="*/ 64 w 6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177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0 h 51"/>
                  <a:gd name="T2" fmla="*/ 1 w 50"/>
                  <a:gd name="T3" fmla="*/ 0 h 51"/>
                  <a:gd name="T4" fmla="*/ 1 w 50"/>
                  <a:gd name="T5" fmla="*/ 0 h 51"/>
                  <a:gd name="T6" fmla="*/ 1 w 50"/>
                  <a:gd name="T7" fmla="*/ 0 h 51"/>
                  <a:gd name="T8" fmla="*/ 1 w 50"/>
                  <a:gd name="T9" fmla="*/ 0 h 51"/>
                  <a:gd name="T10" fmla="*/ 1 w 50"/>
                  <a:gd name="T11" fmla="*/ 0 h 51"/>
                  <a:gd name="T12" fmla="*/ 1 w 50"/>
                  <a:gd name="T13" fmla="*/ 0 h 51"/>
                  <a:gd name="T14" fmla="*/ 1 w 50"/>
                  <a:gd name="T15" fmla="*/ 0 h 51"/>
                  <a:gd name="T16" fmla="*/ 1 w 50"/>
                  <a:gd name="T17" fmla="*/ 0 h 51"/>
                  <a:gd name="T18" fmla="*/ 1 w 50"/>
                  <a:gd name="T19" fmla="*/ 0 h 51"/>
                  <a:gd name="T20" fmla="*/ 1 w 50"/>
                  <a:gd name="T21" fmla="*/ 0 h 51"/>
                  <a:gd name="T22" fmla="*/ 1 w 50"/>
                  <a:gd name="T23" fmla="*/ 0 h 51"/>
                  <a:gd name="T24" fmla="*/ 1 w 50"/>
                  <a:gd name="T25" fmla="*/ 0 h 51"/>
                  <a:gd name="T26" fmla="*/ 1 w 50"/>
                  <a:gd name="T27" fmla="*/ 0 h 51"/>
                  <a:gd name="T28" fmla="*/ 1 w 50"/>
                  <a:gd name="T29" fmla="*/ 0 h 51"/>
                  <a:gd name="T30" fmla="*/ 0 w 50"/>
                  <a:gd name="T31" fmla="*/ 0 h 51"/>
                  <a:gd name="T32" fmla="*/ 0 w 50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1"/>
                  <a:gd name="T53" fmla="*/ 50 w 50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178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0 h 55"/>
                  <a:gd name="T2" fmla="*/ 1 w 70"/>
                  <a:gd name="T3" fmla="*/ 0 h 55"/>
                  <a:gd name="T4" fmla="*/ 1 w 70"/>
                  <a:gd name="T5" fmla="*/ 0 h 55"/>
                  <a:gd name="T6" fmla="*/ 1 w 70"/>
                  <a:gd name="T7" fmla="*/ 0 h 55"/>
                  <a:gd name="T8" fmla="*/ 1 w 70"/>
                  <a:gd name="T9" fmla="*/ 0 h 55"/>
                  <a:gd name="T10" fmla="*/ 1 w 70"/>
                  <a:gd name="T11" fmla="*/ 0 h 55"/>
                  <a:gd name="T12" fmla="*/ 1 w 70"/>
                  <a:gd name="T13" fmla="*/ 0 h 55"/>
                  <a:gd name="T14" fmla="*/ 1 w 70"/>
                  <a:gd name="T15" fmla="*/ 0 h 55"/>
                  <a:gd name="T16" fmla="*/ 1 w 70"/>
                  <a:gd name="T17" fmla="*/ 0 h 55"/>
                  <a:gd name="T18" fmla="*/ 1 w 70"/>
                  <a:gd name="T19" fmla="*/ 0 h 55"/>
                  <a:gd name="T20" fmla="*/ 1 w 70"/>
                  <a:gd name="T21" fmla="*/ 0 h 55"/>
                  <a:gd name="T22" fmla="*/ 1 w 70"/>
                  <a:gd name="T23" fmla="*/ 0 h 55"/>
                  <a:gd name="T24" fmla="*/ 1 w 70"/>
                  <a:gd name="T25" fmla="*/ 0 h 55"/>
                  <a:gd name="T26" fmla="*/ 1 w 70"/>
                  <a:gd name="T27" fmla="*/ 0 h 55"/>
                  <a:gd name="T28" fmla="*/ 1 w 70"/>
                  <a:gd name="T29" fmla="*/ 0 h 55"/>
                  <a:gd name="T30" fmla="*/ 1 w 70"/>
                  <a:gd name="T31" fmla="*/ 0 h 55"/>
                  <a:gd name="T32" fmla="*/ 0 w 7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179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 h 41"/>
                  <a:gd name="T2" fmla="*/ 1 w 58"/>
                  <a:gd name="T3" fmla="*/ 1 h 41"/>
                  <a:gd name="T4" fmla="*/ 1 w 58"/>
                  <a:gd name="T5" fmla="*/ 1 h 41"/>
                  <a:gd name="T6" fmla="*/ 1 w 58"/>
                  <a:gd name="T7" fmla="*/ 1 h 41"/>
                  <a:gd name="T8" fmla="*/ 1 w 58"/>
                  <a:gd name="T9" fmla="*/ 1 h 41"/>
                  <a:gd name="T10" fmla="*/ 1 w 58"/>
                  <a:gd name="T11" fmla="*/ 1 h 41"/>
                  <a:gd name="T12" fmla="*/ 1 w 58"/>
                  <a:gd name="T13" fmla="*/ 1 h 41"/>
                  <a:gd name="T14" fmla="*/ 1 w 58"/>
                  <a:gd name="T15" fmla="*/ 1 h 41"/>
                  <a:gd name="T16" fmla="*/ 1 w 58"/>
                  <a:gd name="T17" fmla="*/ 0 h 41"/>
                  <a:gd name="T18" fmla="*/ 1 w 58"/>
                  <a:gd name="T19" fmla="*/ 1 h 41"/>
                  <a:gd name="T20" fmla="*/ 1 w 58"/>
                  <a:gd name="T21" fmla="*/ 1 h 41"/>
                  <a:gd name="T22" fmla="*/ 1 w 58"/>
                  <a:gd name="T23" fmla="*/ 1 h 41"/>
                  <a:gd name="T24" fmla="*/ 1 w 58"/>
                  <a:gd name="T25" fmla="*/ 1 h 41"/>
                  <a:gd name="T26" fmla="*/ 1 w 58"/>
                  <a:gd name="T27" fmla="*/ 1 h 41"/>
                  <a:gd name="T28" fmla="*/ 1 w 58"/>
                  <a:gd name="T29" fmla="*/ 1 h 41"/>
                  <a:gd name="T30" fmla="*/ 1 w 58"/>
                  <a:gd name="T31" fmla="*/ 1 h 41"/>
                  <a:gd name="T32" fmla="*/ 0 w 58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1"/>
                  <a:gd name="T53" fmla="*/ 58 w 5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180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1 w 9"/>
                  <a:gd name="T1" fmla="*/ 0 h 60"/>
                  <a:gd name="T2" fmla="*/ 1 w 9"/>
                  <a:gd name="T3" fmla="*/ 1 h 60"/>
                  <a:gd name="T4" fmla="*/ 1 w 9"/>
                  <a:gd name="T5" fmla="*/ 1 h 60"/>
                  <a:gd name="T6" fmla="*/ 1 w 9"/>
                  <a:gd name="T7" fmla="*/ 1 h 60"/>
                  <a:gd name="T8" fmla="*/ 1 w 9"/>
                  <a:gd name="T9" fmla="*/ 1 h 60"/>
                  <a:gd name="T10" fmla="*/ 0 w 9"/>
                  <a:gd name="T11" fmla="*/ 1 h 60"/>
                  <a:gd name="T12" fmla="*/ 0 w 9"/>
                  <a:gd name="T13" fmla="*/ 1 h 60"/>
                  <a:gd name="T14" fmla="*/ 1 w 9"/>
                  <a:gd name="T15" fmla="*/ 1 h 60"/>
                  <a:gd name="T16" fmla="*/ 1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181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1 h 84"/>
                  <a:gd name="T4" fmla="*/ 1 w 65"/>
                  <a:gd name="T5" fmla="*/ 1 h 84"/>
                  <a:gd name="T6" fmla="*/ 1 w 65"/>
                  <a:gd name="T7" fmla="*/ 1 h 84"/>
                  <a:gd name="T8" fmla="*/ 1 w 65"/>
                  <a:gd name="T9" fmla="*/ 1 h 84"/>
                  <a:gd name="T10" fmla="*/ 1 w 65"/>
                  <a:gd name="T11" fmla="*/ 1 h 84"/>
                  <a:gd name="T12" fmla="*/ 1 w 65"/>
                  <a:gd name="T13" fmla="*/ 1 h 84"/>
                  <a:gd name="T14" fmla="*/ 1 w 65"/>
                  <a:gd name="T15" fmla="*/ 1 h 84"/>
                  <a:gd name="T16" fmla="*/ 1 w 65"/>
                  <a:gd name="T17" fmla="*/ 1 h 84"/>
                  <a:gd name="T18" fmla="*/ 1 w 65"/>
                  <a:gd name="T19" fmla="*/ 1 h 84"/>
                  <a:gd name="T20" fmla="*/ 1 w 65"/>
                  <a:gd name="T21" fmla="*/ 1 h 84"/>
                  <a:gd name="T22" fmla="*/ 1 w 65"/>
                  <a:gd name="T23" fmla="*/ 1 h 84"/>
                  <a:gd name="T24" fmla="*/ 1 w 65"/>
                  <a:gd name="T25" fmla="*/ 1 h 84"/>
                  <a:gd name="T26" fmla="*/ 1 w 65"/>
                  <a:gd name="T27" fmla="*/ 1 h 84"/>
                  <a:gd name="T28" fmla="*/ 1 w 65"/>
                  <a:gd name="T29" fmla="*/ 1 h 84"/>
                  <a:gd name="T30" fmla="*/ 1 w 65"/>
                  <a:gd name="T31" fmla="*/ 1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4"/>
                  <a:gd name="T53" fmla="*/ 65 w 65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182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1 w 70"/>
                  <a:gd name="T3" fmla="*/ 1 h 76"/>
                  <a:gd name="T4" fmla="*/ 1 w 70"/>
                  <a:gd name="T5" fmla="*/ 1 h 76"/>
                  <a:gd name="T6" fmla="*/ 1 w 70"/>
                  <a:gd name="T7" fmla="*/ 1 h 76"/>
                  <a:gd name="T8" fmla="*/ 1 w 70"/>
                  <a:gd name="T9" fmla="*/ 1 h 76"/>
                  <a:gd name="T10" fmla="*/ 1 w 70"/>
                  <a:gd name="T11" fmla="*/ 1 h 76"/>
                  <a:gd name="T12" fmla="*/ 1 w 70"/>
                  <a:gd name="T13" fmla="*/ 1 h 76"/>
                  <a:gd name="T14" fmla="*/ 1 w 70"/>
                  <a:gd name="T15" fmla="*/ 1 h 76"/>
                  <a:gd name="T16" fmla="*/ 1 w 70"/>
                  <a:gd name="T17" fmla="*/ 1 h 76"/>
                  <a:gd name="T18" fmla="*/ 1 w 70"/>
                  <a:gd name="T19" fmla="*/ 1 h 76"/>
                  <a:gd name="T20" fmla="*/ 1 w 70"/>
                  <a:gd name="T21" fmla="*/ 1 h 76"/>
                  <a:gd name="T22" fmla="*/ 1 w 70"/>
                  <a:gd name="T23" fmla="*/ 1 h 76"/>
                  <a:gd name="T24" fmla="*/ 1 w 70"/>
                  <a:gd name="T25" fmla="*/ 1 h 76"/>
                  <a:gd name="T26" fmla="*/ 1 w 70"/>
                  <a:gd name="T27" fmla="*/ 1 h 76"/>
                  <a:gd name="T28" fmla="*/ 1 w 70"/>
                  <a:gd name="T29" fmla="*/ 1 h 76"/>
                  <a:gd name="T30" fmla="*/ 1 w 70"/>
                  <a:gd name="T31" fmla="*/ 1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6"/>
                  <a:gd name="T53" fmla="*/ 70 w 70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183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1 w 73"/>
                  <a:gd name="T3" fmla="*/ 1 h 67"/>
                  <a:gd name="T4" fmla="*/ 1 w 73"/>
                  <a:gd name="T5" fmla="*/ 1 h 67"/>
                  <a:gd name="T6" fmla="*/ 1 w 73"/>
                  <a:gd name="T7" fmla="*/ 1 h 67"/>
                  <a:gd name="T8" fmla="*/ 1 w 73"/>
                  <a:gd name="T9" fmla="*/ 1 h 67"/>
                  <a:gd name="T10" fmla="*/ 1 w 73"/>
                  <a:gd name="T11" fmla="*/ 1 h 67"/>
                  <a:gd name="T12" fmla="*/ 1 w 73"/>
                  <a:gd name="T13" fmla="*/ 1 h 67"/>
                  <a:gd name="T14" fmla="*/ 1 w 73"/>
                  <a:gd name="T15" fmla="*/ 1 h 67"/>
                  <a:gd name="T16" fmla="*/ 1 w 73"/>
                  <a:gd name="T17" fmla="*/ 1 h 67"/>
                  <a:gd name="T18" fmla="*/ 1 w 73"/>
                  <a:gd name="T19" fmla="*/ 1 h 67"/>
                  <a:gd name="T20" fmla="*/ 1 w 73"/>
                  <a:gd name="T21" fmla="*/ 1 h 67"/>
                  <a:gd name="T22" fmla="*/ 1 w 73"/>
                  <a:gd name="T23" fmla="*/ 1 h 67"/>
                  <a:gd name="T24" fmla="*/ 1 w 73"/>
                  <a:gd name="T25" fmla="*/ 1 h 67"/>
                  <a:gd name="T26" fmla="*/ 1 w 73"/>
                  <a:gd name="T27" fmla="*/ 1 h 67"/>
                  <a:gd name="T28" fmla="*/ 1 w 73"/>
                  <a:gd name="T29" fmla="*/ 1 h 67"/>
                  <a:gd name="T30" fmla="*/ 1 w 73"/>
                  <a:gd name="T31" fmla="*/ 1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7"/>
                  <a:gd name="T53" fmla="*/ 73 w 73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184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1 w 70"/>
                  <a:gd name="T3" fmla="*/ 1 h 52"/>
                  <a:gd name="T4" fmla="*/ 1 w 70"/>
                  <a:gd name="T5" fmla="*/ 1 h 52"/>
                  <a:gd name="T6" fmla="*/ 1 w 70"/>
                  <a:gd name="T7" fmla="*/ 1 h 52"/>
                  <a:gd name="T8" fmla="*/ 1 w 70"/>
                  <a:gd name="T9" fmla="*/ 1 h 52"/>
                  <a:gd name="T10" fmla="*/ 1 w 70"/>
                  <a:gd name="T11" fmla="*/ 1 h 52"/>
                  <a:gd name="T12" fmla="*/ 1 w 70"/>
                  <a:gd name="T13" fmla="*/ 1 h 52"/>
                  <a:gd name="T14" fmla="*/ 1 w 70"/>
                  <a:gd name="T15" fmla="*/ 1 h 52"/>
                  <a:gd name="T16" fmla="*/ 1 w 70"/>
                  <a:gd name="T17" fmla="*/ 1 h 52"/>
                  <a:gd name="T18" fmla="*/ 1 w 70"/>
                  <a:gd name="T19" fmla="*/ 1 h 52"/>
                  <a:gd name="T20" fmla="*/ 1 w 70"/>
                  <a:gd name="T21" fmla="*/ 1 h 52"/>
                  <a:gd name="T22" fmla="*/ 1 w 70"/>
                  <a:gd name="T23" fmla="*/ 1 h 52"/>
                  <a:gd name="T24" fmla="*/ 1 w 70"/>
                  <a:gd name="T25" fmla="*/ 1 h 52"/>
                  <a:gd name="T26" fmla="*/ 1 w 70"/>
                  <a:gd name="T27" fmla="*/ 1 h 52"/>
                  <a:gd name="T28" fmla="*/ 1 w 70"/>
                  <a:gd name="T29" fmla="*/ 1 h 52"/>
                  <a:gd name="T30" fmla="*/ 1 w 70"/>
                  <a:gd name="T31" fmla="*/ 1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2"/>
                  <a:gd name="T53" fmla="*/ 70 w 70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185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7"/>
                  <a:gd name="T53" fmla="*/ 69 w 6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186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0 w 60"/>
                  <a:gd name="T3" fmla="*/ 1 h 24"/>
                  <a:gd name="T4" fmla="*/ 0 w 60"/>
                  <a:gd name="T5" fmla="*/ 1 h 24"/>
                  <a:gd name="T6" fmla="*/ 0 w 60"/>
                  <a:gd name="T7" fmla="*/ 1 h 24"/>
                  <a:gd name="T8" fmla="*/ 0 w 60"/>
                  <a:gd name="T9" fmla="*/ 1 h 24"/>
                  <a:gd name="T10" fmla="*/ 0 w 60"/>
                  <a:gd name="T11" fmla="*/ 1 h 24"/>
                  <a:gd name="T12" fmla="*/ 0 w 60"/>
                  <a:gd name="T13" fmla="*/ 1 h 24"/>
                  <a:gd name="T14" fmla="*/ 0 w 60"/>
                  <a:gd name="T15" fmla="*/ 1 h 24"/>
                  <a:gd name="T16" fmla="*/ 0 w 60"/>
                  <a:gd name="T17" fmla="*/ 1 h 24"/>
                  <a:gd name="T18" fmla="*/ 0 w 60"/>
                  <a:gd name="T19" fmla="*/ 1 h 24"/>
                  <a:gd name="T20" fmla="*/ 0 w 60"/>
                  <a:gd name="T21" fmla="*/ 1 h 24"/>
                  <a:gd name="T22" fmla="*/ 0 w 60"/>
                  <a:gd name="T23" fmla="*/ 1 h 24"/>
                  <a:gd name="T24" fmla="*/ 0 w 60"/>
                  <a:gd name="T25" fmla="*/ 1 h 24"/>
                  <a:gd name="T26" fmla="*/ 0 w 60"/>
                  <a:gd name="T27" fmla="*/ 1 h 24"/>
                  <a:gd name="T28" fmla="*/ 0 w 60"/>
                  <a:gd name="T29" fmla="*/ 1 h 24"/>
                  <a:gd name="T30" fmla="*/ 0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4"/>
                  <a:gd name="T53" fmla="*/ 60 w 6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Freeform 187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1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188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0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189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0 w 57"/>
                  <a:gd name="T3" fmla="*/ 0 h 15"/>
                  <a:gd name="T4" fmla="*/ 0 w 57"/>
                  <a:gd name="T5" fmla="*/ 0 h 15"/>
                  <a:gd name="T6" fmla="*/ 0 w 57"/>
                  <a:gd name="T7" fmla="*/ 0 h 15"/>
                  <a:gd name="T8" fmla="*/ 0 w 57"/>
                  <a:gd name="T9" fmla="*/ 0 h 15"/>
                  <a:gd name="T10" fmla="*/ 0 w 57"/>
                  <a:gd name="T11" fmla="*/ 0 h 15"/>
                  <a:gd name="T12" fmla="*/ 0 w 57"/>
                  <a:gd name="T13" fmla="*/ 0 h 15"/>
                  <a:gd name="T14" fmla="*/ 0 w 57"/>
                  <a:gd name="T15" fmla="*/ 0 h 15"/>
                  <a:gd name="T16" fmla="*/ 0 w 57"/>
                  <a:gd name="T17" fmla="*/ 0 h 15"/>
                  <a:gd name="T18" fmla="*/ 0 w 57"/>
                  <a:gd name="T19" fmla="*/ 0 h 15"/>
                  <a:gd name="T20" fmla="*/ 0 w 57"/>
                  <a:gd name="T21" fmla="*/ 0 h 15"/>
                  <a:gd name="T22" fmla="*/ 0 w 57"/>
                  <a:gd name="T23" fmla="*/ 0 h 15"/>
                  <a:gd name="T24" fmla="*/ 0 w 57"/>
                  <a:gd name="T25" fmla="*/ 0 h 15"/>
                  <a:gd name="T26" fmla="*/ 0 w 57"/>
                  <a:gd name="T27" fmla="*/ 0 h 15"/>
                  <a:gd name="T28" fmla="*/ 0 w 57"/>
                  <a:gd name="T29" fmla="*/ 0 h 15"/>
                  <a:gd name="T30" fmla="*/ 0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190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 w 54"/>
                  <a:gd name="T1" fmla="*/ 0 h 87"/>
                  <a:gd name="T2" fmla="*/ 1 w 54"/>
                  <a:gd name="T3" fmla="*/ 0 h 87"/>
                  <a:gd name="T4" fmla="*/ 1 w 54"/>
                  <a:gd name="T5" fmla="*/ 0 h 87"/>
                  <a:gd name="T6" fmla="*/ 1 w 54"/>
                  <a:gd name="T7" fmla="*/ 0 h 87"/>
                  <a:gd name="T8" fmla="*/ 1 w 54"/>
                  <a:gd name="T9" fmla="*/ 0 h 87"/>
                  <a:gd name="T10" fmla="*/ 1 w 54"/>
                  <a:gd name="T11" fmla="*/ 0 h 87"/>
                  <a:gd name="T12" fmla="*/ 1 w 54"/>
                  <a:gd name="T13" fmla="*/ 0 h 87"/>
                  <a:gd name="T14" fmla="*/ 1 w 54"/>
                  <a:gd name="T15" fmla="*/ 0 h 87"/>
                  <a:gd name="T16" fmla="*/ 0 w 54"/>
                  <a:gd name="T17" fmla="*/ 0 h 87"/>
                  <a:gd name="T18" fmla="*/ 1 w 54"/>
                  <a:gd name="T19" fmla="*/ 0 h 87"/>
                  <a:gd name="T20" fmla="*/ 1 w 54"/>
                  <a:gd name="T21" fmla="*/ 0 h 87"/>
                  <a:gd name="T22" fmla="*/ 1 w 54"/>
                  <a:gd name="T23" fmla="*/ 0 h 87"/>
                  <a:gd name="T24" fmla="*/ 1 w 54"/>
                  <a:gd name="T25" fmla="*/ 0 h 87"/>
                  <a:gd name="T26" fmla="*/ 1 w 54"/>
                  <a:gd name="T27" fmla="*/ 0 h 87"/>
                  <a:gd name="T28" fmla="*/ 1 w 54"/>
                  <a:gd name="T29" fmla="*/ 0 h 87"/>
                  <a:gd name="T30" fmla="*/ 1 w 54"/>
                  <a:gd name="T31" fmla="*/ 0 h 87"/>
                  <a:gd name="T32" fmla="*/ 1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191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1 w 33"/>
                  <a:gd name="T3" fmla="*/ 0 h 63"/>
                  <a:gd name="T4" fmla="*/ 1 w 33"/>
                  <a:gd name="T5" fmla="*/ 0 h 63"/>
                  <a:gd name="T6" fmla="*/ 1 w 33"/>
                  <a:gd name="T7" fmla="*/ 0 h 63"/>
                  <a:gd name="T8" fmla="*/ 1 w 33"/>
                  <a:gd name="T9" fmla="*/ 0 h 63"/>
                  <a:gd name="T10" fmla="*/ 1 w 33"/>
                  <a:gd name="T11" fmla="*/ 0 h 63"/>
                  <a:gd name="T12" fmla="*/ 1 w 33"/>
                  <a:gd name="T13" fmla="*/ 0 h 63"/>
                  <a:gd name="T14" fmla="*/ 1 w 33"/>
                  <a:gd name="T15" fmla="*/ 0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3"/>
                  <a:gd name="T29" fmla="*/ 33 w 33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192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1 w 92"/>
                  <a:gd name="T1" fmla="*/ 0 h 333"/>
                  <a:gd name="T2" fmla="*/ 1 w 92"/>
                  <a:gd name="T3" fmla="*/ 0 h 333"/>
                  <a:gd name="T4" fmla="*/ 1 w 92"/>
                  <a:gd name="T5" fmla="*/ 0 h 333"/>
                  <a:gd name="T6" fmla="*/ 1 w 92"/>
                  <a:gd name="T7" fmla="*/ 0 h 333"/>
                  <a:gd name="T8" fmla="*/ 1 w 92"/>
                  <a:gd name="T9" fmla="*/ 0 h 333"/>
                  <a:gd name="T10" fmla="*/ 1 w 92"/>
                  <a:gd name="T11" fmla="*/ 0 h 333"/>
                  <a:gd name="T12" fmla="*/ 1 w 92"/>
                  <a:gd name="T13" fmla="*/ 0 h 333"/>
                  <a:gd name="T14" fmla="*/ 1 w 92"/>
                  <a:gd name="T15" fmla="*/ 0 h 333"/>
                  <a:gd name="T16" fmla="*/ 1 w 92"/>
                  <a:gd name="T17" fmla="*/ 0 h 333"/>
                  <a:gd name="T18" fmla="*/ 1 w 92"/>
                  <a:gd name="T19" fmla="*/ 0 h 333"/>
                  <a:gd name="T20" fmla="*/ 1 w 92"/>
                  <a:gd name="T21" fmla="*/ 0 h 333"/>
                  <a:gd name="T22" fmla="*/ 1 w 92"/>
                  <a:gd name="T23" fmla="*/ 0 h 333"/>
                  <a:gd name="T24" fmla="*/ 1 w 92"/>
                  <a:gd name="T25" fmla="*/ 0 h 333"/>
                  <a:gd name="T26" fmla="*/ 1 w 92"/>
                  <a:gd name="T27" fmla="*/ 0 h 333"/>
                  <a:gd name="T28" fmla="*/ 1 w 92"/>
                  <a:gd name="T29" fmla="*/ 0 h 333"/>
                  <a:gd name="T30" fmla="*/ 0 w 92"/>
                  <a:gd name="T31" fmla="*/ 0 h 333"/>
                  <a:gd name="T32" fmla="*/ 1 w 92"/>
                  <a:gd name="T33" fmla="*/ 0 h 333"/>
                  <a:gd name="T34" fmla="*/ 1 w 92"/>
                  <a:gd name="T35" fmla="*/ 0 h 333"/>
                  <a:gd name="T36" fmla="*/ 1 w 92"/>
                  <a:gd name="T37" fmla="*/ 0 h 333"/>
                  <a:gd name="T38" fmla="*/ 1 w 92"/>
                  <a:gd name="T39" fmla="*/ 0 h 333"/>
                  <a:gd name="T40" fmla="*/ 1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333"/>
                  <a:gd name="T65" fmla="*/ 92 w 92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193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1 w 66"/>
                  <a:gd name="T3" fmla="*/ 1 h 44"/>
                  <a:gd name="T4" fmla="*/ 1 w 66"/>
                  <a:gd name="T5" fmla="*/ 1 h 44"/>
                  <a:gd name="T6" fmla="*/ 1 w 66"/>
                  <a:gd name="T7" fmla="*/ 1 h 44"/>
                  <a:gd name="T8" fmla="*/ 1 w 66"/>
                  <a:gd name="T9" fmla="*/ 1 h 44"/>
                  <a:gd name="T10" fmla="*/ 1 w 66"/>
                  <a:gd name="T11" fmla="*/ 1 h 44"/>
                  <a:gd name="T12" fmla="*/ 1 w 66"/>
                  <a:gd name="T13" fmla="*/ 1 h 44"/>
                  <a:gd name="T14" fmla="*/ 1 w 66"/>
                  <a:gd name="T15" fmla="*/ 1 h 44"/>
                  <a:gd name="T16" fmla="*/ 1 w 66"/>
                  <a:gd name="T17" fmla="*/ 1 h 44"/>
                  <a:gd name="T18" fmla="*/ 1 w 66"/>
                  <a:gd name="T19" fmla="*/ 1 h 44"/>
                  <a:gd name="T20" fmla="*/ 1 w 66"/>
                  <a:gd name="T21" fmla="*/ 1 h 44"/>
                  <a:gd name="T22" fmla="*/ 1 w 66"/>
                  <a:gd name="T23" fmla="*/ 1 h 44"/>
                  <a:gd name="T24" fmla="*/ 1 w 66"/>
                  <a:gd name="T25" fmla="*/ 1 h 44"/>
                  <a:gd name="T26" fmla="*/ 1 w 66"/>
                  <a:gd name="T27" fmla="*/ 1 h 44"/>
                  <a:gd name="T28" fmla="*/ 1 w 66"/>
                  <a:gd name="T29" fmla="*/ 1 h 44"/>
                  <a:gd name="T30" fmla="*/ 1 w 66"/>
                  <a:gd name="T31" fmla="*/ 1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4"/>
                  <a:gd name="T53" fmla="*/ 66 w 66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194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1 w 78"/>
                  <a:gd name="T1" fmla="*/ 1 h 65"/>
                  <a:gd name="T2" fmla="*/ 1 w 78"/>
                  <a:gd name="T3" fmla="*/ 1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1 w 78"/>
                  <a:gd name="T11" fmla="*/ 1 h 65"/>
                  <a:gd name="T12" fmla="*/ 1 w 78"/>
                  <a:gd name="T13" fmla="*/ 1 h 65"/>
                  <a:gd name="T14" fmla="*/ 1 w 78"/>
                  <a:gd name="T15" fmla="*/ 1 h 65"/>
                  <a:gd name="T16" fmla="*/ 0 w 78"/>
                  <a:gd name="T17" fmla="*/ 0 h 65"/>
                  <a:gd name="T18" fmla="*/ 1 w 78"/>
                  <a:gd name="T19" fmla="*/ 1 h 65"/>
                  <a:gd name="T20" fmla="*/ 1 w 78"/>
                  <a:gd name="T21" fmla="*/ 1 h 65"/>
                  <a:gd name="T22" fmla="*/ 1 w 78"/>
                  <a:gd name="T23" fmla="*/ 1 h 65"/>
                  <a:gd name="T24" fmla="*/ 1 w 78"/>
                  <a:gd name="T25" fmla="*/ 1 h 65"/>
                  <a:gd name="T26" fmla="*/ 1 w 78"/>
                  <a:gd name="T27" fmla="*/ 1 h 65"/>
                  <a:gd name="T28" fmla="*/ 1 w 78"/>
                  <a:gd name="T29" fmla="*/ 1 h 65"/>
                  <a:gd name="T30" fmla="*/ 1 w 78"/>
                  <a:gd name="T31" fmla="*/ 1 h 65"/>
                  <a:gd name="T32" fmla="*/ 1 w 78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5"/>
                  <a:gd name="T53" fmla="*/ 78 w 78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195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1 w 93"/>
                  <a:gd name="T1" fmla="*/ 1 h 86"/>
                  <a:gd name="T2" fmla="*/ 1 w 93"/>
                  <a:gd name="T3" fmla="*/ 1 h 86"/>
                  <a:gd name="T4" fmla="*/ 1 w 93"/>
                  <a:gd name="T5" fmla="*/ 1 h 86"/>
                  <a:gd name="T6" fmla="*/ 1 w 93"/>
                  <a:gd name="T7" fmla="*/ 1 h 86"/>
                  <a:gd name="T8" fmla="*/ 1 w 93"/>
                  <a:gd name="T9" fmla="*/ 1 h 86"/>
                  <a:gd name="T10" fmla="*/ 1 w 93"/>
                  <a:gd name="T11" fmla="*/ 1 h 86"/>
                  <a:gd name="T12" fmla="*/ 1 w 93"/>
                  <a:gd name="T13" fmla="*/ 1 h 86"/>
                  <a:gd name="T14" fmla="*/ 1 w 93"/>
                  <a:gd name="T15" fmla="*/ 1 h 86"/>
                  <a:gd name="T16" fmla="*/ 0 w 93"/>
                  <a:gd name="T17" fmla="*/ 0 h 86"/>
                  <a:gd name="T18" fmla="*/ 1 w 93"/>
                  <a:gd name="T19" fmla="*/ 1 h 86"/>
                  <a:gd name="T20" fmla="*/ 1 w 93"/>
                  <a:gd name="T21" fmla="*/ 1 h 86"/>
                  <a:gd name="T22" fmla="*/ 1 w 93"/>
                  <a:gd name="T23" fmla="*/ 1 h 86"/>
                  <a:gd name="T24" fmla="*/ 1 w 93"/>
                  <a:gd name="T25" fmla="*/ 1 h 86"/>
                  <a:gd name="T26" fmla="*/ 1 w 93"/>
                  <a:gd name="T27" fmla="*/ 1 h 86"/>
                  <a:gd name="T28" fmla="*/ 1 w 93"/>
                  <a:gd name="T29" fmla="*/ 1 h 86"/>
                  <a:gd name="T30" fmla="*/ 1 w 93"/>
                  <a:gd name="T31" fmla="*/ 1 h 86"/>
                  <a:gd name="T32" fmla="*/ 1 w 93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86"/>
                  <a:gd name="T53" fmla="*/ 93 w 93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196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 w 101"/>
                  <a:gd name="T1" fmla="*/ 1 h 77"/>
                  <a:gd name="T2" fmla="*/ 1 w 101"/>
                  <a:gd name="T3" fmla="*/ 1 h 77"/>
                  <a:gd name="T4" fmla="*/ 1 w 101"/>
                  <a:gd name="T5" fmla="*/ 1 h 77"/>
                  <a:gd name="T6" fmla="*/ 1 w 101"/>
                  <a:gd name="T7" fmla="*/ 1 h 77"/>
                  <a:gd name="T8" fmla="*/ 1 w 101"/>
                  <a:gd name="T9" fmla="*/ 1 h 77"/>
                  <a:gd name="T10" fmla="*/ 1 w 101"/>
                  <a:gd name="T11" fmla="*/ 1 h 77"/>
                  <a:gd name="T12" fmla="*/ 1 w 101"/>
                  <a:gd name="T13" fmla="*/ 1 h 77"/>
                  <a:gd name="T14" fmla="*/ 1 w 101"/>
                  <a:gd name="T15" fmla="*/ 1 h 77"/>
                  <a:gd name="T16" fmla="*/ 0 w 101"/>
                  <a:gd name="T17" fmla="*/ 0 h 77"/>
                  <a:gd name="T18" fmla="*/ 1 w 101"/>
                  <a:gd name="T19" fmla="*/ 1 h 77"/>
                  <a:gd name="T20" fmla="*/ 1 w 101"/>
                  <a:gd name="T21" fmla="*/ 1 h 77"/>
                  <a:gd name="T22" fmla="*/ 1 w 101"/>
                  <a:gd name="T23" fmla="*/ 1 h 77"/>
                  <a:gd name="T24" fmla="*/ 1 w 101"/>
                  <a:gd name="T25" fmla="*/ 1 h 77"/>
                  <a:gd name="T26" fmla="*/ 1 w 101"/>
                  <a:gd name="T27" fmla="*/ 1 h 77"/>
                  <a:gd name="T28" fmla="*/ 1 w 101"/>
                  <a:gd name="T29" fmla="*/ 1 h 77"/>
                  <a:gd name="T30" fmla="*/ 1 w 101"/>
                  <a:gd name="T31" fmla="*/ 1 h 77"/>
                  <a:gd name="T32" fmla="*/ 1 w 101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7"/>
                  <a:gd name="T53" fmla="*/ 101 w 10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197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1 w 91"/>
                  <a:gd name="T1" fmla="*/ 1 h 67"/>
                  <a:gd name="T2" fmla="*/ 1 w 91"/>
                  <a:gd name="T3" fmla="*/ 1 h 67"/>
                  <a:gd name="T4" fmla="*/ 1 w 91"/>
                  <a:gd name="T5" fmla="*/ 1 h 67"/>
                  <a:gd name="T6" fmla="*/ 1 w 91"/>
                  <a:gd name="T7" fmla="*/ 1 h 67"/>
                  <a:gd name="T8" fmla="*/ 1 w 91"/>
                  <a:gd name="T9" fmla="*/ 1 h 67"/>
                  <a:gd name="T10" fmla="*/ 1 w 91"/>
                  <a:gd name="T11" fmla="*/ 1 h 67"/>
                  <a:gd name="T12" fmla="*/ 1 w 91"/>
                  <a:gd name="T13" fmla="*/ 1 h 67"/>
                  <a:gd name="T14" fmla="*/ 1 w 91"/>
                  <a:gd name="T15" fmla="*/ 1 h 67"/>
                  <a:gd name="T16" fmla="*/ 0 w 91"/>
                  <a:gd name="T17" fmla="*/ 0 h 67"/>
                  <a:gd name="T18" fmla="*/ 1 w 91"/>
                  <a:gd name="T19" fmla="*/ 1 h 67"/>
                  <a:gd name="T20" fmla="*/ 1 w 91"/>
                  <a:gd name="T21" fmla="*/ 1 h 67"/>
                  <a:gd name="T22" fmla="*/ 1 w 91"/>
                  <a:gd name="T23" fmla="*/ 1 h 67"/>
                  <a:gd name="T24" fmla="*/ 1 w 91"/>
                  <a:gd name="T25" fmla="*/ 1 h 67"/>
                  <a:gd name="T26" fmla="*/ 1 w 91"/>
                  <a:gd name="T27" fmla="*/ 1 h 67"/>
                  <a:gd name="T28" fmla="*/ 1 w 91"/>
                  <a:gd name="T29" fmla="*/ 1 h 67"/>
                  <a:gd name="T30" fmla="*/ 1 w 91"/>
                  <a:gd name="T31" fmla="*/ 1 h 67"/>
                  <a:gd name="T32" fmla="*/ 1 w 91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7"/>
                  <a:gd name="T53" fmla="*/ 91 w 91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198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1 w 78"/>
                  <a:gd name="T1" fmla="*/ 1 h 56"/>
                  <a:gd name="T2" fmla="*/ 1 w 78"/>
                  <a:gd name="T3" fmla="*/ 1 h 56"/>
                  <a:gd name="T4" fmla="*/ 1 w 78"/>
                  <a:gd name="T5" fmla="*/ 1 h 56"/>
                  <a:gd name="T6" fmla="*/ 1 w 78"/>
                  <a:gd name="T7" fmla="*/ 1 h 56"/>
                  <a:gd name="T8" fmla="*/ 1 w 78"/>
                  <a:gd name="T9" fmla="*/ 1 h 56"/>
                  <a:gd name="T10" fmla="*/ 1 w 78"/>
                  <a:gd name="T11" fmla="*/ 1 h 56"/>
                  <a:gd name="T12" fmla="*/ 1 w 78"/>
                  <a:gd name="T13" fmla="*/ 1 h 56"/>
                  <a:gd name="T14" fmla="*/ 1 w 78"/>
                  <a:gd name="T15" fmla="*/ 1 h 56"/>
                  <a:gd name="T16" fmla="*/ 0 w 78"/>
                  <a:gd name="T17" fmla="*/ 0 h 56"/>
                  <a:gd name="T18" fmla="*/ 1 w 78"/>
                  <a:gd name="T19" fmla="*/ 1 h 56"/>
                  <a:gd name="T20" fmla="*/ 1 w 78"/>
                  <a:gd name="T21" fmla="*/ 1 h 56"/>
                  <a:gd name="T22" fmla="*/ 1 w 78"/>
                  <a:gd name="T23" fmla="*/ 1 h 56"/>
                  <a:gd name="T24" fmla="*/ 1 w 78"/>
                  <a:gd name="T25" fmla="*/ 1 h 56"/>
                  <a:gd name="T26" fmla="*/ 1 w 78"/>
                  <a:gd name="T27" fmla="*/ 1 h 56"/>
                  <a:gd name="T28" fmla="*/ 1 w 78"/>
                  <a:gd name="T29" fmla="*/ 1 h 56"/>
                  <a:gd name="T30" fmla="*/ 1 w 78"/>
                  <a:gd name="T31" fmla="*/ 1 h 56"/>
                  <a:gd name="T32" fmla="*/ 1 w 78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56"/>
                  <a:gd name="T53" fmla="*/ 78 w 7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199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 w 46"/>
                  <a:gd name="T1" fmla="*/ 0 h 16"/>
                  <a:gd name="T2" fmla="*/ 1 w 46"/>
                  <a:gd name="T3" fmla="*/ 0 h 16"/>
                  <a:gd name="T4" fmla="*/ 1 w 46"/>
                  <a:gd name="T5" fmla="*/ 0 h 16"/>
                  <a:gd name="T6" fmla="*/ 1 w 46"/>
                  <a:gd name="T7" fmla="*/ 0 h 16"/>
                  <a:gd name="T8" fmla="*/ 1 w 46"/>
                  <a:gd name="T9" fmla="*/ 0 h 16"/>
                  <a:gd name="T10" fmla="*/ 1 w 46"/>
                  <a:gd name="T11" fmla="*/ 0 h 16"/>
                  <a:gd name="T12" fmla="*/ 1 w 46"/>
                  <a:gd name="T13" fmla="*/ 0 h 16"/>
                  <a:gd name="T14" fmla="*/ 1 w 46"/>
                  <a:gd name="T15" fmla="*/ 0 h 16"/>
                  <a:gd name="T16" fmla="*/ 0 w 46"/>
                  <a:gd name="T17" fmla="*/ 0 h 16"/>
                  <a:gd name="T18" fmla="*/ 1 w 46"/>
                  <a:gd name="T19" fmla="*/ 0 h 16"/>
                  <a:gd name="T20" fmla="*/ 1 w 46"/>
                  <a:gd name="T21" fmla="*/ 0 h 16"/>
                  <a:gd name="T22" fmla="*/ 1 w 46"/>
                  <a:gd name="T23" fmla="*/ 0 h 16"/>
                  <a:gd name="T24" fmla="*/ 1 w 46"/>
                  <a:gd name="T25" fmla="*/ 0 h 16"/>
                  <a:gd name="T26" fmla="*/ 1 w 46"/>
                  <a:gd name="T27" fmla="*/ 0 h 16"/>
                  <a:gd name="T28" fmla="*/ 1 w 46"/>
                  <a:gd name="T29" fmla="*/ 0 h 16"/>
                  <a:gd name="T30" fmla="*/ 1 w 46"/>
                  <a:gd name="T31" fmla="*/ 0 h 16"/>
                  <a:gd name="T32" fmla="*/ 1 w 46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6"/>
                  <a:gd name="T53" fmla="*/ 46 w 4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200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0 w 87"/>
                  <a:gd name="T1" fmla="*/ 0 h 75"/>
                  <a:gd name="T2" fmla="*/ 0 w 87"/>
                  <a:gd name="T3" fmla="*/ 0 h 75"/>
                  <a:gd name="T4" fmla="*/ 0 w 87"/>
                  <a:gd name="T5" fmla="*/ 0 h 75"/>
                  <a:gd name="T6" fmla="*/ 0 w 87"/>
                  <a:gd name="T7" fmla="*/ 0 h 75"/>
                  <a:gd name="T8" fmla="*/ 0 w 87"/>
                  <a:gd name="T9" fmla="*/ 0 h 75"/>
                  <a:gd name="T10" fmla="*/ 0 w 87"/>
                  <a:gd name="T11" fmla="*/ 0 h 75"/>
                  <a:gd name="T12" fmla="*/ 0 w 87"/>
                  <a:gd name="T13" fmla="*/ 0 h 75"/>
                  <a:gd name="T14" fmla="*/ 0 w 87"/>
                  <a:gd name="T15" fmla="*/ 0 h 75"/>
                  <a:gd name="T16" fmla="*/ 0 w 87"/>
                  <a:gd name="T17" fmla="*/ 0 h 75"/>
                  <a:gd name="T18" fmla="*/ 0 w 87"/>
                  <a:gd name="T19" fmla="*/ 0 h 75"/>
                  <a:gd name="T20" fmla="*/ 0 w 87"/>
                  <a:gd name="T21" fmla="*/ 0 h 75"/>
                  <a:gd name="T22" fmla="*/ 0 w 87"/>
                  <a:gd name="T23" fmla="*/ 0 h 75"/>
                  <a:gd name="T24" fmla="*/ 0 w 87"/>
                  <a:gd name="T25" fmla="*/ 0 h 75"/>
                  <a:gd name="T26" fmla="*/ 0 w 87"/>
                  <a:gd name="T27" fmla="*/ 0 h 75"/>
                  <a:gd name="T28" fmla="*/ 0 w 87"/>
                  <a:gd name="T29" fmla="*/ 0 h 75"/>
                  <a:gd name="T30" fmla="*/ 0 w 87"/>
                  <a:gd name="T31" fmla="*/ 0 h 75"/>
                  <a:gd name="T32" fmla="*/ 0 w 87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75"/>
                  <a:gd name="T53" fmla="*/ 87 w 8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201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 w 100"/>
                  <a:gd name="T1" fmla="*/ 1 h 74"/>
                  <a:gd name="T2" fmla="*/ 1 w 100"/>
                  <a:gd name="T3" fmla="*/ 1 h 74"/>
                  <a:gd name="T4" fmla="*/ 1 w 100"/>
                  <a:gd name="T5" fmla="*/ 1 h 74"/>
                  <a:gd name="T6" fmla="*/ 1 w 100"/>
                  <a:gd name="T7" fmla="*/ 1 h 74"/>
                  <a:gd name="T8" fmla="*/ 1 w 100"/>
                  <a:gd name="T9" fmla="*/ 1 h 74"/>
                  <a:gd name="T10" fmla="*/ 1 w 100"/>
                  <a:gd name="T11" fmla="*/ 1 h 74"/>
                  <a:gd name="T12" fmla="*/ 1 w 100"/>
                  <a:gd name="T13" fmla="*/ 1 h 74"/>
                  <a:gd name="T14" fmla="*/ 1 w 100"/>
                  <a:gd name="T15" fmla="*/ 1 h 74"/>
                  <a:gd name="T16" fmla="*/ 0 w 100"/>
                  <a:gd name="T17" fmla="*/ 0 h 74"/>
                  <a:gd name="T18" fmla="*/ 1 w 100"/>
                  <a:gd name="T19" fmla="*/ 1 h 74"/>
                  <a:gd name="T20" fmla="*/ 1 w 100"/>
                  <a:gd name="T21" fmla="*/ 1 h 74"/>
                  <a:gd name="T22" fmla="*/ 1 w 100"/>
                  <a:gd name="T23" fmla="*/ 1 h 74"/>
                  <a:gd name="T24" fmla="*/ 1 w 100"/>
                  <a:gd name="T25" fmla="*/ 1 h 74"/>
                  <a:gd name="T26" fmla="*/ 1 w 100"/>
                  <a:gd name="T27" fmla="*/ 1 h 74"/>
                  <a:gd name="T28" fmla="*/ 1 w 100"/>
                  <a:gd name="T29" fmla="*/ 1 h 74"/>
                  <a:gd name="T30" fmla="*/ 1 w 100"/>
                  <a:gd name="T31" fmla="*/ 1 h 74"/>
                  <a:gd name="T32" fmla="*/ 1 w 100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74"/>
                  <a:gd name="T53" fmla="*/ 100 w 100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202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1 w 94"/>
                  <a:gd name="T1" fmla="*/ 1 h 56"/>
                  <a:gd name="T2" fmla="*/ 1 w 94"/>
                  <a:gd name="T3" fmla="*/ 1 h 56"/>
                  <a:gd name="T4" fmla="*/ 1 w 94"/>
                  <a:gd name="T5" fmla="*/ 1 h 56"/>
                  <a:gd name="T6" fmla="*/ 1 w 94"/>
                  <a:gd name="T7" fmla="*/ 1 h 56"/>
                  <a:gd name="T8" fmla="*/ 1 w 94"/>
                  <a:gd name="T9" fmla="*/ 1 h 56"/>
                  <a:gd name="T10" fmla="*/ 1 w 94"/>
                  <a:gd name="T11" fmla="*/ 1 h 56"/>
                  <a:gd name="T12" fmla="*/ 1 w 94"/>
                  <a:gd name="T13" fmla="*/ 1 h 56"/>
                  <a:gd name="T14" fmla="*/ 1 w 94"/>
                  <a:gd name="T15" fmla="*/ 1 h 56"/>
                  <a:gd name="T16" fmla="*/ 0 w 94"/>
                  <a:gd name="T17" fmla="*/ 0 h 56"/>
                  <a:gd name="T18" fmla="*/ 1 w 94"/>
                  <a:gd name="T19" fmla="*/ 1 h 56"/>
                  <a:gd name="T20" fmla="*/ 1 w 94"/>
                  <a:gd name="T21" fmla="*/ 1 h 56"/>
                  <a:gd name="T22" fmla="*/ 1 w 94"/>
                  <a:gd name="T23" fmla="*/ 1 h 56"/>
                  <a:gd name="T24" fmla="*/ 1 w 94"/>
                  <a:gd name="T25" fmla="*/ 1 h 56"/>
                  <a:gd name="T26" fmla="*/ 1 w 94"/>
                  <a:gd name="T27" fmla="*/ 1 h 56"/>
                  <a:gd name="T28" fmla="*/ 1 w 94"/>
                  <a:gd name="T29" fmla="*/ 1 h 56"/>
                  <a:gd name="T30" fmla="*/ 1 w 94"/>
                  <a:gd name="T31" fmla="*/ 1 h 56"/>
                  <a:gd name="T32" fmla="*/ 1 w 94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56"/>
                  <a:gd name="T53" fmla="*/ 94 w 9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203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 w 70"/>
                  <a:gd name="T1" fmla="*/ 1 h 58"/>
                  <a:gd name="T2" fmla="*/ 1 w 70"/>
                  <a:gd name="T3" fmla="*/ 1 h 58"/>
                  <a:gd name="T4" fmla="*/ 1 w 70"/>
                  <a:gd name="T5" fmla="*/ 1 h 58"/>
                  <a:gd name="T6" fmla="*/ 1 w 70"/>
                  <a:gd name="T7" fmla="*/ 1 h 58"/>
                  <a:gd name="T8" fmla="*/ 1 w 70"/>
                  <a:gd name="T9" fmla="*/ 1 h 58"/>
                  <a:gd name="T10" fmla="*/ 1 w 70"/>
                  <a:gd name="T11" fmla="*/ 1 h 58"/>
                  <a:gd name="T12" fmla="*/ 1 w 70"/>
                  <a:gd name="T13" fmla="*/ 1 h 58"/>
                  <a:gd name="T14" fmla="*/ 1 w 70"/>
                  <a:gd name="T15" fmla="*/ 1 h 58"/>
                  <a:gd name="T16" fmla="*/ 0 w 70"/>
                  <a:gd name="T17" fmla="*/ 0 h 58"/>
                  <a:gd name="T18" fmla="*/ 1 w 70"/>
                  <a:gd name="T19" fmla="*/ 1 h 58"/>
                  <a:gd name="T20" fmla="*/ 1 w 70"/>
                  <a:gd name="T21" fmla="*/ 1 h 58"/>
                  <a:gd name="T22" fmla="*/ 1 w 70"/>
                  <a:gd name="T23" fmla="*/ 1 h 58"/>
                  <a:gd name="T24" fmla="*/ 1 w 70"/>
                  <a:gd name="T25" fmla="*/ 1 h 58"/>
                  <a:gd name="T26" fmla="*/ 1 w 70"/>
                  <a:gd name="T27" fmla="*/ 1 h 58"/>
                  <a:gd name="T28" fmla="*/ 1 w 70"/>
                  <a:gd name="T29" fmla="*/ 1 h 58"/>
                  <a:gd name="T30" fmla="*/ 1 w 70"/>
                  <a:gd name="T31" fmla="*/ 1 h 58"/>
                  <a:gd name="T32" fmla="*/ 1 w 70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8"/>
                  <a:gd name="T53" fmla="*/ 70 w 7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204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 w 52"/>
                  <a:gd name="T1" fmla="*/ 0 h 23"/>
                  <a:gd name="T2" fmla="*/ 1 w 52"/>
                  <a:gd name="T3" fmla="*/ 0 h 23"/>
                  <a:gd name="T4" fmla="*/ 1 w 52"/>
                  <a:gd name="T5" fmla="*/ 0 h 23"/>
                  <a:gd name="T6" fmla="*/ 1 w 52"/>
                  <a:gd name="T7" fmla="*/ 0 h 23"/>
                  <a:gd name="T8" fmla="*/ 1 w 52"/>
                  <a:gd name="T9" fmla="*/ 0 h 23"/>
                  <a:gd name="T10" fmla="*/ 1 w 52"/>
                  <a:gd name="T11" fmla="*/ 0 h 23"/>
                  <a:gd name="T12" fmla="*/ 1 w 52"/>
                  <a:gd name="T13" fmla="*/ 0 h 23"/>
                  <a:gd name="T14" fmla="*/ 1 w 52"/>
                  <a:gd name="T15" fmla="*/ 0 h 23"/>
                  <a:gd name="T16" fmla="*/ 0 w 52"/>
                  <a:gd name="T17" fmla="*/ 0 h 23"/>
                  <a:gd name="T18" fmla="*/ 1 w 52"/>
                  <a:gd name="T19" fmla="*/ 0 h 23"/>
                  <a:gd name="T20" fmla="*/ 1 w 52"/>
                  <a:gd name="T21" fmla="*/ 0 h 23"/>
                  <a:gd name="T22" fmla="*/ 1 w 52"/>
                  <a:gd name="T23" fmla="*/ 0 h 23"/>
                  <a:gd name="T24" fmla="*/ 1 w 52"/>
                  <a:gd name="T25" fmla="*/ 0 h 23"/>
                  <a:gd name="T26" fmla="*/ 1 w 52"/>
                  <a:gd name="T27" fmla="*/ 0 h 23"/>
                  <a:gd name="T28" fmla="*/ 1 w 52"/>
                  <a:gd name="T29" fmla="*/ 0 h 23"/>
                  <a:gd name="T30" fmla="*/ 1 w 52"/>
                  <a:gd name="T31" fmla="*/ 0 h 23"/>
                  <a:gd name="T32" fmla="*/ 1 w 52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3"/>
                  <a:gd name="T53" fmla="*/ 52 w 5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205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1 h 44"/>
                  <a:gd name="T4" fmla="*/ 0 w 41"/>
                  <a:gd name="T5" fmla="*/ 1 h 44"/>
                  <a:gd name="T6" fmla="*/ 0 w 41"/>
                  <a:gd name="T7" fmla="*/ 1 h 44"/>
                  <a:gd name="T8" fmla="*/ 0 w 41"/>
                  <a:gd name="T9" fmla="*/ 1 h 44"/>
                  <a:gd name="T10" fmla="*/ 0 w 41"/>
                  <a:gd name="T11" fmla="*/ 1 h 44"/>
                  <a:gd name="T12" fmla="*/ 0 w 41"/>
                  <a:gd name="T13" fmla="*/ 1 h 44"/>
                  <a:gd name="T14" fmla="*/ 0 w 41"/>
                  <a:gd name="T15" fmla="*/ 1 h 44"/>
                  <a:gd name="T16" fmla="*/ 0 w 41"/>
                  <a:gd name="T17" fmla="*/ 1 h 44"/>
                  <a:gd name="T18" fmla="*/ 0 w 41"/>
                  <a:gd name="T19" fmla="*/ 1 h 44"/>
                  <a:gd name="T20" fmla="*/ 0 w 41"/>
                  <a:gd name="T21" fmla="*/ 1 h 44"/>
                  <a:gd name="T22" fmla="*/ 0 w 41"/>
                  <a:gd name="T23" fmla="*/ 1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4"/>
                  <a:gd name="T41" fmla="*/ 41 w 4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206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0 h 55"/>
                  <a:gd name="T4" fmla="*/ 0 w 10"/>
                  <a:gd name="T5" fmla="*/ 0 h 55"/>
                  <a:gd name="T6" fmla="*/ 0 w 10"/>
                  <a:gd name="T7" fmla="*/ 0 h 55"/>
                  <a:gd name="T8" fmla="*/ 1 w 10"/>
                  <a:gd name="T9" fmla="*/ 0 h 55"/>
                  <a:gd name="T10" fmla="*/ 1 w 10"/>
                  <a:gd name="T11" fmla="*/ 0 h 55"/>
                  <a:gd name="T12" fmla="*/ 1 w 10"/>
                  <a:gd name="T13" fmla="*/ 0 h 55"/>
                  <a:gd name="T14" fmla="*/ 1 w 10"/>
                  <a:gd name="T15" fmla="*/ 0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5"/>
                  <a:gd name="T29" fmla="*/ 10 w 10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207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0 w 45"/>
                  <a:gd name="T1" fmla="*/ 0 h 51"/>
                  <a:gd name="T2" fmla="*/ 0 w 45"/>
                  <a:gd name="T3" fmla="*/ 0 h 51"/>
                  <a:gd name="T4" fmla="*/ 0 w 45"/>
                  <a:gd name="T5" fmla="*/ 0 h 51"/>
                  <a:gd name="T6" fmla="*/ 0 w 45"/>
                  <a:gd name="T7" fmla="*/ 0 h 51"/>
                  <a:gd name="T8" fmla="*/ 0 w 45"/>
                  <a:gd name="T9" fmla="*/ 0 h 51"/>
                  <a:gd name="T10" fmla="*/ 0 w 45"/>
                  <a:gd name="T11" fmla="*/ 0 h 51"/>
                  <a:gd name="T12" fmla="*/ 0 w 45"/>
                  <a:gd name="T13" fmla="*/ 0 h 51"/>
                  <a:gd name="T14" fmla="*/ 0 w 45"/>
                  <a:gd name="T15" fmla="*/ 0 h 51"/>
                  <a:gd name="T16" fmla="*/ 0 w 45"/>
                  <a:gd name="T17" fmla="*/ 0 h 51"/>
                  <a:gd name="T18" fmla="*/ 0 w 45"/>
                  <a:gd name="T19" fmla="*/ 0 h 51"/>
                  <a:gd name="T20" fmla="*/ 0 w 45"/>
                  <a:gd name="T21" fmla="*/ 0 h 51"/>
                  <a:gd name="T22" fmla="*/ 0 w 45"/>
                  <a:gd name="T23" fmla="*/ 0 h 51"/>
                  <a:gd name="T24" fmla="*/ 0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1"/>
                  <a:gd name="T41" fmla="*/ 45 w 4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208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0 w 69"/>
                  <a:gd name="T1" fmla="*/ 0 h 15"/>
                  <a:gd name="T2" fmla="*/ 0 w 69"/>
                  <a:gd name="T3" fmla="*/ 0 h 15"/>
                  <a:gd name="T4" fmla="*/ 0 w 69"/>
                  <a:gd name="T5" fmla="*/ 0 h 15"/>
                  <a:gd name="T6" fmla="*/ 0 w 69"/>
                  <a:gd name="T7" fmla="*/ 0 h 15"/>
                  <a:gd name="T8" fmla="*/ 0 w 69"/>
                  <a:gd name="T9" fmla="*/ 0 h 15"/>
                  <a:gd name="T10" fmla="*/ 0 w 69"/>
                  <a:gd name="T11" fmla="*/ 0 h 15"/>
                  <a:gd name="T12" fmla="*/ 0 w 69"/>
                  <a:gd name="T13" fmla="*/ 0 h 15"/>
                  <a:gd name="T14" fmla="*/ 0 w 69"/>
                  <a:gd name="T15" fmla="*/ 0 h 15"/>
                  <a:gd name="T16" fmla="*/ 0 w 69"/>
                  <a:gd name="T17" fmla="*/ 0 h 15"/>
                  <a:gd name="T18" fmla="*/ 0 w 69"/>
                  <a:gd name="T19" fmla="*/ 0 h 15"/>
                  <a:gd name="T20" fmla="*/ 0 w 69"/>
                  <a:gd name="T21" fmla="*/ 0 h 15"/>
                  <a:gd name="T22" fmla="*/ 0 w 69"/>
                  <a:gd name="T23" fmla="*/ 0 h 15"/>
                  <a:gd name="T24" fmla="*/ 0 w 69"/>
                  <a:gd name="T25" fmla="*/ 0 h 15"/>
                  <a:gd name="T26" fmla="*/ 0 w 69"/>
                  <a:gd name="T27" fmla="*/ 0 h 15"/>
                  <a:gd name="T28" fmla="*/ 0 w 69"/>
                  <a:gd name="T29" fmla="*/ 0 h 15"/>
                  <a:gd name="T30" fmla="*/ 0 w 69"/>
                  <a:gd name="T31" fmla="*/ 0 h 15"/>
                  <a:gd name="T32" fmla="*/ 0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209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 w 64"/>
                  <a:gd name="T1" fmla="*/ 1 h 29"/>
                  <a:gd name="T2" fmla="*/ 1 w 64"/>
                  <a:gd name="T3" fmla="*/ 1 h 29"/>
                  <a:gd name="T4" fmla="*/ 1 w 64"/>
                  <a:gd name="T5" fmla="*/ 1 h 29"/>
                  <a:gd name="T6" fmla="*/ 1 w 64"/>
                  <a:gd name="T7" fmla="*/ 1 h 29"/>
                  <a:gd name="T8" fmla="*/ 1 w 64"/>
                  <a:gd name="T9" fmla="*/ 1 h 29"/>
                  <a:gd name="T10" fmla="*/ 1 w 64"/>
                  <a:gd name="T11" fmla="*/ 1 h 29"/>
                  <a:gd name="T12" fmla="*/ 1 w 64"/>
                  <a:gd name="T13" fmla="*/ 1 h 29"/>
                  <a:gd name="T14" fmla="*/ 1 w 64"/>
                  <a:gd name="T15" fmla="*/ 1 h 29"/>
                  <a:gd name="T16" fmla="*/ 0 w 64"/>
                  <a:gd name="T17" fmla="*/ 1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1 h 29"/>
                  <a:gd name="T24" fmla="*/ 1 w 64"/>
                  <a:gd name="T25" fmla="*/ 1 h 29"/>
                  <a:gd name="T26" fmla="*/ 1 w 64"/>
                  <a:gd name="T27" fmla="*/ 1 h 29"/>
                  <a:gd name="T28" fmla="*/ 1 w 64"/>
                  <a:gd name="T29" fmla="*/ 1 h 29"/>
                  <a:gd name="T30" fmla="*/ 1 w 64"/>
                  <a:gd name="T31" fmla="*/ 1 h 29"/>
                  <a:gd name="T32" fmla="*/ 1 w 64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210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0 w 65"/>
                  <a:gd name="T1" fmla="*/ 1 h 15"/>
                  <a:gd name="T2" fmla="*/ 0 w 65"/>
                  <a:gd name="T3" fmla="*/ 1 h 15"/>
                  <a:gd name="T4" fmla="*/ 0 w 65"/>
                  <a:gd name="T5" fmla="*/ 1 h 15"/>
                  <a:gd name="T6" fmla="*/ 0 w 65"/>
                  <a:gd name="T7" fmla="*/ 1 h 15"/>
                  <a:gd name="T8" fmla="*/ 0 w 65"/>
                  <a:gd name="T9" fmla="*/ 1 h 15"/>
                  <a:gd name="T10" fmla="*/ 0 w 65"/>
                  <a:gd name="T11" fmla="*/ 1 h 15"/>
                  <a:gd name="T12" fmla="*/ 0 w 65"/>
                  <a:gd name="T13" fmla="*/ 1 h 15"/>
                  <a:gd name="T14" fmla="*/ 0 w 65"/>
                  <a:gd name="T15" fmla="*/ 1 h 15"/>
                  <a:gd name="T16" fmla="*/ 0 w 65"/>
                  <a:gd name="T17" fmla="*/ 1 h 15"/>
                  <a:gd name="T18" fmla="*/ 0 w 65"/>
                  <a:gd name="T19" fmla="*/ 1 h 15"/>
                  <a:gd name="T20" fmla="*/ 0 w 65"/>
                  <a:gd name="T21" fmla="*/ 0 h 15"/>
                  <a:gd name="T22" fmla="*/ 0 w 65"/>
                  <a:gd name="T23" fmla="*/ 0 h 15"/>
                  <a:gd name="T24" fmla="*/ 0 w 65"/>
                  <a:gd name="T25" fmla="*/ 1 h 15"/>
                  <a:gd name="T26" fmla="*/ 0 w 65"/>
                  <a:gd name="T27" fmla="*/ 1 h 15"/>
                  <a:gd name="T28" fmla="*/ 0 w 65"/>
                  <a:gd name="T29" fmla="*/ 1 h 15"/>
                  <a:gd name="T30" fmla="*/ 0 w 65"/>
                  <a:gd name="T31" fmla="*/ 1 h 15"/>
                  <a:gd name="T32" fmla="*/ 0 w 65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5"/>
                  <a:gd name="T53" fmla="*/ 65 w 6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211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 w 68"/>
                  <a:gd name="T1" fmla="*/ 0 h 11"/>
                  <a:gd name="T2" fmla="*/ 1 w 68"/>
                  <a:gd name="T3" fmla="*/ 0 h 11"/>
                  <a:gd name="T4" fmla="*/ 1 w 68"/>
                  <a:gd name="T5" fmla="*/ 0 h 11"/>
                  <a:gd name="T6" fmla="*/ 1 w 68"/>
                  <a:gd name="T7" fmla="*/ 0 h 11"/>
                  <a:gd name="T8" fmla="*/ 1 w 68"/>
                  <a:gd name="T9" fmla="*/ 0 h 11"/>
                  <a:gd name="T10" fmla="*/ 1 w 68"/>
                  <a:gd name="T11" fmla="*/ 0 h 11"/>
                  <a:gd name="T12" fmla="*/ 1 w 68"/>
                  <a:gd name="T13" fmla="*/ 0 h 11"/>
                  <a:gd name="T14" fmla="*/ 1 w 68"/>
                  <a:gd name="T15" fmla="*/ 0 h 11"/>
                  <a:gd name="T16" fmla="*/ 0 w 68"/>
                  <a:gd name="T17" fmla="*/ 0 h 11"/>
                  <a:gd name="T18" fmla="*/ 0 w 68"/>
                  <a:gd name="T19" fmla="*/ 0 h 11"/>
                  <a:gd name="T20" fmla="*/ 1 w 68"/>
                  <a:gd name="T21" fmla="*/ 0 h 11"/>
                  <a:gd name="T22" fmla="*/ 1 w 68"/>
                  <a:gd name="T23" fmla="*/ 0 h 11"/>
                  <a:gd name="T24" fmla="*/ 1 w 68"/>
                  <a:gd name="T25" fmla="*/ 0 h 11"/>
                  <a:gd name="T26" fmla="*/ 1 w 68"/>
                  <a:gd name="T27" fmla="*/ 0 h 11"/>
                  <a:gd name="T28" fmla="*/ 1 w 68"/>
                  <a:gd name="T29" fmla="*/ 0 h 11"/>
                  <a:gd name="T30" fmla="*/ 1 w 68"/>
                  <a:gd name="T31" fmla="*/ 0 h 11"/>
                  <a:gd name="T32" fmla="*/ 1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1"/>
                  <a:gd name="T53" fmla="*/ 68 w 6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212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 w 69"/>
                  <a:gd name="T1" fmla="*/ 0 h 15"/>
                  <a:gd name="T2" fmla="*/ 1 w 69"/>
                  <a:gd name="T3" fmla="*/ 0 h 15"/>
                  <a:gd name="T4" fmla="*/ 1 w 69"/>
                  <a:gd name="T5" fmla="*/ 0 h 15"/>
                  <a:gd name="T6" fmla="*/ 1 w 69"/>
                  <a:gd name="T7" fmla="*/ 0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0 h 15"/>
                  <a:gd name="T14" fmla="*/ 1 w 69"/>
                  <a:gd name="T15" fmla="*/ 0 h 15"/>
                  <a:gd name="T16" fmla="*/ 0 w 69"/>
                  <a:gd name="T17" fmla="*/ 0 h 15"/>
                  <a:gd name="T18" fmla="*/ 1 w 69"/>
                  <a:gd name="T19" fmla="*/ 0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0 h 15"/>
                  <a:gd name="T28" fmla="*/ 1 w 69"/>
                  <a:gd name="T29" fmla="*/ 0 h 15"/>
                  <a:gd name="T30" fmla="*/ 1 w 69"/>
                  <a:gd name="T31" fmla="*/ 0 h 15"/>
                  <a:gd name="T32" fmla="*/ 1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213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1 w 76"/>
                  <a:gd name="T1" fmla="*/ 0 h 18"/>
                  <a:gd name="T2" fmla="*/ 1 w 76"/>
                  <a:gd name="T3" fmla="*/ 1 h 18"/>
                  <a:gd name="T4" fmla="*/ 1 w 76"/>
                  <a:gd name="T5" fmla="*/ 1 h 18"/>
                  <a:gd name="T6" fmla="*/ 1 w 76"/>
                  <a:gd name="T7" fmla="*/ 1 h 18"/>
                  <a:gd name="T8" fmla="*/ 1 w 76"/>
                  <a:gd name="T9" fmla="*/ 1 h 18"/>
                  <a:gd name="T10" fmla="*/ 1 w 76"/>
                  <a:gd name="T11" fmla="*/ 1 h 18"/>
                  <a:gd name="T12" fmla="*/ 1 w 76"/>
                  <a:gd name="T13" fmla="*/ 1 h 18"/>
                  <a:gd name="T14" fmla="*/ 1 w 76"/>
                  <a:gd name="T15" fmla="*/ 1 h 18"/>
                  <a:gd name="T16" fmla="*/ 0 w 76"/>
                  <a:gd name="T17" fmla="*/ 1 h 18"/>
                  <a:gd name="T18" fmla="*/ 1 w 76"/>
                  <a:gd name="T19" fmla="*/ 1 h 18"/>
                  <a:gd name="T20" fmla="*/ 1 w 76"/>
                  <a:gd name="T21" fmla="*/ 1 h 18"/>
                  <a:gd name="T22" fmla="*/ 1 w 76"/>
                  <a:gd name="T23" fmla="*/ 1 h 18"/>
                  <a:gd name="T24" fmla="*/ 1 w 76"/>
                  <a:gd name="T25" fmla="*/ 0 h 18"/>
                  <a:gd name="T26" fmla="*/ 1 w 76"/>
                  <a:gd name="T27" fmla="*/ 1 h 18"/>
                  <a:gd name="T28" fmla="*/ 1 w 76"/>
                  <a:gd name="T29" fmla="*/ 1 h 18"/>
                  <a:gd name="T30" fmla="*/ 1 w 76"/>
                  <a:gd name="T31" fmla="*/ 1 h 18"/>
                  <a:gd name="T32" fmla="*/ 1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8"/>
                  <a:gd name="T53" fmla="*/ 76 w 7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214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1 w 83"/>
                  <a:gd name="T1" fmla="*/ 0 h 26"/>
                  <a:gd name="T2" fmla="*/ 1 w 83"/>
                  <a:gd name="T3" fmla="*/ 1 h 26"/>
                  <a:gd name="T4" fmla="*/ 1 w 83"/>
                  <a:gd name="T5" fmla="*/ 1 h 26"/>
                  <a:gd name="T6" fmla="*/ 1 w 83"/>
                  <a:gd name="T7" fmla="*/ 1 h 26"/>
                  <a:gd name="T8" fmla="*/ 1 w 83"/>
                  <a:gd name="T9" fmla="*/ 1 h 26"/>
                  <a:gd name="T10" fmla="*/ 1 w 83"/>
                  <a:gd name="T11" fmla="*/ 1 h 26"/>
                  <a:gd name="T12" fmla="*/ 1 w 83"/>
                  <a:gd name="T13" fmla="*/ 1 h 26"/>
                  <a:gd name="T14" fmla="*/ 1 w 83"/>
                  <a:gd name="T15" fmla="*/ 1 h 26"/>
                  <a:gd name="T16" fmla="*/ 0 w 83"/>
                  <a:gd name="T17" fmla="*/ 1 h 26"/>
                  <a:gd name="T18" fmla="*/ 1 w 83"/>
                  <a:gd name="T19" fmla="*/ 1 h 26"/>
                  <a:gd name="T20" fmla="*/ 1 w 83"/>
                  <a:gd name="T21" fmla="*/ 1 h 26"/>
                  <a:gd name="T22" fmla="*/ 1 w 83"/>
                  <a:gd name="T23" fmla="*/ 1 h 26"/>
                  <a:gd name="T24" fmla="*/ 1 w 83"/>
                  <a:gd name="T25" fmla="*/ 1 h 26"/>
                  <a:gd name="T26" fmla="*/ 1 w 83"/>
                  <a:gd name="T27" fmla="*/ 1 h 26"/>
                  <a:gd name="T28" fmla="*/ 1 w 83"/>
                  <a:gd name="T29" fmla="*/ 1 h 26"/>
                  <a:gd name="T30" fmla="*/ 1 w 83"/>
                  <a:gd name="T31" fmla="*/ 1 h 26"/>
                  <a:gd name="T32" fmla="*/ 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6"/>
                  <a:gd name="T53" fmla="*/ 83 w 8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215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1 w 90"/>
                  <a:gd name="T1" fmla="*/ 0 h 36"/>
                  <a:gd name="T2" fmla="*/ 1 w 90"/>
                  <a:gd name="T3" fmla="*/ 1 h 36"/>
                  <a:gd name="T4" fmla="*/ 1 w 90"/>
                  <a:gd name="T5" fmla="*/ 1 h 36"/>
                  <a:gd name="T6" fmla="*/ 1 w 90"/>
                  <a:gd name="T7" fmla="*/ 1 h 36"/>
                  <a:gd name="T8" fmla="*/ 1 w 90"/>
                  <a:gd name="T9" fmla="*/ 1 h 36"/>
                  <a:gd name="T10" fmla="*/ 1 w 90"/>
                  <a:gd name="T11" fmla="*/ 1 h 36"/>
                  <a:gd name="T12" fmla="*/ 1 w 90"/>
                  <a:gd name="T13" fmla="*/ 1 h 36"/>
                  <a:gd name="T14" fmla="*/ 1 w 90"/>
                  <a:gd name="T15" fmla="*/ 1 h 36"/>
                  <a:gd name="T16" fmla="*/ 0 w 90"/>
                  <a:gd name="T17" fmla="*/ 1 h 36"/>
                  <a:gd name="T18" fmla="*/ 1 w 90"/>
                  <a:gd name="T19" fmla="*/ 1 h 36"/>
                  <a:gd name="T20" fmla="*/ 1 w 90"/>
                  <a:gd name="T21" fmla="*/ 1 h 36"/>
                  <a:gd name="T22" fmla="*/ 1 w 90"/>
                  <a:gd name="T23" fmla="*/ 1 h 36"/>
                  <a:gd name="T24" fmla="*/ 1 w 90"/>
                  <a:gd name="T25" fmla="*/ 1 h 36"/>
                  <a:gd name="T26" fmla="*/ 1 w 90"/>
                  <a:gd name="T27" fmla="*/ 1 h 36"/>
                  <a:gd name="T28" fmla="*/ 1 w 90"/>
                  <a:gd name="T29" fmla="*/ 1 h 36"/>
                  <a:gd name="T30" fmla="*/ 1 w 90"/>
                  <a:gd name="T31" fmla="*/ 1 h 36"/>
                  <a:gd name="T32" fmla="*/ 1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36"/>
                  <a:gd name="T53" fmla="*/ 90 w 9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32" name="Freeform 216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1 w 85"/>
                <a:gd name="T1" fmla="*/ 0 h 56"/>
                <a:gd name="T2" fmla="*/ 1 w 85"/>
                <a:gd name="T3" fmla="*/ 1 h 56"/>
                <a:gd name="T4" fmla="*/ 1 w 85"/>
                <a:gd name="T5" fmla="*/ 1 h 56"/>
                <a:gd name="T6" fmla="*/ 1 w 85"/>
                <a:gd name="T7" fmla="*/ 1 h 56"/>
                <a:gd name="T8" fmla="*/ 1 w 85"/>
                <a:gd name="T9" fmla="*/ 1 h 56"/>
                <a:gd name="T10" fmla="*/ 1 w 85"/>
                <a:gd name="T11" fmla="*/ 1 h 56"/>
                <a:gd name="T12" fmla="*/ 1 w 85"/>
                <a:gd name="T13" fmla="*/ 1 h 56"/>
                <a:gd name="T14" fmla="*/ 1 w 85"/>
                <a:gd name="T15" fmla="*/ 1 h 56"/>
                <a:gd name="T16" fmla="*/ 0 w 85"/>
                <a:gd name="T17" fmla="*/ 1 h 56"/>
                <a:gd name="T18" fmla="*/ 1 w 85"/>
                <a:gd name="T19" fmla="*/ 1 h 56"/>
                <a:gd name="T20" fmla="*/ 1 w 85"/>
                <a:gd name="T21" fmla="*/ 1 h 56"/>
                <a:gd name="T22" fmla="*/ 1 w 85"/>
                <a:gd name="T23" fmla="*/ 1 h 56"/>
                <a:gd name="T24" fmla="*/ 1 w 85"/>
                <a:gd name="T25" fmla="*/ 1 h 56"/>
                <a:gd name="T26" fmla="*/ 1 w 85"/>
                <a:gd name="T27" fmla="*/ 1 h 56"/>
                <a:gd name="T28" fmla="*/ 1 w 85"/>
                <a:gd name="T29" fmla="*/ 1 h 56"/>
                <a:gd name="T30" fmla="*/ 1 w 85"/>
                <a:gd name="T31" fmla="*/ 1 h 56"/>
                <a:gd name="T32" fmla="*/ 1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56"/>
                <a:gd name="T53" fmla="*/ 85 w 8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" name="Freeform 217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0 w 71"/>
                <a:gd name="T17" fmla="*/ 1 h 71"/>
                <a:gd name="T18" fmla="*/ 0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1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4" name="Freeform 218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 h 64"/>
                <a:gd name="T2" fmla="*/ 1 w 66"/>
                <a:gd name="T3" fmla="*/ 1 h 64"/>
                <a:gd name="T4" fmla="*/ 1 w 66"/>
                <a:gd name="T5" fmla="*/ 1 h 64"/>
                <a:gd name="T6" fmla="*/ 1 w 66"/>
                <a:gd name="T7" fmla="*/ 1 h 64"/>
                <a:gd name="T8" fmla="*/ 1 w 66"/>
                <a:gd name="T9" fmla="*/ 1 h 64"/>
                <a:gd name="T10" fmla="*/ 1 w 66"/>
                <a:gd name="T11" fmla="*/ 1 h 64"/>
                <a:gd name="T12" fmla="*/ 1 w 66"/>
                <a:gd name="T13" fmla="*/ 1 h 64"/>
                <a:gd name="T14" fmla="*/ 1 w 66"/>
                <a:gd name="T15" fmla="*/ 1 h 64"/>
                <a:gd name="T16" fmla="*/ 1 w 66"/>
                <a:gd name="T17" fmla="*/ 0 h 64"/>
                <a:gd name="T18" fmla="*/ 1 w 66"/>
                <a:gd name="T19" fmla="*/ 1 h 64"/>
                <a:gd name="T20" fmla="*/ 1 w 66"/>
                <a:gd name="T21" fmla="*/ 1 h 64"/>
                <a:gd name="T22" fmla="*/ 1 w 66"/>
                <a:gd name="T23" fmla="*/ 1 h 64"/>
                <a:gd name="T24" fmla="*/ 1 w 66"/>
                <a:gd name="T25" fmla="*/ 1 h 64"/>
                <a:gd name="T26" fmla="*/ 1 w 66"/>
                <a:gd name="T27" fmla="*/ 1 h 64"/>
                <a:gd name="T28" fmla="*/ 1 w 66"/>
                <a:gd name="T29" fmla="*/ 1 h 64"/>
                <a:gd name="T30" fmla="*/ 1 w 66"/>
                <a:gd name="T31" fmla="*/ 1 h 64"/>
                <a:gd name="T32" fmla="*/ 0 w 66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5" name="Freeform 219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 w 77"/>
                <a:gd name="T1" fmla="*/ 0 h 314"/>
                <a:gd name="T2" fmla="*/ 1 w 77"/>
                <a:gd name="T3" fmla="*/ 0 h 314"/>
                <a:gd name="T4" fmla="*/ 1 w 77"/>
                <a:gd name="T5" fmla="*/ 0 h 314"/>
                <a:gd name="T6" fmla="*/ 1 w 77"/>
                <a:gd name="T7" fmla="*/ 0 h 314"/>
                <a:gd name="T8" fmla="*/ 1 w 77"/>
                <a:gd name="T9" fmla="*/ 0 h 314"/>
                <a:gd name="T10" fmla="*/ 1 w 77"/>
                <a:gd name="T11" fmla="*/ 0 h 314"/>
                <a:gd name="T12" fmla="*/ 1 w 77"/>
                <a:gd name="T13" fmla="*/ 0 h 314"/>
                <a:gd name="T14" fmla="*/ 1 w 77"/>
                <a:gd name="T15" fmla="*/ 0 h 314"/>
                <a:gd name="T16" fmla="*/ 1 w 77"/>
                <a:gd name="T17" fmla="*/ 0 h 314"/>
                <a:gd name="T18" fmla="*/ 1 w 77"/>
                <a:gd name="T19" fmla="*/ 0 h 314"/>
                <a:gd name="T20" fmla="*/ 1 w 77"/>
                <a:gd name="T21" fmla="*/ 0 h 314"/>
                <a:gd name="T22" fmla="*/ 1 w 77"/>
                <a:gd name="T23" fmla="*/ 0 h 314"/>
                <a:gd name="T24" fmla="*/ 1 w 77"/>
                <a:gd name="T25" fmla="*/ 0 h 314"/>
                <a:gd name="T26" fmla="*/ 1 w 77"/>
                <a:gd name="T27" fmla="*/ 0 h 314"/>
                <a:gd name="T28" fmla="*/ 1 w 77"/>
                <a:gd name="T29" fmla="*/ 0 h 314"/>
                <a:gd name="T30" fmla="*/ 1 w 77"/>
                <a:gd name="T31" fmla="*/ 0 h 314"/>
                <a:gd name="T32" fmla="*/ 0 w 77"/>
                <a:gd name="T33" fmla="*/ 0 h 314"/>
                <a:gd name="T34" fmla="*/ 1 w 77"/>
                <a:gd name="T35" fmla="*/ 0 h 314"/>
                <a:gd name="T36" fmla="*/ 1 w 77"/>
                <a:gd name="T37" fmla="*/ 0 h 314"/>
                <a:gd name="T38" fmla="*/ 1 w 77"/>
                <a:gd name="T39" fmla="*/ 0 h 314"/>
                <a:gd name="T40" fmla="*/ 1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314"/>
                <a:gd name="T65" fmla="*/ 77 w 77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6" name="Freeform 220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1 w 67"/>
                <a:gd name="T3" fmla="*/ 1 h 38"/>
                <a:gd name="T4" fmla="*/ 1 w 67"/>
                <a:gd name="T5" fmla="*/ 1 h 38"/>
                <a:gd name="T6" fmla="*/ 1 w 67"/>
                <a:gd name="T7" fmla="*/ 1 h 38"/>
                <a:gd name="T8" fmla="*/ 1 w 67"/>
                <a:gd name="T9" fmla="*/ 1 h 38"/>
                <a:gd name="T10" fmla="*/ 1 w 67"/>
                <a:gd name="T11" fmla="*/ 1 h 38"/>
                <a:gd name="T12" fmla="*/ 1 w 67"/>
                <a:gd name="T13" fmla="*/ 1 h 38"/>
                <a:gd name="T14" fmla="*/ 1 w 67"/>
                <a:gd name="T15" fmla="*/ 1 h 38"/>
                <a:gd name="T16" fmla="*/ 1 w 67"/>
                <a:gd name="T17" fmla="*/ 1 h 38"/>
                <a:gd name="T18" fmla="*/ 1 w 67"/>
                <a:gd name="T19" fmla="*/ 1 h 38"/>
                <a:gd name="T20" fmla="*/ 1 w 67"/>
                <a:gd name="T21" fmla="*/ 1 h 38"/>
                <a:gd name="T22" fmla="*/ 1 w 67"/>
                <a:gd name="T23" fmla="*/ 1 h 38"/>
                <a:gd name="T24" fmla="*/ 1 w 67"/>
                <a:gd name="T25" fmla="*/ 1 h 38"/>
                <a:gd name="T26" fmla="*/ 1 w 67"/>
                <a:gd name="T27" fmla="*/ 1 h 38"/>
                <a:gd name="T28" fmla="*/ 1 w 67"/>
                <a:gd name="T29" fmla="*/ 1 h 38"/>
                <a:gd name="T30" fmla="*/ 1 w 67"/>
                <a:gd name="T31" fmla="*/ 1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38"/>
                <a:gd name="T53" fmla="*/ 67 w 6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7" name="Freeform 221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0 w 77"/>
                <a:gd name="T1" fmla="*/ 1 h 46"/>
                <a:gd name="T2" fmla="*/ 0 w 77"/>
                <a:gd name="T3" fmla="*/ 1 h 46"/>
                <a:gd name="T4" fmla="*/ 0 w 77"/>
                <a:gd name="T5" fmla="*/ 1 h 46"/>
                <a:gd name="T6" fmla="*/ 0 w 77"/>
                <a:gd name="T7" fmla="*/ 1 h 46"/>
                <a:gd name="T8" fmla="*/ 0 w 77"/>
                <a:gd name="T9" fmla="*/ 1 h 46"/>
                <a:gd name="T10" fmla="*/ 0 w 77"/>
                <a:gd name="T11" fmla="*/ 1 h 46"/>
                <a:gd name="T12" fmla="*/ 0 w 77"/>
                <a:gd name="T13" fmla="*/ 1 h 46"/>
                <a:gd name="T14" fmla="*/ 0 w 77"/>
                <a:gd name="T15" fmla="*/ 1 h 46"/>
                <a:gd name="T16" fmla="*/ 0 w 77"/>
                <a:gd name="T17" fmla="*/ 0 h 46"/>
                <a:gd name="T18" fmla="*/ 0 w 77"/>
                <a:gd name="T19" fmla="*/ 1 h 46"/>
                <a:gd name="T20" fmla="*/ 0 w 77"/>
                <a:gd name="T21" fmla="*/ 1 h 46"/>
                <a:gd name="T22" fmla="*/ 0 w 77"/>
                <a:gd name="T23" fmla="*/ 1 h 46"/>
                <a:gd name="T24" fmla="*/ 0 w 77"/>
                <a:gd name="T25" fmla="*/ 1 h 46"/>
                <a:gd name="T26" fmla="*/ 0 w 77"/>
                <a:gd name="T27" fmla="*/ 1 h 46"/>
                <a:gd name="T28" fmla="*/ 0 w 77"/>
                <a:gd name="T29" fmla="*/ 1 h 46"/>
                <a:gd name="T30" fmla="*/ 0 w 77"/>
                <a:gd name="T31" fmla="*/ 1 h 46"/>
                <a:gd name="T32" fmla="*/ 0 w 77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6"/>
                <a:gd name="T53" fmla="*/ 77 w 7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8" name="Freeform 222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0 w 98"/>
                <a:gd name="T1" fmla="*/ 0 h 61"/>
                <a:gd name="T2" fmla="*/ 0 w 98"/>
                <a:gd name="T3" fmla="*/ 0 h 61"/>
                <a:gd name="T4" fmla="*/ 0 w 98"/>
                <a:gd name="T5" fmla="*/ 0 h 61"/>
                <a:gd name="T6" fmla="*/ 0 w 98"/>
                <a:gd name="T7" fmla="*/ 0 h 61"/>
                <a:gd name="T8" fmla="*/ 0 w 98"/>
                <a:gd name="T9" fmla="*/ 0 h 61"/>
                <a:gd name="T10" fmla="*/ 0 w 98"/>
                <a:gd name="T11" fmla="*/ 0 h 61"/>
                <a:gd name="T12" fmla="*/ 0 w 98"/>
                <a:gd name="T13" fmla="*/ 0 h 61"/>
                <a:gd name="T14" fmla="*/ 0 w 98"/>
                <a:gd name="T15" fmla="*/ 0 h 61"/>
                <a:gd name="T16" fmla="*/ 0 w 98"/>
                <a:gd name="T17" fmla="*/ 0 h 61"/>
                <a:gd name="T18" fmla="*/ 0 w 98"/>
                <a:gd name="T19" fmla="*/ 0 h 61"/>
                <a:gd name="T20" fmla="*/ 0 w 98"/>
                <a:gd name="T21" fmla="*/ 0 h 61"/>
                <a:gd name="T22" fmla="*/ 0 w 98"/>
                <a:gd name="T23" fmla="*/ 0 h 61"/>
                <a:gd name="T24" fmla="*/ 0 w 98"/>
                <a:gd name="T25" fmla="*/ 0 h 61"/>
                <a:gd name="T26" fmla="*/ 0 w 98"/>
                <a:gd name="T27" fmla="*/ 0 h 61"/>
                <a:gd name="T28" fmla="*/ 0 w 98"/>
                <a:gd name="T29" fmla="*/ 0 h 61"/>
                <a:gd name="T30" fmla="*/ 0 w 98"/>
                <a:gd name="T31" fmla="*/ 0 h 61"/>
                <a:gd name="T32" fmla="*/ 0 w 98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1"/>
                <a:gd name="T53" fmla="*/ 98 w 98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9" name="Freeform 223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0 w 107"/>
                <a:gd name="T1" fmla="*/ 0 h 67"/>
                <a:gd name="T2" fmla="*/ 0 w 107"/>
                <a:gd name="T3" fmla="*/ 0 h 67"/>
                <a:gd name="T4" fmla="*/ 0 w 107"/>
                <a:gd name="T5" fmla="*/ 0 h 67"/>
                <a:gd name="T6" fmla="*/ 0 w 107"/>
                <a:gd name="T7" fmla="*/ 0 h 67"/>
                <a:gd name="T8" fmla="*/ 0 w 107"/>
                <a:gd name="T9" fmla="*/ 0 h 67"/>
                <a:gd name="T10" fmla="*/ 0 w 107"/>
                <a:gd name="T11" fmla="*/ 0 h 67"/>
                <a:gd name="T12" fmla="*/ 0 w 107"/>
                <a:gd name="T13" fmla="*/ 0 h 67"/>
                <a:gd name="T14" fmla="*/ 0 w 107"/>
                <a:gd name="T15" fmla="*/ 0 h 67"/>
                <a:gd name="T16" fmla="*/ 0 w 107"/>
                <a:gd name="T17" fmla="*/ 0 h 67"/>
                <a:gd name="T18" fmla="*/ 0 w 107"/>
                <a:gd name="T19" fmla="*/ 0 h 67"/>
                <a:gd name="T20" fmla="*/ 0 w 107"/>
                <a:gd name="T21" fmla="*/ 0 h 67"/>
                <a:gd name="T22" fmla="*/ 0 w 107"/>
                <a:gd name="T23" fmla="*/ 0 h 67"/>
                <a:gd name="T24" fmla="*/ 0 w 107"/>
                <a:gd name="T25" fmla="*/ 0 h 67"/>
                <a:gd name="T26" fmla="*/ 0 w 107"/>
                <a:gd name="T27" fmla="*/ 0 h 67"/>
                <a:gd name="T28" fmla="*/ 0 w 107"/>
                <a:gd name="T29" fmla="*/ 0 h 67"/>
                <a:gd name="T30" fmla="*/ 0 w 107"/>
                <a:gd name="T31" fmla="*/ 0 h 67"/>
                <a:gd name="T32" fmla="*/ 0 w 10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67"/>
                <a:gd name="T53" fmla="*/ 107 w 10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0" name="Freeform 224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1 w 86"/>
                <a:gd name="T1" fmla="*/ 1 h 72"/>
                <a:gd name="T2" fmla="*/ 1 w 86"/>
                <a:gd name="T3" fmla="*/ 1 h 72"/>
                <a:gd name="T4" fmla="*/ 1 w 86"/>
                <a:gd name="T5" fmla="*/ 1 h 72"/>
                <a:gd name="T6" fmla="*/ 1 w 86"/>
                <a:gd name="T7" fmla="*/ 1 h 72"/>
                <a:gd name="T8" fmla="*/ 1 w 86"/>
                <a:gd name="T9" fmla="*/ 1 h 72"/>
                <a:gd name="T10" fmla="*/ 1 w 86"/>
                <a:gd name="T11" fmla="*/ 1 h 72"/>
                <a:gd name="T12" fmla="*/ 1 w 86"/>
                <a:gd name="T13" fmla="*/ 1 h 72"/>
                <a:gd name="T14" fmla="*/ 1 w 86"/>
                <a:gd name="T15" fmla="*/ 1 h 72"/>
                <a:gd name="T16" fmla="*/ 0 w 86"/>
                <a:gd name="T17" fmla="*/ 0 h 72"/>
                <a:gd name="T18" fmla="*/ 1 w 86"/>
                <a:gd name="T19" fmla="*/ 1 h 72"/>
                <a:gd name="T20" fmla="*/ 1 w 86"/>
                <a:gd name="T21" fmla="*/ 1 h 72"/>
                <a:gd name="T22" fmla="*/ 1 w 86"/>
                <a:gd name="T23" fmla="*/ 1 h 72"/>
                <a:gd name="T24" fmla="*/ 1 w 86"/>
                <a:gd name="T25" fmla="*/ 1 h 72"/>
                <a:gd name="T26" fmla="*/ 1 w 86"/>
                <a:gd name="T27" fmla="*/ 1 h 72"/>
                <a:gd name="T28" fmla="*/ 1 w 86"/>
                <a:gd name="T29" fmla="*/ 1 h 72"/>
                <a:gd name="T30" fmla="*/ 1 w 86"/>
                <a:gd name="T31" fmla="*/ 1 h 72"/>
                <a:gd name="T32" fmla="*/ 1 w 86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72"/>
                <a:gd name="T53" fmla="*/ 86 w 86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1" name="Freeform 225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0 w 72"/>
                <a:gd name="T1" fmla="*/ 1 h 62"/>
                <a:gd name="T2" fmla="*/ 0 w 72"/>
                <a:gd name="T3" fmla="*/ 1 h 62"/>
                <a:gd name="T4" fmla="*/ 0 w 72"/>
                <a:gd name="T5" fmla="*/ 1 h 62"/>
                <a:gd name="T6" fmla="*/ 0 w 72"/>
                <a:gd name="T7" fmla="*/ 1 h 62"/>
                <a:gd name="T8" fmla="*/ 0 w 72"/>
                <a:gd name="T9" fmla="*/ 1 h 62"/>
                <a:gd name="T10" fmla="*/ 0 w 72"/>
                <a:gd name="T11" fmla="*/ 1 h 62"/>
                <a:gd name="T12" fmla="*/ 0 w 72"/>
                <a:gd name="T13" fmla="*/ 1 h 62"/>
                <a:gd name="T14" fmla="*/ 0 w 72"/>
                <a:gd name="T15" fmla="*/ 1 h 62"/>
                <a:gd name="T16" fmla="*/ 0 w 72"/>
                <a:gd name="T17" fmla="*/ 0 h 62"/>
                <a:gd name="T18" fmla="*/ 0 w 72"/>
                <a:gd name="T19" fmla="*/ 1 h 62"/>
                <a:gd name="T20" fmla="*/ 0 w 72"/>
                <a:gd name="T21" fmla="*/ 1 h 62"/>
                <a:gd name="T22" fmla="*/ 0 w 72"/>
                <a:gd name="T23" fmla="*/ 1 h 62"/>
                <a:gd name="T24" fmla="*/ 0 w 72"/>
                <a:gd name="T25" fmla="*/ 1 h 62"/>
                <a:gd name="T26" fmla="*/ 0 w 72"/>
                <a:gd name="T27" fmla="*/ 1 h 62"/>
                <a:gd name="T28" fmla="*/ 0 w 72"/>
                <a:gd name="T29" fmla="*/ 1 h 62"/>
                <a:gd name="T30" fmla="*/ 0 w 72"/>
                <a:gd name="T31" fmla="*/ 1 h 62"/>
                <a:gd name="T32" fmla="*/ 0 w 7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2"/>
                <a:gd name="T53" fmla="*/ 72 w 7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2" name="Freeform 226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0 w 51"/>
                <a:gd name="T1" fmla="*/ 0 h 54"/>
                <a:gd name="T2" fmla="*/ 0 w 51"/>
                <a:gd name="T3" fmla="*/ 0 h 54"/>
                <a:gd name="T4" fmla="*/ 0 w 51"/>
                <a:gd name="T5" fmla="*/ 0 h 54"/>
                <a:gd name="T6" fmla="*/ 0 w 51"/>
                <a:gd name="T7" fmla="*/ 0 h 54"/>
                <a:gd name="T8" fmla="*/ 0 w 51"/>
                <a:gd name="T9" fmla="*/ 0 h 54"/>
                <a:gd name="T10" fmla="*/ 0 w 51"/>
                <a:gd name="T11" fmla="*/ 0 h 54"/>
                <a:gd name="T12" fmla="*/ 0 w 51"/>
                <a:gd name="T13" fmla="*/ 0 h 54"/>
                <a:gd name="T14" fmla="*/ 0 w 51"/>
                <a:gd name="T15" fmla="*/ 0 h 54"/>
                <a:gd name="T16" fmla="*/ 0 w 51"/>
                <a:gd name="T17" fmla="*/ 0 h 54"/>
                <a:gd name="T18" fmla="*/ 0 w 51"/>
                <a:gd name="T19" fmla="*/ 0 h 54"/>
                <a:gd name="T20" fmla="*/ 0 w 51"/>
                <a:gd name="T21" fmla="*/ 0 h 54"/>
                <a:gd name="T22" fmla="*/ 0 w 51"/>
                <a:gd name="T23" fmla="*/ 0 h 54"/>
                <a:gd name="T24" fmla="*/ 0 w 51"/>
                <a:gd name="T25" fmla="*/ 0 h 54"/>
                <a:gd name="T26" fmla="*/ 0 w 51"/>
                <a:gd name="T27" fmla="*/ 0 h 54"/>
                <a:gd name="T28" fmla="*/ 0 w 51"/>
                <a:gd name="T29" fmla="*/ 0 h 54"/>
                <a:gd name="T30" fmla="*/ 0 w 51"/>
                <a:gd name="T31" fmla="*/ 0 h 54"/>
                <a:gd name="T32" fmla="*/ 0 w 51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4"/>
                <a:gd name="T53" fmla="*/ 51 w 51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3" name="Freeform 227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1 w 30"/>
                <a:gd name="T1" fmla="*/ 1 h 35"/>
                <a:gd name="T2" fmla="*/ 1 w 30"/>
                <a:gd name="T3" fmla="*/ 1 h 35"/>
                <a:gd name="T4" fmla="*/ 1 w 30"/>
                <a:gd name="T5" fmla="*/ 1 h 35"/>
                <a:gd name="T6" fmla="*/ 0 w 30"/>
                <a:gd name="T7" fmla="*/ 1 h 35"/>
                <a:gd name="T8" fmla="*/ 0 w 30"/>
                <a:gd name="T9" fmla="*/ 0 h 35"/>
                <a:gd name="T10" fmla="*/ 1 w 30"/>
                <a:gd name="T11" fmla="*/ 1 h 35"/>
                <a:gd name="T12" fmla="*/ 1 w 30"/>
                <a:gd name="T13" fmla="*/ 1 h 35"/>
                <a:gd name="T14" fmla="*/ 1 w 30"/>
                <a:gd name="T15" fmla="*/ 1 h 35"/>
                <a:gd name="T16" fmla="*/ 1 w 30"/>
                <a:gd name="T17" fmla="*/ 1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4" name="Freeform 228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1 w 44"/>
                <a:gd name="T5" fmla="*/ 1 h 38"/>
                <a:gd name="T6" fmla="*/ 1 w 44"/>
                <a:gd name="T7" fmla="*/ 1 h 38"/>
                <a:gd name="T8" fmla="*/ 1 w 44"/>
                <a:gd name="T9" fmla="*/ 1 h 38"/>
                <a:gd name="T10" fmla="*/ 1 w 44"/>
                <a:gd name="T11" fmla="*/ 1 h 38"/>
                <a:gd name="T12" fmla="*/ 1 w 44"/>
                <a:gd name="T13" fmla="*/ 1 h 38"/>
                <a:gd name="T14" fmla="*/ 1 w 44"/>
                <a:gd name="T15" fmla="*/ 1 h 38"/>
                <a:gd name="T16" fmla="*/ 1 w 44"/>
                <a:gd name="T17" fmla="*/ 1 h 38"/>
                <a:gd name="T18" fmla="*/ 1 w 44"/>
                <a:gd name="T19" fmla="*/ 1 h 38"/>
                <a:gd name="T20" fmla="*/ 1 w 44"/>
                <a:gd name="T21" fmla="*/ 1 h 38"/>
                <a:gd name="T22" fmla="*/ 1 w 44"/>
                <a:gd name="T23" fmla="*/ 1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5" name="Freeform 229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1 w 22"/>
                <a:gd name="T1" fmla="*/ 0 h 47"/>
                <a:gd name="T2" fmla="*/ 1 w 22"/>
                <a:gd name="T3" fmla="*/ 1 h 47"/>
                <a:gd name="T4" fmla="*/ 1 w 22"/>
                <a:gd name="T5" fmla="*/ 1 h 47"/>
                <a:gd name="T6" fmla="*/ 0 w 22"/>
                <a:gd name="T7" fmla="*/ 1 h 47"/>
                <a:gd name="T8" fmla="*/ 1 w 22"/>
                <a:gd name="T9" fmla="*/ 1 h 47"/>
                <a:gd name="T10" fmla="*/ 1 w 22"/>
                <a:gd name="T11" fmla="*/ 1 h 47"/>
                <a:gd name="T12" fmla="*/ 1 w 22"/>
                <a:gd name="T13" fmla="*/ 1 h 47"/>
                <a:gd name="T14" fmla="*/ 1 w 22"/>
                <a:gd name="T15" fmla="*/ 1 h 47"/>
                <a:gd name="T16" fmla="*/ 1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47"/>
                <a:gd name="T29" fmla="*/ 22 w 2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6" name="Freeform 230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 h 53"/>
                <a:gd name="T4" fmla="*/ 1 w 13"/>
                <a:gd name="T5" fmla="*/ 1 h 53"/>
                <a:gd name="T6" fmla="*/ 1 w 13"/>
                <a:gd name="T7" fmla="*/ 1 h 53"/>
                <a:gd name="T8" fmla="*/ 1 w 13"/>
                <a:gd name="T9" fmla="*/ 1 h 53"/>
                <a:gd name="T10" fmla="*/ 1 w 13"/>
                <a:gd name="T11" fmla="*/ 1 h 53"/>
                <a:gd name="T12" fmla="*/ 1 w 13"/>
                <a:gd name="T13" fmla="*/ 1 h 53"/>
                <a:gd name="T14" fmla="*/ 1 w 13"/>
                <a:gd name="T15" fmla="*/ 1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7" name="Freeform 231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 w 40"/>
                <a:gd name="T1" fmla="*/ 0 h 47"/>
                <a:gd name="T2" fmla="*/ 1 w 40"/>
                <a:gd name="T3" fmla="*/ 1 h 47"/>
                <a:gd name="T4" fmla="*/ 1 w 40"/>
                <a:gd name="T5" fmla="*/ 1 h 47"/>
                <a:gd name="T6" fmla="*/ 1 w 40"/>
                <a:gd name="T7" fmla="*/ 1 h 47"/>
                <a:gd name="T8" fmla="*/ 0 w 40"/>
                <a:gd name="T9" fmla="*/ 1 h 47"/>
                <a:gd name="T10" fmla="*/ 0 w 40"/>
                <a:gd name="T11" fmla="*/ 1 h 47"/>
                <a:gd name="T12" fmla="*/ 1 w 40"/>
                <a:gd name="T13" fmla="*/ 1 h 47"/>
                <a:gd name="T14" fmla="*/ 1 w 40"/>
                <a:gd name="T15" fmla="*/ 1 h 47"/>
                <a:gd name="T16" fmla="*/ 1 w 40"/>
                <a:gd name="T17" fmla="*/ 1 h 47"/>
                <a:gd name="T18" fmla="*/ 1 w 40"/>
                <a:gd name="T19" fmla="*/ 1 h 47"/>
                <a:gd name="T20" fmla="*/ 1 w 40"/>
                <a:gd name="T21" fmla="*/ 1 h 47"/>
                <a:gd name="T22" fmla="*/ 1 w 40"/>
                <a:gd name="T23" fmla="*/ 1 h 47"/>
                <a:gd name="T24" fmla="*/ 1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7"/>
                <a:gd name="T41" fmla="*/ 40 w 4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8" name="Freeform 232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 w 69"/>
                <a:gd name="T1" fmla="*/ 1 h 14"/>
                <a:gd name="T2" fmla="*/ 1 w 69"/>
                <a:gd name="T3" fmla="*/ 1 h 14"/>
                <a:gd name="T4" fmla="*/ 1 w 69"/>
                <a:gd name="T5" fmla="*/ 1 h 14"/>
                <a:gd name="T6" fmla="*/ 1 w 69"/>
                <a:gd name="T7" fmla="*/ 1 h 14"/>
                <a:gd name="T8" fmla="*/ 1 w 69"/>
                <a:gd name="T9" fmla="*/ 1 h 14"/>
                <a:gd name="T10" fmla="*/ 1 w 69"/>
                <a:gd name="T11" fmla="*/ 1 h 14"/>
                <a:gd name="T12" fmla="*/ 1 w 69"/>
                <a:gd name="T13" fmla="*/ 1 h 14"/>
                <a:gd name="T14" fmla="*/ 1 w 69"/>
                <a:gd name="T15" fmla="*/ 1 h 14"/>
                <a:gd name="T16" fmla="*/ 0 w 69"/>
                <a:gd name="T17" fmla="*/ 1 h 14"/>
                <a:gd name="T18" fmla="*/ 1 w 69"/>
                <a:gd name="T19" fmla="*/ 1 h 14"/>
                <a:gd name="T20" fmla="*/ 1 w 69"/>
                <a:gd name="T21" fmla="*/ 0 h 14"/>
                <a:gd name="T22" fmla="*/ 1 w 69"/>
                <a:gd name="T23" fmla="*/ 0 h 14"/>
                <a:gd name="T24" fmla="*/ 1 w 69"/>
                <a:gd name="T25" fmla="*/ 1 h 14"/>
                <a:gd name="T26" fmla="*/ 1 w 69"/>
                <a:gd name="T27" fmla="*/ 1 h 14"/>
                <a:gd name="T28" fmla="*/ 1 w 69"/>
                <a:gd name="T29" fmla="*/ 1 h 14"/>
                <a:gd name="T30" fmla="*/ 1 w 69"/>
                <a:gd name="T31" fmla="*/ 1 h 14"/>
                <a:gd name="T32" fmla="*/ 1 w 69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4"/>
                <a:gd name="T53" fmla="*/ 69 w 6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9" name="Freeform 233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0 w 66"/>
                <a:gd name="T1" fmla="*/ 1 h 23"/>
                <a:gd name="T2" fmla="*/ 0 w 66"/>
                <a:gd name="T3" fmla="*/ 1 h 23"/>
                <a:gd name="T4" fmla="*/ 0 w 66"/>
                <a:gd name="T5" fmla="*/ 1 h 23"/>
                <a:gd name="T6" fmla="*/ 0 w 66"/>
                <a:gd name="T7" fmla="*/ 1 h 23"/>
                <a:gd name="T8" fmla="*/ 0 w 66"/>
                <a:gd name="T9" fmla="*/ 1 h 23"/>
                <a:gd name="T10" fmla="*/ 0 w 66"/>
                <a:gd name="T11" fmla="*/ 1 h 23"/>
                <a:gd name="T12" fmla="*/ 0 w 66"/>
                <a:gd name="T13" fmla="*/ 1 h 23"/>
                <a:gd name="T14" fmla="*/ 0 w 66"/>
                <a:gd name="T15" fmla="*/ 1 h 23"/>
                <a:gd name="T16" fmla="*/ 0 w 66"/>
                <a:gd name="T17" fmla="*/ 1 h 23"/>
                <a:gd name="T18" fmla="*/ 0 w 66"/>
                <a:gd name="T19" fmla="*/ 0 h 23"/>
                <a:gd name="T20" fmla="*/ 0 w 66"/>
                <a:gd name="T21" fmla="*/ 0 h 23"/>
                <a:gd name="T22" fmla="*/ 0 w 66"/>
                <a:gd name="T23" fmla="*/ 1 h 23"/>
                <a:gd name="T24" fmla="*/ 0 w 66"/>
                <a:gd name="T25" fmla="*/ 1 h 23"/>
                <a:gd name="T26" fmla="*/ 0 w 66"/>
                <a:gd name="T27" fmla="*/ 1 h 23"/>
                <a:gd name="T28" fmla="*/ 0 w 66"/>
                <a:gd name="T29" fmla="*/ 1 h 23"/>
                <a:gd name="T30" fmla="*/ 0 w 66"/>
                <a:gd name="T31" fmla="*/ 1 h 23"/>
                <a:gd name="T32" fmla="*/ 0 w 66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0" name="Freeform 234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 w 64"/>
                <a:gd name="T1" fmla="*/ 1 h 14"/>
                <a:gd name="T2" fmla="*/ 1 w 64"/>
                <a:gd name="T3" fmla="*/ 1 h 14"/>
                <a:gd name="T4" fmla="*/ 1 w 64"/>
                <a:gd name="T5" fmla="*/ 1 h 14"/>
                <a:gd name="T6" fmla="*/ 1 w 64"/>
                <a:gd name="T7" fmla="*/ 1 h 14"/>
                <a:gd name="T8" fmla="*/ 1 w 64"/>
                <a:gd name="T9" fmla="*/ 1 h 14"/>
                <a:gd name="T10" fmla="*/ 1 w 64"/>
                <a:gd name="T11" fmla="*/ 1 h 14"/>
                <a:gd name="T12" fmla="*/ 1 w 64"/>
                <a:gd name="T13" fmla="*/ 1 h 14"/>
                <a:gd name="T14" fmla="*/ 1 w 64"/>
                <a:gd name="T15" fmla="*/ 1 h 14"/>
                <a:gd name="T16" fmla="*/ 0 w 64"/>
                <a:gd name="T17" fmla="*/ 1 h 14"/>
                <a:gd name="T18" fmla="*/ 0 w 64"/>
                <a:gd name="T19" fmla="*/ 1 h 14"/>
                <a:gd name="T20" fmla="*/ 1 w 64"/>
                <a:gd name="T21" fmla="*/ 0 h 14"/>
                <a:gd name="T22" fmla="*/ 1 w 64"/>
                <a:gd name="T23" fmla="*/ 0 h 14"/>
                <a:gd name="T24" fmla="*/ 1 w 64"/>
                <a:gd name="T25" fmla="*/ 1 h 14"/>
                <a:gd name="T26" fmla="*/ 1 w 64"/>
                <a:gd name="T27" fmla="*/ 1 h 14"/>
                <a:gd name="T28" fmla="*/ 1 w 64"/>
                <a:gd name="T29" fmla="*/ 1 h 14"/>
                <a:gd name="T30" fmla="*/ 1 w 64"/>
                <a:gd name="T31" fmla="*/ 1 h 14"/>
                <a:gd name="T32" fmla="*/ 1 w 6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14"/>
                <a:gd name="T53" fmla="*/ 64 w 6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1" name="Freeform 235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 w 75"/>
                <a:gd name="T1" fmla="*/ 0 h 22"/>
                <a:gd name="T2" fmla="*/ 1 w 75"/>
                <a:gd name="T3" fmla="*/ 0 h 22"/>
                <a:gd name="T4" fmla="*/ 1 w 75"/>
                <a:gd name="T5" fmla="*/ 0 h 22"/>
                <a:gd name="T6" fmla="*/ 1 w 75"/>
                <a:gd name="T7" fmla="*/ 0 h 22"/>
                <a:gd name="T8" fmla="*/ 1 w 75"/>
                <a:gd name="T9" fmla="*/ 0 h 22"/>
                <a:gd name="T10" fmla="*/ 1 w 75"/>
                <a:gd name="T11" fmla="*/ 0 h 22"/>
                <a:gd name="T12" fmla="*/ 1 w 75"/>
                <a:gd name="T13" fmla="*/ 0 h 22"/>
                <a:gd name="T14" fmla="*/ 1 w 75"/>
                <a:gd name="T15" fmla="*/ 0 h 22"/>
                <a:gd name="T16" fmla="*/ 0 w 75"/>
                <a:gd name="T17" fmla="*/ 0 h 22"/>
                <a:gd name="T18" fmla="*/ 1 w 75"/>
                <a:gd name="T19" fmla="*/ 0 h 22"/>
                <a:gd name="T20" fmla="*/ 1 w 75"/>
                <a:gd name="T21" fmla="*/ 0 h 22"/>
                <a:gd name="T22" fmla="*/ 1 w 75"/>
                <a:gd name="T23" fmla="*/ 0 h 22"/>
                <a:gd name="T24" fmla="*/ 1 w 75"/>
                <a:gd name="T25" fmla="*/ 0 h 22"/>
                <a:gd name="T26" fmla="*/ 1 w 75"/>
                <a:gd name="T27" fmla="*/ 0 h 22"/>
                <a:gd name="T28" fmla="*/ 1 w 75"/>
                <a:gd name="T29" fmla="*/ 0 h 22"/>
                <a:gd name="T30" fmla="*/ 1 w 75"/>
                <a:gd name="T31" fmla="*/ 0 h 22"/>
                <a:gd name="T32" fmla="*/ 1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22"/>
                <a:gd name="T53" fmla="*/ 75 w 7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2" name="Freeform 236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1 h 26"/>
                <a:gd name="T4" fmla="*/ 0 w 81"/>
                <a:gd name="T5" fmla="*/ 1 h 26"/>
                <a:gd name="T6" fmla="*/ 0 w 81"/>
                <a:gd name="T7" fmla="*/ 1 h 26"/>
                <a:gd name="T8" fmla="*/ 0 w 81"/>
                <a:gd name="T9" fmla="*/ 1 h 26"/>
                <a:gd name="T10" fmla="*/ 0 w 81"/>
                <a:gd name="T11" fmla="*/ 1 h 26"/>
                <a:gd name="T12" fmla="*/ 0 w 81"/>
                <a:gd name="T13" fmla="*/ 1 h 26"/>
                <a:gd name="T14" fmla="*/ 0 w 81"/>
                <a:gd name="T15" fmla="*/ 1 h 26"/>
                <a:gd name="T16" fmla="*/ 0 w 81"/>
                <a:gd name="T17" fmla="*/ 1 h 26"/>
                <a:gd name="T18" fmla="*/ 0 w 81"/>
                <a:gd name="T19" fmla="*/ 1 h 26"/>
                <a:gd name="T20" fmla="*/ 0 w 81"/>
                <a:gd name="T21" fmla="*/ 1 h 26"/>
                <a:gd name="T22" fmla="*/ 0 w 81"/>
                <a:gd name="T23" fmla="*/ 1 h 26"/>
                <a:gd name="T24" fmla="*/ 0 w 81"/>
                <a:gd name="T25" fmla="*/ 1 h 26"/>
                <a:gd name="T26" fmla="*/ 0 w 81"/>
                <a:gd name="T27" fmla="*/ 1 h 26"/>
                <a:gd name="T28" fmla="*/ 0 w 81"/>
                <a:gd name="T29" fmla="*/ 1 h 26"/>
                <a:gd name="T30" fmla="*/ 0 w 81"/>
                <a:gd name="T31" fmla="*/ 1 h 26"/>
                <a:gd name="T32" fmla="*/ 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26"/>
                <a:gd name="T53" fmla="*/ 81 w 8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3" name="Freeform 237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0 w 87"/>
                <a:gd name="T1" fmla="*/ 0 h 46"/>
                <a:gd name="T2" fmla="*/ 0 w 87"/>
                <a:gd name="T3" fmla="*/ 1 h 46"/>
                <a:gd name="T4" fmla="*/ 0 w 87"/>
                <a:gd name="T5" fmla="*/ 1 h 46"/>
                <a:gd name="T6" fmla="*/ 0 w 87"/>
                <a:gd name="T7" fmla="*/ 1 h 46"/>
                <a:gd name="T8" fmla="*/ 0 w 87"/>
                <a:gd name="T9" fmla="*/ 1 h 46"/>
                <a:gd name="T10" fmla="*/ 0 w 87"/>
                <a:gd name="T11" fmla="*/ 1 h 46"/>
                <a:gd name="T12" fmla="*/ 0 w 87"/>
                <a:gd name="T13" fmla="*/ 1 h 46"/>
                <a:gd name="T14" fmla="*/ 0 w 87"/>
                <a:gd name="T15" fmla="*/ 1 h 46"/>
                <a:gd name="T16" fmla="*/ 0 w 87"/>
                <a:gd name="T17" fmla="*/ 1 h 46"/>
                <a:gd name="T18" fmla="*/ 0 w 87"/>
                <a:gd name="T19" fmla="*/ 1 h 46"/>
                <a:gd name="T20" fmla="*/ 0 w 87"/>
                <a:gd name="T21" fmla="*/ 1 h 46"/>
                <a:gd name="T22" fmla="*/ 0 w 87"/>
                <a:gd name="T23" fmla="*/ 1 h 46"/>
                <a:gd name="T24" fmla="*/ 0 w 87"/>
                <a:gd name="T25" fmla="*/ 1 h 46"/>
                <a:gd name="T26" fmla="*/ 0 w 87"/>
                <a:gd name="T27" fmla="*/ 1 h 46"/>
                <a:gd name="T28" fmla="*/ 0 w 87"/>
                <a:gd name="T29" fmla="*/ 1 h 46"/>
                <a:gd name="T30" fmla="*/ 0 w 87"/>
                <a:gd name="T31" fmla="*/ 1 h 46"/>
                <a:gd name="T32" fmla="*/ 0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46"/>
                <a:gd name="T53" fmla="*/ 87 w 8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4" name="Freeform 238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1 w 80"/>
                <a:gd name="T1" fmla="*/ 0 h 52"/>
                <a:gd name="T2" fmla="*/ 1 w 80"/>
                <a:gd name="T3" fmla="*/ 1 h 52"/>
                <a:gd name="T4" fmla="*/ 1 w 80"/>
                <a:gd name="T5" fmla="*/ 1 h 52"/>
                <a:gd name="T6" fmla="*/ 1 w 80"/>
                <a:gd name="T7" fmla="*/ 1 h 52"/>
                <a:gd name="T8" fmla="*/ 1 w 80"/>
                <a:gd name="T9" fmla="*/ 1 h 52"/>
                <a:gd name="T10" fmla="*/ 1 w 80"/>
                <a:gd name="T11" fmla="*/ 1 h 52"/>
                <a:gd name="T12" fmla="*/ 1 w 80"/>
                <a:gd name="T13" fmla="*/ 1 h 52"/>
                <a:gd name="T14" fmla="*/ 1 w 80"/>
                <a:gd name="T15" fmla="*/ 1 h 52"/>
                <a:gd name="T16" fmla="*/ 0 w 80"/>
                <a:gd name="T17" fmla="*/ 1 h 52"/>
                <a:gd name="T18" fmla="*/ 1 w 80"/>
                <a:gd name="T19" fmla="*/ 1 h 52"/>
                <a:gd name="T20" fmla="*/ 1 w 80"/>
                <a:gd name="T21" fmla="*/ 1 h 52"/>
                <a:gd name="T22" fmla="*/ 1 w 80"/>
                <a:gd name="T23" fmla="*/ 1 h 52"/>
                <a:gd name="T24" fmla="*/ 1 w 80"/>
                <a:gd name="T25" fmla="*/ 1 h 52"/>
                <a:gd name="T26" fmla="*/ 1 w 80"/>
                <a:gd name="T27" fmla="*/ 1 h 52"/>
                <a:gd name="T28" fmla="*/ 1 w 80"/>
                <a:gd name="T29" fmla="*/ 1 h 52"/>
                <a:gd name="T30" fmla="*/ 1 w 80"/>
                <a:gd name="T31" fmla="*/ 1 h 52"/>
                <a:gd name="T32" fmla="*/ 1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2"/>
                <a:gd name="T53" fmla="*/ 80 w 80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5" name="Freeform 239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 w 74"/>
                <a:gd name="T1" fmla="*/ 0 h 44"/>
                <a:gd name="T2" fmla="*/ 1 w 74"/>
                <a:gd name="T3" fmla="*/ 1 h 44"/>
                <a:gd name="T4" fmla="*/ 1 w 74"/>
                <a:gd name="T5" fmla="*/ 1 h 44"/>
                <a:gd name="T6" fmla="*/ 1 w 74"/>
                <a:gd name="T7" fmla="*/ 1 h 44"/>
                <a:gd name="T8" fmla="*/ 1 w 74"/>
                <a:gd name="T9" fmla="*/ 1 h 44"/>
                <a:gd name="T10" fmla="*/ 1 w 74"/>
                <a:gd name="T11" fmla="*/ 1 h 44"/>
                <a:gd name="T12" fmla="*/ 1 w 74"/>
                <a:gd name="T13" fmla="*/ 1 h 44"/>
                <a:gd name="T14" fmla="*/ 1 w 74"/>
                <a:gd name="T15" fmla="*/ 1 h 44"/>
                <a:gd name="T16" fmla="*/ 0 w 74"/>
                <a:gd name="T17" fmla="*/ 1 h 44"/>
                <a:gd name="T18" fmla="*/ 1 w 74"/>
                <a:gd name="T19" fmla="*/ 1 h 44"/>
                <a:gd name="T20" fmla="*/ 1 w 74"/>
                <a:gd name="T21" fmla="*/ 1 h 44"/>
                <a:gd name="T22" fmla="*/ 1 w 74"/>
                <a:gd name="T23" fmla="*/ 1 h 44"/>
                <a:gd name="T24" fmla="*/ 1 w 74"/>
                <a:gd name="T25" fmla="*/ 1 h 44"/>
                <a:gd name="T26" fmla="*/ 1 w 74"/>
                <a:gd name="T27" fmla="*/ 1 h 44"/>
                <a:gd name="T28" fmla="*/ 1 w 74"/>
                <a:gd name="T29" fmla="*/ 1 h 44"/>
                <a:gd name="T30" fmla="*/ 1 w 74"/>
                <a:gd name="T31" fmla="*/ 1 h 44"/>
                <a:gd name="T32" fmla="*/ 1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4"/>
                <a:gd name="T53" fmla="*/ 74 w 7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6" name="Freeform 240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 w 106"/>
                <a:gd name="T1" fmla="*/ 1 h 67"/>
                <a:gd name="T2" fmla="*/ 1 w 106"/>
                <a:gd name="T3" fmla="*/ 1 h 67"/>
                <a:gd name="T4" fmla="*/ 1 w 106"/>
                <a:gd name="T5" fmla="*/ 1 h 67"/>
                <a:gd name="T6" fmla="*/ 1 w 106"/>
                <a:gd name="T7" fmla="*/ 1 h 67"/>
                <a:gd name="T8" fmla="*/ 1 w 106"/>
                <a:gd name="T9" fmla="*/ 1 h 67"/>
                <a:gd name="T10" fmla="*/ 1 w 106"/>
                <a:gd name="T11" fmla="*/ 1 h 67"/>
                <a:gd name="T12" fmla="*/ 1 w 106"/>
                <a:gd name="T13" fmla="*/ 1 h 67"/>
                <a:gd name="T14" fmla="*/ 1 w 106"/>
                <a:gd name="T15" fmla="*/ 1 h 67"/>
                <a:gd name="T16" fmla="*/ 0 w 106"/>
                <a:gd name="T17" fmla="*/ 0 h 67"/>
                <a:gd name="T18" fmla="*/ 1 w 106"/>
                <a:gd name="T19" fmla="*/ 1 h 67"/>
                <a:gd name="T20" fmla="*/ 1 w 106"/>
                <a:gd name="T21" fmla="*/ 1 h 67"/>
                <a:gd name="T22" fmla="*/ 1 w 106"/>
                <a:gd name="T23" fmla="*/ 1 h 67"/>
                <a:gd name="T24" fmla="*/ 1 w 106"/>
                <a:gd name="T25" fmla="*/ 1 h 67"/>
                <a:gd name="T26" fmla="*/ 1 w 106"/>
                <a:gd name="T27" fmla="*/ 1 h 67"/>
                <a:gd name="T28" fmla="*/ 1 w 106"/>
                <a:gd name="T29" fmla="*/ 1 h 67"/>
                <a:gd name="T30" fmla="*/ 1 w 106"/>
                <a:gd name="T31" fmla="*/ 1 h 67"/>
                <a:gd name="T32" fmla="*/ 1 w 106"/>
                <a:gd name="T33" fmla="*/ 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7"/>
                <a:gd name="T53" fmla="*/ 106 w 10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7" name="Freeform 241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1 w 84"/>
                <a:gd name="T1" fmla="*/ 1 h 58"/>
                <a:gd name="T2" fmla="*/ 1 w 84"/>
                <a:gd name="T3" fmla="*/ 1 h 58"/>
                <a:gd name="T4" fmla="*/ 1 w 84"/>
                <a:gd name="T5" fmla="*/ 1 h 58"/>
                <a:gd name="T6" fmla="*/ 1 w 84"/>
                <a:gd name="T7" fmla="*/ 1 h 58"/>
                <a:gd name="T8" fmla="*/ 1 w 84"/>
                <a:gd name="T9" fmla="*/ 1 h 58"/>
                <a:gd name="T10" fmla="*/ 1 w 84"/>
                <a:gd name="T11" fmla="*/ 1 h 58"/>
                <a:gd name="T12" fmla="*/ 1 w 84"/>
                <a:gd name="T13" fmla="*/ 1 h 58"/>
                <a:gd name="T14" fmla="*/ 1 w 84"/>
                <a:gd name="T15" fmla="*/ 1 h 58"/>
                <a:gd name="T16" fmla="*/ 0 w 84"/>
                <a:gd name="T17" fmla="*/ 0 h 58"/>
                <a:gd name="T18" fmla="*/ 1 w 84"/>
                <a:gd name="T19" fmla="*/ 1 h 58"/>
                <a:gd name="T20" fmla="*/ 1 w 84"/>
                <a:gd name="T21" fmla="*/ 1 h 58"/>
                <a:gd name="T22" fmla="*/ 1 w 84"/>
                <a:gd name="T23" fmla="*/ 1 h 58"/>
                <a:gd name="T24" fmla="*/ 1 w 84"/>
                <a:gd name="T25" fmla="*/ 1 h 58"/>
                <a:gd name="T26" fmla="*/ 1 w 84"/>
                <a:gd name="T27" fmla="*/ 1 h 58"/>
                <a:gd name="T28" fmla="*/ 1 w 84"/>
                <a:gd name="T29" fmla="*/ 1 h 58"/>
                <a:gd name="T30" fmla="*/ 1 w 84"/>
                <a:gd name="T31" fmla="*/ 1 h 58"/>
                <a:gd name="T32" fmla="*/ 1 w 8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58"/>
                <a:gd name="T53" fmla="*/ 84 w 8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8" name="Freeform 242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1 w 79"/>
                <a:gd name="T1" fmla="*/ 0 h 52"/>
                <a:gd name="T2" fmla="*/ 1 w 79"/>
                <a:gd name="T3" fmla="*/ 1 h 52"/>
                <a:gd name="T4" fmla="*/ 1 w 79"/>
                <a:gd name="T5" fmla="*/ 1 h 52"/>
                <a:gd name="T6" fmla="*/ 1 w 79"/>
                <a:gd name="T7" fmla="*/ 1 h 52"/>
                <a:gd name="T8" fmla="*/ 1 w 79"/>
                <a:gd name="T9" fmla="*/ 1 h 52"/>
                <a:gd name="T10" fmla="*/ 1 w 79"/>
                <a:gd name="T11" fmla="*/ 1 h 52"/>
                <a:gd name="T12" fmla="*/ 1 w 79"/>
                <a:gd name="T13" fmla="*/ 1 h 52"/>
                <a:gd name="T14" fmla="*/ 1 w 79"/>
                <a:gd name="T15" fmla="*/ 1 h 52"/>
                <a:gd name="T16" fmla="*/ 0 w 79"/>
                <a:gd name="T17" fmla="*/ 1 h 52"/>
                <a:gd name="T18" fmla="*/ 1 w 79"/>
                <a:gd name="T19" fmla="*/ 1 h 52"/>
                <a:gd name="T20" fmla="*/ 1 w 79"/>
                <a:gd name="T21" fmla="*/ 1 h 52"/>
                <a:gd name="T22" fmla="*/ 1 w 79"/>
                <a:gd name="T23" fmla="*/ 1 h 52"/>
                <a:gd name="T24" fmla="*/ 1 w 79"/>
                <a:gd name="T25" fmla="*/ 1 h 52"/>
                <a:gd name="T26" fmla="*/ 1 w 79"/>
                <a:gd name="T27" fmla="*/ 1 h 52"/>
                <a:gd name="T28" fmla="*/ 1 w 79"/>
                <a:gd name="T29" fmla="*/ 1 h 52"/>
                <a:gd name="T30" fmla="*/ 1 w 79"/>
                <a:gd name="T31" fmla="*/ 1 h 52"/>
                <a:gd name="T32" fmla="*/ 1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9" name="Freeform 243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 w 64"/>
                <a:gd name="T1" fmla="*/ 0 h 266"/>
                <a:gd name="T2" fmla="*/ 1 w 64"/>
                <a:gd name="T3" fmla="*/ 0 h 266"/>
                <a:gd name="T4" fmla="*/ 1 w 64"/>
                <a:gd name="T5" fmla="*/ 1 h 266"/>
                <a:gd name="T6" fmla="*/ 1 w 64"/>
                <a:gd name="T7" fmla="*/ 1 h 266"/>
                <a:gd name="T8" fmla="*/ 1 w 64"/>
                <a:gd name="T9" fmla="*/ 1 h 266"/>
                <a:gd name="T10" fmla="*/ 1 w 64"/>
                <a:gd name="T11" fmla="*/ 1 h 266"/>
                <a:gd name="T12" fmla="*/ 1 w 64"/>
                <a:gd name="T13" fmla="*/ 1 h 266"/>
                <a:gd name="T14" fmla="*/ 1 w 64"/>
                <a:gd name="T15" fmla="*/ 1 h 266"/>
                <a:gd name="T16" fmla="*/ 1 w 64"/>
                <a:gd name="T17" fmla="*/ 1 h 266"/>
                <a:gd name="T18" fmla="*/ 1 w 64"/>
                <a:gd name="T19" fmla="*/ 1 h 266"/>
                <a:gd name="T20" fmla="*/ 1 w 64"/>
                <a:gd name="T21" fmla="*/ 1 h 266"/>
                <a:gd name="T22" fmla="*/ 1 w 64"/>
                <a:gd name="T23" fmla="*/ 1 h 266"/>
                <a:gd name="T24" fmla="*/ 1 w 64"/>
                <a:gd name="T25" fmla="*/ 1 h 266"/>
                <a:gd name="T26" fmla="*/ 1 w 64"/>
                <a:gd name="T27" fmla="*/ 1 h 266"/>
                <a:gd name="T28" fmla="*/ 1 w 64"/>
                <a:gd name="T29" fmla="*/ 1 h 266"/>
                <a:gd name="T30" fmla="*/ 1 w 64"/>
                <a:gd name="T31" fmla="*/ 1 h 266"/>
                <a:gd name="T32" fmla="*/ 0 w 64"/>
                <a:gd name="T33" fmla="*/ 1 h 266"/>
                <a:gd name="T34" fmla="*/ 1 w 64"/>
                <a:gd name="T35" fmla="*/ 1 h 266"/>
                <a:gd name="T36" fmla="*/ 1 w 64"/>
                <a:gd name="T37" fmla="*/ 1 h 266"/>
                <a:gd name="T38" fmla="*/ 1 w 64"/>
                <a:gd name="T39" fmla="*/ 1 h 266"/>
                <a:gd name="T40" fmla="*/ 1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66"/>
                <a:gd name="T65" fmla="*/ 64 w 64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0" name="Freeform 244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1 w 58"/>
                <a:gd name="T3" fmla="*/ 1 h 33"/>
                <a:gd name="T4" fmla="*/ 1 w 58"/>
                <a:gd name="T5" fmla="*/ 1 h 33"/>
                <a:gd name="T6" fmla="*/ 1 w 58"/>
                <a:gd name="T7" fmla="*/ 1 h 33"/>
                <a:gd name="T8" fmla="*/ 1 w 58"/>
                <a:gd name="T9" fmla="*/ 1 h 33"/>
                <a:gd name="T10" fmla="*/ 1 w 58"/>
                <a:gd name="T11" fmla="*/ 1 h 33"/>
                <a:gd name="T12" fmla="*/ 1 w 58"/>
                <a:gd name="T13" fmla="*/ 1 h 33"/>
                <a:gd name="T14" fmla="*/ 1 w 58"/>
                <a:gd name="T15" fmla="*/ 1 h 33"/>
                <a:gd name="T16" fmla="*/ 1 w 58"/>
                <a:gd name="T17" fmla="*/ 1 h 33"/>
                <a:gd name="T18" fmla="*/ 1 w 58"/>
                <a:gd name="T19" fmla="*/ 1 h 33"/>
                <a:gd name="T20" fmla="*/ 1 w 58"/>
                <a:gd name="T21" fmla="*/ 1 h 33"/>
                <a:gd name="T22" fmla="*/ 1 w 58"/>
                <a:gd name="T23" fmla="*/ 1 h 33"/>
                <a:gd name="T24" fmla="*/ 1 w 58"/>
                <a:gd name="T25" fmla="*/ 1 h 33"/>
                <a:gd name="T26" fmla="*/ 1 w 58"/>
                <a:gd name="T27" fmla="*/ 1 h 33"/>
                <a:gd name="T28" fmla="*/ 1 w 58"/>
                <a:gd name="T29" fmla="*/ 1 h 33"/>
                <a:gd name="T30" fmla="*/ 1 w 58"/>
                <a:gd name="T31" fmla="*/ 1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3"/>
                <a:gd name="T53" fmla="*/ 58 w 5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1" name="Freeform 245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0 w 63"/>
                <a:gd name="T1" fmla="*/ 1 h 38"/>
                <a:gd name="T2" fmla="*/ 0 w 63"/>
                <a:gd name="T3" fmla="*/ 1 h 38"/>
                <a:gd name="T4" fmla="*/ 0 w 63"/>
                <a:gd name="T5" fmla="*/ 1 h 38"/>
                <a:gd name="T6" fmla="*/ 0 w 63"/>
                <a:gd name="T7" fmla="*/ 1 h 38"/>
                <a:gd name="T8" fmla="*/ 0 w 63"/>
                <a:gd name="T9" fmla="*/ 1 h 38"/>
                <a:gd name="T10" fmla="*/ 0 w 63"/>
                <a:gd name="T11" fmla="*/ 1 h 38"/>
                <a:gd name="T12" fmla="*/ 0 w 63"/>
                <a:gd name="T13" fmla="*/ 1 h 38"/>
                <a:gd name="T14" fmla="*/ 0 w 63"/>
                <a:gd name="T15" fmla="*/ 1 h 38"/>
                <a:gd name="T16" fmla="*/ 0 w 63"/>
                <a:gd name="T17" fmla="*/ 0 h 38"/>
                <a:gd name="T18" fmla="*/ 0 w 63"/>
                <a:gd name="T19" fmla="*/ 1 h 38"/>
                <a:gd name="T20" fmla="*/ 0 w 63"/>
                <a:gd name="T21" fmla="*/ 1 h 38"/>
                <a:gd name="T22" fmla="*/ 0 w 63"/>
                <a:gd name="T23" fmla="*/ 1 h 38"/>
                <a:gd name="T24" fmla="*/ 0 w 63"/>
                <a:gd name="T25" fmla="*/ 1 h 38"/>
                <a:gd name="T26" fmla="*/ 0 w 63"/>
                <a:gd name="T27" fmla="*/ 1 h 38"/>
                <a:gd name="T28" fmla="*/ 0 w 63"/>
                <a:gd name="T29" fmla="*/ 1 h 38"/>
                <a:gd name="T30" fmla="*/ 0 w 63"/>
                <a:gd name="T31" fmla="*/ 1 h 38"/>
                <a:gd name="T32" fmla="*/ 0 w 63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8"/>
                <a:gd name="T53" fmla="*/ 63 w 6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2" name="Freeform 246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0 w 83"/>
                <a:gd name="T1" fmla="*/ 1 h 52"/>
                <a:gd name="T2" fmla="*/ 0 w 83"/>
                <a:gd name="T3" fmla="*/ 1 h 52"/>
                <a:gd name="T4" fmla="*/ 0 w 83"/>
                <a:gd name="T5" fmla="*/ 1 h 52"/>
                <a:gd name="T6" fmla="*/ 0 w 83"/>
                <a:gd name="T7" fmla="*/ 1 h 52"/>
                <a:gd name="T8" fmla="*/ 0 w 83"/>
                <a:gd name="T9" fmla="*/ 1 h 52"/>
                <a:gd name="T10" fmla="*/ 0 w 83"/>
                <a:gd name="T11" fmla="*/ 1 h 52"/>
                <a:gd name="T12" fmla="*/ 0 w 83"/>
                <a:gd name="T13" fmla="*/ 1 h 52"/>
                <a:gd name="T14" fmla="*/ 0 w 83"/>
                <a:gd name="T15" fmla="*/ 1 h 52"/>
                <a:gd name="T16" fmla="*/ 0 w 83"/>
                <a:gd name="T17" fmla="*/ 0 h 52"/>
                <a:gd name="T18" fmla="*/ 0 w 83"/>
                <a:gd name="T19" fmla="*/ 1 h 52"/>
                <a:gd name="T20" fmla="*/ 0 w 83"/>
                <a:gd name="T21" fmla="*/ 1 h 52"/>
                <a:gd name="T22" fmla="*/ 0 w 83"/>
                <a:gd name="T23" fmla="*/ 1 h 52"/>
                <a:gd name="T24" fmla="*/ 0 w 83"/>
                <a:gd name="T25" fmla="*/ 1 h 52"/>
                <a:gd name="T26" fmla="*/ 0 w 83"/>
                <a:gd name="T27" fmla="*/ 1 h 52"/>
                <a:gd name="T28" fmla="*/ 0 w 83"/>
                <a:gd name="T29" fmla="*/ 1 h 52"/>
                <a:gd name="T30" fmla="*/ 0 w 83"/>
                <a:gd name="T31" fmla="*/ 1 h 52"/>
                <a:gd name="T32" fmla="*/ 0 w 83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2"/>
                <a:gd name="T53" fmla="*/ 83 w 8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3" name="Freeform 247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4" name="Freeform 248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0 w 74"/>
                <a:gd name="T1" fmla="*/ 1 h 61"/>
                <a:gd name="T2" fmla="*/ 0 w 74"/>
                <a:gd name="T3" fmla="*/ 1 h 61"/>
                <a:gd name="T4" fmla="*/ 0 w 74"/>
                <a:gd name="T5" fmla="*/ 1 h 61"/>
                <a:gd name="T6" fmla="*/ 0 w 74"/>
                <a:gd name="T7" fmla="*/ 1 h 61"/>
                <a:gd name="T8" fmla="*/ 0 w 74"/>
                <a:gd name="T9" fmla="*/ 1 h 61"/>
                <a:gd name="T10" fmla="*/ 0 w 74"/>
                <a:gd name="T11" fmla="*/ 1 h 61"/>
                <a:gd name="T12" fmla="*/ 0 w 74"/>
                <a:gd name="T13" fmla="*/ 1 h 61"/>
                <a:gd name="T14" fmla="*/ 0 w 74"/>
                <a:gd name="T15" fmla="*/ 1 h 61"/>
                <a:gd name="T16" fmla="*/ 0 w 74"/>
                <a:gd name="T17" fmla="*/ 0 h 61"/>
                <a:gd name="T18" fmla="*/ 0 w 74"/>
                <a:gd name="T19" fmla="*/ 1 h 61"/>
                <a:gd name="T20" fmla="*/ 0 w 74"/>
                <a:gd name="T21" fmla="*/ 1 h 61"/>
                <a:gd name="T22" fmla="*/ 0 w 74"/>
                <a:gd name="T23" fmla="*/ 1 h 61"/>
                <a:gd name="T24" fmla="*/ 0 w 74"/>
                <a:gd name="T25" fmla="*/ 1 h 61"/>
                <a:gd name="T26" fmla="*/ 0 w 74"/>
                <a:gd name="T27" fmla="*/ 1 h 61"/>
                <a:gd name="T28" fmla="*/ 0 w 74"/>
                <a:gd name="T29" fmla="*/ 1 h 61"/>
                <a:gd name="T30" fmla="*/ 0 w 74"/>
                <a:gd name="T31" fmla="*/ 1 h 61"/>
                <a:gd name="T32" fmla="*/ 0 w 74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1"/>
                <a:gd name="T53" fmla="*/ 74 w 74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5" name="Freeform 249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 w 60"/>
                <a:gd name="T1" fmla="*/ 1 h 50"/>
                <a:gd name="T2" fmla="*/ 1 w 60"/>
                <a:gd name="T3" fmla="*/ 1 h 50"/>
                <a:gd name="T4" fmla="*/ 1 w 60"/>
                <a:gd name="T5" fmla="*/ 1 h 50"/>
                <a:gd name="T6" fmla="*/ 1 w 60"/>
                <a:gd name="T7" fmla="*/ 1 h 50"/>
                <a:gd name="T8" fmla="*/ 1 w 60"/>
                <a:gd name="T9" fmla="*/ 1 h 50"/>
                <a:gd name="T10" fmla="*/ 1 w 60"/>
                <a:gd name="T11" fmla="*/ 1 h 50"/>
                <a:gd name="T12" fmla="*/ 1 w 60"/>
                <a:gd name="T13" fmla="*/ 1 h 50"/>
                <a:gd name="T14" fmla="*/ 1 w 60"/>
                <a:gd name="T15" fmla="*/ 1 h 50"/>
                <a:gd name="T16" fmla="*/ 0 w 60"/>
                <a:gd name="T17" fmla="*/ 0 h 50"/>
                <a:gd name="T18" fmla="*/ 1 w 60"/>
                <a:gd name="T19" fmla="*/ 1 h 50"/>
                <a:gd name="T20" fmla="*/ 1 w 60"/>
                <a:gd name="T21" fmla="*/ 1 h 50"/>
                <a:gd name="T22" fmla="*/ 1 w 60"/>
                <a:gd name="T23" fmla="*/ 1 h 50"/>
                <a:gd name="T24" fmla="*/ 1 w 60"/>
                <a:gd name="T25" fmla="*/ 1 h 50"/>
                <a:gd name="T26" fmla="*/ 1 w 60"/>
                <a:gd name="T27" fmla="*/ 1 h 50"/>
                <a:gd name="T28" fmla="*/ 1 w 60"/>
                <a:gd name="T29" fmla="*/ 1 h 50"/>
                <a:gd name="T30" fmla="*/ 1 w 60"/>
                <a:gd name="T31" fmla="*/ 1 h 50"/>
                <a:gd name="T32" fmla="*/ 1 w 6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0"/>
                <a:gd name="T53" fmla="*/ 60 w 6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6" name="Freeform 250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 w 43"/>
                <a:gd name="T1" fmla="*/ 0 h 45"/>
                <a:gd name="T2" fmla="*/ 1 w 43"/>
                <a:gd name="T3" fmla="*/ 0 h 45"/>
                <a:gd name="T4" fmla="*/ 1 w 43"/>
                <a:gd name="T5" fmla="*/ 0 h 45"/>
                <a:gd name="T6" fmla="*/ 1 w 43"/>
                <a:gd name="T7" fmla="*/ 0 h 45"/>
                <a:gd name="T8" fmla="*/ 1 w 43"/>
                <a:gd name="T9" fmla="*/ 0 h 45"/>
                <a:gd name="T10" fmla="*/ 1 w 43"/>
                <a:gd name="T11" fmla="*/ 0 h 45"/>
                <a:gd name="T12" fmla="*/ 1 w 43"/>
                <a:gd name="T13" fmla="*/ 0 h 45"/>
                <a:gd name="T14" fmla="*/ 1 w 43"/>
                <a:gd name="T15" fmla="*/ 0 h 45"/>
                <a:gd name="T16" fmla="*/ 0 w 43"/>
                <a:gd name="T17" fmla="*/ 0 h 45"/>
                <a:gd name="T18" fmla="*/ 1 w 43"/>
                <a:gd name="T19" fmla="*/ 0 h 45"/>
                <a:gd name="T20" fmla="*/ 1 w 43"/>
                <a:gd name="T21" fmla="*/ 0 h 45"/>
                <a:gd name="T22" fmla="*/ 1 w 43"/>
                <a:gd name="T23" fmla="*/ 0 h 45"/>
                <a:gd name="T24" fmla="*/ 1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7" name="Freeform 251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1 w 25"/>
                <a:gd name="T1" fmla="*/ 1 h 29"/>
                <a:gd name="T2" fmla="*/ 1 w 25"/>
                <a:gd name="T3" fmla="*/ 1 h 29"/>
                <a:gd name="T4" fmla="*/ 1 w 25"/>
                <a:gd name="T5" fmla="*/ 1 h 29"/>
                <a:gd name="T6" fmla="*/ 0 w 25"/>
                <a:gd name="T7" fmla="*/ 1 h 29"/>
                <a:gd name="T8" fmla="*/ 0 w 25"/>
                <a:gd name="T9" fmla="*/ 0 h 29"/>
                <a:gd name="T10" fmla="*/ 1 w 25"/>
                <a:gd name="T11" fmla="*/ 1 h 29"/>
                <a:gd name="T12" fmla="*/ 1 w 25"/>
                <a:gd name="T13" fmla="*/ 1 h 29"/>
                <a:gd name="T14" fmla="*/ 1 w 25"/>
                <a:gd name="T15" fmla="*/ 1 h 29"/>
                <a:gd name="T16" fmla="*/ 1 w 25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9"/>
                <a:gd name="T29" fmla="*/ 25 w 2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8" name="Freeform 252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1 w 36"/>
                <a:gd name="T13" fmla="*/ 1 h 34"/>
                <a:gd name="T14" fmla="*/ 1 w 36"/>
                <a:gd name="T15" fmla="*/ 1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4"/>
                <a:gd name="T29" fmla="*/ 36 w 3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9" name="Freeform 253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 w 18"/>
                <a:gd name="T1" fmla="*/ 0 h 40"/>
                <a:gd name="T2" fmla="*/ 1 w 18"/>
                <a:gd name="T3" fmla="*/ 1 h 40"/>
                <a:gd name="T4" fmla="*/ 1 w 18"/>
                <a:gd name="T5" fmla="*/ 1 h 40"/>
                <a:gd name="T6" fmla="*/ 0 w 18"/>
                <a:gd name="T7" fmla="*/ 1 h 40"/>
                <a:gd name="T8" fmla="*/ 1 w 18"/>
                <a:gd name="T9" fmla="*/ 1 h 40"/>
                <a:gd name="T10" fmla="*/ 1 w 18"/>
                <a:gd name="T11" fmla="*/ 1 h 40"/>
                <a:gd name="T12" fmla="*/ 1 w 18"/>
                <a:gd name="T13" fmla="*/ 1 h 40"/>
                <a:gd name="T14" fmla="*/ 1 w 18"/>
                <a:gd name="T15" fmla="*/ 1 h 40"/>
                <a:gd name="T16" fmla="*/ 1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0"/>
                <a:gd name="T29" fmla="*/ 18 w 1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0" name="Freeform 254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1 h 44"/>
                <a:gd name="T4" fmla="*/ 0 w 10"/>
                <a:gd name="T5" fmla="*/ 1 h 44"/>
                <a:gd name="T6" fmla="*/ 1 w 10"/>
                <a:gd name="T7" fmla="*/ 1 h 44"/>
                <a:gd name="T8" fmla="*/ 1 w 10"/>
                <a:gd name="T9" fmla="*/ 1 h 44"/>
                <a:gd name="T10" fmla="*/ 1 w 10"/>
                <a:gd name="T11" fmla="*/ 1 h 44"/>
                <a:gd name="T12" fmla="*/ 1 w 10"/>
                <a:gd name="T13" fmla="*/ 1 h 44"/>
                <a:gd name="T14" fmla="*/ 1 w 10"/>
                <a:gd name="T15" fmla="*/ 1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1" name="Freeform 255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0 w 34"/>
                <a:gd name="T1" fmla="*/ 0 h 39"/>
                <a:gd name="T2" fmla="*/ 0 w 34"/>
                <a:gd name="T3" fmla="*/ 1 h 39"/>
                <a:gd name="T4" fmla="*/ 0 w 34"/>
                <a:gd name="T5" fmla="*/ 1 h 39"/>
                <a:gd name="T6" fmla="*/ 0 w 34"/>
                <a:gd name="T7" fmla="*/ 1 h 39"/>
                <a:gd name="T8" fmla="*/ 0 w 34"/>
                <a:gd name="T9" fmla="*/ 1 h 39"/>
                <a:gd name="T10" fmla="*/ 0 w 34"/>
                <a:gd name="T11" fmla="*/ 1 h 39"/>
                <a:gd name="T12" fmla="*/ 0 w 34"/>
                <a:gd name="T13" fmla="*/ 1 h 39"/>
                <a:gd name="T14" fmla="*/ 0 w 34"/>
                <a:gd name="T15" fmla="*/ 1 h 39"/>
                <a:gd name="T16" fmla="*/ 0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9"/>
                <a:gd name="T29" fmla="*/ 34 w 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2" name="Freeform 256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 w 58"/>
                <a:gd name="T1" fmla="*/ 1 h 12"/>
                <a:gd name="T2" fmla="*/ 1 w 58"/>
                <a:gd name="T3" fmla="*/ 1 h 12"/>
                <a:gd name="T4" fmla="*/ 1 w 58"/>
                <a:gd name="T5" fmla="*/ 1 h 12"/>
                <a:gd name="T6" fmla="*/ 1 w 58"/>
                <a:gd name="T7" fmla="*/ 1 h 12"/>
                <a:gd name="T8" fmla="*/ 1 w 58"/>
                <a:gd name="T9" fmla="*/ 1 h 12"/>
                <a:gd name="T10" fmla="*/ 1 w 58"/>
                <a:gd name="T11" fmla="*/ 1 h 12"/>
                <a:gd name="T12" fmla="*/ 1 w 58"/>
                <a:gd name="T13" fmla="*/ 1 h 12"/>
                <a:gd name="T14" fmla="*/ 1 w 58"/>
                <a:gd name="T15" fmla="*/ 1 h 12"/>
                <a:gd name="T16" fmla="*/ 0 w 58"/>
                <a:gd name="T17" fmla="*/ 1 h 12"/>
                <a:gd name="T18" fmla="*/ 1 w 58"/>
                <a:gd name="T19" fmla="*/ 1 h 12"/>
                <a:gd name="T20" fmla="*/ 1 w 58"/>
                <a:gd name="T21" fmla="*/ 0 h 12"/>
                <a:gd name="T22" fmla="*/ 1 w 58"/>
                <a:gd name="T23" fmla="*/ 0 h 12"/>
                <a:gd name="T24" fmla="*/ 1 w 58"/>
                <a:gd name="T25" fmla="*/ 1 h 12"/>
                <a:gd name="T26" fmla="*/ 1 w 58"/>
                <a:gd name="T27" fmla="*/ 1 h 12"/>
                <a:gd name="T28" fmla="*/ 1 w 58"/>
                <a:gd name="T29" fmla="*/ 1 h 12"/>
                <a:gd name="T30" fmla="*/ 1 w 58"/>
                <a:gd name="T31" fmla="*/ 1 h 12"/>
                <a:gd name="T32" fmla="*/ 1 w 5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2"/>
                <a:gd name="T53" fmla="*/ 58 w 5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" name="Freeform 257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0 w 57"/>
                <a:gd name="T1" fmla="*/ 1 h 20"/>
                <a:gd name="T2" fmla="*/ 0 w 57"/>
                <a:gd name="T3" fmla="*/ 1 h 20"/>
                <a:gd name="T4" fmla="*/ 0 w 57"/>
                <a:gd name="T5" fmla="*/ 1 h 20"/>
                <a:gd name="T6" fmla="*/ 0 w 57"/>
                <a:gd name="T7" fmla="*/ 1 h 20"/>
                <a:gd name="T8" fmla="*/ 0 w 57"/>
                <a:gd name="T9" fmla="*/ 1 h 20"/>
                <a:gd name="T10" fmla="*/ 0 w 57"/>
                <a:gd name="T11" fmla="*/ 1 h 20"/>
                <a:gd name="T12" fmla="*/ 0 w 57"/>
                <a:gd name="T13" fmla="*/ 1 h 20"/>
                <a:gd name="T14" fmla="*/ 0 w 57"/>
                <a:gd name="T15" fmla="*/ 1 h 20"/>
                <a:gd name="T16" fmla="*/ 0 w 57"/>
                <a:gd name="T17" fmla="*/ 1 h 20"/>
                <a:gd name="T18" fmla="*/ 0 w 57"/>
                <a:gd name="T19" fmla="*/ 0 h 20"/>
                <a:gd name="T20" fmla="*/ 0 w 57"/>
                <a:gd name="T21" fmla="*/ 0 h 20"/>
                <a:gd name="T22" fmla="*/ 0 w 57"/>
                <a:gd name="T23" fmla="*/ 1 h 20"/>
                <a:gd name="T24" fmla="*/ 0 w 57"/>
                <a:gd name="T25" fmla="*/ 1 h 20"/>
                <a:gd name="T26" fmla="*/ 0 w 57"/>
                <a:gd name="T27" fmla="*/ 1 h 20"/>
                <a:gd name="T28" fmla="*/ 0 w 57"/>
                <a:gd name="T29" fmla="*/ 1 h 20"/>
                <a:gd name="T30" fmla="*/ 0 w 57"/>
                <a:gd name="T31" fmla="*/ 1 h 20"/>
                <a:gd name="T32" fmla="*/ 0 w 5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0"/>
                <a:gd name="T53" fmla="*/ 57 w 5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" name="Freeform 258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 w 53"/>
                <a:gd name="T1" fmla="*/ 1 h 12"/>
                <a:gd name="T2" fmla="*/ 1 w 53"/>
                <a:gd name="T3" fmla="*/ 1 h 12"/>
                <a:gd name="T4" fmla="*/ 1 w 53"/>
                <a:gd name="T5" fmla="*/ 1 h 12"/>
                <a:gd name="T6" fmla="*/ 1 w 53"/>
                <a:gd name="T7" fmla="*/ 1 h 12"/>
                <a:gd name="T8" fmla="*/ 1 w 53"/>
                <a:gd name="T9" fmla="*/ 1 h 12"/>
                <a:gd name="T10" fmla="*/ 1 w 53"/>
                <a:gd name="T11" fmla="*/ 1 h 12"/>
                <a:gd name="T12" fmla="*/ 1 w 53"/>
                <a:gd name="T13" fmla="*/ 1 h 12"/>
                <a:gd name="T14" fmla="*/ 1 w 53"/>
                <a:gd name="T15" fmla="*/ 1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1 w 53"/>
                <a:gd name="T23" fmla="*/ 0 h 12"/>
                <a:gd name="T24" fmla="*/ 1 w 53"/>
                <a:gd name="T25" fmla="*/ 1 h 12"/>
                <a:gd name="T26" fmla="*/ 1 w 53"/>
                <a:gd name="T27" fmla="*/ 1 h 12"/>
                <a:gd name="T28" fmla="*/ 1 w 53"/>
                <a:gd name="T29" fmla="*/ 1 h 12"/>
                <a:gd name="T30" fmla="*/ 1 w 53"/>
                <a:gd name="T31" fmla="*/ 1 h 12"/>
                <a:gd name="T32" fmla="*/ 1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"/>
                <a:gd name="T53" fmla="*/ 53 w 5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5" name="Freeform 259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1 h 20"/>
                <a:gd name="T4" fmla="*/ 0 w 63"/>
                <a:gd name="T5" fmla="*/ 1 h 20"/>
                <a:gd name="T6" fmla="*/ 0 w 63"/>
                <a:gd name="T7" fmla="*/ 1 h 20"/>
                <a:gd name="T8" fmla="*/ 0 w 63"/>
                <a:gd name="T9" fmla="*/ 1 h 20"/>
                <a:gd name="T10" fmla="*/ 0 w 63"/>
                <a:gd name="T11" fmla="*/ 1 h 20"/>
                <a:gd name="T12" fmla="*/ 0 w 63"/>
                <a:gd name="T13" fmla="*/ 1 h 20"/>
                <a:gd name="T14" fmla="*/ 0 w 63"/>
                <a:gd name="T15" fmla="*/ 1 h 20"/>
                <a:gd name="T16" fmla="*/ 0 w 63"/>
                <a:gd name="T17" fmla="*/ 1 h 20"/>
                <a:gd name="T18" fmla="*/ 0 w 63"/>
                <a:gd name="T19" fmla="*/ 1 h 20"/>
                <a:gd name="T20" fmla="*/ 0 w 63"/>
                <a:gd name="T21" fmla="*/ 1 h 20"/>
                <a:gd name="T22" fmla="*/ 0 w 63"/>
                <a:gd name="T23" fmla="*/ 1 h 20"/>
                <a:gd name="T24" fmla="*/ 0 w 63"/>
                <a:gd name="T25" fmla="*/ 1 h 20"/>
                <a:gd name="T26" fmla="*/ 0 w 63"/>
                <a:gd name="T27" fmla="*/ 1 h 20"/>
                <a:gd name="T28" fmla="*/ 0 w 63"/>
                <a:gd name="T29" fmla="*/ 1 h 20"/>
                <a:gd name="T30" fmla="*/ 0 w 63"/>
                <a:gd name="T31" fmla="*/ 1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6" name="Freeform 260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1 w 68"/>
                <a:gd name="T7" fmla="*/ 0 h 23"/>
                <a:gd name="T8" fmla="*/ 1 w 68"/>
                <a:gd name="T9" fmla="*/ 0 h 23"/>
                <a:gd name="T10" fmla="*/ 1 w 68"/>
                <a:gd name="T11" fmla="*/ 0 h 23"/>
                <a:gd name="T12" fmla="*/ 1 w 68"/>
                <a:gd name="T13" fmla="*/ 0 h 23"/>
                <a:gd name="T14" fmla="*/ 1 w 68"/>
                <a:gd name="T15" fmla="*/ 0 h 23"/>
                <a:gd name="T16" fmla="*/ 0 w 68"/>
                <a:gd name="T17" fmla="*/ 0 h 23"/>
                <a:gd name="T18" fmla="*/ 1 w 68"/>
                <a:gd name="T19" fmla="*/ 0 h 23"/>
                <a:gd name="T20" fmla="*/ 1 w 68"/>
                <a:gd name="T21" fmla="*/ 0 h 23"/>
                <a:gd name="T22" fmla="*/ 1 w 68"/>
                <a:gd name="T23" fmla="*/ 0 h 23"/>
                <a:gd name="T24" fmla="*/ 1 w 68"/>
                <a:gd name="T25" fmla="*/ 0 h 23"/>
                <a:gd name="T26" fmla="*/ 1 w 68"/>
                <a:gd name="T27" fmla="*/ 0 h 23"/>
                <a:gd name="T28" fmla="*/ 1 w 68"/>
                <a:gd name="T29" fmla="*/ 0 h 23"/>
                <a:gd name="T30" fmla="*/ 1 w 68"/>
                <a:gd name="T31" fmla="*/ 0 h 23"/>
                <a:gd name="T32" fmla="*/ 1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3"/>
                <a:gd name="T53" fmla="*/ 68 w 6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7" name="Freeform 261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 w 73"/>
                <a:gd name="T1" fmla="*/ 0 h 37"/>
                <a:gd name="T2" fmla="*/ 1 w 73"/>
                <a:gd name="T3" fmla="*/ 0 h 37"/>
                <a:gd name="T4" fmla="*/ 1 w 73"/>
                <a:gd name="T5" fmla="*/ 0 h 37"/>
                <a:gd name="T6" fmla="*/ 1 w 73"/>
                <a:gd name="T7" fmla="*/ 0 h 37"/>
                <a:gd name="T8" fmla="*/ 1 w 73"/>
                <a:gd name="T9" fmla="*/ 0 h 37"/>
                <a:gd name="T10" fmla="*/ 1 w 73"/>
                <a:gd name="T11" fmla="*/ 0 h 37"/>
                <a:gd name="T12" fmla="*/ 1 w 73"/>
                <a:gd name="T13" fmla="*/ 0 h 37"/>
                <a:gd name="T14" fmla="*/ 1 w 73"/>
                <a:gd name="T15" fmla="*/ 0 h 37"/>
                <a:gd name="T16" fmla="*/ 0 w 73"/>
                <a:gd name="T17" fmla="*/ 0 h 37"/>
                <a:gd name="T18" fmla="*/ 1 w 73"/>
                <a:gd name="T19" fmla="*/ 0 h 37"/>
                <a:gd name="T20" fmla="*/ 1 w 73"/>
                <a:gd name="T21" fmla="*/ 0 h 37"/>
                <a:gd name="T22" fmla="*/ 1 w 73"/>
                <a:gd name="T23" fmla="*/ 0 h 37"/>
                <a:gd name="T24" fmla="*/ 1 w 73"/>
                <a:gd name="T25" fmla="*/ 0 h 37"/>
                <a:gd name="T26" fmla="*/ 1 w 73"/>
                <a:gd name="T27" fmla="*/ 0 h 37"/>
                <a:gd name="T28" fmla="*/ 1 w 73"/>
                <a:gd name="T29" fmla="*/ 0 h 37"/>
                <a:gd name="T30" fmla="*/ 1 w 73"/>
                <a:gd name="T31" fmla="*/ 0 h 37"/>
                <a:gd name="T32" fmla="*/ 1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7"/>
                <a:gd name="T53" fmla="*/ 73 w 7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8" name="Freeform 262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 w 67"/>
                <a:gd name="T1" fmla="*/ 0 h 45"/>
                <a:gd name="T2" fmla="*/ 1 w 67"/>
                <a:gd name="T3" fmla="*/ 0 h 45"/>
                <a:gd name="T4" fmla="*/ 1 w 67"/>
                <a:gd name="T5" fmla="*/ 0 h 45"/>
                <a:gd name="T6" fmla="*/ 1 w 67"/>
                <a:gd name="T7" fmla="*/ 0 h 45"/>
                <a:gd name="T8" fmla="*/ 1 w 67"/>
                <a:gd name="T9" fmla="*/ 0 h 45"/>
                <a:gd name="T10" fmla="*/ 1 w 67"/>
                <a:gd name="T11" fmla="*/ 0 h 45"/>
                <a:gd name="T12" fmla="*/ 1 w 67"/>
                <a:gd name="T13" fmla="*/ 0 h 45"/>
                <a:gd name="T14" fmla="*/ 1 w 67"/>
                <a:gd name="T15" fmla="*/ 0 h 45"/>
                <a:gd name="T16" fmla="*/ 0 w 67"/>
                <a:gd name="T17" fmla="*/ 0 h 45"/>
                <a:gd name="T18" fmla="*/ 1 w 67"/>
                <a:gd name="T19" fmla="*/ 0 h 45"/>
                <a:gd name="T20" fmla="*/ 1 w 67"/>
                <a:gd name="T21" fmla="*/ 0 h 45"/>
                <a:gd name="T22" fmla="*/ 1 w 67"/>
                <a:gd name="T23" fmla="*/ 0 h 45"/>
                <a:gd name="T24" fmla="*/ 1 w 67"/>
                <a:gd name="T25" fmla="*/ 0 h 45"/>
                <a:gd name="T26" fmla="*/ 1 w 67"/>
                <a:gd name="T27" fmla="*/ 0 h 45"/>
                <a:gd name="T28" fmla="*/ 1 w 67"/>
                <a:gd name="T29" fmla="*/ 0 h 45"/>
                <a:gd name="T30" fmla="*/ 1 w 67"/>
                <a:gd name="T31" fmla="*/ 0 h 45"/>
                <a:gd name="T32" fmla="*/ 1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9" name="Freeform 263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0 w 61"/>
                <a:gd name="T1" fmla="*/ 0 h 38"/>
                <a:gd name="T2" fmla="*/ 0 w 61"/>
                <a:gd name="T3" fmla="*/ 1 h 38"/>
                <a:gd name="T4" fmla="*/ 0 w 61"/>
                <a:gd name="T5" fmla="*/ 1 h 38"/>
                <a:gd name="T6" fmla="*/ 0 w 61"/>
                <a:gd name="T7" fmla="*/ 1 h 38"/>
                <a:gd name="T8" fmla="*/ 0 w 61"/>
                <a:gd name="T9" fmla="*/ 1 h 38"/>
                <a:gd name="T10" fmla="*/ 0 w 61"/>
                <a:gd name="T11" fmla="*/ 1 h 38"/>
                <a:gd name="T12" fmla="*/ 0 w 61"/>
                <a:gd name="T13" fmla="*/ 1 h 38"/>
                <a:gd name="T14" fmla="*/ 0 w 61"/>
                <a:gd name="T15" fmla="*/ 1 h 38"/>
                <a:gd name="T16" fmla="*/ 0 w 61"/>
                <a:gd name="T17" fmla="*/ 1 h 38"/>
                <a:gd name="T18" fmla="*/ 0 w 61"/>
                <a:gd name="T19" fmla="*/ 1 h 38"/>
                <a:gd name="T20" fmla="*/ 0 w 61"/>
                <a:gd name="T21" fmla="*/ 1 h 38"/>
                <a:gd name="T22" fmla="*/ 0 w 61"/>
                <a:gd name="T23" fmla="*/ 1 h 38"/>
                <a:gd name="T24" fmla="*/ 0 w 61"/>
                <a:gd name="T25" fmla="*/ 1 h 38"/>
                <a:gd name="T26" fmla="*/ 0 w 61"/>
                <a:gd name="T27" fmla="*/ 1 h 38"/>
                <a:gd name="T28" fmla="*/ 0 w 61"/>
                <a:gd name="T29" fmla="*/ 1 h 38"/>
                <a:gd name="T30" fmla="*/ 0 w 61"/>
                <a:gd name="T31" fmla="*/ 1 h 38"/>
                <a:gd name="T32" fmla="*/ 0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8"/>
                <a:gd name="T53" fmla="*/ 61 w 6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0" name="Freeform 264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1" name="Freeform 265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 w 70"/>
                <a:gd name="T1" fmla="*/ 0 h 49"/>
                <a:gd name="T2" fmla="*/ 1 w 70"/>
                <a:gd name="T3" fmla="*/ 0 h 49"/>
                <a:gd name="T4" fmla="*/ 1 w 70"/>
                <a:gd name="T5" fmla="*/ 0 h 49"/>
                <a:gd name="T6" fmla="*/ 1 w 70"/>
                <a:gd name="T7" fmla="*/ 0 h 49"/>
                <a:gd name="T8" fmla="*/ 1 w 70"/>
                <a:gd name="T9" fmla="*/ 0 h 49"/>
                <a:gd name="T10" fmla="*/ 1 w 70"/>
                <a:gd name="T11" fmla="*/ 0 h 49"/>
                <a:gd name="T12" fmla="*/ 1 w 70"/>
                <a:gd name="T13" fmla="*/ 0 h 49"/>
                <a:gd name="T14" fmla="*/ 1 w 70"/>
                <a:gd name="T15" fmla="*/ 0 h 49"/>
                <a:gd name="T16" fmla="*/ 0 w 70"/>
                <a:gd name="T17" fmla="*/ 0 h 49"/>
                <a:gd name="T18" fmla="*/ 1 w 70"/>
                <a:gd name="T19" fmla="*/ 0 h 49"/>
                <a:gd name="T20" fmla="*/ 1 w 70"/>
                <a:gd name="T21" fmla="*/ 0 h 49"/>
                <a:gd name="T22" fmla="*/ 1 w 70"/>
                <a:gd name="T23" fmla="*/ 0 h 49"/>
                <a:gd name="T24" fmla="*/ 1 w 70"/>
                <a:gd name="T25" fmla="*/ 0 h 49"/>
                <a:gd name="T26" fmla="*/ 1 w 70"/>
                <a:gd name="T27" fmla="*/ 0 h 49"/>
                <a:gd name="T28" fmla="*/ 1 w 70"/>
                <a:gd name="T29" fmla="*/ 0 h 49"/>
                <a:gd name="T30" fmla="*/ 1 w 70"/>
                <a:gd name="T31" fmla="*/ 0 h 49"/>
                <a:gd name="T32" fmla="*/ 1 w 7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49"/>
                <a:gd name="T53" fmla="*/ 70 w 7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2" name="Freeform 266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0 w 69"/>
                <a:gd name="T1" fmla="*/ 0 h 43"/>
                <a:gd name="T2" fmla="*/ 0 w 69"/>
                <a:gd name="T3" fmla="*/ 0 h 43"/>
                <a:gd name="T4" fmla="*/ 0 w 69"/>
                <a:gd name="T5" fmla="*/ 0 h 43"/>
                <a:gd name="T6" fmla="*/ 0 w 69"/>
                <a:gd name="T7" fmla="*/ 0 h 43"/>
                <a:gd name="T8" fmla="*/ 0 w 69"/>
                <a:gd name="T9" fmla="*/ 0 h 43"/>
                <a:gd name="T10" fmla="*/ 0 w 69"/>
                <a:gd name="T11" fmla="*/ 0 h 43"/>
                <a:gd name="T12" fmla="*/ 0 w 69"/>
                <a:gd name="T13" fmla="*/ 0 h 43"/>
                <a:gd name="T14" fmla="*/ 0 w 69"/>
                <a:gd name="T15" fmla="*/ 0 h 43"/>
                <a:gd name="T16" fmla="*/ 0 w 69"/>
                <a:gd name="T17" fmla="*/ 0 h 43"/>
                <a:gd name="T18" fmla="*/ 0 w 69"/>
                <a:gd name="T19" fmla="*/ 0 h 43"/>
                <a:gd name="T20" fmla="*/ 0 w 69"/>
                <a:gd name="T21" fmla="*/ 0 h 43"/>
                <a:gd name="T22" fmla="*/ 0 w 69"/>
                <a:gd name="T23" fmla="*/ 0 h 43"/>
                <a:gd name="T24" fmla="*/ 0 w 69"/>
                <a:gd name="T25" fmla="*/ 0 h 43"/>
                <a:gd name="T26" fmla="*/ 0 w 69"/>
                <a:gd name="T27" fmla="*/ 0 h 43"/>
                <a:gd name="T28" fmla="*/ 0 w 69"/>
                <a:gd name="T29" fmla="*/ 0 h 43"/>
                <a:gd name="T30" fmla="*/ 0 w 69"/>
                <a:gd name="T31" fmla="*/ 0 h 43"/>
                <a:gd name="T32" fmla="*/ 0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3"/>
                <a:gd name="T53" fmla="*/ 69 w 6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3" name="Freeform 267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0 w 673"/>
                <a:gd name="T1" fmla="*/ 1 h 664"/>
                <a:gd name="T2" fmla="*/ 0 w 673"/>
                <a:gd name="T3" fmla="*/ 1 h 664"/>
                <a:gd name="T4" fmla="*/ 0 w 673"/>
                <a:gd name="T5" fmla="*/ 1 h 664"/>
                <a:gd name="T6" fmla="*/ 0 w 673"/>
                <a:gd name="T7" fmla="*/ 1 h 664"/>
                <a:gd name="T8" fmla="*/ 0 w 673"/>
                <a:gd name="T9" fmla="*/ 1 h 664"/>
                <a:gd name="T10" fmla="*/ 0 w 673"/>
                <a:gd name="T11" fmla="*/ 1 h 664"/>
                <a:gd name="T12" fmla="*/ 0 w 673"/>
                <a:gd name="T13" fmla="*/ 1 h 664"/>
                <a:gd name="T14" fmla="*/ 0 w 673"/>
                <a:gd name="T15" fmla="*/ 1 h 664"/>
                <a:gd name="T16" fmla="*/ 0 w 673"/>
                <a:gd name="T17" fmla="*/ 1 h 664"/>
                <a:gd name="T18" fmla="*/ 0 w 673"/>
                <a:gd name="T19" fmla="*/ 1 h 664"/>
                <a:gd name="T20" fmla="*/ 0 w 673"/>
                <a:gd name="T21" fmla="*/ 1 h 664"/>
                <a:gd name="T22" fmla="*/ 0 w 673"/>
                <a:gd name="T23" fmla="*/ 1 h 664"/>
                <a:gd name="T24" fmla="*/ 0 w 673"/>
                <a:gd name="T25" fmla="*/ 1 h 664"/>
                <a:gd name="T26" fmla="*/ 0 w 673"/>
                <a:gd name="T27" fmla="*/ 1 h 664"/>
                <a:gd name="T28" fmla="*/ 0 w 673"/>
                <a:gd name="T29" fmla="*/ 1 h 664"/>
                <a:gd name="T30" fmla="*/ 0 w 673"/>
                <a:gd name="T31" fmla="*/ 1 h 664"/>
                <a:gd name="T32" fmla="*/ 0 w 673"/>
                <a:gd name="T33" fmla="*/ 1 h 664"/>
                <a:gd name="T34" fmla="*/ 0 w 673"/>
                <a:gd name="T35" fmla="*/ 1 h 664"/>
                <a:gd name="T36" fmla="*/ 0 w 673"/>
                <a:gd name="T37" fmla="*/ 1 h 664"/>
                <a:gd name="T38" fmla="*/ 0 w 673"/>
                <a:gd name="T39" fmla="*/ 1 h 664"/>
                <a:gd name="T40" fmla="*/ 0 w 673"/>
                <a:gd name="T41" fmla="*/ 1 h 664"/>
                <a:gd name="T42" fmla="*/ 0 w 673"/>
                <a:gd name="T43" fmla="*/ 1 h 664"/>
                <a:gd name="T44" fmla="*/ 0 w 673"/>
                <a:gd name="T45" fmla="*/ 1 h 664"/>
                <a:gd name="T46" fmla="*/ 0 w 673"/>
                <a:gd name="T47" fmla="*/ 1 h 664"/>
                <a:gd name="T48" fmla="*/ 0 w 673"/>
                <a:gd name="T49" fmla="*/ 1 h 664"/>
                <a:gd name="T50" fmla="*/ 0 w 673"/>
                <a:gd name="T51" fmla="*/ 1 h 664"/>
                <a:gd name="T52" fmla="*/ 0 w 673"/>
                <a:gd name="T53" fmla="*/ 1 h 664"/>
                <a:gd name="T54" fmla="*/ 0 w 673"/>
                <a:gd name="T55" fmla="*/ 1 h 664"/>
                <a:gd name="T56" fmla="*/ 0 w 673"/>
                <a:gd name="T57" fmla="*/ 1 h 664"/>
                <a:gd name="T58" fmla="*/ 0 w 673"/>
                <a:gd name="T59" fmla="*/ 1 h 664"/>
                <a:gd name="T60" fmla="*/ 0 w 673"/>
                <a:gd name="T61" fmla="*/ 1 h 664"/>
                <a:gd name="T62" fmla="*/ 0 w 673"/>
                <a:gd name="T63" fmla="*/ 1 h 664"/>
                <a:gd name="T64" fmla="*/ 0 w 673"/>
                <a:gd name="T65" fmla="*/ 1 h 664"/>
                <a:gd name="T66" fmla="*/ 0 w 673"/>
                <a:gd name="T67" fmla="*/ 1 h 664"/>
                <a:gd name="T68" fmla="*/ 0 w 673"/>
                <a:gd name="T69" fmla="*/ 1 h 664"/>
                <a:gd name="T70" fmla="*/ 0 w 673"/>
                <a:gd name="T71" fmla="*/ 1 h 664"/>
                <a:gd name="T72" fmla="*/ 0 w 673"/>
                <a:gd name="T73" fmla="*/ 1 h 664"/>
                <a:gd name="T74" fmla="*/ 0 w 673"/>
                <a:gd name="T75" fmla="*/ 1 h 664"/>
                <a:gd name="T76" fmla="*/ 0 w 673"/>
                <a:gd name="T77" fmla="*/ 1 h 664"/>
                <a:gd name="T78" fmla="*/ 0 w 673"/>
                <a:gd name="T79" fmla="*/ 1 h 664"/>
                <a:gd name="T80" fmla="*/ 0 w 673"/>
                <a:gd name="T81" fmla="*/ 1 h 664"/>
                <a:gd name="T82" fmla="*/ 0 w 673"/>
                <a:gd name="T83" fmla="*/ 1 h 664"/>
                <a:gd name="T84" fmla="*/ 0 w 673"/>
                <a:gd name="T85" fmla="*/ 1 h 664"/>
                <a:gd name="T86" fmla="*/ 0 w 673"/>
                <a:gd name="T87" fmla="*/ 1 h 664"/>
                <a:gd name="T88" fmla="*/ 0 w 673"/>
                <a:gd name="T89" fmla="*/ 1 h 664"/>
                <a:gd name="T90" fmla="*/ 0 w 673"/>
                <a:gd name="T91" fmla="*/ 1 h 664"/>
                <a:gd name="T92" fmla="*/ 0 w 673"/>
                <a:gd name="T93" fmla="*/ 1 h 664"/>
                <a:gd name="T94" fmla="*/ 0 w 673"/>
                <a:gd name="T95" fmla="*/ 1 h 664"/>
                <a:gd name="T96" fmla="*/ 0 w 673"/>
                <a:gd name="T97" fmla="*/ 1 h 664"/>
                <a:gd name="T98" fmla="*/ 0 w 673"/>
                <a:gd name="T99" fmla="*/ 1 h 664"/>
                <a:gd name="T100" fmla="*/ 0 w 673"/>
                <a:gd name="T101" fmla="*/ 1 h 664"/>
                <a:gd name="T102" fmla="*/ 0 w 673"/>
                <a:gd name="T103" fmla="*/ 1 h 664"/>
                <a:gd name="T104" fmla="*/ 0 w 673"/>
                <a:gd name="T105" fmla="*/ 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3"/>
                <a:gd name="T160" fmla="*/ 0 h 664"/>
                <a:gd name="T161" fmla="*/ 673 w 673"/>
                <a:gd name="T162" fmla="*/ 664 h 6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" name="Freeform 268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0 w 205"/>
                <a:gd name="T1" fmla="*/ 1 h 289"/>
                <a:gd name="T2" fmla="*/ 0 w 205"/>
                <a:gd name="T3" fmla="*/ 1 h 289"/>
                <a:gd name="T4" fmla="*/ 0 w 205"/>
                <a:gd name="T5" fmla="*/ 1 h 289"/>
                <a:gd name="T6" fmla="*/ 0 w 205"/>
                <a:gd name="T7" fmla="*/ 1 h 289"/>
                <a:gd name="T8" fmla="*/ 0 w 205"/>
                <a:gd name="T9" fmla="*/ 1 h 289"/>
                <a:gd name="T10" fmla="*/ 0 w 205"/>
                <a:gd name="T11" fmla="*/ 1 h 289"/>
                <a:gd name="T12" fmla="*/ 0 w 205"/>
                <a:gd name="T13" fmla="*/ 1 h 289"/>
                <a:gd name="T14" fmla="*/ 0 w 205"/>
                <a:gd name="T15" fmla="*/ 1 h 289"/>
                <a:gd name="T16" fmla="*/ 0 w 205"/>
                <a:gd name="T17" fmla="*/ 1 h 289"/>
                <a:gd name="T18" fmla="*/ 0 w 205"/>
                <a:gd name="T19" fmla="*/ 1 h 289"/>
                <a:gd name="T20" fmla="*/ 0 w 205"/>
                <a:gd name="T21" fmla="*/ 1 h 289"/>
                <a:gd name="T22" fmla="*/ 0 w 205"/>
                <a:gd name="T23" fmla="*/ 1 h 289"/>
                <a:gd name="T24" fmla="*/ 0 w 205"/>
                <a:gd name="T25" fmla="*/ 1 h 289"/>
                <a:gd name="T26" fmla="*/ 0 w 205"/>
                <a:gd name="T27" fmla="*/ 1 h 289"/>
                <a:gd name="T28" fmla="*/ 0 w 205"/>
                <a:gd name="T29" fmla="*/ 1 h 289"/>
                <a:gd name="T30" fmla="*/ 0 w 205"/>
                <a:gd name="T31" fmla="*/ 1 h 289"/>
                <a:gd name="T32" fmla="*/ 0 w 205"/>
                <a:gd name="T33" fmla="*/ 1 h 289"/>
                <a:gd name="T34" fmla="*/ 0 w 205"/>
                <a:gd name="T35" fmla="*/ 1 h 289"/>
                <a:gd name="T36" fmla="*/ 0 w 205"/>
                <a:gd name="T37" fmla="*/ 1 h 289"/>
                <a:gd name="T38" fmla="*/ 0 w 205"/>
                <a:gd name="T39" fmla="*/ 1 h 289"/>
                <a:gd name="T40" fmla="*/ 0 w 205"/>
                <a:gd name="T41" fmla="*/ 1 h 289"/>
                <a:gd name="T42" fmla="*/ 0 w 205"/>
                <a:gd name="T43" fmla="*/ 1 h 289"/>
                <a:gd name="T44" fmla="*/ 0 w 205"/>
                <a:gd name="T45" fmla="*/ 1 h 289"/>
                <a:gd name="T46" fmla="*/ 0 w 205"/>
                <a:gd name="T47" fmla="*/ 1 h 289"/>
                <a:gd name="T48" fmla="*/ 0 w 205"/>
                <a:gd name="T49" fmla="*/ 1 h 289"/>
                <a:gd name="T50" fmla="*/ 0 w 205"/>
                <a:gd name="T51" fmla="*/ 1 h 289"/>
                <a:gd name="T52" fmla="*/ 0 w 205"/>
                <a:gd name="T53" fmla="*/ 1 h 289"/>
                <a:gd name="T54" fmla="*/ 0 w 205"/>
                <a:gd name="T55" fmla="*/ 1 h 289"/>
                <a:gd name="T56" fmla="*/ 0 w 205"/>
                <a:gd name="T57" fmla="*/ 1 h 289"/>
                <a:gd name="T58" fmla="*/ 0 w 205"/>
                <a:gd name="T59" fmla="*/ 1 h 289"/>
                <a:gd name="T60" fmla="*/ 0 w 205"/>
                <a:gd name="T61" fmla="*/ 1 h 289"/>
                <a:gd name="T62" fmla="*/ 0 w 205"/>
                <a:gd name="T63" fmla="*/ 1 h 289"/>
                <a:gd name="T64" fmla="*/ 0 w 205"/>
                <a:gd name="T65" fmla="*/ 1 h 289"/>
                <a:gd name="T66" fmla="*/ 0 w 205"/>
                <a:gd name="T67" fmla="*/ 1 h 289"/>
                <a:gd name="T68" fmla="*/ 0 w 205"/>
                <a:gd name="T69" fmla="*/ 1 h 289"/>
                <a:gd name="T70" fmla="*/ 0 w 205"/>
                <a:gd name="T71" fmla="*/ 1 h 289"/>
                <a:gd name="T72" fmla="*/ 0 w 205"/>
                <a:gd name="T73" fmla="*/ 0 h 289"/>
                <a:gd name="T74" fmla="*/ 0 w 205"/>
                <a:gd name="T75" fmla="*/ 1 h 289"/>
                <a:gd name="T76" fmla="*/ 0 w 205"/>
                <a:gd name="T77" fmla="*/ 1 h 289"/>
                <a:gd name="T78" fmla="*/ 0 w 205"/>
                <a:gd name="T79" fmla="*/ 1 h 289"/>
                <a:gd name="T80" fmla="*/ 0 w 205"/>
                <a:gd name="T81" fmla="*/ 1 h 289"/>
                <a:gd name="T82" fmla="*/ 0 w 205"/>
                <a:gd name="T83" fmla="*/ 1 h 289"/>
                <a:gd name="T84" fmla="*/ 0 w 205"/>
                <a:gd name="T85" fmla="*/ 1 h 289"/>
                <a:gd name="T86" fmla="*/ 0 w 205"/>
                <a:gd name="T87" fmla="*/ 1 h 289"/>
                <a:gd name="T88" fmla="*/ 0 w 205"/>
                <a:gd name="T89" fmla="*/ 1 h 289"/>
                <a:gd name="T90" fmla="*/ 0 w 205"/>
                <a:gd name="T91" fmla="*/ 1 h 289"/>
                <a:gd name="T92" fmla="*/ 0 w 205"/>
                <a:gd name="T93" fmla="*/ 1 h 289"/>
                <a:gd name="T94" fmla="*/ 0 w 205"/>
                <a:gd name="T95" fmla="*/ 1 h 289"/>
                <a:gd name="T96" fmla="*/ 0 w 205"/>
                <a:gd name="T97" fmla="*/ 1 h 289"/>
                <a:gd name="T98" fmla="*/ 0 w 205"/>
                <a:gd name="T99" fmla="*/ 1 h 289"/>
                <a:gd name="T100" fmla="*/ 0 w 205"/>
                <a:gd name="T101" fmla="*/ 1 h 289"/>
                <a:gd name="T102" fmla="*/ 0 w 205"/>
                <a:gd name="T103" fmla="*/ 1 h 289"/>
                <a:gd name="T104" fmla="*/ 0 w 205"/>
                <a:gd name="T105" fmla="*/ 1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289"/>
                <a:gd name="T161" fmla="*/ 205 w 205"/>
                <a:gd name="T162" fmla="*/ 289 h 2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" name="Freeform 269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1 w 230"/>
                <a:gd name="T1" fmla="*/ 0 h 269"/>
                <a:gd name="T2" fmla="*/ 1 w 230"/>
                <a:gd name="T3" fmla="*/ 0 h 269"/>
                <a:gd name="T4" fmla="*/ 1 w 230"/>
                <a:gd name="T5" fmla="*/ 0 h 269"/>
                <a:gd name="T6" fmla="*/ 1 w 230"/>
                <a:gd name="T7" fmla="*/ 0 h 269"/>
                <a:gd name="T8" fmla="*/ 1 w 230"/>
                <a:gd name="T9" fmla="*/ 0 h 269"/>
                <a:gd name="T10" fmla="*/ 1 w 230"/>
                <a:gd name="T11" fmla="*/ 0 h 269"/>
                <a:gd name="T12" fmla="*/ 1 w 230"/>
                <a:gd name="T13" fmla="*/ 0 h 269"/>
                <a:gd name="T14" fmla="*/ 1 w 230"/>
                <a:gd name="T15" fmla="*/ 0 h 269"/>
                <a:gd name="T16" fmla="*/ 1 w 230"/>
                <a:gd name="T17" fmla="*/ 0 h 269"/>
                <a:gd name="T18" fmla="*/ 1 w 230"/>
                <a:gd name="T19" fmla="*/ 0 h 269"/>
                <a:gd name="T20" fmla="*/ 1 w 230"/>
                <a:gd name="T21" fmla="*/ 0 h 269"/>
                <a:gd name="T22" fmla="*/ 1 w 230"/>
                <a:gd name="T23" fmla="*/ 0 h 269"/>
                <a:gd name="T24" fmla="*/ 1 w 230"/>
                <a:gd name="T25" fmla="*/ 0 h 269"/>
                <a:gd name="T26" fmla="*/ 1 w 230"/>
                <a:gd name="T27" fmla="*/ 0 h 269"/>
                <a:gd name="T28" fmla="*/ 1 w 230"/>
                <a:gd name="T29" fmla="*/ 0 h 269"/>
                <a:gd name="T30" fmla="*/ 1 w 230"/>
                <a:gd name="T31" fmla="*/ 0 h 269"/>
                <a:gd name="T32" fmla="*/ 1 w 230"/>
                <a:gd name="T33" fmla="*/ 0 h 269"/>
                <a:gd name="T34" fmla="*/ 1 w 230"/>
                <a:gd name="T35" fmla="*/ 0 h 269"/>
                <a:gd name="T36" fmla="*/ 1 w 230"/>
                <a:gd name="T37" fmla="*/ 0 h 269"/>
                <a:gd name="T38" fmla="*/ 1 w 230"/>
                <a:gd name="T39" fmla="*/ 0 h 269"/>
                <a:gd name="T40" fmla="*/ 1 w 230"/>
                <a:gd name="T41" fmla="*/ 0 h 269"/>
                <a:gd name="T42" fmla="*/ 1 w 230"/>
                <a:gd name="T43" fmla="*/ 0 h 269"/>
                <a:gd name="T44" fmla="*/ 1 w 230"/>
                <a:gd name="T45" fmla="*/ 0 h 269"/>
                <a:gd name="T46" fmla="*/ 1 w 230"/>
                <a:gd name="T47" fmla="*/ 0 h 269"/>
                <a:gd name="T48" fmla="*/ 1 w 230"/>
                <a:gd name="T49" fmla="*/ 0 h 269"/>
                <a:gd name="T50" fmla="*/ 1 w 230"/>
                <a:gd name="T51" fmla="*/ 0 h 269"/>
                <a:gd name="T52" fmla="*/ 1 w 230"/>
                <a:gd name="T53" fmla="*/ 0 h 269"/>
                <a:gd name="T54" fmla="*/ 1 w 230"/>
                <a:gd name="T55" fmla="*/ 0 h 269"/>
                <a:gd name="T56" fmla="*/ 1 w 230"/>
                <a:gd name="T57" fmla="*/ 0 h 269"/>
                <a:gd name="T58" fmla="*/ 1 w 230"/>
                <a:gd name="T59" fmla="*/ 0 h 269"/>
                <a:gd name="T60" fmla="*/ 1 w 230"/>
                <a:gd name="T61" fmla="*/ 0 h 269"/>
                <a:gd name="T62" fmla="*/ 1 w 230"/>
                <a:gd name="T63" fmla="*/ 0 h 269"/>
                <a:gd name="T64" fmla="*/ 1 w 230"/>
                <a:gd name="T65" fmla="*/ 0 h 269"/>
                <a:gd name="T66" fmla="*/ 1 w 230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269"/>
                <a:gd name="T104" fmla="*/ 230 w 230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" name="Freeform 270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 w 142"/>
                <a:gd name="T1" fmla="*/ 1 h 202"/>
                <a:gd name="T2" fmla="*/ 1 w 142"/>
                <a:gd name="T3" fmla="*/ 1 h 202"/>
                <a:gd name="T4" fmla="*/ 1 w 142"/>
                <a:gd name="T5" fmla="*/ 1 h 202"/>
                <a:gd name="T6" fmla="*/ 1 w 142"/>
                <a:gd name="T7" fmla="*/ 1 h 202"/>
                <a:gd name="T8" fmla="*/ 1 w 142"/>
                <a:gd name="T9" fmla="*/ 1 h 202"/>
                <a:gd name="T10" fmla="*/ 1 w 142"/>
                <a:gd name="T11" fmla="*/ 1 h 202"/>
                <a:gd name="T12" fmla="*/ 1 w 142"/>
                <a:gd name="T13" fmla="*/ 1 h 202"/>
                <a:gd name="T14" fmla="*/ 1 w 142"/>
                <a:gd name="T15" fmla="*/ 1 h 202"/>
                <a:gd name="T16" fmla="*/ 1 w 142"/>
                <a:gd name="T17" fmla="*/ 1 h 202"/>
                <a:gd name="T18" fmla="*/ 1 w 142"/>
                <a:gd name="T19" fmla="*/ 1 h 202"/>
                <a:gd name="T20" fmla="*/ 1 w 142"/>
                <a:gd name="T21" fmla="*/ 1 h 202"/>
                <a:gd name="T22" fmla="*/ 1 w 142"/>
                <a:gd name="T23" fmla="*/ 1 h 202"/>
                <a:gd name="T24" fmla="*/ 1 w 142"/>
                <a:gd name="T25" fmla="*/ 1 h 202"/>
                <a:gd name="T26" fmla="*/ 1 w 142"/>
                <a:gd name="T27" fmla="*/ 1 h 202"/>
                <a:gd name="T28" fmla="*/ 1 w 142"/>
                <a:gd name="T29" fmla="*/ 1 h 202"/>
                <a:gd name="T30" fmla="*/ 1 w 142"/>
                <a:gd name="T31" fmla="*/ 1 h 202"/>
                <a:gd name="T32" fmla="*/ 1 w 142"/>
                <a:gd name="T33" fmla="*/ 1 h 202"/>
                <a:gd name="T34" fmla="*/ 1 w 142"/>
                <a:gd name="T35" fmla="*/ 1 h 202"/>
                <a:gd name="T36" fmla="*/ 1 w 142"/>
                <a:gd name="T37" fmla="*/ 1 h 202"/>
                <a:gd name="T38" fmla="*/ 1 w 142"/>
                <a:gd name="T39" fmla="*/ 1 h 202"/>
                <a:gd name="T40" fmla="*/ 1 w 142"/>
                <a:gd name="T41" fmla="*/ 1 h 202"/>
                <a:gd name="T42" fmla="*/ 1 w 142"/>
                <a:gd name="T43" fmla="*/ 1 h 202"/>
                <a:gd name="T44" fmla="*/ 1 w 142"/>
                <a:gd name="T45" fmla="*/ 1 h 202"/>
                <a:gd name="T46" fmla="*/ 1 w 142"/>
                <a:gd name="T47" fmla="*/ 1 h 202"/>
                <a:gd name="T48" fmla="*/ 1 w 142"/>
                <a:gd name="T49" fmla="*/ 1 h 202"/>
                <a:gd name="T50" fmla="*/ 1 w 142"/>
                <a:gd name="T51" fmla="*/ 1 h 202"/>
                <a:gd name="T52" fmla="*/ 1 w 142"/>
                <a:gd name="T53" fmla="*/ 1 h 202"/>
                <a:gd name="T54" fmla="*/ 1 w 142"/>
                <a:gd name="T55" fmla="*/ 1 h 202"/>
                <a:gd name="T56" fmla="*/ 1 w 142"/>
                <a:gd name="T57" fmla="*/ 1 h 202"/>
                <a:gd name="T58" fmla="*/ 1 w 142"/>
                <a:gd name="T59" fmla="*/ 1 h 202"/>
                <a:gd name="T60" fmla="*/ 1 w 142"/>
                <a:gd name="T61" fmla="*/ 1 h 202"/>
                <a:gd name="T62" fmla="*/ 1 w 142"/>
                <a:gd name="T63" fmla="*/ 1 h 202"/>
                <a:gd name="T64" fmla="*/ 1 w 142"/>
                <a:gd name="T65" fmla="*/ 1 h 202"/>
                <a:gd name="T66" fmla="*/ 1 w 142"/>
                <a:gd name="T67" fmla="*/ 1 h 202"/>
                <a:gd name="T68" fmla="*/ 1 w 142"/>
                <a:gd name="T69" fmla="*/ 1 h 202"/>
                <a:gd name="T70" fmla="*/ 1 w 142"/>
                <a:gd name="T71" fmla="*/ 1 h 202"/>
                <a:gd name="T72" fmla="*/ 1 w 142"/>
                <a:gd name="T73" fmla="*/ 1 h 202"/>
                <a:gd name="T74" fmla="*/ 1 w 142"/>
                <a:gd name="T75" fmla="*/ 1 h 202"/>
                <a:gd name="T76" fmla="*/ 1 w 142"/>
                <a:gd name="T77" fmla="*/ 1 h 202"/>
                <a:gd name="T78" fmla="*/ 1 w 142"/>
                <a:gd name="T79" fmla="*/ 1 h 202"/>
                <a:gd name="T80" fmla="*/ 1 w 142"/>
                <a:gd name="T81" fmla="*/ 1 h 202"/>
                <a:gd name="T82" fmla="*/ 1 w 142"/>
                <a:gd name="T83" fmla="*/ 1 h 202"/>
                <a:gd name="T84" fmla="*/ 1 w 142"/>
                <a:gd name="T85" fmla="*/ 1 h 202"/>
                <a:gd name="T86" fmla="*/ 1 w 142"/>
                <a:gd name="T87" fmla="*/ 1 h 202"/>
                <a:gd name="T88" fmla="*/ 1 w 142"/>
                <a:gd name="T89" fmla="*/ 1 h 202"/>
                <a:gd name="T90" fmla="*/ 1 w 142"/>
                <a:gd name="T91" fmla="*/ 1 h 202"/>
                <a:gd name="T92" fmla="*/ 1 w 142"/>
                <a:gd name="T93" fmla="*/ 1 h 202"/>
                <a:gd name="T94" fmla="*/ 1 w 142"/>
                <a:gd name="T95" fmla="*/ 1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"/>
                <a:gd name="T145" fmla="*/ 0 h 202"/>
                <a:gd name="T146" fmla="*/ 142 w 142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Freeform 271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 w 140"/>
                <a:gd name="T1" fmla="*/ 1 h 182"/>
                <a:gd name="T2" fmla="*/ 1 w 140"/>
                <a:gd name="T3" fmla="*/ 1 h 182"/>
                <a:gd name="T4" fmla="*/ 1 w 140"/>
                <a:gd name="T5" fmla="*/ 1 h 182"/>
                <a:gd name="T6" fmla="*/ 1 w 140"/>
                <a:gd name="T7" fmla="*/ 1 h 182"/>
                <a:gd name="T8" fmla="*/ 1 w 140"/>
                <a:gd name="T9" fmla="*/ 1 h 182"/>
                <a:gd name="T10" fmla="*/ 1 w 140"/>
                <a:gd name="T11" fmla="*/ 1 h 182"/>
                <a:gd name="T12" fmla="*/ 1 w 140"/>
                <a:gd name="T13" fmla="*/ 1 h 182"/>
                <a:gd name="T14" fmla="*/ 1 w 140"/>
                <a:gd name="T15" fmla="*/ 1 h 182"/>
                <a:gd name="T16" fmla="*/ 1 w 140"/>
                <a:gd name="T17" fmla="*/ 1 h 182"/>
                <a:gd name="T18" fmla="*/ 1 w 140"/>
                <a:gd name="T19" fmla="*/ 1 h 182"/>
                <a:gd name="T20" fmla="*/ 1 w 140"/>
                <a:gd name="T21" fmla="*/ 1 h 182"/>
                <a:gd name="T22" fmla="*/ 1 w 140"/>
                <a:gd name="T23" fmla="*/ 1 h 182"/>
                <a:gd name="T24" fmla="*/ 1 w 140"/>
                <a:gd name="T25" fmla="*/ 1 h 182"/>
                <a:gd name="T26" fmla="*/ 1 w 140"/>
                <a:gd name="T27" fmla="*/ 1 h 182"/>
                <a:gd name="T28" fmla="*/ 1 w 140"/>
                <a:gd name="T29" fmla="*/ 1 h 182"/>
                <a:gd name="T30" fmla="*/ 1 w 140"/>
                <a:gd name="T31" fmla="*/ 1 h 182"/>
                <a:gd name="T32" fmla="*/ 1 w 140"/>
                <a:gd name="T33" fmla="*/ 1 h 182"/>
                <a:gd name="T34" fmla="*/ 1 w 140"/>
                <a:gd name="T35" fmla="*/ 1 h 182"/>
                <a:gd name="T36" fmla="*/ 1 w 140"/>
                <a:gd name="T37" fmla="*/ 1 h 182"/>
                <a:gd name="T38" fmla="*/ 1 w 140"/>
                <a:gd name="T39" fmla="*/ 1 h 182"/>
                <a:gd name="T40" fmla="*/ 1 w 140"/>
                <a:gd name="T41" fmla="*/ 1 h 182"/>
                <a:gd name="T42" fmla="*/ 1 w 140"/>
                <a:gd name="T43" fmla="*/ 1 h 182"/>
                <a:gd name="T44" fmla="*/ 1 w 140"/>
                <a:gd name="T45" fmla="*/ 1 h 182"/>
                <a:gd name="T46" fmla="*/ 1 w 140"/>
                <a:gd name="T47" fmla="*/ 1 h 182"/>
                <a:gd name="T48" fmla="*/ 1 w 140"/>
                <a:gd name="T49" fmla="*/ 1 h 182"/>
                <a:gd name="T50" fmla="*/ 1 w 140"/>
                <a:gd name="T51" fmla="*/ 1 h 182"/>
                <a:gd name="T52" fmla="*/ 1 w 140"/>
                <a:gd name="T53" fmla="*/ 1 h 182"/>
                <a:gd name="T54" fmla="*/ 1 w 140"/>
                <a:gd name="T55" fmla="*/ 1 h 182"/>
                <a:gd name="T56" fmla="*/ 1 w 140"/>
                <a:gd name="T57" fmla="*/ 1 h 182"/>
                <a:gd name="T58" fmla="*/ 1 w 140"/>
                <a:gd name="T59" fmla="*/ 1 h 182"/>
                <a:gd name="T60" fmla="*/ 1 w 140"/>
                <a:gd name="T61" fmla="*/ 1 h 182"/>
                <a:gd name="T62" fmla="*/ 1 w 140"/>
                <a:gd name="T63" fmla="*/ 1 h 182"/>
                <a:gd name="T64" fmla="*/ 1 w 140"/>
                <a:gd name="T65" fmla="*/ 1 h 182"/>
                <a:gd name="T66" fmla="*/ 1 w 140"/>
                <a:gd name="T67" fmla="*/ 1 h 182"/>
                <a:gd name="T68" fmla="*/ 1 w 140"/>
                <a:gd name="T69" fmla="*/ 1 h 182"/>
                <a:gd name="T70" fmla="*/ 1 w 140"/>
                <a:gd name="T71" fmla="*/ 1 h 182"/>
                <a:gd name="T72" fmla="*/ 1 w 140"/>
                <a:gd name="T73" fmla="*/ 1 h 182"/>
                <a:gd name="T74" fmla="*/ 1 w 140"/>
                <a:gd name="T75" fmla="*/ 1 h 182"/>
                <a:gd name="T76" fmla="*/ 1 w 140"/>
                <a:gd name="T77" fmla="*/ 1 h 182"/>
                <a:gd name="T78" fmla="*/ 1 w 140"/>
                <a:gd name="T79" fmla="*/ 1 h 182"/>
                <a:gd name="T80" fmla="*/ 1 w 140"/>
                <a:gd name="T81" fmla="*/ 1 h 182"/>
                <a:gd name="T82" fmla="*/ 1 w 140"/>
                <a:gd name="T83" fmla="*/ 1 h 182"/>
                <a:gd name="T84" fmla="*/ 1 w 140"/>
                <a:gd name="T85" fmla="*/ 1 h 182"/>
                <a:gd name="T86" fmla="*/ 1 w 140"/>
                <a:gd name="T87" fmla="*/ 1 h 182"/>
                <a:gd name="T88" fmla="*/ 1 w 140"/>
                <a:gd name="T89" fmla="*/ 1 h 182"/>
                <a:gd name="T90" fmla="*/ 1 w 140"/>
                <a:gd name="T91" fmla="*/ 1 h 182"/>
                <a:gd name="T92" fmla="*/ 1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272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 w 200"/>
                <a:gd name="T1" fmla="*/ 1 h 154"/>
                <a:gd name="T2" fmla="*/ 1 w 200"/>
                <a:gd name="T3" fmla="*/ 1 h 154"/>
                <a:gd name="T4" fmla="*/ 1 w 200"/>
                <a:gd name="T5" fmla="*/ 1 h 154"/>
                <a:gd name="T6" fmla="*/ 1 w 200"/>
                <a:gd name="T7" fmla="*/ 1 h 154"/>
                <a:gd name="T8" fmla="*/ 1 w 200"/>
                <a:gd name="T9" fmla="*/ 1 h 154"/>
                <a:gd name="T10" fmla="*/ 1 w 200"/>
                <a:gd name="T11" fmla="*/ 1 h 154"/>
                <a:gd name="T12" fmla="*/ 1 w 200"/>
                <a:gd name="T13" fmla="*/ 1 h 154"/>
                <a:gd name="T14" fmla="*/ 1 w 200"/>
                <a:gd name="T15" fmla="*/ 1 h 154"/>
                <a:gd name="T16" fmla="*/ 1 w 200"/>
                <a:gd name="T17" fmla="*/ 1 h 154"/>
                <a:gd name="T18" fmla="*/ 1 w 200"/>
                <a:gd name="T19" fmla="*/ 1 h 154"/>
                <a:gd name="T20" fmla="*/ 1 w 200"/>
                <a:gd name="T21" fmla="*/ 1 h 154"/>
                <a:gd name="T22" fmla="*/ 1 w 200"/>
                <a:gd name="T23" fmla="*/ 1 h 154"/>
                <a:gd name="T24" fmla="*/ 1 w 200"/>
                <a:gd name="T25" fmla="*/ 1 h 154"/>
                <a:gd name="T26" fmla="*/ 1 w 200"/>
                <a:gd name="T27" fmla="*/ 1 h 154"/>
                <a:gd name="T28" fmla="*/ 1 w 200"/>
                <a:gd name="T29" fmla="*/ 1 h 154"/>
                <a:gd name="T30" fmla="*/ 1 w 200"/>
                <a:gd name="T31" fmla="*/ 1 h 154"/>
                <a:gd name="T32" fmla="*/ 1 w 200"/>
                <a:gd name="T33" fmla="*/ 1 h 154"/>
                <a:gd name="T34" fmla="*/ 1 w 200"/>
                <a:gd name="T35" fmla="*/ 1 h 154"/>
                <a:gd name="T36" fmla="*/ 1 w 200"/>
                <a:gd name="T37" fmla="*/ 1 h 154"/>
                <a:gd name="T38" fmla="*/ 1 w 200"/>
                <a:gd name="T39" fmla="*/ 1 h 154"/>
                <a:gd name="T40" fmla="*/ 1 w 200"/>
                <a:gd name="T41" fmla="*/ 1 h 154"/>
                <a:gd name="T42" fmla="*/ 1 w 200"/>
                <a:gd name="T43" fmla="*/ 1 h 154"/>
                <a:gd name="T44" fmla="*/ 1 w 200"/>
                <a:gd name="T45" fmla="*/ 1 h 154"/>
                <a:gd name="T46" fmla="*/ 1 w 200"/>
                <a:gd name="T47" fmla="*/ 1 h 154"/>
                <a:gd name="T48" fmla="*/ 1 w 200"/>
                <a:gd name="T49" fmla="*/ 1 h 154"/>
                <a:gd name="T50" fmla="*/ 1 w 200"/>
                <a:gd name="T51" fmla="*/ 1 h 154"/>
                <a:gd name="T52" fmla="*/ 1 w 200"/>
                <a:gd name="T53" fmla="*/ 1 h 154"/>
                <a:gd name="T54" fmla="*/ 1 w 200"/>
                <a:gd name="T55" fmla="*/ 1 h 154"/>
                <a:gd name="T56" fmla="*/ 1 w 200"/>
                <a:gd name="T57" fmla="*/ 1 h 154"/>
                <a:gd name="T58" fmla="*/ 1 w 200"/>
                <a:gd name="T59" fmla="*/ 1 h 154"/>
                <a:gd name="T60" fmla="*/ 1 w 200"/>
                <a:gd name="T61" fmla="*/ 1 h 154"/>
                <a:gd name="T62" fmla="*/ 1 w 200"/>
                <a:gd name="T63" fmla="*/ 1 h 154"/>
                <a:gd name="T64" fmla="*/ 1 w 200"/>
                <a:gd name="T65" fmla="*/ 1 h 154"/>
                <a:gd name="T66" fmla="*/ 0 w 200"/>
                <a:gd name="T67" fmla="*/ 1 h 154"/>
                <a:gd name="T68" fmla="*/ 1 w 200"/>
                <a:gd name="T69" fmla="*/ 1 h 154"/>
                <a:gd name="T70" fmla="*/ 1 w 200"/>
                <a:gd name="T71" fmla="*/ 1 h 154"/>
                <a:gd name="T72" fmla="*/ 1 w 200"/>
                <a:gd name="T73" fmla="*/ 1 h 154"/>
                <a:gd name="T74" fmla="*/ 1 w 200"/>
                <a:gd name="T75" fmla="*/ 1 h 154"/>
                <a:gd name="T76" fmla="*/ 1 w 200"/>
                <a:gd name="T77" fmla="*/ 1 h 154"/>
                <a:gd name="T78" fmla="*/ 1 w 200"/>
                <a:gd name="T79" fmla="*/ 0 h 154"/>
                <a:gd name="T80" fmla="*/ 1 w 200"/>
                <a:gd name="T81" fmla="*/ 1 h 154"/>
                <a:gd name="T82" fmla="*/ 1 w 200"/>
                <a:gd name="T83" fmla="*/ 1 h 154"/>
                <a:gd name="T84" fmla="*/ 1 w 200"/>
                <a:gd name="T85" fmla="*/ 1 h 154"/>
                <a:gd name="T86" fmla="*/ 1 w 200"/>
                <a:gd name="T87" fmla="*/ 1 h 154"/>
                <a:gd name="T88" fmla="*/ 1 w 200"/>
                <a:gd name="T89" fmla="*/ 1 h 154"/>
                <a:gd name="T90" fmla="*/ 1 w 200"/>
                <a:gd name="T91" fmla="*/ 1 h 154"/>
                <a:gd name="T92" fmla="*/ 1 w 200"/>
                <a:gd name="T93" fmla="*/ 1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"/>
                <a:gd name="T142" fmla="*/ 0 h 154"/>
                <a:gd name="T143" fmla="*/ 200 w 200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273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0 w 187"/>
                <a:gd name="T1" fmla="*/ 1 h 182"/>
                <a:gd name="T2" fmla="*/ 0 w 187"/>
                <a:gd name="T3" fmla="*/ 1 h 182"/>
                <a:gd name="T4" fmla="*/ 0 w 187"/>
                <a:gd name="T5" fmla="*/ 1 h 182"/>
                <a:gd name="T6" fmla="*/ 0 w 187"/>
                <a:gd name="T7" fmla="*/ 1 h 182"/>
                <a:gd name="T8" fmla="*/ 0 w 187"/>
                <a:gd name="T9" fmla="*/ 1 h 182"/>
                <a:gd name="T10" fmla="*/ 0 w 187"/>
                <a:gd name="T11" fmla="*/ 1 h 182"/>
                <a:gd name="T12" fmla="*/ 0 w 187"/>
                <a:gd name="T13" fmla="*/ 1 h 182"/>
                <a:gd name="T14" fmla="*/ 0 w 187"/>
                <a:gd name="T15" fmla="*/ 1 h 182"/>
                <a:gd name="T16" fmla="*/ 0 w 187"/>
                <a:gd name="T17" fmla="*/ 1 h 182"/>
                <a:gd name="T18" fmla="*/ 0 w 187"/>
                <a:gd name="T19" fmla="*/ 1 h 182"/>
                <a:gd name="T20" fmla="*/ 0 w 187"/>
                <a:gd name="T21" fmla="*/ 1 h 182"/>
                <a:gd name="T22" fmla="*/ 0 w 187"/>
                <a:gd name="T23" fmla="*/ 1 h 182"/>
                <a:gd name="T24" fmla="*/ 0 w 187"/>
                <a:gd name="T25" fmla="*/ 1 h 182"/>
                <a:gd name="T26" fmla="*/ 0 w 187"/>
                <a:gd name="T27" fmla="*/ 1 h 182"/>
                <a:gd name="T28" fmla="*/ 0 w 187"/>
                <a:gd name="T29" fmla="*/ 1 h 182"/>
                <a:gd name="T30" fmla="*/ 0 w 187"/>
                <a:gd name="T31" fmla="*/ 1 h 182"/>
                <a:gd name="T32" fmla="*/ 0 w 187"/>
                <a:gd name="T33" fmla="*/ 1 h 182"/>
                <a:gd name="T34" fmla="*/ 0 w 187"/>
                <a:gd name="T35" fmla="*/ 1 h 182"/>
                <a:gd name="T36" fmla="*/ 0 w 187"/>
                <a:gd name="T37" fmla="*/ 1 h 182"/>
                <a:gd name="T38" fmla="*/ 0 w 187"/>
                <a:gd name="T39" fmla="*/ 1 h 182"/>
                <a:gd name="T40" fmla="*/ 0 w 187"/>
                <a:gd name="T41" fmla="*/ 1 h 182"/>
                <a:gd name="T42" fmla="*/ 0 w 187"/>
                <a:gd name="T43" fmla="*/ 1 h 182"/>
                <a:gd name="T44" fmla="*/ 0 w 187"/>
                <a:gd name="T45" fmla="*/ 1 h 182"/>
                <a:gd name="T46" fmla="*/ 0 w 187"/>
                <a:gd name="T47" fmla="*/ 1 h 182"/>
                <a:gd name="T48" fmla="*/ 0 w 187"/>
                <a:gd name="T49" fmla="*/ 1 h 182"/>
                <a:gd name="T50" fmla="*/ 0 w 187"/>
                <a:gd name="T51" fmla="*/ 1 h 182"/>
                <a:gd name="T52" fmla="*/ 0 w 187"/>
                <a:gd name="T53" fmla="*/ 1 h 182"/>
                <a:gd name="T54" fmla="*/ 0 w 187"/>
                <a:gd name="T55" fmla="*/ 1 h 182"/>
                <a:gd name="T56" fmla="*/ 0 w 187"/>
                <a:gd name="T57" fmla="*/ 1 h 182"/>
                <a:gd name="T58" fmla="*/ 0 w 187"/>
                <a:gd name="T59" fmla="*/ 1 h 182"/>
                <a:gd name="T60" fmla="*/ 0 w 187"/>
                <a:gd name="T61" fmla="*/ 1 h 182"/>
                <a:gd name="T62" fmla="*/ 0 w 187"/>
                <a:gd name="T63" fmla="*/ 1 h 182"/>
                <a:gd name="T64" fmla="*/ 0 w 187"/>
                <a:gd name="T65" fmla="*/ 1 h 182"/>
                <a:gd name="T66" fmla="*/ 0 w 187"/>
                <a:gd name="T67" fmla="*/ 1 h 182"/>
                <a:gd name="T68" fmla="*/ 0 w 187"/>
                <a:gd name="T69" fmla="*/ 1 h 182"/>
                <a:gd name="T70" fmla="*/ 0 w 187"/>
                <a:gd name="T71" fmla="*/ 1 h 182"/>
                <a:gd name="T72" fmla="*/ 0 w 187"/>
                <a:gd name="T73" fmla="*/ 1 h 182"/>
                <a:gd name="T74" fmla="*/ 0 w 187"/>
                <a:gd name="T75" fmla="*/ 1 h 182"/>
                <a:gd name="T76" fmla="*/ 0 w 187"/>
                <a:gd name="T77" fmla="*/ 1 h 182"/>
                <a:gd name="T78" fmla="*/ 0 w 187"/>
                <a:gd name="T79" fmla="*/ 1 h 182"/>
                <a:gd name="T80" fmla="*/ 0 w 187"/>
                <a:gd name="T81" fmla="*/ 1 h 182"/>
                <a:gd name="T82" fmla="*/ 0 w 187"/>
                <a:gd name="T83" fmla="*/ 1 h 182"/>
                <a:gd name="T84" fmla="*/ 0 w 187"/>
                <a:gd name="T85" fmla="*/ 1 h 182"/>
                <a:gd name="T86" fmla="*/ 0 w 187"/>
                <a:gd name="T87" fmla="*/ 1 h 182"/>
                <a:gd name="T88" fmla="*/ 0 w 187"/>
                <a:gd name="T89" fmla="*/ 1 h 182"/>
                <a:gd name="T90" fmla="*/ 0 w 187"/>
                <a:gd name="T91" fmla="*/ 1 h 182"/>
                <a:gd name="T92" fmla="*/ 0 w 187"/>
                <a:gd name="T93" fmla="*/ 1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82"/>
                <a:gd name="T143" fmla="*/ 187 w 187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274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0 w 150"/>
                <a:gd name="T1" fmla="*/ 1 h 200"/>
                <a:gd name="T2" fmla="*/ 0 w 150"/>
                <a:gd name="T3" fmla="*/ 1 h 200"/>
                <a:gd name="T4" fmla="*/ 0 w 150"/>
                <a:gd name="T5" fmla="*/ 1 h 200"/>
                <a:gd name="T6" fmla="*/ 0 w 150"/>
                <a:gd name="T7" fmla="*/ 1 h 200"/>
                <a:gd name="T8" fmla="*/ 0 w 150"/>
                <a:gd name="T9" fmla="*/ 1 h 200"/>
                <a:gd name="T10" fmla="*/ 0 w 150"/>
                <a:gd name="T11" fmla="*/ 1 h 200"/>
                <a:gd name="T12" fmla="*/ 0 w 150"/>
                <a:gd name="T13" fmla="*/ 1 h 200"/>
                <a:gd name="T14" fmla="*/ 0 w 150"/>
                <a:gd name="T15" fmla="*/ 1 h 200"/>
                <a:gd name="T16" fmla="*/ 0 w 150"/>
                <a:gd name="T17" fmla="*/ 1 h 200"/>
                <a:gd name="T18" fmla="*/ 0 w 150"/>
                <a:gd name="T19" fmla="*/ 1 h 200"/>
                <a:gd name="T20" fmla="*/ 0 w 150"/>
                <a:gd name="T21" fmla="*/ 1 h 200"/>
                <a:gd name="T22" fmla="*/ 0 w 150"/>
                <a:gd name="T23" fmla="*/ 1 h 200"/>
                <a:gd name="T24" fmla="*/ 0 w 150"/>
                <a:gd name="T25" fmla="*/ 1 h 200"/>
                <a:gd name="T26" fmla="*/ 0 w 150"/>
                <a:gd name="T27" fmla="*/ 1 h 200"/>
                <a:gd name="T28" fmla="*/ 0 w 150"/>
                <a:gd name="T29" fmla="*/ 1 h 200"/>
                <a:gd name="T30" fmla="*/ 0 w 150"/>
                <a:gd name="T31" fmla="*/ 1 h 200"/>
                <a:gd name="T32" fmla="*/ 0 w 150"/>
                <a:gd name="T33" fmla="*/ 1 h 200"/>
                <a:gd name="T34" fmla="*/ 0 w 150"/>
                <a:gd name="T35" fmla="*/ 1 h 200"/>
                <a:gd name="T36" fmla="*/ 0 w 150"/>
                <a:gd name="T37" fmla="*/ 1 h 200"/>
                <a:gd name="T38" fmla="*/ 0 w 150"/>
                <a:gd name="T39" fmla="*/ 1 h 200"/>
                <a:gd name="T40" fmla="*/ 0 w 150"/>
                <a:gd name="T41" fmla="*/ 1 h 200"/>
                <a:gd name="T42" fmla="*/ 0 w 150"/>
                <a:gd name="T43" fmla="*/ 1 h 200"/>
                <a:gd name="T44" fmla="*/ 0 w 150"/>
                <a:gd name="T45" fmla="*/ 1 h 200"/>
                <a:gd name="T46" fmla="*/ 0 w 150"/>
                <a:gd name="T47" fmla="*/ 1 h 200"/>
                <a:gd name="T48" fmla="*/ 0 w 150"/>
                <a:gd name="T49" fmla="*/ 1 h 200"/>
                <a:gd name="T50" fmla="*/ 0 w 150"/>
                <a:gd name="T51" fmla="*/ 1 h 200"/>
                <a:gd name="T52" fmla="*/ 0 w 150"/>
                <a:gd name="T53" fmla="*/ 1 h 200"/>
                <a:gd name="T54" fmla="*/ 0 w 150"/>
                <a:gd name="T55" fmla="*/ 1 h 200"/>
                <a:gd name="T56" fmla="*/ 0 w 150"/>
                <a:gd name="T57" fmla="*/ 1 h 200"/>
                <a:gd name="T58" fmla="*/ 0 w 150"/>
                <a:gd name="T59" fmla="*/ 1 h 200"/>
                <a:gd name="T60" fmla="*/ 0 w 150"/>
                <a:gd name="T61" fmla="*/ 1 h 200"/>
                <a:gd name="T62" fmla="*/ 0 w 150"/>
                <a:gd name="T63" fmla="*/ 1 h 200"/>
                <a:gd name="T64" fmla="*/ 0 w 150"/>
                <a:gd name="T65" fmla="*/ 1 h 200"/>
                <a:gd name="T66" fmla="*/ 0 w 150"/>
                <a:gd name="T67" fmla="*/ 1 h 200"/>
                <a:gd name="T68" fmla="*/ 0 w 150"/>
                <a:gd name="T69" fmla="*/ 1 h 200"/>
                <a:gd name="T70" fmla="*/ 0 w 150"/>
                <a:gd name="T71" fmla="*/ 1 h 200"/>
                <a:gd name="T72" fmla="*/ 0 w 150"/>
                <a:gd name="T73" fmla="*/ 1 h 200"/>
                <a:gd name="T74" fmla="*/ 0 w 150"/>
                <a:gd name="T75" fmla="*/ 1 h 200"/>
                <a:gd name="T76" fmla="*/ 0 w 150"/>
                <a:gd name="T77" fmla="*/ 1 h 200"/>
                <a:gd name="T78" fmla="*/ 0 w 150"/>
                <a:gd name="T79" fmla="*/ 1 h 200"/>
                <a:gd name="T80" fmla="*/ 0 w 150"/>
                <a:gd name="T81" fmla="*/ 1 h 200"/>
                <a:gd name="T82" fmla="*/ 0 w 150"/>
                <a:gd name="T83" fmla="*/ 1 h 200"/>
                <a:gd name="T84" fmla="*/ 0 w 150"/>
                <a:gd name="T85" fmla="*/ 1 h 200"/>
                <a:gd name="T86" fmla="*/ 0 w 150"/>
                <a:gd name="T87" fmla="*/ 1 h 200"/>
                <a:gd name="T88" fmla="*/ 0 w 150"/>
                <a:gd name="T89" fmla="*/ 1 h 200"/>
                <a:gd name="T90" fmla="*/ 0 w 150"/>
                <a:gd name="T91" fmla="*/ 1 h 200"/>
                <a:gd name="T92" fmla="*/ 0 w 150"/>
                <a:gd name="T93" fmla="*/ 1 h 200"/>
                <a:gd name="T94" fmla="*/ 0 w 150"/>
                <a:gd name="T95" fmla="*/ 1 h 200"/>
                <a:gd name="T96" fmla="*/ 0 w 150"/>
                <a:gd name="T97" fmla="*/ 1 h 200"/>
                <a:gd name="T98" fmla="*/ 0 w 150"/>
                <a:gd name="T99" fmla="*/ 1 h 200"/>
                <a:gd name="T100" fmla="*/ 0 w 150"/>
                <a:gd name="T101" fmla="*/ 1 h 200"/>
                <a:gd name="T102" fmla="*/ 0 w 150"/>
                <a:gd name="T103" fmla="*/ 1 h 200"/>
                <a:gd name="T104" fmla="*/ 0 w 150"/>
                <a:gd name="T105" fmla="*/ 1 h 200"/>
                <a:gd name="T106" fmla="*/ 0 w 150"/>
                <a:gd name="T107" fmla="*/ 1 h 200"/>
                <a:gd name="T108" fmla="*/ 0 w 150"/>
                <a:gd name="T109" fmla="*/ 1 h 200"/>
                <a:gd name="T110" fmla="*/ 0 w 150"/>
                <a:gd name="T111" fmla="*/ 1 h 200"/>
                <a:gd name="T112" fmla="*/ 0 w 150"/>
                <a:gd name="T113" fmla="*/ 1 h 200"/>
                <a:gd name="T114" fmla="*/ 0 w 150"/>
                <a:gd name="T115" fmla="*/ 1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00"/>
                <a:gd name="T176" fmla="*/ 150 w 150"/>
                <a:gd name="T177" fmla="*/ 200 h 2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275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1 h 110"/>
                <a:gd name="T2" fmla="*/ 1 w 240"/>
                <a:gd name="T3" fmla="*/ 1 h 110"/>
                <a:gd name="T4" fmla="*/ 1 w 240"/>
                <a:gd name="T5" fmla="*/ 1 h 110"/>
                <a:gd name="T6" fmla="*/ 1 w 240"/>
                <a:gd name="T7" fmla="*/ 1 h 110"/>
                <a:gd name="T8" fmla="*/ 1 w 240"/>
                <a:gd name="T9" fmla="*/ 1 h 110"/>
                <a:gd name="T10" fmla="*/ 1 w 240"/>
                <a:gd name="T11" fmla="*/ 1 h 110"/>
                <a:gd name="T12" fmla="*/ 1 w 240"/>
                <a:gd name="T13" fmla="*/ 1 h 110"/>
                <a:gd name="T14" fmla="*/ 1 w 240"/>
                <a:gd name="T15" fmla="*/ 1 h 110"/>
                <a:gd name="T16" fmla="*/ 1 w 240"/>
                <a:gd name="T17" fmla="*/ 1 h 110"/>
                <a:gd name="T18" fmla="*/ 1 w 240"/>
                <a:gd name="T19" fmla="*/ 1 h 110"/>
                <a:gd name="T20" fmla="*/ 1 w 240"/>
                <a:gd name="T21" fmla="*/ 1 h 110"/>
                <a:gd name="T22" fmla="*/ 1 w 240"/>
                <a:gd name="T23" fmla="*/ 1 h 110"/>
                <a:gd name="T24" fmla="*/ 1 w 240"/>
                <a:gd name="T25" fmla="*/ 1 h 110"/>
                <a:gd name="T26" fmla="*/ 1 w 240"/>
                <a:gd name="T27" fmla="*/ 1 h 110"/>
                <a:gd name="T28" fmla="*/ 1 w 240"/>
                <a:gd name="T29" fmla="*/ 1 h 110"/>
                <a:gd name="T30" fmla="*/ 1 w 240"/>
                <a:gd name="T31" fmla="*/ 1 h 110"/>
                <a:gd name="T32" fmla="*/ 1 w 240"/>
                <a:gd name="T33" fmla="*/ 1 h 110"/>
                <a:gd name="T34" fmla="*/ 1 w 240"/>
                <a:gd name="T35" fmla="*/ 1 h 110"/>
                <a:gd name="T36" fmla="*/ 1 w 240"/>
                <a:gd name="T37" fmla="*/ 1 h 110"/>
                <a:gd name="T38" fmla="*/ 1 w 240"/>
                <a:gd name="T39" fmla="*/ 1 h 110"/>
                <a:gd name="T40" fmla="*/ 1 w 240"/>
                <a:gd name="T41" fmla="*/ 1 h 110"/>
                <a:gd name="T42" fmla="*/ 1 w 240"/>
                <a:gd name="T43" fmla="*/ 1 h 110"/>
                <a:gd name="T44" fmla="*/ 1 w 240"/>
                <a:gd name="T45" fmla="*/ 1 h 110"/>
                <a:gd name="T46" fmla="*/ 1 w 240"/>
                <a:gd name="T47" fmla="*/ 1 h 110"/>
                <a:gd name="T48" fmla="*/ 1 w 240"/>
                <a:gd name="T49" fmla="*/ 1 h 110"/>
                <a:gd name="T50" fmla="*/ 1 w 240"/>
                <a:gd name="T51" fmla="*/ 1 h 110"/>
                <a:gd name="T52" fmla="*/ 1 w 240"/>
                <a:gd name="T53" fmla="*/ 1 h 110"/>
                <a:gd name="T54" fmla="*/ 1 w 240"/>
                <a:gd name="T55" fmla="*/ 1 h 110"/>
                <a:gd name="T56" fmla="*/ 1 w 240"/>
                <a:gd name="T57" fmla="*/ 1 h 110"/>
                <a:gd name="T58" fmla="*/ 1 w 240"/>
                <a:gd name="T59" fmla="*/ 1 h 110"/>
                <a:gd name="T60" fmla="*/ 1 w 240"/>
                <a:gd name="T61" fmla="*/ 1 h 110"/>
                <a:gd name="T62" fmla="*/ 1 w 240"/>
                <a:gd name="T63" fmla="*/ 1 h 110"/>
                <a:gd name="T64" fmla="*/ 1 w 240"/>
                <a:gd name="T65" fmla="*/ 1 h 110"/>
                <a:gd name="T66" fmla="*/ 1 w 240"/>
                <a:gd name="T67" fmla="*/ 1 h 110"/>
                <a:gd name="T68" fmla="*/ 1 w 240"/>
                <a:gd name="T69" fmla="*/ 1 h 110"/>
                <a:gd name="T70" fmla="*/ 1 w 240"/>
                <a:gd name="T71" fmla="*/ 1 h 110"/>
                <a:gd name="T72" fmla="*/ 1 w 240"/>
                <a:gd name="T73" fmla="*/ 1 h 110"/>
                <a:gd name="T74" fmla="*/ 1 w 240"/>
                <a:gd name="T75" fmla="*/ 1 h 110"/>
                <a:gd name="T76" fmla="*/ 1 w 240"/>
                <a:gd name="T77" fmla="*/ 1 h 110"/>
                <a:gd name="T78" fmla="*/ 1 w 240"/>
                <a:gd name="T79" fmla="*/ 1 h 110"/>
                <a:gd name="T80" fmla="*/ 1 w 240"/>
                <a:gd name="T81" fmla="*/ 1 h 110"/>
                <a:gd name="T82" fmla="*/ 1 w 240"/>
                <a:gd name="T83" fmla="*/ 1 h 110"/>
                <a:gd name="T84" fmla="*/ 1 w 240"/>
                <a:gd name="T85" fmla="*/ 1 h 110"/>
                <a:gd name="T86" fmla="*/ 1 w 240"/>
                <a:gd name="T87" fmla="*/ 0 h 110"/>
                <a:gd name="T88" fmla="*/ 1 w 240"/>
                <a:gd name="T89" fmla="*/ 1 h 110"/>
                <a:gd name="T90" fmla="*/ 1 w 240"/>
                <a:gd name="T91" fmla="*/ 1 h 110"/>
                <a:gd name="T92" fmla="*/ 1 w 240"/>
                <a:gd name="T93" fmla="*/ 1 h 110"/>
                <a:gd name="T94" fmla="*/ 1 w 240"/>
                <a:gd name="T95" fmla="*/ 1 h 110"/>
                <a:gd name="T96" fmla="*/ 1 w 240"/>
                <a:gd name="T97" fmla="*/ 1 h 110"/>
                <a:gd name="T98" fmla="*/ 1 w 240"/>
                <a:gd name="T99" fmla="*/ 1 h 110"/>
                <a:gd name="T100" fmla="*/ 1 w 240"/>
                <a:gd name="T101" fmla="*/ 1 h 110"/>
                <a:gd name="T102" fmla="*/ 1 w 240"/>
                <a:gd name="T103" fmla="*/ 1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0"/>
                <a:gd name="T157" fmla="*/ 0 h 110"/>
                <a:gd name="T158" fmla="*/ 240 w 240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276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1 w 195"/>
                <a:gd name="T1" fmla="*/ 1 h 223"/>
                <a:gd name="T2" fmla="*/ 1 w 195"/>
                <a:gd name="T3" fmla="*/ 1 h 223"/>
                <a:gd name="T4" fmla="*/ 1 w 195"/>
                <a:gd name="T5" fmla="*/ 1 h 223"/>
                <a:gd name="T6" fmla="*/ 1 w 195"/>
                <a:gd name="T7" fmla="*/ 1 h 223"/>
                <a:gd name="T8" fmla="*/ 1 w 195"/>
                <a:gd name="T9" fmla="*/ 1 h 223"/>
                <a:gd name="T10" fmla="*/ 1 w 195"/>
                <a:gd name="T11" fmla="*/ 1 h 223"/>
                <a:gd name="T12" fmla="*/ 1 w 195"/>
                <a:gd name="T13" fmla="*/ 1 h 223"/>
                <a:gd name="T14" fmla="*/ 1 w 195"/>
                <a:gd name="T15" fmla="*/ 1 h 223"/>
                <a:gd name="T16" fmla="*/ 1 w 195"/>
                <a:gd name="T17" fmla="*/ 1 h 223"/>
                <a:gd name="T18" fmla="*/ 1 w 195"/>
                <a:gd name="T19" fmla="*/ 1 h 223"/>
                <a:gd name="T20" fmla="*/ 1 w 195"/>
                <a:gd name="T21" fmla="*/ 1 h 223"/>
                <a:gd name="T22" fmla="*/ 1 w 195"/>
                <a:gd name="T23" fmla="*/ 1 h 223"/>
                <a:gd name="T24" fmla="*/ 1 w 195"/>
                <a:gd name="T25" fmla="*/ 1 h 223"/>
                <a:gd name="T26" fmla="*/ 1 w 195"/>
                <a:gd name="T27" fmla="*/ 1 h 223"/>
                <a:gd name="T28" fmla="*/ 1 w 195"/>
                <a:gd name="T29" fmla="*/ 1 h 223"/>
                <a:gd name="T30" fmla="*/ 1 w 195"/>
                <a:gd name="T31" fmla="*/ 1 h 223"/>
                <a:gd name="T32" fmla="*/ 1 w 195"/>
                <a:gd name="T33" fmla="*/ 1 h 223"/>
                <a:gd name="T34" fmla="*/ 1 w 195"/>
                <a:gd name="T35" fmla="*/ 1 h 223"/>
                <a:gd name="T36" fmla="*/ 1 w 195"/>
                <a:gd name="T37" fmla="*/ 1 h 223"/>
                <a:gd name="T38" fmla="*/ 1 w 195"/>
                <a:gd name="T39" fmla="*/ 1 h 223"/>
                <a:gd name="T40" fmla="*/ 1 w 195"/>
                <a:gd name="T41" fmla="*/ 1 h 223"/>
                <a:gd name="T42" fmla="*/ 1 w 195"/>
                <a:gd name="T43" fmla="*/ 1 h 223"/>
                <a:gd name="T44" fmla="*/ 1 w 195"/>
                <a:gd name="T45" fmla="*/ 1 h 223"/>
                <a:gd name="T46" fmla="*/ 1 w 195"/>
                <a:gd name="T47" fmla="*/ 1 h 223"/>
                <a:gd name="T48" fmla="*/ 1 w 195"/>
                <a:gd name="T49" fmla="*/ 1 h 223"/>
                <a:gd name="T50" fmla="*/ 1 w 195"/>
                <a:gd name="T51" fmla="*/ 1 h 223"/>
                <a:gd name="T52" fmla="*/ 1 w 195"/>
                <a:gd name="T53" fmla="*/ 1 h 223"/>
                <a:gd name="T54" fmla="*/ 1 w 195"/>
                <a:gd name="T55" fmla="*/ 1 h 223"/>
                <a:gd name="T56" fmla="*/ 1 w 195"/>
                <a:gd name="T57" fmla="*/ 1 h 223"/>
                <a:gd name="T58" fmla="*/ 1 w 195"/>
                <a:gd name="T59" fmla="*/ 1 h 223"/>
                <a:gd name="T60" fmla="*/ 1 w 195"/>
                <a:gd name="T61" fmla="*/ 1 h 223"/>
                <a:gd name="T62" fmla="*/ 1 w 195"/>
                <a:gd name="T63" fmla="*/ 1 h 223"/>
                <a:gd name="T64" fmla="*/ 1 w 195"/>
                <a:gd name="T65" fmla="*/ 1 h 223"/>
                <a:gd name="T66" fmla="*/ 1 w 195"/>
                <a:gd name="T67" fmla="*/ 1 h 223"/>
                <a:gd name="T68" fmla="*/ 1 w 195"/>
                <a:gd name="T69" fmla="*/ 1 h 223"/>
                <a:gd name="T70" fmla="*/ 1 w 195"/>
                <a:gd name="T71" fmla="*/ 1 h 223"/>
                <a:gd name="T72" fmla="*/ 1 w 195"/>
                <a:gd name="T73" fmla="*/ 1 h 223"/>
                <a:gd name="T74" fmla="*/ 1 w 195"/>
                <a:gd name="T75" fmla="*/ 1 h 223"/>
                <a:gd name="T76" fmla="*/ 1 w 195"/>
                <a:gd name="T77" fmla="*/ 1 h 223"/>
                <a:gd name="T78" fmla="*/ 1 w 195"/>
                <a:gd name="T79" fmla="*/ 1 h 223"/>
                <a:gd name="T80" fmla="*/ 1 w 195"/>
                <a:gd name="T81" fmla="*/ 1 h 223"/>
                <a:gd name="T82" fmla="*/ 1 w 195"/>
                <a:gd name="T83" fmla="*/ 1 h 223"/>
                <a:gd name="T84" fmla="*/ 1 w 195"/>
                <a:gd name="T85" fmla="*/ 1 h 223"/>
                <a:gd name="T86" fmla="*/ 1 w 195"/>
                <a:gd name="T87" fmla="*/ 1 h 223"/>
                <a:gd name="T88" fmla="*/ 1 w 195"/>
                <a:gd name="T89" fmla="*/ 1 h 223"/>
                <a:gd name="T90" fmla="*/ 1 w 195"/>
                <a:gd name="T91" fmla="*/ 1 h 223"/>
                <a:gd name="T92" fmla="*/ 1 w 195"/>
                <a:gd name="T93" fmla="*/ 1 h 223"/>
                <a:gd name="T94" fmla="*/ 1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223"/>
                <a:gd name="T146" fmla="*/ 195 w 195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277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0 w 147"/>
                <a:gd name="T1" fmla="*/ 1 h 258"/>
                <a:gd name="T2" fmla="*/ 0 w 147"/>
                <a:gd name="T3" fmla="*/ 1 h 258"/>
                <a:gd name="T4" fmla="*/ 0 w 147"/>
                <a:gd name="T5" fmla="*/ 1 h 258"/>
                <a:gd name="T6" fmla="*/ 0 w 147"/>
                <a:gd name="T7" fmla="*/ 1 h 258"/>
                <a:gd name="T8" fmla="*/ 0 w 147"/>
                <a:gd name="T9" fmla="*/ 1 h 258"/>
                <a:gd name="T10" fmla="*/ 0 w 147"/>
                <a:gd name="T11" fmla="*/ 1 h 258"/>
                <a:gd name="T12" fmla="*/ 0 w 147"/>
                <a:gd name="T13" fmla="*/ 1 h 258"/>
                <a:gd name="T14" fmla="*/ 0 w 147"/>
                <a:gd name="T15" fmla="*/ 1 h 258"/>
                <a:gd name="T16" fmla="*/ 0 w 147"/>
                <a:gd name="T17" fmla="*/ 1 h 258"/>
                <a:gd name="T18" fmla="*/ 0 w 147"/>
                <a:gd name="T19" fmla="*/ 1 h 258"/>
                <a:gd name="T20" fmla="*/ 0 w 147"/>
                <a:gd name="T21" fmla="*/ 1 h 258"/>
                <a:gd name="T22" fmla="*/ 0 w 147"/>
                <a:gd name="T23" fmla="*/ 1 h 258"/>
                <a:gd name="T24" fmla="*/ 0 w 147"/>
                <a:gd name="T25" fmla="*/ 1 h 258"/>
                <a:gd name="T26" fmla="*/ 0 w 147"/>
                <a:gd name="T27" fmla="*/ 1 h 258"/>
                <a:gd name="T28" fmla="*/ 0 w 147"/>
                <a:gd name="T29" fmla="*/ 1 h 258"/>
                <a:gd name="T30" fmla="*/ 0 w 147"/>
                <a:gd name="T31" fmla="*/ 1 h 258"/>
                <a:gd name="T32" fmla="*/ 0 w 147"/>
                <a:gd name="T33" fmla="*/ 1 h 258"/>
                <a:gd name="T34" fmla="*/ 0 w 147"/>
                <a:gd name="T35" fmla="*/ 1 h 258"/>
                <a:gd name="T36" fmla="*/ 0 w 147"/>
                <a:gd name="T37" fmla="*/ 1 h 258"/>
                <a:gd name="T38" fmla="*/ 0 w 147"/>
                <a:gd name="T39" fmla="*/ 1 h 258"/>
                <a:gd name="T40" fmla="*/ 0 w 147"/>
                <a:gd name="T41" fmla="*/ 1 h 258"/>
                <a:gd name="T42" fmla="*/ 0 w 147"/>
                <a:gd name="T43" fmla="*/ 1 h 258"/>
                <a:gd name="T44" fmla="*/ 0 w 147"/>
                <a:gd name="T45" fmla="*/ 1 h 258"/>
                <a:gd name="T46" fmla="*/ 0 w 147"/>
                <a:gd name="T47" fmla="*/ 1 h 258"/>
                <a:gd name="T48" fmla="*/ 0 w 147"/>
                <a:gd name="T49" fmla="*/ 1 h 258"/>
                <a:gd name="T50" fmla="*/ 0 w 147"/>
                <a:gd name="T51" fmla="*/ 1 h 258"/>
                <a:gd name="T52" fmla="*/ 0 w 147"/>
                <a:gd name="T53" fmla="*/ 1 h 258"/>
                <a:gd name="T54" fmla="*/ 0 w 147"/>
                <a:gd name="T55" fmla="*/ 1 h 258"/>
                <a:gd name="T56" fmla="*/ 0 w 147"/>
                <a:gd name="T57" fmla="*/ 1 h 258"/>
                <a:gd name="T58" fmla="*/ 0 w 147"/>
                <a:gd name="T59" fmla="*/ 1 h 258"/>
                <a:gd name="T60" fmla="*/ 0 w 147"/>
                <a:gd name="T61" fmla="*/ 1 h 258"/>
                <a:gd name="T62" fmla="*/ 0 w 147"/>
                <a:gd name="T63" fmla="*/ 1 h 258"/>
                <a:gd name="T64" fmla="*/ 0 w 147"/>
                <a:gd name="T65" fmla="*/ 1 h 258"/>
                <a:gd name="T66" fmla="*/ 0 w 147"/>
                <a:gd name="T67" fmla="*/ 1 h 258"/>
                <a:gd name="T68" fmla="*/ 0 w 147"/>
                <a:gd name="T69" fmla="*/ 1 h 258"/>
                <a:gd name="T70" fmla="*/ 0 w 147"/>
                <a:gd name="T71" fmla="*/ 1 h 258"/>
                <a:gd name="T72" fmla="*/ 0 w 147"/>
                <a:gd name="T73" fmla="*/ 1 h 258"/>
                <a:gd name="T74" fmla="*/ 0 w 147"/>
                <a:gd name="T75" fmla="*/ 1 h 258"/>
                <a:gd name="T76" fmla="*/ 0 w 147"/>
                <a:gd name="T77" fmla="*/ 1 h 258"/>
                <a:gd name="T78" fmla="*/ 0 w 147"/>
                <a:gd name="T79" fmla="*/ 1 h 258"/>
                <a:gd name="T80" fmla="*/ 0 w 147"/>
                <a:gd name="T81" fmla="*/ 1 h 258"/>
                <a:gd name="T82" fmla="*/ 0 w 147"/>
                <a:gd name="T83" fmla="*/ 1 h 258"/>
                <a:gd name="T84" fmla="*/ 0 w 147"/>
                <a:gd name="T85" fmla="*/ 1 h 258"/>
                <a:gd name="T86" fmla="*/ 0 w 147"/>
                <a:gd name="T87" fmla="*/ 1 h 258"/>
                <a:gd name="T88" fmla="*/ 0 w 147"/>
                <a:gd name="T89" fmla="*/ 1 h 258"/>
                <a:gd name="T90" fmla="*/ 0 w 147"/>
                <a:gd name="T91" fmla="*/ 1 h 258"/>
                <a:gd name="T92" fmla="*/ 0 w 147"/>
                <a:gd name="T93" fmla="*/ 1 h 258"/>
                <a:gd name="T94" fmla="*/ 0 w 147"/>
                <a:gd name="T95" fmla="*/ 1 h 258"/>
                <a:gd name="T96" fmla="*/ 0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58"/>
                <a:gd name="T149" fmla="*/ 147 w 147"/>
                <a:gd name="T150" fmla="*/ 258 h 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278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1 w 235"/>
                <a:gd name="T1" fmla="*/ 1 h 133"/>
                <a:gd name="T2" fmla="*/ 1 w 235"/>
                <a:gd name="T3" fmla="*/ 1 h 133"/>
                <a:gd name="T4" fmla="*/ 1 w 235"/>
                <a:gd name="T5" fmla="*/ 1 h 133"/>
                <a:gd name="T6" fmla="*/ 1 w 235"/>
                <a:gd name="T7" fmla="*/ 1 h 133"/>
                <a:gd name="T8" fmla="*/ 1 w 235"/>
                <a:gd name="T9" fmla="*/ 1 h 133"/>
                <a:gd name="T10" fmla="*/ 1 w 235"/>
                <a:gd name="T11" fmla="*/ 1 h 133"/>
                <a:gd name="T12" fmla="*/ 1 w 235"/>
                <a:gd name="T13" fmla="*/ 1 h 133"/>
                <a:gd name="T14" fmla="*/ 1 w 235"/>
                <a:gd name="T15" fmla="*/ 1 h 133"/>
                <a:gd name="T16" fmla="*/ 1 w 235"/>
                <a:gd name="T17" fmla="*/ 1 h 133"/>
                <a:gd name="T18" fmla="*/ 1 w 235"/>
                <a:gd name="T19" fmla="*/ 1 h 133"/>
                <a:gd name="T20" fmla="*/ 1 w 235"/>
                <a:gd name="T21" fmla="*/ 1 h 133"/>
                <a:gd name="T22" fmla="*/ 1 w 235"/>
                <a:gd name="T23" fmla="*/ 1 h 133"/>
                <a:gd name="T24" fmla="*/ 1 w 235"/>
                <a:gd name="T25" fmla="*/ 1 h 133"/>
                <a:gd name="T26" fmla="*/ 1 w 235"/>
                <a:gd name="T27" fmla="*/ 1 h 133"/>
                <a:gd name="T28" fmla="*/ 1 w 235"/>
                <a:gd name="T29" fmla="*/ 1 h 133"/>
                <a:gd name="T30" fmla="*/ 1 w 235"/>
                <a:gd name="T31" fmla="*/ 1 h 133"/>
                <a:gd name="T32" fmla="*/ 1 w 235"/>
                <a:gd name="T33" fmla="*/ 1 h 133"/>
                <a:gd name="T34" fmla="*/ 1 w 235"/>
                <a:gd name="T35" fmla="*/ 1 h 133"/>
                <a:gd name="T36" fmla="*/ 1 w 235"/>
                <a:gd name="T37" fmla="*/ 1 h 133"/>
                <a:gd name="T38" fmla="*/ 1 w 235"/>
                <a:gd name="T39" fmla="*/ 1 h 133"/>
                <a:gd name="T40" fmla="*/ 1 w 235"/>
                <a:gd name="T41" fmla="*/ 1 h 133"/>
                <a:gd name="T42" fmla="*/ 1 w 235"/>
                <a:gd name="T43" fmla="*/ 1 h 133"/>
                <a:gd name="T44" fmla="*/ 1 w 235"/>
                <a:gd name="T45" fmla="*/ 1 h 133"/>
                <a:gd name="T46" fmla="*/ 1 w 235"/>
                <a:gd name="T47" fmla="*/ 1 h 133"/>
                <a:gd name="T48" fmla="*/ 1 w 235"/>
                <a:gd name="T49" fmla="*/ 1 h 133"/>
                <a:gd name="T50" fmla="*/ 1 w 235"/>
                <a:gd name="T51" fmla="*/ 1 h 133"/>
                <a:gd name="T52" fmla="*/ 1 w 235"/>
                <a:gd name="T53" fmla="*/ 1 h 133"/>
                <a:gd name="T54" fmla="*/ 1 w 235"/>
                <a:gd name="T55" fmla="*/ 1 h 133"/>
                <a:gd name="T56" fmla="*/ 1 w 235"/>
                <a:gd name="T57" fmla="*/ 1 h 133"/>
                <a:gd name="T58" fmla="*/ 1 w 235"/>
                <a:gd name="T59" fmla="*/ 1 h 133"/>
                <a:gd name="T60" fmla="*/ 1 w 235"/>
                <a:gd name="T61" fmla="*/ 1 h 133"/>
                <a:gd name="T62" fmla="*/ 1 w 235"/>
                <a:gd name="T63" fmla="*/ 1 h 133"/>
                <a:gd name="T64" fmla="*/ 1 w 235"/>
                <a:gd name="T65" fmla="*/ 1 h 133"/>
                <a:gd name="T66" fmla="*/ 1 w 235"/>
                <a:gd name="T67" fmla="*/ 1 h 133"/>
                <a:gd name="T68" fmla="*/ 1 w 235"/>
                <a:gd name="T69" fmla="*/ 1 h 133"/>
                <a:gd name="T70" fmla="*/ 1 w 235"/>
                <a:gd name="T71" fmla="*/ 1 h 133"/>
                <a:gd name="T72" fmla="*/ 1 w 235"/>
                <a:gd name="T73" fmla="*/ 1 h 133"/>
                <a:gd name="T74" fmla="*/ 1 w 235"/>
                <a:gd name="T75" fmla="*/ 1 h 133"/>
                <a:gd name="T76" fmla="*/ 1 w 235"/>
                <a:gd name="T77" fmla="*/ 1 h 133"/>
                <a:gd name="T78" fmla="*/ 1 w 235"/>
                <a:gd name="T79" fmla="*/ 1 h 133"/>
                <a:gd name="T80" fmla="*/ 1 w 235"/>
                <a:gd name="T81" fmla="*/ 1 h 133"/>
                <a:gd name="T82" fmla="*/ 1 w 235"/>
                <a:gd name="T83" fmla="*/ 1 h 133"/>
                <a:gd name="T84" fmla="*/ 1 w 235"/>
                <a:gd name="T85" fmla="*/ 1 h 133"/>
                <a:gd name="T86" fmla="*/ 1 w 235"/>
                <a:gd name="T87" fmla="*/ 1 h 133"/>
                <a:gd name="T88" fmla="*/ 1 w 235"/>
                <a:gd name="T89" fmla="*/ 1 h 133"/>
                <a:gd name="T90" fmla="*/ 1 w 235"/>
                <a:gd name="T91" fmla="*/ 1 h 133"/>
                <a:gd name="T92" fmla="*/ 1 w 235"/>
                <a:gd name="T93" fmla="*/ 1 h 133"/>
                <a:gd name="T94" fmla="*/ 1 w 235"/>
                <a:gd name="T95" fmla="*/ 1 h 133"/>
                <a:gd name="T96" fmla="*/ 1 w 235"/>
                <a:gd name="T97" fmla="*/ 1 h 133"/>
                <a:gd name="T98" fmla="*/ 1 w 235"/>
                <a:gd name="T99" fmla="*/ 1 h 133"/>
                <a:gd name="T100" fmla="*/ 1 w 235"/>
                <a:gd name="T101" fmla="*/ 0 h 133"/>
                <a:gd name="T102" fmla="*/ 1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133"/>
                <a:gd name="T158" fmla="*/ 235 w 235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279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1 w 21"/>
                <a:gd name="T3" fmla="*/ 0 h 23"/>
                <a:gd name="T4" fmla="*/ 1 w 21"/>
                <a:gd name="T5" fmla="*/ 0 h 23"/>
                <a:gd name="T6" fmla="*/ 1 w 21"/>
                <a:gd name="T7" fmla="*/ 1 h 23"/>
                <a:gd name="T8" fmla="*/ 1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0 w 21"/>
                <a:gd name="T29" fmla="*/ 1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280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0 w 19"/>
                <a:gd name="T3" fmla="*/ 0 h 16"/>
                <a:gd name="T4" fmla="*/ 0 w 19"/>
                <a:gd name="T5" fmla="*/ 0 h 16"/>
                <a:gd name="T6" fmla="*/ 0 w 19"/>
                <a:gd name="T7" fmla="*/ 1 h 16"/>
                <a:gd name="T8" fmla="*/ 0 w 19"/>
                <a:gd name="T9" fmla="*/ 1 h 16"/>
                <a:gd name="T10" fmla="*/ 0 w 19"/>
                <a:gd name="T11" fmla="*/ 1 h 16"/>
                <a:gd name="T12" fmla="*/ 0 w 19"/>
                <a:gd name="T13" fmla="*/ 1 h 16"/>
                <a:gd name="T14" fmla="*/ 0 w 19"/>
                <a:gd name="T15" fmla="*/ 1 h 16"/>
                <a:gd name="T16" fmla="*/ 0 w 19"/>
                <a:gd name="T17" fmla="*/ 1 h 16"/>
                <a:gd name="T18" fmla="*/ 0 w 19"/>
                <a:gd name="T19" fmla="*/ 1 h 16"/>
                <a:gd name="T20" fmla="*/ 0 w 19"/>
                <a:gd name="T21" fmla="*/ 1 h 16"/>
                <a:gd name="T22" fmla="*/ 0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0 w 19"/>
                <a:gd name="T29" fmla="*/ 1 h 16"/>
                <a:gd name="T30" fmla="*/ 0 w 19"/>
                <a:gd name="T31" fmla="*/ 1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281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0 w 24"/>
                <a:gd name="T29" fmla="*/ 0 h 23"/>
                <a:gd name="T30" fmla="*/ 0 w 24"/>
                <a:gd name="T31" fmla="*/ 0 h 23"/>
                <a:gd name="T32" fmla="*/ 1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282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 w 27"/>
                <a:gd name="T1" fmla="*/ 0 h 26"/>
                <a:gd name="T2" fmla="*/ 1 w 27"/>
                <a:gd name="T3" fmla="*/ 1 h 26"/>
                <a:gd name="T4" fmla="*/ 1 w 27"/>
                <a:gd name="T5" fmla="*/ 1 h 26"/>
                <a:gd name="T6" fmla="*/ 1 w 27"/>
                <a:gd name="T7" fmla="*/ 1 h 26"/>
                <a:gd name="T8" fmla="*/ 1 w 27"/>
                <a:gd name="T9" fmla="*/ 1 h 26"/>
                <a:gd name="T10" fmla="*/ 1 w 27"/>
                <a:gd name="T11" fmla="*/ 1 h 26"/>
                <a:gd name="T12" fmla="*/ 1 w 27"/>
                <a:gd name="T13" fmla="*/ 1 h 26"/>
                <a:gd name="T14" fmla="*/ 1 w 27"/>
                <a:gd name="T15" fmla="*/ 1 h 26"/>
                <a:gd name="T16" fmla="*/ 1 w 27"/>
                <a:gd name="T17" fmla="*/ 1 h 26"/>
                <a:gd name="T18" fmla="*/ 1 w 27"/>
                <a:gd name="T19" fmla="*/ 1 h 26"/>
                <a:gd name="T20" fmla="*/ 1 w 27"/>
                <a:gd name="T21" fmla="*/ 1 h 26"/>
                <a:gd name="T22" fmla="*/ 1 w 27"/>
                <a:gd name="T23" fmla="*/ 1 h 26"/>
                <a:gd name="T24" fmla="*/ 0 w 27"/>
                <a:gd name="T25" fmla="*/ 1 h 26"/>
                <a:gd name="T26" fmla="*/ 1 w 27"/>
                <a:gd name="T27" fmla="*/ 1 h 26"/>
                <a:gd name="T28" fmla="*/ 1 w 27"/>
                <a:gd name="T29" fmla="*/ 1 h 26"/>
                <a:gd name="T30" fmla="*/ 1 w 27"/>
                <a:gd name="T31" fmla="*/ 1 h 26"/>
                <a:gd name="T32" fmla="*/ 1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283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1 w 28"/>
                <a:gd name="T5" fmla="*/ 0 h 25"/>
                <a:gd name="T6" fmla="*/ 1 w 28"/>
                <a:gd name="T7" fmla="*/ 0 h 25"/>
                <a:gd name="T8" fmla="*/ 1 w 28"/>
                <a:gd name="T9" fmla="*/ 0 h 25"/>
                <a:gd name="T10" fmla="*/ 1 w 28"/>
                <a:gd name="T11" fmla="*/ 0 h 25"/>
                <a:gd name="T12" fmla="*/ 1 w 28"/>
                <a:gd name="T13" fmla="*/ 0 h 25"/>
                <a:gd name="T14" fmla="*/ 1 w 28"/>
                <a:gd name="T15" fmla="*/ 0 h 25"/>
                <a:gd name="T16" fmla="*/ 1 w 28"/>
                <a:gd name="T17" fmla="*/ 0 h 25"/>
                <a:gd name="T18" fmla="*/ 1 w 28"/>
                <a:gd name="T19" fmla="*/ 0 h 25"/>
                <a:gd name="T20" fmla="*/ 1 w 28"/>
                <a:gd name="T21" fmla="*/ 0 h 25"/>
                <a:gd name="T22" fmla="*/ 1 w 28"/>
                <a:gd name="T23" fmla="*/ 0 h 25"/>
                <a:gd name="T24" fmla="*/ 1 w 28"/>
                <a:gd name="T25" fmla="*/ 0 h 25"/>
                <a:gd name="T26" fmla="*/ 1 w 28"/>
                <a:gd name="T27" fmla="*/ 0 h 25"/>
                <a:gd name="T28" fmla="*/ 1 w 28"/>
                <a:gd name="T29" fmla="*/ 0 h 25"/>
                <a:gd name="T30" fmla="*/ 1 w 28"/>
                <a:gd name="T31" fmla="*/ 0 h 25"/>
                <a:gd name="T32" fmla="*/ 0 w 2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284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285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286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1 w 174"/>
                <a:gd name="T9" fmla="*/ 0 h 177"/>
                <a:gd name="T10" fmla="*/ 1 w 174"/>
                <a:gd name="T11" fmla="*/ 0 h 177"/>
                <a:gd name="T12" fmla="*/ 1 w 174"/>
                <a:gd name="T13" fmla="*/ 0 h 177"/>
                <a:gd name="T14" fmla="*/ 1 w 174"/>
                <a:gd name="T15" fmla="*/ 0 h 177"/>
                <a:gd name="T16" fmla="*/ 1 w 174"/>
                <a:gd name="T17" fmla="*/ 0 h 177"/>
                <a:gd name="T18" fmla="*/ 1 w 174"/>
                <a:gd name="T19" fmla="*/ 0 h 177"/>
                <a:gd name="T20" fmla="*/ 1 w 174"/>
                <a:gd name="T21" fmla="*/ 0 h 177"/>
                <a:gd name="T22" fmla="*/ 1 w 174"/>
                <a:gd name="T23" fmla="*/ 0 h 177"/>
                <a:gd name="T24" fmla="*/ 1 w 174"/>
                <a:gd name="T25" fmla="*/ 0 h 177"/>
                <a:gd name="T26" fmla="*/ 1 w 174"/>
                <a:gd name="T27" fmla="*/ 0 h 177"/>
                <a:gd name="T28" fmla="*/ 1 w 174"/>
                <a:gd name="T29" fmla="*/ 0 h 177"/>
                <a:gd name="T30" fmla="*/ 1 w 174"/>
                <a:gd name="T31" fmla="*/ 0 h 177"/>
                <a:gd name="T32" fmla="*/ 1 w 174"/>
                <a:gd name="T33" fmla="*/ 0 h 177"/>
                <a:gd name="T34" fmla="*/ 1 w 174"/>
                <a:gd name="T35" fmla="*/ 0 h 177"/>
                <a:gd name="T36" fmla="*/ 1 w 174"/>
                <a:gd name="T37" fmla="*/ 0 h 177"/>
                <a:gd name="T38" fmla="*/ 1 w 174"/>
                <a:gd name="T39" fmla="*/ 0 h 177"/>
                <a:gd name="T40" fmla="*/ 1 w 174"/>
                <a:gd name="T41" fmla="*/ 0 h 177"/>
                <a:gd name="T42" fmla="*/ 1 w 174"/>
                <a:gd name="T43" fmla="*/ 0 h 177"/>
                <a:gd name="T44" fmla="*/ 1 w 174"/>
                <a:gd name="T45" fmla="*/ 0 h 177"/>
                <a:gd name="T46" fmla="*/ 1 w 174"/>
                <a:gd name="T47" fmla="*/ 0 h 177"/>
                <a:gd name="T48" fmla="*/ 1 w 174"/>
                <a:gd name="T49" fmla="*/ 0 h 177"/>
                <a:gd name="T50" fmla="*/ 1 w 174"/>
                <a:gd name="T51" fmla="*/ 0 h 177"/>
                <a:gd name="T52" fmla="*/ 1 w 174"/>
                <a:gd name="T53" fmla="*/ 0 h 177"/>
                <a:gd name="T54" fmla="*/ 1 w 174"/>
                <a:gd name="T55" fmla="*/ 0 h 177"/>
                <a:gd name="T56" fmla="*/ 1 w 174"/>
                <a:gd name="T57" fmla="*/ 0 h 177"/>
                <a:gd name="T58" fmla="*/ 1 w 174"/>
                <a:gd name="T59" fmla="*/ 0 h 177"/>
                <a:gd name="T60" fmla="*/ 1 w 174"/>
                <a:gd name="T61" fmla="*/ 0 h 177"/>
                <a:gd name="T62" fmla="*/ 1 w 174"/>
                <a:gd name="T63" fmla="*/ 0 h 177"/>
                <a:gd name="T64" fmla="*/ 1 w 174"/>
                <a:gd name="T65" fmla="*/ 0 h 177"/>
                <a:gd name="T66" fmla="*/ 1 w 174"/>
                <a:gd name="T67" fmla="*/ 0 h 177"/>
                <a:gd name="T68" fmla="*/ 1 w 174"/>
                <a:gd name="T69" fmla="*/ 0 h 177"/>
                <a:gd name="T70" fmla="*/ 1 w 174"/>
                <a:gd name="T71" fmla="*/ 0 h 177"/>
                <a:gd name="T72" fmla="*/ 1 w 174"/>
                <a:gd name="T73" fmla="*/ 0 h 177"/>
                <a:gd name="T74" fmla="*/ 1 w 174"/>
                <a:gd name="T75" fmla="*/ 0 h 177"/>
                <a:gd name="T76" fmla="*/ 1 w 174"/>
                <a:gd name="T77" fmla="*/ 0 h 177"/>
                <a:gd name="T78" fmla="*/ 1 w 174"/>
                <a:gd name="T79" fmla="*/ 0 h 177"/>
                <a:gd name="T80" fmla="*/ 1 w 174"/>
                <a:gd name="T81" fmla="*/ 0 h 177"/>
                <a:gd name="T82" fmla="*/ 1 w 174"/>
                <a:gd name="T83" fmla="*/ 0 h 177"/>
                <a:gd name="T84" fmla="*/ 1 w 174"/>
                <a:gd name="T85" fmla="*/ 0 h 177"/>
                <a:gd name="T86" fmla="*/ 1 w 174"/>
                <a:gd name="T87" fmla="*/ 0 h 177"/>
                <a:gd name="T88" fmla="*/ 1 w 174"/>
                <a:gd name="T89" fmla="*/ 0 h 177"/>
                <a:gd name="T90" fmla="*/ 1 w 174"/>
                <a:gd name="T91" fmla="*/ 0 h 177"/>
                <a:gd name="T92" fmla="*/ 1 w 174"/>
                <a:gd name="T93" fmla="*/ 0 h 177"/>
                <a:gd name="T94" fmla="*/ 1 w 174"/>
                <a:gd name="T95" fmla="*/ 0 h 177"/>
                <a:gd name="T96" fmla="*/ 1 w 174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177"/>
                <a:gd name="T149" fmla="*/ 174 w 174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287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0 w 179"/>
                <a:gd name="T1" fmla="*/ 0 h 312"/>
                <a:gd name="T2" fmla="*/ 0 w 179"/>
                <a:gd name="T3" fmla="*/ 0 h 312"/>
                <a:gd name="T4" fmla="*/ 0 w 179"/>
                <a:gd name="T5" fmla="*/ 0 h 312"/>
                <a:gd name="T6" fmla="*/ 0 w 179"/>
                <a:gd name="T7" fmla="*/ 0 h 312"/>
                <a:gd name="T8" fmla="*/ 0 w 179"/>
                <a:gd name="T9" fmla="*/ 0 h 312"/>
                <a:gd name="T10" fmla="*/ 0 w 179"/>
                <a:gd name="T11" fmla="*/ 0 h 312"/>
                <a:gd name="T12" fmla="*/ 0 w 179"/>
                <a:gd name="T13" fmla="*/ 0 h 312"/>
                <a:gd name="T14" fmla="*/ 0 w 179"/>
                <a:gd name="T15" fmla="*/ 0 h 312"/>
                <a:gd name="T16" fmla="*/ 0 w 179"/>
                <a:gd name="T17" fmla="*/ 0 h 312"/>
                <a:gd name="T18" fmla="*/ 0 w 179"/>
                <a:gd name="T19" fmla="*/ 0 h 312"/>
                <a:gd name="T20" fmla="*/ 0 w 179"/>
                <a:gd name="T21" fmla="*/ 0 h 312"/>
                <a:gd name="T22" fmla="*/ 0 w 179"/>
                <a:gd name="T23" fmla="*/ 0 h 312"/>
                <a:gd name="T24" fmla="*/ 0 w 179"/>
                <a:gd name="T25" fmla="*/ 0 h 312"/>
                <a:gd name="T26" fmla="*/ 0 w 179"/>
                <a:gd name="T27" fmla="*/ 0 h 312"/>
                <a:gd name="T28" fmla="*/ 0 w 179"/>
                <a:gd name="T29" fmla="*/ 0 h 312"/>
                <a:gd name="T30" fmla="*/ 0 w 179"/>
                <a:gd name="T31" fmla="*/ 0 h 312"/>
                <a:gd name="T32" fmla="*/ 0 w 179"/>
                <a:gd name="T33" fmla="*/ 0 h 312"/>
                <a:gd name="T34" fmla="*/ 0 w 179"/>
                <a:gd name="T35" fmla="*/ 0 h 312"/>
                <a:gd name="T36" fmla="*/ 0 w 179"/>
                <a:gd name="T37" fmla="*/ 0 h 312"/>
                <a:gd name="T38" fmla="*/ 0 w 179"/>
                <a:gd name="T39" fmla="*/ 0 h 312"/>
                <a:gd name="T40" fmla="*/ 0 w 179"/>
                <a:gd name="T41" fmla="*/ 0 h 312"/>
                <a:gd name="T42" fmla="*/ 0 w 179"/>
                <a:gd name="T43" fmla="*/ 0 h 312"/>
                <a:gd name="T44" fmla="*/ 0 w 179"/>
                <a:gd name="T45" fmla="*/ 0 h 312"/>
                <a:gd name="T46" fmla="*/ 0 w 179"/>
                <a:gd name="T47" fmla="*/ 0 h 312"/>
                <a:gd name="T48" fmla="*/ 0 w 179"/>
                <a:gd name="T49" fmla="*/ 0 h 312"/>
                <a:gd name="T50" fmla="*/ 0 w 179"/>
                <a:gd name="T51" fmla="*/ 0 h 312"/>
                <a:gd name="T52" fmla="*/ 0 w 179"/>
                <a:gd name="T53" fmla="*/ 0 h 312"/>
                <a:gd name="T54" fmla="*/ 0 w 179"/>
                <a:gd name="T55" fmla="*/ 0 h 312"/>
                <a:gd name="T56" fmla="*/ 0 w 179"/>
                <a:gd name="T57" fmla="*/ 0 h 312"/>
                <a:gd name="T58" fmla="*/ 0 w 179"/>
                <a:gd name="T59" fmla="*/ 0 h 312"/>
                <a:gd name="T60" fmla="*/ 0 w 179"/>
                <a:gd name="T61" fmla="*/ 0 h 312"/>
                <a:gd name="T62" fmla="*/ 0 w 179"/>
                <a:gd name="T63" fmla="*/ 0 h 312"/>
                <a:gd name="T64" fmla="*/ 0 w 179"/>
                <a:gd name="T65" fmla="*/ 0 h 312"/>
                <a:gd name="T66" fmla="*/ 0 w 179"/>
                <a:gd name="T67" fmla="*/ 0 h 312"/>
                <a:gd name="T68" fmla="*/ 0 w 179"/>
                <a:gd name="T69" fmla="*/ 0 h 312"/>
                <a:gd name="T70" fmla="*/ 0 w 179"/>
                <a:gd name="T71" fmla="*/ 0 h 312"/>
                <a:gd name="T72" fmla="*/ 0 w 179"/>
                <a:gd name="T73" fmla="*/ 0 h 312"/>
                <a:gd name="T74" fmla="*/ 0 w 179"/>
                <a:gd name="T75" fmla="*/ 0 h 312"/>
                <a:gd name="T76" fmla="*/ 0 w 179"/>
                <a:gd name="T77" fmla="*/ 0 h 312"/>
                <a:gd name="T78" fmla="*/ 0 w 179"/>
                <a:gd name="T79" fmla="*/ 0 h 312"/>
                <a:gd name="T80" fmla="*/ 0 w 179"/>
                <a:gd name="T81" fmla="*/ 0 h 312"/>
                <a:gd name="T82" fmla="*/ 0 w 179"/>
                <a:gd name="T83" fmla="*/ 0 h 312"/>
                <a:gd name="T84" fmla="*/ 0 w 179"/>
                <a:gd name="T85" fmla="*/ 0 h 312"/>
                <a:gd name="T86" fmla="*/ 0 w 179"/>
                <a:gd name="T87" fmla="*/ 0 h 312"/>
                <a:gd name="T88" fmla="*/ 0 w 179"/>
                <a:gd name="T89" fmla="*/ 0 h 312"/>
                <a:gd name="T90" fmla="*/ 0 w 179"/>
                <a:gd name="T91" fmla="*/ 0 h 312"/>
                <a:gd name="T92" fmla="*/ 0 w 179"/>
                <a:gd name="T93" fmla="*/ 0 h 312"/>
                <a:gd name="T94" fmla="*/ 0 w 179"/>
                <a:gd name="T95" fmla="*/ 0 h 312"/>
                <a:gd name="T96" fmla="*/ 0 w 179"/>
                <a:gd name="T97" fmla="*/ 0 h 312"/>
                <a:gd name="T98" fmla="*/ 0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312"/>
                <a:gd name="T152" fmla="*/ 179 w 179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88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 w 335"/>
                <a:gd name="T1" fmla="*/ 0 h 257"/>
                <a:gd name="T2" fmla="*/ 1 w 335"/>
                <a:gd name="T3" fmla="*/ 0 h 257"/>
                <a:gd name="T4" fmla="*/ 1 w 335"/>
                <a:gd name="T5" fmla="*/ 0 h 257"/>
                <a:gd name="T6" fmla="*/ 1 w 335"/>
                <a:gd name="T7" fmla="*/ 0 h 257"/>
                <a:gd name="T8" fmla="*/ 1 w 335"/>
                <a:gd name="T9" fmla="*/ 0 h 257"/>
                <a:gd name="T10" fmla="*/ 1 w 335"/>
                <a:gd name="T11" fmla="*/ 0 h 257"/>
                <a:gd name="T12" fmla="*/ 1 w 335"/>
                <a:gd name="T13" fmla="*/ 0 h 257"/>
                <a:gd name="T14" fmla="*/ 1 w 335"/>
                <a:gd name="T15" fmla="*/ 0 h 257"/>
                <a:gd name="T16" fmla="*/ 1 w 335"/>
                <a:gd name="T17" fmla="*/ 0 h 257"/>
                <a:gd name="T18" fmla="*/ 1 w 335"/>
                <a:gd name="T19" fmla="*/ 0 h 257"/>
                <a:gd name="T20" fmla="*/ 1 w 335"/>
                <a:gd name="T21" fmla="*/ 0 h 257"/>
                <a:gd name="T22" fmla="*/ 1 w 335"/>
                <a:gd name="T23" fmla="*/ 0 h 257"/>
                <a:gd name="T24" fmla="*/ 0 w 335"/>
                <a:gd name="T25" fmla="*/ 0 h 257"/>
                <a:gd name="T26" fmla="*/ 1 w 335"/>
                <a:gd name="T27" fmla="*/ 0 h 257"/>
                <a:gd name="T28" fmla="*/ 1 w 335"/>
                <a:gd name="T29" fmla="*/ 0 h 257"/>
                <a:gd name="T30" fmla="*/ 1 w 335"/>
                <a:gd name="T31" fmla="*/ 0 h 257"/>
                <a:gd name="T32" fmla="*/ 1 w 335"/>
                <a:gd name="T33" fmla="*/ 0 h 257"/>
                <a:gd name="T34" fmla="*/ 1 w 335"/>
                <a:gd name="T35" fmla="*/ 0 h 257"/>
                <a:gd name="T36" fmla="*/ 1 w 335"/>
                <a:gd name="T37" fmla="*/ 0 h 257"/>
                <a:gd name="T38" fmla="*/ 1 w 335"/>
                <a:gd name="T39" fmla="*/ 0 h 257"/>
                <a:gd name="T40" fmla="*/ 1 w 335"/>
                <a:gd name="T41" fmla="*/ 0 h 257"/>
                <a:gd name="T42" fmla="*/ 1 w 335"/>
                <a:gd name="T43" fmla="*/ 0 h 257"/>
                <a:gd name="T44" fmla="*/ 1 w 335"/>
                <a:gd name="T45" fmla="*/ 0 h 257"/>
                <a:gd name="T46" fmla="*/ 1 w 335"/>
                <a:gd name="T47" fmla="*/ 0 h 257"/>
                <a:gd name="T48" fmla="*/ 1 w 335"/>
                <a:gd name="T49" fmla="*/ 0 h 257"/>
                <a:gd name="T50" fmla="*/ 1 w 335"/>
                <a:gd name="T51" fmla="*/ 0 h 257"/>
                <a:gd name="T52" fmla="*/ 1 w 335"/>
                <a:gd name="T53" fmla="*/ 0 h 257"/>
                <a:gd name="T54" fmla="*/ 1 w 335"/>
                <a:gd name="T55" fmla="*/ 0 h 257"/>
                <a:gd name="T56" fmla="*/ 1 w 335"/>
                <a:gd name="T57" fmla="*/ 0 h 257"/>
                <a:gd name="T58" fmla="*/ 1 w 335"/>
                <a:gd name="T59" fmla="*/ 0 h 257"/>
                <a:gd name="T60" fmla="*/ 1 w 335"/>
                <a:gd name="T61" fmla="*/ 0 h 257"/>
                <a:gd name="T62" fmla="*/ 1 w 335"/>
                <a:gd name="T63" fmla="*/ 0 h 257"/>
                <a:gd name="T64" fmla="*/ 1 w 335"/>
                <a:gd name="T65" fmla="*/ 0 h 257"/>
                <a:gd name="T66" fmla="*/ 1 w 335"/>
                <a:gd name="T67" fmla="*/ 0 h 257"/>
                <a:gd name="T68" fmla="*/ 1 w 335"/>
                <a:gd name="T69" fmla="*/ 0 h 257"/>
                <a:gd name="T70" fmla="*/ 1 w 335"/>
                <a:gd name="T71" fmla="*/ 0 h 257"/>
                <a:gd name="T72" fmla="*/ 1 w 335"/>
                <a:gd name="T73" fmla="*/ 0 h 257"/>
                <a:gd name="T74" fmla="*/ 1 w 335"/>
                <a:gd name="T75" fmla="*/ 0 h 257"/>
                <a:gd name="T76" fmla="*/ 1 w 335"/>
                <a:gd name="T77" fmla="*/ 0 h 257"/>
                <a:gd name="T78" fmla="*/ 1 w 335"/>
                <a:gd name="T79" fmla="*/ 0 h 257"/>
                <a:gd name="T80" fmla="*/ 1 w 335"/>
                <a:gd name="T81" fmla="*/ 0 h 257"/>
                <a:gd name="T82" fmla="*/ 1 w 335"/>
                <a:gd name="T83" fmla="*/ 0 h 257"/>
                <a:gd name="T84" fmla="*/ 1 w 335"/>
                <a:gd name="T85" fmla="*/ 0 h 257"/>
                <a:gd name="T86" fmla="*/ 1 w 335"/>
                <a:gd name="T87" fmla="*/ 0 h 257"/>
                <a:gd name="T88" fmla="*/ 1 w 335"/>
                <a:gd name="T89" fmla="*/ 0 h 257"/>
                <a:gd name="T90" fmla="*/ 1 w 335"/>
                <a:gd name="T91" fmla="*/ 0 h 257"/>
                <a:gd name="T92" fmla="*/ 1 w 335"/>
                <a:gd name="T93" fmla="*/ 0 h 257"/>
                <a:gd name="T94" fmla="*/ 1 w 335"/>
                <a:gd name="T95" fmla="*/ 0 h 257"/>
                <a:gd name="T96" fmla="*/ 1 w 335"/>
                <a:gd name="T97" fmla="*/ 0 h 257"/>
                <a:gd name="T98" fmla="*/ 1 w 335"/>
                <a:gd name="T99" fmla="*/ 0 h 257"/>
                <a:gd name="T100" fmla="*/ 1 w 335"/>
                <a:gd name="T101" fmla="*/ 0 h 257"/>
                <a:gd name="T102" fmla="*/ 1 w 335"/>
                <a:gd name="T103" fmla="*/ 0 h 257"/>
                <a:gd name="T104" fmla="*/ 1 w 335"/>
                <a:gd name="T105" fmla="*/ 0 h 257"/>
                <a:gd name="T106" fmla="*/ 1 w 335"/>
                <a:gd name="T107" fmla="*/ 0 h 257"/>
                <a:gd name="T108" fmla="*/ 1 w 335"/>
                <a:gd name="T109" fmla="*/ 0 h 257"/>
                <a:gd name="T110" fmla="*/ 1 w 335"/>
                <a:gd name="T111" fmla="*/ 0 h 257"/>
                <a:gd name="T112" fmla="*/ 1 w 335"/>
                <a:gd name="T113" fmla="*/ 0 h 257"/>
                <a:gd name="T114" fmla="*/ 1 w 335"/>
                <a:gd name="T115" fmla="*/ 0 h 257"/>
                <a:gd name="T116" fmla="*/ 1 w 335"/>
                <a:gd name="T117" fmla="*/ 0 h 257"/>
                <a:gd name="T118" fmla="*/ 1 w 335"/>
                <a:gd name="T119" fmla="*/ 0 h 257"/>
                <a:gd name="T120" fmla="*/ 1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5"/>
                <a:gd name="T184" fmla="*/ 0 h 257"/>
                <a:gd name="T185" fmla="*/ 335 w 335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89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0 w 295"/>
                <a:gd name="T1" fmla="*/ 1 h 364"/>
                <a:gd name="T2" fmla="*/ 0 w 295"/>
                <a:gd name="T3" fmla="*/ 1 h 364"/>
                <a:gd name="T4" fmla="*/ 0 w 295"/>
                <a:gd name="T5" fmla="*/ 1 h 364"/>
                <a:gd name="T6" fmla="*/ 0 w 295"/>
                <a:gd name="T7" fmla="*/ 1 h 364"/>
                <a:gd name="T8" fmla="*/ 0 w 295"/>
                <a:gd name="T9" fmla="*/ 1 h 364"/>
                <a:gd name="T10" fmla="*/ 0 w 295"/>
                <a:gd name="T11" fmla="*/ 1 h 364"/>
                <a:gd name="T12" fmla="*/ 0 w 295"/>
                <a:gd name="T13" fmla="*/ 1 h 364"/>
                <a:gd name="T14" fmla="*/ 0 w 295"/>
                <a:gd name="T15" fmla="*/ 1 h 364"/>
                <a:gd name="T16" fmla="*/ 0 w 295"/>
                <a:gd name="T17" fmla="*/ 1 h 364"/>
                <a:gd name="T18" fmla="*/ 0 w 295"/>
                <a:gd name="T19" fmla="*/ 1 h 364"/>
                <a:gd name="T20" fmla="*/ 0 w 295"/>
                <a:gd name="T21" fmla="*/ 1 h 364"/>
                <a:gd name="T22" fmla="*/ 0 w 295"/>
                <a:gd name="T23" fmla="*/ 1 h 364"/>
                <a:gd name="T24" fmla="*/ 0 w 295"/>
                <a:gd name="T25" fmla="*/ 1 h 364"/>
                <a:gd name="T26" fmla="*/ 0 w 295"/>
                <a:gd name="T27" fmla="*/ 1 h 364"/>
                <a:gd name="T28" fmla="*/ 0 w 295"/>
                <a:gd name="T29" fmla="*/ 1 h 364"/>
                <a:gd name="T30" fmla="*/ 0 w 295"/>
                <a:gd name="T31" fmla="*/ 1 h 364"/>
                <a:gd name="T32" fmla="*/ 0 w 295"/>
                <a:gd name="T33" fmla="*/ 1 h 364"/>
                <a:gd name="T34" fmla="*/ 0 w 295"/>
                <a:gd name="T35" fmla="*/ 1 h 364"/>
                <a:gd name="T36" fmla="*/ 0 w 295"/>
                <a:gd name="T37" fmla="*/ 1 h 364"/>
                <a:gd name="T38" fmla="*/ 0 w 295"/>
                <a:gd name="T39" fmla="*/ 1 h 364"/>
                <a:gd name="T40" fmla="*/ 0 w 295"/>
                <a:gd name="T41" fmla="*/ 1 h 364"/>
                <a:gd name="T42" fmla="*/ 0 w 295"/>
                <a:gd name="T43" fmla="*/ 1 h 364"/>
                <a:gd name="T44" fmla="*/ 0 w 295"/>
                <a:gd name="T45" fmla="*/ 1 h 364"/>
                <a:gd name="T46" fmla="*/ 0 w 295"/>
                <a:gd name="T47" fmla="*/ 1 h 364"/>
                <a:gd name="T48" fmla="*/ 0 w 295"/>
                <a:gd name="T49" fmla="*/ 1 h 364"/>
                <a:gd name="T50" fmla="*/ 0 w 295"/>
                <a:gd name="T51" fmla="*/ 1 h 364"/>
                <a:gd name="T52" fmla="*/ 0 w 295"/>
                <a:gd name="T53" fmla="*/ 1 h 364"/>
                <a:gd name="T54" fmla="*/ 0 w 295"/>
                <a:gd name="T55" fmla="*/ 1 h 364"/>
                <a:gd name="T56" fmla="*/ 0 w 295"/>
                <a:gd name="T57" fmla="*/ 1 h 364"/>
                <a:gd name="T58" fmla="*/ 0 w 295"/>
                <a:gd name="T59" fmla="*/ 1 h 364"/>
                <a:gd name="T60" fmla="*/ 0 w 295"/>
                <a:gd name="T61" fmla="*/ 1 h 364"/>
                <a:gd name="T62" fmla="*/ 0 w 295"/>
                <a:gd name="T63" fmla="*/ 1 h 364"/>
                <a:gd name="T64" fmla="*/ 0 w 295"/>
                <a:gd name="T65" fmla="*/ 1 h 364"/>
                <a:gd name="T66" fmla="*/ 0 w 295"/>
                <a:gd name="T67" fmla="*/ 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5"/>
                <a:gd name="T103" fmla="*/ 0 h 364"/>
                <a:gd name="T104" fmla="*/ 295 w 295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90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1 w 174"/>
                <a:gd name="T1" fmla="*/ 1 h 351"/>
                <a:gd name="T2" fmla="*/ 1 w 174"/>
                <a:gd name="T3" fmla="*/ 1 h 351"/>
                <a:gd name="T4" fmla="*/ 1 w 174"/>
                <a:gd name="T5" fmla="*/ 1 h 351"/>
                <a:gd name="T6" fmla="*/ 1 w 174"/>
                <a:gd name="T7" fmla="*/ 1 h 351"/>
                <a:gd name="T8" fmla="*/ 1 w 174"/>
                <a:gd name="T9" fmla="*/ 1 h 351"/>
                <a:gd name="T10" fmla="*/ 1 w 174"/>
                <a:gd name="T11" fmla="*/ 1 h 351"/>
                <a:gd name="T12" fmla="*/ 1 w 174"/>
                <a:gd name="T13" fmla="*/ 1 h 351"/>
                <a:gd name="T14" fmla="*/ 1 w 174"/>
                <a:gd name="T15" fmla="*/ 1 h 351"/>
                <a:gd name="T16" fmla="*/ 1 w 174"/>
                <a:gd name="T17" fmla="*/ 1 h 351"/>
                <a:gd name="T18" fmla="*/ 1 w 174"/>
                <a:gd name="T19" fmla="*/ 1 h 351"/>
                <a:gd name="T20" fmla="*/ 1 w 174"/>
                <a:gd name="T21" fmla="*/ 1 h 351"/>
                <a:gd name="T22" fmla="*/ 1 w 174"/>
                <a:gd name="T23" fmla="*/ 1 h 351"/>
                <a:gd name="T24" fmla="*/ 1 w 174"/>
                <a:gd name="T25" fmla="*/ 1 h 351"/>
                <a:gd name="T26" fmla="*/ 1 w 174"/>
                <a:gd name="T27" fmla="*/ 1 h 351"/>
                <a:gd name="T28" fmla="*/ 1 w 174"/>
                <a:gd name="T29" fmla="*/ 1 h 351"/>
                <a:gd name="T30" fmla="*/ 1 w 174"/>
                <a:gd name="T31" fmla="*/ 1 h 351"/>
                <a:gd name="T32" fmla="*/ 1 w 174"/>
                <a:gd name="T33" fmla="*/ 1 h 351"/>
                <a:gd name="T34" fmla="*/ 1 w 174"/>
                <a:gd name="T35" fmla="*/ 1 h 351"/>
                <a:gd name="T36" fmla="*/ 1 w 174"/>
                <a:gd name="T37" fmla="*/ 1 h 351"/>
                <a:gd name="T38" fmla="*/ 1 w 174"/>
                <a:gd name="T39" fmla="*/ 1 h 351"/>
                <a:gd name="T40" fmla="*/ 1 w 174"/>
                <a:gd name="T41" fmla="*/ 1 h 351"/>
                <a:gd name="T42" fmla="*/ 1 w 174"/>
                <a:gd name="T43" fmla="*/ 1 h 351"/>
                <a:gd name="T44" fmla="*/ 1 w 174"/>
                <a:gd name="T45" fmla="*/ 1 h 351"/>
                <a:gd name="T46" fmla="*/ 1 w 174"/>
                <a:gd name="T47" fmla="*/ 1 h 351"/>
                <a:gd name="T48" fmla="*/ 1 w 174"/>
                <a:gd name="T49" fmla="*/ 1 h 351"/>
                <a:gd name="T50" fmla="*/ 1 w 174"/>
                <a:gd name="T51" fmla="*/ 1 h 351"/>
                <a:gd name="T52" fmla="*/ 1 w 174"/>
                <a:gd name="T53" fmla="*/ 1 h 351"/>
                <a:gd name="T54" fmla="*/ 1 w 174"/>
                <a:gd name="T55" fmla="*/ 1 h 351"/>
                <a:gd name="T56" fmla="*/ 1 w 174"/>
                <a:gd name="T57" fmla="*/ 1 h 351"/>
                <a:gd name="T58" fmla="*/ 1 w 174"/>
                <a:gd name="T59" fmla="*/ 1 h 351"/>
                <a:gd name="T60" fmla="*/ 1 w 174"/>
                <a:gd name="T61" fmla="*/ 1 h 351"/>
                <a:gd name="T62" fmla="*/ 1 w 174"/>
                <a:gd name="T63" fmla="*/ 1 h 351"/>
                <a:gd name="T64" fmla="*/ 0 w 174"/>
                <a:gd name="T65" fmla="*/ 1 h 351"/>
                <a:gd name="T66" fmla="*/ 1 w 174"/>
                <a:gd name="T67" fmla="*/ 1 h 351"/>
                <a:gd name="T68" fmla="*/ 1 w 174"/>
                <a:gd name="T69" fmla="*/ 1 h 351"/>
                <a:gd name="T70" fmla="*/ 1 w 174"/>
                <a:gd name="T71" fmla="*/ 1 h 351"/>
                <a:gd name="T72" fmla="*/ 1 w 174"/>
                <a:gd name="T73" fmla="*/ 1 h 351"/>
                <a:gd name="T74" fmla="*/ 1 w 174"/>
                <a:gd name="T75" fmla="*/ 0 h 351"/>
                <a:gd name="T76" fmla="*/ 1 w 174"/>
                <a:gd name="T77" fmla="*/ 1 h 351"/>
                <a:gd name="T78" fmla="*/ 1 w 174"/>
                <a:gd name="T79" fmla="*/ 1 h 351"/>
                <a:gd name="T80" fmla="*/ 1 w 174"/>
                <a:gd name="T81" fmla="*/ 1 h 351"/>
                <a:gd name="T82" fmla="*/ 1 w 174"/>
                <a:gd name="T83" fmla="*/ 1 h 351"/>
                <a:gd name="T84" fmla="*/ 1 w 174"/>
                <a:gd name="T85" fmla="*/ 1 h 351"/>
                <a:gd name="T86" fmla="*/ 1 w 174"/>
                <a:gd name="T87" fmla="*/ 1 h 351"/>
                <a:gd name="T88" fmla="*/ 1 w 174"/>
                <a:gd name="T89" fmla="*/ 1 h 351"/>
                <a:gd name="T90" fmla="*/ 1 w 174"/>
                <a:gd name="T91" fmla="*/ 1 h 351"/>
                <a:gd name="T92" fmla="*/ 1 w 174"/>
                <a:gd name="T93" fmla="*/ 1 h 351"/>
                <a:gd name="T94" fmla="*/ 1 w 174"/>
                <a:gd name="T95" fmla="*/ 1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1"/>
                <a:gd name="T146" fmla="*/ 174 w 174"/>
                <a:gd name="T147" fmla="*/ 351 h 3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91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1 w 848"/>
                <a:gd name="T1" fmla="*/ 1 h 597"/>
                <a:gd name="T2" fmla="*/ 1 w 848"/>
                <a:gd name="T3" fmla="*/ 1 h 597"/>
                <a:gd name="T4" fmla="*/ 1 w 848"/>
                <a:gd name="T5" fmla="*/ 1 h 597"/>
                <a:gd name="T6" fmla="*/ 1 w 848"/>
                <a:gd name="T7" fmla="*/ 1 h 597"/>
                <a:gd name="T8" fmla="*/ 1 w 848"/>
                <a:gd name="T9" fmla="*/ 1 h 597"/>
                <a:gd name="T10" fmla="*/ 1 w 848"/>
                <a:gd name="T11" fmla="*/ 1 h 597"/>
                <a:gd name="T12" fmla="*/ 1 w 848"/>
                <a:gd name="T13" fmla="*/ 1 h 597"/>
                <a:gd name="T14" fmla="*/ 1 w 848"/>
                <a:gd name="T15" fmla="*/ 1 h 597"/>
                <a:gd name="T16" fmla="*/ 1 w 848"/>
                <a:gd name="T17" fmla="*/ 1 h 597"/>
                <a:gd name="T18" fmla="*/ 1 w 848"/>
                <a:gd name="T19" fmla="*/ 1 h 597"/>
                <a:gd name="T20" fmla="*/ 1 w 848"/>
                <a:gd name="T21" fmla="*/ 1 h 597"/>
                <a:gd name="T22" fmla="*/ 1 w 848"/>
                <a:gd name="T23" fmla="*/ 1 h 597"/>
                <a:gd name="T24" fmla="*/ 0 w 848"/>
                <a:gd name="T25" fmla="*/ 1 h 597"/>
                <a:gd name="T26" fmla="*/ 1 w 848"/>
                <a:gd name="T27" fmla="*/ 1 h 597"/>
                <a:gd name="T28" fmla="*/ 1 w 848"/>
                <a:gd name="T29" fmla="*/ 1 h 597"/>
                <a:gd name="T30" fmla="*/ 1 w 848"/>
                <a:gd name="T31" fmla="*/ 1 h 597"/>
                <a:gd name="T32" fmla="*/ 1 w 848"/>
                <a:gd name="T33" fmla="*/ 1 h 597"/>
                <a:gd name="T34" fmla="*/ 1 w 848"/>
                <a:gd name="T35" fmla="*/ 1 h 597"/>
                <a:gd name="T36" fmla="*/ 1 w 848"/>
                <a:gd name="T37" fmla="*/ 1 h 597"/>
                <a:gd name="T38" fmla="*/ 1 w 848"/>
                <a:gd name="T39" fmla="*/ 1 h 597"/>
                <a:gd name="T40" fmla="*/ 1 w 848"/>
                <a:gd name="T41" fmla="*/ 1 h 597"/>
                <a:gd name="T42" fmla="*/ 1 w 848"/>
                <a:gd name="T43" fmla="*/ 1 h 597"/>
                <a:gd name="T44" fmla="*/ 1 w 848"/>
                <a:gd name="T45" fmla="*/ 1 h 597"/>
                <a:gd name="T46" fmla="*/ 1 w 848"/>
                <a:gd name="T47" fmla="*/ 1 h 597"/>
                <a:gd name="T48" fmla="*/ 1 w 848"/>
                <a:gd name="T49" fmla="*/ 1 h 597"/>
                <a:gd name="T50" fmla="*/ 1 w 848"/>
                <a:gd name="T51" fmla="*/ 1 h 597"/>
                <a:gd name="T52" fmla="*/ 1 w 848"/>
                <a:gd name="T53" fmla="*/ 1 h 597"/>
                <a:gd name="T54" fmla="*/ 1 w 848"/>
                <a:gd name="T55" fmla="*/ 1 h 597"/>
                <a:gd name="T56" fmla="*/ 1 w 848"/>
                <a:gd name="T57" fmla="*/ 1 h 597"/>
                <a:gd name="T58" fmla="*/ 1 w 848"/>
                <a:gd name="T59" fmla="*/ 0 h 597"/>
                <a:gd name="T60" fmla="*/ 1 w 848"/>
                <a:gd name="T61" fmla="*/ 1 h 597"/>
                <a:gd name="T62" fmla="*/ 1 w 848"/>
                <a:gd name="T63" fmla="*/ 1 h 597"/>
                <a:gd name="T64" fmla="*/ 1 w 848"/>
                <a:gd name="T65" fmla="*/ 1 h 597"/>
                <a:gd name="T66" fmla="*/ 1 w 848"/>
                <a:gd name="T67" fmla="*/ 1 h 597"/>
                <a:gd name="T68" fmla="*/ 1 w 848"/>
                <a:gd name="T69" fmla="*/ 1 h 597"/>
                <a:gd name="T70" fmla="*/ 1 w 848"/>
                <a:gd name="T71" fmla="*/ 1 h 597"/>
                <a:gd name="T72" fmla="*/ 1 w 848"/>
                <a:gd name="T73" fmla="*/ 1 h 597"/>
                <a:gd name="T74" fmla="*/ 1 w 848"/>
                <a:gd name="T75" fmla="*/ 1 h 597"/>
                <a:gd name="T76" fmla="*/ 1 w 848"/>
                <a:gd name="T77" fmla="*/ 1 h 597"/>
                <a:gd name="T78" fmla="*/ 1 w 848"/>
                <a:gd name="T79" fmla="*/ 1 h 597"/>
                <a:gd name="T80" fmla="*/ 1 w 848"/>
                <a:gd name="T81" fmla="*/ 1 h 597"/>
                <a:gd name="T82" fmla="*/ 1 w 848"/>
                <a:gd name="T83" fmla="*/ 1 h 597"/>
                <a:gd name="T84" fmla="*/ 1 w 848"/>
                <a:gd name="T85" fmla="*/ 1 h 597"/>
                <a:gd name="T86" fmla="*/ 1 w 848"/>
                <a:gd name="T87" fmla="*/ 1 h 597"/>
                <a:gd name="T88" fmla="*/ 1 w 848"/>
                <a:gd name="T89" fmla="*/ 1 h 597"/>
                <a:gd name="T90" fmla="*/ 1 w 848"/>
                <a:gd name="T91" fmla="*/ 1 h 597"/>
                <a:gd name="T92" fmla="*/ 1 w 848"/>
                <a:gd name="T93" fmla="*/ 1 h 597"/>
                <a:gd name="T94" fmla="*/ 1 w 848"/>
                <a:gd name="T95" fmla="*/ 1 h 597"/>
                <a:gd name="T96" fmla="*/ 1 w 848"/>
                <a:gd name="T97" fmla="*/ 1 h 597"/>
                <a:gd name="T98" fmla="*/ 1 w 848"/>
                <a:gd name="T99" fmla="*/ 1 h 597"/>
                <a:gd name="T100" fmla="*/ 1 w 848"/>
                <a:gd name="T101" fmla="*/ 1 h 597"/>
                <a:gd name="T102" fmla="*/ 1 w 848"/>
                <a:gd name="T103" fmla="*/ 1 h 597"/>
                <a:gd name="T104" fmla="*/ 1 w 848"/>
                <a:gd name="T105" fmla="*/ 1 h 597"/>
                <a:gd name="T106" fmla="*/ 1 w 848"/>
                <a:gd name="T107" fmla="*/ 1 h 597"/>
                <a:gd name="T108" fmla="*/ 1 w 848"/>
                <a:gd name="T109" fmla="*/ 1 h 597"/>
                <a:gd name="T110" fmla="*/ 1 w 848"/>
                <a:gd name="T111" fmla="*/ 1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"/>
                <a:gd name="T169" fmla="*/ 0 h 597"/>
                <a:gd name="T170" fmla="*/ 848 w 848"/>
                <a:gd name="T171" fmla="*/ 597 h 5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92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 w 255"/>
                <a:gd name="T1" fmla="*/ 1 h 259"/>
                <a:gd name="T2" fmla="*/ 1 w 255"/>
                <a:gd name="T3" fmla="*/ 1 h 259"/>
                <a:gd name="T4" fmla="*/ 1 w 255"/>
                <a:gd name="T5" fmla="*/ 1 h 259"/>
                <a:gd name="T6" fmla="*/ 1 w 255"/>
                <a:gd name="T7" fmla="*/ 1 h 259"/>
                <a:gd name="T8" fmla="*/ 1 w 255"/>
                <a:gd name="T9" fmla="*/ 1 h 259"/>
                <a:gd name="T10" fmla="*/ 1 w 255"/>
                <a:gd name="T11" fmla="*/ 1 h 259"/>
                <a:gd name="T12" fmla="*/ 1 w 255"/>
                <a:gd name="T13" fmla="*/ 1 h 259"/>
                <a:gd name="T14" fmla="*/ 1 w 255"/>
                <a:gd name="T15" fmla="*/ 1 h 259"/>
                <a:gd name="T16" fmla="*/ 1 w 255"/>
                <a:gd name="T17" fmla="*/ 1 h 259"/>
                <a:gd name="T18" fmla="*/ 1 w 255"/>
                <a:gd name="T19" fmla="*/ 1 h 259"/>
                <a:gd name="T20" fmla="*/ 1 w 255"/>
                <a:gd name="T21" fmla="*/ 1 h 259"/>
                <a:gd name="T22" fmla="*/ 1 w 255"/>
                <a:gd name="T23" fmla="*/ 1 h 259"/>
                <a:gd name="T24" fmla="*/ 1 w 255"/>
                <a:gd name="T25" fmla="*/ 1 h 259"/>
                <a:gd name="T26" fmla="*/ 1 w 255"/>
                <a:gd name="T27" fmla="*/ 1 h 259"/>
                <a:gd name="T28" fmla="*/ 1 w 255"/>
                <a:gd name="T29" fmla="*/ 1 h 259"/>
                <a:gd name="T30" fmla="*/ 1 w 255"/>
                <a:gd name="T31" fmla="*/ 1 h 259"/>
                <a:gd name="T32" fmla="*/ 1 w 255"/>
                <a:gd name="T33" fmla="*/ 1 h 259"/>
                <a:gd name="T34" fmla="*/ 1 w 255"/>
                <a:gd name="T35" fmla="*/ 1 h 259"/>
                <a:gd name="T36" fmla="*/ 1 w 255"/>
                <a:gd name="T37" fmla="*/ 1 h 259"/>
                <a:gd name="T38" fmla="*/ 1 w 255"/>
                <a:gd name="T39" fmla="*/ 1 h 259"/>
                <a:gd name="T40" fmla="*/ 1 w 255"/>
                <a:gd name="T41" fmla="*/ 1 h 259"/>
                <a:gd name="T42" fmla="*/ 1 w 255"/>
                <a:gd name="T43" fmla="*/ 1 h 259"/>
                <a:gd name="T44" fmla="*/ 1 w 255"/>
                <a:gd name="T45" fmla="*/ 1 h 259"/>
                <a:gd name="T46" fmla="*/ 1 w 255"/>
                <a:gd name="T47" fmla="*/ 1 h 259"/>
                <a:gd name="T48" fmla="*/ 1 w 255"/>
                <a:gd name="T49" fmla="*/ 1 h 259"/>
                <a:gd name="T50" fmla="*/ 1 w 255"/>
                <a:gd name="T51" fmla="*/ 1 h 259"/>
                <a:gd name="T52" fmla="*/ 1 w 255"/>
                <a:gd name="T53" fmla="*/ 1 h 259"/>
                <a:gd name="T54" fmla="*/ 1 w 255"/>
                <a:gd name="T55" fmla="*/ 1 h 259"/>
                <a:gd name="T56" fmla="*/ 1 w 255"/>
                <a:gd name="T57" fmla="*/ 1 h 259"/>
                <a:gd name="T58" fmla="*/ 1 w 255"/>
                <a:gd name="T59" fmla="*/ 1 h 259"/>
                <a:gd name="T60" fmla="*/ 1 w 255"/>
                <a:gd name="T61" fmla="*/ 1 h 259"/>
                <a:gd name="T62" fmla="*/ 1 w 255"/>
                <a:gd name="T63" fmla="*/ 1 h 259"/>
                <a:gd name="T64" fmla="*/ 1 w 255"/>
                <a:gd name="T65" fmla="*/ 1 h 259"/>
                <a:gd name="T66" fmla="*/ 1 w 255"/>
                <a:gd name="T67" fmla="*/ 1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59"/>
                <a:gd name="T104" fmla="*/ 255 w 255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93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 h 27"/>
                <a:gd name="T2" fmla="*/ 0 w 28"/>
                <a:gd name="T3" fmla="*/ 1 h 27"/>
                <a:gd name="T4" fmla="*/ 0 w 28"/>
                <a:gd name="T5" fmla="*/ 1 h 27"/>
                <a:gd name="T6" fmla="*/ 0 w 28"/>
                <a:gd name="T7" fmla="*/ 0 h 27"/>
                <a:gd name="T8" fmla="*/ 0 w 28"/>
                <a:gd name="T9" fmla="*/ 0 h 27"/>
                <a:gd name="T10" fmla="*/ 0 w 28"/>
                <a:gd name="T11" fmla="*/ 1 h 27"/>
                <a:gd name="T12" fmla="*/ 0 w 28"/>
                <a:gd name="T13" fmla="*/ 1 h 27"/>
                <a:gd name="T14" fmla="*/ 0 w 28"/>
                <a:gd name="T15" fmla="*/ 1 h 27"/>
                <a:gd name="T16" fmla="*/ 0 w 28"/>
                <a:gd name="T17" fmla="*/ 1 h 27"/>
                <a:gd name="T18" fmla="*/ 0 w 28"/>
                <a:gd name="T19" fmla="*/ 1 h 27"/>
                <a:gd name="T20" fmla="*/ 0 w 28"/>
                <a:gd name="T21" fmla="*/ 1 h 27"/>
                <a:gd name="T22" fmla="*/ 0 w 28"/>
                <a:gd name="T23" fmla="*/ 1 h 27"/>
                <a:gd name="T24" fmla="*/ 0 w 28"/>
                <a:gd name="T25" fmla="*/ 1 h 27"/>
                <a:gd name="T26" fmla="*/ 0 w 28"/>
                <a:gd name="T27" fmla="*/ 1 h 27"/>
                <a:gd name="T28" fmla="*/ 0 w 28"/>
                <a:gd name="T29" fmla="*/ 1 h 27"/>
                <a:gd name="T30" fmla="*/ 0 w 28"/>
                <a:gd name="T31" fmla="*/ 1 h 27"/>
                <a:gd name="T32" fmla="*/ 0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94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0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1 w 28"/>
                <a:gd name="T15" fmla="*/ 1 h 30"/>
                <a:gd name="T16" fmla="*/ 1 w 28"/>
                <a:gd name="T17" fmla="*/ 1 h 30"/>
                <a:gd name="T18" fmla="*/ 1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0 w 28"/>
                <a:gd name="T29" fmla="*/ 1 h 30"/>
                <a:gd name="T30" fmla="*/ 0 w 28"/>
                <a:gd name="T31" fmla="*/ 1 h 30"/>
                <a:gd name="T32" fmla="*/ 1 w 28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0"/>
                <a:gd name="T53" fmla="*/ 28 w 2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95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96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1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0 h 28"/>
                <a:gd name="T30" fmla="*/ 1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97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 h 24"/>
                <a:gd name="T2" fmla="*/ 0 w 24"/>
                <a:gd name="T3" fmla="*/ 1 h 24"/>
                <a:gd name="T4" fmla="*/ 0 w 24"/>
                <a:gd name="T5" fmla="*/ 1 h 24"/>
                <a:gd name="T6" fmla="*/ 1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1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0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298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1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299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 h 32"/>
                <a:gd name="T2" fmla="*/ 1 w 26"/>
                <a:gd name="T3" fmla="*/ 1 h 32"/>
                <a:gd name="T4" fmla="*/ 1 w 26"/>
                <a:gd name="T5" fmla="*/ 1 h 32"/>
                <a:gd name="T6" fmla="*/ 1 w 26"/>
                <a:gd name="T7" fmla="*/ 1 h 32"/>
                <a:gd name="T8" fmla="*/ 1 w 26"/>
                <a:gd name="T9" fmla="*/ 0 h 32"/>
                <a:gd name="T10" fmla="*/ 1 w 26"/>
                <a:gd name="T11" fmla="*/ 1 h 32"/>
                <a:gd name="T12" fmla="*/ 1 w 26"/>
                <a:gd name="T13" fmla="*/ 1 h 32"/>
                <a:gd name="T14" fmla="*/ 1 w 26"/>
                <a:gd name="T15" fmla="*/ 1 h 32"/>
                <a:gd name="T16" fmla="*/ 1 w 26"/>
                <a:gd name="T17" fmla="*/ 1 h 32"/>
                <a:gd name="T18" fmla="*/ 1 w 26"/>
                <a:gd name="T19" fmla="*/ 1 h 32"/>
                <a:gd name="T20" fmla="*/ 1 w 26"/>
                <a:gd name="T21" fmla="*/ 1 h 32"/>
                <a:gd name="T22" fmla="*/ 1 w 26"/>
                <a:gd name="T23" fmla="*/ 1 h 32"/>
                <a:gd name="T24" fmla="*/ 1 w 26"/>
                <a:gd name="T25" fmla="*/ 1 h 32"/>
                <a:gd name="T26" fmla="*/ 1 w 26"/>
                <a:gd name="T27" fmla="*/ 1 h 32"/>
                <a:gd name="T28" fmla="*/ 1 w 26"/>
                <a:gd name="T29" fmla="*/ 1 h 32"/>
                <a:gd name="T30" fmla="*/ 0 w 26"/>
                <a:gd name="T31" fmla="*/ 1 h 32"/>
                <a:gd name="T32" fmla="*/ 1 w 26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2"/>
                <a:gd name="T53" fmla="*/ 26 w 26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00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1 w 26"/>
                <a:gd name="T1" fmla="*/ 1 h 24"/>
                <a:gd name="T2" fmla="*/ 1 w 26"/>
                <a:gd name="T3" fmla="*/ 1 h 24"/>
                <a:gd name="T4" fmla="*/ 1 w 26"/>
                <a:gd name="T5" fmla="*/ 1 h 24"/>
                <a:gd name="T6" fmla="*/ 1 w 26"/>
                <a:gd name="T7" fmla="*/ 1 h 24"/>
                <a:gd name="T8" fmla="*/ 1 w 26"/>
                <a:gd name="T9" fmla="*/ 1 h 24"/>
                <a:gd name="T10" fmla="*/ 1 w 26"/>
                <a:gd name="T11" fmla="*/ 1 h 24"/>
                <a:gd name="T12" fmla="*/ 1 w 26"/>
                <a:gd name="T13" fmla="*/ 1 h 24"/>
                <a:gd name="T14" fmla="*/ 1 w 26"/>
                <a:gd name="T15" fmla="*/ 1 h 24"/>
                <a:gd name="T16" fmla="*/ 1 w 26"/>
                <a:gd name="T17" fmla="*/ 1 h 24"/>
                <a:gd name="T18" fmla="*/ 1 w 26"/>
                <a:gd name="T19" fmla="*/ 1 h 24"/>
                <a:gd name="T20" fmla="*/ 1 w 26"/>
                <a:gd name="T21" fmla="*/ 1 h 24"/>
                <a:gd name="T22" fmla="*/ 0 w 26"/>
                <a:gd name="T23" fmla="*/ 1 h 24"/>
                <a:gd name="T24" fmla="*/ 0 w 26"/>
                <a:gd name="T25" fmla="*/ 1 h 24"/>
                <a:gd name="T26" fmla="*/ 1 w 26"/>
                <a:gd name="T27" fmla="*/ 1 h 24"/>
                <a:gd name="T28" fmla="*/ 1 w 26"/>
                <a:gd name="T29" fmla="*/ 0 h 24"/>
                <a:gd name="T30" fmla="*/ 1 w 26"/>
                <a:gd name="T31" fmla="*/ 0 h 24"/>
                <a:gd name="T32" fmla="*/ 1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4"/>
                <a:gd name="T53" fmla="*/ 26 w 2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01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1 w 217"/>
                <a:gd name="T1" fmla="*/ 1 h 150"/>
                <a:gd name="T2" fmla="*/ 1 w 217"/>
                <a:gd name="T3" fmla="*/ 1 h 150"/>
                <a:gd name="T4" fmla="*/ 1 w 217"/>
                <a:gd name="T5" fmla="*/ 1 h 150"/>
                <a:gd name="T6" fmla="*/ 1 w 217"/>
                <a:gd name="T7" fmla="*/ 1 h 150"/>
                <a:gd name="T8" fmla="*/ 1 w 217"/>
                <a:gd name="T9" fmla="*/ 1 h 150"/>
                <a:gd name="T10" fmla="*/ 1 w 217"/>
                <a:gd name="T11" fmla="*/ 1 h 150"/>
                <a:gd name="T12" fmla="*/ 1 w 217"/>
                <a:gd name="T13" fmla="*/ 1 h 150"/>
                <a:gd name="T14" fmla="*/ 1 w 217"/>
                <a:gd name="T15" fmla="*/ 1 h 150"/>
                <a:gd name="T16" fmla="*/ 1 w 217"/>
                <a:gd name="T17" fmla="*/ 1 h 150"/>
                <a:gd name="T18" fmla="*/ 1 w 217"/>
                <a:gd name="T19" fmla="*/ 1 h 150"/>
                <a:gd name="T20" fmla="*/ 1 w 217"/>
                <a:gd name="T21" fmla="*/ 1 h 150"/>
                <a:gd name="T22" fmla="*/ 1 w 217"/>
                <a:gd name="T23" fmla="*/ 1 h 150"/>
                <a:gd name="T24" fmla="*/ 1 w 217"/>
                <a:gd name="T25" fmla="*/ 1 h 150"/>
                <a:gd name="T26" fmla="*/ 1 w 217"/>
                <a:gd name="T27" fmla="*/ 1 h 150"/>
                <a:gd name="T28" fmla="*/ 1 w 217"/>
                <a:gd name="T29" fmla="*/ 1 h 150"/>
                <a:gd name="T30" fmla="*/ 1 w 217"/>
                <a:gd name="T31" fmla="*/ 1 h 150"/>
                <a:gd name="T32" fmla="*/ 1 w 217"/>
                <a:gd name="T33" fmla="*/ 1 h 150"/>
                <a:gd name="T34" fmla="*/ 1 w 217"/>
                <a:gd name="T35" fmla="*/ 1 h 150"/>
                <a:gd name="T36" fmla="*/ 1 w 217"/>
                <a:gd name="T37" fmla="*/ 1 h 150"/>
                <a:gd name="T38" fmla="*/ 1 w 217"/>
                <a:gd name="T39" fmla="*/ 1 h 150"/>
                <a:gd name="T40" fmla="*/ 1 w 217"/>
                <a:gd name="T41" fmla="*/ 1 h 150"/>
                <a:gd name="T42" fmla="*/ 1 w 217"/>
                <a:gd name="T43" fmla="*/ 1 h 150"/>
                <a:gd name="T44" fmla="*/ 1 w 217"/>
                <a:gd name="T45" fmla="*/ 1 h 150"/>
                <a:gd name="T46" fmla="*/ 1 w 217"/>
                <a:gd name="T47" fmla="*/ 1 h 150"/>
                <a:gd name="T48" fmla="*/ 1 w 217"/>
                <a:gd name="T49" fmla="*/ 1 h 150"/>
                <a:gd name="T50" fmla="*/ 1 w 217"/>
                <a:gd name="T51" fmla="*/ 1 h 150"/>
                <a:gd name="T52" fmla="*/ 1 w 217"/>
                <a:gd name="T53" fmla="*/ 1 h 150"/>
                <a:gd name="T54" fmla="*/ 1 w 217"/>
                <a:gd name="T55" fmla="*/ 1 h 150"/>
                <a:gd name="T56" fmla="*/ 1 w 217"/>
                <a:gd name="T57" fmla="*/ 1 h 150"/>
                <a:gd name="T58" fmla="*/ 0 w 217"/>
                <a:gd name="T59" fmla="*/ 1 h 150"/>
                <a:gd name="T60" fmla="*/ 1 w 217"/>
                <a:gd name="T61" fmla="*/ 1 h 150"/>
                <a:gd name="T62" fmla="*/ 1 w 217"/>
                <a:gd name="T63" fmla="*/ 1 h 150"/>
                <a:gd name="T64" fmla="*/ 1 w 217"/>
                <a:gd name="T65" fmla="*/ 1 h 150"/>
                <a:gd name="T66" fmla="*/ 1 w 217"/>
                <a:gd name="T67" fmla="*/ 1 h 150"/>
                <a:gd name="T68" fmla="*/ 1 w 217"/>
                <a:gd name="T69" fmla="*/ 1 h 150"/>
                <a:gd name="T70" fmla="*/ 1 w 217"/>
                <a:gd name="T71" fmla="*/ 1 h 150"/>
                <a:gd name="T72" fmla="*/ 1 w 217"/>
                <a:gd name="T73" fmla="*/ 1 h 150"/>
                <a:gd name="T74" fmla="*/ 1 w 217"/>
                <a:gd name="T75" fmla="*/ 1 h 150"/>
                <a:gd name="T76" fmla="*/ 1 w 217"/>
                <a:gd name="T77" fmla="*/ 1 h 150"/>
                <a:gd name="T78" fmla="*/ 1 w 217"/>
                <a:gd name="T79" fmla="*/ 1 h 150"/>
                <a:gd name="T80" fmla="*/ 1 w 217"/>
                <a:gd name="T81" fmla="*/ 1 h 150"/>
                <a:gd name="T82" fmla="*/ 1 w 217"/>
                <a:gd name="T83" fmla="*/ 1 h 150"/>
                <a:gd name="T84" fmla="*/ 1 w 217"/>
                <a:gd name="T85" fmla="*/ 1 h 150"/>
                <a:gd name="T86" fmla="*/ 1 w 217"/>
                <a:gd name="T87" fmla="*/ 1 h 150"/>
                <a:gd name="T88" fmla="*/ 1 w 217"/>
                <a:gd name="T89" fmla="*/ 1 h 150"/>
                <a:gd name="T90" fmla="*/ 1 w 217"/>
                <a:gd name="T91" fmla="*/ 1 h 150"/>
                <a:gd name="T92" fmla="*/ 1 w 217"/>
                <a:gd name="T93" fmla="*/ 1 h 150"/>
                <a:gd name="T94" fmla="*/ 1 w 217"/>
                <a:gd name="T95" fmla="*/ 1 h 150"/>
                <a:gd name="T96" fmla="*/ 1 w 217"/>
                <a:gd name="T97" fmla="*/ 1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02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 w 174"/>
                <a:gd name="T1" fmla="*/ 1 h 165"/>
                <a:gd name="T2" fmla="*/ 1 w 174"/>
                <a:gd name="T3" fmla="*/ 1 h 165"/>
                <a:gd name="T4" fmla="*/ 1 w 174"/>
                <a:gd name="T5" fmla="*/ 1 h 165"/>
                <a:gd name="T6" fmla="*/ 1 w 174"/>
                <a:gd name="T7" fmla="*/ 1 h 165"/>
                <a:gd name="T8" fmla="*/ 1 w 174"/>
                <a:gd name="T9" fmla="*/ 1 h 165"/>
                <a:gd name="T10" fmla="*/ 1 w 174"/>
                <a:gd name="T11" fmla="*/ 1 h 165"/>
                <a:gd name="T12" fmla="*/ 1 w 174"/>
                <a:gd name="T13" fmla="*/ 1 h 165"/>
                <a:gd name="T14" fmla="*/ 1 w 174"/>
                <a:gd name="T15" fmla="*/ 1 h 165"/>
                <a:gd name="T16" fmla="*/ 1 w 174"/>
                <a:gd name="T17" fmla="*/ 1 h 165"/>
                <a:gd name="T18" fmla="*/ 1 w 174"/>
                <a:gd name="T19" fmla="*/ 1 h 165"/>
                <a:gd name="T20" fmla="*/ 1 w 174"/>
                <a:gd name="T21" fmla="*/ 1 h 165"/>
                <a:gd name="T22" fmla="*/ 1 w 174"/>
                <a:gd name="T23" fmla="*/ 1 h 165"/>
                <a:gd name="T24" fmla="*/ 1 w 174"/>
                <a:gd name="T25" fmla="*/ 1 h 165"/>
                <a:gd name="T26" fmla="*/ 1 w 174"/>
                <a:gd name="T27" fmla="*/ 1 h 165"/>
                <a:gd name="T28" fmla="*/ 1 w 174"/>
                <a:gd name="T29" fmla="*/ 1 h 165"/>
                <a:gd name="T30" fmla="*/ 1 w 174"/>
                <a:gd name="T31" fmla="*/ 1 h 165"/>
                <a:gd name="T32" fmla="*/ 1 w 174"/>
                <a:gd name="T33" fmla="*/ 1 h 165"/>
                <a:gd name="T34" fmla="*/ 1 w 174"/>
                <a:gd name="T35" fmla="*/ 1 h 165"/>
                <a:gd name="T36" fmla="*/ 1 w 174"/>
                <a:gd name="T37" fmla="*/ 1 h 165"/>
                <a:gd name="T38" fmla="*/ 1 w 174"/>
                <a:gd name="T39" fmla="*/ 1 h 165"/>
                <a:gd name="T40" fmla="*/ 1 w 174"/>
                <a:gd name="T41" fmla="*/ 1 h 165"/>
                <a:gd name="T42" fmla="*/ 1 w 174"/>
                <a:gd name="T43" fmla="*/ 1 h 165"/>
                <a:gd name="T44" fmla="*/ 1 w 174"/>
                <a:gd name="T45" fmla="*/ 1 h 165"/>
                <a:gd name="T46" fmla="*/ 1 w 174"/>
                <a:gd name="T47" fmla="*/ 1 h 165"/>
                <a:gd name="T48" fmla="*/ 1 w 174"/>
                <a:gd name="T49" fmla="*/ 1 h 165"/>
                <a:gd name="T50" fmla="*/ 1 w 174"/>
                <a:gd name="T51" fmla="*/ 1 h 165"/>
                <a:gd name="T52" fmla="*/ 1 w 174"/>
                <a:gd name="T53" fmla="*/ 1 h 165"/>
                <a:gd name="T54" fmla="*/ 1 w 174"/>
                <a:gd name="T55" fmla="*/ 1 h 165"/>
                <a:gd name="T56" fmla="*/ 1 w 174"/>
                <a:gd name="T57" fmla="*/ 1 h 165"/>
                <a:gd name="T58" fmla="*/ 1 w 174"/>
                <a:gd name="T59" fmla="*/ 1 h 165"/>
                <a:gd name="T60" fmla="*/ 1 w 174"/>
                <a:gd name="T61" fmla="*/ 1 h 165"/>
                <a:gd name="T62" fmla="*/ 1 w 174"/>
                <a:gd name="T63" fmla="*/ 1 h 165"/>
                <a:gd name="T64" fmla="*/ 1 w 174"/>
                <a:gd name="T65" fmla="*/ 1 h 165"/>
                <a:gd name="T66" fmla="*/ 1 w 174"/>
                <a:gd name="T67" fmla="*/ 1 h 165"/>
                <a:gd name="T68" fmla="*/ 1 w 174"/>
                <a:gd name="T69" fmla="*/ 1 h 165"/>
                <a:gd name="T70" fmla="*/ 1 w 174"/>
                <a:gd name="T71" fmla="*/ 1 h 165"/>
                <a:gd name="T72" fmla="*/ 1 w 174"/>
                <a:gd name="T73" fmla="*/ 1 h 165"/>
                <a:gd name="T74" fmla="*/ 1 w 174"/>
                <a:gd name="T75" fmla="*/ 1 h 165"/>
                <a:gd name="T76" fmla="*/ 1 w 174"/>
                <a:gd name="T77" fmla="*/ 1 h 165"/>
                <a:gd name="T78" fmla="*/ 1 w 174"/>
                <a:gd name="T79" fmla="*/ 1 h 165"/>
                <a:gd name="T80" fmla="*/ 1 w 174"/>
                <a:gd name="T81" fmla="*/ 1 h 165"/>
                <a:gd name="T82" fmla="*/ 1 w 174"/>
                <a:gd name="T83" fmla="*/ 1 h 165"/>
                <a:gd name="T84" fmla="*/ 1 w 174"/>
                <a:gd name="T85" fmla="*/ 1 h 165"/>
                <a:gd name="T86" fmla="*/ 1 w 174"/>
                <a:gd name="T87" fmla="*/ 1 h 165"/>
                <a:gd name="T88" fmla="*/ 1 w 174"/>
                <a:gd name="T89" fmla="*/ 1 h 165"/>
                <a:gd name="T90" fmla="*/ 1 w 174"/>
                <a:gd name="T91" fmla="*/ 1 h 165"/>
                <a:gd name="T92" fmla="*/ 1 w 174"/>
                <a:gd name="T93" fmla="*/ 1 h 165"/>
                <a:gd name="T94" fmla="*/ 1 w 174"/>
                <a:gd name="T95" fmla="*/ 1 h 165"/>
                <a:gd name="T96" fmla="*/ 1 w 174"/>
                <a:gd name="T97" fmla="*/ 1 h 165"/>
                <a:gd name="T98" fmla="*/ 1 w 174"/>
                <a:gd name="T99" fmla="*/ 1 h 165"/>
                <a:gd name="T100" fmla="*/ 1 w 174"/>
                <a:gd name="T101" fmla="*/ 1 h 165"/>
                <a:gd name="T102" fmla="*/ 1 w 174"/>
                <a:gd name="T103" fmla="*/ 1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65"/>
                <a:gd name="T158" fmla="*/ 174 w 174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03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 w 106"/>
                <a:gd name="T1" fmla="*/ 1 h 252"/>
                <a:gd name="T2" fmla="*/ 1 w 106"/>
                <a:gd name="T3" fmla="*/ 1 h 252"/>
                <a:gd name="T4" fmla="*/ 1 w 106"/>
                <a:gd name="T5" fmla="*/ 1 h 252"/>
                <a:gd name="T6" fmla="*/ 1 w 106"/>
                <a:gd name="T7" fmla="*/ 1 h 252"/>
                <a:gd name="T8" fmla="*/ 1 w 106"/>
                <a:gd name="T9" fmla="*/ 1 h 252"/>
                <a:gd name="T10" fmla="*/ 0 w 106"/>
                <a:gd name="T11" fmla="*/ 1 h 252"/>
                <a:gd name="T12" fmla="*/ 1 w 106"/>
                <a:gd name="T13" fmla="*/ 1 h 252"/>
                <a:gd name="T14" fmla="*/ 1 w 106"/>
                <a:gd name="T15" fmla="*/ 1 h 252"/>
                <a:gd name="T16" fmla="*/ 1 w 106"/>
                <a:gd name="T17" fmla="*/ 1 h 252"/>
                <a:gd name="T18" fmla="*/ 1 w 106"/>
                <a:gd name="T19" fmla="*/ 1 h 252"/>
                <a:gd name="T20" fmla="*/ 1 w 106"/>
                <a:gd name="T21" fmla="*/ 1 h 252"/>
                <a:gd name="T22" fmla="*/ 1 w 106"/>
                <a:gd name="T23" fmla="*/ 1 h 252"/>
                <a:gd name="T24" fmla="*/ 1 w 106"/>
                <a:gd name="T25" fmla="*/ 1 h 252"/>
                <a:gd name="T26" fmla="*/ 1 w 106"/>
                <a:gd name="T27" fmla="*/ 1 h 252"/>
                <a:gd name="T28" fmla="*/ 1 w 106"/>
                <a:gd name="T29" fmla="*/ 1 h 252"/>
                <a:gd name="T30" fmla="*/ 1 w 106"/>
                <a:gd name="T31" fmla="*/ 1 h 252"/>
                <a:gd name="T32" fmla="*/ 1 w 106"/>
                <a:gd name="T33" fmla="*/ 1 h 252"/>
                <a:gd name="T34" fmla="*/ 1 w 106"/>
                <a:gd name="T35" fmla="*/ 1 h 252"/>
                <a:gd name="T36" fmla="*/ 1 w 106"/>
                <a:gd name="T37" fmla="*/ 1 h 252"/>
                <a:gd name="T38" fmla="*/ 1 w 106"/>
                <a:gd name="T39" fmla="*/ 1 h 252"/>
                <a:gd name="T40" fmla="*/ 1 w 106"/>
                <a:gd name="T41" fmla="*/ 1 h 252"/>
                <a:gd name="T42" fmla="*/ 1 w 106"/>
                <a:gd name="T43" fmla="*/ 1 h 252"/>
                <a:gd name="T44" fmla="*/ 1 w 106"/>
                <a:gd name="T45" fmla="*/ 1 h 252"/>
                <a:gd name="T46" fmla="*/ 1 w 106"/>
                <a:gd name="T47" fmla="*/ 1 h 252"/>
                <a:gd name="T48" fmla="*/ 1 w 106"/>
                <a:gd name="T49" fmla="*/ 1 h 252"/>
                <a:gd name="T50" fmla="*/ 1 w 106"/>
                <a:gd name="T51" fmla="*/ 1 h 252"/>
                <a:gd name="T52" fmla="*/ 1 w 106"/>
                <a:gd name="T53" fmla="*/ 1 h 252"/>
                <a:gd name="T54" fmla="*/ 1 w 106"/>
                <a:gd name="T55" fmla="*/ 1 h 252"/>
                <a:gd name="T56" fmla="*/ 1 w 106"/>
                <a:gd name="T57" fmla="*/ 1 h 252"/>
                <a:gd name="T58" fmla="*/ 1 w 106"/>
                <a:gd name="T59" fmla="*/ 1 h 252"/>
                <a:gd name="T60" fmla="*/ 1 w 106"/>
                <a:gd name="T61" fmla="*/ 1 h 252"/>
                <a:gd name="T62" fmla="*/ 1 w 106"/>
                <a:gd name="T63" fmla="*/ 1 h 252"/>
                <a:gd name="T64" fmla="*/ 1 w 106"/>
                <a:gd name="T65" fmla="*/ 1 h 252"/>
                <a:gd name="T66" fmla="*/ 1 w 106"/>
                <a:gd name="T67" fmla="*/ 1 h 252"/>
                <a:gd name="T68" fmla="*/ 1 w 106"/>
                <a:gd name="T69" fmla="*/ 1 h 252"/>
                <a:gd name="T70" fmla="*/ 1 w 106"/>
                <a:gd name="T71" fmla="*/ 1 h 252"/>
                <a:gd name="T72" fmla="*/ 1 w 106"/>
                <a:gd name="T73" fmla="*/ 1 h 252"/>
                <a:gd name="T74" fmla="*/ 1 w 106"/>
                <a:gd name="T75" fmla="*/ 1 h 252"/>
                <a:gd name="T76" fmla="*/ 1 w 106"/>
                <a:gd name="T77" fmla="*/ 1 h 252"/>
                <a:gd name="T78" fmla="*/ 1 w 106"/>
                <a:gd name="T79" fmla="*/ 1 h 252"/>
                <a:gd name="T80" fmla="*/ 1 w 106"/>
                <a:gd name="T81" fmla="*/ 1 h 252"/>
                <a:gd name="T82" fmla="*/ 1 w 106"/>
                <a:gd name="T83" fmla="*/ 1 h 252"/>
                <a:gd name="T84" fmla="*/ 1 w 106"/>
                <a:gd name="T85" fmla="*/ 1 h 252"/>
                <a:gd name="T86" fmla="*/ 1 w 106"/>
                <a:gd name="T87" fmla="*/ 1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252"/>
                <a:gd name="T134" fmla="*/ 106 w 106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04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 w 18"/>
                <a:gd name="T1" fmla="*/ 1 h 32"/>
                <a:gd name="T2" fmla="*/ 1 w 18"/>
                <a:gd name="T3" fmla="*/ 1 h 32"/>
                <a:gd name="T4" fmla="*/ 1 w 18"/>
                <a:gd name="T5" fmla="*/ 1 h 32"/>
                <a:gd name="T6" fmla="*/ 1 w 18"/>
                <a:gd name="T7" fmla="*/ 1 h 32"/>
                <a:gd name="T8" fmla="*/ 1 w 18"/>
                <a:gd name="T9" fmla="*/ 1 h 32"/>
                <a:gd name="T10" fmla="*/ 1 w 18"/>
                <a:gd name="T11" fmla="*/ 1 h 32"/>
                <a:gd name="T12" fmla="*/ 0 w 18"/>
                <a:gd name="T13" fmla="*/ 1 h 32"/>
                <a:gd name="T14" fmla="*/ 0 w 18"/>
                <a:gd name="T15" fmla="*/ 1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1 h 32"/>
                <a:gd name="T28" fmla="*/ 1 w 18"/>
                <a:gd name="T29" fmla="*/ 1 h 32"/>
                <a:gd name="T30" fmla="*/ 1 w 18"/>
                <a:gd name="T31" fmla="*/ 1 h 32"/>
                <a:gd name="T32" fmla="*/ 1 w 18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2"/>
                <a:gd name="T53" fmla="*/ 18 w 1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05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1 w 342"/>
                <a:gd name="T1" fmla="*/ 0 h 210"/>
                <a:gd name="T2" fmla="*/ 1 w 342"/>
                <a:gd name="T3" fmla="*/ 0 h 210"/>
                <a:gd name="T4" fmla="*/ 1 w 342"/>
                <a:gd name="T5" fmla="*/ 0 h 210"/>
                <a:gd name="T6" fmla="*/ 1 w 342"/>
                <a:gd name="T7" fmla="*/ 0 h 210"/>
                <a:gd name="T8" fmla="*/ 1 w 342"/>
                <a:gd name="T9" fmla="*/ 0 h 210"/>
                <a:gd name="T10" fmla="*/ 1 w 342"/>
                <a:gd name="T11" fmla="*/ 0 h 210"/>
                <a:gd name="T12" fmla="*/ 1 w 342"/>
                <a:gd name="T13" fmla="*/ 0 h 210"/>
                <a:gd name="T14" fmla="*/ 1 w 342"/>
                <a:gd name="T15" fmla="*/ 0 h 210"/>
                <a:gd name="T16" fmla="*/ 1 w 342"/>
                <a:gd name="T17" fmla="*/ 0 h 210"/>
                <a:gd name="T18" fmla="*/ 1 w 342"/>
                <a:gd name="T19" fmla="*/ 0 h 210"/>
                <a:gd name="T20" fmla="*/ 1 w 342"/>
                <a:gd name="T21" fmla="*/ 0 h 210"/>
                <a:gd name="T22" fmla="*/ 1 w 342"/>
                <a:gd name="T23" fmla="*/ 0 h 210"/>
                <a:gd name="T24" fmla="*/ 1 w 342"/>
                <a:gd name="T25" fmla="*/ 0 h 210"/>
                <a:gd name="T26" fmla="*/ 1 w 342"/>
                <a:gd name="T27" fmla="*/ 0 h 210"/>
                <a:gd name="T28" fmla="*/ 1 w 342"/>
                <a:gd name="T29" fmla="*/ 0 h 210"/>
                <a:gd name="T30" fmla="*/ 1 w 342"/>
                <a:gd name="T31" fmla="*/ 0 h 210"/>
                <a:gd name="T32" fmla="*/ 1 w 342"/>
                <a:gd name="T33" fmla="*/ 0 h 210"/>
                <a:gd name="T34" fmla="*/ 1 w 342"/>
                <a:gd name="T35" fmla="*/ 0 h 210"/>
                <a:gd name="T36" fmla="*/ 1 w 342"/>
                <a:gd name="T37" fmla="*/ 0 h 210"/>
                <a:gd name="T38" fmla="*/ 1 w 342"/>
                <a:gd name="T39" fmla="*/ 0 h 210"/>
                <a:gd name="T40" fmla="*/ 1 w 342"/>
                <a:gd name="T41" fmla="*/ 0 h 210"/>
                <a:gd name="T42" fmla="*/ 1 w 342"/>
                <a:gd name="T43" fmla="*/ 0 h 210"/>
                <a:gd name="T44" fmla="*/ 1 w 342"/>
                <a:gd name="T45" fmla="*/ 0 h 210"/>
                <a:gd name="T46" fmla="*/ 1 w 342"/>
                <a:gd name="T47" fmla="*/ 0 h 210"/>
                <a:gd name="T48" fmla="*/ 1 w 342"/>
                <a:gd name="T49" fmla="*/ 0 h 210"/>
                <a:gd name="T50" fmla="*/ 1 w 342"/>
                <a:gd name="T51" fmla="*/ 0 h 210"/>
                <a:gd name="T52" fmla="*/ 1 w 342"/>
                <a:gd name="T53" fmla="*/ 0 h 210"/>
                <a:gd name="T54" fmla="*/ 1 w 342"/>
                <a:gd name="T55" fmla="*/ 0 h 210"/>
                <a:gd name="T56" fmla="*/ 1 w 342"/>
                <a:gd name="T57" fmla="*/ 0 h 210"/>
                <a:gd name="T58" fmla="*/ 1 w 342"/>
                <a:gd name="T59" fmla="*/ 0 h 210"/>
                <a:gd name="T60" fmla="*/ 1 w 342"/>
                <a:gd name="T61" fmla="*/ 0 h 210"/>
                <a:gd name="T62" fmla="*/ 1 w 342"/>
                <a:gd name="T63" fmla="*/ 0 h 210"/>
                <a:gd name="T64" fmla="*/ 1 w 342"/>
                <a:gd name="T65" fmla="*/ 0 h 210"/>
                <a:gd name="T66" fmla="*/ 1 w 342"/>
                <a:gd name="T67" fmla="*/ 0 h 210"/>
                <a:gd name="T68" fmla="*/ 1 w 342"/>
                <a:gd name="T69" fmla="*/ 0 h 210"/>
                <a:gd name="T70" fmla="*/ 1 w 342"/>
                <a:gd name="T71" fmla="*/ 0 h 210"/>
                <a:gd name="T72" fmla="*/ 1 w 342"/>
                <a:gd name="T73" fmla="*/ 0 h 210"/>
                <a:gd name="T74" fmla="*/ 1 w 342"/>
                <a:gd name="T75" fmla="*/ 0 h 210"/>
                <a:gd name="T76" fmla="*/ 1 w 342"/>
                <a:gd name="T77" fmla="*/ 0 h 210"/>
                <a:gd name="T78" fmla="*/ 1 w 342"/>
                <a:gd name="T79" fmla="*/ 0 h 210"/>
                <a:gd name="T80" fmla="*/ 1 w 342"/>
                <a:gd name="T81" fmla="*/ 0 h 210"/>
                <a:gd name="T82" fmla="*/ 1 w 342"/>
                <a:gd name="T83" fmla="*/ 0 h 210"/>
                <a:gd name="T84" fmla="*/ 1 w 342"/>
                <a:gd name="T85" fmla="*/ 0 h 210"/>
                <a:gd name="T86" fmla="*/ 1 w 342"/>
                <a:gd name="T87" fmla="*/ 0 h 210"/>
                <a:gd name="T88" fmla="*/ 1 w 342"/>
                <a:gd name="T89" fmla="*/ 0 h 210"/>
                <a:gd name="T90" fmla="*/ 1 w 342"/>
                <a:gd name="T91" fmla="*/ 0 h 210"/>
                <a:gd name="T92" fmla="*/ 1 w 342"/>
                <a:gd name="T93" fmla="*/ 0 h 210"/>
                <a:gd name="T94" fmla="*/ 1 w 342"/>
                <a:gd name="T95" fmla="*/ 0 h 210"/>
                <a:gd name="T96" fmla="*/ 1 w 342"/>
                <a:gd name="T97" fmla="*/ 0 h 210"/>
                <a:gd name="T98" fmla="*/ 1 w 342"/>
                <a:gd name="T99" fmla="*/ 0 h 210"/>
                <a:gd name="T100" fmla="*/ 1 w 342"/>
                <a:gd name="T101" fmla="*/ 0 h 210"/>
                <a:gd name="T102" fmla="*/ 1 w 342"/>
                <a:gd name="T103" fmla="*/ 0 h 210"/>
                <a:gd name="T104" fmla="*/ 1 w 342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10"/>
                <a:gd name="T161" fmla="*/ 342 w 342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06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0 w 247"/>
                <a:gd name="T1" fmla="*/ 1 h 206"/>
                <a:gd name="T2" fmla="*/ 0 w 247"/>
                <a:gd name="T3" fmla="*/ 1 h 206"/>
                <a:gd name="T4" fmla="*/ 0 w 247"/>
                <a:gd name="T5" fmla="*/ 1 h 206"/>
                <a:gd name="T6" fmla="*/ 0 w 247"/>
                <a:gd name="T7" fmla="*/ 1 h 206"/>
                <a:gd name="T8" fmla="*/ 0 w 247"/>
                <a:gd name="T9" fmla="*/ 1 h 206"/>
                <a:gd name="T10" fmla="*/ 0 w 247"/>
                <a:gd name="T11" fmla="*/ 1 h 206"/>
                <a:gd name="T12" fmla="*/ 0 w 247"/>
                <a:gd name="T13" fmla="*/ 1 h 206"/>
                <a:gd name="T14" fmla="*/ 0 w 247"/>
                <a:gd name="T15" fmla="*/ 1 h 206"/>
                <a:gd name="T16" fmla="*/ 0 w 247"/>
                <a:gd name="T17" fmla="*/ 1 h 206"/>
                <a:gd name="T18" fmla="*/ 0 w 247"/>
                <a:gd name="T19" fmla="*/ 1 h 206"/>
                <a:gd name="T20" fmla="*/ 0 w 247"/>
                <a:gd name="T21" fmla="*/ 1 h 206"/>
                <a:gd name="T22" fmla="*/ 0 w 247"/>
                <a:gd name="T23" fmla="*/ 1 h 206"/>
                <a:gd name="T24" fmla="*/ 0 w 247"/>
                <a:gd name="T25" fmla="*/ 1 h 206"/>
                <a:gd name="T26" fmla="*/ 0 w 247"/>
                <a:gd name="T27" fmla="*/ 1 h 206"/>
                <a:gd name="T28" fmla="*/ 0 w 247"/>
                <a:gd name="T29" fmla="*/ 1 h 206"/>
                <a:gd name="T30" fmla="*/ 0 w 247"/>
                <a:gd name="T31" fmla="*/ 1 h 206"/>
                <a:gd name="T32" fmla="*/ 0 w 247"/>
                <a:gd name="T33" fmla="*/ 1 h 206"/>
                <a:gd name="T34" fmla="*/ 0 w 247"/>
                <a:gd name="T35" fmla="*/ 1 h 206"/>
                <a:gd name="T36" fmla="*/ 0 w 247"/>
                <a:gd name="T37" fmla="*/ 1 h 206"/>
                <a:gd name="T38" fmla="*/ 0 w 247"/>
                <a:gd name="T39" fmla="*/ 1 h 206"/>
                <a:gd name="T40" fmla="*/ 0 w 247"/>
                <a:gd name="T41" fmla="*/ 1 h 206"/>
                <a:gd name="T42" fmla="*/ 0 w 247"/>
                <a:gd name="T43" fmla="*/ 1 h 206"/>
                <a:gd name="T44" fmla="*/ 0 w 247"/>
                <a:gd name="T45" fmla="*/ 1 h 206"/>
                <a:gd name="T46" fmla="*/ 0 w 247"/>
                <a:gd name="T47" fmla="*/ 1 h 206"/>
                <a:gd name="T48" fmla="*/ 0 w 247"/>
                <a:gd name="T49" fmla="*/ 1 h 206"/>
                <a:gd name="T50" fmla="*/ 0 w 247"/>
                <a:gd name="T51" fmla="*/ 1 h 206"/>
                <a:gd name="T52" fmla="*/ 0 w 247"/>
                <a:gd name="T53" fmla="*/ 1 h 206"/>
                <a:gd name="T54" fmla="*/ 0 w 247"/>
                <a:gd name="T55" fmla="*/ 1 h 206"/>
                <a:gd name="T56" fmla="*/ 0 w 247"/>
                <a:gd name="T57" fmla="*/ 1 h 206"/>
                <a:gd name="T58" fmla="*/ 0 w 247"/>
                <a:gd name="T59" fmla="*/ 1 h 206"/>
                <a:gd name="T60" fmla="*/ 0 w 247"/>
                <a:gd name="T61" fmla="*/ 1 h 206"/>
                <a:gd name="T62" fmla="*/ 0 w 247"/>
                <a:gd name="T63" fmla="*/ 1 h 206"/>
                <a:gd name="T64" fmla="*/ 0 w 247"/>
                <a:gd name="T65" fmla="*/ 1 h 206"/>
                <a:gd name="T66" fmla="*/ 0 w 247"/>
                <a:gd name="T67" fmla="*/ 1 h 206"/>
                <a:gd name="T68" fmla="*/ 0 w 247"/>
                <a:gd name="T69" fmla="*/ 1 h 206"/>
                <a:gd name="T70" fmla="*/ 0 w 247"/>
                <a:gd name="T71" fmla="*/ 1 h 206"/>
                <a:gd name="T72" fmla="*/ 0 w 247"/>
                <a:gd name="T73" fmla="*/ 1 h 206"/>
                <a:gd name="T74" fmla="*/ 0 w 247"/>
                <a:gd name="T75" fmla="*/ 1 h 206"/>
                <a:gd name="T76" fmla="*/ 0 w 247"/>
                <a:gd name="T77" fmla="*/ 1 h 206"/>
                <a:gd name="T78" fmla="*/ 0 w 247"/>
                <a:gd name="T79" fmla="*/ 1 h 206"/>
                <a:gd name="T80" fmla="*/ 0 w 247"/>
                <a:gd name="T81" fmla="*/ 1 h 206"/>
                <a:gd name="T82" fmla="*/ 0 w 247"/>
                <a:gd name="T83" fmla="*/ 1 h 206"/>
                <a:gd name="T84" fmla="*/ 0 w 247"/>
                <a:gd name="T85" fmla="*/ 1 h 206"/>
                <a:gd name="T86" fmla="*/ 0 w 247"/>
                <a:gd name="T87" fmla="*/ 1 h 206"/>
                <a:gd name="T88" fmla="*/ 0 w 247"/>
                <a:gd name="T89" fmla="*/ 1 h 206"/>
                <a:gd name="T90" fmla="*/ 0 w 247"/>
                <a:gd name="T91" fmla="*/ 1 h 206"/>
                <a:gd name="T92" fmla="*/ 0 w 247"/>
                <a:gd name="T93" fmla="*/ 1 h 206"/>
                <a:gd name="T94" fmla="*/ 0 w 247"/>
                <a:gd name="T95" fmla="*/ 1 h 206"/>
                <a:gd name="T96" fmla="*/ 0 w 247"/>
                <a:gd name="T97" fmla="*/ 1 h 206"/>
                <a:gd name="T98" fmla="*/ 0 w 247"/>
                <a:gd name="T99" fmla="*/ 1 h 206"/>
                <a:gd name="T100" fmla="*/ 0 w 247"/>
                <a:gd name="T101" fmla="*/ 1 h 206"/>
                <a:gd name="T102" fmla="*/ 0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6"/>
                <a:gd name="T158" fmla="*/ 247 w 247"/>
                <a:gd name="T159" fmla="*/ 206 h 2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07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 w 171"/>
                <a:gd name="T1" fmla="*/ 1 h 284"/>
                <a:gd name="T2" fmla="*/ 1 w 171"/>
                <a:gd name="T3" fmla="*/ 1 h 284"/>
                <a:gd name="T4" fmla="*/ 1 w 171"/>
                <a:gd name="T5" fmla="*/ 1 h 284"/>
                <a:gd name="T6" fmla="*/ 1 w 171"/>
                <a:gd name="T7" fmla="*/ 1 h 284"/>
                <a:gd name="T8" fmla="*/ 1 w 171"/>
                <a:gd name="T9" fmla="*/ 1 h 284"/>
                <a:gd name="T10" fmla="*/ 1 w 171"/>
                <a:gd name="T11" fmla="*/ 1 h 284"/>
                <a:gd name="T12" fmla="*/ 1 w 171"/>
                <a:gd name="T13" fmla="*/ 1 h 284"/>
                <a:gd name="T14" fmla="*/ 1 w 171"/>
                <a:gd name="T15" fmla="*/ 1 h 284"/>
                <a:gd name="T16" fmla="*/ 1 w 171"/>
                <a:gd name="T17" fmla="*/ 1 h 284"/>
                <a:gd name="T18" fmla="*/ 1 w 171"/>
                <a:gd name="T19" fmla="*/ 1 h 284"/>
                <a:gd name="T20" fmla="*/ 1 w 171"/>
                <a:gd name="T21" fmla="*/ 1 h 284"/>
                <a:gd name="T22" fmla="*/ 1 w 171"/>
                <a:gd name="T23" fmla="*/ 1 h 284"/>
                <a:gd name="T24" fmla="*/ 1 w 171"/>
                <a:gd name="T25" fmla="*/ 1 h 284"/>
                <a:gd name="T26" fmla="*/ 1 w 171"/>
                <a:gd name="T27" fmla="*/ 1 h 284"/>
                <a:gd name="T28" fmla="*/ 1 w 171"/>
                <a:gd name="T29" fmla="*/ 1 h 284"/>
                <a:gd name="T30" fmla="*/ 1 w 171"/>
                <a:gd name="T31" fmla="*/ 1 h 284"/>
                <a:gd name="T32" fmla="*/ 1 w 171"/>
                <a:gd name="T33" fmla="*/ 1 h 284"/>
                <a:gd name="T34" fmla="*/ 1 w 171"/>
                <a:gd name="T35" fmla="*/ 1 h 284"/>
                <a:gd name="T36" fmla="*/ 1 w 171"/>
                <a:gd name="T37" fmla="*/ 1 h 284"/>
                <a:gd name="T38" fmla="*/ 1 w 171"/>
                <a:gd name="T39" fmla="*/ 1 h 284"/>
                <a:gd name="T40" fmla="*/ 1 w 171"/>
                <a:gd name="T41" fmla="*/ 1 h 284"/>
                <a:gd name="T42" fmla="*/ 1 w 171"/>
                <a:gd name="T43" fmla="*/ 1 h 284"/>
                <a:gd name="T44" fmla="*/ 1 w 171"/>
                <a:gd name="T45" fmla="*/ 1 h 284"/>
                <a:gd name="T46" fmla="*/ 1 w 171"/>
                <a:gd name="T47" fmla="*/ 1 h 284"/>
                <a:gd name="T48" fmla="*/ 1 w 171"/>
                <a:gd name="T49" fmla="*/ 1 h 284"/>
                <a:gd name="T50" fmla="*/ 1 w 171"/>
                <a:gd name="T51" fmla="*/ 1 h 284"/>
                <a:gd name="T52" fmla="*/ 1 w 171"/>
                <a:gd name="T53" fmla="*/ 1 h 284"/>
                <a:gd name="T54" fmla="*/ 1 w 171"/>
                <a:gd name="T55" fmla="*/ 1 h 284"/>
                <a:gd name="T56" fmla="*/ 1 w 171"/>
                <a:gd name="T57" fmla="*/ 1 h 284"/>
                <a:gd name="T58" fmla="*/ 1 w 171"/>
                <a:gd name="T59" fmla="*/ 1 h 284"/>
                <a:gd name="T60" fmla="*/ 1 w 171"/>
                <a:gd name="T61" fmla="*/ 1 h 284"/>
                <a:gd name="T62" fmla="*/ 1 w 171"/>
                <a:gd name="T63" fmla="*/ 1 h 284"/>
                <a:gd name="T64" fmla="*/ 1 w 171"/>
                <a:gd name="T65" fmla="*/ 1 h 284"/>
                <a:gd name="T66" fmla="*/ 1 w 171"/>
                <a:gd name="T67" fmla="*/ 1 h 284"/>
                <a:gd name="T68" fmla="*/ 1 w 171"/>
                <a:gd name="T69" fmla="*/ 1 h 284"/>
                <a:gd name="T70" fmla="*/ 1 w 171"/>
                <a:gd name="T71" fmla="*/ 1 h 284"/>
                <a:gd name="T72" fmla="*/ 1 w 171"/>
                <a:gd name="T73" fmla="*/ 1 h 284"/>
                <a:gd name="T74" fmla="*/ 1 w 171"/>
                <a:gd name="T75" fmla="*/ 1 h 284"/>
                <a:gd name="T76" fmla="*/ 1 w 171"/>
                <a:gd name="T77" fmla="*/ 1 h 284"/>
                <a:gd name="T78" fmla="*/ 1 w 171"/>
                <a:gd name="T79" fmla="*/ 1 h 284"/>
                <a:gd name="T80" fmla="*/ 1 w 171"/>
                <a:gd name="T81" fmla="*/ 1 h 284"/>
                <a:gd name="T82" fmla="*/ 1 w 171"/>
                <a:gd name="T83" fmla="*/ 1 h 284"/>
                <a:gd name="T84" fmla="*/ 1 w 171"/>
                <a:gd name="T85" fmla="*/ 1 h 284"/>
                <a:gd name="T86" fmla="*/ 1 w 171"/>
                <a:gd name="T87" fmla="*/ 1 h 284"/>
                <a:gd name="T88" fmla="*/ 1 w 171"/>
                <a:gd name="T89" fmla="*/ 1 h 284"/>
                <a:gd name="T90" fmla="*/ 1 w 171"/>
                <a:gd name="T91" fmla="*/ 1 h 284"/>
                <a:gd name="T92" fmla="*/ 1 w 171"/>
                <a:gd name="T93" fmla="*/ 1 h 284"/>
                <a:gd name="T94" fmla="*/ 0 w 171"/>
                <a:gd name="T95" fmla="*/ 1 h 284"/>
                <a:gd name="T96" fmla="*/ 1 w 171"/>
                <a:gd name="T97" fmla="*/ 1 h 284"/>
                <a:gd name="T98" fmla="*/ 1 w 171"/>
                <a:gd name="T99" fmla="*/ 1 h 284"/>
                <a:gd name="T100" fmla="*/ 1 w 171"/>
                <a:gd name="T101" fmla="*/ 1 h 284"/>
                <a:gd name="T102" fmla="*/ 1 w 171"/>
                <a:gd name="T103" fmla="*/ 1 h 284"/>
                <a:gd name="T104" fmla="*/ 1 w 171"/>
                <a:gd name="T105" fmla="*/ 1 h 284"/>
                <a:gd name="T106" fmla="*/ 1 w 171"/>
                <a:gd name="T107" fmla="*/ 1 h 284"/>
                <a:gd name="T108" fmla="*/ 1 w 171"/>
                <a:gd name="T109" fmla="*/ 1 h 284"/>
                <a:gd name="T110" fmla="*/ 1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4"/>
                <a:gd name="T170" fmla="*/ 171 w 171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308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1 w 206"/>
                <a:gd name="T1" fmla="*/ 1 h 295"/>
                <a:gd name="T2" fmla="*/ 1 w 206"/>
                <a:gd name="T3" fmla="*/ 1 h 295"/>
                <a:gd name="T4" fmla="*/ 1 w 206"/>
                <a:gd name="T5" fmla="*/ 1 h 295"/>
                <a:gd name="T6" fmla="*/ 1 w 206"/>
                <a:gd name="T7" fmla="*/ 1 h 295"/>
                <a:gd name="T8" fmla="*/ 1 w 206"/>
                <a:gd name="T9" fmla="*/ 1 h 295"/>
                <a:gd name="T10" fmla="*/ 1 w 206"/>
                <a:gd name="T11" fmla="*/ 1 h 295"/>
                <a:gd name="T12" fmla="*/ 1 w 206"/>
                <a:gd name="T13" fmla="*/ 1 h 295"/>
                <a:gd name="T14" fmla="*/ 1 w 206"/>
                <a:gd name="T15" fmla="*/ 1 h 295"/>
                <a:gd name="T16" fmla="*/ 1 w 206"/>
                <a:gd name="T17" fmla="*/ 1 h 295"/>
                <a:gd name="T18" fmla="*/ 1 w 206"/>
                <a:gd name="T19" fmla="*/ 1 h 295"/>
                <a:gd name="T20" fmla="*/ 1 w 206"/>
                <a:gd name="T21" fmla="*/ 1 h 295"/>
                <a:gd name="T22" fmla="*/ 1 w 206"/>
                <a:gd name="T23" fmla="*/ 1 h 295"/>
                <a:gd name="T24" fmla="*/ 1 w 206"/>
                <a:gd name="T25" fmla="*/ 1 h 295"/>
                <a:gd name="T26" fmla="*/ 1 w 206"/>
                <a:gd name="T27" fmla="*/ 1 h 295"/>
                <a:gd name="T28" fmla="*/ 1 w 206"/>
                <a:gd name="T29" fmla="*/ 1 h 295"/>
                <a:gd name="T30" fmla="*/ 1 w 206"/>
                <a:gd name="T31" fmla="*/ 1 h 295"/>
                <a:gd name="T32" fmla="*/ 1 w 206"/>
                <a:gd name="T33" fmla="*/ 1 h 295"/>
                <a:gd name="T34" fmla="*/ 1 w 206"/>
                <a:gd name="T35" fmla="*/ 1 h 295"/>
                <a:gd name="T36" fmla="*/ 1 w 206"/>
                <a:gd name="T37" fmla="*/ 1 h 295"/>
                <a:gd name="T38" fmla="*/ 1 w 206"/>
                <a:gd name="T39" fmla="*/ 1 h 295"/>
                <a:gd name="T40" fmla="*/ 1 w 206"/>
                <a:gd name="T41" fmla="*/ 1 h 295"/>
                <a:gd name="T42" fmla="*/ 1 w 206"/>
                <a:gd name="T43" fmla="*/ 1 h 295"/>
                <a:gd name="T44" fmla="*/ 1 w 206"/>
                <a:gd name="T45" fmla="*/ 0 h 295"/>
                <a:gd name="T46" fmla="*/ 1 w 206"/>
                <a:gd name="T47" fmla="*/ 1 h 295"/>
                <a:gd name="T48" fmla="*/ 1 w 206"/>
                <a:gd name="T49" fmla="*/ 1 h 295"/>
                <a:gd name="T50" fmla="*/ 1 w 206"/>
                <a:gd name="T51" fmla="*/ 1 h 295"/>
                <a:gd name="T52" fmla="*/ 1 w 206"/>
                <a:gd name="T53" fmla="*/ 1 h 295"/>
                <a:gd name="T54" fmla="*/ 1 w 206"/>
                <a:gd name="T55" fmla="*/ 1 h 295"/>
                <a:gd name="T56" fmla="*/ 1 w 206"/>
                <a:gd name="T57" fmla="*/ 1 h 295"/>
                <a:gd name="T58" fmla="*/ 1 w 206"/>
                <a:gd name="T59" fmla="*/ 1 h 295"/>
                <a:gd name="T60" fmla="*/ 1 w 206"/>
                <a:gd name="T61" fmla="*/ 1 h 295"/>
                <a:gd name="T62" fmla="*/ 1 w 206"/>
                <a:gd name="T63" fmla="*/ 1 h 295"/>
                <a:gd name="T64" fmla="*/ 1 w 206"/>
                <a:gd name="T65" fmla="*/ 1 h 295"/>
                <a:gd name="T66" fmla="*/ 1 w 206"/>
                <a:gd name="T67" fmla="*/ 1 h 295"/>
                <a:gd name="T68" fmla="*/ 1 w 206"/>
                <a:gd name="T69" fmla="*/ 1 h 295"/>
                <a:gd name="T70" fmla="*/ 1 w 206"/>
                <a:gd name="T71" fmla="*/ 1 h 295"/>
                <a:gd name="T72" fmla="*/ 1 w 206"/>
                <a:gd name="T73" fmla="*/ 1 h 295"/>
                <a:gd name="T74" fmla="*/ 1 w 206"/>
                <a:gd name="T75" fmla="*/ 1 h 295"/>
                <a:gd name="T76" fmla="*/ 1 w 206"/>
                <a:gd name="T77" fmla="*/ 1 h 295"/>
                <a:gd name="T78" fmla="*/ 1 w 206"/>
                <a:gd name="T79" fmla="*/ 1 h 295"/>
                <a:gd name="T80" fmla="*/ 1 w 206"/>
                <a:gd name="T81" fmla="*/ 1 h 295"/>
                <a:gd name="T82" fmla="*/ 1 w 206"/>
                <a:gd name="T83" fmla="*/ 1 h 295"/>
                <a:gd name="T84" fmla="*/ 1 w 206"/>
                <a:gd name="T85" fmla="*/ 1 h 295"/>
                <a:gd name="T86" fmla="*/ 1 w 206"/>
                <a:gd name="T87" fmla="*/ 1 h 295"/>
                <a:gd name="T88" fmla="*/ 1 w 206"/>
                <a:gd name="T89" fmla="*/ 1 h 295"/>
                <a:gd name="T90" fmla="*/ 1 w 206"/>
                <a:gd name="T91" fmla="*/ 1 h 295"/>
                <a:gd name="T92" fmla="*/ 1 w 206"/>
                <a:gd name="T93" fmla="*/ 1 h 295"/>
                <a:gd name="T94" fmla="*/ 1 w 206"/>
                <a:gd name="T95" fmla="*/ 1 h 295"/>
                <a:gd name="T96" fmla="*/ 1 w 206"/>
                <a:gd name="T97" fmla="*/ 1 h 295"/>
                <a:gd name="T98" fmla="*/ 1 w 206"/>
                <a:gd name="T99" fmla="*/ 1 h 295"/>
                <a:gd name="T100" fmla="*/ 1 w 206"/>
                <a:gd name="T101" fmla="*/ 1 h 295"/>
                <a:gd name="T102" fmla="*/ 1 w 206"/>
                <a:gd name="T103" fmla="*/ 1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309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1 w 132"/>
                <a:gd name="T1" fmla="*/ 1 h 229"/>
                <a:gd name="T2" fmla="*/ 1 w 132"/>
                <a:gd name="T3" fmla="*/ 1 h 229"/>
                <a:gd name="T4" fmla="*/ 1 w 132"/>
                <a:gd name="T5" fmla="*/ 1 h 229"/>
                <a:gd name="T6" fmla="*/ 1 w 132"/>
                <a:gd name="T7" fmla="*/ 1 h 229"/>
                <a:gd name="T8" fmla="*/ 1 w 132"/>
                <a:gd name="T9" fmla="*/ 1 h 229"/>
                <a:gd name="T10" fmla="*/ 1 w 132"/>
                <a:gd name="T11" fmla="*/ 1 h 229"/>
                <a:gd name="T12" fmla="*/ 0 w 132"/>
                <a:gd name="T13" fmla="*/ 1 h 229"/>
                <a:gd name="T14" fmla="*/ 1 w 132"/>
                <a:gd name="T15" fmla="*/ 1 h 229"/>
                <a:gd name="T16" fmla="*/ 1 w 132"/>
                <a:gd name="T17" fmla="*/ 1 h 229"/>
                <a:gd name="T18" fmla="*/ 1 w 132"/>
                <a:gd name="T19" fmla="*/ 1 h 229"/>
                <a:gd name="T20" fmla="*/ 1 w 132"/>
                <a:gd name="T21" fmla="*/ 1 h 229"/>
                <a:gd name="T22" fmla="*/ 1 w 132"/>
                <a:gd name="T23" fmla="*/ 1 h 229"/>
                <a:gd name="T24" fmla="*/ 1 w 132"/>
                <a:gd name="T25" fmla="*/ 1 h 229"/>
                <a:gd name="T26" fmla="*/ 1 w 132"/>
                <a:gd name="T27" fmla="*/ 1 h 229"/>
                <a:gd name="T28" fmla="*/ 1 w 132"/>
                <a:gd name="T29" fmla="*/ 1 h 229"/>
                <a:gd name="T30" fmla="*/ 1 w 132"/>
                <a:gd name="T31" fmla="*/ 1 h 229"/>
                <a:gd name="T32" fmla="*/ 1 w 132"/>
                <a:gd name="T33" fmla="*/ 1 h 229"/>
                <a:gd name="T34" fmla="*/ 1 w 132"/>
                <a:gd name="T35" fmla="*/ 1 h 229"/>
                <a:gd name="T36" fmla="*/ 1 w 132"/>
                <a:gd name="T37" fmla="*/ 1 h 229"/>
                <a:gd name="T38" fmla="*/ 1 w 132"/>
                <a:gd name="T39" fmla="*/ 1 h 229"/>
                <a:gd name="T40" fmla="*/ 1 w 132"/>
                <a:gd name="T41" fmla="*/ 1 h 229"/>
                <a:gd name="T42" fmla="*/ 1 w 132"/>
                <a:gd name="T43" fmla="*/ 1 h 229"/>
                <a:gd name="T44" fmla="*/ 1 w 132"/>
                <a:gd name="T45" fmla="*/ 1 h 229"/>
                <a:gd name="T46" fmla="*/ 1 w 132"/>
                <a:gd name="T47" fmla="*/ 1 h 229"/>
                <a:gd name="T48" fmla="*/ 1 w 132"/>
                <a:gd name="T49" fmla="*/ 1 h 229"/>
                <a:gd name="T50" fmla="*/ 1 w 132"/>
                <a:gd name="T51" fmla="*/ 1 h 229"/>
                <a:gd name="T52" fmla="*/ 1 w 132"/>
                <a:gd name="T53" fmla="*/ 1 h 229"/>
                <a:gd name="T54" fmla="*/ 1 w 132"/>
                <a:gd name="T55" fmla="*/ 1 h 229"/>
                <a:gd name="T56" fmla="*/ 1 w 132"/>
                <a:gd name="T57" fmla="*/ 1 h 229"/>
                <a:gd name="T58" fmla="*/ 1 w 132"/>
                <a:gd name="T59" fmla="*/ 1 h 229"/>
                <a:gd name="T60" fmla="*/ 1 w 132"/>
                <a:gd name="T61" fmla="*/ 1 h 229"/>
                <a:gd name="T62" fmla="*/ 1 w 132"/>
                <a:gd name="T63" fmla="*/ 1 h 229"/>
                <a:gd name="T64" fmla="*/ 1 w 132"/>
                <a:gd name="T65" fmla="*/ 1 h 229"/>
                <a:gd name="T66" fmla="*/ 1 w 132"/>
                <a:gd name="T67" fmla="*/ 1 h 229"/>
                <a:gd name="T68" fmla="*/ 1 w 132"/>
                <a:gd name="T69" fmla="*/ 1 h 229"/>
                <a:gd name="T70" fmla="*/ 1 w 132"/>
                <a:gd name="T71" fmla="*/ 1 h 229"/>
                <a:gd name="T72" fmla="*/ 1 w 132"/>
                <a:gd name="T73" fmla="*/ 1 h 229"/>
                <a:gd name="T74" fmla="*/ 1 w 132"/>
                <a:gd name="T75" fmla="*/ 1 h 229"/>
                <a:gd name="T76" fmla="*/ 1 w 132"/>
                <a:gd name="T77" fmla="*/ 1 h 229"/>
                <a:gd name="T78" fmla="*/ 1 w 132"/>
                <a:gd name="T79" fmla="*/ 1 h 229"/>
                <a:gd name="T80" fmla="*/ 1 w 132"/>
                <a:gd name="T81" fmla="*/ 1 h 229"/>
                <a:gd name="T82" fmla="*/ 1 w 132"/>
                <a:gd name="T83" fmla="*/ 1 h 229"/>
                <a:gd name="T84" fmla="*/ 1 w 132"/>
                <a:gd name="T85" fmla="*/ 1 h 229"/>
                <a:gd name="T86" fmla="*/ 1 w 132"/>
                <a:gd name="T87" fmla="*/ 1 h 229"/>
                <a:gd name="T88" fmla="*/ 1 w 132"/>
                <a:gd name="T89" fmla="*/ 1 h 229"/>
                <a:gd name="T90" fmla="*/ 1 w 132"/>
                <a:gd name="T91" fmla="*/ 1 h 229"/>
                <a:gd name="T92" fmla="*/ 1 w 132"/>
                <a:gd name="T93" fmla="*/ 1 h 229"/>
                <a:gd name="T94" fmla="*/ 1 w 132"/>
                <a:gd name="T95" fmla="*/ 1 h 229"/>
                <a:gd name="T96" fmla="*/ 1 w 132"/>
                <a:gd name="T97" fmla="*/ 1 h 229"/>
                <a:gd name="T98" fmla="*/ 1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229"/>
                <a:gd name="T152" fmla="*/ 132 w 132"/>
                <a:gd name="T153" fmla="*/ 229 h 2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310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1 w 264"/>
                <a:gd name="T1" fmla="*/ 0 h 209"/>
                <a:gd name="T2" fmla="*/ 1 w 264"/>
                <a:gd name="T3" fmla="*/ 0 h 209"/>
                <a:gd name="T4" fmla="*/ 1 w 264"/>
                <a:gd name="T5" fmla="*/ 0 h 209"/>
                <a:gd name="T6" fmla="*/ 1 w 264"/>
                <a:gd name="T7" fmla="*/ 0 h 209"/>
                <a:gd name="T8" fmla="*/ 1 w 264"/>
                <a:gd name="T9" fmla="*/ 0 h 209"/>
                <a:gd name="T10" fmla="*/ 1 w 264"/>
                <a:gd name="T11" fmla="*/ 0 h 209"/>
                <a:gd name="T12" fmla="*/ 1 w 264"/>
                <a:gd name="T13" fmla="*/ 0 h 209"/>
                <a:gd name="T14" fmla="*/ 1 w 264"/>
                <a:gd name="T15" fmla="*/ 0 h 209"/>
                <a:gd name="T16" fmla="*/ 1 w 264"/>
                <a:gd name="T17" fmla="*/ 0 h 209"/>
                <a:gd name="T18" fmla="*/ 1 w 264"/>
                <a:gd name="T19" fmla="*/ 0 h 209"/>
                <a:gd name="T20" fmla="*/ 1 w 264"/>
                <a:gd name="T21" fmla="*/ 0 h 209"/>
                <a:gd name="T22" fmla="*/ 1 w 264"/>
                <a:gd name="T23" fmla="*/ 0 h 209"/>
                <a:gd name="T24" fmla="*/ 1 w 264"/>
                <a:gd name="T25" fmla="*/ 0 h 209"/>
                <a:gd name="T26" fmla="*/ 1 w 264"/>
                <a:gd name="T27" fmla="*/ 0 h 209"/>
                <a:gd name="T28" fmla="*/ 1 w 264"/>
                <a:gd name="T29" fmla="*/ 0 h 209"/>
                <a:gd name="T30" fmla="*/ 1 w 264"/>
                <a:gd name="T31" fmla="*/ 0 h 209"/>
                <a:gd name="T32" fmla="*/ 1 w 264"/>
                <a:gd name="T33" fmla="*/ 0 h 209"/>
                <a:gd name="T34" fmla="*/ 1 w 264"/>
                <a:gd name="T35" fmla="*/ 0 h 209"/>
                <a:gd name="T36" fmla="*/ 1 w 264"/>
                <a:gd name="T37" fmla="*/ 0 h 209"/>
                <a:gd name="T38" fmla="*/ 1 w 264"/>
                <a:gd name="T39" fmla="*/ 0 h 209"/>
                <a:gd name="T40" fmla="*/ 1 w 264"/>
                <a:gd name="T41" fmla="*/ 0 h 209"/>
                <a:gd name="T42" fmla="*/ 1 w 264"/>
                <a:gd name="T43" fmla="*/ 0 h 209"/>
                <a:gd name="T44" fmla="*/ 1 w 264"/>
                <a:gd name="T45" fmla="*/ 0 h 209"/>
                <a:gd name="T46" fmla="*/ 1 w 264"/>
                <a:gd name="T47" fmla="*/ 0 h 209"/>
                <a:gd name="T48" fmla="*/ 1 w 264"/>
                <a:gd name="T49" fmla="*/ 0 h 209"/>
                <a:gd name="T50" fmla="*/ 1 w 264"/>
                <a:gd name="T51" fmla="*/ 0 h 209"/>
                <a:gd name="T52" fmla="*/ 1 w 264"/>
                <a:gd name="T53" fmla="*/ 0 h 209"/>
                <a:gd name="T54" fmla="*/ 1 w 264"/>
                <a:gd name="T55" fmla="*/ 0 h 209"/>
                <a:gd name="T56" fmla="*/ 1 w 264"/>
                <a:gd name="T57" fmla="*/ 0 h 209"/>
                <a:gd name="T58" fmla="*/ 1 w 264"/>
                <a:gd name="T59" fmla="*/ 0 h 209"/>
                <a:gd name="T60" fmla="*/ 1 w 264"/>
                <a:gd name="T61" fmla="*/ 0 h 209"/>
                <a:gd name="T62" fmla="*/ 1 w 264"/>
                <a:gd name="T63" fmla="*/ 0 h 209"/>
                <a:gd name="T64" fmla="*/ 1 w 264"/>
                <a:gd name="T65" fmla="*/ 0 h 209"/>
                <a:gd name="T66" fmla="*/ 1 w 264"/>
                <a:gd name="T67" fmla="*/ 0 h 209"/>
                <a:gd name="T68" fmla="*/ 1 w 264"/>
                <a:gd name="T69" fmla="*/ 0 h 209"/>
                <a:gd name="T70" fmla="*/ 1 w 264"/>
                <a:gd name="T71" fmla="*/ 0 h 209"/>
                <a:gd name="T72" fmla="*/ 1 w 264"/>
                <a:gd name="T73" fmla="*/ 0 h 209"/>
                <a:gd name="T74" fmla="*/ 1 w 264"/>
                <a:gd name="T75" fmla="*/ 0 h 209"/>
                <a:gd name="T76" fmla="*/ 1 w 264"/>
                <a:gd name="T77" fmla="*/ 0 h 209"/>
                <a:gd name="T78" fmla="*/ 1 w 264"/>
                <a:gd name="T79" fmla="*/ 0 h 209"/>
                <a:gd name="T80" fmla="*/ 1 w 264"/>
                <a:gd name="T81" fmla="*/ 0 h 209"/>
                <a:gd name="T82" fmla="*/ 1 w 264"/>
                <a:gd name="T83" fmla="*/ 0 h 209"/>
                <a:gd name="T84" fmla="*/ 1 w 264"/>
                <a:gd name="T85" fmla="*/ 0 h 209"/>
                <a:gd name="T86" fmla="*/ 1 w 264"/>
                <a:gd name="T87" fmla="*/ 0 h 209"/>
                <a:gd name="T88" fmla="*/ 1 w 264"/>
                <a:gd name="T89" fmla="*/ 0 h 209"/>
                <a:gd name="T90" fmla="*/ 1 w 264"/>
                <a:gd name="T91" fmla="*/ 0 h 209"/>
                <a:gd name="T92" fmla="*/ 1 w 264"/>
                <a:gd name="T93" fmla="*/ 0 h 209"/>
                <a:gd name="T94" fmla="*/ 1 w 264"/>
                <a:gd name="T95" fmla="*/ 0 h 209"/>
                <a:gd name="T96" fmla="*/ 1 w 264"/>
                <a:gd name="T97" fmla="*/ 0 h 209"/>
                <a:gd name="T98" fmla="*/ 1 w 264"/>
                <a:gd name="T99" fmla="*/ 0 h 209"/>
                <a:gd name="T100" fmla="*/ 1 w 264"/>
                <a:gd name="T101" fmla="*/ 0 h 209"/>
                <a:gd name="T102" fmla="*/ 1 w 264"/>
                <a:gd name="T103" fmla="*/ 0 h 209"/>
                <a:gd name="T104" fmla="*/ 1 w 264"/>
                <a:gd name="T105" fmla="*/ 0 h 209"/>
                <a:gd name="T106" fmla="*/ 1 w 264"/>
                <a:gd name="T107" fmla="*/ 0 h 209"/>
                <a:gd name="T108" fmla="*/ 1 w 264"/>
                <a:gd name="T109" fmla="*/ 0 h 209"/>
                <a:gd name="T110" fmla="*/ 1 w 264"/>
                <a:gd name="T111" fmla="*/ 0 h 209"/>
                <a:gd name="T112" fmla="*/ 1 w 264"/>
                <a:gd name="T113" fmla="*/ 0 h 209"/>
                <a:gd name="T114" fmla="*/ 1 w 264"/>
                <a:gd name="T115" fmla="*/ 0 h 209"/>
                <a:gd name="T116" fmla="*/ 1 w 264"/>
                <a:gd name="T117" fmla="*/ 0 h 209"/>
                <a:gd name="T118" fmla="*/ 1 w 264"/>
                <a:gd name="T119" fmla="*/ 0 h 209"/>
                <a:gd name="T120" fmla="*/ 1 w 264"/>
                <a:gd name="T121" fmla="*/ 0 h 209"/>
                <a:gd name="T122" fmla="*/ 1 w 264"/>
                <a:gd name="T123" fmla="*/ 0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311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 w 172"/>
                <a:gd name="T1" fmla="*/ 1 h 178"/>
                <a:gd name="T2" fmla="*/ 1 w 172"/>
                <a:gd name="T3" fmla="*/ 1 h 178"/>
                <a:gd name="T4" fmla="*/ 1 w 172"/>
                <a:gd name="T5" fmla="*/ 1 h 178"/>
                <a:gd name="T6" fmla="*/ 1 w 172"/>
                <a:gd name="T7" fmla="*/ 1 h 178"/>
                <a:gd name="T8" fmla="*/ 1 w 172"/>
                <a:gd name="T9" fmla="*/ 1 h 178"/>
                <a:gd name="T10" fmla="*/ 1 w 172"/>
                <a:gd name="T11" fmla="*/ 1 h 178"/>
                <a:gd name="T12" fmla="*/ 1 w 172"/>
                <a:gd name="T13" fmla="*/ 1 h 178"/>
                <a:gd name="T14" fmla="*/ 1 w 172"/>
                <a:gd name="T15" fmla="*/ 1 h 178"/>
                <a:gd name="T16" fmla="*/ 1 w 172"/>
                <a:gd name="T17" fmla="*/ 1 h 178"/>
                <a:gd name="T18" fmla="*/ 0 w 172"/>
                <a:gd name="T19" fmla="*/ 1 h 178"/>
                <a:gd name="T20" fmla="*/ 1 w 172"/>
                <a:gd name="T21" fmla="*/ 1 h 178"/>
                <a:gd name="T22" fmla="*/ 1 w 172"/>
                <a:gd name="T23" fmla="*/ 1 h 178"/>
                <a:gd name="T24" fmla="*/ 1 w 172"/>
                <a:gd name="T25" fmla="*/ 1 h 178"/>
                <a:gd name="T26" fmla="*/ 1 w 172"/>
                <a:gd name="T27" fmla="*/ 1 h 178"/>
                <a:gd name="T28" fmla="*/ 1 w 172"/>
                <a:gd name="T29" fmla="*/ 1 h 178"/>
                <a:gd name="T30" fmla="*/ 1 w 172"/>
                <a:gd name="T31" fmla="*/ 1 h 178"/>
                <a:gd name="T32" fmla="*/ 1 w 172"/>
                <a:gd name="T33" fmla="*/ 1 h 178"/>
                <a:gd name="T34" fmla="*/ 1 w 172"/>
                <a:gd name="T35" fmla="*/ 1 h 178"/>
                <a:gd name="T36" fmla="*/ 1 w 172"/>
                <a:gd name="T37" fmla="*/ 1 h 178"/>
                <a:gd name="T38" fmla="*/ 1 w 172"/>
                <a:gd name="T39" fmla="*/ 1 h 178"/>
                <a:gd name="T40" fmla="*/ 1 w 172"/>
                <a:gd name="T41" fmla="*/ 1 h 178"/>
                <a:gd name="T42" fmla="*/ 1 w 172"/>
                <a:gd name="T43" fmla="*/ 1 h 178"/>
                <a:gd name="T44" fmla="*/ 1 w 172"/>
                <a:gd name="T45" fmla="*/ 1 h 178"/>
                <a:gd name="T46" fmla="*/ 1 w 172"/>
                <a:gd name="T47" fmla="*/ 1 h 178"/>
                <a:gd name="T48" fmla="*/ 1 w 172"/>
                <a:gd name="T49" fmla="*/ 1 h 178"/>
                <a:gd name="T50" fmla="*/ 1 w 172"/>
                <a:gd name="T51" fmla="*/ 1 h 178"/>
                <a:gd name="T52" fmla="*/ 1 w 172"/>
                <a:gd name="T53" fmla="*/ 1 h 178"/>
                <a:gd name="T54" fmla="*/ 1 w 172"/>
                <a:gd name="T55" fmla="*/ 1 h 178"/>
                <a:gd name="T56" fmla="*/ 1 w 172"/>
                <a:gd name="T57" fmla="*/ 1 h 178"/>
                <a:gd name="T58" fmla="*/ 1 w 172"/>
                <a:gd name="T59" fmla="*/ 1 h 178"/>
                <a:gd name="T60" fmla="*/ 1 w 172"/>
                <a:gd name="T61" fmla="*/ 1 h 178"/>
                <a:gd name="T62" fmla="*/ 1 w 172"/>
                <a:gd name="T63" fmla="*/ 1 h 178"/>
                <a:gd name="T64" fmla="*/ 1 w 172"/>
                <a:gd name="T65" fmla="*/ 1 h 178"/>
                <a:gd name="T66" fmla="*/ 1 w 172"/>
                <a:gd name="T67" fmla="*/ 1 h 178"/>
                <a:gd name="T68" fmla="*/ 1 w 172"/>
                <a:gd name="T69" fmla="*/ 1 h 178"/>
                <a:gd name="T70" fmla="*/ 1 w 172"/>
                <a:gd name="T71" fmla="*/ 1 h 178"/>
                <a:gd name="T72" fmla="*/ 1 w 172"/>
                <a:gd name="T73" fmla="*/ 1 h 178"/>
                <a:gd name="T74" fmla="*/ 1 w 172"/>
                <a:gd name="T75" fmla="*/ 1 h 178"/>
                <a:gd name="T76" fmla="*/ 1 w 172"/>
                <a:gd name="T77" fmla="*/ 1 h 178"/>
                <a:gd name="T78" fmla="*/ 1 w 172"/>
                <a:gd name="T79" fmla="*/ 1 h 178"/>
                <a:gd name="T80" fmla="*/ 1 w 172"/>
                <a:gd name="T81" fmla="*/ 1 h 178"/>
                <a:gd name="T82" fmla="*/ 1 w 172"/>
                <a:gd name="T83" fmla="*/ 1 h 178"/>
                <a:gd name="T84" fmla="*/ 1 w 172"/>
                <a:gd name="T85" fmla="*/ 1 h 178"/>
                <a:gd name="T86" fmla="*/ 1 w 172"/>
                <a:gd name="T87" fmla="*/ 1 h 178"/>
                <a:gd name="T88" fmla="*/ 1 w 172"/>
                <a:gd name="T89" fmla="*/ 1 h 178"/>
                <a:gd name="T90" fmla="*/ 1 w 172"/>
                <a:gd name="T91" fmla="*/ 1 h 178"/>
                <a:gd name="T92" fmla="*/ 1 w 172"/>
                <a:gd name="T93" fmla="*/ 1 h 178"/>
                <a:gd name="T94" fmla="*/ 1 w 172"/>
                <a:gd name="T95" fmla="*/ 1 h 178"/>
                <a:gd name="T96" fmla="*/ 1 w 172"/>
                <a:gd name="T97" fmla="*/ 1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78"/>
                <a:gd name="T149" fmla="*/ 172 w 172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312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 w 178"/>
                <a:gd name="T1" fmla="*/ 0 h 310"/>
                <a:gd name="T2" fmla="*/ 1 w 178"/>
                <a:gd name="T3" fmla="*/ 1 h 310"/>
                <a:gd name="T4" fmla="*/ 1 w 178"/>
                <a:gd name="T5" fmla="*/ 1 h 310"/>
                <a:gd name="T6" fmla="*/ 1 w 178"/>
                <a:gd name="T7" fmla="*/ 1 h 310"/>
                <a:gd name="T8" fmla="*/ 1 w 178"/>
                <a:gd name="T9" fmla="*/ 1 h 310"/>
                <a:gd name="T10" fmla="*/ 1 w 178"/>
                <a:gd name="T11" fmla="*/ 1 h 310"/>
                <a:gd name="T12" fmla="*/ 1 w 178"/>
                <a:gd name="T13" fmla="*/ 1 h 310"/>
                <a:gd name="T14" fmla="*/ 1 w 178"/>
                <a:gd name="T15" fmla="*/ 1 h 310"/>
                <a:gd name="T16" fmla="*/ 1 w 178"/>
                <a:gd name="T17" fmla="*/ 1 h 310"/>
                <a:gd name="T18" fmla="*/ 1 w 178"/>
                <a:gd name="T19" fmla="*/ 1 h 310"/>
                <a:gd name="T20" fmla="*/ 1 w 178"/>
                <a:gd name="T21" fmla="*/ 1 h 310"/>
                <a:gd name="T22" fmla="*/ 1 w 178"/>
                <a:gd name="T23" fmla="*/ 1 h 310"/>
                <a:gd name="T24" fmla="*/ 0 w 178"/>
                <a:gd name="T25" fmla="*/ 1 h 310"/>
                <a:gd name="T26" fmla="*/ 1 w 178"/>
                <a:gd name="T27" fmla="*/ 1 h 310"/>
                <a:gd name="T28" fmla="*/ 1 w 178"/>
                <a:gd name="T29" fmla="*/ 1 h 310"/>
                <a:gd name="T30" fmla="*/ 1 w 178"/>
                <a:gd name="T31" fmla="*/ 1 h 310"/>
                <a:gd name="T32" fmla="*/ 1 w 178"/>
                <a:gd name="T33" fmla="*/ 1 h 310"/>
                <a:gd name="T34" fmla="*/ 1 w 178"/>
                <a:gd name="T35" fmla="*/ 1 h 310"/>
                <a:gd name="T36" fmla="*/ 1 w 178"/>
                <a:gd name="T37" fmla="*/ 1 h 310"/>
                <a:gd name="T38" fmla="*/ 1 w 178"/>
                <a:gd name="T39" fmla="*/ 1 h 310"/>
                <a:gd name="T40" fmla="*/ 1 w 178"/>
                <a:gd name="T41" fmla="*/ 1 h 310"/>
                <a:gd name="T42" fmla="*/ 1 w 178"/>
                <a:gd name="T43" fmla="*/ 1 h 310"/>
                <a:gd name="T44" fmla="*/ 1 w 178"/>
                <a:gd name="T45" fmla="*/ 1 h 310"/>
                <a:gd name="T46" fmla="*/ 1 w 178"/>
                <a:gd name="T47" fmla="*/ 1 h 310"/>
                <a:gd name="T48" fmla="*/ 1 w 178"/>
                <a:gd name="T49" fmla="*/ 1 h 310"/>
                <a:gd name="T50" fmla="*/ 1 w 178"/>
                <a:gd name="T51" fmla="*/ 1 h 310"/>
                <a:gd name="T52" fmla="*/ 1 w 178"/>
                <a:gd name="T53" fmla="*/ 1 h 310"/>
                <a:gd name="T54" fmla="*/ 1 w 178"/>
                <a:gd name="T55" fmla="*/ 1 h 310"/>
                <a:gd name="T56" fmla="*/ 1 w 178"/>
                <a:gd name="T57" fmla="*/ 1 h 310"/>
                <a:gd name="T58" fmla="*/ 1 w 178"/>
                <a:gd name="T59" fmla="*/ 1 h 310"/>
                <a:gd name="T60" fmla="*/ 1 w 178"/>
                <a:gd name="T61" fmla="*/ 1 h 310"/>
                <a:gd name="T62" fmla="*/ 1 w 178"/>
                <a:gd name="T63" fmla="*/ 1 h 310"/>
                <a:gd name="T64" fmla="*/ 1 w 178"/>
                <a:gd name="T65" fmla="*/ 1 h 310"/>
                <a:gd name="T66" fmla="*/ 1 w 178"/>
                <a:gd name="T67" fmla="*/ 1 h 310"/>
                <a:gd name="T68" fmla="*/ 1 w 178"/>
                <a:gd name="T69" fmla="*/ 1 h 310"/>
                <a:gd name="T70" fmla="*/ 1 w 178"/>
                <a:gd name="T71" fmla="*/ 1 h 310"/>
                <a:gd name="T72" fmla="*/ 1 w 178"/>
                <a:gd name="T73" fmla="*/ 1 h 310"/>
                <a:gd name="T74" fmla="*/ 1 w 178"/>
                <a:gd name="T75" fmla="*/ 1 h 310"/>
                <a:gd name="T76" fmla="*/ 1 w 178"/>
                <a:gd name="T77" fmla="*/ 1 h 310"/>
                <a:gd name="T78" fmla="*/ 1 w 178"/>
                <a:gd name="T79" fmla="*/ 1 h 310"/>
                <a:gd name="T80" fmla="*/ 1 w 178"/>
                <a:gd name="T81" fmla="*/ 1 h 310"/>
                <a:gd name="T82" fmla="*/ 1 w 178"/>
                <a:gd name="T83" fmla="*/ 1 h 310"/>
                <a:gd name="T84" fmla="*/ 1 w 178"/>
                <a:gd name="T85" fmla="*/ 1 h 310"/>
                <a:gd name="T86" fmla="*/ 1 w 178"/>
                <a:gd name="T87" fmla="*/ 1 h 310"/>
                <a:gd name="T88" fmla="*/ 1 w 178"/>
                <a:gd name="T89" fmla="*/ 1 h 310"/>
                <a:gd name="T90" fmla="*/ 1 w 178"/>
                <a:gd name="T91" fmla="*/ 1 h 310"/>
                <a:gd name="T92" fmla="*/ 1 w 178"/>
                <a:gd name="T93" fmla="*/ 1 h 310"/>
                <a:gd name="T94" fmla="*/ 1 w 178"/>
                <a:gd name="T95" fmla="*/ 1 h 310"/>
                <a:gd name="T96" fmla="*/ 1 w 178"/>
                <a:gd name="T97" fmla="*/ 1 h 310"/>
                <a:gd name="T98" fmla="*/ 1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310"/>
                <a:gd name="T152" fmla="*/ 178 w 178"/>
                <a:gd name="T153" fmla="*/ 310 h 3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313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0 w 336"/>
                <a:gd name="T1" fmla="*/ 0 h 256"/>
                <a:gd name="T2" fmla="*/ 0 w 336"/>
                <a:gd name="T3" fmla="*/ 1 h 256"/>
                <a:gd name="T4" fmla="*/ 0 w 336"/>
                <a:gd name="T5" fmla="*/ 1 h 256"/>
                <a:gd name="T6" fmla="*/ 0 w 336"/>
                <a:gd name="T7" fmla="*/ 1 h 256"/>
                <a:gd name="T8" fmla="*/ 0 w 336"/>
                <a:gd name="T9" fmla="*/ 1 h 256"/>
                <a:gd name="T10" fmla="*/ 0 w 336"/>
                <a:gd name="T11" fmla="*/ 1 h 256"/>
                <a:gd name="T12" fmla="*/ 0 w 336"/>
                <a:gd name="T13" fmla="*/ 1 h 256"/>
                <a:gd name="T14" fmla="*/ 0 w 336"/>
                <a:gd name="T15" fmla="*/ 1 h 256"/>
                <a:gd name="T16" fmla="*/ 0 w 336"/>
                <a:gd name="T17" fmla="*/ 1 h 256"/>
                <a:gd name="T18" fmla="*/ 0 w 336"/>
                <a:gd name="T19" fmla="*/ 1 h 256"/>
                <a:gd name="T20" fmla="*/ 0 w 336"/>
                <a:gd name="T21" fmla="*/ 1 h 256"/>
                <a:gd name="T22" fmla="*/ 0 w 336"/>
                <a:gd name="T23" fmla="*/ 1 h 256"/>
                <a:gd name="T24" fmla="*/ 0 w 336"/>
                <a:gd name="T25" fmla="*/ 1 h 256"/>
                <a:gd name="T26" fmla="*/ 0 w 336"/>
                <a:gd name="T27" fmla="*/ 1 h 256"/>
                <a:gd name="T28" fmla="*/ 0 w 336"/>
                <a:gd name="T29" fmla="*/ 1 h 256"/>
                <a:gd name="T30" fmla="*/ 0 w 336"/>
                <a:gd name="T31" fmla="*/ 1 h 256"/>
                <a:gd name="T32" fmla="*/ 0 w 336"/>
                <a:gd name="T33" fmla="*/ 1 h 256"/>
                <a:gd name="T34" fmla="*/ 0 w 336"/>
                <a:gd name="T35" fmla="*/ 1 h 256"/>
                <a:gd name="T36" fmla="*/ 0 w 336"/>
                <a:gd name="T37" fmla="*/ 1 h 256"/>
                <a:gd name="T38" fmla="*/ 0 w 336"/>
                <a:gd name="T39" fmla="*/ 1 h 256"/>
                <a:gd name="T40" fmla="*/ 0 w 336"/>
                <a:gd name="T41" fmla="*/ 1 h 256"/>
                <a:gd name="T42" fmla="*/ 0 w 336"/>
                <a:gd name="T43" fmla="*/ 1 h 256"/>
                <a:gd name="T44" fmla="*/ 0 w 336"/>
                <a:gd name="T45" fmla="*/ 1 h 256"/>
                <a:gd name="T46" fmla="*/ 0 w 336"/>
                <a:gd name="T47" fmla="*/ 1 h 256"/>
                <a:gd name="T48" fmla="*/ 0 w 336"/>
                <a:gd name="T49" fmla="*/ 1 h 256"/>
                <a:gd name="T50" fmla="*/ 0 w 336"/>
                <a:gd name="T51" fmla="*/ 1 h 256"/>
                <a:gd name="T52" fmla="*/ 0 w 336"/>
                <a:gd name="T53" fmla="*/ 1 h 256"/>
                <a:gd name="T54" fmla="*/ 0 w 336"/>
                <a:gd name="T55" fmla="*/ 1 h 256"/>
                <a:gd name="T56" fmla="*/ 0 w 336"/>
                <a:gd name="T57" fmla="*/ 1 h 256"/>
                <a:gd name="T58" fmla="*/ 0 w 336"/>
                <a:gd name="T59" fmla="*/ 1 h 256"/>
                <a:gd name="T60" fmla="*/ 0 w 336"/>
                <a:gd name="T61" fmla="*/ 1 h 256"/>
                <a:gd name="T62" fmla="*/ 0 w 336"/>
                <a:gd name="T63" fmla="*/ 1 h 256"/>
                <a:gd name="T64" fmla="*/ 0 w 336"/>
                <a:gd name="T65" fmla="*/ 1 h 256"/>
                <a:gd name="T66" fmla="*/ 0 w 336"/>
                <a:gd name="T67" fmla="*/ 1 h 256"/>
                <a:gd name="T68" fmla="*/ 0 w 336"/>
                <a:gd name="T69" fmla="*/ 1 h 256"/>
                <a:gd name="T70" fmla="*/ 0 w 336"/>
                <a:gd name="T71" fmla="*/ 1 h 256"/>
                <a:gd name="T72" fmla="*/ 0 w 336"/>
                <a:gd name="T73" fmla="*/ 1 h 256"/>
                <a:gd name="T74" fmla="*/ 0 w 336"/>
                <a:gd name="T75" fmla="*/ 1 h 256"/>
                <a:gd name="T76" fmla="*/ 0 w 336"/>
                <a:gd name="T77" fmla="*/ 1 h 256"/>
                <a:gd name="T78" fmla="*/ 0 w 336"/>
                <a:gd name="T79" fmla="*/ 1 h 256"/>
                <a:gd name="T80" fmla="*/ 0 w 336"/>
                <a:gd name="T81" fmla="*/ 1 h 256"/>
                <a:gd name="T82" fmla="*/ 0 w 336"/>
                <a:gd name="T83" fmla="*/ 1 h 256"/>
                <a:gd name="T84" fmla="*/ 0 w 336"/>
                <a:gd name="T85" fmla="*/ 1 h 256"/>
                <a:gd name="T86" fmla="*/ 0 w 336"/>
                <a:gd name="T87" fmla="*/ 1 h 256"/>
                <a:gd name="T88" fmla="*/ 0 w 336"/>
                <a:gd name="T89" fmla="*/ 1 h 256"/>
                <a:gd name="T90" fmla="*/ 0 w 336"/>
                <a:gd name="T91" fmla="*/ 1 h 256"/>
                <a:gd name="T92" fmla="*/ 0 w 336"/>
                <a:gd name="T93" fmla="*/ 1 h 256"/>
                <a:gd name="T94" fmla="*/ 0 w 336"/>
                <a:gd name="T95" fmla="*/ 1 h 256"/>
                <a:gd name="T96" fmla="*/ 0 w 336"/>
                <a:gd name="T97" fmla="*/ 1 h 256"/>
                <a:gd name="T98" fmla="*/ 0 w 336"/>
                <a:gd name="T99" fmla="*/ 1 h 256"/>
                <a:gd name="T100" fmla="*/ 0 w 336"/>
                <a:gd name="T101" fmla="*/ 1 h 256"/>
                <a:gd name="T102" fmla="*/ 0 w 336"/>
                <a:gd name="T103" fmla="*/ 1 h 256"/>
                <a:gd name="T104" fmla="*/ 0 w 336"/>
                <a:gd name="T105" fmla="*/ 1 h 256"/>
                <a:gd name="T106" fmla="*/ 0 w 336"/>
                <a:gd name="T107" fmla="*/ 1 h 256"/>
                <a:gd name="T108" fmla="*/ 0 w 336"/>
                <a:gd name="T109" fmla="*/ 1 h 256"/>
                <a:gd name="T110" fmla="*/ 0 w 336"/>
                <a:gd name="T111" fmla="*/ 1 h 256"/>
                <a:gd name="T112" fmla="*/ 0 w 336"/>
                <a:gd name="T113" fmla="*/ 1 h 256"/>
                <a:gd name="T114" fmla="*/ 0 w 336"/>
                <a:gd name="T115" fmla="*/ 1 h 256"/>
                <a:gd name="T116" fmla="*/ 0 w 336"/>
                <a:gd name="T117" fmla="*/ 1 h 256"/>
                <a:gd name="T118" fmla="*/ 0 w 336"/>
                <a:gd name="T119" fmla="*/ 1 h 256"/>
                <a:gd name="T120" fmla="*/ 0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256"/>
                <a:gd name="T185" fmla="*/ 336 w 336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314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1 w 294"/>
                <a:gd name="T1" fmla="*/ 0 h 364"/>
                <a:gd name="T2" fmla="*/ 1 w 294"/>
                <a:gd name="T3" fmla="*/ 0 h 364"/>
                <a:gd name="T4" fmla="*/ 1 w 294"/>
                <a:gd name="T5" fmla="*/ 0 h 364"/>
                <a:gd name="T6" fmla="*/ 1 w 294"/>
                <a:gd name="T7" fmla="*/ 0 h 364"/>
                <a:gd name="T8" fmla="*/ 1 w 294"/>
                <a:gd name="T9" fmla="*/ 0 h 364"/>
                <a:gd name="T10" fmla="*/ 1 w 294"/>
                <a:gd name="T11" fmla="*/ 0 h 364"/>
                <a:gd name="T12" fmla="*/ 1 w 294"/>
                <a:gd name="T13" fmla="*/ 0 h 364"/>
                <a:gd name="T14" fmla="*/ 1 w 294"/>
                <a:gd name="T15" fmla="*/ 0 h 364"/>
                <a:gd name="T16" fmla="*/ 1 w 294"/>
                <a:gd name="T17" fmla="*/ 0 h 364"/>
                <a:gd name="T18" fmla="*/ 1 w 294"/>
                <a:gd name="T19" fmla="*/ 0 h 364"/>
                <a:gd name="T20" fmla="*/ 1 w 294"/>
                <a:gd name="T21" fmla="*/ 0 h 364"/>
                <a:gd name="T22" fmla="*/ 0 w 294"/>
                <a:gd name="T23" fmla="*/ 0 h 364"/>
                <a:gd name="T24" fmla="*/ 1 w 294"/>
                <a:gd name="T25" fmla="*/ 0 h 364"/>
                <a:gd name="T26" fmla="*/ 1 w 294"/>
                <a:gd name="T27" fmla="*/ 0 h 364"/>
                <a:gd name="T28" fmla="*/ 1 w 294"/>
                <a:gd name="T29" fmla="*/ 0 h 364"/>
                <a:gd name="T30" fmla="*/ 1 w 294"/>
                <a:gd name="T31" fmla="*/ 0 h 364"/>
                <a:gd name="T32" fmla="*/ 1 w 294"/>
                <a:gd name="T33" fmla="*/ 0 h 364"/>
                <a:gd name="T34" fmla="*/ 1 w 294"/>
                <a:gd name="T35" fmla="*/ 0 h 364"/>
                <a:gd name="T36" fmla="*/ 1 w 294"/>
                <a:gd name="T37" fmla="*/ 0 h 364"/>
                <a:gd name="T38" fmla="*/ 1 w 294"/>
                <a:gd name="T39" fmla="*/ 0 h 364"/>
                <a:gd name="T40" fmla="*/ 1 w 294"/>
                <a:gd name="T41" fmla="*/ 0 h 364"/>
                <a:gd name="T42" fmla="*/ 1 w 294"/>
                <a:gd name="T43" fmla="*/ 0 h 364"/>
                <a:gd name="T44" fmla="*/ 1 w 294"/>
                <a:gd name="T45" fmla="*/ 0 h 364"/>
                <a:gd name="T46" fmla="*/ 1 w 294"/>
                <a:gd name="T47" fmla="*/ 0 h 364"/>
                <a:gd name="T48" fmla="*/ 1 w 294"/>
                <a:gd name="T49" fmla="*/ 0 h 364"/>
                <a:gd name="T50" fmla="*/ 1 w 294"/>
                <a:gd name="T51" fmla="*/ 0 h 364"/>
                <a:gd name="T52" fmla="*/ 1 w 294"/>
                <a:gd name="T53" fmla="*/ 0 h 364"/>
                <a:gd name="T54" fmla="*/ 1 w 294"/>
                <a:gd name="T55" fmla="*/ 0 h 364"/>
                <a:gd name="T56" fmla="*/ 1 w 294"/>
                <a:gd name="T57" fmla="*/ 0 h 364"/>
                <a:gd name="T58" fmla="*/ 1 w 294"/>
                <a:gd name="T59" fmla="*/ 0 h 364"/>
                <a:gd name="T60" fmla="*/ 1 w 294"/>
                <a:gd name="T61" fmla="*/ 0 h 364"/>
                <a:gd name="T62" fmla="*/ 1 w 294"/>
                <a:gd name="T63" fmla="*/ 0 h 364"/>
                <a:gd name="T64" fmla="*/ 1 w 294"/>
                <a:gd name="T65" fmla="*/ 0 h 364"/>
                <a:gd name="T66" fmla="*/ 1 w 294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4"/>
                <a:gd name="T103" fmla="*/ 0 h 364"/>
                <a:gd name="T104" fmla="*/ 294 w 294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315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1 w 174"/>
                <a:gd name="T1" fmla="*/ 0 h 353"/>
                <a:gd name="T2" fmla="*/ 1 w 174"/>
                <a:gd name="T3" fmla="*/ 0 h 353"/>
                <a:gd name="T4" fmla="*/ 1 w 174"/>
                <a:gd name="T5" fmla="*/ 0 h 353"/>
                <a:gd name="T6" fmla="*/ 1 w 174"/>
                <a:gd name="T7" fmla="*/ 0 h 353"/>
                <a:gd name="T8" fmla="*/ 1 w 174"/>
                <a:gd name="T9" fmla="*/ 0 h 353"/>
                <a:gd name="T10" fmla="*/ 1 w 174"/>
                <a:gd name="T11" fmla="*/ 0 h 353"/>
                <a:gd name="T12" fmla="*/ 1 w 174"/>
                <a:gd name="T13" fmla="*/ 0 h 353"/>
                <a:gd name="T14" fmla="*/ 1 w 174"/>
                <a:gd name="T15" fmla="*/ 0 h 353"/>
                <a:gd name="T16" fmla="*/ 1 w 174"/>
                <a:gd name="T17" fmla="*/ 0 h 353"/>
                <a:gd name="T18" fmla="*/ 1 w 174"/>
                <a:gd name="T19" fmla="*/ 0 h 353"/>
                <a:gd name="T20" fmla="*/ 1 w 174"/>
                <a:gd name="T21" fmla="*/ 0 h 353"/>
                <a:gd name="T22" fmla="*/ 1 w 174"/>
                <a:gd name="T23" fmla="*/ 0 h 353"/>
                <a:gd name="T24" fmla="*/ 1 w 174"/>
                <a:gd name="T25" fmla="*/ 0 h 353"/>
                <a:gd name="T26" fmla="*/ 1 w 174"/>
                <a:gd name="T27" fmla="*/ 0 h 353"/>
                <a:gd name="T28" fmla="*/ 1 w 174"/>
                <a:gd name="T29" fmla="*/ 0 h 353"/>
                <a:gd name="T30" fmla="*/ 1 w 174"/>
                <a:gd name="T31" fmla="*/ 0 h 353"/>
                <a:gd name="T32" fmla="*/ 1 w 174"/>
                <a:gd name="T33" fmla="*/ 0 h 353"/>
                <a:gd name="T34" fmla="*/ 1 w 174"/>
                <a:gd name="T35" fmla="*/ 0 h 353"/>
                <a:gd name="T36" fmla="*/ 1 w 174"/>
                <a:gd name="T37" fmla="*/ 0 h 353"/>
                <a:gd name="T38" fmla="*/ 1 w 174"/>
                <a:gd name="T39" fmla="*/ 0 h 353"/>
                <a:gd name="T40" fmla="*/ 1 w 174"/>
                <a:gd name="T41" fmla="*/ 0 h 353"/>
                <a:gd name="T42" fmla="*/ 1 w 174"/>
                <a:gd name="T43" fmla="*/ 0 h 353"/>
                <a:gd name="T44" fmla="*/ 1 w 174"/>
                <a:gd name="T45" fmla="*/ 0 h 353"/>
                <a:gd name="T46" fmla="*/ 1 w 174"/>
                <a:gd name="T47" fmla="*/ 0 h 353"/>
                <a:gd name="T48" fmla="*/ 1 w 174"/>
                <a:gd name="T49" fmla="*/ 0 h 353"/>
                <a:gd name="T50" fmla="*/ 1 w 174"/>
                <a:gd name="T51" fmla="*/ 0 h 353"/>
                <a:gd name="T52" fmla="*/ 1 w 174"/>
                <a:gd name="T53" fmla="*/ 0 h 353"/>
                <a:gd name="T54" fmla="*/ 1 w 174"/>
                <a:gd name="T55" fmla="*/ 0 h 353"/>
                <a:gd name="T56" fmla="*/ 1 w 174"/>
                <a:gd name="T57" fmla="*/ 0 h 353"/>
                <a:gd name="T58" fmla="*/ 1 w 174"/>
                <a:gd name="T59" fmla="*/ 0 h 353"/>
                <a:gd name="T60" fmla="*/ 1 w 174"/>
                <a:gd name="T61" fmla="*/ 0 h 353"/>
                <a:gd name="T62" fmla="*/ 1 w 174"/>
                <a:gd name="T63" fmla="*/ 0 h 353"/>
                <a:gd name="T64" fmla="*/ 0 w 174"/>
                <a:gd name="T65" fmla="*/ 0 h 353"/>
                <a:gd name="T66" fmla="*/ 1 w 174"/>
                <a:gd name="T67" fmla="*/ 0 h 353"/>
                <a:gd name="T68" fmla="*/ 1 w 174"/>
                <a:gd name="T69" fmla="*/ 0 h 353"/>
                <a:gd name="T70" fmla="*/ 1 w 174"/>
                <a:gd name="T71" fmla="*/ 0 h 353"/>
                <a:gd name="T72" fmla="*/ 1 w 174"/>
                <a:gd name="T73" fmla="*/ 0 h 353"/>
                <a:gd name="T74" fmla="*/ 1 w 174"/>
                <a:gd name="T75" fmla="*/ 0 h 353"/>
                <a:gd name="T76" fmla="*/ 1 w 174"/>
                <a:gd name="T77" fmla="*/ 0 h 353"/>
                <a:gd name="T78" fmla="*/ 1 w 174"/>
                <a:gd name="T79" fmla="*/ 0 h 353"/>
                <a:gd name="T80" fmla="*/ 1 w 174"/>
                <a:gd name="T81" fmla="*/ 0 h 353"/>
                <a:gd name="T82" fmla="*/ 1 w 174"/>
                <a:gd name="T83" fmla="*/ 0 h 353"/>
                <a:gd name="T84" fmla="*/ 1 w 174"/>
                <a:gd name="T85" fmla="*/ 0 h 353"/>
                <a:gd name="T86" fmla="*/ 1 w 174"/>
                <a:gd name="T87" fmla="*/ 0 h 353"/>
                <a:gd name="T88" fmla="*/ 1 w 174"/>
                <a:gd name="T89" fmla="*/ 0 h 353"/>
                <a:gd name="T90" fmla="*/ 1 w 174"/>
                <a:gd name="T91" fmla="*/ 0 h 353"/>
                <a:gd name="T92" fmla="*/ 1 w 174"/>
                <a:gd name="T93" fmla="*/ 0 h 353"/>
                <a:gd name="T94" fmla="*/ 1 w 174"/>
                <a:gd name="T95" fmla="*/ 0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3"/>
                <a:gd name="T146" fmla="*/ 174 w 174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316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0 w 849"/>
                <a:gd name="T1" fmla="*/ 1 h 596"/>
                <a:gd name="T2" fmla="*/ 0 w 849"/>
                <a:gd name="T3" fmla="*/ 1 h 596"/>
                <a:gd name="T4" fmla="*/ 0 w 849"/>
                <a:gd name="T5" fmla="*/ 1 h 596"/>
                <a:gd name="T6" fmla="*/ 0 w 849"/>
                <a:gd name="T7" fmla="*/ 1 h 596"/>
                <a:gd name="T8" fmla="*/ 0 w 849"/>
                <a:gd name="T9" fmla="*/ 1 h 596"/>
                <a:gd name="T10" fmla="*/ 0 w 849"/>
                <a:gd name="T11" fmla="*/ 1 h 596"/>
                <a:gd name="T12" fmla="*/ 0 w 849"/>
                <a:gd name="T13" fmla="*/ 1 h 596"/>
                <a:gd name="T14" fmla="*/ 0 w 849"/>
                <a:gd name="T15" fmla="*/ 1 h 596"/>
                <a:gd name="T16" fmla="*/ 0 w 849"/>
                <a:gd name="T17" fmla="*/ 1 h 596"/>
                <a:gd name="T18" fmla="*/ 0 w 849"/>
                <a:gd name="T19" fmla="*/ 1 h 596"/>
                <a:gd name="T20" fmla="*/ 0 w 849"/>
                <a:gd name="T21" fmla="*/ 1 h 596"/>
                <a:gd name="T22" fmla="*/ 0 w 849"/>
                <a:gd name="T23" fmla="*/ 1 h 596"/>
                <a:gd name="T24" fmla="*/ 0 w 849"/>
                <a:gd name="T25" fmla="*/ 1 h 596"/>
                <a:gd name="T26" fmla="*/ 0 w 849"/>
                <a:gd name="T27" fmla="*/ 1 h 596"/>
                <a:gd name="T28" fmla="*/ 0 w 849"/>
                <a:gd name="T29" fmla="*/ 1 h 596"/>
                <a:gd name="T30" fmla="*/ 0 w 849"/>
                <a:gd name="T31" fmla="*/ 1 h 596"/>
                <a:gd name="T32" fmla="*/ 0 w 849"/>
                <a:gd name="T33" fmla="*/ 1 h 596"/>
                <a:gd name="T34" fmla="*/ 0 w 849"/>
                <a:gd name="T35" fmla="*/ 1 h 596"/>
                <a:gd name="T36" fmla="*/ 0 w 849"/>
                <a:gd name="T37" fmla="*/ 1 h 596"/>
                <a:gd name="T38" fmla="*/ 0 w 849"/>
                <a:gd name="T39" fmla="*/ 1 h 596"/>
                <a:gd name="T40" fmla="*/ 0 w 849"/>
                <a:gd name="T41" fmla="*/ 1 h 596"/>
                <a:gd name="T42" fmla="*/ 0 w 849"/>
                <a:gd name="T43" fmla="*/ 1 h 596"/>
                <a:gd name="T44" fmla="*/ 0 w 849"/>
                <a:gd name="T45" fmla="*/ 1 h 596"/>
                <a:gd name="T46" fmla="*/ 0 w 849"/>
                <a:gd name="T47" fmla="*/ 1 h 596"/>
                <a:gd name="T48" fmla="*/ 0 w 849"/>
                <a:gd name="T49" fmla="*/ 1 h 596"/>
                <a:gd name="T50" fmla="*/ 0 w 849"/>
                <a:gd name="T51" fmla="*/ 1 h 596"/>
                <a:gd name="T52" fmla="*/ 0 w 849"/>
                <a:gd name="T53" fmla="*/ 1 h 596"/>
                <a:gd name="T54" fmla="*/ 0 w 849"/>
                <a:gd name="T55" fmla="*/ 1 h 596"/>
                <a:gd name="T56" fmla="*/ 0 w 849"/>
                <a:gd name="T57" fmla="*/ 1 h 596"/>
                <a:gd name="T58" fmla="*/ 0 w 849"/>
                <a:gd name="T59" fmla="*/ 0 h 596"/>
                <a:gd name="T60" fmla="*/ 0 w 849"/>
                <a:gd name="T61" fmla="*/ 1 h 596"/>
                <a:gd name="T62" fmla="*/ 0 w 849"/>
                <a:gd name="T63" fmla="*/ 1 h 596"/>
                <a:gd name="T64" fmla="*/ 0 w 849"/>
                <a:gd name="T65" fmla="*/ 1 h 596"/>
                <a:gd name="T66" fmla="*/ 0 w 849"/>
                <a:gd name="T67" fmla="*/ 1 h 596"/>
                <a:gd name="T68" fmla="*/ 0 w 849"/>
                <a:gd name="T69" fmla="*/ 1 h 596"/>
                <a:gd name="T70" fmla="*/ 0 w 849"/>
                <a:gd name="T71" fmla="*/ 1 h 596"/>
                <a:gd name="T72" fmla="*/ 0 w 849"/>
                <a:gd name="T73" fmla="*/ 1 h 596"/>
                <a:gd name="T74" fmla="*/ 0 w 849"/>
                <a:gd name="T75" fmla="*/ 1 h 596"/>
                <a:gd name="T76" fmla="*/ 0 w 849"/>
                <a:gd name="T77" fmla="*/ 1 h 596"/>
                <a:gd name="T78" fmla="*/ 0 w 849"/>
                <a:gd name="T79" fmla="*/ 1 h 596"/>
                <a:gd name="T80" fmla="*/ 0 w 849"/>
                <a:gd name="T81" fmla="*/ 1 h 596"/>
                <a:gd name="T82" fmla="*/ 0 w 849"/>
                <a:gd name="T83" fmla="*/ 1 h 596"/>
                <a:gd name="T84" fmla="*/ 0 w 849"/>
                <a:gd name="T85" fmla="*/ 1 h 596"/>
                <a:gd name="T86" fmla="*/ 0 w 849"/>
                <a:gd name="T87" fmla="*/ 1 h 596"/>
                <a:gd name="T88" fmla="*/ 0 w 849"/>
                <a:gd name="T89" fmla="*/ 1 h 596"/>
                <a:gd name="T90" fmla="*/ 0 w 849"/>
                <a:gd name="T91" fmla="*/ 1 h 596"/>
                <a:gd name="T92" fmla="*/ 0 w 849"/>
                <a:gd name="T93" fmla="*/ 1 h 596"/>
                <a:gd name="T94" fmla="*/ 0 w 849"/>
                <a:gd name="T95" fmla="*/ 1 h 596"/>
                <a:gd name="T96" fmla="*/ 0 w 849"/>
                <a:gd name="T97" fmla="*/ 1 h 596"/>
                <a:gd name="T98" fmla="*/ 0 w 849"/>
                <a:gd name="T99" fmla="*/ 1 h 596"/>
                <a:gd name="T100" fmla="*/ 0 w 849"/>
                <a:gd name="T101" fmla="*/ 1 h 596"/>
                <a:gd name="T102" fmla="*/ 0 w 849"/>
                <a:gd name="T103" fmla="*/ 1 h 596"/>
                <a:gd name="T104" fmla="*/ 0 w 849"/>
                <a:gd name="T105" fmla="*/ 1 h 596"/>
                <a:gd name="T106" fmla="*/ 0 w 849"/>
                <a:gd name="T107" fmla="*/ 1 h 596"/>
                <a:gd name="T108" fmla="*/ 0 w 849"/>
                <a:gd name="T109" fmla="*/ 1 h 596"/>
                <a:gd name="T110" fmla="*/ 0 w 849"/>
                <a:gd name="T111" fmla="*/ 1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9"/>
                <a:gd name="T169" fmla="*/ 0 h 596"/>
                <a:gd name="T170" fmla="*/ 849 w 849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317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 w 255"/>
                <a:gd name="T1" fmla="*/ 1 h 260"/>
                <a:gd name="T2" fmla="*/ 1 w 255"/>
                <a:gd name="T3" fmla="*/ 1 h 260"/>
                <a:gd name="T4" fmla="*/ 1 w 255"/>
                <a:gd name="T5" fmla="*/ 1 h 260"/>
                <a:gd name="T6" fmla="*/ 1 w 255"/>
                <a:gd name="T7" fmla="*/ 1 h 260"/>
                <a:gd name="T8" fmla="*/ 1 w 255"/>
                <a:gd name="T9" fmla="*/ 1 h 260"/>
                <a:gd name="T10" fmla="*/ 1 w 255"/>
                <a:gd name="T11" fmla="*/ 1 h 260"/>
                <a:gd name="T12" fmla="*/ 1 w 255"/>
                <a:gd name="T13" fmla="*/ 1 h 260"/>
                <a:gd name="T14" fmla="*/ 1 w 255"/>
                <a:gd name="T15" fmla="*/ 1 h 260"/>
                <a:gd name="T16" fmla="*/ 1 w 255"/>
                <a:gd name="T17" fmla="*/ 1 h 260"/>
                <a:gd name="T18" fmla="*/ 1 w 255"/>
                <a:gd name="T19" fmla="*/ 1 h 260"/>
                <a:gd name="T20" fmla="*/ 1 w 255"/>
                <a:gd name="T21" fmla="*/ 1 h 260"/>
                <a:gd name="T22" fmla="*/ 1 w 255"/>
                <a:gd name="T23" fmla="*/ 1 h 260"/>
                <a:gd name="T24" fmla="*/ 1 w 255"/>
                <a:gd name="T25" fmla="*/ 1 h 260"/>
                <a:gd name="T26" fmla="*/ 1 w 255"/>
                <a:gd name="T27" fmla="*/ 1 h 260"/>
                <a:gd name="T28" fmla="*/ 1 w 255"/>
                <a:gd name="T29" fmla="*/ 1 h 260"/>
                <a:gd name="T30" fmla="*/ 1 w 255"/>
                <a:gd name="T31" fmla="*/ 1 h 260"/>
                <a:gd name="T32" fmla="*/ 1 w 255"/>
                <a:gd name="T33" fmla="*/ 1 h 260"/>
                <a:gd name="T34" fmla="*/ 1 w 255"/>
                <a:gd name="T35" fmla="*/ 1 h 260"/>
                <a:gd name="T36" fmla="*/ 1 w 255"/>
                <a:gd name="T37" fmla="*/ 1 h 260"/>
                <a:gd name="T38" fmla="*/ 1 w 255"/>
                <a:gd name="T39" fmla="*/ 1 h 260"/>
                <a:gd name="T40" fmla="*/ 1 w 255"/>
                <a:gd name="T41" fmla="*/ 1 h 260"/>
                <a:gd name="T42" fmla="*/ 1 w 255"/>
                <a:gd name="T43" fmla="*/ 1 h 260"/>
                <a:gd name="T44" fmla="*/ 1 w 255"/>
                <a:gd name="T45" fmla="*/ 1 h 260"/>
                <a:gd name="T46" fmla="*/ 1 w 255"/>
                <a:gd name="T47" fmla="*/ 1 h 260"/>
                <a:gd name="T48" fmla="*/ 1 w 255"/>
                <a:gd name="T49" fmla="*/ 1 h 260"/>
                <a:gd name="T50" fmla="*/ 1 w 255"/>
                <a:gd name="T51" fmla="*/ 1 h 260"/>
                <a:gd name="T52" fmla="*/ 1 w 255"/>
                <a:gd name="T53" fmla="*/ 1 h 260"/>
                <a:gd name="T54" fmla="*/ 1 w 255"/>
                <a:gd name="T55" fmla="*/ 1 h 260"/>
                <a:gd name="T56" fmla="*/ 1 w 255"/>
                <a:gd name="T57" fmla="*/ 1 h 260"/>
                <a:gd name="T58" fmla="*/ 1 w 255"/>
                <a:gd name="T59" fmla="*/ 1 h 260"/>
                <a:gd name="T60" fmla="*/ 1 w 255"/>
                <a:gd name="T61" fmla="*/ 1 h 260"/>
                <a:gd name="T62" fmla="*/ 1 w 255"/>
                <a:gd name="T63" fmla="*/ 1 h 260"/>
                <a:gd name="T64" fmla="*/ 1 w 255"/>
                <a:gd name="T65" fmla="*/ 1 h 260"/>
                <a:gd name="T66" fmla="*/ 1 w 255"/>
                <a:gd name="T67" fmla="*/ 1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60"/>
                <a:gd name="T104" fmla="*/ 255 w 255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318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319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320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1 h 29"/>
                <a:gd name="T2" fmla="*/ 0 w 28"/>
                <a:gd name="T3" fmla="*/ 1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1 h 29"/>
                <a:gd name="T10" fmla="*/ 0 w 28"/>
                <a:gd name="T11" fmla="*/ 1 h 29"/>
                <a:gd name="T12" fmla="*/ 0 w 28"/>
                <a:gd name="T13" fmla="*/ 1 h 29"/>
                <a:gd name="T14" fmla="*/ 0 w 28"/>
                <a:gd name="T15" fmla="*/ 1 h 29"/>
                <a:gd name="T16" fmla="*/ 0 w 28"/>
                <a:gd name="T17" fmla="*/ 1 h 29"/>
                <a:gd name="T18" fmla="*/ 0 w 28"/>
                <a:gd name="T19" fmla="*/ 1 h 29"/>
                <a:gd name="T20" fmla="*/ 0 w 28"/>
                <a:gd name="T21" fmla="*/ 1 h 29"/>
                <a:gd name="T22" fmla="*/ 0 w 28"/>
                <a:gd name="T23" fmla="*/ 1 h 29"/>
                <a:gd name="T24" fmla="*/ 0 w 28"/>
                <a:gd name="T25" fmla="*/ 1 h 29"/>
                <a:gd name="T26" fmla="*/ 0 w 28"/>
                <a:gd name="T27" fmla="*/ 1 h 29"/>
                <a:gd name="T28" fmla="*/ 0 w 28"/>
                <a:gd name="T29" fmla="*/ 1 h 29"/>
                <a:gd name="T30" fmla="*/ 0 w 28"/>
                <a:gd name="T31" fmla="*/ 1 h 29"/>
                <a:gd name="T32" fmla="*/ 0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321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322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0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1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w 25"/>
                <a:gd name="T29" fmla="*/ 1 h 26"/>
                <a:gd name="T30" fmla="*/ 0 w 25"/>
                <a:gd name="T31" fmla="*/ 1 h 26"/>
                <a:gd name="T32" fmla="*/ 0 w 25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323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1 w 21"/>
                <a:gd name="T1" fmla="*/ 1 h 30"/>
                <a:gd name="T2" fmla="*/ 1 w 21"/>
                <a:gd name="T3" fmla="*/ 1 h 30"/>
                <a:gd name="T4" fmla="*/ 0 w 21"/>
                <a:gd name="T5" fmla="*/ 1 h 30"/>
                <a:gd name="T6" fmla="*/ 0 w 21"/>
                <a:gd name="T7" fmla="*/ 1 h 30"/>
                <a:gd name="T8" fmla="*/ 0 w 21"/>
                <a:gd name="T9" fmla="*/ 1 h 30"/>
                <a:gd name="T10" fmla="*/ 1 w 21"/>
                <a:gd name="T11" fmla="*/ 1 h 30"/>
                <a:gd name="T12" fmla="*/ 1 w 21"/>
                <a:gd name="T13" fmla="*/ 1 h 30"/>
                <a:gd name="T14" fmla="*/ 1 w 21"/>
                <a:gd name="T15" fmla="*/ 1 h 30"/>
                <a:gd name="T16" fmla="*/ 1 w 21"/>
                <a:gd name="T17" fmla="*/ 0 h 30"/>
                <a:gd name="T18" fmla="*/ 1 w 21"/>
                <a:gd name="T19" fmla="*/ 1 h 30"/>
                <a:gd name="T20" fmla="*/ 1 w 21"/>
                <a:gd name="T21" fmla="*/ 1 h 30"/>
                <a:gd name="T22" fmla="*/ 1 w 21"/>
                <a:gd name="T23" fmla="*/ 1 h 30"/>
                <a:gd name="T24" fmla="*/ 1 w 21"/>
                <a:gd name="T25" fmla="*/ 1 h 30"/>
                <a:gd name="T26" fmla="*/ 1 w 21"/>
                <a:gd name="T27" fmla="*/ 1 h 30"/>
                <a:gd name="T28" fmla="*/ 1 w 21"/>
                <a:gd name="T29" fmla="*/ 1 h 30"/>
                <a:gd name="T30" fmla="*/ 1 w 21"/>
                <a:gd name="T31" fmla="*/ 1 h 30"/>
                <a:gd name="T32" fmla="*/ 1 w 21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324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 h 34"/>
                <a:gd name="T2" fmla="*/ 1 w 26"/>
                <a:gd name="T3" fmla="*/ 1 h 34"/>
                <a:gd name="T4" fmla="*/ 1 w 26"/>
                <a:gd name="T5" fmla="*/ 1 h 34"/>
                <a:gd name="T6" fmla="*/ 1 w 26"/>
                <a:gd name="T7" fmla="*/ 1 h 34"/>
                <a:gd name="T8" fmla="*/ 1 w 26"/>
                <a:gd name="T9" fmla="*/ 0 h 34"/>
                <a:gd name="T10" fmla="*/ 1 w 26"/>
                <a:gd name="T11" fmla="*/ 1 h 34"/>
                <a:gd name="T12" fmla="*/ 1 w 26"/>
                <a:gd name="T13" fmla="*/ 1 h 34"/>
                <a:gd name="T14" fmla="*/ 1 w 26"/>
                <a:gd name="T15" fmla="*/ 1 h 34"/>
                <a:gd name="T16" fmla="*/ 1 w 26"/>
                <a:gd name="T17" fmla="*/ 1 h 34"/>
                <a:gd name="T18" fmla="*/ 1 w 26"/>
                <a:gd name="T19" fmla="*/ 1 h 34"/>
                <a:gd name="T20" fmla="*/ 1 w 26"/>
                <a:gd name="T21" fmla="*/ 1 h 34"/>
                <a:gd name="T22" fmla="*/ 1 w 26"/>
                <a:gd name="T23" fmla="*/ 1 h 34"/>
                <a:gd name="T24" fmla="*/ 1 w 26"/>
                <a:gd name="T25" fmla="*/ 1 h 34"/>
                <a:gd name="T26" fmla="*/ 1 w 26"/>
                <a:gd name="T27" fmla="*/ 1 h 34"/>
                <a:gd name="T28" fmla="*/ 1 w 26"/>
                <a:gd name="T29" fmla="*/ 1 h 34"/>
                <a:gd name="T30" fmla="*/ 0 w 26"/>
                <a:gd name="T31" fmla="*/ 1 h 34"/>
                <a:gd name="T32" fmla="*/ 1 w 26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4"/>
                <a:gd name="T53" fmla="*/ 26 w 2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325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1 w 26"/>
                <a:gd name="T1" fmla="*/ 1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0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0 h 26"/>
                <a:gd name="T32" fmla="*/ 1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326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1 w 217"/>
                <a:gd name="T1" fmla="*/ 0 h 150"/>
                <a:gd name="T2" fmla="*/ 1 w 217"/>
                <a:gd name="T3" fmla="*/ 0 h 150"/>
                <a:gd name="T4" fmla="*/ 1 w 217"/>
                <a:gd name="T5" fmla="*/ 0 h 150"/>
                <a:gd name="T6" fmla="*/ 1 w 217"/>
                <a:gd name="T7" fmla="*/ 0 h 150"/>
                <a:gd name="T8" fmla="*/ 1 w 217"/>
                <a:gd name="T9" fmla="*/ 0 h 150"/>
                <a:gd name="T10" fmla="*/ 1 w 217"/>
                <a:gd name="T11" fmla="*/ 0 h 150"/>
                <a:gd name="T12" fmla="*/ 1 w 217"/>
                <a:gd name="T13" fmla="*/ 0 h 150"/>
                <a:gd name="T14" fmla="*/ 1 w 217"/>
                <a:gd name="T15" fmla="*/ 0 h 150"/>
                <a:gd name="T16" fmla="*/ 1 w 217"/>
                <a:gd name="T17" fmla="*/ 0 h 150"/>
                <a:gd name="T18" fmla="*/ 1 w 217"/>
                <a:gd name="T19" fmla="*/ 0 h 150"/>
                <a:gd name="T20" fmla="*/ 1 w 217"/>
                <a:gd name="T21" fmla="*/ 0 h 150"/>
                <a:gd name="T22" fmla="*/ 1 w 217"/>
                <a:gd name="T23" fmla="*/ 0 h 150"/>
                <a:gd name="T24" fmla="*/ 1 w 217"/>
                <a:gd name="T25" fmla="*/ 0 h 150"/>
                <a:gd name="T26" fmla="*/ 1 w 217"/>
                <a:gd name="T27" fmla="*/ 0 h 150"/>
                <a:gd name="T28" fmla="*/ 1 w 217"/>
                <a:gd name="T29" fmla="*/ 0 h 150"/>
                <a:gd name="T30" fmla="*/ 1 w 217"/>
                <a:gd name="T31" fmla="*/ 0 h 150"/>
                <a:gd name="T32" fmla="*/ 1 w 217"/>
                <a:gd name="T33" fmla="*/ 0 h 150"/>
                <a:gd name="T34" fmla="*/ 1 w 217"/>
                <a:gd name="T35" fmla="*/ 0 h 150"/>
                <a:gd name="T36" fmla="*/ 1 w 217"/>
                <a:gd name="T37" fmla="*/ 0 h 150"/>
                <a:gd name="T38" fmla="*/ 1 w 217"/>
                <a:gd name="T39" fmla="*/ 0 h 150"/>
                <a:gd name="T40" fmla="*/ 1 w 217"/>
                <a:gd name="T41" fmla="*/ 0 h 150"/>
                <a:gd name="T42" fmla="*/ 1 w 217"/>
                <a:gd name="T43" fmla="*/ 0 h 150"/>
                <a:gd name="T44" fmla="*/ 1 w 217"/>
                <a:gd name="T45" fmla="*/ 0 h 150"/>
                <a:gd name="T46" fmla="*/ 1 w 217"/>
                <a:gd name="T47" fmla="*/ 0 h 150"/>
                <a:gd name="T48" fmla="*/ 1 w 217"/>
                <a:gd name="T49" fmla="*/ 0 h 150"/>
                <a:gd name="T50" fmla="*/ 1 w 217"/>
                <a:gd name="T51" fmla="*/ 0 h 150"/>
                <a:gd name="T52" fmla="*/ 1 w 217"/>
                <a:gd name="T53" fmla="*/ 0 h 150"/>
                <a:gd name="T54" fmla="*/ 1 w 217"/>
                <a:gd name="T55" fmla="*/ 0 h 150"/>
                <a:gd name="T56" fmla="*/ 1 w 217"/>
                <a:gd name="T57" fmla="*/ 0 h 150"/>
                <a:gd name="T58" fmla="*/ 0 w 217"/>
                <a:gd name="T59" fmla="*/ 0 h 150"/>
                <a:gd name="T60" fmla="*/ 1 w 217"/>
                <a:gd name="T61" fmla="*/ 0 h 150"/>
                <a:gd name="T62" fmla="*/ 1 w 217"/>
                <a:gd name="T63" fmla="*/ 0 h 150"/>
                <a:gd name="T64" fmla="*/ 1 w 217"/>
                <a:gd name="T65" fmla="*/ 0 h 150"/>
                <a:gd name="T66" fmla="*/ 1 w 217"/>
                <a:gd name="T67" fmla="*/ 0 h 150"/>
                <a:gd name="T68" fmla="*/ 1 w 217"/>
                <a:gd name="T69" fmla="*/ 0 h 150"/>
                <a:gd name="T70" fmla="*/ 1 w 217"/>
                <a:gd name="T71" fmla="*/ 0 h 150"/>
                <a:gd name="T72" fmla="*/ 1 w 217"/>
                <a:gd name="T73" fmla="*/ 0 h 150"/>
                <a:gd name="T74" fmla="*/ 1 w 217"/>
                <a:gd name="T75" fmla="*/ 0 h 150"/>
                <a:gd name="T76" fmla="*/ 1 w 217"/>
                <a:gd name="T77" fmla="*/ 0 h 150"/>
                <a:gd name="T78" fmla="*/ 1 w 217"/>
                <a:gd name="T79" fmla="*/ 0 h 150"/>
                <a:gd name="T80" fmla="*/ 1 w 217"/>
                <a:gd name="T81" fmla="*/ 0 h 150"/>
                <a:gd name="T82" fmla="*/ 1 w 217"/>
                <a:gd name="T83" fmla="*/ 0 h 150"/>
                <a:gd name="T84" fmla="*/ 1 w 217"/>
                <a:gd name="T85" fmla="*/ 0 h 150"/>
                <a:gd name="T86" fmla="*/ 1 w 217"/>
                <a:gd name="T87" fmla="*/ 0 h 150"/>
                <a:gd name="T88" fmla="*/ 1 w 217"/>
                <a:gd name="T89" fmla="*/ 0 h 150"/>
                <a:gd name="T90" fmla="*/ 1 w 217"/>
                <a:gd name="T91" fmla="*/ 0 h 150"/>
                <a:gd name="T92" fmla="*/ 1 w 217"/>
                <a:gd name="T93" fmla="*/ 0 h 150"/>
                <a:gd name="T94" fmla="*/ 1 w 217"/>
                <a:gd name="T95" fmla="*/ 0 h 150"/>
                <a:gd name="T96" fmla="*/ 1 w 217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327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 w 175"/>
                <a:gd name="T1" fmla="*/ 0 h 165"/>
                <a:gd name="T2" fmla="*/ 1 w 175"/>
                <a:gd name="T3" fmla="*/ 0 h 165"/>
                <a:gd name="T4" fmla="*/ 1 w 175"/>
                <a:gd name="T5" fmla="*/ 0 h 165"/>
                <a:gd name="T6" fmla="*/ 1 w 175"/>
                <a:gd name="T7" fmla="*/ 0 h 165"/>
                <a:gd name="T8" fmla="*/ 1 w 175"/>
                <a:gd name="T9" fmla="*/ 0 h 165"/>
                <a:gd name="T10" fmla="*/ 1 w 175"/>
                <a:gd name="T11" fmla="*/ 0 h 165"/>
                <a:gd name="T12" fmla="*/ 1 w 175"/>
                <a:gd name="T13" fmla="*/ 0 h 165"/>
                <a:gd name="T14" fmla="*/ 1 w 175"/>
                <a:gd name="T15" fmla="*/ 0 h 165"/>
                <a:gd name="T16" fmla="*/ 1 w 175"/>
                <a:gd name="T17" fmla="*/ 0 h 165"/>
                <a:gd name="T18" fmla="*/ 1 w 175"/>
                <a:gd name="T19" fmla="*/ 0 h 165"/>
                <a:gd name="T20" fmla="*/ 1 w 175"/>
                <a:gd name="T21" fmla="*/ 0 h 165"/>
                <a:gd name="T22" fmla="*/ 1 w 175"/>
                <a:gd name="T23" fmla="*/ 0 h 165"/>
                <a:gd name="T24" fmla="*/ 1 w 175"/>
                <a:gd name="T25" fmla="*/ 0 h 165"/>
                <a:gd name="T26" fmla="*/ 1 w 175"/>
                <a:gd name="T27" fmla="*/ 0 h 165"/>
                <a:gd name="T28" fmla="*/ 1 w 175"/>
                <a:gd name="T29" fmla="*/ 0 h 165"/>
                <a:gd name="T30" fmla="*/ 1 w 175"/>
                <a:gd name="T31" fmla="*/ 0 h 165"/>
                <a:gd name="T32" fmla="*/ 1 w 175"/>
                <a:gd name="T33" fmla="*/ 0 h 165"/>
                <a:gd name="T34" fmla="*/ 1 w 175"/>
                <a:gd name="T35" fmla="*/ 0 h 165"/>
                <a:gd name="T36" fmla="*/ 1 w 175"/>
                <a:gd name="T37" fmla="*/ 0 h 165"/>
                <a:gd name="T38" fmla="*/ 1 w 175"/>
                <a:gd name="T39" fmla="*/ 0 h 165"/>
                <a:gd name="T40" fmla="*/ 1 w 175"/>
                <a:gd name="T41" fmla="*/ 0 h 165"/>
                <a:gd name="T42" fmla="*/ 1 w 175"/>
                <a:gd name="T43" fmla="*/ 0 h 165"/>
                <a:gd name="T44" fmla="*/ 1 w 175"/>
                <a:gd name="T45" fmla="*/ 0 h 165"/>
                <a:gd name="T46" fmla="*/ 1 w 175"/>
                <a:gd name="T47" fmla="*/ 0 h 165"/>
                <a:gd name="T48" fmla="*/ 1 w 175"/>
                <a:gd name="T49" fmla="*/ 0 h 165"/>
                <a:gd name="T50" fmla="*/ 1 w 175"/>
                <a:gd name="T51" fmla="*/ 0 h 165"/>
                <a:gd name="T52" fmla="*/ 1 w 175"/>
                <a:gd name="T53" fmla="*/ 0 h 165"/>
                <a:gd name="T54" fmla="*/ 1 w 175"/>
                <a:gd name="T55" fmla="*/ 0 h 165"/>
                <a:gd name="T56" fmla="*/ 1 w 175"/>
                <a:gd name="T57" fmla="*/ 0 h 165"/>
                <a:gd name="T58" fmla="*/ 1 w 175"/>
                <a:gd name="T59" fmla="*/ 0 h 165"/>
                <a:gd name="T60" fmla="*/ 1 w 175"/>
                <a:gd name="T61" fmla="*/ 0 h 165"/>
                <a:gd name="T62" fmla="*/ 1 w 175"/>
                <a:gd name="T63" fmla="*/ 0 h 165"/>
                <a:gd name="T64" fmla="*/ 1 w 175"/>
                <a:gd name="T65" fmla="*/ 0 h 165"/>
                <a:gd name="T66" fmla="*/ 1 w 175"/>
                <a:gd name="T67" fmla="*/ 0 h 165"/>
                <a:gd name="T68" fmla="*/ 1 w 175"/>
                <a:gd name="T69" fmla="*/ 0 h 165"/>
                <a:gd name="T70" fmla="*/ 1 w 175"/>
                <a:gd name="T71" fmla="*/ 0 h 165"/>
                <a:gd name="T72" fmla="*/ 1 w 175"/>
                <a:gd name="T73" fmla="*/ 0 h 165"/>
                <a:gd name="T74" fmla="*/ 1 w 175"/>
                <a:gd name="T75" fmla="*/ 0 h 165"/>
                <a:gd name="T76" fmla="*/ 1 w 175"/>
                <a:gd name="T77" fmla="*/ 0 h 165"/>
                <a:gd name="T78" fmla="*/ 1 w 175"/>
                <a:gd name="T79" fmla="*/ 0 h 165"/>
                <a:gd name="T80" fmla="*/ 1 w 175"/>
                <a:gd name="T81" fmla="*/ 0 h 165"/>
                <a:gd name="T82" fmla="*/ 1 w 175"/>
                <a:gd name="T83" fmla="*/ 0 h 165"/>
                <a:gd name="T84" fmla="*/ 1 w 175"/>
                <a:gd name="T85" fmla="*/ 0 h 165"/>
                <a:gd name="T86" fmla="*/ 1 w 175"/>
                <a:gd name="T87" fmla="*/ 0 h 165"/>
                <a:gd name="T88" fmla="*/ 1 w 175"/>
                <a:gd name="T89" fmla="*/ 0 h 165"/>
                <a:gd name="T90" fmla="*/ 1 w 175"/>
                <a:gd name="T91" fmla="*/ 0 h 165"/>
                <a:gd name="T92" fmla="*/ 1 w 175"/>
                <a:gd name="T93" fmla="*/ 0 h 165"/>
                <a:gd name="T94" fmla="*/ 1 w 175"/>
                <a:gd name="T95" fmla="*/ 0 h 165"/>
                <a:gd name="T96" fmla="*/ 1 w 175"/>
                <a:gd name="T97" fmla="*/ 0 h 165"/>
                <a:gd name="T98" fmla="*/ 1 w 175"/>
                <a:gd name="T99" fmla="*/ 0 h 165"/>
                <a:gd name="T100" fmla="*/ 1 w 175"/>
                <a:gd name="T101" fmla="*/ 0 h 165"/>
                <a:gd name="T102" fmla="*/ 1 w 175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65"/>
                <a:gd name="T158" fmla="*/ 175 w 175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328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 w 107"/>
                <a:gd name="T1" fmla="*/ 0 h 251"/>
                <a:gd name="T2" fmla="*/ 1 w 107"/>
                <a:gd name="T3" fmla="*/ 0 h 251"/>
                <a:gd name="T4" fmla="*/ 1 w 107"/>
                <a:gd name="T5" fmla="*/ 0 h 251"/>
                <a:gd name="T6" fmla="*/ 1 w 107"/>
                <a:gd name="T7" fmla="*/ 0 h 251"/>
                <a:gd name="T8" fmla="*/ 1 w 107"/>
                <a:gd name="T9" fmla="*/ 0 h 251"/>
                <a:gd name="T10" fmla="*/ 0 w 107"/>
                <a:gd name="T11" fmla="*/ 0 h 251"/>
                <a:gd name="T12" fmla="*/ 1 w 107"/>
                <a:gd name="T13" fmla="*/ 0 h 251"/>
                <a:gd name="T14" fmla="*/ 1 w 107"/>
                <a:gd name="T15" fmla="*/ 0 h 251"/>
                <a:gd name="T16" fmla="*/ 1 w 107"/>
                <a:gd name="T17" fmla="*/ 0 h 251"/>
                <a:gd name="T18" fmla="*/ 1 w 107"/>
                <a:gd name="T19" fmla="*/ 0 h 251"/>
                <a:gd name="T20" fmla="*/ 1 w 107"/>
                <a:gd name="T21" fmla="*/ 0 h 251"/>
                <a:gd name="T22" fmla="*/ 1 w 107"/>
                <a:gd name="T23" fmla="*/ 0 h 251"/>
                <a:gd name="T24" fmla="*/ 1 w 107"/>
                <a:gd name="T25" fmla="*/ 0 h 251"/>
                <a:gd name="T26" fmla="*/ 1 w 107"/>
                <a:gd name="T27" fmla="*/ 0 h 251"/>
                <a:gd name="T28" fmla="*/ 1 w 107"/>
                <a:gd name="T29" fmla="*/ 0 h 251"/>
                <a:gd name="T30" fmla="*/ 1 w 107"/>
                <a:gd name="T31" fmla="*/ 0 h 251"/>
                <a:gd name="T32" fmla="*/ 1 w 107"/>
                <a:gd name="T33" fmla="*/ 0 h 251"/>
                <a:gd name="T34" fmla="*/ 1 w 107"/>
                <a:gd name="T35" fmla="*/ 0 h 251"/>
                <a:gd name="T36" fmla="*/ 1 w 107"/>
                <a:gd name="T37" fmla="*/ 0 h 251"/>
                <a:gd name="T38" fmla="*/ 1 w 107"/>
                <a:gd name="T39" fmla="*/ 0 h 251"/>
                <a:gd name="T40" fmla="*/ 1 w 107"/>
                <a:gd name="T41" fmla="*/ 0 h 251"/>
                <a:gd name="T42" fmla="*/ 1 w 107"/>
                <a:gd name="T43" fmla="*/ 0 h 251"/>
                <a:gd name="T44" fmla="*/ 1 w 107"/>
                <a:gd name="T45" fmla="*/ 0 h 251"/>
                <a:gd name="T46" fmla="*/ 1 w 107"/>
                <a:gd name="T47" fmla="*/ 0 h 251"/>
                <a:gd name="T48" fmla="*/ 1 w 107"/>
                <a:gd name="T49" fmla="*/ 0 h 251"/>
                <a:gd name="T50" fmla="*/ 1 w 107"/>
                <a:gd name="T51" fmla="*/ 0 h 251"/>
                <a:gd name="T52" fmla="*/ 1 w 107"/>
                <a:gd name="T53" fmla="*/ 0 h 251"/>
                <a:gd name="T54" fmla="*/ 1 w 107"/>
                <a:gd name="T55" fmla="*/ 0 h 251"/>
                <a:gd name="T56" fmla="*/ 1 w 107"/>
                <a:gd name="T57" fmla="*/ 0 h 251"/>
                <a:gd name="T58" fmla="*/ 1 w 107"/>
                <a:gd name="T59" fmla="*/ 0 h 251"/>
                <a:gd name="T60" fmla="*/ 1 w 107"/>
                <a:gd name="T61" fmla="*/ 0 h 251"/>
                <a:gd name="T62" fmla="*/ 1 w 107"/>
                <a:gd name="T63" fmla="*/ 0 h 251"/>
                <a:gd name="T64" fmla="*/ 1 w 107"/>
                <a:gd name="T65" fmla="*/ 0 h 251"/>
                <a:gd name="T66" fmla="*/ 1 w 107"/>
                <a:gd name="T67" fmla="*/ 0 h 251"/>
                <a:gd name="T68" fmla="*/ 1 w 107"/>
                <a:gd name="T69" fmla="*/ 0 h 251"/>
                <a:gd name="T70" fmla="*/ 1 w 107"/>
                <a:gd name="T71" fmla="*/ 0 h 251"/>
                <a:gd name="T72" fmla="*/ 1 w 107"/>
                <a:gd name="T73" fmla="*/ 0 h 251"/>
                <a:gd name="T74" fmla="*/ 1 w 107"/>
                <a:gd name="T75" fmla="*/ 0 h 251"/>
                <a:gd name="T76" fmla="*/ 1 w 107"/>
                <a:gd name="T77" fmla="*/ 0 h 251"/>
                <a:gd name="T78" fmla="*/ 1 w 107"/>
                <a:gd name="T79" fmla="*/ 0 h 251"/>
                <a:gd name="T80" fmla="*/ 1 w 107"/>
                <a:gd name="T81" fmla="*/ 0 h 251"/>
                <a:gd name="T82" fmla="*/ 1 w 107"/>
                <a:gd name="T83" fmla="*/ 0 h 251"/>
                <a:gd name="T84" fmla="*/ 1 w 107"/>
                <a:gd name="T85" fmla="*/ 0 h 251"/>
                <a:gd name="T86" fmla="*/ 1 w 107"/>
                <a:gd name="T87" fmla="*/ 0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251"/>
                <a:gd name="T134" fmla="*/ 107 w 107"/>
                <a:gd name="T135" fmla="*/ 251 h 2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329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0 w 19"/>
                <a:gd name="T1" fmla="*/ 1 h 32"/>
                <a:gd name="T2" fmla="*/ 0 w 19"/>
                <a:gd name="T3" fmla="*/ 1 h 32"/>
                <a:gd name="T4" fmla="*/ 0 w 19"/>
                <a:gd name="T5" fmla="*/ 1 h 32"/>
                <a:gd name="T6" fmla="*/ 0 w 19"/>
                <a:gd name="T7" fmla="*/ 1 h 32"/>
                <a:gd name="T8" fmla="*/ 0 w 19"/>
                <a:gd name="T9" fmla="*/ 1 h 32"/>
                <a:gd name="T10" fmla="*/ 0 w 19"/>
                <a:gd name="T11" fmla="*/ 1 h 32"/>
                <a:gd name="T12" fmla="*/ 0 w 19"/>
                <a:gd name="T13" fmla="*/ 1 h 32"/>
                <a:gd name="T14" fmla="*/ 0 w 19"/>
                <a:gd name="T15" fmla="*/ 1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1 h 32"/>
                <a:gd name="T26" fmla="*/ 0 w 19"/>
                <a:gd name="T27" fmla="*/ 1 h 32"/>
                <a:gd name="T28" fmla="*/ 0 w 19"/>
                <a:gd name="T29" fmla="*/ 1 h 32"/>
                <a:gd name="T30" fmla="*/ 0 w 19"/>
                <a:gd name="T31" fmla="*/ 1 h 32"/>
                <a:gd name="T32" fmla="*/ 0 w 19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2"/>
                <a:gd name="T53" fmla="*/ 19 w 1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330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1 w 342"/>
                <a:gd name="T1" fmla="*/ 1 h 208"/>
                <a:gd name="T2" fmla="*/ 1 w 342"/>
                <a:gd name="T3" fmla="*/ 1 h 208"/>
                <a:gd name="T4" fmla="*/ 1 w 342"/>
                <a:gd name="T5" fmla="*/ 1 h 208"/>
                <a:gd name="T6" fmla="*/ 1 w 342"/>
                <a:gd name="T7" fmla="*/ 1 h 208"/>
                <a:gd name="T8" fmla="*/ 1 w 342"/>
                <a:gd name="T9" fmla="*/ 1 h 208"/>
                <a:gd name="T10" fmla="*/ 1 w 342"/>
                <a:gd name="T11" fmla="*/ 1 h 208"/>
                <a:gd name="T12" fmla="*/ 1 w 342"/>
                <a:gd name="T13" fmla="*/ 1 h 208"/>
                <a:gd name="T14" fmla="*/ 1 w 342"/>
                <a:gd name="T15" fmla="*/ 1 h 208"/>
                <a:gd name="T16" fmla="*/ 1 w 342"/>
                <a:gd name="T17" fmla="*/ 1 h 208"/>
                <a:gd name="T18" fmla="*/ 1 w 342"/>
                <a:gd name="T19" fmla="*/ 1 h 208"/>
                <a:gd name="T20" fmla="*/ 1 w 342"/>
                <a:gd name="T21" fmla="*/ 1 h 208"/>
                <a:gd name="T22" fmla="*/ 1 w 342"/>
                <a:gd name="T23" fmla="*/ 1 h 208"/>
                <a:gd name="T24" fmla="*/ 1 w 342"/>
                <a:gd name="T25" fmla="*/ 1 h 208"/>
                <a:gd name="T26" fmla="*/ 1 w 342"/>
                <a:gd name="T27" fmla="*/ 1 h 208"/>
                <a:gd name="T28" fmla="*/ 1 w 342"/>
                <a:gd name="T29" fmla="*/ 1 h 208"/>
                <a:gd name="T30" fmla="*/ 1 w 342"/>
                <a:gd name="T31" fmla="*/ 1 h 208"/>
                <a:gd name="T32" fmla="*/ 1 w 342"/>
                <a:gd name="T33" fmla="*/ 1 h 208"/>
                <a:gd name="T34" fmla="*/ 1 w 342"/>
                <a:gd name="T35" fmla="*/ 1 h 208"/>
                <a:gd name="T36" fmla="*/ 1 w 342"/>
                <a:gd name="T37" fmla="*/ 1 h 208"/>
                <a:gd name="T38" fmla="*/ 1 w 342"/>
                <a:gd name="T39" fmla="*/ 1 h 208"/>
                <a:gd name="T40" fmla="*/ 1 w 342"/>
                <a:gd name="T41" fmla="*/ 1 h 208"/>
                <a:gd name="T42" fmla="*/ 1 w 342"/>
                <a:gd name="T43" fmla="*/ 1 h 208"/>
                <a:gd name="T44" fmla="*/ 1 w 342"/>
                <a:gd name="T45" fmla="*/ 1 h 208"/>
                <a:gd name="T46" fmla="*/ 1 w 342"/>
                <a:gd name="T47" fmla="*/ 1 h 208"/>
                <a:gd name="T48" fmla="*/ 1 w 342"/>
                <a:gd name="T49" fmla="*/ 1 h 208"/>
                <a:gd name="T50" fmla="*/ 1 w 342"/>
                <a:gd name="T51" fmla="*/ 1 h 208"/>
                <a:gd name="T52" fmla="*/ 1 w 342"/>
                <a:gd name="T53" fmla="*/ 1 h 208"/>
                <a:gd name="T54" fmla="*/ 1 w 342"/>
                <a:gd name="T55" fmla="*/ 1 h 208"/>
                <a:gd name="T56" fmla="*/ 1 w 342"/>
                <a:gd name="T57" fmla="*/ 1 h 208"/>
                <a:gd name="T58" fmla="*/ 1 w 342"/>
                <a:gd name="T59" fmla="*/ 1 h 208"/>
                <a:gd name="T60" fmla="*/ 1 w 342"/>
                <a:gd name="T61" fmla="*/ 1 h 208"/>
                <a:gd name="T62" fmla="*/ 1 w 342"/>
                <a:gd name="T63" fmla="*/ 1 h 208"/>
                <a:gd name="T64" fmla="*/ 1 w 342"/>
                <a:gd name="T65" fmla="*/ 1 h 208"/>
                <a:gd name="T66" fmla="*/ 1 w 342"/>
                <a:gd name="T67" fmla="*/ 1 h 208"/>
                <a:gd name="T68" fmla="*/ 1 w 342"/>
                <a:gd name="T69" fmla="*/ 1 h 208"/>
                <a:gd name="T70" fmla="*/ 1 w 342"/>
                <a:gd name="T71" fmla="*/ 1 h 208"/>
                <a:gd name="T72" fmla="*/ 1 w 342"/>
                <a:gd name="T73" fmla="*/ 1 h 208"/>
                <a:gd name="T74" fmla="*/ 1 w 342"/>
                <a:gd name="T75" fmla="*/ 1 h 208"/>
                <a:gd name="T76" fmla="*/ 1 w 342"/>
                <a:gd name="T77" fmla="*/ 1 h 208"/>
                <a:gd name="T78" fmla="*/ 1 w 342"/>
                <a:gd name="T79" fmla="*/ 1 h 208"/>
                <a:gd name="T80" fmla="*/ 1 w 342"/>
                <a:gd name="T81" fmla="*/ 1 h 208"/>
                <a:gd name="T82" fmla="*/ 1 w 342"/>
                <a:gd name="T83" fmla="*/ 1 h 208"/>
                <a:gd name="T84" fmla="*/ 1 w 342"/>
                <a:gd name="T85" fmla="*/ 1 h 208"/>
                <a:gd name="T86" fmla="*/ 1 w 342"/>
                <a:gd name="T87" fmla="*/ 1 h 208"/>
                <a:gd name="T88" fmla="*/ 1 w 342"/>
                <a:gd name="T89" fmla="*/ 1 h 208"/>
                <a:gd name="T90" fmla="*/ 1 w 342"/>
                <a:gd name="T91" fmla="*/ 1 h 208"/>
                <a:gd name="T92" fmla="*/ 1 w 342"/>
                <a:gd name="T93" fmla="*/ 1 h 208"/>
                <a:gd name="T94" fmla="*/ 1 w 342"/>
                <a:gd name="T95" fmla="*/ 1 h 208"/>
                <a:gd name="T96" fmla="*/ 1 w 342"/>
                <a:gd name="T97" fmla="*/ 1 h 208"/>
                <a:gd name="T98" fmla="*/ 1 w 342"/>
                <a:gd name="T99" fmla="*/ 1 h 208"/>
                <a:gd name="T100" fmla="*/ 1 w 342"/>
                <a:gd name="T101" fmla="*/ 1 h 208"/>
                <a:gd name="T102" fmla="*/ 1 w 342"/>
                <a:gd name="T103" fmla="*/ 1 h 208"/>
                <a:gd name="T104" fmla="*/ 1 w 342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08"/>
                <a:gd name="T161" fmla="*/ 342 w 342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331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0 w 247"/>
                <a:gd name="T1" fmla="*/ 0 h 208"/>
                <a:gd name="T2" fmla="*/ 0 w 247"/>
                <a:gd name="T3" fmla="*/ 0 h 208"/>
                <a:gd name="T4" fmla="*/ 0 w 247"/>
                <a:gd name="T5" fmla="*/ 0 h 208"/>
                <a:gd name="T6" fmla="*/ 0 w 247"/>
                <a:gd name="T7" fmla="*/ 0 h 208"/>
                <a:gd name="T8" fmla="*/ 0 w 247"/>
                <a:gd name="T9" fmla="*/ 0 h 208"/>
                <a:gd name="T10" fmla="*/ 0 w 247"/>
                <a:gd name="T11" fmla="*/ 0 h 208"/>
                <a:gd name="T12" fmla="*/ 0 w 247"/>
                <a:gd name="T13" fmla="*/ 0 h 208"/>
                <a:gd name="T14" fmla="*/ 0 w 247"/>
                <a:gd name="T15" fmla="*/ 0 h 208"/>
                <a:gd name="T16" fmla="*/ 0 w 247"/>
                <a:gd name="T17" fmla="*/ 0 h 208"/>
                <a:gd name="T18" fmla="*/ 0 w 247"/>
                <a:gd name="T19" fmla="*/ 0 h 208"/>
                <a:gd name="T20" fmla="*/ 0 w 247"/>
                <a:gd name="T21" fmla="*/ 0 h 208"/>
                <a:gd name="T22" fmla="*/ 0 w 247"/>
                <a:gd name="T23" fmla="*/ 0 h 208"/>
                <a:gd name="T24" fmla="*/ 0 w 247"/>
                <a:gd name="T25" fmla="*/ 0 h 208"/>
                <a:gd name="T26" fmla="*/ 0 w 247"/>
                <a:gd name="T27" fmla="*/ 0 h 208"/>
                <a:gd name="T28" fmla="*/ 0 w 247"/>
                <a:gd name="T29" fmla="*/ 0 h 208"/>
                <a:gd name="T30" fmla="*/ 0 w 247"/>
                <a:gd name="T31" fmla="*/ 0 h 208"/>
                <a:gd name="T32" fmla="*/ 0 w 247"/>
                <a:gd name="T33" fmla="*/ 0 h 208"/>
                <a:gd name="T34" fmla="*/ 0 w 247"/>
                <a:gd name="T35" fmla="*/ 0 h 208"/>
                <a:gd name="T36" fmla="*/ 0 w 247"/>
                <a:gd name="T37" fmla="*/ 0 h 208"/>
                <a:gd name="T38" fmla="*/ 0 w 247"/>
                <a:gd name="T39" fmla="*/ 0 h 208"/>
                <a:gd name="T40" fmla="*/ 0 w 247"/>
                <a:gd name="T41" fmla="*/ 0 h 208"/>
                <a:gd name="T42" fmla="*/ 0 w 247"/>
                <a:gd name="T43" fmla="*/ 0 h 208"/>
                <a:gd name="T44" fmla="*/ 0 w 247"/>
                <a:gd name="T45" fmla="*/ 0 h 208"/>
                <a:gd name="T46" fmla="*/ 0 w 247"/>
                <a:gd name="T47" fmla="*/ 0 h 208"/>
                <a:gd name="T48" fmla="*/ 0 w 247"/>
                <a:gd name="T49" fmla="*/ 0 h 208"/>
                <a:gd name="T50" fmla="*/ 0 w 247"/>
                <a:gd name="T51" fmla="*/ 0 h 208"/>
                <a:gd name="T52" fmla="*/ 0 w 247"/>
                <a:gd name="T53" fmla="*/ 0 h 208"/>
                <a:gd name="T54" fmla="*/ 0 w 247"/>
                <a:gd name="T55" fmla="*/ 0 h 208"/>
                <a:gd name="T56" fmla="*/ 0 w 247"/>
                <a:gd name="T57" fmla="*/ 0 h 208"/>
                <a:gd name="T58" fmla="*/ 0 w 247"/>
                <a:gd name="T59" fmla="*/ 0 h 208"/>
                <a:gd name="T60" fmla="*/ 0 w 247"/>
                <a:gd name="T61" fmla="*/ 0 h 208"/>
                <a:gd name="T62" fmla="*/ 0 w 247"/>
                <a:gd name="T63" fmla="*/ 0 h 208"/>
                <a:gd name="T64" fmla="*/ 0 w 247"/>
                <a:gd name="T65" fmla="*/ 0 h 208"/>
                <a:gd name="T66" fmla="*/ 0 w 247"/>
                <a:gd name="T67" fmla="*/ 0 h 208"/>
                <a:gd name="T68" fmla="*/ 0 w 247"/>
                <a:gd name="T69" fmla="*/ 0 h 208"/>
                <a:gd name="T70" fmla="*/ 0 w 247"/>
                <a:gd name="T71" fmla="*/ 0 h 208"/>
                <a:gd name="T72" fmla="*/ 0 w 247"/>
                <a:gd name="T73" fmla="*/ 0 h 208"/>
                <a:gd name="T74" fmla="*/ 0 w 247"/>
                <a:gd name="T75" fmla="*/ 0 h 208"/>
                <a:gd name="T76" fmla="*/ 0 w 247"/>
                <a:gd name="T77" fmla="*/ 0 h 208"/>
                <a:gd name="T78" fmla="*/ 0 w 247"/>
                <a:gd name="T79" fmla="*/ 0 h 208"/>
                <a:gd name="T80" fmla="*/ 0 w 247"/>
                <a:gd name="T81" fmla="*/ 0 h 208"/>
                <a:gd name="T82" fmla="*/ 0 w 247"/>
                <a:gd name="T83" fmla="*/ 0 h 208"/>
                <a:gd name="T84" fmla="*/ 0 w 247"/>
                <a:gd name="T85" fmla="*/ 0 h 208"/>
                <a:gd name="T86" fmla="*/ 0 w 247"/>
                <a:gd name="T87" fmla="*/ 0 h 208"/>
                <a:gd name="T88" fmla="*/ 0 w 247"/>
                <a:gd name="T89" fmla="*/ 0 h 208"/>
                <a:gd name="T90" fmla="*/ 0 w 247"/>
                <a:gd name="T91" fmla="*/ 0 h 208"/>
                <a:gd name="T92" fmla="*/ 0 w 247"/>
                <a:gd name="T93" fmla="*/ 0 h 208"/>
                <a:gd name="T94" fmla="*/ 0 w 247"/>
                <a:gd name="T95" fmla="*/ 0 h 208"/>
                <a:gd name="T96" fmla="*/ 0 w 247"/>
                <a:gd name="T97" fmla="*/ 0 h 208"/>
                <a:gd name="T98" fmla="*/ 0 w 247"/>
                <a:gd name="T99" fmla="*/ 0 h 208"/>
                <a:gd name="T100" fmla="*/ 0 w 247"/>
                <a:gd name="T101" fmla="*/ 0 h 208"/>
                <a:gd name="T102" fmla="*/ 0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8"/>
                <a:gd name="T158" fmla="*/ 247 w 247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332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0 w 171"/>
                <a:gd name="T1" fmla="*/ 0 h 285"/>
                <a:gd name="T2" fmla="*/ 0 w 171"/>
                <a:gd name="T3" fmla="*/ 0 h 285"/>
                <a:gd name="T4" fmla="*/ 0 w 171"/>
                <a:gd name="T5" fmla="*/ 0 h 285"/>
                <a:gd name="T6" fmla="*/ 0 w 171"/>
                <a:gd name="T7" fmla="*/ 0 h 285"/>
                <a:gd name="T8" fmla="*/ 0 w 171"/>
                <a:gd name="T9" fmla="*/ 0 h 285"/>
                <a:gd name="T10" fmla="*/ 0 w 171"/>
                <a:gd name="T11" fmla="*/ 0 h 285"/>
                <a:gd name="T12" fmla="*/ 0 w 171"/>
                <a:gd name="T13" fmla="*/ 0 h 285"/>
                <a:gd name="T14" fmla="*/ 0 w 171"/>
                <a:gd name="T15" fmla="*/ 0 h 285"/>
                <a:gd name="T16" fmla="*/ 0 w 171"/>
                <a:gd name="T17" fmla="*/ 0 h 285"/>
                <a:gd name="T18" fmla="*/ 0 w 171"/>
                <a:gd name="T19" fmla="*/ 0 h 285"/>
                <a:gd name="T20" fmla="*/ 0 w 171"/>
                <a:gd name="T21" fmla="*/ 0 h 285"/>
                <a:gd name="T22" fmla="*/ 0 w 171"/>
                <a:gd name="T23" fmla="*/ 0 h 285"/>
                <a:gd name="T24" fmla="*/ 0 w 171"/>
                <a:gd name="T25" fmla="*/ 0 h 285"/>
                <a:gd name="T26" fmla="*/ 0 w 171"/>
                <a:gd name="T27" fmla="*/ 0 h 285"/>
                <a:gd name="T28" fmla="*/ 0 w 171"/>
                <a:gd name="T29" fmla="*/ 0 h 285"/>
                <a:gd name="T30" fmla="*/ 0 w 171"/>
                <a:gd name="T31" fmla="*/ 0 h 285"/>
                <a:gd name="T32" fmla="*/ 0 w 171"/>
                <a:gd name="T33" fmla="*/ 0 h 285"/>
                <a:gd name="T34" fmla="*/ 0 w 171"/>
                <a:gd name="T35" fmla="*/ 0 h 285"/>
                <a:gd name="T36" fmla="*/ 0 w 171"/>
                <a:gd name="T37" fmla="*/ 0 h 285"/>
                <a:gd name="T38" fmla="*/ 0 w 171"/>
                <a:gd name="T39" fmla="*/ 0 h 285"/>
                <a:gd name="T40" fmla="*/ 0 w 171"/>
                <a:gd name="T41" fmla="*/ 0 h 285"/>
                <a:gd name="T42" fmla="*/ 0 w 171"/>
                <a:gd name="T43" fmla="*/ 0 h 285"/>
                <a:gd name="T44" fmla="*/ 0 w 171"/>
                <a:gd name="T45" fmla="*/ 0 h 285"/>
                <a:gd name="T46" fmla="*/ 0 w 171"/>
                <a:gd name="T47" fmla="*/ 0 h 285"/>
                <a:gd name="T48" fmla="*/ 0 w 171"/>
                <a:gd name="T49" fmla="*/ 0 h 285"/>
                <a:gd name="T50" fmla="*/ 0 w 171"/>
                <a:gd name="T51" fmla="*/ 0 h 285"/>
                <a:gd name="T52" fmla="*/ 0 w 171"/>
                <a:gd name="T53" fmla="*/ 0 h 285"/>
                <a:gd name="T54" fmla="*/ 0 w 171"/>
                <a:gd name="T55" fmla="*/ 0 h 285"/>
                <a:gd name="T56" fmla="*/ 0 w 171"/>
                <a:gd name="T57" fmla="*/ 0 h 285"/>
                <a:gd name="T58" fmla="*/ 0 w 171"/>
                <a:gd name="T59" fmla="*/ 0 h 285"/>
                <a:gd name="T60" fmla="*/ 0 w 171"/>
                <a:gd name="T61" fmla="*/ 0 h 285"/>
                <a:gd name="T62" fmla="*/ 0 w 171"/>
                <a:gd name="T63" fmla="*/ 0 h 285"/>
                <a:gd name="T64" fmla="*/ 0 w 171"/>
                <a:gd name="T65" fmla="*/ 0 h 285"/>
                <a:gd name="T66" fmla="*/ 0 w 171"/>
                <a:gd name="T67" fmla="*/ 0 h 285"/>
                <a:gd name="T68" fmla="*/ 0 w 171"/>
                <a:gd name="T69" fmla="*/ 0 h 285"/>
                <a:gd name="T70" fmla="*/ 0 w 171"/>
                <a:gd name="T71" fmla="*/ 0 h 285"/>
                <a:gd name="T72" fmla="*/ 0 w 171"/>
                <a:gd name="T73" fmla="*/ 0 h 285"/>
                <a:gd name="T74" fmla="*/ 0 w 171"/>
                <a:gd name="T75" fmla="*/ 0 h 285"/>
                <a:gd name="T76" fmla="*/ 0 w 171"/>
                <a:gd name="T77" fmla="*/ 0 h 285"/>
                <a:gd name="T78" fmla="*/ 0 w 171"/>
                <a:gd name="T79" fmla="*/ 0 h 285"/>
                <a:gd name="T80" fmla="*/ 0 w 171"/>
                <a:gd name="T81" fmla="*/ 0 h 285"/>
                <a:gd name="T82" fmla="*/ 0 w 171"/>
                <a:gd name="T83" fmla="*/ 0 h 285"/>
                <a:gd name="T84" fmla="*/ 0 w 171"/>
                <a:gd name="T85" fmla="*/ 0 h 285"/>
                <a:gd name="T86" fmla="*/ 0 w 171"/>
                <a:gd name="T87" fmla="*/ 0 h 285"/>
                <a:gd name="T88" fmla="*/ 0 w 171"/>
                <a:gd name="T89" fmla="*/ 0 h 285"/>
                <a:gd name="T90" fmla="*/ 0 w 171"/>
                <a:gd name="T91" fmla="*/ 0 h 285"/>
                <a:gd name="T92" fmla="*/ 0 w 171"/>
                <a:gd name="T93" fmla="*/ 0 h 285"/>
                <a:gd name="T94" fmla="*/ 0 w 171"/>
                <a:gd name="T95" fmla="*/ 0 h 285"/>
                <a:gd name="T96" fmla="*/ 0 w 171"/>
                <a:gd name="T97" fmla="*/ 0 h 285"/>
                <a:gd name="T98" fmla="*/ 0 w 171"/>
                <a:gd name="T99" fmla="*/ 0 h 285"/>
                <a:gd name="T100" fmla="*/ 0 w 171"/>
                <a:gd name="T101" fmla="*/ 0 h 285"/>
                <a:gd name="T102" fmla="*/ 0 w 171"/>
                <a:gd name="T103" fmla="*/ 0 h 285"/>
                <a:gd name="T104" fmla="*/ 0 w 171"/>
                <a:gd name="T105" fmla="*/ 0 h 285"/>
                <a:gd name="T106" fmla="*/ 0 w 171"/>
                <a:gd name="T107" fmla="*/ 0 h 285"/>
                <a:gd name="T108" fmla="*/ 0 w 171"/>
                <a:gd name="T109" fmla="*/ 0 h 285"/>
                <a:gd name="T110" fmla="*/ 0 w 171"/>
                <a:gd name="T111" fmla="*/ 0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5"/>
                <a:gd name="T170" fmla="*/ 171 w 171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333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1 w 206"/>
                <a:gd name="T1" fmla="*/ 0 h 295"/>
                <a:gd name="T2" fmla="*/ 1 w 206"/>
                <a:gd name="T3" fmla="*/ 0 h 295"/>
                <a:gd name="T4" fmla="*/ 1 w 206"/>
                <a:gd name="T5" fmla="*/ 0 h 295"/>
                <a:gd name="T6" fmla="*/ 1 w 206"/>
                <a:gd name="T7" fmla="*/ 0 h 295"/>
                <a:gd name="T8" fmla="*/ 1 w 206"/>
                <a:gd name="T9" fmla="*/ 0 h 295"/>
                <a:gd name="T10" fmla="*/ 1 w 206"/>
                <a:gd name="T11" fmla="*/ 0 h 295"/>
                <a:gd name="T12" fmla="*/ 1 w 206"/>
                <a:gd name="T13" fmla="*/ 0 h 295"/>
                <a:gd name="T14" fmla="*/ 1 w 206"/>
                <a:gd name="T15" fmla="*/ 0 h 295"/>
                <a:gd name="T16" fmla="*/ 1 w 206"/>
                <a:gd name="T17" fmla="*/ 0 h 295"/>
                <a:gd name="T18" fmla="*/ 1 w 206"/>
                <a:gd name="T19" fmla="*/ 0 h 295"/>
                <a:gd name="T20" fmla="*/ 1 w 206"/>
                <a:gd name="T21" fmla="*/ 0 h 295"/>
                <a:gd name="T22" fmla="*/ 1 w 206"/>
                <a:gd name="T23" fmla="*/ 0 h 295"/>
                <a:gd name="T24" fmla="*/ 1 w 206"/>
                <a:gd name="T25" fmla="*/ 0 h 295"/>
                <a:gd name="T26" fmla="*/ 1 w 206"/>
                <a:gd name="T27" fmla="*/ 0 h 295"/>
                <a:gd name="T28" fmla="*/ 1 w 206"/>
                <a:gd name="T29" fmla="*/ 0 h 295"/>
                <a:gd name="T30" fmla="*/ 1 w 206"/>
                <a:gd name="T31" fmla="*/ 0 h 295"/>
                <a:gd name="T32" fmla="*/ 1 w 206"/>
                <a:gd name="T33" fmla="*/ 0 h 295"/>
                <a:gd name="T34" fmla="*/ 1 w 206"/>
                <a:gd name="T35" fmla="*/ 0 h 295"/>
                <a:gd name="T36" fmla="*/ 1 w 206"/>
                <a:gd name="T37" fmla="*/ 0 h 295"/>
                <a:gd name="T38" fmla="*/ 1 w 206"/>
                <a:gd name="T39" fmla="*/ 0 h 295"/>
                <a:gd name="T40" fmla="*/ 1 w 206"/>
                <a:gd name="T41" fmla="*/ 0 h 295"/>
                <a:gd name="T42" fmla="*/ 1 w 206"/>
                <a:gd name="T43" fmla="*/ 0 h 295"/>
                <a:gd name="T44" fmla="*/ 1 w 206"/>
                <a:gd name="T45" fmla="*/ 0 h 295"/>
                <a:gd name="T46" fmla="*/ 1 w 206"/>
                <a:gd name="T47" fmla="*/ 0 h 295"/>
                <a:gd name="T48" fmla="*/ 1 w 206"/>
                <a:gd name="T49" fmla="*/ 0 h 295"/>
                <a:gd name="T50" fmla="*/ 1 w 206"/>
                <a:gd name="T51" fmla="*/ 0 h 295"/>
                <a:gd name="T52" fmla="*/ 1 w 206"/>
                <a:gd name="T53" fmla="*/ 0 h 295"/>
                <a:gd name="T54" fmla="*/ 1 w 206"/>
                <a:gd name="T55" fmla="*/ 0 h 295"/>
                <a:gd name="T56" fmla="*/ 1 w 206"/>
                <a:gd name="T57" fmla="*/ 0 h 295"/>
                <a:gd name="T58" fmla="*/ 1 w 206"/>
                <a:gd name="T59" fmla="*/ 0 h 295"/>
                <a:gd name="T60" fmla="*/ 1 w 206"/>
                <a:gd name="T61" fmla="*/ 0 h 295"/>
                <a:gd name="T62" fmla="*/ 1 w 206"/>
                <a:gd name="T63" fmla="*/ 0 h 295"/>
                <a:gd name="T64" fmla="*/ 1 w 206"/>
                <a:gd name="T65" fmla="*/ 0 h 295"/>
                <a:gd name="T66" fmla="*/ 1 w 206"/>
                <a:gd name="T67" fmla="*/ 0 h 295"/>
                <a:gd name="T68" fmla="*/ 1 w 206"/>
                <a:gd name="T69" fmla="*/ 0 h 295"/>
                <a:gd name="T70" fmla="*/ 1 w 206"/>
                <a:gd name="T71" fmla="*/ 0 h 295"/>
                <a:gd name="T72" fmla="*/ 1 w 206"/>
                <a:gd name="T73" fmla="*/ 0 h 295"/>
                <a:gd name="T74" fmla="*/ 1 w 206"/>
                <a:gd name="T75" fmla="*/ 0 h 295"/>
                <a:gd name="T76" fmla="*/ 1 w 206"/>
                <a:gd name="T77" fmla="*/ 0 h 295"/>
                <a:gd name="T78" fmla="*/ 1 w 206"/>
                <a:gd name="T79" fmla="*/ 0 h 295"/>
                <a:gd name="T80" fmla="*/ 1 w 206"/>
                <a:gd name="T81" fmla="*/ 0 h 295"/>
                <a:gd name="T82" fmla="*/ 1 w 206"/>
                <a:gd name="T83" fmla="*/ 0 h 295"/>
                <a:gd name="T84" fmla="*/ 1 w 206"/>
                <a:gd name="T85" fmla="*/ 0 h 295"/>
                <a:gd name="T86" fmla="*/ 1 w 206"/>
                <a:gd name="T87" fmla="*/ 0 h 295"/>
                <a:gd name="T88" fmla="*/ 1 w 206"/>
                <a:gd name="T89" fmla="*/ 0 h 295"/>
                <a:gd name="T90" fmla="*/ 1 w 206"/>
                <a:gd name="T91" fmla="*/ 0 h 295"/>
                <a:gd name="T92" fmla="*/ 1 w 206"/>
                <a:gd name="T93" fmla="*/ 0 h 295"/>
                <a:gd name="T94" fmla="*/ 1 w 206"/>
                <a:gd name="T95" fmla="*/ 0 h 295"/>
                <a:gd name="T96" fmla="*/ 1 w 206"/>
                <a:gd name="T97" fmla="*/ 0 h 295"/>
                <a:gd name="T98" fmla="*/ 1 w 206"/>
                <a:gd name="T99" fmla="*/ 0 h 295"/>
                <a:gd name="T100" fmla="*/ 1 w 206"/>
                <a:gd name="T101" fmla="*/ 0 h 295"/>
                <a:gd name="T102" fmla="*/ 1 w 206"/>
                <a:gd name="T103" fmla="*/ 0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334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0 w 133"/>
                <a:gd name="T1" fmla="*/ 1 h 228"/>
                <a:gd name="T2" fmla="*/ 0 w 133"/>
                <a:gd name="T3" fmla="*/ 1 h 228"/>
                <a:gd name="T4" fmla="*/ 0 w 133"/>
                <a:gd name="T5" fmla="*/ 1 h 228"/>
                <a:gd name="T6" fmla="*/ 0 w 133"/>
                <a:gd name="T7" fmla="*/ 1 h 228"/>
                <a:gd name="T8" fmla="*/ 0 w 133"/>
                <a:gd name="T9" fmla="*/ 1 h 228"/>
                <a:gd name="T10" fmla="*/ 0 w 133"/>
                <a:gd name="T11" fmla="*/ 1 h 228"/>
                <a:gd name="T12" fmla="*/ 0 w 133"/>
                <a:gd name="T13" fmla="*/ 1 h 228"/>
                <a:gd name="T14" fmla="*/ 0 w 133"/>
                <a:gd name="T15" fmla="*/ 1 h 228"/>
                <a:gd name="T16" fmla="*/ 0 w 133"/>
                <a:gd name="T17" fmla="*/ 1 h 228"/>
                <a:gd name="T18" fmla="*/ 0 w 133"/>
                <a:gd name="T19" fmla="*/ 1 h 228"/>
                <a:gd name="T20" fmla="*/ 0 w 133"/>
                <a:gd name="T21" fmla="*/ 1 h 228"/>
                <a:gd name="T22" fmla="*/ 0 w 133"/>
                <a:gd name="T23" fmla="*/ 1 h 228"/>
                <a:gd name="T24" fmla="*/ 0 w 133"/>
                <a:gd name="T25" fmla="*/ 1 h 228"/>
                <a:gd name="T26" fmla="*/ 0 w 133"/>
                <a:gd name="T27" fmla="*/ 1 h 228"/>
                <a:gd name="T28" fmla="*/ 0 w 133"/>
                <a:gd name="T29" fmla="*/ 1 h 228"/>
                <a:gd name="T30" fmla="*/ 0 w 133"/>
                <a:gd name="T31" fmla="*/ 1 h 228"/>
                <a:gd name="T32" fmla="*/ 0 w 133"/>
                <a:gd name="T33" fmla="*/ 1 h 228"/>
                <a:gd name="T34" fmla="*/ 0 w 133"/>
                <a:gd name="T35" fmla="*/ 1 h 228"/>
                <a:gd name="T36" fmla="*/ 0 w 133"/>
                <a:gd name="T37" fmla="*/ 1 h 228"/>
                <a:gd name="T38" fmla="*/ 0 w 133"/>
                <a:gd name="T39" fmla="*/ 1 h 228"/>
                <a:gd name="T40" fmla="*/ 0 w 133"/>
                <a:gd name="T41" fmla="*/ 1 h 228"/>
                <a:gd name="T42" fmla="*/ 0 w 133"/>
                <a:gd name="T43" fmla="*/ 1 h 228"/>
                <a:gd name="T44" fmla="*/ 0 w 133"/>
                <a:gd name="T45" fmla="*/ 1 h 228"/>
                <a:gd name="T46" fmla="*/ 0 w 133"/>
                <a:gd name="T47" fmla="*/ 1 h 228"/>
                <a:gd name="T48" fmla="*/ 0 w 133"/>
                <a:gd name="T49" fmla="*/ 1 h 228"/>
                <a:gd name="T50" fmla="*/ 0 w 133"/>
                <a:gd name="T51" fmla="*/ 1 h 228"/>
                <a:gd name="T52" fmla="*/ 0 w 133"/>
                <a:gd name="T53" fmla="*/ 1 h 228"/>
                <a:gd name="T54" fmla="*/ 0 w 133"/>
                <a:gd name="T55" fmla="*/ 1 h 228"/>
                <a:gd name="T56" fmla="*/ 0 w 133"/>
                <a:gd name="T57" fmla="*/ 1 h 228"/>
                <a:gd name="T58" fmla="*/ 0 w 133"/>
                <a:gd name="T59" fmla="*/ 1 h 228"/>
                <a:gd name="T60" fmla="*/ 0 w 133"/>
                <a:gd name="T61" fmla="*/ 1 h 228"/>
                <a:gd name="T62" fmla="*/ 0 w 133"/>
                <a:gd name="T63" fmla="*/ 1 h 228"/>
                <a:gd name="T64" fmla="*/ 0 w 133"/>
                <a:gd name="T65" fmla="*/ 1 h 228"/>
                <a:gd name="T66" fmla="*/ 0 w 133"/>
                <a:gd name="T67" fmla="*/ 1 h 228"/>
                <a:gd name="T68" fmla="*/ 0 w 133"/>
                <a:gd name="T69" fmla="*/ 1 h 228"/>
                <a:gd name="T70" fmla="*/ 0 w 133"/>
                <a:gd name="T71" fmla="*/ 1 h 228"/>
                <a:gd name="T72" fmla="*/ 0 w 133"/>
                <a:gd name="T73" fmla="*/ 1 h 228"/>
                <a:gd name="T74" fmla="*/ 0 w 133"/>
                <a:gd name="T75" fmla="*/ 1 h 228"/>
                <a:gd name="T76" fmla="*/ 0 w 133"/>
                <a:gd name="T77" fmla="*/ 1 h 228"/>
                <a:gd name="T78" fmla="*/ 0 w 133"/>
                <a:gd name="T79" fmla="*/ 1 h 228"/>
                <a:gd name="T80" fmla="*/ 0 w 133"/>
                <a:gd name="T81" fmla="*/ 1 h 228"/>
                <a:gd name="T82" fmla="*/ 0 w 133"/>
                <a:gd name="T83" fmla="*/ 1 h 228"/>
                <a:gd name="T84" fmla="*/ 0 w 133"/>
                <a:gd name="T85" fmla="*/ 1 h 228"/>
                <a:gd name="T86" fmla="*/ 0 w 133"/>
                <a:gd name="T87" fmla="*/ 1 h 228"/>
                <a:gd name="T88" fmla="*/ 0 w 133"/>
                <a:gd name="T89" fmla="*/ 1 h 228"/>
                <a:gd name="T90" fmla="*/ 0 w 133"/>
                <a:gd name="T91" fmla="*/ 1 h 228"/>
                <a:gd name="T92" fmla="*/ 0 w 133"/>
                <a:gd name="T93" fmla="*/ 1 h 228"/>
                <a:gd name="T94" fmla="*/ 0 w 133"/>
                <a:gd name="T95" fmla="*/ 1 h 228"/>
                <a:gd name="T96" fmla="*/ 0 w 133"/>
                <a:gd name="T97" fmla="*/ 1 h 228"/>
                <a:gd name="T98" fmla="*/ 0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28"/>
                <a:gd name="T152" fmla="*/ 133 w 133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335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1 h 209"/>
                <a:gd name="T2" fmla="*/ 1 w 264"/>
                <a:gd name="T3" fmla="*/ 1 h 209"/>
                <a:gd name="T4" fmla="*/ 1 w 264"/>
                <a:gd name="T5" fmla="*/ 1 h 209"/>
                <a:gd name="T6" fmla="*/ 1 w 264"/>
                <a:gd name="T7" fmla="*/ 1 h 209"/>
                <a:gd name="T8" fmla="*/ 1 w 264"/>
                <a:gd name="T9" fmla="*/ 1 h 209"/>
                <a:gd name="T10" fmla="*/ 1 w 264"/>
                <a:gd name="T11" fmla="*/ 1 h 209"/>
                <a:gd name="T12" fmla="*/ 1 w 264"/>
                <a:gd name="T13" fmla="*/ 1 h 209"/>
                <a:gd name="T14" fmla="*/ 1 w 264"/>
                <a:gd name="T15" fmla="*/ 1 h 209"/>
                <a:gd name="T16" fmla="*/ 1 w 264"/>
                <a:gd name="T17" fmla="*/ 1 h 209"/>
                <a:gd name="T18" fmla="*/ 1 w 264"/>
                <a:gd name="T19" fmla="*/ 1 h 209"/>
                <a:gd name="T20" fmla="*/ 1 w 264"/>
                <a:gd name="T21" fmla="*/ 1 h 209"/>
                <a:gd name="T22" fmla="*/ 1 w 264"/>
                <a:gd name="T23" fmla="*/ 1 h 209"/>
                <a:gd name="T24" fmla="*/ 1 w 264"/>
                <a:gd name="T25" fmla="*/ 1 h 209"/>
                <a:gd name="T26" fmla="*/ 1 w 264"/>
                <a:gd name="T27" fmla="*/ 1 h 209"/>
                <a:gd name="T28" fmla="*/ 1 w 264"/>
                <a:gd name="T29" fmla="*/ 1 h 209"/>
                <a:gd name="T30" fmla="*/ 1 w 264"/>
                <a:gd name="T31" fmla="*/ 1 h 209"/>
                <a:gd name="T32" fmla="*/ 1 w 264"/>
                <a:gd name="T33" fmla="*/ 1 h 209"/>
                <a:gd name="T34" fmla="*/ 1 w 264"/>
                <a:gd name="T35" fmla="*/ 1 h 209"/>
                <a:gd name="T36" fmla="*/ 1 w 264"/>
                <a:gd name="T37" fmla="*/ 1 h 209"/>
                <a:gd name="T38" fmla="*/ 1 w 264"/>
                <a:gd name="T39" fmla="*/ 1 h 209"/>
                <a:gd name="T40" fmla="*/ 1 w 264"/>
                <a:gd name="T41" fmla="*/ 1 h 209"/>
                <a:gd name="T42" fmla="*/ 1 w 264"/>
                <a:gd name="T43" fmla="*/ 1 h 209"/>
                <a:gd name="T44" fmla="*/ 1 w 264"/>
                <a:gd name="T45" fmla="*/ 1 h 209"/>
                <a:gd name="T46" fmla="*/ 1 w 264"/>
                <a:gd name="T47" fmla="*/ 1 h 209"/>
                <a:gd name="T48" fmla="*/ 1 w 264"/>
                <a:gd name="T49" fmla="*/ 1 h 209"/>
                <a:gd name="T50" fmla="*/ 1 w 264"/>
                <a:gd name="T51" fmla="*/ 1 h 209"/>
                <a:gd name="T52" fmla="*/ 1 w 264"/>
                <a:gd name="T53" fmla="*/ 1 h 209"/>
                <a:gd name="T54" fmla="*/ 1 w 264"/>
                <a:gd name="T55" fmla="*/ 1 h 209"/>
                <a:gd name="T56" fmla="*/ 1 w 264"/>
                <a:gd name="T57" fmla="*/ 1 h 209"/>
                <a:gd name="T58" fmla="*/ 1 w 264"/>
                <a:gd name="T59" fmla="*/ 1 h 209"/>
                <a:gd name="T60" fmla="*/ 1 w 264"/>
                <a:gd name="T61" fmla="*/ 1 h 209"/>
                <a:gd name="T62" fmla="*/ 1 w 264"/>
                <a:gd name="T63" fmla="*/ 1 h 209"/>
                <a:gd name="T64" fmla="*/ 1 w 264"/>
                <a:gd name="T65" fmla="*/ 1 h 209"/>
                <a:gd name="T66" fmla="*/ 1 w 264"/>
                <a:gd name="T67" fmla="*/ 1 h 209"/>
                <a:gd name="T68" fmla="*/ 1 w 264"/>
                <a:gd name="T69" fmla="*/ 1 h 209"/>
                <a:gd name="T70" fmla="*/ 1 w 264"/>
                <a:gd name="T71" fmla="*/ 1 h 209"/>
                <a:gd name="T72" fmla="*/ 1 w 264"/>
                <a:gd name="T73" fmla="*/ 1 h 209"/>
                <a:gd name="T74" fmla="*/ 1 w 264"/>
                <a:gd name="T75" fmla="*/ 1 h 209"/>
                <a:gd name="T76" fmla="*/ 1 w 264"/>
                <a:gd name="T77" fmla="*/ 1 h 209"/>
                <a:gd name="T78" fmla="*/ 1 w 264"/>
                <a:gd name="T79" fmla="*/ 1 h 209"/>
                <a:gd name="T80" fmla="*/ 1 w 264"/>
                <a:gd name="T81" fmla="*/ 1 h 209"/>
                <a:gd name="T82" fmla="*/ 1 w 264"/>
                <a:gd name="T83" fmla="*/ 1 h 209"/>
                <a:gd name="T84" fmla="*/ 1 w 264"/>
                <a:gd name="T85" fmla="*/ 1 h 209"/>
                <a:gd name="T86" fmla="*/ 1 w 264"/>
                <a:gd name="T87" fmla="*/ 1 h 209"/>
                <a:gd name="T88" fmla="*/ 1 w 264"/>
                <a:gd name="T89" fmla="*/ 1 h 209"/>
                <a:gd name="T90" fmla="*/ 1 w 264"/>
                <a:gd name="T91" fmla="*/ 1 h 209"/>
                <a:gd name="T92" fmla="*/ 1 w 264"/>
                <a:gd name="T93" fmla="*/ 1 h 209"/>
                <a:gd name="T94" fmla="*/ 1 w 264"/>
                <a:gd name="T95" fmla="*/ 1 h 209"/>
                <a:gd name="T96" fmla="*/ 1 w 264"/>
                <a:gd name="T97" fmla="*/ 1 h 209"/>
                <a:gd name="T98" fmla="*/ 1 w 264"/>
                <a:gd name="T99" fmla="*/ 1 h 209"/>
                <a:gd name="T100" fmla="*/ 1 w 264"/>
                <a:gd name="T101" fmla="*/ 1 h 209"/>
                <a:gd name="T102" fmla="*/ 1 w 264"/>
                <a:gd name="T103" fmla="*/ 0 h 209"/>
                <a:gd name="T104" fmla="*/ 1 w 264"/>
                <a:gd name="T105" fmla="*/ 1 h 209"/>
                <a:gd name="T106" fmla="*/ 1 w 264"/>
                <a:gd name="T107" fmla="*/ 1 h 209"/>
                <a:gd name="T108" fmla="*/ 1 w 264"/>
                <a:gd name="T109" fmla="*/ 1 h 209"/>
                <a:gd name="T110" fmla="*/ 1 w 264"/>
                <a:gd name="T111" fmla="*/ 1 h 209"/>
                <a:gd name="T112" fmla="*/ 1 w 264"/>
                <a:gd name="T113" fmla="*/ 1 h 209"/>
                <a:gd name="T114" fmla="*/ 1 w 264"/>
                <a:gd name="T115" fmla="*/ 1 h 209"/>
                <a:gd name="T116" fmla="*/ 1 w 264"/>
                <a:gd name="T117" fmla="*/ 1 h 209"/>
                <a:gd name="T118" fmla="*/ 1 w 264"/>
                <a:gd name="T119" fmla="*/ 1 h 209"/>
                <a:gd name="T120" fmla="*/ 1 w 264"/>
                <a:gd name="T121" fmla="*/ 1 h 209"/>
                <a:gd name="T122" fmla="*/ 1 w 264"/>
                <a:gd name="T123" fmla="*/ 1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" name="Group 14"/>
          <p:cNvGrpSpPr>
            <a:grpSpLocks/>
          </p:cNvGrpSpPr>
          <p:nvPr/>
        </p:nvGrpSpPr>
        <p:grpSpPr bwMode="auto">
          <a:xfrm>
            <a:off x="6350" y="-22225"/>
            <a:ext cx="1689100" cy="1689100"/>
            <a:chOff x="382" y="373"/>
            <a:chExt cx="1064" cy="1064"/>
          </a:xfrm>
        </p:grpSpPr>
        <p:grpSp>
          <p:nvGrpSpPr>
            <p:cNvPr id="16010" name="Group 15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6131" name="Freeform 16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 h 130"/>
                  <a:gd name="T2" fmla="*/ 0 w 296"/>
                  <a:gd name="T3" fmla="*/ 1 h 130"/>
                  <a:gd name="T4" fmla="*/ 1 w 296"/>
                  <a:gd name="T5" fmla="*/ 1 h 130"/>
                  <a:gd name="T6" fmla="*/ 1 w 296"/>
                  <a:gd name="T7" fmla="*/ 1 h 130"/>
                  <a:gd name="T8" fmla="*/ 1 w 296"/>
                  <a:gd name="T9" fmla="*/ 1 h 130"/>
                  <a:gd name="T10" fmla="*/ 1 w 296"/>
                  <a:gd name="T11" fmla="*/ 1 h 130"/>
                  <a:gd name="T12" fmla="*/ 1 w 296"/>
                  <a:gd name="T13" fmla="*/ 1 h 130"/>
                  <a:gd name="T14" fmla="*/ 1 w 296"/>
                  <a:gd name="T15" fmla="*/ 1 h 130"/>
                  <a:gd name="T16" fmla="*/ 1 w 296"/>
                  <a:gd name="T17" fmla="*/ 1 h 130"/>
                  <a:gd name="T18" fmla="*/ 1 w 296"/>
                  <a:gd name="T19" fmla="*/ 1 h 130"/>
                  <a:gd name="T20" fmla="*/ 1 w 296"/>
                  <a:gd name="T21" fmla="*/ 1 h 130"/>
                  <a:gd name="T22" fmla="*/ 1 w 296"/>
                  <a:gd name="T23" fmla="*/ 1 h 130"/>
                  <a:gd name="T24" fmla="*/ 1 w 296"/>
                  <a:gd name="T25" fmla="*/ 1 h 130"/>
                  <a:gd name="T26" fmla="*/ 1 w 296"/>
                  <a:gd name="T27" fmla="*/ 1 h 130"/>
                  <a:gd name="T28" fmla="*/ 1 w 296"/>
                  <a:gd name="T29" fmla="*/ 1 h 130"/>
                  <a:gd name="T30" fmla="*/ 1 w 296"/>
                  <a:gd name="T31" fmla="*/ 1 h 130"/>
                  <a:gd name="T32" fmla="*/ 1 w 296"/>
                  <a:gd name="T33" fmla="*/ 1 h 130"/>
                  <a:gd name="T34" fmla="*/ 1 w 296"/>
                  <a:gd name="T35" fmla="*/ 1 h 130"/>
                  <a:gd name="T36" fmla="*/ 1 w 296"/>
                  <a:gd name="T37" fmla="*/ 1 h 130"/>
                  <a:gd name="T38" fmla="*/ 1 w 296"/>
                  <a:gd name="T39" fmla="*/ 1 h 130"/>
                  <a:gd name="T40" fmla="*/ 1 w 296"/>
                  <a:gd name="T41" fmla="*/ 0 h 130"/>
                  <a:gd name="T42" fmla="*/ 1 w 296"/>
                  <a:gd name="T43" fmla="*/ 1 h 130"/>
                  <a:gd name="T44" fmla="*/ 1 w 296"/>
                  <a:gd name="T45" fmla="*/ 1 h 130"/>
                  <a:gd name="T46" fmla="*/ 1 w 296"/>
                  <a:gd name="T47" fmla="*/ 1 h 130"/>
                  <a:gd name="T48" fmla="*/ 1 w 296"/>
                  <a:gd name="T49" fmla="*/ 1 h 130"/>
                  <a:gd name="T50" fmla="*/ 1 w 296"/>
                  <a:gd name="T51" fmla="*/ 1 h 130"/>
                  <a:gd name="T52" fmla="*/ 1 w 296"/>
                  <a:gd name="T53" fmla="*/ 1 h 130"/>
                  <a:gd name="T54" fmla="*/ 1 w 296"/>
                  <a:gd name="T55" fmla="*/ 1 h 130"/>
                  <a:gd name="T56" fmla="*/ 1 w 296"/>
                  <a:gd name="T57" fmla="*/ 1 h 130"/>
                  <a:gd name="T58" fmla="*/ 1 w 296"/>
                  <a:gd name="T59" fmla="*/ 1 h 130"/>
                  <a:gd name="T60" fmla="*/ 1 w 296"/>
                  <a:gd name="T61" fmla="*/ 1 h 130"/>
                  <a:gd name="T62" fmla="*/ 1 w 296"/>
                  <a:gd name="T63" fmla="*/ 1 h 130"/>
                  <a:gd name="T64" fmla="*/ 1 w 296"/>
                  <a:gd name="T65" fmla="*/ 1 h 130"/>
                  <a:gd name="T66" fmla="*/ 1 w 296"/>
                  <a:gd name="T67" fmla="*/ 1 h 130"/>
                  <a:gd name="T68" fmla="*/ 1 w 296"/>
                  <a:gd name="T69" fmla="*/ 1 h 130"/>
                  <a:gd name="T70" fmla="*/ 1 w 296"/>
                  <a:gd name="T71" fmla="*/ 1 h 130"/>
                  <a:gd name="T72" fmla="*/ 0 w 296"/>
                  <a:gd name="T73" fmla="*/ 1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30"/>
                  <a:gd name="T113" fmla="*/ 296 w 296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17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0 w 17"/>
                  <a:gd name="T1" fmla="*/ 0 h 101"/>
                  <a:gd name="T2" fmla="*/ 0 w 17"/>
                  <a:gd name="T3" fmla="*/ 0 h 101"/>
                  <a:gd name="T4" fmla="*/ 0 w 17"/>
                  <a:gd name="T5" fmla="*/ 0 h 101"/>
                  <a:gd name="T6" fmla="*/ 0 w 17"/>
                  <a:gd name="T7" fmla="*/ 0 h 101"/>
                  <a:gd name="T8" fmla="*/ 0 w 17"/>
                  <a:gd name="T9" fmla="*/ 0 h 101"/>
                  <a:gd name="T10" fmla="*/ 0 w 17"/>
                  <a:gd name="T11" fmla="*/ 0 h 101"/>
                  <a:gd name="T12" fmla="*/ 0 w 17"/>
                  <a:gd name="T13" fmla="*/ 0 h 101"/>
                  <a:gd name="T14" fmla="*/ 0 w 17"/>
                  <a:gd name="T15" fmla="*/ 0 h 101"/>
                  <a:gd name="T16" fmla="*/ 0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1"/>
                  <a:gd name="T29" fmla="*/ 17 w 17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18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1 h 120"/>
                  <a:gd name="T4" fmla="*/ 0 w 21"/>
                  <a:gd name="T5" fmla="*/ 1 h 120"/>
                  <a:gd name="T6" fmla="*/ 0 w 21"/>
                  <a:gd name="T7" fmla="*/ 1 h 120"/>
                  <a:gd name="T8" fmla="*/ 0 w 21"/>
                  <a:gd name="T9" fmla="*/ 1 h 120"/>
                  <a:gd name="T10" fmla="*/ 0 w 21"/>
                  <a:gd name="T11" fmla="*/ 1 h 120"/>
                  <a:gd name="T12" fmla="*/ 0 w 21"/>
                  <a:gd name="T13" fmla="*/ 1 h 120"/>
                  <a:gd name="T14" fmla="*/ 0 w 21"/>
                  <a:gd name="T15" fmla="*/ 1 h 120"/>
                  <a:gd name="T16" fmla="*/ 0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20"/>
                  <a:gd name="T29" fmla="*/ 21 w 21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19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1 w 17"/>
                  <a:gd name="T1" fmla="*/ 0 h 127"/>
                  <a:gd name="T2" fmla="*/ 1 w 17"/>
                  <a:gd name="T3" fmla="*/ 0 h 127"/>
                  <a:gd name="T4" fmla="*/ 1 w 17"/>
                  <a:gd name="T5" fmla="*/ 0 h 127"/>
                  <a:gd name="T6" fmla="*/ 1 w 17"/>
                  <a:gd name="T7" fmla="*/ 0 h 127"/>
                  <a:gd name="T8" fmla="*/ 0 w 17"/>
                  <a:gd name="T9" fmla="*/ 0 h 127"/>
                  <a:gd name="T10" fmla="*/ 0 w 17"/>
                  <a:gd name="T11" fmla="*/ 0 h 127"/>
                  <a:gd name="T12" fmla="*/ 1 w 17"/>
                  <a:gd name="T13" fmla="*/ 0 h 127"/>
                  <a:gd name="T14" fmla="*/ 1 w 17"/>
                  <a:gd name="T15" fmla="*/ 0 h 127"/>
                  <a:gd name="T16" fmla="*/ 1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7"/>
                  <a:gd name="T29" fmla="*/ 17 w 17"/>
                  <a:gd name="T30" fmla="*/ 127 h 1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20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1 w 14"/>
                  <a:gd name="T1" fmla="*/ 0 h 113"/>
                  <a:gd name="T2" fmla="*/ 1 w 14"/>
                  <a:gd name="T3" fmla="*/ 1 h 113"/>
                  <a:gd name="T4" fmla="*/ 1 w 14"/>
                  <a:gd name="T5" fmla="*/ 1 h 113"/>
                  <a:gd name="T6" fmla="*/ 1 w 14"/>
                  <a:gd name="T7" fmla="*/ 1 h 113"/>
                  <a:gd name="T8" fmla="*/ 1 w 14"/>
                  <a:gd name="T9" fmla="*/ 1 h 113"/>
                  <a:gd name="T10" fmla="*/ 1 w 14"/>
                  <a:gd name="T11" fmla="*/ 1 h 113"/>
                  <a:gd name="T12" fmla="*/ 0 w 14"/>
                  <a:gd name="T13" fmla="*/ 1 h 113"/>
                  <a:gd name="T14" fmla="*/ 1 w 14"/>
                  <a:gd name="T15" fmla="*/ 1 h 113"/>
                  <a:gd name="T16" fmla="*/ 1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3"/>
                  <a:gd name="T29" fmla="*/ 14 w 14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21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0 w 17"/>
                  <a:gd name="T3" fmla="*/ 0 h 95"/>
                  <a:gd name="T4" fmla="*/ 0 w 17"/>
                  <a:gd name="T5" fmla="*/ 0 h 95"/>
                  <a:gd name="T6" fmla="*/ 0 w 17"/>
                  <a:gd name="T7" fmla="*/ 0 h 95"/>
                  <a:gd name="T8" fmla="*/ 0 w 17"/>
                  <a:gd name="T9" fmla="*/ 0 h 95"/>
                  <a:gd name="T10" fmla="*/ 0 w 17"/>
                  <a:gd name="T11" fmla="*/ 0 h 95"/>
                  <a:gd name="T12" fmla="*/ 0 w 17"/>
                  <a:gd name="T13" fmla="*/ 0 h 95"/>
                  <a:gd name="T14" fmla="*/ 0 w 17"/>
                  <a:gd name="T15" fmla="*/ 0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5"/>
                  <a:gd name="T29" fmla="*/ 17 w 17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22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1 w 20"/>
                  <a:gd name="T9" fmla="*/ 1 h 46"/>
                  <a:gd name="T10" fmla="*/ 1 w 20"/>
                  <a:gd name="T11" fmla="*/ 1 h 46"/>
                  <a:gd name="T12" fmla="*/ 1 w 20"/>
                  <a:gd name="T13" fmla="*/ 1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6"/>
                  <a:gd name="T29" fmla="*/ 20 w 20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23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0 w 17"/>
                  <a:gd name="T1" fmla="*/ 0 h 87"/>
                  <a:gd name="T2" fmla="*/ 0 w 17"/>
                  <a:gd name="T3" fmla="*/ 1 h 87"/>
                  <a:gd name="T4" fmla="*/ 0 w 17"/>
                  <a:gd name="T5" fmla="*/ 1 h 87"/>
                  <a:gd name="T6" fmla="*/ 0 w 17"/>
                  <a:gd name="T7" fmla="*/ 1 h 87"/>
                  <a:gd name="T8" fmla="*/ 0 w 17"/>
                  <a:gd name="T9" fmla="*/ 1 h 87"/>
                  <a:gd name="T10" fmla="*/ 0 w 17"/>
                  <a:gd name="T11" fmla="*/ 1 h 87"/>
                  <a:gd name="T12" fmla="*/ 0 w 17"/>
                  <a:gd name="T13" fmla="*/ 1 h 87"/>
                  <a:gd name="T14" fmla="*/ 0 w 17"/>
                  <a:gd name="T15" fmla="*/ 1 h 87"/>
                  <a:gd name="T16" fmla="*/ 0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7"/>
                  <a:gd name="T29" fmla="*/ 17 w 1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24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0 w 17"/>
                  <a:gd name="T1" fmla="*/ 0 h 124"/>
                  <a:gd name="T2" fmla="*/ 0 w 17"/>
                  <a:gd name="T3" fmla="*/ 1 h 124"/>
                  <a:gd name="T4" fmla="*/ 0 w 17"/>
                  <a:gd name="T5" fmla="*/ 1 h 124"/>
                  <a:gd name="T6" fmla="*/ 0 w 17"/>
                  <a:gd name="T7" fmla="*/ 1 h 124"/>
                  <a:gd name="T8" fmla="*/ 0 w 17"/>
                  <a:gd name="T9" fmla="*/ 1 h 124"/>
                  <a:gd name="T10" fmla="*/ 0 w 17"/>
                  <a:gd name="T11" fmla="*/ 1 h 124"/>
                  <a:gd name="T12" fmla="*/ 0 w 17"/>
                  <a:gd name="T13" fmla="*/ 1 h 124"/>
                  <a:gd name="T14" fmla="*/ 0 w 17"/>
                  <a:gd name="T15" fmla="*/ 1 h 124"/>
                  <a:gd name="T16" fmla="*/ 0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4"/>
                  <a:gd name="T29" fmla="*/ 17 w 17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25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0 w 17"/>
                  <a:gd name="T3" fmla="*/ 1 h 108"/>
                  <a:gd name="T4" fmla="*/ 0 w 17"/>
                  <a:gd name="T5" fmla="*/ 1 h 108"/>
                  <a:gd name="T6" fmla="*/ 0 w 17"/>
                  <a:gd name="T7" fmla="*/ 1 h 108"/>
                  <a:gd name="T8" fmla="*/ 0 w 17"/>
                  <a:gd name="T9" fmla="*/ 1 h 108"/>
                  <a:gd name="T10" fmla="*/ 0 w 17"/>
                  <a:gd name="T11" fmla="*/ 1 h 108"/>
                  <a:gd name="T12" fmla="*/ 0 w 17"/>
                  <a:gd name="T13" fmla="*/ 1 h 108"/>
                  <a:gd name="T14" fmla="*/ 0 w 17"/>
                  <a:gd name="T15" fmla="*/ 1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8"/>
                  <a:gd name="T29" fmla="*/ 17 w 1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26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0 w 9"/>
                  <a:gd name="T3" fmla="*/ 1 h 90"/>
                  <a:gd name="T4" fmla="*/ 0 w 9"/>
                  <a:gd name="T5" fmla="*/ 1 h 90"/>
                  <a:gd name="T6" fmla="*/ 0 w 9"/>
                  <a:gd name="T7" fmla="*/ 1 h 90"/>
                  <a:gd name="T8" fmla="*/ 0 w 9"/>
                  <a:gd name="T9" fmla="*/ 1 h 90"/>
                  <a:gd name="T10" fmla="*/ 0 w 9"/>
                  <a:gd name="T11" fmla="*/ 1 h 90"/>
                  <a:gd name="T12" fmla="*/ 0 w 9"/>
                  <a:gd name="T13" fmla="*/ 1 h 90"/>
                  <a:gd name="T14" fmla="*/ 0 w 9"/>
                  <a:gd name="T15" fmla="*/ 1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0"/>
                  <a:gd name="T29" fmla="*/ 9 w 9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27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1 w 18"/>
                  <a:gd name="T3" fmla="*/ 1 h 55"/>
                  <a:gd name="T4" fmla="*/ 1 w 18"/>
                  <a:gd name="T5" fmla="*/ 1 h 55"/>
                  <a:gd name="T6" fmla="*/ 1 w 18"/>
                  <a:gd name="T7" fmla="*/ 1 h 55"/>
                  <a:gd name="T8" fmla="*/ 1 w 18"/>
                  <a:gd name="T9" fmla="*/ 1 h 55"/>
                  <a:gd name="T10" fmla="*/ 1 w 18"/>
                  <a:gd name="T11" fmla="*/ 1 h 55"/>
                  <a:gd name="T12" fmla="*/ 1 w 18"/>
                  <a:gd name="T13" fmla="*/ 1 h 55"/>
                  <a:gd name="T14" fmla="*/ 0 w 18"/>
                  <a:gd name="T15" fmla="*/ 1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5"/>
                  <a:gd name="T29" fmla="*/ 18 w 1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28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 h 56"/>
                  <a:gd name="T2" fmla="*/ 0 w 18"/>
                  <a:gd name="T3" fmla="*/ 1 h 56"/>
                  <a:gd name="T4" fmla="*/ 1 w 18"/>
                  <a:gd name="T5" fmla="*/ 1 h 56"/>
                  <a:gd name="T6" fmla="*/ 1 w 18"/>
                  <a:gd name="T7" fmla="*/ 1 h 56"/>
                  <a:gd name="T8" fmla="*/ 1 w 18"/>
                  <a:gd name="T9" fmla="*/ 0 h 56"/>
                  <a:gd name="T10" fmla="*/ 1 w 18"/>
                  <a:gd name="T11" fmla="*/ 1 h 56"/>
                  <a:gd name="T12" fmla="*/ 1 w 18"/>
                  <a:gd name="T13" fmla="*/ 1 h 56"/>
                  <a:gd name="T14" fmla="*/ 1 w 18"/>
                  <a:gd name="T15" fmla="*/ 1 h 56"/>
                  <a:gd name="T16" fmla="*/ 0 w 18"/>
                  <a:gd name="T17" fmla="*/ 1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6"/>
                  <a:gd name="T29" fmla="*/ 18 w 18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29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1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0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30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1 h 32"/>
                  <a:gd name="T2" fmla="*/ 1 w 42"/>
                  <a:gd name="T3" fmla="*/ 1 h 32"/>
                  <a:gd name="T4" fmla="*/ 1 w 42"/>
                  <a:gd name="T5" fmla="*/ 1 h 32"/>
                  <a:gd name="T6" fmla="*/ 1 w 42"/>
                  <a:gd name="T7" fmla="*/ 1 h 32"/>
                  <a:gd name="T8" fmla="*/ 1 w 42"/>
                  <a:gd name="T9" fmla="*/ 1 h 32"/>
                  <a:gd name="T10" fmla="*/ 1 w 42"/>
                  <a:gd name="T11" fmla="*/ 1 h 32"/>
                  <a:gd name="T12" fmla="*/ 1 w 42"/>
                  <a:gd name="T13" fmla="*/ 1 h 32"/>
                  <a:gd name="T14" fmla="*/ 1 w 42"/>
                  <a:gd name="T15" fmla="*/ 1 h 32"/>
                  <a:gd name="T16" fmla="*/ 1 w 42"/>
                  <a:gd name="T17" fmla="*/ 0 h 32"/>
                  <a:gd name="T18" fmla="*/ 1 w 42"/>
                  <a:gd name="T19" fmla="*/ 0 h 32"/>
                  <a:gd name="T20" fmla="*/ 1 w 42"/>
                  <a:gd name="T21" fmla="*/ 1 h 32"/>
                  <a:gd name="T22" fmla="*/ 1 w 42"/>
                  <a:gd name="T23" fmla="*/ 1 h 32"/>
                  <a:gd name="T24" fmla="*/ 0 w 42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"/>
                  <a:gd name="T41" fmla="*/ 42 w 4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31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1 w 16"/>
                  <a:gd name="T3" fmla="*/ 0 h 69"/>
                  <a:gd name="T4" fmla="*/ 1 w 16"/>
                  <a:gd name="T5" fmla="*/ 0 h 69"/>
                  <a:gd name="T6" fmla="*/ 1 w 16"/>
                  <a:gd name="T7" fmla="*/ 0 h 69"/>
                  <a:gd name="T8" fmla="*/ 1 w 16"/>
                  <a:gd name="T9" fmla="*/ 0 h 69"/>
                  <a:gd name="T10" fmla="*/ 1 w 16"/>
                  <a:gd name="T11" fmla="*/ 0 h 69"/>
                  <a:gd name="T12" fmla="*/ 0 w 16"/>
                  <a:gd name="T13" fmla="*/ 0 h 69"/>
                  <a:gd name="T14" fmla="*/ 1 w 16"/>
                  <a:gd name="T15" fmla="*/ 0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9"/>
                  <a:gd name="T29" fmla="*/ 16 w 1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32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0 w 23"/>
                  <a:gd name="T1" fmla="*/ 0 h 66"/>
                  <a:gd name="T2" fmla="*/ 0 w 23"/>
                  <a:gd name="T3" fmla="*/ 1 h 66"/>
                  <a:gd name="T4" fmla="*/ 0 w 23"/>
                  <a:gd name="T5" fmla="*/ 1 h 66"/>
                  <a:gd name="T6" fmla="*/ 0 w 23"/>
                  <a:gd name="T7" fmla="*/ 1 h 66"/>
                  <a:gd name="T8" fmla="*/ 0 w 23"/>
                  <a:gd name="T9" fmla="*/ 1 h 66"/>
                  <a:gd name="T10" fmla="*/ 0 w 23"/>
                  <a:gd name="T11" fmla="*/ 1 h 66"/>
                  <a:gd name="T12" fmla="*/ 0 w 23"/>
                  <a:gd name="T13" fmla="*/ 1 h 66"/>
                  <a:gd name="T14" fmla="*/ 0 w 23"/>
                  <a:gd name="T15" fmla="*/ 1 h 66"/>
                  <a:gd name="T16" fmla="*/ 0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6"/>
                  <a:gd name="T29" fmla="*/ 23 w 2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33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0 w 17"/>
                  <a:gd name="T3" fmla="*/ 1 h 62"/>
                  <a:gd name="T4" fmla="*/ 0 w 17"/>
                  <a:gd name="T5" fmla="*/ 1 h 62"/>
                  <a:gd name="T6" fmla="*/ 0 w 17"/>
                  <a:gd name="T7" fmla="*/ 1 h 62"/>
                  <a:gd name="T8" fmla="*/ 0 w 17"/>
                  <a:gd name="T9" fmla="*/ 1 h 62"/>
                  <a:gd name="T10" fmla="*/ 0 w 17"/>
                  <a:gd name="T11" fmla="*/ 1 h 62"/>
                  <a:gd name="T12" fmla="*/ 0 w 17"/>
                  <a:gd name="T13" fmla="*/ 1 h 62"/>
                  <a:gd name="T14" fmla="*/ 0 w 17"/>
                  <a:gd name="T15" fmla="*/ 1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2"/>
                  <a:gd name="T29" fmla="*/ 17 w 17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34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1 h 65"/>
                  <a:gd name="T6" fmla="*/ 1 w 24"/>
                  <a:gd name="T7" fmla="*/ 1 h 65"/>
                  <a:gd name="T8" fmla="*/ 1 w 24"/>
                  <a:gd name="T9" fmla="*/ 1 h 65"/>
                  <a:gd name="T10" fmla="*/ 1 w 24"/>
                  <a:gd name="T11" fmla="*/ 1 h 65"/>
                  <a:gd name="T12" fmla="*/ 1 w 24"/>
                  <a:gd name="T13" fmla="*/ 1 h 65"/>
                  <a:gd name="T14" fmla="*/ 1 w 24"/>
                  <a:gd name="T15" fmla="*/ 1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35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 w 30"/>
                  <a:gd name="T3" fmla="*/ 1 h 61"/>
                  <a:gd name="T4" fmla="*/ 1 w 30"/>
                  <a:gd name="T5" fmla="*/ 1 h 61"/>
                  <a:gd name="T6" fmla="*/ 1 w 30"/>
                  <a:gd name="T7" fmla="*/ 1 h 61"/>
                  <a:gd name="T8" fmla="*/ 1 w 30"/>
                  <a:gd name="T9" fmla="*/ 1 h 61"/>
                  <a:gd name="T10" fmla="*/ 1 w 30"/>
                  <a:gd name="T11" fmla="*/ 1 h 61"/>
                  <a:gd name="T12" fmla="*/ 1 w 30"/>
                  <a:gd name="T13" fmla="*/ 1 h 61"/>
                  <a:gd name="T14" fmla="*/ 1 w 30"/>
                  <a:gd name="T15" fmla="*/ 1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1"/>
                  <a:gd name="T29" fmla="*/ 30 w 30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36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1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64"/>
                  <a:gd name="T41" fmla="*/ 46 w 4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37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1 w 60"/>
                  <a:gd name="T3" fmla="*/ 1 h 61"/>
                  <a:gd name="T4" fmla="*/ 1 w 60"/>
                  <a:gd name="T5" fmla="*/ 1 h 61"/>
                  <a:gd name="T6" fmla="*/ 1 w 60"/>
                  <a:gd name="T7" fmla="*/ 1 h 61"/>
                  <a:gd name="T8" fmla="*/ 1 w 60"/>
                  <a:gd name="T9" fmla="*/ 1 h 61"/>
                  <a:gd name="T10" fmla="*/ 1 w 60"/>
                  <a:gd name="T11" fmla="*/ 1 h 61"/>
                  <a:gd name="T12" fmla="*/ 1 w 60"/>
                  <a:gd name="T13" fmla="*/ 1 h 61"/>
                  <a:gd name="T14" fmla="*/ 1 w 60"/>
                  <a:gd name="T15" fmla="*/ 1 h 61"/>
                  <a:gd name="T16" fmla="*/ 1 w 60"/>
                  <a:gd name="T17" fmla="*/ 1 h 61"/>
                  <a:gd name="T18" fmla="*/ 1 w 60"/>
                  <a:gd name="T19" fmla="*/ 1 h 61"/>
                  <a:gd name="T20" fmla="*/ 1 w 60"/>
                  <a:gd name="T21" fmla="*/ 1 h 61"/>
                  <a:gd name="T22" fmla="*/ 1 w 60"/>
                  <a:gd name="T23" fmla="*/ 1 h 61"/>
                  <a:gd name="T24" fmla="*/ 1 w 60"/>
                  <a:gd name="T25" fmla="*/ 1 h 61"/>
                  <a:gd name="T26" fmla="*/ 1 w 60"/>
                  <a:gd name="T27" fmla="*/ 1 h 61"/>
                  <a:gd name="T28" fmla="*/ 1 w 60"/>
                  <a:gd name="T29" fmla="*/ 1 h 61"/>
                  <a:gd name="T30" fmla="*/ 1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1"/>
                  <a:gd name="T53" fmla="*/ 60 w 6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38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1 w 67"/>
                  <a:gd name="T3" fmla="*/ 1 h 64"/>
                  <a:gd name="T4" fmla="*/ 1 w 67"/>
                  <a:gd name="T5" fmla="*/ 1 h 64"/>
                  <a:gd name="T6" fmla="*/ 1 w 67"/>
                  <a:gd name="T7" fmla="*/ 1 h 64"/>
                  <a:gd name="T8" fmla="*/ 1 w 67"/>
                  <a:gd name="T9" fmla="*/ 1 h 64"/>
                  <a:gd name="T10" fmla="*/ 1 w 67"/>
                  <a:gd name="T11" fmla="*/ 1 h 64"/>
                  <a:gd name="T12" fmla="*/ 1 w 67"/>
                  <a:gd name="T13" fmla="*/ 1 h 64"/>
                  <a:gd name="T14" fmla="*/ 1 w 67"/>
                  <a:gd name="T15" fmla="*/ 1 h 64"/>
                  <a:gd name="T16" fmla="*/ 1 w 67"/>
                  <a:gd name="T17" fmla="*/ 1 h 64"/>
                  <a:gd name="T18" fmla="*/ 1 w 67"/>
                  <a:gd name="T19" fmla="*/ 1 h 64"/>
                  <a:gd name="T20" fmla="*/ 1 w 67"/>
                  <a:gd name="T21" fmla="*/ 1 h 64"/>
                  <a:gd name="T22" fmla="*/ 1 w 67"/>
                  <a:gd name="T23" fmla="*/ 1 h 64"/>
                  <a:gd name="T24" fmla="*/ 1 w 67"/>
                  <a:gd name="T25" fmla="*/ 1 h 64"/>
                  <a:gd name="T26" fmla="*/ 1 w 67"/>
                  <a:gd name="T27" fmla="*/ 1 h 64"/>
                  <a:gd name="T28" fmla="*/ 1 w 67"/>
                  <a:gd name="T29" fmla="*/ 1 h 64"/>
                  <a:gd name="T30" fmla="*/ 1 w 67"/>
                  <a:gd name="T31" fmla="*/ 1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4"/>
                  <a:gd name="T53" fmla="*/ 67 w 67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39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0 w 77"/>
                  <a:gd name="T3" fmla="*/ 1 h 58"/>
                  <a:gd name="T4" fmla="*/ 0 w 77"/>
                  <a:gd name="T5" fmla="*/ 1 h 58"/>
                  <a:gd name="T6" fmla="*/ 0 w 77"/>
                  <a:gd name="T7" fmla="*/ 1 h 58"/>
                  <a:gd name="T8" fmla="*/ 0 w 77"/>
                  <a:gd name="T9" fmla="*/ 1 h 58"/>
                  <a:gd name="T10" fmla="*/ 0 w 77"/>
                  <a:gd name="T11" fmla="*/ 1 h 58"/>
                  <a:gd name="T12" fmla="*/ 0 w 77"/>
                  <a:gd name="T13" fmla="*/ 1 h 58"/>
                  <a:gd name="T14" fmla="*/ 0 w 77"/>
                  <a:gd name="T15" fmla="*/ 1 h 58"/>
                  <a:gd name="T16" fmla="*/ 0 w 77"/>
                  <a:gd name="T17" fmla="*/ 1 h 58"/>
                  <a:gd name="T18" fmla="*/ 0 w 77"/>
                  <a:gd name="T19" fmla="*/ 1 h 58"/>
                  <a:gd name="T20" fmla="*/ 0 w 77"/>
                  <a:gd name="T21" fmla="*/ 1 h 58"/>
                  <a:gd name="T22" fmla="*/ 0 w 77"/>
                  <a:gd name="T23" fmla="*/ 1 h 58"/>
                  <a:gd name="T24" fmla="*/ 0 w 77"/>
                  <a:gd name="T25" fmla="*/ 1 h 58"/>
                  <a:gd name="T26" fmla="*/ 0 w 77"/>
                  <a:gd name="T27" fmla="*/ 1 h 58"/>
                  <a:gd name="T28" fmla="*/ 0 w 77"/>
                  <a:gd name="T29" fmla="*/ 1 h 58"/>
                  <a:gd name="T30" fmla="*/ 0 w 77"/>
                  <a:gd name="T31" fmla="*/ 1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8"/>
                  <a:gd name="T53" fmla="*/ 77 w 77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40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1 w 80"/>
                  <a:gd name="T1" fmla="*/ 1 h 27"/>
                  <a:gd name="T2" fmla="*/ 1 w 80"/>
                  <a:gd name="T3" fmla="*/ 1 h 27"/>
                  <a:gd name="T4" fmla="*/ 1 w 80"/>
                  <a:gd name="T5" fmla="*/ 1 h 27"/>
                  <a:gd name="T6" fmla="*/ 1 w 80"/>
                  <a:gd name="T7" fmla="*/ 1 h 27"/>
                  <a:gd name="T8" fmla="*/ 1 w 80"/>
                  <a:gd name="T9" fmla="*/ 1 h 27"/>
                  <a:gd name="T10" fmla="*/ 1 w 80"/>
                  <a:gd name="T11" fmla="*/ 1 h 27"/>
                  <a:gd name="T12" fmla="*/ 1 w 80"/>
                  <a:gd name="T13" fmla="*/ 1 h 27"/>
                  <a:gd name="T14" fmla="*/ 1 w 80"/>
                  <a:gd name="T15" fmla="*/ 1 h 27"/>
                  <a:gd name="T16" fmla="*/ 0 w 80"/>
                  <a:gd name="T17" fmla="*/ 1 h 27"/>
                  <a:gd name="T18" fmla="*/ 1 w 80"/>
                  <a:gd name="T19" fmla="*/ 0 h 27"/>
                  <a:gd name="T20" fmla="*/ 1 w 80"/>
                  <a:gd name="T21" fmla="*/ 0 h 27"/>
                  <a:gd name="T22" fmla="*/ 1 w 80"/>
                  <a:gd name="T23" fmla="*/ 1 h 27"/>
                  <a:gd name="T24" fmla="*/ 1 w 80"/>
                  <a:gd name="T25" fmla="*/ 1 h 27"/>
                  <a:gd name="T26" fmla="*/ 1 w 80"/>
                  <a:gd name="T27" fmla="*/ 1 h 27"/>
                  <a:gd name="T28" fmla="*/ 1 w 80"/>
                  <a:gd name="T29" fmla="*/ 1 h 27"/>
                  <a:gd name="T30" fmla="*/ 1 w 80"/>
                  <a:gd name="T31" fmla="*/ 1 h 27"/>
                  <a:gd name="T32" fmla="*/ 1 w 80"/>
                  <a:gd name="T33" fmla="*/ 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7"/>
                  <a:gd name="T53" fmla="*/ 80 w 8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41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0 w 81"/>
                  <a:gd name="T1" fmla="*/ 1 h 26"/>
                  <a:gd name="T2" fmla="*/ 0 w 81"/>
                  <a:gd name="T3" fmla="*/ 1 h 26"/>
                  <a:gd name="T4" fmla="*/ 0 w 81"/>
                  <a:gd name="T5" fmla="*/ 1 h 26"/>
                  <a:gd name="T6" fmla="*/ 0 w 81"/>
                  <a:gd name="T7" fmla="*/ 1 h 26"/>
                  <a:gd name="T8" fmla="*/ 0 w 81"/>
                  <a:gd name="T9" fmla="*/ 1 h 26"/>
                  <a:gd name="T10" fmla="*/ 0 w 81"/>
                  <a:gd name="T11" fmla="*/ 1 h 26"/>
                  <a:gd name="T12" fmla="*/ 0 w 81"/>
                  <a:gd name="T13" fmla="*/ 1 h 26"/>
                  <a:gd name="T14" fmla="*/ 0 w 81"/>
                  <a:gd name="T15" fmla="*/ 1 h 26"/>
                  <a:gd name="T16" fmla="*/ 0 w 81"/>
                  <a:gd name="T17" fmla="*/ 1 h 26"/>
                  <a:gd name="T18" fmla="*/ 0 w 81"/>
                  <a:gd name="T19" fmla="*/ 0 h 26"/>
                  <a:gd name="T20" fmla="*/ 0 w 81"/>
                  <a:gd name="T21" fmla="*/ 0 h 26"/>
                  <a:gd name="T22" fmla="*/ 0 w 81"/>
                  <a:gd name="T23" fmla="*/ 1 h 26"/>
                  <a:gd name="T24" fmla="*/ 0 w 81"/>
                  <a:gd name="T25" fmla="*/ 1 h 26"/>
                  <a:gd name="T26" fmla="*/ 0 w 81"/>
                  <a:gd name="T27" fmla="*/ 1 h 26"/>
                  <a:gd name="T28" fmla="*/ 0 w 81"/>
                  <a:gd name="T29" fmla="*/ 1 h 26"/>
                  <a:gd name="T30" fmla="*/ 0 w 81"/>
                  <a:gd name="T31" fmla="*/ 1 h 26"/>
                  <a:gd name="T32" fmla="*/ 0 w 81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6"/>
                  <a:gd name="T53" fmla="*/ 81 w 8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42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0 w 390"/>
                  <a:gd name="T1" fmla="*/ 1 h 107"/>
                  <a:gd name="T2" fmla="*/ 0 w 390"/>
                  <a:gd name="T3" fmla="*/ 1 h 107"/>
                  <a:gd name="T4" fmla="*/ 0 w 390"/>
                  <a:gd name="T5" fmla="*/ 1 h 107"/>
                  <a:gd name="T6" fmla="*/ 0 w 390"/>
                  <a:gd name="T7" fmla="*/ 1 h 107"/>
                  <a:gd name="T8" fmla="*/ 0 w 390"/>
                  <a:gd name="T9" fmla="*/ 1 h 107"/>
                  <a:gd name="T10" fmla="*/ 0 w 390"/>
                  <a:gd name="T11" fmla="*/ 1 h 107"/>
                  <a:gd name="T12" fmla="*/ 0 w 390"/>
                  <a:gd name="T13" fmla="*/ 1 h 107"/>
                  <a:gd name="T14" fmla="*/ 0 w 390"/>
                  <a:gd name="T15" fmla="*/ 1 h 107"/>
                  <a:gd name="T16" fmla="*/ 0 w 390"/>
                  <a:gd name="T17" fmla="*/ 1 h 107"/>
                  <a:gd name="T18" fmla="*/ 0 w 390"/>
                  <a:gd name="T19" fmla="*/ 1 h 107"/>
                  <a:gd name="T20" fmla="*/ 0 w 390"/>
                  <a:gd name="T21" fmla="*/ 1 h 107"/>
                  <a:gd name="T22" fmla="*/ 0 w 390"/>
                  <a:gd name="T23" fmla="*/ 1 h 107"/>
                  <a:gd name="T24" fmla="*/ 0 w 390"/>
                  <a:gd name="T25" fmla="*/ 1 h 107"/>
                  <a:gd name="T26" fmla="*/ 0 w 390"/>
                  <a:gd name="T27" fmla="*/ 1 h 107"/>
                  <a:gd name="T28" fmla="*/ 0 w 390"/>
                  <a:gd name="T29" fmla="*/ 1 h 107"/>
                  <a:gd name="T30" fmla="*/ 0 w 390"/>
                  <a:gd name="T31" fmla="*/ 1 h 107"/>
                  <a:gd name="T32" fmla="*/ 0 w 390"/>
                  <a:gd name="T33" fmla="*/ 1 h 107"/>
                  <a:gd name="T34" fmla="*/ 0 w 390"/>
                  <a:gd name="T35" fmla="*/ 1 h 107"/>
                  <a:gd name="T36" fmla="*/ 0 w 390"/>
                  <a:gd name="T37" fmla="*/ 1 h 107"/>
                  <a:gd name="T38" fmla="*/ 0 w 390"/>
                  <a:gd name="T39" fmla="*/ 1 h 107"/>
                  <a:gd name="T40" fmla="*/ 0 w 390"/>
                  <a:gd name="T41" fmla="*/ 1 h 107"/>
                  <a:gd name="T42" fmla="*/ 0 w 390"/>
                  <a:gd name="T43" fmla="*/ 1 h 107"/>
                  <a:gd name="T44" fmla="*/ 0 w 390"/>
                  <a:gd name="T45" fmla="*/ 1 h 107"/>
                  <a:gd name="T46" fmla="*/ 0 w 390"/>
                  <a:gd name="T47" fmla="*/ 0 h 107"/>
                  <a:gd name="T48" fmla="*/ 0 w 390"/>
                  <a:gd name="T49" fmla="*/ 0 h 107"/>
                  <a:gd name="T50" fmla="*/ 0 w 390"/>
                  <a:gd name="T51" fmla="*/ 0 h 107"/>
                  <a:gd name="T52" fmla="*/ 0 w 390"/>
                  <a:gd name="T53" fmla="*/ 1 h 107"/>
                  <a:gd name="T54" fmla="*/ 0 w 390"/>
                  <a:gd name="T55" fmla="*/ 1 h 107"/>
                  <a:gd name="T56" fmla="*/ 0 w 390"/>
                  <a:gd name="T57" fmla="*/ 1 h 107"/>
                  <a:gd name="T58" fmla="*/ 0 w 390"/>
                  <a:gd name="T59" fmla="*/ 1 h 107"/>
                  <a:gd name="T60" fmla="*/ 0 w 390"/>
                  <a:gd name="T61" fmla="*/ 1 h 107"/>
                  <a:gd name="T62" fmla="*/ 0 w 390"/>
                  <a:gd name="T63" fmla="*/ 1 h 107"/>
                  <a:gd name="T64" fmla="*/ 0 w 390"/>
                  <a:gd name="T65" fmla="*/ 1 h 107"/>
                  <a:gd name="T66" fmla="*/ 0 w 390"/>
                  <a:gd name="T67" fmla="*/ 1 h 107"/>
                  <a:gd name="T68" fmla="*/ 0 w 390"/>
                  <a:gd name="T69" fmla="*/ 1 h 107"/>
                  <a:gd name="T70" fmla="*/ 0 w 390"/>
                  <a:gd name="T71" fmla="*/ 1 h 107"/>
                  <a:gd name="T72" fmla="*/ 0 w 390"/>
                  <a:gd name="T73" fmla="*/ 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0"/>
                  <a:gd name="T112" fmla="*/ 0 h 107"/>
                  <a:gd name="T113" fmla="*/ 390 w 390"/>
                  <a:gd name="T114" fmla="*/ 107 h 1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43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 w 59"/>
                  <a:gd name="T1" fmla="*/ 0 h 55"/>
                  <a:gd name="T2" fmla="*/ 1 w 59"/>
                  <a:gd name="T3" fmla="*/ 0 h 55"/>
                  <a:gd name="T4" fmla="*/ 1 w 59"/>
                  <a:gd name="T5" fmla="*/ 0 h 55"/>
                  <a:gd name="T6" fmla="*/ 1 w 59"/>
                  <a:gd name="T7" fmla="*/ 0 h 55"/>
                  <a:gd name="T8" fmla="*/ 1 w 59"/>
                  <a:gd name="T9" fmla="*/ 0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0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1 w 59"/>
                  <a:gd name="T23" fmla="*/ 0 h 55"/>
                  <a:gd name="T24" fmla="*/ 1 w 59"/>
                  <a:gd name="T25" fmla="*/ 0 h 55"/>
                  <a:gd name="T26" fmla="*/ 1 w 59"/>
                  <a:gd name="T27" fmla="*/ 0 h 55"/>
                  <a:gd name="T28" fmla="*/ 1 w 59"/>
                  <a:gd name="T29" fmla="*/ 0 h 55"/>
                  <a:gd name="T30" fmla="*/ 1 w 59"/>
                  <a:gd name="T31" fmla="*/ 0 h 55"/>
                  <a:gd name="T32" fmla="*/ 1 w 5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5"/>
                  <a:gd name="T53" fmla="*/ 59 w 5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44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 w 78"/>
                  <a:gd name="T1" fmla="*/ 1 h 62"/>
                  <a:gd name="T2" fmla="*/ 1 w 78"/>
                  <a:gd name="T3" fmla="*/ 1 h 62"/>
                  <a:gd name="T4" fmla="*/ 1 w 78"/>
                  <a:gd name="T5" fmla="*/ 1 h 62"/>
                  <a:gd name="T6" fmla="*/ 1 w 78"/>
                  <a:gd name="T7" fmla="*/ 1 h 62"/>
                  <a:gd name="T8" fmla="*/ 1 w 78"/>
                  <a:gd name="T9" fmla="*/ 1 h 62"/>
                  <a:gd name="T10" fmla="*/ 1 w 78"/>
                  <a:gd name="T11" fmla="*/ 1 h 62"/>
                  <a:gd name="T12" fmla="*/ 1 w 78"/>
                  <a:gd name="T13" fmla="*/ 1 h 62"/>
                  <a:gd name="T14" fmla="*/ 1 w 78"/>
                  <a:gd name="T15" fmla="*/ 1 h 62"/>
                  <a:gd name="T16" fmla="*/ 0 w 78"/>
                  <a:gd name="T17" fmla="*/ 0 h 62"/>
                  <a:gd name="T18" fmla="*/ 1 w 78"/>
                  <a:gd name="T19" fmla="*/ 1 h 62"/>
                  <a:gd name="T20" fmla="*/ 1 w 78"/>
                  <a:gd name="T21" fmla="*/ 1 h 62"/>
                  <a:gd name="T22" fmla="*/ 1 w 78"/>
                  <a:gd name="T23" fmla="*/ 1 h 62"/>
                  <a:gd name="T24" fmla="*/ 1 w 78"/>
                  <a:gd name="T25" fmla="*/ 1 h 62"/>
                  <a:gd name="T26" fmla="*/ 1 w 78"/>
                  <a:gd name="T27" fmla="*/ 1 h 62"/>
                  <a:gd name="T28" fmla="*/ 1 w 78"/>
                  <a:gd name="T29" fmla="*/ 1 h 62"/>
                  <a:gd name="T30" fmla="*/ 1 w 78"/>
                  <a:gd name="T31" fmla="*/ 1 h 62"/>
                  <a:gd name="T32" fmla="*/ 1 w 78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2"/>
                  <a:gd name="T53" fmla="*/ 78 w 7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45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 w 68"/>
                  <a:gd name="T1" fmla="*/ 1 h 72"/>
                  <a:gd name="T2" fmla="*/ 1 w 68"/>
                  <a:gd name="T3" fmla="*/ 1 h 72"/>
                  <a:gd name="T4" fmla="*/ 1 w 68"/>
                  <a:gd name="T5" fmla="*/ 1 h 72"/>
                  <a:gd name="T6" fmla="*/ 1 w 68"/>
                  <a:gd name="T7" fmla="*/ 1 h 72"/>
                  <a:gd name="T8" fmla="*/ 1 w 68"/>
                  <a:gd name="T9" fmla="*/ 1 h 72"/>
                  <a:gd name="T10" fmla="*/ 1 w 68"/>
                  <a:gd name="T11" fmla="*/ 1 h 72"/>
                  <a:gd name="T12" fmla="*/ 1 w 68"/>
                  <a:gd name="T13" fmla="*/ 1 h 72"/>
                  <a:gd name="T14" fmla="*/ 1 w 68"/>
                  <a:gd name="T15" fmla="*/ 1 h 72"/>
                  <a:gd name="T16" fmla="*/ 0 w 68"/>
                  <a:gd name="T17" fmla="*/ 0 h 72"/>
                  <a:gd name="T18" fmla="*/ 1 w 68"/>
                  <a:gd name="T19" fmla="*/ 1 h 72"/>
                  <a:gd name="T20" fmla="*/ 1 w 68"/>
                  <a:gd name="T21" fmla="*/ 1 h 72"/>
                  <a:gd name="T22" fmla="*/ 1 w 68"/>
                  <a:gd name="T23" fmla="*/ 1 h 72"/>
                  <a:gd name="T24" fmla="*/ 1 w 68"/>
                  <a:gd name="T25" fmla="*/ 1 h 72"/>
                  <a:gd name="T26" fmla="*/ 1 w 68"/>
                  <a:gd name="T27" fmla="*/ 1 h 72"/>
                  <a:gd name="T28" fmla="*/ 1 w 68"/>
                  <a:gd name="T29" fmla="*/ 1 h 72"/>
                  <a:gd name="T30" fmla="*/ 1 w 68"/>
                  <a:gd name="T31" fmla="*/ 1 h 72"/>
                  <a:gd name="T32" fmla="*/ 1 w 68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2"/>
                  <a:gd name="T53" fmla="*/ 68 w 68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46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0 w 60"/>
                  <a:gd name="T1" fmla="*/ 1 h 68"/>
                  <a:gd name="T2" fmla="*/ 0 w 60"/>
                  <a:gd name="T3" fmla="*/ 1 h 68"/>
                  <a:gd name="T4" fmla="*/ 0 w 60"/>
                  <a:gd name="T5" fmla="*/ 1 h 68"/>
                  <a:gd name="T6" fmla="*/ 0 w 60"/>
                  <a:gd name="T7" fmla="*/ 1 h 68"/>
                  <a:gd name="T8" fmla="*/ 0 w 60"/>
                  <a:gd name="T9" fmla="*/ 1 h 68"/>
                  <a:gd name="T10" fmla="*/ 0 w 60"/>
                  <a:gd name="T11" fmla="*/ 1 h 68"/>
                  <a:gd name="T12" fmla="*/ 0 w 60"/>
                  <a:gd name="T13" fmla="*/ 1 h 68"/>
                  <a:gd name="T14" fmla="*/ 0 w 60"/>
                  <a:gd name="T15" fmla="*/ 1 h 68"/>
                  <a:gd name="T16" fmla="*/ 0 w 60"/>
                  <a:gd name="T17" fmla="*/ 0 h 68"/>
                  <a:gd name="T18" fmla="*/ 0 w 60"/>
                  <a:gd name="T19" fmla="*/ 1 h 68"/>
                  <a:gd name="T20" fmla="*/ 0 w 60"/>
                  <a:gd name="T21" fmla="*/ 1 h 68"/>
                  <a:gd name="T22" fmla="*/ 0 w 60"/>
                  <a:gd name="T23" fmla="*/ 1 h 68"/>
                  <a:gd name="T24" fmla="*/ 0 w 60"/>
                  <a:gd name="T25" fmla="*/ 1 h 68"/>
                  <a:gd name="T26" fmla="*/ 0 w 60"/>
                  <a:gd name="T27" fmla="*/ 1 h 68"/>
                  <a:gd name="T28" fmla="*/ 0 w 60"/>
                  <a:gd name="T29" fmla="*/ 1 h 68"/>
                  <a:gd name="T30" fmla="*/ 0 w 60"/>
                  <a:gd name="T31" fmla="*/ 1 h 68"/>
                  <a:gd name="T32" fmla="*/ 0 w 60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8"/>
                  <a:gd name="T53" fmla="*/ 60 w 60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47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 w 42"/>
                  <a:gd name="T1" fmla="*/ 0 h 61"/>
                  <a:gd name="T2" fmla="*/ 1 w 42"/>
                  <a:gd name="T3" fmla="*/ 0 h 61"/>
                  <a:gd name="T4" fmla="*/ 1 w 42"/>
                  <a:gd name="T5" fmla="*/ 0 h 61"/>
                  <a:gd name="T6" fmla="*/ 1 w 42"/>
                  <a:gd name="T7" fmla="*/ 0 h 61"/>
                  <a:gd name="T8" fmla="*/ 1 w 42"/>
                  <a:gd name="T9" fmla="*/ 0 h 61"/>
                  <a:gd name="T10" fmla="*/ 1 w 42"/>
                  <a:gd name="T11" fmla="*/ 0 h 61"/>
                  <a:gd name="T12" fmla="*/ 1 w 42"/>
                  <a:gd name="T13" fmla="*/ 0 h 61"/>
                  <a:gd name="T14" fmla="*/ 1 w 42"/>
                  <a:gd name="T15" fmla="*/ 0 h 61"/>
                  <a:gd name="T16" fmla="*/ 0 w 42"/>
                  <a:gd name="T17" fmla="*/ 0 h 61"/>
                  <a:gd name="T18" fmla="*/ 1 w 42"/>
                  <a:gd name="T19" fmla="*/ 0 h 61"/>
                  <a:gd name="T20" fmla="*/ 1 w 42"/>
                  <a:gd name="T21" fmla="*/ 0 h 61"/>
                  <a:gd name="T22" fmla="*/ 1 w 42"/>
                  <a:gd name="T23" fmla="*/ 0 h 61"/>
                  <a:gd name="T24" fmla="*/ 1 w 42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1"/>
                  <a:gd name="T41" fmla="*/ 42 w 42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48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1 w 34"/>
                  <a:gd name="T1" fmla="*/ 1 h 46"/>
                  <a:gd name="T2" fmla="*/ 1 w 34"/>
                  <a:gd name="T3" fmla="*/ 1 h 46"/>
                  <a:gd name="T4" fmla="*/ 1 w 34"/>
                  <a:gd name="T5" fmla="*/ 1 h 46"/>
                  <a:gd name="T6" fmla="*/ 1 w 34"/>
                  <a:gd name="T7" fmla="*/ 1 h 46"/>
                  <a:gd name="T8" fmla="*/ 0 w 34"/>
                  <a:gd name="T9" fmla="*/ 0 h 46"/>
                  <a:gd name="T10" fmla="*/ 1 w 34"/>
                  <a:gd name="T11" fmla="*/ 1 h 46"/>
                  <a:gd name="T12" fmla="*/ 1 w 34"/>
                  <a:gd name="T13" fmla="*/ 1 h 46"/>
                  <a:gd name="T14" fmla="*/ 1 w 34"/>
                  <a:gd name="T15" fmla="*/ 1 h 46"/>
                  <a:gd name="T16" fmla="*/ 1 w 3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6"/>
                  <a:gd name="T29" fmla="*/ 34 w 3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49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0 w 25"/>
                  <a:gd name="T1" fmla="*/ 1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0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1 h 32"/>
                  <a:gd name="T16" fmla="*/ 0 w 25"/>
                  <a:gd name="T17" fmla="*/ 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2"/>
                  <a:gd name="T29" fmla="*/ 25 w 2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0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0"/>
                  <a:gd name="T53" fmla="*/ 69 w 69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1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0 w 54"/>
                  <a:gd name="T1" fmla="*/ 1 h 47"/>
                  <a:gd name="T2" fmla="*/ 0 w 54"/>
                  <a:gd name="T3" fmla="*/ 1 h 47"/>
                  <a:gd name="T4" fmla="*/ 0 w 54"/>
                  <a:gd name="T5" fmla="*/ 1 h 47"/>
                  <a:gd name="T6" fmla="*/ 0 w 54"/>
                  <a:gd name="T7" fmla="*/ 1 h 47"/>
                  <a:gd name="T8" fmla="*/ 0 w 54"/>
                  <a:gd name="T9" fmla="*/ 1 h 47"/>
                  <a:gd name="T10" fmla="*/ 0 w 54"/>
                  <a:gd name="T11" fmla="*/ 1 h 47"/>
                  <a:gd name="T12" fmla="*/ 0 w 54"/>
                  <a:gd name="T13" fmla="*/ 1 h 47"/>
                  <a:gd name="T14" fmla="*/ 0 w 54"/>
                  <a:gd name="T15" fmla="*/ 1 h 47"/>
                  <a:gd name="T16" fmla="*/ 0 w 54"/>
                  <a:gd name="T17" fmla="*/ 0 h 47"/>
                  <a:gd name="T18" fmla="*/ 0 w 54"/>
                  <a:gd name="T19" fmla="*/ 1 h 47"/>
                  <a:gd name="T20" fmla="*/ 0 w 54"/>
                  <a:gd name="T21" fmla="*/ 1 h 47"/>
                  <a:gd name="T22" fmla="*/ 0 w 54"/>
                  <a:gd name="T23" fmla="*/ 1 h 47"/>
                  <a:gd name="T24" fmla="*/ 0 w 54"/>
                  <a:gd name="T25" fmla="*/ 1 h 47"/>
                  <a:gd name="T26" fmla="*/ 0 w 54"/>
                  <a:gd name="T27" fmla="*/ 1 h 47"/>
                  <a:gd name="T28" fmla="*/ 0 w 54"/>
                  <a:gd name="T29" fmla="*/ 1 h 47"/>
                  <a:gd name="T30" fmla="*/ 0 w 54"/>
                  <a:gd name="T31" fmla="*/ 1 h 47"/>
                  <a:gd name="T32" fmla="*/ 0 w 54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2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 w 59"/>
                  <a:gd name="T1" fmla="*/ 0 h 66"/>
                  <a:gd name="T2" fmla="*/ 1 w 59"/>
                  <a:gd name="T3" fmla="*/ 0 h 66"/>
                  <a:gd name="T4" fmla="*/ 1 w 59"/>
                  <a:gd name="T5" fmla="*/ 0 h 66"/>
                  <a:gd name="T6" fmla="*/ 1 w 59"/>
                  <a:gd name="T7" fmla="*/ 0 h 66"/>
                  <a:gd name="T8" fmla="*/ 1 w 59"/>
                  <a:gd name="T9" fmla="*/ 0 h 66"/>
                  <a:gd name="T10" fmla="*/ 1 w 59"/>
                  <a:gd name="T11" fmla="*/ 0 h 66"/>
                  <a:gd name="T12" fmla="*/ 1 w 59"/>
                  <a:gd name="T13" fmla="*/ 0 h 66"/>
                  <a:gd name="T14" fmla="*/ 1 w 59"/>
                  <a:gd name="T15" fmla="*/ 0 h 66"/>
                  <a:gd name="T16" fmla="*/ 0 w 59"/>
                  <a:gd name="T17" fmla="*/ 0 h 66"/>
                  <a:gd name="T18" fmla="*/ 1 w 59"/>
                  <a:gd name="T19" fmla="*/ 0 h 66"/>
                  <a:gd name="T20" fmla="*/ 1 w 59"/>
                  <a:gd name="T21" fmla="*/ 0 h 66"/>
                  <a:gd name="T22" fmla="*/ 1 w 59"/>
                  <a:gd name="T23" fmla="*/ 0 h 66"/>
                  <a:gd name="T24" fmla="*/ 1 w 59"/>
                  <a:gd name="T25" fmla="*/ 0 h 66"/>
                  <a:gd name="T26" fmla="*/ 1 w 59"/>
                  <a:gd name="T27" fmla="*/ 0 h 66"/>
                  <a:gd name="T28" fmla="*/ 1 w 59"/>
                  <a:gd name="T29" fmla="*/ 0 h 66"/>
                  <a:gd name="T30" fmla="*/ 1 w 59"/>
                  <a:gd name="T31" fmla="*/ 0 h 66"/>
                  <a:gd name="T32" fmla="*/ 1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3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 w 44"/>
                  <a:gd name="T1" fmla="*/ 0 h 55"/>
                  <a:gd name="T2" fmla="*/ 1 w 44"/>
                  <a:gd name="T3" fmla="*/ 0 h 55"/>
                  <a:gd name="T4" fmla="*/ 1 w 44"/>
                  <a:gd name="T5" fmla="*/ 0 h 55"/>
                  <a:gd name="T6" fmla="*/ 1 w 44"/>
                  <a:gd name="T7" fmla="*/ 0 h 55"/>
                  <a:gd name="T8" fmla="*/ 1 w 44"/>
                  <a:gd name="T9" fmla="*/ 0 h 55"/>
                  <a:gd name="T10" fmla="*/ 1 w 44"/>
                  <a:gd name="T11" fmla="*/ 0 h 55"/>
                  <a:gd name="T12" fmla="*/ 1 w 44"/>
                  <a:gd name="T13" fmla="*/ 0 h 55"/>
                  <a:gd name="T14" fmla="*/ 1 w 44"/>
                  <a:gd name="T15" fmla="*/ 0 h 55"/>
                  <a:gd name="T16" fmla="*/ 0 w 44"/>
                  <a:gd name="T17" fmla="*/ 0 h 55"/>
                  <a:gd name="T18" fmla="*/ 1 w 44"/>
                  <a:gd name="T19" fmla="*/ 0 h 55"/>
                  <a:gd name="T20" fmla="*/ 1 w 44"/>
                  <a:gd name="T21" fmla="*/ 0 h 55"/>
                  <a:gd name="T22" fmla="*/ 1 w 44"/>
                  <a:gd name="T23" fmla="*/ 0 h 55"/>
                  <a:gd name="T24" fmla="*/ 1 w 44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5"/>
                  <a:gd name="T41" fmla="*/ 44 w 44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0 h 10"/>
                  <a:gd name="T2" fmla="*/ 0 w 60"/>
                  <a:gd name="T3" fmla="*/ 0 h 10"/>
                  <a:gd name="T4" fmla="*/ 0 w 60"/>
                  <a:gd name="T5" fmla="*/ 0 h 10"/>
                  <a:gd name="T6" fmla="*/ 0 w 60"/>
                  <a:gd name="T7" fmla="*/ 0 h 10"/>
                  <a:gd name="T8" fmla="*/ 0 w 60"/>
                  <a:gd name="T9" fmla="*/ 0 h 10"/>
                  <a:gd name="T10" fmla="*/ 0 w 60"/>
                  <a:gd name="T11" fmla="*/ 0 h 10"/>
                  <a:gd name="T12" fmla="*/ 0 w 60"/>
                  <a:gd name="T13" fmla="*/ 0 h 10"/>
                  <a:gd name="T14" fmla="*/ 0 w 60"/>
                  <a:gd name="T15" fmla="*/ 0 h 10"/>
                  <a:gd name="T16" fmla="*/ 0 w 60"/>
                  <a:gd name="T17" fmla="*/ 0 h 10"/>
                  <a:gd name="T18" fmla="*/ 0 w 60"/>
                  <a:gd name="T19" fmla="*/ 0 h 10"/>
                  <a:gd name="T20" fmla="*/ 0 w 60"/>
                  <a:gd name="T21" fmla="*/ 0 h 10"/>
                  <a:gd name="T22" fmla="*/ 0 w 60"/>
                  <a:gd name="T23" fmla="*/ 0 h 10"/>
                  <a:gd name="T24" fmla="*/ 0 w 60"/>
                  <a:gd name="T25" fmla="*/ 0 h 10"/>
                  <a:gd name="T26" fmla="*/ 0 w 60"/>
                  <a:gd name="T27" fmla="*/ 0 h 10"/>
                  <a:gd name="T28" fmla="*/ 0 w 60"/>
                  <a:gd name="T29" fmla="*/ 0 h 10"/>
                  <a:gd name="T30" fmla="*/ 0 w 60"/>
                  <a:gd name="T31" fmla="*/ 0 h 10"/>
                  <a:gd name="T32" fmla="*/ 0 w 6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0"/>
                  <a:gd name="T53" fmla="*/ 60 w 6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5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 h 72"/>
                  <a:gd name="T2" fmla="*/ 1 w 80"/>
                  <a:gd name="T3" fmla="*/ 1 h 72"/>
                  <a:gd name="T4" fmla="*/ 1 w 80"/>
                  <a:gd name="T5" fmla="*/ 1 h 72"/>
                  <a:gd name="T6" fmla="*/ 1 w 80"/>
                  <a:gd name="T7" fmla="*/ 1 h 72"/>
                  <a:gd name="T8" fmla="*/ 1 w 80"/>
                  <a:gd name="T9" fmla="*/ 1 h 72"/>
                  <a:gd name="T10" fmla="*/ 1 w 80"/>
                  <a:gd name="T11" fmla="*/ 1 h 72"/>
                  <a:gd name="T12" fmla="*/ 1 w 80"/>
                  <a:gd name="T13" fmla="*/ 1 h 72"/>
                  <a:gd name="T14" fmla="*/ 1 w 80"/>
                  <a:gd name="T15" fmla="*/ 1 h 72"/>
                  <a:gd name="T16" fmla="*/ 1 w 80"/>
                  <a:gd name="T17" fmla="*/ 0 h 72"/>
                  <a:gd name="T18" fmla="*/ 1 w 80"/>
                  <a:gd name="T19" fmla="*/ 0 h 72"/>
                  <a:gd name="T20" fmla="*/ 1 w 80"/>
                  <a:gd name="T21" fmla="*/ 1 h 72"/>
                  <a:gd name="T22" fmla="*/ 1 w 80"/>
                  <a:gd name="T23" fmla="*/ 1 h 72"/>
                  <a:gd name="T24" fmla="*/ 1 w 80"/>
                  <a:gd name="T25" fmla="*/ 1 h 72"/>
                  <a:gd name="T26" fmla="*/ 1 w 80"/>
                  <a:gd name="T27" fmla="*/ 1 h 72"/>
                  <a:gd name="T28" fmla="*/ 1 w 80"/>
                  <a:gd name="T29" fmla="*/ 1 h 72"/>
                  <a:gd name="T30" fmla="*/ 1 w 80"/>
                  <a:gd name="T31" fmla="*/ 1 h 72"/>
                  <a:gd name="T32" fmla="*/ 0 w 8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72"/>
                  <a:gd name="T53" fmla="*/ 80 w 8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6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0 h 75"/>
                  <a:gd name="T2" fmla="*/ 1 w 72"/>
                  <a:gd name="T3" fmla="*/ 0 h 75"/>
                  <a:gd name="T4" fmla="*/ 1 w 72"/>
                  <a:gd name="T5" fmla="*/ 0 h 75"/>
                  <a:gd name="T6" fmla="*/ 1 w 72"/>
                  <a:gd name="T7" fmla="*/ 0 h 75"/>
                  <a:gd name="T8" fmla="*/ 1 w 72"/>
                  <a:gd name="T9" fmla="*/ 0 h 75"/>
                  <a:gd name="T10" fmla="*/ 1 w 72"/>
                  <a:gd name="T11" fmla="*/ 0 h 75"/>
                  <a:gd name="T12" fmla="*/ 1 w 72"/>
                  <a:gd name="T13" fmla="*/ 0 h 75"/>
                  <a:gd name="T14" fmla="*/ 1 w 72"/>
                  <a:gd name="T15" fmla="*/ 0 h 75"/>
                  <a:gd name="T16" fmla="*/ 1 w 72"/>
                  <a:gd name="T17" fmla="*/ 0 h 75"/>
                  <a:gd name="T18" fmla="*/ 1 w 72"/>
                  <a:gd name="T19" fmla="*/ 0 h 75"/>
                  <a:gd name="T20" fmla="*/ 1 w 72"/>
                  <a:gd name="T21" fmla="*/ 0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0 w 72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5"/>
                  <a:gd name="T53" fmla="*/ 72 w 72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7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1 h 80"/>
                  <a:gd name="T2" fmla="*/ 1 w 62"/>
                  <a:gd name="T3" fmla="*/ 1 h 80"/>
                  <a:gd name="T4" fmla="*/ 1 w 62"/>
                  <a:gd name="T5" fmla="*/ 1 h 80"/>
                  <a:gd name="T6" fmla="*/ 1 w 62"/>
                  <a:gd name="T7" fmla="*/ 1 h 80"/>
                  <a:gd name="T8" fmla="*/ 1 w 62"/>
                  <a:gd name="T9" fmla="*/ 1 h 80"/>
                  <a:gd name="T10" fmla="*/ 1 w 62"/>
                  <a:gd name="T11" fmla="*/ 1 h 80"/>
                  <a:gd name="T12" fmla="*/ 1 w 62"/>
                  <a:gd name="T13" fmla="*/ 1 h 80"/>
                  <a:gd name="T14" fmla="*/ 1 w 62"/>
                  <a:gd name="T15" fmla="*/ 1 h 80"/>
                  <a:gd name="T16" fmla="*/ 1 w 62"/>
                  <a:gd name="T17" fmla="*/ 0 h 80"/>
                  <a:gd name="T18" fmla="*/ 1 w 62"/>
                  <a:gd name="T19" fmla="*/ 1 h 80"/>
                  <a:gd name="T20" fmla="*/ 1 w 62"/>
                  <a:gd name="T21" fmla="*/ 1 h 80"/>
                  <a:gd name="T22" fmla="*/ 1 w 62"/>
                  <a:gd name="T23" fmla="*/ 1 h 80"/>
                  <a:gd name="T24" fmla="*/ 1 w 62"/>
                  <a:gd name="T25" fmla="*/ 1 h 80"/>
                  <a:gd name="T26" fmla="*/ 1 w 62"/>
                  <a:gd name="T27" fmla="*/ 1 h 80"/>
                  <a:gd name="T28" fmla="*/ 1 w 62"/>
                  <a:gd name="T29" fmla="*/ 1 h 80"/>
                  <a:gd name="T30" fmla="*/ 1 w 62"/>
                  <a:gd name="T31" fmla="*/ 1 h 80"/>
                  <a:gd name="T32" fmla="*/ 0 w 62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80"/>
                  <a:gd name="T53" fmla="*/ 62 w 6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8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 h 73"/>
                  <a:gd name="T2" fmla="*/ 1 w 48"/>
                  <a:gd name="T3" fmla="*/ 1 h 73"/>
                  <a:gd name="T4" fmla="*/ 1 w 48"/>
                  <a:gd name="T5" fmla="*/ 1 h 73"/>
                  <a:gd name="T6" fmla="*/ 1 w 48"/>
                  <a:gd name="T7" fmla="*/ 1 h 73"/>
                  <a:gd name="T8" fmla="*/ 1 w 48"/>
                  <a:gd name="T9" fmla="*/ 1 h 73"/>
                  <a:gd name="T10" fmla="*/ 1 w 48"/>
                  <a:gd name="T11" fmla="*/ 1 h 73"/>
                  <a:gd name="T12" fmla="*/ 1 w 48"/>
                  <a:gd name="T13" fmla="*/ 1 h 73"/>
                  <a:gd name="T14" fmla="*/ 1 w 48"/>
                  <a:gd name="T15" fmla="*/ 1 h 73"/>
                  <a:gd name="T16" fmla="*/ 1 w 48"/>
                  <a:gd name="T17" fmla="*/ 0 h 73"/>
                  <a:gd name="T18" fmla="*/ 1 w 48"/>
                  <a:gd name="T19" fmla="*/ 1 h 73"/>
                  <a:gd name="T20" fmla="*/ 1 w 48"/>
                  <a:gd name="T21" fmla="*/ 1 h 73"/>
                  <a:gd name="T22" fmla="*/ 1 w 48"/>
                  <a:gd name="T23" fmla="*/ 1 h 73"/>
                  <a:gd name="T24" fmla="*/ 0 w 48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73"/>
                  <a:gd name="T41" fmla="*/ 48 w 48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9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 h 70"/>
                  <a:gd name="T2" fmla="*/ 1 w 42"/>
                  <a:gd name="T3" fmla="*/ 1 h 70"/>
                  <a:gd name="T4" fmla="*/ 1 w 42"/>
                  <a:gd name="T5" fmla="*/ 1 h 70"/>
                  <a:gd name="T6" fmla="*/ 1 w 42"/>
                  <a:gd name="T7" fmla="*/ 1 h 70"/>
                  <a:gd name="T8" fmla="*/ 1 w 42"/>
                  <a:gd name="T9" fmla="*/ 1 h 70"/>
                  <a:gd name="T10" fmla="*/ 1 w 42"/>
                  <a:gd name="T11" fmla="*/ 1 h 70"/>
                  <a:gd name="T12" fmla="*/ 1 w 42"/>
                  <a:gd name="T13" fmla="*/ 1 h 70"/>
                  <a:gd name="T14" fmla="*/ 1 w 42"/>
                  <a:gd name="T15" fmla="*/ 0 h 70"/>
                  <a:gd name="T16" fmla="*/ 1 w 42"/>
                  <a:gd name="T17" fmla="*/ 0 h 70"/>
                  <a:gd name="T18" fmla="*/ 1 w 42"/>
                  <a:gd name="T19" fmla="*/ 1 h 70"/>
                  <a:gd name="T20" fmla="*/ 1 w 42"/>
                  <a:gd name="T21" fmla="*/ 1 h 70"/>
                  <a:gd name="T22" fmla="*/ 1 w 42"/>
                  <a:gd name="T23" fmla="*/ 1 h 70"/>
                  <a:gd name="T24" fmla="*/ 0 w 42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60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0 h 62"/>
                  <a:gd name="T2" fmla="*/ 1 w 21"/>
                  <a:gd name="T3" fmla="*/ 0 h 62"/>
                  <a:gd name="T4" fmla="*/ 1 w 21"/>
                  <a:gd name="T5" fmla="*/ 0 h 62"/>
                  <a:gd name="T6" fmla="*/ 1 w 21"/>
                  <a:gd name="T7" fmla="*/ 0 h 62"/>
                  <a:gd name="T8" fmla="*/ 1 w 21"/>
                  <a:gd name="T9" fmla="*/ 0 h 62"/>
                  <a:gd name="T10" fmla="*/ 1 w 21"/>
                  <a:gd name="T11" fmla="*/ 0 h 62"/>
                  <a:gd name="T12" fmla="*/ 1 w 21"/>
                  <a:gd name="T13" fmla="*/ 0 h 62"/>
                  <a:gd name="T14" fmla="*/ 1 w 21"/>
                  <a:gd name="T15" fmla="*/ 0 h 62"/>
                  <a:gd name="T16" fmla="*/ 0 w 21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2"/>
                  <a:gd name="T29" fmla="*/ 21 w 21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61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 h 54"/>
                  <a:gd name="T2" fmla="*/ 1 w 12"/>
                  <a:gd name="T3" fmla="*/ 1 h 54"/>
                  <a:gd name="T4" fmla="*/ 1 w 12"/>
                  <a:gd name="T5" fmla="*/ 1 h 54"/>
                  <a:gd name="T6" fmla="*/ 1 w 12"/>
                  <a:gd name="T7" fmla="*/ 1 h 54"/>
                  <a:gd name="T8" fmla="*/ 1 w 12"/>
                  <a:gd name="T9" fmla="*/ 0 h 54"/>
                  <a:gd name="T10" fmla="*/ 0 w 12"/>
                  <a:gd name="T11" fmla="*/ 1 h 54"/>
                  <a:gd name="T12" fmla="*/ 1 w 12"/>
                  <a:gd name="T13" fmla="*/ 1 h 54"/>
                  <a:gd name="T14" fmla="*/ 1 w 12"/>
                  <a:gd name="T15" fmla="*/ 1 h 54"/>
                  <a:gd name="T16" fmla="*/ 1 w 12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4"/>
                  <a:gd name="T29" fmla="*/ 12 w 1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62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 w 15"/>
                  <a:gd name="T1" fmla="*/ 1 h 52"/>
                  <a:gd name="T2" fmla="*/ 1 w 15"/>
                  <a:gd name="T3" fmla="*/ 1 h 52"/>
                  <a:gd name="T4" fmla="*/ 1 w 15"/>
                  <a:gd name="T5" fmla="*/ 1 h 52"/>
                  <a:gd name="T6" fmla="*/ 1 w 15"/>
                  <a:gd name="T7" fmla="*/ 1 h 52"/>
                  <a:gd name="T8" fmla="*/ 1 w 15"/>
                  <a:gd name="T9" fmla="*/ 0 h 52"/>
                  <a:gd name="T10" fmla="*/ 0 w 15"/>
                  <a:gd name="T11" fmla="*/ 1 h 52"/>
                  <a:gd name="T12" fmla="*/ 1 w 15"/>
                  <a:gd name="T13" fmla="*/ 1 h 52"/>
                  <a:gd name="T14" fmla="*/ 1 w 15"/>
                  <a:gd name="T15" fmla="*/ 1 h 52"/>
                  <a:gd name="T16" fmla="*/ 1 w 1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2"/>
                  <a:gd name="T29" fmla="*/ 15 w 1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63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0 h 51"/>
                  <a:gd name="T2" fmla="*/ 0 w 15"/>
                  <a:gd name="T3" fmla="*/ 0 h 51"/>
                  <a:gd name="T4" fmla="*/ 0 w 15"/>
                  <a:gd name="T5" fmla="*/ 0 h 51"/>
                  <a:gd name="T6" fmla="*/ 0 w 15"/>
                  <a:gd name="T7" fmla="*/ 0 h 51"/>
                  <a:gd name="T8" fmla="*/ 0 w 15"/>
                  <a:gd name="T9" fmla="*/ 0 h 51"/>
                  <a:gd name="T10" fmla="*/ 0 w 15"/>
                  <a:gd name="T11" fmla="*/ 0 h 51"/>
                  <a:gd name="T12" fmla="*/ 0 w 15"/>
                  <a:gd name="T13" fmla="*/ 0 h 51"/>
                  <a:gd name="T14" fmla="*/ 0 w 15"/>
                  <a:gd name="T15" fmla="*/ 0 h 51"/>
                  <a:gd name="T16" fmla="*/ 0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1"/>
                  <a:gd name="T29" fmla="*/ 15 w 1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64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0 h 57"/>
                  <a:gd name="T4" fmla="*/ 0 w 14"/>
                  <a:gd name="T5" fmla="*/ 0 h 57"/>
                  <a:gd name="T6" fmla="*/ 0 w 14"/>
                  <a:gd name="T7" fmla="*/ 0 h 57"/>
                  <a:gd name="T8" fmla="*/ 0 w 14"/>
                  <a:gd name="T9" fmla="*/ 0 h 57"/>
                  <a:gd name="T10" fmla="*/ 0 w 14"/>
                  <a:gd name="T11" fmla="*/ 0 h 57"/>
                  <a:gd name="T12" fmla="*/ 0 w 14"/>
                  <a:gd name="T13" fmla="*/ 0 h 57"/>
                  <a:gd name="T14" fmla="*/ 0 w 14"/>
                  <a:gd name="T15" fmla="*/ 0 h 57"/>
                  <a:gd name="T16" fmla="*/ 0 w 1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7"/>
                  <a:gd name="T29" fmla="*/ 14 w 1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65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1 w 82"/>
                  <a:gd name="T1" fmla="*/ 0 h 60"/>
                  <a:gd name="T2" fmla="*/ 1 w 82"/>
                  <a:gd name="T3" fmla="*/ 1 h 60"/>
                  <a:gd name="T4" fmla="*/ 1 w 82"/>
                  <a:gd name="T5" fmla="*/ 1 h 60"/>
                  <a:gd name="T6" fmla="*/ 1 w 82"/>
                  <a:gd name="T7" fmla="*/ 1 h 60"/>
                  <a:gd name="T8" fmla="*/ 1 w 82"/>
                  <a:gd name="T9" fmla="*/ 1 h 60"/>
                  <a:gd name="T10" fmla="*/ 1 w 82"/>
                  <a:gd name="T11" fmla="*/ 1 h 60"/>
                  <a:gd name="T12" fmla="*/ 1 w 82"/>
                  <a:gd name="T13" fmla="*/ 1 h 60"/>
                  <a:gd name="T14" fmla="*/ 1 w 82"/>
                  <a:gd name="T15" fmla="*/ 1 h 60"/>
                  <a:gd name="T16" fmla="*/ 0 w 82"/>
                  <a:gd name="T17" fmla="*/ 1 h 60"/>
                  <a:gd name="T18" fmla="*/ 1 w 82"/>
                  <a:gd name="T19" fmla="*/ 1 h 60"/>
                  <a:gd name="T20" fmla="*/ 1 w 82"/>
                  <a:gd name="T21" fmla="*/ 1 h 60"/>
                  <a:gd name="T22" fmla="*/ 1 w 82"/>
                  <a:gd name="T23" fmla="*/ 1 h 60"/>
                  <a:gd name="T24" fmla="*/ 1 w 82"/>
                  <a:gd name="T25" fmla="*/ 1 h 60"/>
                  <a:gd name="T26" fmla="*/ 1 w 82"/>
                  <a:gd name="T27" fmla="*/ 1 h 60"/>
                  <a:gd name="T28" fmla="*/ 1 w 82"/>
                  <a:gd name="T29" fmla="*/ 1 h 60"/>
                  <a:gd name="T30" fmla="*/ 1 w 82"/>
                  <a:gd name="T31" fmla="*/ 1 h 60"/>
                  <a:gd name="T32" fmla="*/ 1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0"/>
                  <a:gd name="T53" fmla="*/ 82 w 8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66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 h 38"/>
                  <a:gd name="T2" fmla="*/ 0 w 61"/>
                  <a:gd name="T3" fmla="*/ 1 h 38"/>
                  <a:gd name="T4" fmla="*/ 0 w 61"/>
                  <a:gd name="T5" fmla="*/ 1 h 38"/>
                  <a:gd name="T6" fmla="*/ 0 w 61"/>
                  <a:gd name="T7" fmla="*/ 1 h 38"/>
                  <a:gd name="T8" fmla="*/ 0 w 61"/>
                  <a:gd name="T9" fmla="*/ 1 h 38"/>
                  <a:gd name="T10" fmla="*/ 0 w 61"/>
                  <a:gd name="T11" fmla="*/ 1 h 38"/>
                  <a:gd name="T12" fmla="*/ 0 w 61"/>
                  <a:gd name="T13" fmla="*/ 1 h 38"/>
                  <a:gd name="T14" fmla="*/ 0 w 61"/>
                  <a:gd name="T15" fmla="*/ 1 h 38"/>
                  <a:gd name="T16" fmla="*/ 0 w 61"/>
                  <a:gd name="T17" fmla="*/ 0 h 38"/>
                  <a:gd name="T18" fmla="*/ 0 w 61"/>
                  <a:gd name="T19" fmla="*/ 0 h 38"/>
                  <a:gd name="T20" fmla="*/ 0 w 61"/>
                  <a:gd name="T21" fmla="*/ 1 h 38"/>
                  <a:gd name="T22" fmla="*/ 0 w 61"/>
                  <a:gd name="T23" fmla="*/ 1 h 38"/>
                  <a:gd name="T24" fmla="*/ 0 w 61"/>
                  <a:gd name="T25" fmla="*/ 1 h 38"/>
                  <a:gd name="T26" fmla="*/ 0 w 61"/>
                  <a:gd name="T27" fmla="*/ 1 h 38"/>
                  <a:gd name="T28" fmla="*/ 0 w 61"/>
                  <a:gd name="T29" fmla="*/ 1 h 38"/>
                  <a:gd name="T30" fmla="*/ 0 w 61"/>
                  <a:gd name="T31" fmla="*/ 1 h 38"/>
                  <a:gd name="T32" fmla="*/ 0 w 61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8"/>
                  <a:gd name="T53" fmla="*/ 61 w 61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67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0 h 80"/>
                  <a:gd name="T2" fmla="*/ 0 w 338"/>
                  <a:gd name="T3" fmla="*/ 0 h 80"/>
                  <a:gd name="T4" fmla="*/ 0 w 338"/>
                  <a:gd name="T5" fmla="*/ 0 h 80"/>
                  <a:gd name="T6" fmla="*/ 0 w 338"/>
                  <a:gd name="T7" fmla="*/ 0 h 80"/>
                  <a:gd name="T8" fmla="*/ 0 w 338"/>
                  <a:gd name="T9" fmla="*/ 0 h 80"/>
                  <a:gd name="T10" fmla="*/ 0 w 338"/>
                  <a:gd name="T11" fmla="*/ 0 h 80"/>
                  <a:gd name="T12" fmla="*/ 0 w 338"/>
                  <a:gd name="T13" fmla="*/ 0 h 80"/>
                  <a:gd name="T14" fmla="*/ 0 w 338"/>
                  <a:gd name="T15" fmla="*/ 0 h 80"/>
                  <a:gd name="T16" fmla="*/ 0 w 338"/>
                  <a:gd name="T17" fmla="*/ 0 h 80"/>
                  <a:gd name="T18" fmla="*/ 0 w 338"/>
                  <a:gd name="T19" fmla="*/ 0 h 80"/>
                  <a:gd name="T20" fmla="*/ 0 w 338"/>
                  <a:gd name="T21" fmla="*/ 0 h 80"/>
                  <a:gd name="T22" fmla="*/ 0 w 338"/>
                  <a:gd name="T23" fmla="*/ 0 h 80"/>
                  <a:gd name="T24" fmla="*/ 0 w 338"/>
                  <a:gd name="T25" fmla="*/ 0 h 80"/>
                  <a:gd name="T26" fmla="*/ 0 w 338"/>
                  <a:gd name="T27" fmla="*/ 0 h 80"/>
                  <a:gd name="T28" fmla="*/ 0 w 338"/>
                  <a:gd name="T29" fmla="*/ 0 h 80"/>
                  <a:gd name="T30" fmla="*/ 0 w 338"/>
                  <a:gd name="T31" fmla="*/ 0 h 80"/>
                  <a:gd name="T32" fmla="*/ 0 w 338"/>
                  <a:gd name="T33" fmla="*/ 0 h 80"/>
                  <a:gd name="T34" fmla="*/ 0 w 338"/>
                  <a:gd name="T35" fmla="*/ 0 h 80"/>
                  <a:gd name="T36" fmla="*/ 0 w 338"/>
                  <a:gd name="T37" fmla="*/ 0 h 80"/>
                  <a:gd name="T38" fmla="*/ 0 w 338"/>
                  <a:gd name="T39" fmla="*/ 0 h 80"/>
                  <a:gd name="T40" fmla="*/ 0 w 338"/>
                  <a:gd name="T41" fmla="*/ 0 h 80"/>
                  <a:gd name="T42" fmla="*/ 0 w 338"/>
                  <a:gd name="T43" fmla="*/ 0 h 80"/>
                  <a:gd name="T44" fmla="*/ 0 w 338"/>
                  <a:gd name="T45" fmla="*/ 0 h 80"/>
                  <a:gd name="T46" fmla="*/ 0 w 338"/>
                  <a:gd name="T47" fmla="*/ 0 h 80"/>
                  <a:gd name="T48" fmla="*/ 0 w 338"/>
                  <a:gd name="T49" fmla="*/ 0 h 80"/>
                  <a:gd name="T50" fmla="*/ 0 w 338"/>
                  <a:gd name="T51" fmla="*/ 0 h 80"/>
                  <a:gd name="T52" fmla="*/ 0 w 338"/>
                  <a:gd name="T53" fmla="*/ 0 h 80"/>
                  <a:gd name="T54" fmla="*/ 0 w 338"/>
                  <a:gd name="T55" fmla="*/ 0 h 80"/>
                  <a:gd name="T56" fmla="*/ 0 w 338"/>
                  <a:gd name="T57" fmla="*/ 0 h 80"/>
                  <a:gd name="T58" fmla="*/ 0 w 338"/>
                  <a:gd name="T59" fmla="*/ 0 h 80"/>
                  <a:gd name="T60" fmla="*/ 0 w 338"/>
                  <a:gd name="T61" fmla="*/ 0 h 80"/>
                  <a:gd name="T62" fmla="*/ 0 w 338"/>
                  <a:gd name="T63" fmla="*/ 0 h 80"/>
                  <a:gd name="T64" fmla="*/ 0 w 338"/>
                  <a:gd name="T65" fmla="*/ 0 h 80"/>
                  <a:gd name="T66" fmla="*/ 0 w 338"/>
                  <a:gd name="T67" fmla="*/ 0 h 80"/>
                  <a:gd name="T68" fmla="*/ 0 w 338"/>
                  <a:gd name="T69" fmla="*/ 0 h 80"/>
                  <a:gd name="T70" fmla="*/ 0 w 338"/>
                  <a:gd name="T71" fmla="*/ 0 h 80"/>
                  <a:gd name="T72" fmla="*/ 0 w 338"/>
                  <a:gd name="T73" fmla="*/ 0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8"/>
                  <a:gd name="T112" fmla="*/ 0 h 80"/>
                  <a:gd name="T113" fmla="*/ 338 w 338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68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 h 69"/>
                  <a:gd name="T2" fmla="*/ 0 w 41"/>
                  <a:gd name="T3" fmla="*/ 1 h 69"/>
                  <a:gd name="T4" fmla="*/ 0 w 41"/>
                  <a:gd name="T5" fmla="*/ 1 h 69"/>
                  <a:gd name="T6" fmla="*/ 0 w 41"/>
                  <a:gd name="T7" fmla="*/ 1 h 69"/>
                  <a:gd name="T8" fmla="*/ 0 w 41"/>
                  <a:gd name="T9" fmla="*/ 1 h 69"/>
                  <a:gd name="T10" fmla="*/ 0 w 41"/>
                  <a:gd name="T11" fmla="*/ 1 h 69"/>
                  <a:gd name="T12" fmla="*/ 0 w 41"/>
                  <a:gd name="T13" fmla="*/ 1 h 69"/>
                  <a:gd name="T14" fmla="*/ 0 w 41"/>
                  <a:gd name="T15" fmla="*/ 1 h 69"/>
                  <a:gd name="T16" fmla="*/ 0 w 41"/>
                  <a:gd name="T17" fmla="*/ 0 h 69"/>
                  <a:gd name="T18" fmla="*/ 0 w 41"/>
                  <a:gd name="T19" fmla="*/ 1 h 69"/>
                  <a:gd name="T20" fmla="*/ 0 w 41"/>
                  <a:gd name="T21" fmla="*/ 1 h 69"/>
                  <a:gd name="T22" fmla="*/ 0 w 41"/>
                  <a:gd name="T23" fmla="*/ 1 h 69"/>
                  <a:gd name="T24" fmla="*/ 0 w 41"/>
                  <a:gd name="T25" fmla="*/ 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9"/>
                  <a:gd name="T41" fmla="*/ 41 w 41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69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0 w 61"/>
                  <a:gd name="T1" fmla="*/ 0 h 84"/>
                  <a:gd name="T2" fmla="*/ 0 w 61"/>
                  <a:gd name="T3" fmla="*/ 1 h 84"/>
                  <a:gd name="T4" fmla="*/ 0 w 61"/>
                  <a:gd name="T5" fmla="*/ 1 h 84"/>
                  <a:gd name="T6" fmla="*/ 0 w 61"/>
                  <a:gd name="T7" fmla="*/ 1 h 84"/>
                  <a:gd name="T8" fmla="*/ 0 w 61"/>
                  <a:gd name="T9" fmla="*/ 1 h 84"/>
                  <a:gd name="T10" fmla="*/ 0 w 61"/>
                  <a:gd name="T11" fmla="*/ 1 h 84"/>
                  <a:gd name="T12" fmla="*/ 0 w 61"/>
                  <a:gd name="T13" fmla="*/ 1 h 84"/>
                  <a:gd name="T14" fmla="*/ 0 w 61"/>
                  <a:gd name="T15" fmla="*/ 1 h 84"/>
                  <a:gd name="T16" fmla="*/ 0 w 61"/>
                  <a:gd name="T17" fmla="*/ 1 h 84"/>
                  <a:gd name="T18" fmla="*/ 0 w 61"/>
                  <a:gd name="T19" fmla="*/ 1 h 84"/>
                  <a:gd name="T20" fmla="*/ 0 w 61"/>
                  <a:gd name="T21" fmla="*/ 1 h 84"/>
                  <a:gd name="T22" fmla="*/ 0 w 61"/>
                  <a:gd name="T23" fmla="*/ 1 h 84"/>
                  <a:gd name="T24" fmla="*/ 0 w 61"/>
                  <a:gd name="T25" fmla="*/ 1 h 84"/>
                  <a:gd name="T26" fmla="*/ 0 w 61"/>
                  <a:gd name="T27" fmla="*/ 1 h 84"/>
                  <a:gd name="T28" fmla="*/ 0 w 61"/>
                  <a:gd name="T29" fmla="*/ 1 h 84"/>
                  <a:gd name="T30" fmla="*/ 0 w 61"/>
                  <a:gd name="T31" fmla="*/ 1 h 84"/>
                  <a:gd name="T32" fmla="*/ 0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4"/>
                  <a:gd name="T53" fmla="*/ 61 w 6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70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1 w 79"/>
                  <a:gd name="T1" fmla="*/ 0 h 98"/>
                  <a:gd name="T2" fmla="*/ 1 w 79"/>
                  <a:gd name="T3" fmla="*/ 1 h 98"/>
                  <a:gd name="T4" fmla="*/ 1 w 79"/>
                  <a:gd name="T5" fmla="*/ 1 h 98"/>
                  <a:gd name="T6" fmla="*/ 1 w 79"/>
                  <a:gd name="T7" fmla="*/ 1 h 98"/>
                  <a:gd name="T8" fmla="*/ 1 w 79"/>
                  <a:gd name="T9" fmla="*/ 1 h 98"/>
                  <a:gd name="T10" fmla="*/ 1 w 79"/>
                  <a:gd name="T11" fmla="*/ 1 h 98"/>
                  <a:gd name="T12" fmla="*/ 1 w 79"/>
                  <a:gd name="T13" fmla="*/ 1 h 98"/>
                  <a:gd name="T14" fmla="*/ 1 w 79"/>
                  <a:gd name="T15" fmla="*/ 1 h 98"/>
                  <a:gd name="T16" fmla="*/ 0 w 79"/>
                  <a:gd name="T17" fmla="*/ 1 h 98"/>
                  <a:gd name="T18" fmla="*/ 1 w 79"/>
                  <a:gd name="T19" fmla="*/ 1 h 98"/>
                  <a:gd name="T20" fmla="*/ 1 w 79"/>
                  <a:gd name="T21" fmla="*/ 1 h 98"/>
                  <a:gd name="T22" fmla="*/ 1 w 79"/>
                  <a:gd name="T23" fmla="*/ 1 h 98"/>
                  <a:gd name="T24" fmla="*/ 1 w 79"/>
                  <a:gd name="T25" fmla="*/ 1 h 98"/>
                  <a:gd name="T26" fmla="*/ 1 w 79"/>
                  <a:gd name="T27" fmla="*/ 1 h 98"/>
                  <a:gd name="T28" fmla="*/ 1 w 79"/>
                  <a:gd name="T29" fmla="*/ 1 h 98"/>
                  <a:gd name="T30" fmla="*/ 1 w 79"/>
                  <a:gd name="T31" fmla="*/ 1 h 98"/>
                  <a:gd name="T32" fmla="*/ 1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98"/>
                  <a:gd name="T53" fmla="*/ 79 w 79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71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 w 72"/>
                  <a:gd name="T1" fmla="*/ 0 h 107"/>
                  <a:gd name="T2" fmla="*/ 1 w 72"/>
                  <a:gd name="T3" fmla="*/ 0 h 107"/>
                  <a:gd name="T4" fmla="*/ 1 w 72"/>
                  <a:gd name="T5" fmla="*/ 0 h 107"/>
                  <a:gd name="T6" fmla="*/ 1 w 72"/>
                  <a:gd name="T7" fmla="*/ 0 h 107"/>
                  <a:gd name="T8" fmla="*/ 1 w 72"/>
                  <a:gd name="T9" fmla="*/ 0 h 107"/>
                  <a:gd name="T10" fmla="*/ 1 w 72"/>
                  <a:gd name="T11" fmla="*/ 0 h 107"/>
                  <a:gd name="T12" fmla="*/ 1 w 72"/>
                  <a:gd name="T13" fmla="*/ 0 h 107"/>
                  <a:gd name="T14" fmla="*/ 1 w 72"/>
                  <a:gd name="T15" fmla="*/ 0 h 107"/>
                  <a:gd name="T16" fmla="*/ 0 w 72"/>
                  <a:gd name="T17" fmla="*/ 0 h 107"/>
                  <a:gd name="T18" fmla="*/ 1 w 72"/>
                  <a:gd name="T19" fmla="*/ 0 h 107"/>
                  <a:gd name="T20" fmla="*/ 1 w 72"/>
                  <a:gd name="T21" fmla="*/ 0 h 107"/>
                  <a:gd name="T22" fmla="*/ 1 w 72"/>
                  <a:gd name="T23" fmla="*/ 0 h 107"/>
                  <a:gd name="T24" fmla="*/ 1 w 72"/>
                  <a:gd name="T25" fmla="*/ 0 h 107"/>
                  <a:gd name="T26" fmla="*/ 1 w 72"/>
                  <a:gd name="T27" fmla="*/ 0 h 107"/>
                  <a:gd name="T28" fmla="*/ 1 w 72"/>
                  <a:gd name="T29" fmla="*/ 0 h 107"/>
                  <a:gd name="T30" fmla="*/ 1 w 72"/>
                  <a:gd name="T31" fmla="*/ 0 h 107"/>
                  <a:gd name="T32" fmla="*/ 1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07"/>
                  <a:gd name="T53" fmla="*/ 72 w 72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72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 w 62"/>
                  <a:gd name="T1" fmla="*/ 0 h 96"/>
                  <a:gd name="T2" fmla="*/ 1 w 62"/>
                  <a:gd name="T3" fmla="*/ 1 h 96"/>
                  <a:gd name="T4" fmla="*/ 1 w 62"/>
                  <a:gd name="T5" fmla="*/ 1 h 96"/>
                  <a:gd name="T6" fmla="*/ 1 w 62"/>
                  <a:gd name="T7" fmla="*/ 1 h 96"/>
                  <a:gd name="T8" fmla="*/ 1 w 62"/>
                  <a:gd name="T9" fmla="*/ 1 h 96"/>
                  <a:gd name="T10" fmla="*/ 1 w 62"/>
                  <a:gd name="T11" fmla="*/ 1 h 96"/>
                  <a:gd name="T12" fmla="*/ 1 w 62"/>
                  <a:gd name="T13" fmla="*/ 1 h 96"/>
                  <a:gd name="T14" fmla="*/ 1 w 62"/>
                  <a:gd name="T15" fmla="*/ 1 h 96"/>
                  <a:gd name="T16" fmla="*/ 0 w 62"/>
                  <a:gd name="T17" fmla="*/ 1 h 96"/>
                  <a:gd name="T18" fmla="*/ 1 w 62"/>
                  <a:gd name="T19" fmla="*/ 1 h 96"/>
                  <a:gd name="T20" fmla="*/ 1 w 62"/>
                  <a:gd name="T21" fmla="*/ 1 h 96"/>
                  <a:gd name="T22" fmla="*/ 1 w 62"/>
                  <a:gd name="T23" fmla="*/ 1 h 96"/>
                  <a:gd name="T24" fmla="*/ 1 w 62"/>
                  <a:gd name="T25" fmla="*/ 1 h 96"/>
                  <a:gd name="T26" fmla="*/ 1 w 62"/>
                  <a:gd name="T27" fmla="*/ 1 h 96"/>
                  <a:gd name="T28" fmla="*/ 1 w 62"/>
                  <a:gd name="T29" fmla="*/ 1 h 96"/>
                  <a:gd name="T30" fmla="*/ 1 w 62"/>
                  <a:gd name="T31" fmla="*/ 1 h 96"/>
                  <a:gd name="T32" fmla="*/ 1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6"/>
                  <a:gd name="T53" fmla="*/ 62 w 62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73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 w 52"/>
                  <a:gd name="T1" fmla="*/ 0 h 81"/>
                  <a:gd name="T2" fmla="*/ 1 w 52"/>
                  <a:gd name="T3" fmla="*/ 1 h 81"/>
                  <a:gd name="T4" fmla="*/ 1 w 52"/>
                  <a:gd name="T5" fmla="*/ 1 h 81"/>
                  <a:gd name="T6" fmla="*/ 1 w 52"/>
                  <a:gd name="T7" fmla="*/ 1 h 81"/>
                  <a:gd name="T8" fmla="*/ 1 w 52"/>
                  <a:gd name="T9" fmla="*/ 1 h 81"/>
                  <a:gd name="T10" fmla="*/ 1 w 52"/>
                  <a:gd name="T11" fmla="*/ 1 h 81"/>
                  <a:gd name="T12" fmla="*/ 1 w 52"/>
                  <a:gd name="T13" fmla="*/ 1 h 81"/>
                  <a:gd name="T14" fmla="*/ 1 w 52"/>
                  <a:gd name="T15" fmla="*/ 1 h 81"/>
                  <a:gd name="T16" fmla="*/ 0 w 52"/>
                  <a:gd name="T17" fmla="*/ 1 h 81"/>
                  <a:gd name="T18" fmla="*/ 1 w 52"/>
                  <a:gd name="T19" fmla="*/ 1 h 81"/>
                  <a:gd name="T20" fmla="*/ 1 w 52"/>
                  <a:gd name="T21" fmla="*/ 1 h 81"/>
                  <a:gd name="T22" fmla="*/ 1 w 52"/>
                  <a:gd name="T23" fmla="*/ 1 h 81"/>
                  <a:gd name="T24" fmla="*/ 1 w 52"/>
                  <a:gd name="T25" fmla="*/ 1 h 81"/>
                  <a:gd name="T26" fmla="*/ 1 w 52"/>
                  <a:gd name="T27" fmla="*/ 1 h 81"/>
                  <a:gd name="T28" fmla="*/ 1 w 52"/>
                  <a:gd name="T29" fmla="*/ 1 h 81"/>
                  <a:gd name="T30" fmla="*/ 1 w 52"/>
                  <a:gd name="T31" fmla="*/ 1 h 81"/>
                  <a:gd name="T32" fmla="*/ 1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1"/>
                  <a:gd name="T53" fmla="*/ 52 w 52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74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1 w 14"/>
                  <a:gd name="T1" fmla="*/ 0 h 48"/>
                  <a:gd name="T2" fmla="*/ 1 w 14"/>
                  <a:gd name="T3" fmla="*/ 0 h 48"/>
                  <a:gd name="T4" fmla="*/ 1 w 14"/>
                  <a:gd name="T5" fmla="*/ 0 h 48"/>
                  <a:gd name="T6" fmla="*/ 1 w 14"/>
                  <a:gd name="T7" fmla="*/ 0 h 48"/>
                  <a:gd name="T8" fmla="*/ 0 w 14"/>
                  <a:gd name="T9" fmla="*/ 0 h 48"/>
                  <a:gd name="T10" fmla="*/ 1 w 14"/>
                  <a:gd name="T11" fmla="*/ 0 h 48"/>
                  <a:gd name="T12" fmla="*/ 1 w 14"/>
                  <a:gd name="T13" fmla="*/ 0 h 48"/>
                  <a:gd name="T14" fmla="*/ 1 w 14"/>
                  <a:gd name="T15" fmla="*/ 0 h 48"/>
                  <a:gd name="T16" fmla="*/ 1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8"/>
                  <a:gd name="T29" fmla="*/ 14 w 1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75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0 w 71"/>
                  <a:gd name="T1" fmla="*/ 0 h 90"/>
                  <a:gd name="T2" fmla="*/ 0 w 71"/>
                  <a:gd name="T3" fmla="*/ 1 h 90"/>
                  <a:gd name="T4" fmla="*/ 0 w 71"/>
                  <a:gd name="T5" fmla="*/ 1 h 90"/>
                  <a:gd name="T6" fmla="*/ 0 w 71"/>
                  <a:gd name="T7" fmla="*/ 1 h 90"/>
                  <a:gd name="T8" fmla="*/ 0 w 71"/>
                  <a:gd name="T9" fmla="*/ 1 h 90"/>
                  <a:gd name="T10" fmla="*/ 0 w 71"/>
                  <a:gd name="T11" fmla="*/ 1 h 90"/>
                  <a:gd name="T12" fmla="*/ 0 w 71"/>
                  <a:gd name="T13" fmla="*/ 1 h 90"/>
                  <a:gd name="T14" fmla="*/ 0 w 71"/>
                  <a:gd name="T15" fmla="*/ 1 h 90"/>
                  <a:gd name="T16" fmla="*/ 0 w 71"/>
                  <a:gd name="T17" fmla="*/ 1 h 90"/>
                  <a:gd name="T18" fmla="*/ 0 w 71"/>
                  <a:gd name="T19" fmla="*/ 1 h 90"/>
                  <a:gd name="T20" fmla="*/ 0 w 71"/>
                  <a:gd name="T21" fmla="*/ 1 h 90"/>
                  <a:gd name="T22" fmla="*/ 0 w 71"/>
                  <a:gd name="T23" fmla="*/ 1 h 90"/>
                  <a:gd name="T24" fmla="*/ 0 w 71"/>
                  <a:gd name="T25" fmla="*/ 1 h 90"/>
                  <a:gd name="T26" fmla="*/ 0 w 71"/>
                  <a:gd name="T27" fmla="*/ 1 h 90"/>
                  <a:gd name="T28" fmla="*/ 0 w 71"/>
                  <a:gd name="T29" fmla="*/ 1 h 90"/>
                  <a:gd name="T30" fmla="*/ 0 w 71"/>
                  <a:gd name="T31" fmla="*/ 1 h 90"/>
                  <a:gd name="T32" fmla="*/ 0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90"/>
                  <a:gd name="T53" fmla="*/ 71 w 71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76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 w 69"/>
                  <a:gd name="T1" fmla="*/ 0 h 104"/>
                  <a:gd name="T2" fmla="*/ 1 w 69"/>
                  <a:gd name="T3" fmla="*/ 1 h 104"/>
                  <a:gd name="T4" fmla="*/ 1 w 69"/>
                  <a:gd name="T5" fmla="*/ 1 h 104"/>
                  <a:gd name="T6" fmla="*/ 1 w 69"/>
                  <a:gd name="T7" fmla="*/ 1 h 104"/>
                  <a:gd name="T8" fmla="*/ 1 w 69"/>
                  <a:gd name="T9" fmla="*/ 1 h 104"/>
                  <a:gd name="T10" fmla="*/ 1 w 69"/>
                  <a:gd name="T11" fmla="*/ 1 h 104"/>
                  <a:gd name="T12" fmla="*/ 1 w 69"/>
                  <a:gd name="T13" fmla="*/ 1 h 104"/>
                  <a:gd name="T14" fmla="*/ 1 w 69"/>
                  <a:gd name="T15" fmla="*/ 1 h 104"/>
                  <a:gd name="T16" fmla="*/ 0 w 69"/>
                  <a:gd name="T17" fmla="*/ 1 h 104"/>
                  <a:gd name="T18" fmla="*/ 1 w 69"/>
                  <a:gd name="T19" fmla="*/ 1 h 104"/>
                  <a:gd name="T20" fmla="*/ 1 w 69"/>
                  <a:gd name="T21" fmla="*/ 1 h 104"/>
                  <a:gd name="T22" fmla="*/ 1 w 69"/>
                  <a:gd name="T23" fmla="*/ 1 h 104"/>
                  <a:gd name="T24" fmla="*/ 1 w 69"/>
                  <a:gd name="T25" fmla="*/ 1 h 104"/>
                  <a:gd name="T26" fmla="*/ 1 w 69"/>
                  <a:gd name="T27" fmla="*/ 1 h 104"/>
                  <a:gd name="T28" fmla="*/ 1 w 69"/>
                  <a:gd name="T29" fmla="*/ 1 h 104"/>
                  <a:gd name="T30" fmla="*/ 1 w 69"/>
                  <a:gd name="T31" fmla="*/ 1 h 104"/>
                  <a:gd name="T32" fmla="*/ 1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77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 w 50"/>
                  <a:gd name="T1" fmla="*/ 0 h 100"/>
                  <a:gd name="T2" fmla="*/ 1 w 50"/>
                  <a:gd name="T3" fmla="*/ 1 h 100"/>
                  <a:gd name="T4" fmla="*/ 1 w 50"/>
                  <a:gd name="T5" fmla="*/ 1 h 100"/>
                  <a:gd name="T6" fmla="*/ 1 w 50"/>
                  <a:gd name="T7" fmla="*/ 1 h 100"/>
                  <a:gd name="T8" fmla="*/ 1 w 50"/>
                  <a:gd name="T9" fmla="*/ 1 h 100"/>
                  <a:gd name="T10" fmla="*/ 1 w 50"/>
                  <a:gd name="T11" fmla="*/ 1 h 100"/>
                  <a:gd name="T12" fmla="*/ 1 w 50"/>
                  <a:gd name="T13" fmla="*/ 1 h 100"/>
                  <a:gd name="T14" fmla="*/ 1 w 50"/>
                  <a:gd name="T15" fmla="*/ 1 h 100"/>
                  <a:gd name="T16" fmla="*/ 0 w 50"/>
                  <a:gd name="T17" fmla="*/ 1 h 100"/>
                  <a:gd name="T18" fmla="*/ 1 w 50"/>
                  <a:gd name="T19" fmla="*/ 1 h 100"/>
                  <a:gd name="T20" fmla="*/ 1 w 50"/>
                  <a:gd name="T21" fmla="*/ 1 h 100"/>
                  <a:gd name="T22" fmla="*/ 1 w 50"/>
                  <a:gd name="T23" fmla="*/ 1 h 100"/>
                  <a:gd name="T24" fmla="*/ 1 w 50"/>
                  <a:gd name="T25" fmla="*/ 1 h 100"/>
                  <a:gd name="T26" fmla="*/ 1 w 50"/>
                  <a:gd name="T27" fmla="*/ 1 h 100"/>
                  <a:gd name="T28" fmla="*/ 1 w 50"/>
                  <a:gd name="T29" fmla="*/ 1 h 100"/>
                  <a:gd name="T30" fmla="*/ 1 w 50"/>
                  <a:gd name="T31" fmla="*/ 1 h 100"/>
                  <a:gd name="T32" fmla="*/ 1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00"/>
                  <a:gd name="T53" fmla="*/ 50 w 50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78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w 54"/>
                  <a:gd name="T19" fmla="*/ 0 h 74"/>
                  <a:gd name="T20" fmla="*/ 0 w 54"/>
                  <a:gd name="T21" fmla="*/ 0 h 74"/>
                  <a:gd name="T22" fmla="*/ 0 w 54"/>
                  <a:gd name="T23" fmla="*/ 0 h 74"/>
                  <a:gd name="T24" fmla="*/ 0 w 54"/>
                  <a:gd name="T25" fmla="*/ 0 h 74"/>
                  <a:gd name="T26" fmla="*/ 0 w 54"/>
                  <a:gd name="T27" fmla="*/ 0 h 74"/>
                  <a:gd name="T28" fmla="*/ 0 w 54"/>
                  <a:gd name="T29" fmla="*/ 0 h 74"/>
                  <a:gd name="T30" fmla="*/ 0 w 54"/>
                  <a:gd name="T31" fmla="*/ 0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79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 w 20"/>
                  <a:gd name="T1" fmla="*/ 0 h 54"/>
                  <a:gd name="T2" fmla="*/ 1 w 20"/>
                  <a:gd name="T3" fmla="*/ 1 h 54"/>
                  <a:gd name="T4" fmla="*/ 1 w 20"/>
                  <a:gd name="T5" fmla="*/ 1 h 54"/>
                  <a:gd name="T6" fmla="*/ 1 w 20"/>
                  <a:gd name="T7" fmla="*/ 1 h 54"/>
                  <a:gd name="T8" fmla="*/ 0 w 20"/>
                  <a:gd name="T9" fmla="*/ 1 h 54"/>
                  <a:gd name="T10" fmla="*/ 1 w 20"/>
                  <a:gd name="T11" fmla="*/ 1 h 54"/>
                  <a:gd name="T12" fmla="*/ 1 w 20"/>
                  <a:gd name="T13" fmla="*/ 1 h 54"/>
                  <a:gd name="T14" fmla="*/ 1 w 20"/>
                  <a:gd name="T15" fmla="*/ 1 h 54"/>
                  <a:gd name="T16" fmla="*/ 1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4"/>
                  <a:gd name="T29" fmla="*/ 20 w 2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80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0 h 43"/>
                  <a:gd name="T2" fmla="*/ 0 w 43"/>
                  <a:gd name="T3" fmla="*/ 0 h 43"/>
                  <a:gd name="T4" fmla="*/ 0 w 43"/>
                  <a:gd name="T5" fmla="*/ 0 h 43"/>
                  <a:gd name="T6" fmla="*/ 0 w 43"/>
                  <a:gd name="T7" fmla="*/ 0 h 43"/>
                  <a:gd name="T8" fmla="*/ 0 w 43"/>
                  <a:gd name="T9" fmla="*/ 0 h 43"/>
                  <a:gd name="T10" fmla="*/ 0 w 43"/>
                  <a:gd name="T11" fmla="*/ 0 h 43"/>
                  <a:gd name="T12" fmla="*/ 0 w 43"/>
                  <a:gd name="T13" fmla="*/ 0 h 43"/>
                  <a:gd name="T14" fmla="*/ 0 w 43"/>
                  <a:gd name="T15" fmla="*/ 0 h 43"/>
                  <a:gd name="T16" fmla="*/ 0 w 43"/>
                  <a:gd name="T17" fmla="*/ 0 h 43"/>
                  <a:gd name="T18" fmla="*/ 0 w 43"/>
                  <a:gd name="T19" fmla="*/ 0 h 43"/>
                  <a:gd name="T20" fmla="*/ 0 w 43"/>
                  <a:gd name="T21" fmla="*/ 0 h 43"/>
                  <a:gd name="T22" fmla="*/ 0 w 43"/>
                  <a:gd name="T23" fmla="*/ 0 h 43"/>
                  <a:gd name="T24" fmla="*/ 0 w 43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3"/>
                  <a:gd name="T41" fmla="*/ 43 w 43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81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 h 12"/>
                  <a:gd name="T2" fmla="*/ 1 w 55"/>
                  <a:gd name="T3" fmla="*/ 1 h 12"/>
                  <a:gd name="T4" fmla="*/ 1 w 55"/>
                  <a:gd name="T5" fmla="*/ 1 h 12"/>
                  <a:gd name="T6" fmla="*/ 1 w 55"/>
                  <a:gd name="T7" fmla="*/ 1 h 12"/>
                  <a:gd name="T8" fmla="*/ 1 w 55"/>
                  <a:gd name="T9" fmla="*/ 1 h 12"/>
                  <a:gd name="T10" fmla="*/ 1 w 55"/>
                  <a:gd name="T11" fmla="*/ 1 h 12"/>
                  <a:gd name="T12" fmla="*/ 1 w 55"/>
                  <a:gd name="T13" fmla="*/ 1 h 12"/>
                  <a:gd name="T14" fmla="*/ 1 w 55"/>
                  <a:gd name="T15" fmla="*/ 1 h 12"/>
                  <a:gd name="T16" fmla="*/ 1 w 55"/>
                  <a:gd name="T17" fmla="*/ 1 h 12"/>
                  <a:gd name="T18" fmla="*/ 1 w 55"/>
                  <a:gd name="T19" fmla="*/ 1 h 12"/>
                  <a:gd name="T20" fmla="*/ 1 w 55"/>
                  <a:gd name="T21" fmla="*/ 0 h 12"/>
                  <a:gd name="T22" fmla="*/ 1 w 55"/>
                  <a:gd name="T23" fmla="*/ 0 h 12"/>
                  <a:gd name="T24" fmla="*/ 1 w 55"/>
                  <a:gd name="T25" fmla="*/ 1 h 12"/>
                  <a:gd name="T26" fmla="*/ 1 w 55"/>
                  <a:gd name="T27" fmla="*/ 1 h 12"/>
                  <a:gd name="T28" fmla="*/ 1 w 55"/>
                  <a:gd name="T29" fmla="*/ 1 h 12"/>
                  <a:gd name="T30" fmla="*/ 1 w 55"/>
                  <a:gd name="T31" fmla="*/ 1 h 12"/>
                  <a:gd name="T32" fmla="*/ 0 w 55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2"/>
                  <a:gd name="T53" fmla="*/ 55 w 55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82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1 w 54"/>
                  <a:gd name="T3" fmla="*/ 1 h 42"/>
                  <a:gd name="T4" fmla="*/ 1 w 54"/>
                  <a:gd name="T5" fmla="*/ 1 h 42"/>
                  <a:gd name="T6" fmla="*/ 1 w 54"/>
                  <a:gd name="T7" fmla="*/ 1 h 42"/>
                  <a:gd name="T8" fmla="*/ 1 w 54"/>
                  <a:gd name="T9" fmla="*/ 1 h 42"/>
                  <a:gd name="T10" fmla="*/ 1 w 54"/>
                  <a:gd name="T11" fmla="*/ 1 h 42"/>
                  <a:gd name="T12" fmla="*/ 1 w 54"/>
                  <a:gd name="T13" fmla="*/ 1 h 42"/>
                  <a:gd name="T14" fmla="*/ 1 w 54"/>
                  <a:gd name="T15" fmla="*/ 1 h 42"/>
                  <a:gd name="T16" fmla="*/ 1 w 54"/>
                  <a:gd name="T17" fmla="*/ 1 h 42"/>
                  <a:gd name="T18" fmla="*/ 1 w 54"/>
                  <a:gd name="T19" fmla="*/ 1 h 42"/>
                  <a:gd name="T20" fmla="*/ 1 w 54"/>
                  <a:gd name="T21" fmla="*/ 1 h 42"/>
                  <a:gd name="T22" fmla="*/ 1 w 54"/>
                  <a:gd name="T23" fmla="*/ 1 h 42"/>
                  <a:gd name="T24" fmla="*/ 1 w 54"/>
                  <a:gd name="T25" fmla="*/ 1 h 42"/>
                  <a:gd name="T26" fmla="*/ 1 w 54"/>
                  <a:gd name="T27" fmla="*/ 1 h 42"/>
                  <a:gd name="T28" fmla="*/ 1 w 54"/>
                  <a:gd name="T29" fmla="*/ 1 h 42"/>
                  <a:gd name="T30" fmla="*/ 1 w 54"/>
                  <a:gd name="T31" fmla="*/ 1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2"/>
                  <a:gd name="T53" fmla="*/ 54 w 5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83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0 w 14"/>
                  <a:gd name="T1" fmla="*/ 0 h 68"/>
                  <a:gd name="T2" fmla="*/ 0 w 14"/>
                  <a:gd name="T3" fmla="*/ 1 h 68"/>
                  <a:gd name="T4" fmla="*/ 0 w 14"/>
                  <a:gd name="T5" fmla="*/ 1 h 68"/>
                  <a:gd name="T6" fmla="*/ 0 w 14"/>
                  <a:gd name="T7" fmla="*/ 1 h 68"/>
                  <a:gd name="T8" fmla="*/ 0 w 14"/>
                  <a:gd name="T9" fmla="*/ 1 h 68"/>
                  <a:gd name="T10" fmla="*/ 0 w 14"/>
                  <a:gd name="T11" fmla="*/ 1 h 68"/>
                  <a:gd name="T12" fmla="*/ 0 w 14"/>
                  <a:gd name="T13" fmla="*/ 1 h 68"/>
                  <a:gd name="T14" fmla="*/ 0 w 14"/>
                  <a:gd name="T15" fmla="*/ 1 h 68"/>
                  <a:gd name="T16" fmla="*/ 0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84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1 w 26"/>
                  <a:gd name="T1" fmla="*/ 0 h 67"/>
                  <a:gd name="T2" fmla="*/ 1 w 26"/>
                  <a:gd name="T3" fmla="*/ 1 h 67"/>
                  <a:gd name="T4" fmla="*/ 1 w 26"/>
                  <a:gd name="T5" fmla="*/ 1 h 67"/>
                  <a:gd name="T6" fmla="*/ 1 w 26"/>
                  <a:gd name="T7" fmla="*/ 1 h 67"/>
                  <a:gd name="T8" fmla="*/ 1 w 26"/>
                  <a:gd name="T9" fmla="*/ 1 h 67"/>
                  <a:gd name="T10" fmla="*/ 0 w 26"/>
                  <a:gd name="T11" fmla="*/ 1 h 67"/>
                  <a:gd name="T12" fmla="*/ 1 w 26"/>
                  <a:gd name="T13" fmla="*/ 1 h 67"/>
                  <a:gd name="T14" fmla="*/ 1 w 26"/>
                  <a:gd name="T15" fmla="*/ 1 h 67"/>
                  <a:gd name="T16" fmla="*/ 1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67"/>
                  <a:gd name="T29" fmla="*/ 26 w 2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85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1 w 13"/>
                  <a:gd name="T3" fmla="*/ 1 h 64"/>
                  <a:gd name="T4" fmla="*/ 1 w 13"/>
                  <a:gd name="T5" fmla="*/ 1 h 64"/>
                  <a:gd name="T6" fmla="*/ 1 w 13"/>
                  <a:gd name="T7" fmla="*/ 1 h 64"/>
                  <a:gd name="T8" fmla="*/ 1 w 13"/>
                  <a:gd name="T9" fmla="*/ 1 h 64"/>
                  <a:gd name="T10" fmla="*/ 0 w 13"/>
                  <a:gd name="T11" fmla="*/ 1 h 64"/>
                  <a:gd name="T12" fmla="*/ 0 w 13"/>
                  <a:gd name="T13" fmla="*/ 1 h 64"/>
                  <a:gd name="T14" fmla="*/ 1 w 13"/>
                  <a:gd name="T15" fmla="*/ 1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4"/>
                  <a:gd name="T29" fmla="*/ 13 w 1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86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0 w 15"/>
                  <a:gd name="T7" fmla="*/ 0 h 69"/>
                  <a:gd name="T8" fmla="*/ 0 w 15"/>
                  <a:gd name="T9" fmla="*/ 0 h 69"/>
                  <a:gd name="T10" fmla="*/ 0 w 15"/>
                  <a:gd name="T11" fmla="*/ 0 h 69"/>
                  <a:gd name="T12" fmla="*/ 0 w 15"/>
                  <a:gd name="T13" fmla="*/ 0 h 69"/>
                  <a:gd name="T14" fmla="*/ 0 w 15"/>
                  <a:gd name="T15" fmla="*/ 0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9"/>
                  <a:gd name="T29" fmla="*/ 15 w 15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87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1 w 18"/>
                  <a:gd name="T3" fmla="*/ 0 h 69"/>
                  <a:gd name="T4" fmla="*/ 1 w 18"/>
                  <a:gd name="T5" fmla="*/ 0 h 69"/>
                  <a:gd name="T6" fmla="*/ 1 w 18"/>
                  <a:gd name="T7" fmla="*/ 0 h 69"/>
                  <a:gd name="T8" fmla="*/ 1 w 18"/>
                  <a:gd name="T9" fmla="*/ 0 h 69"/>
                  <a:gd name="T10" fmla="*/ 1 w 18"/>
                  <a:gd name="T11" fmla="*/ 0 h 69"/>
                  <a:gd name="T12" fmla="*/ 1 w 18"/>
                  <a:gd name="T13" fmla="*/ 0 h 69"/>
                  <a:gd name="T14" fmla="*/ 1 w 18"/>
                  <a:gd name="T15" fmla="*/ 0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9"/>
                  <a:gd name="T29" fmla="*/ 18 w 18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88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0 w 23"/>
                  <a:gd name="T3" fmla="*/ 1 h 76"/>
                  <a:gd name="T4" fmla="*/ 0 w 23"/>
                  <a:gd name="T5" fmla="*/ 1 h 76"/>
                  <a:gd name="T6" fmla="*/ 0 w 23"/>
                  <a:gd name="T7" fmla="*/ 1 h 76"/>
                  <a:gd name="T8" fmla="*/ 0 w 23"/>
                  <a:gd name="T9" fmla="*/ 1 h 76"/>
                  <a:gd name="T10" fmla="*/ 0 w 23"/>
                  <a:gd name="T11" fmla="*/ 1 h 76"/>
                  <a:gd name="T12" fmla="*/ 0 w 23"/>
                  <a:gd name="T13" fmla="*/ 1 h 76"/>
                  <a:gd name="T14" fmla="*/ 0 w 23"/>
                  <a:gd name="T15" fmla="*/ 1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6"/>
                  <a:gd name="T29" fmla="*/ 23 w 2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89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1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81"/>
                  <a:gd name="T29" fmla="*/ 30 w 30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90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1 w 40"/>
                  <a:gd name="T3" fmla="*/ 1 h 88"/>
                  <a:gd name="T4" fmla="*/ 1 w 40"/>
                  <a:gd name="T5" fmla="*/ 1 h 88"/>
                  <a:gd name="T6" fmla="*/ 1 w 40"/>
                  <a:gd name="T7" fmla="*/ 1 h 88"/>
                  <a:gd name="T8" fmla="*/ 1 w 40"/>
                  <a:gd name="T9" fmla="*/ 1 h 88"/>
                  <a:gd name="T10" fmla="*/ 1 w 40"/>
                  <a:gd name="T11" fmla="*/ 1 h 88"/>
                  <a:gd name="T12" fmla="*/ 1 w 40"/>
                  <a:gd name="T13" fmla="*/ 1 h 88"/>
                  <a:gd name="T14" fmla="*/ 1 w 40"/>
                  <a:gd name="T15" fmla="*/ 1 h 88"/>
                  <a:gd name="T16" fmla="*/ 1 w 40"/>
                  <a:gd name="T17" fmla="*/ 1 h 88"/>
                  <a:gd name="T18" fmla="*/ 1 w 40"/>
                  <a:gd name="T19" fmla="*/ 1 h 88"/>
                  <a:gd name="T20" fmla="*/ 1 w 40"/>
                  <a:gd name="T21" fmla="*/ 1 h 88"/>
                  <a:gd name="T22" fmla="*/ 1 w 40"/>
                  <a:gd name="T23" fmla="*/ 1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91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0 w 61"/>
                  <a:gd name="T3" fmla="*/ 1 h 81"/>
                  <a:gd name="T4" fmla="*/ 0 w 61"/>
                  <a:gd name="T5" fmla="*/ 1 h 81"/>
                  <a:gd name="T6" fmla="*/ 0 w 61"/>
                  <a:gd name="T7" fmla="*/ 1 h 81"/>
                  <a:gd name="T8" fmla="*/ 0 w 61"/>
                  <a:gd name="T9" fmla="*/ 1 h 81"/>
                  <a:gd name="T10" fmla="*/ 0 w 61"/>
                  <a:gd name="T11" fmla="*/ 1 h 81"/>
                  <a:gd name="T12" fmla="*/ 0 w 61"/>
                  <a:gd name="T13" fmla="*/ 1 h 81"/>
                  <a:gd name="T14" fmla="*/ 0 w 61"/>
                  <a:gd name="T15" fmla="*/ 1 h 81"/>
                  <a:gd name="T16" fmla="*/ 0 w 61"/>
                  <a:gd name="T17" fmla="*/ 1 h 81"/>
                  <a:gd name="T18" fmla="*/ 0 w 61"/>
                  <a:gd name="T19" fmla="*/ 1 h 81"/>
                  <a:gd name="T20" fmla="*/ 0 w 61"/>
                  <a:gd name="T21" fmla="*/ 1 h 81"/>
                  <a:gd name="T22" fmla="*/ 0 w 61"/>
                  <a:gd name="T23" fmla="*/ 1 h 81"/>
                  <a:gd name="T24" fmla="*/ 0 w 61"/>
                  <a:gd name="T25" fmla="*/ 1 h 81"/>
                  <a:gd name="T26" fmla="*/ 0 w 61"/>
                  <a:gd name="T27" fmla="*/ 1 h 81"/>
                  <a:gd name="T28" fmla="*/ 0 w 61"/>
                  <a:gd name="T29" fmla="*/ 1 h 81"/>
                  <a:gd name="T30" fmla="*/ 0 w 61"/>
                  <a:gd name="T31" fmla="*/ 1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1"/>
                  <a:gd name="T53" fmla="*/ 61 w 61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92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1 w 76"/>
                  <a:gd name="T3" fmla="*/ 0 h 67"/>
                  <a:gd name="T4" fmla="*/ 1 w 76"/>
                  <a:gd name="T5" fmla="*/ 0 h 67"/>
                  <a:gd name="T6" fmla="*/ 1 w 76"/>
                  <a:gd name="T7" fmla="*/ 0 h 67"/>
                  <a:gd name="T8" fmla="*/ 1 w 76"/>
                  <a:gd name="T9" fmla="*/ 0 h 67"/>
                  <a:gd name="T10" fmla="*/ 1 w 76"/>
                  <a:gd name="T11" fmla="*/ 0 h 67"/>
                  <a:gd name="T12" fmla="*/ 1 w 76"/>
                  <a:gd name="T13" fmla="*/ 0 h 67"/>
                  <a:gd name="T14" fmla="*/ 1 w 76"/>
                  <a:gd name="T15" fmla="*/ 0 h 67"/>
                  <a:gd name="T16" fmla="*/ 1 w 76"/>
                  <a:gd name="T17" fmla="*/ 0 h 67"/>
                  <a:gd name="T18" fmla="*/ 1 w 76"/>
                  <a:gd name="T19" fmla="*/ 0 h 67"/>
                  <a:gd name="T20" fmla="*/ 1 w 76"/>
                  <a:gd name="T21" fmla="*/ 0 h 67"/>
                  <a:gd name="T22" fmla="*/ 1 w 76"/>
                  <a:gd name="T23" fmla="*/ 0 h 67"/>
                  <a:gd name="T24" fmla="*/ 1 w 76"/>
                  <a:gd name="T25" fmla="*/ 0 h 67"/>
                  <a:gd name="T26" fmla="*/ 1 w 76"/>
                  <a:gd name="T27" fmla="*/ 0 h 67"/>
                  <a:gd name="T28" fmla="*/ 1 w 76"/>
                  <a:gd name="T29" fmla="*/ 0 h 67"/>
                  <a:gd name="T30" fmla="*/ 1 w 76"/>
                  <a:gd name="T31" fmla="*/ 0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7"/>
                  <a:gd name="T53" fmla="*/ 76 w 7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93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 w 67"/>
                  <a:gd name="T1" fmla="*/ 0 h 61"/>
                  <a:gd name="T2" fmla="*/ 1 w 67"/>
                  <a:gd name="T3" fmla="*/ 0 h 61"/>
                  <a:gd name="T4" fmla="*/ 1 w 67"/>
                  <a:gd name="T5" fmla="*/ 0 h 61"/>
                  <a:gd name="T6" fmla="*/ 1 w 67"/>
                  <a:gd name="T7" fmla="*/ 0 h 61"/>
                  <a:gd name="T8" fmla="*/ 1 w 67"/>
                  <a:gd name="T9" fmla="*/ 0 h 61"/>
                  <a:gd name="T10" fmla="*/ 1 w 67"/>
                  <a:gd name="T11" fmla="*/ 0 h 61"/>
                  <a:gd name="T12" fmla="*/ 1 w 67"/>
                  <a:gd name="T13" fmla="*/ 0 h 61"/>
                  <a:gd name="T14" fmla="*/ 1 w 67"/>
                  <a:gd name="T15" fmla="*/ 0 h 61"/>
                  <a:gd name="T16" fmla="*/ 0 w 67"/>
                  <a:gd name="T17" fmla="*/ 0 h 61"/>
                  <a:gd name="T18" fmla="*/ 1 w 67"/>
                  <a:gd name="T19" fmla="*/ 0 h 61"/>
                  <a:gd name="T20" fmla="*/ 1 w 67"/>
                  <a:gd name="T21" fmla="*/ 0 h 61"/>
                  <a:gd name="T22" fmla="*/ 1 w 67"/>
                  <a:gd name="T23" fmla="*/ 0 h 61"/>
                  <a:gd name="T24" fmla="*/ 1 w 67"/>
                  <a:gd name="T25" fmla="*/ 0 h 61"/>
                  <a:gd name="T26" fmla="*/ 1 w 67"/>
                  <a:gd name="T27" fmla="*/ 0 h 61"/>
                  <a:gd name="T28" fmla="*/ 1 w 67"/>
                  <a:gd name="T29" fmla="*/ 0 h 61"/>
                  <a:gd name="T30" fmla="*/ 1 w 67"/>
                  <a:gd name="T31" fmla="*/ 0 h 61"/>
                  <a:gd name="T32" fmla="*/ 1 w 67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1"/>
                  <a:gd name="T53" fmla="*/ 67 w 67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94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0 h 68"/>
                  <a:gd name="T2" fmla="*/ 0 w 313"/>
                  <a:gd name="T3" fmla="*/ 0 h 68"/>
                  <a:gd name="T4" fmla="*/ 0 w 313"/>
                  <a:gd name="T5" fmla="*/ 0 h 68"/>
                  <a:gd name="T6" fmla="*/ 0 w 313"/>
                  <a:gd name="T7" fmla="*/ 0 h 68"/>
                  <a:gd name="T8" fmla="*/ 0 w 313"/>
                  <a:gd name="T9" fmla="*/ 0 h 68"/>
                  <a:gd name="T10" fmla="*/ 0 w 313"/>
                  <a:gd name="T11" fmla="*/ 0 h 68"/>
                  <a:gd name="T12" fmla="*/ 0 w 313"/>
                  <a:gd name="T13" fmla="*/ 0 h 68"/>
                  <a:gd name="T14" fmla="*/ 0 w 313"/>
                  <a:gd name="T15" fmla="*/ 0 h 68"/>
                  <a:gd name="T16" fmla="*/ 0 w 313"/>
                  <a:gd name="T17" fmla="*/ 0 h 68"/>
                  <a:gd name="T18" fmla="*/ 0 w 313"/>
                  <a:gd name="T19" fmla="*/ 0 h 68"/>
                  <a:gd name="T20" fmla="*/ 0 w 313"/>
                  <a:gd name="T21" fmla="*/ 0 h 68"/>
                  <a:gd name="T22" fmla="*/ 0 w 313"/>
                  <a:gd name="T23" fmla="*/ 0 h 68"/>
                  <a:gd name="T24" fmla="*/ 0 w 313"/>
                  <a:gd name="T25" fmla="*/ 0 h 68"/>
                  <a:gd name="T26" fmla="*/ 0 w 313"/>
                  <a:gd name="T27" fmla="*/ 0 h 68"/>
                  <a:gd name="T28" fmla="*/ 0 w 313"/>
                  <a:gd name="T29" fmla="*/ 0 h 68"/>
                  <a:gd name="T30" fmla="*/ 0 w 313"/>
                  <a:gd name="T31" fmla="*/ 0 h 68"/>
                  <a:gd name="T32" fmla="*/ 0 w 313"/>
                  <a:gd name="T33" fmla="*/ 0 h 68"/>
                  <a:gd name="T34" fmla="*/ 0 w 313"/>
                  <a:gd name="T35" fmla="*/ 0 h 68"/>
                  <a:gd name="T36" fmla="*/ 0 w 313"/>
                  <a:gd name="T37" fmla="*/ 0 h 68"/>
                  <a:gd name="T38" fmla="*/ 0 w 313"/>
                  <a:gd name="T39" fmla="*/ 0 h 68"/>
                  <a:gd name="T40" fmla="*/ 0 w 313"/>
                  <a:gd name="T41" fmla="*/ 0 h 68"/>
                  <a:gd name="T42" fmla="*/ 0 w 313"/>
                  <a:gd name="T43" fmla="*/ 0 h 68"/>
                  <a:gd name="T44" fmla="*/ 0 w 313"/>
                  <a:gd name="T45" fmla="*/ 0 h 68"/>
                  <a:gd name="T46" fmla="*/ 0 w 313"/>
                  <a:gd name="T47" fmla="*/ 0 h 68"/>
                  <a:gd name="T48" fmla="*/ 0 w 313"/>
                  <a:gd name="T49" fmla="*/ 0 h 68"/>
                  <a:gd name="T50" fmla="*/ 0 w 313"/>
                  <a:gd name="T51" fmla="*/ 0 h 68"/>
                  <a:gd name="T52" fmla="*/ 0 w 313"/>
                  <a:gd name="T53" fmla="*/ 0 h 68"/>
                  <a:gd name="T54" fmla="*/ 0 w 313"/>
                  <a:gd name="T55" fmla="*/ 0 h 68"/>
                  <a:gd name="T56" fmla="*/ 0 w 313"/>
                  <a:gd name="T57" fmla="*/ 0 h 68"/>
                  <a:gd name="T58" fmla="*/ 0 w 313"/>
                  <a:gd name="T59" fmla="*/ 0 h 68"/>
                  <a:gd name="T60" fmla="*/ 0 w 313"/>
                  <a:gd name="T61" fmla="*/ 0 h 68"/>
                  <a:gd name="T62" fmla="*/ 0 w 313"/>
                  <a:gd name="T63" fmla="*/ 0 h 68"/>
                  <a:gd name="T64" fmla="*/ 0 w 313"/>
                  <a:gd name="T65" fmla="*/ 0 h 68"/>
                  <a:gd name="T66" fmla="*/ 0 w 313"/>
                  <a:gd name="T67" fmla="*/ 0 h 68"/>
                  <a:gd name="T68" fmla="*/ 0 w 313"/>
                  <a:gd name="T69" fmla="*/ 0 h 68"/>
                  <a:gd name="T70" fmla="*/ 0 w 313"/>
                  <a:gd name="T71" fmla="*/ 0 h 68"/>
                  <a:gd name="T72" fmla="*/ 0 w 313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68"/>
                  <a:gd name="T113" fmla="*/ 313 w 313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95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 h 70"/>
                  <a:gd name="T2" fmla="*/ 0 w 35"/>
                  <a:gd name="T3" fmla="*/ 1 h 70"/>
                  <a:gd name="T4" fmla="*/ 0 w 35"/>
                  <a:gd name="T5" fmla="*/ 1 h 70"/>
                  <a:gd name="T6" fmla="*/ 0 w 35"/>
                  <a:gd name="T7" fmla="*/ 1 h 70"/>
                  <a:gd name="T8" fmla="*/ 0 w 35"/>
                  <a:gd name="T9" fmla="*/ 0 h 70"/>
                  <a:gd name="T10" fmla="*/ 0 w 35"/>
                  <a:gd name="T11" fmla="*/ 1 h 70"/>
                  <a:gd name="T12" fmla="*/ 0 w 35"/>
                  <a:gd name="T13" fmla="*/ 1 h 70"/>
                  <a:gd name="T14" fmla="*/ 0 w 35"/>
                  <a:gd name="T15" fmla="*/ 1 h 70"/>
                  <a:gd name="T16" fmla="*/ 0 w 35"/>
                  <a:gd name="T17" fmla="*/ 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0"/>
                  <a:gd name="T29" fmla="*/ 35 w 35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96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1 h 78"/>
                  <a:gd name="T10" fmla="*/ 1 w 38"/>
                  <a:gd name="T11" fmla="*/ 1 h 78"/>
                  <a:gd name="T12" fmla="*/ 1 w 38"/>
                  <a:gd name="T13" fmla="*/ 1 h 78"/>
                  <a:gd name="T14" fmla="*/ 1 w 38"/>
                  <a:gd name="T15" fmla="*/ 1 h 78"/>
                  <a:gd name="T16" fmla="*/ 1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8"/>
                  <a:gd name="T29" fmla="*/ 38 w 3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97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01"/>
                  <a:gd name="T53" fmla="*/ 55 w 5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98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0 w 61"/>
                  <a:gd name="T1" fmla="*/ 0 h 110"/>
                  <a:gd name="T2" fmla="*/ 0 w 61"/>
                  <a:gd name="T3" fmla="*/ 1 h 110"/>
                  <a:gd name="T4" fmla="*/ 0 w 61"/>
                  <a:gd name="T5" fmla="*/ 1 h 110"/>
                  <a:gd name="T6" fmla="*/ 0 w 61"/>
                  <a:gd name="T7" fmla="*/ 1 h 110"/>
                  <a:gd name="T8" fmla="*/ 0 w 61"/>
                  <a:gd name="T9" fmla="*/ 1 h 110"/>
                  <a:gd name="T10" fmla="*/ 0 w 61"/>
                  <a:gd name="T11" fmla="*/ 1 h 110"/>
                  <a:gd name="T12" fmla="*/ 0 w 61"/>
                  <a:gd name="T13" fmla="*/ 1 h 110"/>
                  <a:gd name="T14" fmla="*/ 0 w 61"/>
                  <a:gd name="T15" fmla="*/ 1 h 110"/>
                  <a:gd name="T16" fmla="*/ 0 w 61"/>
                  <a:gd name="T17" fmla="*/ 1 h 110"/>
                  <a:gd name="T18" fmla="*/ 0 w 61"/>
                  <a:gd name="T19" fmla="*/ 1 h 110"/>
                  <a:gd name="T20" fmla="*/ 0 w 61"/>
                  <a:gd name="T21" fmla="*/ 1 h 110"/>
                  <a:gd name="T22" fmla="*/ 0 w 61"/>
                  <a:gd name="T23" fmla="*/ 1 h 110"/>
                  <a:gd name="T24" fmla="*/ 0 w 61"/>
                  <a:gd name="T25" fmla="*/ 1 h 110"/>
                  <a:gd name="T26" fmla="*/ 0 w 61"/>
                  <a:gd name="T27" fmla="*/ 1 h 110"/>
                  <a:gd name="T28" fmla="*/ 0 w 61"/>
                  <a:gd name="T29" fmla="*/ 1 h 110"/>
                  <a:gd name="T30" fmla="*/ 0 w 61"/>
                  <a:gd name="T31" fmla="*/ 1 h 110"/>
                  <a:gd name="T32" fmla="*/ 0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110"/>
                  <a:gd name="T53" fmla="*/ 61 w 61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99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0 w 66"/>
                  <a:gd name="T1" fmla="*/ 0 h 90"/>
                  <a:gd name="T2" fmla="*/ 0 w 66"/>
                  <a:gd name="T3" fmla="*/ 1 h 90"/>
                  <a:gd name="T4" fmla="*/ 0 w 66"/>
                  <a:gd name="T5" fmla="*/ 1 h 90"/>
                  <a:gd name="T6" fmla="*/ 0 w 66"/>
                  <a:gd name="T7" fmla="*/ 1 h 90"/>
                  <a:gd name="T8" fmla="*/ 0 w 66"/>
                  <a:gd name="T9" fmla="*/ 1 h 90"/>
                  <a:gd name="T10" fmla="*/ 0 w 66"/>
                  <a:gd name="T11" fmla="*/ 1 h 90"/>
                  <a:gd name="T12" fmla="*/ 0 w 66"/>
                  <a:gd name="T13" fmla="*/ 1 h 90"/>
                  <a:gd name="T14" fmla="*/ 0 w 66"/>
                  <a:gd name="T15" fmla="*/ 1 h 90"/>
                  <a:gd name="T16" fmla="*/ 0 w 66"/>
                  <a:gd name="T17" fmla="*/ 1 h 90"/>
                  <a:gd name="T18" fmla="*/ 0 w 66"/>
                  <a:gd name="T19" fmla="*/ 1 h 90"/>
                  <a:gd name="T20" fmla="*/ 0 w 66"/>
                  <a:gd name="T21" fmla="*/ 1 h 90"/>
                  <a:gd name="T22" fmla="*/ 0 w 66"/>
                  <a:gd name="T23" fmla="*/ 1 h 90"/>
                  <a:gd name="T24" fmla="*/ 0 w 66"/>
                  <a:gd name="T25" fmla="*/ 1 h 90"/>
                  <a:gd name="T26" fmla="*/ 0 w 66"/>
                  <a:gd name="T27" fmla="*/ 1 h 90"/>
                  <a:gd name="T28" fmla="*/ 0 w 66"/>
                  <a:gd name="T29" fmla="*/ 1 h 90"/>
                  <a:gd name="T30" fmla="*/ 0 w 66"/>
                  <a:gd name="T31" fmla="*/ 1 h 90"/>
                  <a:gd name="T32" fmla="*/ 0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90"/>
                  <a:gd name="T53" fmla="*/ 66 w 66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100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 w 58"/>
                  <a:gd name="T1" fmla="*/ 0 h 75"/>
                  <a:gd name="T2" fmla="*/ 1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1 h 75"/>
                  <a:gd name="T12" fmla="*/ 1 w 58"/>
                  <a:gd name="T13" fmla="*/ 1 h 75"/>
                  <a:gd name="T14" fmla="*/ 1 w 58"/>
                  <a:gd name="T15" fmla="*/ 1 h 75"/>
                  <a:gd name="T16" fmla="*/ 0 w 58"/>
                  <a:gd name="T17" fmla="*/ 1 h 75"/>
                  <a:gd name="T18" fmla="*/ 1 w 58"/>
                  <a:gd name="T19" fmla="*/ 1 h 75"/>
                  <a:gd name="T20" fmla="*/ 1 w 58"/>
                  <a:gd name="T21" fmla="*/ 1 h 75"/>
                  <a:gd name="T22" fmla="*/ 1 w 58"/>
                  <a:gd name="T23" fmla="*/ 1 h 75"/>
                  <a:gd name="T24" fmla="*/ 1 w 58"/>
                  <a:gd name="T25" fmla="*/ 1 h 75"/>
                  <a:gd name="T26" fmla="*/ 1 w 58"/>
                  <a:gd name="T27" fmla="*/ 1 h 75"/>
                  <a:gd name="T28" fmla="*/ 1 w 58"/>
                  <a:gd name="T29" fmla="*/ 1 h 75"/>
                  <a:gd name="T30" fmla="*/ 1 w 58"/>
                  <a:gd name="T31" fmla="*/ 1 h 75"/>
                  <a:gd name="T32" fmla="*/ 1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101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1 h 55"/>
                  <a:gd name="T4" fmla="*/ 1 w 48"/>
                  <a:gd name="T5" fmla="*/ 1 h 55"/>
                  <a:gd name="T6" fmla="*/ 1 w 48"/>
                  <a:gd name="T7" fmla="*/ 1 h 55"/>
                  <a:gd name="T8" fmla="*/ 1 w 48"/>
                  <a:gd name="T9" fmla="*/ 1 h 55"/>
                  <a:gd name="T10" fmla="*/ 1 w 48"/>
                  <a:gd name="T11" fmla="*/ 1 h 55"/>
                  <a:gd name="T12" fmla="*/ 1 w 48"/>
                  <a:gd name="T13" fmla="*/ 1 h 55"/>
                  <a:gd name="T14" fmla="*/ 1 w 48"/>
                  <a:gd name="T15" fmla="*/ 1 h 55"/>
                  <a:gd name="T16" fmla="*/ 0 w 48"/>
                  <a:gd name="T17" fmla="*/ 1 h 55"/>
                  <a:gd name="T18" fmla="*/ 1 w 48"/>
                  <a:gd name="T19" fmla="*/ 1 h 55"/>
                  <a:gd name="T20" fmla="*/ 1 w 48"/>
                  <a:gd name="T21" fmla="*/ 1 h 55"/>
                  <a:gd name="T22" fmla="*/ 1 w 48"/>
                  <a:gd name="T23" fmla="*/ 1 h 55"/>
                  <a:gd name="T24" fmla="*/ 1 w 48"/>
                  <a:gd name="T25" fmla="*/ 1 h 55"/>
                  <a:gd name="T26" fmla="*/ 1 w 48"/>
                  <a:gd name="T27" fmla="*/ 1 h 55"/>
                  <a:gd name="T28" fmla="*/ 1 w 48"/>
                  <a:gd name="T29" fmla="*/ 1 h 55"/>
                  <a:gd name="T30" fmla="*/ 1 w 48"/>
                  <a:gd name="T31" fmla="*/ 1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5"/>
                  <a:gd name="T53" fmla="*/ 48 w 4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102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1 w 33"/>
                  <a:gd name="T1" fmla="*/ 0 h 35"/>
                  <a:gd name="T2" fmla="*/ 1 w 33"/>
                  <a:gd name="T3" fmla="*/ 0 h 35"/>
                  <a:gd name="T4" fmla="*/ 1 w 33"/>
                  <a:gd name="T5" fmla="*/ 0 h 35"/>
                  <a:gd name="T6" fmla="*/ 1 w 33"/>
                  <a:gd name="T7" fmla="*/ 0 h 35"/>
                  <a:gd name="T8" fmla="*/ 0 w 33"/>
                  <a:gd name="T9" fmla="*/ 0 h 35"/>
                  <a:gd name="T10" fmla="*/ 1 w 33"/>
                  <a:gd name="T11" fmla="*/ 0 h 35"/>
                  <a:gd name="T12" fmla="*/ 1 w 33"/>
                  <a:gd name="T13" fmla="*/ 0 h 35"/>
                  <a:gd name="T14" fmla="*/ 1 w 33"/>
                  <a:gd name="T15" fmla="*/ 0 h 35"/>
                  <a:gd name="T16" fmla="*/ 1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103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0 w 37"/>
                  <a:gd name="T7" fmla="*/ 1 h 44"/>
                  <a:gd name="T8" fmla="*/ 0 w 37"/>
                  <a:gd name="T9" fmla="*/ 0 h 44"/>
                  <a:gd name="T10" fmla="*/ 0 w 37"/>
                  <a:gd name="T11" fmla="*/ 1 h 44"/>
                  <a:gd name="T12" fmla="*/ 0 w 37"/>
                  <a:gd name="T13" fmla="*/ 1 h 44"/>
                  <a:gd name="T14" fmla="*/ 0 w 37"/>
                  <a:gd name="T15" fmla="*/ 1 h 44"/>
                  <a:gd name="T16" fmla="*/ 0 w 37"/>
                  <a:gd name="T17" fmla="*/ 1 h 44"/>
                  <a:gd name="T18" fmla="*/ 0 w 37"/>
                  <a:gd name="T19" fmla="*/ 1 h 44"/>
                  <a:gd name="T20" fmla="*/ 0 w 37"/>
                  <a:gd name="T21" fmla="*/ 1 h 44"/>
                  <a:gd name="T22" fmla="*/ 0 w 37"/>
                  <a:gd name="T23" fmla="*/ 1 h 44"/>
                  <a:gd name="T24" fmla="*/ 0 w 37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4"/>
                  <a:gd name="T41" fmla="*/ 37 w 37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104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1 w 47"/>
                  <a:gd name="T5" fmla="*/ 0 h 19"/>
                  <a:gd name="T6" fmla="*/ 1 w 47"/>
                  <a:gd name="T7" fmla="*/ 0 h 19"/>
                  <a:gd name="T8" fmla="*/ 1 w 47"/>
                  <a:gd name="T9" fmla="*/ 0 h 19"/>
                  <a:gd name="T10" fmla="*/ 1 w 47"/>
                  <a:gd name="T11" fmla="*/ 0 h 19"/>
                  <a:gd name="T12" fmla="*/ 1 w 47"/>
                  <a:gd name="T13" fmla="*/ 0 h 19"/>
                  <a:gd name="T14" fmla="*/ 1 w 47"/>
                  <a:gd name="T15" fmla="*/ 0 h 19"/>
                  <a:gd name="T16" fmla="*/ 1 w 47"/>
                  <a:gd name="T17" fmla="*/ 0 h 19"/>
                  <a:gd name="T18" fmla="*/ 1 w 47"/>
                  <a:gd name="T19" fmla="*/ 0 h 19"/>
                  <a:gd name="T20" fmla="*/ 1 w 47"/>
                  <a:gd name="T21" fmla="*/ 0 h 19"/>
                  <a:gd name="T22" fmla="*/ 1 w 47"/>
                  <a:gd name="T23" fmla="*/ 0 h 19"/>
                  <a:gd name="T24" fmla="*/ 1 w 47"/>
                  <a:gd name="T25" fmla="*/ 0 h 19"/>
                  <a:gd name="T26" fmla="*/ 1 w 47"/>
                  <a:gd name="T27" fmla="*/ 0 h 19"/>
                  <a:gd name="T28" fmla="*/ 1 w 47"/>
                  <a:gd name="T29" fmla="*/ 0 h 19"/>
                  <a:gd name="T30" fmla="*/ 1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9"/>
                  <a:gd name="T53" fmla="*/ 47 w 4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105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1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106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1 h 38"/>
                  <a:gd name="T4" fmla="*/ 0 w 49"/>
                  <a:gd name="T5" fmla="*/ 1 h 38"/>
                  <a:gd name="T6" fmla="*/ 0 w 49"/>
                  <a:gd name="T7" fmla="*/ 1 h 38"/>
                  <a:gd name="T8" fmla="*/ 0 w 49"/>
                  <a:gd name="T9" fmla="*/ 1 h 38"/>
                  <a:gd name="T10" fmla="*/ 0 w 49"/>
                  <a:gd name="T11" fmla="*/ 1 h 38"/>
                  <a:gd name="T12" fmla="*/ 0 w 49"/>
                  <a:gd name="T13" fmla="*/ 1 h 38"/>
                  <a:gd name="T14" fmla="*/ 0 w 49"/>
                  <a:gd name="T15" fmla="*/ 1 h 38"/>
                  <a:gd name="T16" fmla="*/ 0 w 49"/>
                  <a:gd name="T17" fmla="*/ 1 h 38"/>
                  <a:gd name="T18" fmla="*/ 0 w 49"/>
                  <a:gd name="T19" fmla="*/ 1 h 38"/>
                  <a:gd name="T20" fmla="*/ 0 w 49"/>
                  <a:gd name="T21" fmla="*/ 1 h 38"/>
                  <a:gd name="T22" fmla="*/ 0 w 49"/>
                  <a:gd name="T23" fmla="*/ 1 h 38"/>
                  <a:gd name="T24" fmla="*/ 0 w 49"/>
                  <a:gd name="T25" fmla="*/ 1 h 38"/>
                  <a:gd name="T26" fmla="*/ 0 w 49"/>
                  <a:gd name="T27" fmla="*/ 1 h 38"/>
                  <a:gd name="T28" fmla="*/ 0 w 49"/>
                  <a:gd name="T29" fmla="*/ 1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8"/>
                  <a:gd name="T53" fmla="*/ 49 w 49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107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1 w 12"/>
                  <a:gd name="T1" fmla="*/ 0 h 68"/>
                  <a:gd name="T2" fmla="*/ 1 w 12"/>
                  <a:gd name="T3" fmla="*/ 1 h 68"/>
                  <a:gd name="T4" fmla="*/ 1 w 12"/>
                  <a:gd name="T5" fmla="*/ 1 h 68"/>
                  <a:gd name="T6" fmla="*/ 1 w 12"/>
                  <a:gd name="T7" fmla="*/ 1 h 68"/>
                  <a:gd name="T8" fmla="*/ 1 w 12"/>
                  <a:gd name="T9" fmla="*/ 1 h 68"/>
                  <a:gd name="T10" fmla="*/ 0 w 12"/>
                  <a:gd name="T11" fmla="*/ 1 h 68"/>
                  <a:gd name="T12" fmla="*/ 1 w 12"/>
                  <a:gd name="T13" fmla="*/ 1 h 68"/>
                  <a:gd name="T14" fmla="*/ 1 w 12"/>
                  <a:gd name="T15" fmla="*/ 1 h 68"/>
                  <a:gd name="T16" fmla="*/ 1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8"/>
                  <a:gd name="T29" fmla="*/ 12 w 12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3" name="Freeform 108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1 w 20"/>
                  <a:gd name="T7" fmla="*/ 0 h 67"/>
                  <a:gd name="T8" fmla="*/ 1 w 20"/>
                  <a:gd name="T9" fmla="*/ 0 h 67"/>
                  <a:gd name="T10" fmla="*/ 0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109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1 w 12"/>
                  <a:gd name="T3" fmla="*/ 1 h 64"/>
                  <a:gd name="T4" fmla="*/ 1 w 12"/>
                  <a:gd name="T5" fmla="*/ 1 h 64"/>
                  <a:gd name="T6" fmla="*/ 1 w 12"/>
                  <a:gd name="T7" fmla="*/ 1 h 64"/>
                  <a:gd name="T8" fmla="*/ 1 w 12"/>
                  <a:gd name="T9" fmla="*/ 1 h 64"/>
                  <a:gd name="T10" fmla="*/ 0 w 12"/>
                  <a:gd name="T11" fmla="*/ 1 h 64"/>
                  <a:gd name="T12" fmla="*/ 0 w 12"/>
                  <a:gd name="T13" fmla="*/ 1 h 64"/>
                  <a:gd name="T14" fmla="*/ 1 w 12"/>
                  <a:gd name="T15" fmla="*/ 1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110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 w 25"/>
                  <a:gd name="T3" fmla="*/ 1 h 74"/>
                  <a:gd name="T4" fmla="*/ 1 w 25"/>
                  <a:gd name="T5" fmla="*/ 1 h 74"/>
                  <a:gd name="T6" fmla="*/ 1 w 25"/>
                  <a:gd name="T7" fmla="*/ 1 h 74"/>
                  <a:gd name="T8" fmla="*/ 1 w 25"/>
                  <a:gd name="T9" fmla="*/ 1 h 74"/>
                  <a:gd name="T10" fmla="*/ 1 w 25"/>
                  <a:gd name="T11" fmla="*/ 1 h 74"/>
                  <a:gd name="T12" fmla="*/ 1 w 25"/>
                  <a:gd name="T13" fmla="*/ 1 h 74"/>
                  <a:gd name="T14" fmla="*/ 1 w 25"/>
                  <a:gd name="T15" fmla="*/ 1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4"/>
                  <a:gd name="T29" fmla="*/ 25 w 25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111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112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0 w 49"/>
                  <a:gd name="T3" fmla="*/ 1 h 84"/>
                  <a:gd name="T4" fmla="*/ 0 w 49"/>
                  <a:gd name="T5" fmla="*/ 1 h 84"/>
                  <a:gd name="T6" fmla="*/ 0 w 49"/>
                  <a:gd name="T7" fmla="*/ 1 h 84"/>
                  <a:gd name="T8" fmla="*/ 0 w 49"/>
                  <a:gd name="T9" fmla="*/ 1 h 84"/>
                  <a:gd name="T10" fmla="*/ 0 w 49"/>
                  <a:gd name="T11" fmla="*/ 1 h 84"/>
                  <a:gd name="T12" fmla="*/ 0 w 49"/>
                  <a:gd name="T13" fmla="*/ 1 h 84"/>
                  <a:gd name="T14" fmla="*/ 0 w 49"/>
                  <a:gd name="T15" fmla="*/ 1 h 84"/>
                  <a:gd name="T16" fmla="*/ 0 w 49"/>
                  <a:gd name="T17" fmla="*/ 1 h 84"/>
                  <a:gd name="T18" fmla="*/ 0 w 49"/>
                  <a:gd name="T19" fmla="*/ 1 h 84"/>
                  <a:gd name="T20" fmla="*/ 0 w 49"/>
                  <a:gd name="T21" fmla="*/ 1 h 84"/>
                  <a:gd name="T22" fmla="*/ 0 w 49"/>
                  <a:gd name="T23" fmla="*/ 1 h 84"/>
                  <a:gd name="T24" fmla="*/ 0 w 49"/>
                  <a:gd name="T25" fmla="*/ 1 h 84"/>
                  <a:gd name="T26" fmla="*/ 0 w 49"/>
                  <a:gd name="T27" fmla="*/ 1 h 84"/>
                  <a:gd name="T28" fmla="*/ 0 w 49"/>
                  <a:gd name="T29" fmla="*/ 1 h 84"/>
                  <a:gd name="T30" fmla="*/ 0 w 49"/>
                  <a:gd name="T31" fmla="*/ 1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4"/>
                  <a:gd name="T53" fmla="*/ 49 w 49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113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1 w 55"/>
                  <a:gd name="T3" fmla="*/ 1 h 78"/>
                  <a:gd name="T4" fmla="*/ 1 w 55"/>
                  <a:gd name="T5" fmla="*/ 1 h 78"/>
                  <a:gd name="T6" fmla="*/ 1 w 55"/>
                  <a:gd name="T7" fmla="*/ 1 h 78"/>
                  <a:gd name="T8" fmla="*/ 1 w 55"/>
                  <a:gd name="T9" fmla="*/ 1 h 78"/>
                  <a:gd name="T10" fmla="*/ 1 w 55"/>
                  <a:gd name="T11" fmla="*/ 1 h 78"/>
                  <a:gd name="T12" fmla="*/ 1 w 55"/>
                  <a:gd name="T13" fmla="*/ 1 h 78"/>
                  <a:gd name="T14" fmla="*/ 1 w 55"/>
                  <a:gd name="T15" fmla="*/ 1 h 78"/>
                  <a:gd name="T16" fmla="*/ 1 w 55"/>
                  <a:gd name="T17" fmla="*/ 1 h 78"/>
                  <a:gd name="T18" fmla="*/ 1 w 55"/>
                  <a:gd name="T19" fmla="*/ 1 h 78"/>
                  <a:gd name="T20" fmla="*/ 1 w 55"/>
                  <a:gd name="T21" fmla="*/ 1 h 78"/>
                  <a:gd name="T22" fmla="*/ 1 w 55"/>
                  <a:gd name="T23" fmla="*/ 1 h 78"/>
                  <a:gd name="T24" fmla="*/ 1 w 55"/>
                  <a:gd name="T25" fmla="*/ 1 h 78"/>
                  <a:gd name="T26" fmla="*/ 1 w 55"/>
                  <a:gd name="T27" fmla="*/ 1 h 78"/>
                  <a:gd name="T28" fmla="*/ 1 w 55"/>
                  <a:gd name="T29" fmla="*/ 1 h 78"/>
                  <a:gd name="T30" fmla="*/ 1 w 55"/>
                  <a:gd name="T31" fmla="*/ 1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8"/>
                  <a:gd name="T53" fmla="*/ 55 w 55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114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0 w 49"/>
                  <a:gd name="T3" fmla="*/ 1 h 72"/>
                  <a:gd name="T4" fmla="*/ 0 w 49"/>
                  <a:gd name="T5" fmla="*/ 1 h 72"/>
                  <a:gd name="T6" fmla="*/ 0 w 49"/>
                  <a:gd name="T7" fmla="*/ 1 h 72"/>
                  <a:gd name="T8" fmla="*/ 0 w 49"/>
                  <a:gd name="T9" fmla="*/ 1 h 72"/>
                  <a:gd name="T10" fmla="*/ 0 w 49"/>
                  <a:gd name="T11" fmla="*/ 1 h 72"/>
                  <a:gd name="T12" fmla="*/ 0 w 49"/>
                  <a:gd name="T13" fmla="*/ 1 h 72"/>
                  <a:gd name="T14" fmla="*/ 0 w 49"/>
                  <a:gd name="T15" fmla="*/ 1 h 72"/>
                  <a:gd name="T16" fmla="*/ 0 w 49"/>
                  <a:gd name="T17" fmla="*/ 1 h 72"/>
                  <a:gd name="T18" fmla="*/ 0 w 49"/>
                  <a:gd name="T19" fmla="*/ 1 h 72"/>
                  <a:gd name="T20" fmla="*/ 0 w 49"/>
                  <a:gd name="T21" fmla="*/ 1 h 72"/>
                  <a:gd name="T22" fmla="*/ 0 w 49"/>
                  <a:gd name="T23" fmla="*/ 1 h 72"/>
                  <a:gd name="T24" fmla="*/ 0 w 49"/>
                  <a:gd name="T25" fmla="*/ 1 h 72"/>
                  <a:gd name="T26" fmla="*/ 0 w 49"/>
                  <a:gd name="T27" fmla="*/ 1 h 72"/>
                  <a:gd name="T28" fmla="*/ 0 w 49"/>
                  <a:gd name="T29" fmla="*/ 1 h 72"/>
                  <a:gd name="T30" fmla="*/ 0 w 49"/>
                  <a:gd name="T31" fmla="*/ 1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2"/>
                  <a:gd name="T53" fmla="*/ 49 w 4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115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 w 59"/>
                  <a:gd name="T1" fmla="*/ 0 h 110"/>
                  <a:gd name="T2" fmla="*/ 1 w 59"/>
                  <a:gd name="T3" fmla="*/ 1 h 110"/>
                  <a:gd name="T4" fmla="*/ 1 w 59"/>
                  <a:gd name="T5" fmla="*/ 1 h 110"/>
                  <a:gd name="T6" fmla="*/ 1 w 59"/>
                  <a:gd name="T7" fmla="*/ 1 h 110"/>
                  <a:gd name="T8" fmla="*/ 1 w 59"/>
                  <a:gd name="T9" fmla="*/ 1 h 110"/>
                  <a:gd name="T10" fmla="*/ 1 w 59"/>
                  <a:gd name="T11" fmla="*/ 1 h 110"/>
                  <a:gd name="T12" fmla="*/ 1 w 59"/>
                  <a:gd name="T13" fmla="*/ 1 h 110"/>
                  <a:gd name="T14" fmla="*/ 1 w 59"/>
                  <a:gd name="T15" fmla="*/ 1 h 110"/>
                  <a:gd name="T16" fmla="*/ 0 w 59"/>
                  <a:gd name="T17" fmla="*/ 1 h 110"/>
                  <a:gd name="T18" fmla="*/ 1 w 59"/>
                  <a:gd name="T19" fmla="*/ 1 h 110"/>
                  <a:gd name="T20" fmla="*/ 1 w 59"/>
                  <a:gd name="T21" fmla="*/ 1 h 110"/>
                  <a:gd name="T22" fmla="*/ 1 w 59"/>
                  <a:gd name="T23" fmla="*/ 1 h 110"/>
                  <a:gd name="T24" fmla="*/ 1 w 59"/>
                  <a:gd name="T25" fmla="*/ 1 h 110"/>
                  <a:gd name="T26" fmla="*/ 1 w 59"/>
                  <a:gd name="T27" fmla="*/ 1 h 110"/>
                  <a:gd name="T28" fmla="*/ 1 w 59"/>
                  <a:gd name="T29" fmla="*/ 1 h 110"/>
                  <a:gd name="T30" fmla="*/ 1 w 59"/>
                  <a:gd name="T31" fmla="*/ 1 h 110"/>
                  <a:gd name="T32" fmla="*/ 1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10"/>
                  <a:gd name="T53" fmla="*/ 59 w 5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116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0 w 54"/>
                  <a:gd name="T1" fmla="*/ 0 h 87"/>
                  <a:gd name="T2" fmla="*/ 0 w 54"/>
                  <a:gd name="T3" fmla="*/ 1 h 87"/>
                  <a:gd name="T4" fmla="*/ 0 w 54"/>
                  <a:gd name="T5" fmla="*/ 1 h 87"/>
                  <a:gd name="T6" fmla="*/ 0 w 54"/>
                  <a:gd name="T7" fmla="*/ 1 h 87"/>
                  <a:gd name="T8" fmla="*/ 0 w 54"/>
                  <a:gd name="T9" fmla="*/ 1 h 87"/>
                  <a:gd name="T10" fmla="*/ 0 w 54"/>
                  <a:gd name="T11" fmla="*/ 1 h 87"/>
                  <a:gd name="T12" fmla="*/ 0 w 54"/>
                  <a:gd name="T13" fmla="*/ 1 h 87"/>
                  <a:gd name="T14" fmla="*/ 0 w 54"/>
                  <a:gd name="T15" fmla="*/ 1 h 87"/>
                  <a:gd name="T16" fmla="*/ 0 w 54"/>
                  <a:gd name="T17" fmla="*/ 1 h 87"/>
                  <a:gd name="T18" fmla="*/ 0 w 54"/>
                  <a:gd name="T19" fmla="*/ 1 h 87"/>
                  <a:gd name="T20" fmla="*/ 0 w 54"/>
                  <a:gd name="T21" fmla="*/ 1 h 87"/>
                  <a:gd name="T22" fmla="*/ 0 w 54"/>
                  <a:gd name="T23" fmla="*/ 1 h 87"/>
                  <a:gd name="T24" fmla="*/ 0 w 54"/>
                  <a:gd name="T25" fmla="*/ 1 h 87"/>
                  <a:gd name="T26" fmla="*/ 0 w 54"/>
                  <a:gd name="T27" fmla="*/ 1 h 87"/>
                  <a:gd name="T28" fmla="*/ 0 w 54"/>
                  <a:gd name="T29" fmla="*/ 1 h 87"/>
                  <a:gd name="T30" fmla="*/ 0 w 54"/>
                  <a:gd name="T31" fmla="*/ 1 h 87"/>
                  <a:gd name="T32" fmla="*/ 0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117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1 w 55"/>
                  <a:gd name="T3" fmla="*/ 0 h 77"/>
                  <a:gd name="T4" fmla="*/ 1 w 55"/>
                  <a:gd name="T5" fmla="*/ 0 h 77"/>
                  <a:gd name="T6" fmla="*/ 1 w 55"/>
                  <a:gd name="T7" fmla="*/ 0 h 77"/>
                  <a:gd name="T8" fmla="*/ 1 w 55"/>
                  <a:gd name="T9" fmla="*/ 0 h 77"/>
                  <a:gd name="T10" fmla="*/ 1 w 55"/>
                  <a:gd name="T11" fmla="*/ 0 h 77"/>
                  <a:gd name="T12" fmla="*/ 1 w 55"/>
                  <a:gd name="T13" fmla="*/ 0 h 77"/>
                  <a:gd name="T14" fmla="*/ 1 w 55"/>
                  <a:gd name="T15" fmla="*/ 0 h 77"/>
                  <a:gd name="T16" fmla="*/ 1 w 55"/>
                  <a:gd name="T17" fmla="*/ 0 h 77"/>
                  <a:gd name="T18" fmla="*/ 1 w 55"/>
                  <a:gd name="T19" fmla="*/ 0 h 77"/>
                  <a:gd name="T20" fmla="*/ 1 w 55"/>
                  <a:gd name="T21" fmla="*/ 0 h 77"/>
                  <a:gd name="T22" fmla="*/ 1 w 55"/>
                  <a:gd name="T23" fmla="*/ 0 h 77"/>
                  <a:gd name="T24" fmla="*/ 1 w 55"/>
                  <a:gd name="T25" fmla="*/ 0 h 77"/>
                  <a:gd name="T26" fmla="*/ 1 w 55"/>
                  <a:gd name="T27" fmla="*/ 0 h 77"/>
                  <a:gd name="T28" fmla="*/ 1 w 55"/>
                  <a:gd name="T29" fmla="*/ 0 h 77"/>
                  <a:gd name="T30" fmla="*/ 1 w 55"/>
                  <a:gd name="T31" fmla="*/ 0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7"/>
                  <a:gd name="T53" fmla="*/ 55 w 55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118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1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0 w 267"/>
                  <a:gd name="T9" fmla="*/ 0 h 56"/>
                  <a:gd name="T10" fmla="*/ 0 w 267"/>
                  <a:gd name="T11" fmla="*/ 1 h 56"/>
                  <a:gd name="T12" fmla="*/ 0 w 267"/>
                  <a:gd name="T13" fmla="*/ 1 h 56"/>
                  <a:gd name="T14" fmla="*/ 0 w 267"/>
                  <a:gd name="T15" fmla="*/ 1 h 56"/>
                  <a:gd name="T16" fmla="*/ 0 w 267"/>
                  <a:gd name="T17" fmla="*/ 1 h 56"/>
                  <a:gd name="T18" fmla="*/ 0 w 267"/>
                  <a:gd name="T19" fmla="*/ 1 h 56"/>
                  <a:gd name="T20" fmla="*/ 0 w 267"/>
                  <a:gd name="T21" fmla="*/ 1 h 56"/>
                  <a:gd name="T22" fmla="*/ 0 w 267"/>
                  <a:gd name="T23" fmla="*/ 1 h 56"/>
                  <a:gd name="T24" fmla="*/ 0 w 267"/>
                  <a:gd name="T25" fmla="*/ 1 h 56"/>
                  <a:gd name="T26" fmla="*/ 0 w 267"/>
                  <a:gd name="T27" fmla="*/ 1 h 56"/>
                  <a:gd name="T28" fmla="*/ 0 w 267"/>
                  <a:gd name="T29" fmla="*/ 1 h 56"/>
                  <a:gd name="T30" fmla="*/ 0 w 267"/>
                  <a:gd name="T31" fmla="*/ 1 h 56"/>
                  <a:gd name="T32" fmla="*/ 0 w 267"/>
                  <a:gd name="T33" fmla="*/ 1 h 56"/>
                  <a:gd name="T34" fmla="*/ 0 w 267"/>
                  <a:gd name="T35" fmla="*/ 1 h 56"/>
                  <a:gd name="T36" fmla="*/ 0 w 267"/>
                  <a:gd name="T37" fmla="*/ 1 h 56"/>
                  <a:gd name="T38" fmla="*/ 0 w 267"/>
                  <a:gd name="T39" fmla="*/ 1 h 56"/>
                  <a:gd name="T40" fmla="*/ 0 w 267"/>
                  <a:gd name="T41" fmla="*/ 1 h 56"/>
                  <a:gd name="T42" fmla="*/ 0 w 267"/>
                  <a:gd name="T43" fmla="*/ 1 h 56"/>
                  <a:gd name="T44" fmla="*/ 0 w 267"/>
                  <a:gd name="T45" fmla="*/ 1 h 56"/>
                  <a:gd name="T46" fmla="*/ 0 w 267"/>
                  <a:gd name="T47" fmla="*/ 1 h 56"/>
                  <a:gd name="T48" fmla="*/ 0 w 267"/>
                  <a:gd name="T49" fmla="*/ 1 h 56"/>
                  <a:gd name="T50" fmla="*/ 0 w 267"/>
                  <a:gd name="T51" fmla="*/ 1 h 56"/>
                  <a:gd name="T52" fmla="*/ 0 w 267"/>
                  <a:gd name="T53" fmla="*/ 1 h 56"/>
                  <a:gd name="T54" fmla="*/ 0 w 267"/>
                  <a:gd name="T55" fmla="*/ 1 h 56"/>
                  <a:gd name="T56" fmla="*/ 0 w 267"/>
                  <a:gd name="T57" fmla="*/ 1 h 56"/>
                  <a:gd name="T58" fmla="*/ 0 w 267"/>
                  <a:gd name="T59" fmla="*/ 1 h 56"/>
                  <a:gd name="T60" fmla="*/ 0 w 267"/>
                  <a:gd name="T61" fmla="*/ 1 h 56"/>
                  <a:gd name="T62" fmla="*/ 0 w 267"/>
                  <a:gd name="T63" fmla="*/ 1 h 56"/>
                  <a:gd name="T64" fmla="*/ 0 w 267"/>
                  <a:gd name="T65" fmla="*/ 1 h 56"/>
                  <a:gd name="T66" fmla="*/ 0 w 267"/>
                  <a:gd name="T67" fmla="*/ 1 h 56"/>
                  <a:gd name="T68" fmla="*/ 0 w 267"/>
                  <a:gd name="T69" fmla="*/ 1 h 56"/>
                  <a:gd name="T70" fmla="*/ 0 w 267"/>
                  <a:gd name="T71" fmla="*/ 1 h 56"/>
                  <a:gd name="T72" fmla="*/ 0 w 267"/>
                  <a:gd name="T73" fmla="*/ 1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56"/>
                  <a:gd name="T113" fmla="*/ 267 w 26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119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 h 60"/>
                  <a:gd name="T2" fmla="*/ 0 w 29"/>
                  <a:gd name="T3" fmla="*/ 1 h 60"/>
                  <a:gd name="T4" fmla="*/ 0 w 29"/>
                  <a:gd name="T5" fmla="*/ 1 h 60"/>
                  <a:gd name="T6" fmla="*/ 0 w 29"/>
                  <a:gd name="T7" fmla="*/ 1 h 60"/>
                  <a:gd name="T8" fmla="*/ 0 w 29"/>
                  <a:gd name="T9" fmla="*/ 0 h 60"/>
                  <a:gd name="T10" fmla="*/ 0 w 29"/>
                  <a:gd name="T11" fmla="*/ 1 h 60"/>
                  <a:gd name="T12" fmla="*/ 0 w 29"/>
                  <a:gd name="T13" fmla="*/ 1 h 60"/>
                  <a:gd name="T14" fmla="*/ 0 w 29"/>
                  <a:gd name="T15" fmla="*/ 1 h 60"/>
                  <a:gd name="T16" fmla="*/ 0 w 2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60"/>
                  <a:gd name="T29" fmla="*/ 29 w 2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120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1 w 34"/>
                  <a:gd name="T1" fmla="*/ 0 h 65"/>
                  <a:gd name="T2" fmla="*/ 1 w 34"/>
                  <a:gd name="T3" fmla="*/ 1 h 65"/>
                  <a:gd name="T4" fmla="*/ 1 w 34"/>
                  <a:gd name="T5" fmla="*/ 1 h 65"/>
                  <a:gd name="T6" fmla="*/ 1 w 34"/>
                  <a:gd name="T7" fmla="*/ 1 h 65"/>
                  <a:gd name="T8" fmla="*/ 0 w 34"/>
                  <a:gd name="T9" fmla="*/ 1 h 65"/>
                  <a:gd name="T10" fmla="*/ 1 w 34"/>
                  <a:gd name="T11" fmla="*/ 1 h 65"/>
                  <a:gd name="T12" fmla="*/ 1 w 34"/>
                  <a:gd name="T13" fmla="*/ 1 h 65"/>
                  <a:gd name="T14" fmla="*/ 1 w 34"/>
                  <a:gd name="T15" fmla="*/ 1 h 65"/>
                  <a:gd name="T16" fmla="*/ 1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5"/>
                  <a:gd name="T29" fmla="*/ 34 w 3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121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 w 47"/>
                  <a:gd name="T1" fmla="*/ 0 h 86"/>
                  <a:gd name="T2" fmla="*/ 1 w 47"/>
                  <a:gd name="T3" fmla="*/ 0 h 86"/>
                  <a:gd name="T4" fmla="*/ 1 w 47"/>
                  <a:gd name="T5" fmla="*/ 0 h 86"/>
                  <a:gd name="T6" fmla="*/ 1 w 47"/>
                  <a:gd name="T7" fmla="*/ 0 h 86"/>
                  <a:gd name="T8" fmla="*/ 1 w 47"/>
                  <a:gd name="T9" fmla="*/ 0 h 86"/>
                  <a:gd name="T10" fmla="*/ 1 w 47"/>
                  <a:gd name="T11" fmla="*/ 0 h 86"/>
                  <a:gd name="T12" fmla="*/ 1 w 47"/>
                  <a:gd name="T13" fmla="*/ 0 h 86"/>
                  <a:gd name="T14" fmla="*/ 1 w 47"/>
                  <a:gd name="T15" fmla="*/ 0 h 86"/>
                  <a:gd name="T16" fmla="*/ 0 w 47"/>
                  <a:gd name="T17" fmla="*/ 0 h 86"/>
                  <a:gd name="T18" fmla="*/ 1 w 47"/>
                  <a:gd name="T19" fmla="*/ 0 h 86"/>
                  <a:gd name="T20" fmla="*/ 1 w 47"/>
                  <a:gd name="T21" fmla="*/ 0 h 86"/>
                  <a:gd name="T22" fmla="*/ 1 w 47"/>
                  <a:gd name="T23" fmla="*/ 0 h 86"/>
                  <a:gd name="T24" fmla="*/ 1 w 47"/>
                  <a:gd name="T25" fmla="*/ 0 h 86"/>
                  <a:gd name="T26" fmla="*/ 1 w 47"/>
                  <a:gd name="T27" fmla="*/ 0 h 86"/>
                  <a:gd name="T28" fmla="*/ 1 w 47"/>
                  <a:gd name="T29" fmla="*/ 0 h 86"/>
                  <a:gd name="T30" fmla="*/ 1 w 47"/>
                  <a:gd name="T31" fmla="*/ 0 h 86"/>
                  <a:gd name="T32" fmla="*/ 1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6"/>
                  <a:gd name="T53" fmla="*/ 47 w 4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122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 w 52"/>
                  <a:gd name="T1" fmla="*/ 0 h 93"/>
                  <a:gd name="T2" fmla="*/ 1 w 52"/>
                  <a:gd name="T3" fmla="*/ 1 h 93"/>
                  <a:gd name="T4" fmla="*/ 1 w 52"/>
                  <a:gd name="T5" fmla="*/ 1 h 93"/>
                  <a:gd name="T6" fmla="*/ 1 w 52"/>
                  <a:gd name="T7" fmla="*/ 1 h 93"/>
                  <a:gd name="T8" fmla="*/ 1 w 52"/>
                  <a:gd name="T9" fmla="*/ 1 h 93"/>
                  <a:gd name="T10" fmla="*/ 1 w 52"/>
                  <a:gd name="T11" fmla="*/ 1 h 93"/>
                  <a:gd name="T12" fmla="*/ 1 w 52"/>
                  <a:gd name="T13" fmla="*/ 1 h 93"/>
                  <a:gd name="T14" fmla="*/ 1 w 52"/>
                  <a:gd name="T15" fmla="*/ 1 h 93"/>
                  <a:gd name="T16" fmla="*/ 0 w 52"/>
                  <a:gd name="T17" fmla="*/ 1 h 93"/>
                  <a:gd name="T18" fmla="*/ 1 w 52"/>
                  <a:gd name="T19" fmla="*/ 1 h 93"/>
                  <a:gd name="T20" fmla="*/ 1 w 52"/>
                  <a:gd name="T21" fmla="*/ 1 h 93"/>
                  <a:gd name="T22" fmla="*/ 1 w 52"/>
                  <a:gd name="T23" fmla="*/ 1 h 93"/>
                  <a:gd name="T24" fmla="*/ 1 w 52"/>
                  <a:gd name="T25" fmla="*/ 1 h 93"/>
                  <a:gd name="T26" fmla="*/ 1 w 52"/>
                  <a:gd name="T27" fmla="*/ 1 h 93"/>
                  <a:gd name="T28" fmla="*/ 1 w 52"/>
                  <a:gd name="T29" fmla="*/ 1 h 93"/>
                  <a:gd name="T30" fmla="*/ 1 w 52"/>
                  <a:gd name="T31" fmla="*/ 1 h 93"/>
                  <a:gd name="T32" fmla="*/ 1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3"/>
                  <a:gd name="T53" fmla="*/ 52 w 52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123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0 w 57"/>
                  <a:gd name="T1" fmla="*/ 0 h 76"/>
                  <a:gd name="T2" fmla="*/ 0 w 57"/>
                  <a:gd name="T3" fmla="*/ 1 h 76"/>
                  <a:gd name="T4" fmla="*/ 0 w 57"/>
                  <a:gd name="T5" fmla="*/ 1 h 76"/>
                  <a:gd name="T6" fmla="*/ 0 w 57"/>
                  <a:gd name="T7" fmla="*/ 1 h 76"/>
                  <a:gd name="T8" fmla="*/ 0 w 57"/>
                  <a:gd name="T9" fmla="*/ 1 h 76"/>
                  <a:gd name="T10" fmla="*/ 0 w 57"/>
                  <a:gd name="T11" fmla="*/ 1 h 76"/>
                  <a:gd name="T12" fmla="*/ 0 w 57"/>
                  <a:gd name="T13" fmla="*/ 1 h 76"/>
                  <a:gd name="T14" fmla="*/ 0 w 57"/>
                  <a:gd name="T15" fmla="*/ 1 h 76"/>
                  <a:gd name="T16" fmla="*/ 0 w 57"/>
                  <a:gd name="T17" fmla="*/ 1 h 76"/>
                  <a:gd name="T18" fmla="*/ 0 w 57"/>
                  <a:gd name="T19" fmla="*/ 1 h 76"/>
                  <a:gd name="T20" fmla="*/ 0 w 57"/>
                  <a:gd name="T21" fmla="*/ 1 h 76"/>
                  <a:gd name="T22" fmla="*/ 0 w 57"/>
                  <a:gd name="T23" fmla="*/ 1 h 76"/>
                  <a:gd name="T24" fmla="*/ 0 w 57"/>
                  <a:gd name="T25" fmla="*/ 1 h 76"/>
                  <a:gd name="T26" fmla="*/ 0 w 57"/>
                  <a:gd name="T27" fmla="*/ 1 h 76"/>
                  <a:gd name="T28" fmla="*/ 0 w 57"/>
                  <a:gd name="T29" fmla="*/ 1 h 76"/>
                  <a:gd name="T30" fmla="*/ 0 w 57"/>
                  <a:gd name="T31" fmla="*/ 1 h 76"/>
                  <a:gd name="T32" fmla="*/ 0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6"/>
                  <a:gd name="T53" fmla="*/ 57 w 5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124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0 w 49"/>
                  <a:gd name="T1" fmla="*/ 0 h 64"/>
                  <a:gd name="T2" fmla="*/ 0 w 49"/>
                  <a:gd name="T3" fmla="*/ 1 h 64"/>
                  <a:gd name="T4" fmla="*/ 0 w 49"/>
                  <a:gd name="T5" fmla="*/ 1 h 64"/>
                  <a:gd name="T6" fmla="*/ 0 w 49"/>
                  <a:gd name="T7" fmla="*/ 1 h 64"/>
                  <a:gd name="T8" fmla="*/ 0 w 49"/>
                  <a:gd name="T9" fmla="*/ 1 h 64"/>
                  <a:gd name="T10" fmla="*/ 0 w 49"/>
                  <a:gd name="T11" fmla="*/ 1 h 64"/>
                  <a:gd name="T12" fmla="*/ 0 w 49"/>
                  <a:gd name="T13" fmla="*/ 1 h 64"/>
                  <a:gd name="T14" fmla="*/ 0 w 49"/>
                  <a:gd name="T15" fmla="*/ 1 h 64"/>
                  <a:gd name="T16" fmla="*/ 0 w 49"/>
                  <a:gd name="T17" fmla="*/ 1 h 64"/>
                  <a:gd name="T18" fmla="*/ 0 w 49"/>
                  <a:gd name="T19" fmla="*/ 1 h 64"/>
                  <a:gd name="T20" fmla="*/ 0 w 49"/>
                  <a:gd name="T21" fmla="*/ 1 h 64"/>
                  <a:gd name="T22" fmla="*/ 0 w 49"/>
                  <a:gd name="T23" fmla="*/ 1 h 64"/>
                  <a:gd name="T24" fmla="*/ 0 w 49"/>
                  <a:gd name="T25" fmla="*/ 1 h 64"/>
                  <a:gd name="T26" fmla="*/ 0 w 49"/>
                  <a:gd name="T27" fmla="*/ 1 h 64"/>
                  <a:gd name="T28" fmla="*/ 0 w 49"/>
                  <a:gd name="T29" fmla="*/ 1 h 64"/>
                  <a:gd name="T30" fmla="*/ 0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4"/>
                  <a:gd name="T53" fmla="*/ 49 w 4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125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0 w 43"/>
                  <a:gd name="T1" fmla="*/ 0 h 46"/>
                  <a:gd name="T2" fmla="*/ 0 w 43"/>
                  <a:gd name="T3" fmla="*/ 1 h 46"/>
                  <a:gd name="T4" fmla="*/ 0 w 43"/>
                  <a:gd name="T5" fmla="*/ 1 h 46"/>
                  <a:gd name="T6" fmla="*/ 0 w 43"/>
                  <a:gd name="T7" fmla="*/ 1 h 46"/>
                  <a:gd name="T8" fmla="*/ 0 w 43"/>
                  <a:gd name="T9" fmla="*/ 1 h 46"/>
                  <a:gd name="T10" fmla="*/ 0 w 43"/>
                  <a:gd name="T11" fmla="*/ 1 h 46"/>
                  <a:gd name="T12" fmla="*/ 0 w 43"/>
                  <a:gd name="T13" fmla="*/ 1 h 46"/>
                  <a:gd name="T14" fmla="*/ 0 w 43"/>
                  <a:gd name="T15" fmla="*/ 1 h 46"/>
                  <a:gd name="T16" fmla="*/ 0 w 43"/>
                  <a:gd name="T17" fmla="*/ 1 h 46"/>
                  <a:gd name="T18" fmla="*/ 0 w 43"/>
                  <a:gd name="T19" fmla="*/ 1 h 46"/>
                  <a:gd name="T20" fmla="*/ 0 w 43"/>
                  <a:gd name="T21" fmla="*/ 1 h 46"/>
                  <a:gd name="T22" fmla="*/ 0 w 43"/>
                  <a:gd name="T23" fmla="*/ 1 h 46"/>
                  <a:gd name="T24" fmla="*/ 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6"/>
                  <a:gd name="T41" fmla="*/ 43 w 43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126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1 w 27"/>
                  <a:gd name="T1" fmla="*/ 0 h 29"/>
                  <a:gd name="T2" fmla="*/ 1 w 27"/>
                  <a:gd name="T3" fmla="*/ 1 h 29"/>
                  <a:gd name="T4" fmla="*/ 1 w 27"/>
                  <a:gd name="T5" fmla="*/ 1 h 29"/>
                  <a:gd name="T6" fmla="*/ 1 w 27"/>
                  <a:gd name="T7" fmla="*/ 1 h 29"/>
                  <a:gd name="T8" fmla="*/ 0 w 27"/>
                  <a:gd name="T9" fmla="*/ 1 h 29"/>
                  <a:gd name="T10" fmla="*/ 1 w 27"/>
                  <a:gd name="T11" fmla="*/ 1 h 29"/>
                  <a:gd name="T12" fmla="*/ 1 w 27"/>
                  <a:gd name="T13" fmla="*/ 1 h 29"/>
                  <a:gd name="T14" fmla="*/ 1 w 27"/>
                  <a:gd name="T15" fmla="*/ 0 h 29"/>
                  <a:gd name="T16" fmla="*/ 1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9"/>
                  <a:gd name="T29" fmla="*/ 27 w 2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127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0 w 31"/>
                  <a:gd name="T5" fmla="*/ 1 h 40"/>
                  <a:gd name="T6" fmla="*/ 0 w 31"/>
                  <a:gd name="T7" fmla="*/ 1 h 40"/>
                  <a:gd name="T8" fmla="*/ 0 w 31"/>
                  <a:gd name="T9" fmla="*/ 0 h 40"/>
                  <a:gd name="T10" fmla="*/ 0 w 31"/>
                  <a:gd name="T11" fmla="*/ 1 h 40"/>
                  <a:gd name="T12" fmla="*/ 0 w 31"/>
                  <a:gd name="T13" fmla="*/ 1 h 40"/>
                  <a:gd name="T14" fmla="*/ 0 w 31"/>
                  <a:gd name="T15" fmla="*/ 1 h 40"/>
                  <a:gd name="T16" fmla="*/ 0 w 31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0"/>
                  <a:gd name="T29" fmla="*/ 31 w 3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128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0 w 41"/>
                  <a:gd name="T3" fmla="*/ 1 h 15"/>
                  <a:gd name="T4" fmla="*/ 0 w 41"/>
                  <a:gd name="T5" fmla="*/ 1 h 15"/>
                  <a:gd name="T6" fmla="*/ 0 w 41"/>
                  <a:gd name="T7" fmla="*/ 1 h 15"/>
                  <a:gd name="T8" fmla="*/ 0 w 41"/>
                  <a:gd name="T9" fmla="*/ 1 h 15"/>
                  <a:gd name="T10" fmla="*/ 0 w 41"/>
                  <a:gd name="T11" fmla="*/ 1 h 15"/>
                  <a:gd name="T12" fmla="*/ 0 w 41"/>
                  <a:gd name="T13" fmla="*/ 1 h 15"/>
                  <a:gd name="T14" fmla="*/ 0 w 41"/>
                  <a:gd name="T15" fmla="*/ 1 h 15"/>
                  <a:gd name="T16" fmla="*/ 0 w 41"/>
                  <a:gd name="T17" fmla="*/ 1 h 15"/>
                  <a:gd name="T18" fmla="*/ 0 w 41"/>
                  <a:gd name="T19" fmla="*/ 1 h 15"/>
                  <a:gd name="T20" fmla="*/ 0 w 41"/>
                  <a:gd name="T21" fmla="*/ 1 h 15"/>
                  <a:gd name="T22" fmla="*/ 0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15"/>
                  <a:gd name="T41" fmla="*/ 41 w 4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129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 h 14"/>
                  <a:gd name="T2" fmla="*/ 1 w 44"/>
                  <a:gd name="T3" fmla="*/ 1 h 14"/>
                  <a:gd name="T4" fmla="*/ 1 w 44"/>
                  <a:gd name="T5" fmla="*/ 1 h 14"/>
                  <a:gd name="T6" fmla="*/ 1 w 44"/>
                  <a:gd name="T7" fmla="*/ 1 h 14"/>
                  <a:gd name="T8" fmla="*/ 1 w 44"/>
                  <a:gd name="T9" fmla="*/ 1 h 14"/>
                  <a:gd name="T10" fmla="*/ 1 w 44"/>
                  <a:gd name="T11" fmla="*/ 1 h 14"/>
                  <a:gd name="T12" fmla="*/ 1 w 44"/>
                  <a:gd name="T13" fmla="*/ 1 h 14"/>
                  <a:gd name="T14" fmla="*/ 1 w 44"/>
                  <a:gd name="T15" fmla="*/ 1 h 14"/>
                  <a:gd name="T16" fmla="*/ 1 w 44"/>
                  <a:gd name="T17" fmla="*/ 1 h 14"/>
                  <a:gd name="T18" fmla="*/ 1 w 44"/>
                  <a:gd name="T19" fmla="*/ 0 h 14"/>
                  <a:gd name="T20" fmla="*/ 1 w 44"/>
                  <a:gd name="T21" fmla="*/ 1 h 14"/>
                  <a:gd name="T22" fmla="*/ 1 w 44"/>
                  <a:gd name="T23" fmla="*/ 1 h 14"/>
                  <a:gd name="T24" fmla="*/ 0 w 44"/>
                  <a:gd name="T25" fmla="*/ 1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4"/>
                  <a:gd name="T41" fmla="*/ 44 w 4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130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0 w 43"/>
                  <a:gd name="T3" fmla="*/ 1 h 32"/>
                  <a:gd name="T4" fmla="*/ 0 w 43"/>
                  <a:gd name="T5" fmla="*/ 1 h 32"/>
                  <a:gd name="T6" fmla="*/ 0 w 43"/>
                  <a:gd name="T7" fmla="*/ 1 h 32"/>
                  <a:gd name="T8" fmla="*/ 0 w 43"/>
                  <a:gd name="T9" fmla="*/ 1 h 32"/>
                  <a:gd name="T10" fmla="*/ 0 w 43"/>
                  <a:gd name="T11" fmla="*/ 1 h 32"/>
                  <a:gd name="T12" fmla="*/ 0 w 43"/>
                  <a:gd name="T13" fmla="*/ 1 h 32"/>
                  <a:gd name="T14" fmla="*/ 0 w 43"/>
                  <a:gd name="T15" fmla="*/ 1 h 32"/>
                  <a:gd name="T16" fmla="*/ 0 w 43"/>
                  <a:gd name="T17" fmla="*/ 1 h 32"/>
                  <a:gd name="T18" fmla="*/ 0 w 43"/>
                  <a:gd name="T19" fmla="*/ 1 h 32"/>
                  <a:gd name="T20" fmla="*/ 0 w 43"/>
                  <a:gd name="T21" fmla="*/ 1 h 32"/>
                  <a:gd name="T22" fmla="*/ 0 w 43"/>
                  <a:gd name="T23" fmla="*/ 1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32"/>
                  <a:gd name="T41" fmla="*/ 43 w 4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131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0 w 13"/>
                  <a:gd name="T1" fmla="*/ 0 h 58"/>
                  <a:gd name="T2" fmla="*/ 0 w 13"/>
                  <a:gd name="T3" fmla="*/ 1 h 58"/>
                  <a:gd name="T4" fmla="*/ 0 w 13"/>
                  <a:gd name="T5" fmla="*/ 1 h 58"/>
                  <a:gd name="T6" fmla="*/ 0 w 13"/>
                  <a:gd name="T7" fmla="*/ 1 h 58"/>
                  <a:gd name="T8" fmla="*/ 0 w 13"/>
                  <a:gd name="T9" fmla="*/ 1 h 58"/>
                  <a:gd name="T10" fmla="*/ 0 w 13"/>
                  <a:gd name="T11" fmla="*/ 1 h 58"/>
                  <a:gd name="T12" fmla="*/ 0 w 13"/>
                  <a:gd name="T13" fmla="*/ 1 h 58"/>
                  <a:gd name="T14" fmla="*/ 0 w 13"/>
                  <a:gd name="T15" fmla="*/ 1 h 58"/>
                  <a:gd name="T16" fmla="*/ 0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8"/>
                  <a:gd name="T29" fmla="*/ 13 w 13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132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 w 16"/>
                  <a:gd name="T1" fmla="*/ 0 h 57"/>
                  <a:gd name="T2" fmla="*/ 1 w 16"/>
                  <a:gd name="T3" fmla="*/ 0 h 57"/>
                  <a:gd name="T4" fmla="*/ 1 w 16"/>
                  <a:gd name="T5" fmla="*/ 0 h 57"/>
                  <a:gd name="T6" fmla="*/ 1 w 16"/>
                  <a:gd name="T7" fmla="*/ 0 h 57"/>
                  <a:gd name="T8" fmla="*/ 1 w 16"/>
                  <a:gd name="T9" fmla="*/ 0 h 57"/>
                  <a:gd name="T10" fmla="*/ 0 w 16"/>
                  <a:gd name="T11" fmla="*/ 0 h 57"/>
                  <a:gd name="T12" fmla="*/ 1 w 16"/>
                  <a:gd name="T13" fmla="*/ 0 h 57"/>
                  <a:gd name="T14" fmla="*/ 1 w 16"/>
                  <a:gd name="T15" fmla="*/ 0 h 57"/>
                  <a:gd name="T16" fmla="*/ 1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7"/>
                  <a:gd name="T29" fmla="*/ 16 w 1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133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1 h 53"/>
                  <a:gd name="T4" fmla="*/ 0 w 11"/>
                  <a:gd name="T5" fmla="*/ 1 h 53"/>
                  <a:gd name="T6" fmla="*/ 0 w 11"/>
                  <a:gd name="T7" fmla="*/ 1 h 53"/>
                  <a:gd name="T8" fmla="*/ 0 w 11"/>
                  <a:gd name="T9" fmla="*/ 1 h 53"/>
                  <a:gd name="T10" fmla="*/ 0 w 11"/>
                  <a:gd name="T11" fmla="*/ 1 h 53"/>
                  <a:gd name="T12" fmla="*/ 0 w 11"/>
                  <a:gd name="T13" fmla="*/ 1 h 53"/>
                  <a:gd name="T14" fmla="*/ 0 w 11"/>
                  <a:gd name="T15" fmla="*/ 1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3"/>
                  <a:gd name="T29" fmla="*/ 11 w 1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134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 w 22"/>
                  <a:gd name="T3" fmla="*/ 1 h 63"/>
                  <a:gd name="T4" fmla="*/ 1 w 22"/>
                  <a:gd name="T5" fmla="*/ 1 h 63"/>
                  <a:gd name="T6" fmla="*/ 1 w 22"/>
                  <a:gd name="T7" fmla="*/ 1 h 63"/>
                  <a:gd name="T8" fmla="*/ 1 w 22"/>
                  <a:gd name="T9" fmla="*/ 1 h 63"/>
                  <a:gd name="T10" fmla="*/ 1 w 22"/>
                  <a:gd name="T11" fmla="*/ 1 h 63"/>
                  <a:gd name="T12" fmla="*/ 1 w 22"/>
                  <a:gd name="T13" fmla="*/ 1 h 63"/>
                  <a:gd name="T14" fmla="*/ 1 w 22"/>
                  <a:gd name="T15" fmla="*/ 1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135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0 w 25"/>
                  <a:gd name="T3" fmla="*/ 0 h 67"/>
                  <a:gd name="T4" fmla="*/ 0 w 25"/>
                  <a:gd name="T5" fmla="*/ 0 h 67"/>
                  <a:gd name="T6" fmla="*/ 0 w 25"/>
                  <a:gd name="T7" fmla="*/ 0 h 67"/>
                  <a:gd name="T8" fmla="*/ 0 w 25"/>
                  <a:gd name="T9" fmla="*/ 0 h 67"/>
                  <a:gd name="T10" fmla="*/ 0 w 25"/>
                  <a:gd name="T11" fmla="*/ 0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7"/>
                  <a:gd name="T29" fmla="*/ 25 w 25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136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0 w 43"/>
                  <a:gd name="T3" fmla="*/ 1 h 71"/>
                  <a:gd name="T4" fmla="*/ 0 w 43"/>
                  <a:gd name="T5" fmla="*/ 1 h 71"/>
                  <a:gd name="T6" fmla="*/ 0 w 43"/>
                  <a:gd name="T7" fmla="*/ 1 h 71"/>
                  <a:gd name="T8" fmla="*/ 0 w 43"/>
                  <a:gd name="T9" fmla="*/ 1 h 71"/>
                  <a:gd name="T10" fmla="*/ 0 w 43"/>
                  <a:gd name="T11" fmla="*/ 1 h 71"/>
                  <a:gd name="T12" fmla="*/ 0 w 43"/>
                  <a:gd name="T13" fmla="*/ 1 h 71"/>
                  <a:gd name="T14" fmla="*/ 0 w 43"/>
                  <a:gd name="T15" fmla="*/ 1 h 71"/>
                  <a:gd name="T16" fmla="*/ 0 w 43"/>
                  <a:gd name="T17" fmla="*/ 1 h 71"/>
                  <a:gd name="T18" fmla="*/ 0 w 43"/>
                  <a:gd name="T19" fmla="*/ 1 h 71"/>
                  <a:gd name="T20" fmla="*/ 0 w 43"/>
                  <a:gd name="T21" fmla="*/ 1 h 71"/>
                  <a:gd name="T22" fmla="*/ 0 w 43"/>
                  <a:gd name="T23" fmla="*/ 1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1"/>
                  <a:gd name="T41" fmla="*/ 43 w 43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137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0 w 49"/>
                  <a:gd name="T3" fmla="*/ 1 h 66"/>
                  <a:gd name="T4" fmla="*/ 0 w 49"/>
                  <a:gd name="T5" fmla="*/ 1 h 66"/>
                  <a:gd name="T6" fmla="*/ 0 w 49"/>
                  <a:gd name="T7" fmla="*/ 1 h 66"/>
                  <a:gd name="T8" fmla="*/ 0 w 49"/>
                  <a:gd name="T9" fmla="*/ 1 h 66"/>
                  <a:gd name="T10" fmla="*/ 0 w 49"/>
                  <a:gd name="T11" fmla="*/ 1 h 66"/>
                  <a:gd name="T12" fmla="*/ 0 w 49"/>
                  <a:gd name="T13" fmla="*/ 1 h 66"/>
                  <a:gd name="T14" fmla="*/ 0 w 49"/>
                  <a:gd name="T15" fmla="*/ 1 h 66"/>
                  <a:gd name="T16" fmla="*/ 0 w 49"/>
                  <a:gd name="T17" fmla="*/ 1 h 66"/>
                  <a:gd name="T18" fmla="*/ 0 w 49"/>
                  <a:gd name="T19" fmla="*/ 1 h 66"/>
                  <a:gd name="T20" fmla="*/ 0 w 49"/>
                  <a:gd name="T21" fmla="*/ 1 h 66"/>
                  <a:gd name="T22" fmla="*/ 0 w 49"/>
                  <a:gd name="T23" fmla="*/ 1 h 66"/>
                  <a:gd name="T24" fmla="*/ 0 w 49"/>
                  <a:gd name="T25" fmla="*/ 1 h 66"/>
                  <a:gd name="T26" fmla="*/ 0 w 49"/>
                  <a:gd name="T27" fmla="*/ 1 h 66"/>
                  <a:gd name="T28" fmla="*/ 0 w 49"/>
                  <a:gd name="T29" fmla="*/ 1 h 66"/>
                  <a:gd name="T30" fmla="*/ 0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138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0 w 42"/>
                  <a:gd name="T3" fmla="*/ 0 h 60"/>
                  <a:gd name="T4" fmla="*/ 0 w 42"/>
                  <a:gd name="T5" fmla="*/ 0 h 60"/>
                  <a:gd name="T6" fmla="*/ 0 w 42"/>
                  <a:gd name="T7" fmla="*/ 0 h 60"/>
                  <a:gd name="T8" fmla="*/ 0 w 42"/>
                  <a:gd name="T9" fmla="*/ 0 h 60"/>
                  <a:gd name="T10" fmla="*/ 0 w 42"/>
                  <a:gd name="T11" fmla="*/ 0 h 60"/>
                  <a:gd name="T12" fmla="*/ 0 w 42"/>
                  <a:gd name="T13" fmla="*/ 0 h 60"/>
                  <a:gd name="T14" fmla="*/ 0 w 42"/>
                  <a:gd name="T15" fmla="*/ 0 h 60"/>
                  <a:gd name="T16" fmla="*/ 0 w 42"/>
                  <a:gd name="T17" fmla="*/ 0 h 60"/>
                  <a:gd name="T18" fmla="*/ 0 w 42"/>
                  <a:gd name="T19" fmla="*/ 0 h 60"/>
                  <a:gd name="T20" fmla="*/ 0 w 42"/>
                  <a:gd name="T21" fmla="*/ 0 h 60"/>
                  <a:gd name="T22" fmla="*/ 0 w 42"/>
                  <a:gd name="T23" fmla="*/ 0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0"/>
                  <a:gd name="T41" fmla="*/ 42 w 4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139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 w 52"/>
                  <a:gd name="T1" fmla="*/ 0 h 95"/>
                  <a:gd name="T2" fmla="*/ 1 w 52"/>
                  <a:gd name="T3" fmla="*/ 0 h 95"/>
                  <a:gd name="T4" fmla="*/ 1 w 52"/>
                  <a:gd name="T5" fmla="*/ 0 h 95"/>
                  <a:gd name="T6" fmla="*/ 1 w 52"/>
                  <a:gd name="T7" fmla="*/ 0 h 95"/>
                  <a:gd name="T8" fmla="*/ 1 w 52"/>
                  <a:gd name="T9" fmla="*/ 0 h 95"/>
                  <a:gd name="T10" fmla="*/ 1 w 52"/>
                  <a:gd name="T11" fmla="*/ 0 h 95"/>
                  <a:gd name="T12" fmla="*/ 1 w 52"/>
                  <a:gd name="T13" fmla="*/ 0 h 95"/>
                  <a:gd name="T14" fmla="*/ 1 w 52"/>
                  <a:gd name="T15" fmla="*/ 0 h 95"/>
                  <a:gd name="T16" fmla="*/ 0 w 52"/>
                  <a:gd name="T17" fmla="*/ 0 h 95"/>
                  <a:gd name="T18" fmla="*/ 1 w 52"/>
                  <a:gd name="T19" fmla="*/ 0 h 95"/>
                  <a:gd name="T20" fmla="*/ 1 w 52"/>
                  <a:gd name="T21" fmla="*/ 0 h 95"/>
                  <a:gd name="T22" fmla="*/ 1 w 52"/>
                  <a:gd name="T23" fmla="*/ 0 h 95"/>
                  <a:gd name="T24" fmla="*/ 1 w 52"/>
                  <a:gd name="T25" fmla="*/ 0 h 95"/>
                  <a:gd name="T26" fmla="*/ 1 w 52"/>
                  <a:gd name="T27" fmla="*/ 0 h 95"/>
                  <a:gd name="T28" fmla="*/ 1 w 52"/>
                  <a:gd name="T29" fmla="*/ 0 h 95"/>
                  <a:gd name="T30" fmla="*/ 1 w 52"/>
                  <a:gd name="T31" fmla="*/ 0 h 95"/>
                  <a:gd name="T32" fmla="*/ 1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5"/>
                  <a:gd name="T53" fmla="*/ 52 w 52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140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0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1 w 44"/>
                  <a:gd name="T23" fmla="*/ 1 h 73"/>
                  <a:gd name="T24" fmla="*/ 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73"/>
                  <a:gd name="T41" fmla="*/ 44 w 4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141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1 w 47"/>
                  <a:gd name="T3" fmla="*/ 0 h 65"/>
                  <a:gd name="T4" fmla="*/ 1 w 47"/>
                  <a:gd name="T5" fmla="*/ 0 h 65"/>
                  <a:gd name="T6" fmla="*/ 1 w 47"/>
                  <a:gd name="T7" fmla="*/ 0 h 65"/>
                  <a:gd name="T8" fmla="*/ 1 w 47"/>
                  <a:gd name="T9" fmla="*/ 0 h 65"/>
                  <a:gd name="T10" fmla="*/ 1 w 47"/>
                  <a:gd name="T11" fmla="*/ 0 h 65"/>
                  <a:gd name="T12" fmla="*/ 1 w 47"/>
                  <a:gd name="T13" fmla="*/ 0 h 65"/>
                  <a:gd name="T14" fmla="*/ 1 w 47"/>
                  <a:gd name="T15" fmla="*/ 0 h 65"/>
                  <a:gd name="T16" fmla="*/ 1 w 47"/>
                  <a:gd name="T17" fmla="*/ 0 h 65"/>
                  <a:gd name="T18" fmla="*/ 1 w 47"/>
                  <a:gd name="T19" fmla="*/ 0 h 65"/>
                  <a:gd name="T20" fmla="*/ 1 w 47"/>
                  <a:gd name="T21" fmla="*/ 0 h 65"/>
                  <a:gd name="T22" fmla="*/ 1 w 47"/>
                  <a:gd name="T23" fmla="*/ 0 h 65"/>
                  <a:gd name="T24" fmla="*/ 1 w 47"/>
                  <a:gd name="T25" fmla="*/ 0 h 65"/>
                  <a:gd name="T26" fmla="*/ 1 w 47"/>
                  <a:gd name="T27" fmla="*/ 0 h 65"/>
                  <a:gd name="T28" fmla="*/ 1 w 47"/>
                  <a:gd name="T29" fmla="*/ 0 h 65"/>
                  <a:gd name="T30" fmla="*/ 1 w 47"/>
                  <a:gd name="T31" fmla="*/ 0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5"/>
                  <a:gd name="T53" fmla="*/ 47 w 4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142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1 w 116"/>
                  <a:gd name="T1" fmla="*/ 0 h 302"/>
                  <a:gd name="T2" fmla="*/ 1 w 116"/>
                  <a:gd name="T3" fmla="*/ 0 h 302"/>
                  <a:gd name="T4" fmla="*/ 1 w 116"/>
                  <a:gd name="T5" fmla="*/ 1 h 302"/>
                  <a:gd name="T6" fmla="*/ 1 w 116"/>
                  <a:gd name="T7" fmla="*/ 1 h 302"/>
                  <a:gd name="T8" fmla="*/ 1 w 116"/>
                  <a:gd name="T9" fmla="*/ 1 h 302"/>
                  <a:gd name="T10" fmla="*/ 1 w 116"/>
                  <a:gd name="T11" fmla="*/ 1 h 302"/>
                  <a:gd name="T12" fmla="*/ 1 w 116"/>
                  <a:gd name="T13" fmla="*/ 1 h 302"/>
                  <a:gd name="T14" fmla="*/ 1 w 116"/>
                  <a:gd name="T15" fmla="*/ 1 h 302"/>
                  <a:gd name="T16" fmla="*/ 1 w 116"/>
                  <a:gd name="T17" fmla="*/ 1 h 302"/>
                  <a:gd name="T18" fmla="*/ 1 w 116"/>
                  <a:gd name="T19" fmla="*/ 1 h 302"/>
                  <a:gd name="T20" fmla="*/ 1 w 116"/>
                  <a:gd name="T21" fmla="*/ 1 h 302"/>
                  <a:gd name="T22" fmla="*/ 1 w 116"/>
                  <a:gd name="T23" fmla="*/ 1 h 302"/>
                  <a:gd name="T24" fmla="*/ 1 w 116"/>
                  <a:gd name="T25" fmla="*/ 1 h 302"/>
                  <a:gd name="T26" fmla="*/ 1 w 116"/>
                  <a:gd name="T27" fmla="*/ 1 h 302"/>
                  <a:gd name="T28" fmla="*/ 1 w 116"/>
                  <a:gd name="T29" fmla="*/ 1 h 302"/>
                  <a:gd name="T30" fmla="*/ 1 w 116"/>
                  <a:gd name="T31" fmla="*/ 1 h 302"/>
                  <a:gd name="T32" fmla="*/ 1 w 116"/>
                  <a:gd name="T33" fmla="*/ 1 h 302"/>
                  <a:gd name="T34" fmla="*/ 1 w 116"/>
                  <a:gd name="T35" fmla="*/ 1 h 302"/>
                  <a:gd name="T36" fmla="*/ 0 w 116"/>
                  <a:gd name="T37" fmla="*/ 1 h 302"/>
                  <a:gd name="T38" fmla="*/ 1 w 116"/>
                  <a:gd name="T39" fmla="*/ 1 h 302"/>
                  <a:gd name="T40" fmla="*/ 1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02"/>
                  <a:gd name="T65" fmla="*/ 116 w 116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143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 w 101"/>
                  <a:gd name="T1" fmla="*/ 1 h 21"/>
                  <a:gd name="T2" fmla="*/ 1 w 101"/>
                  <a:gd name="T3" fmla="*/ 1 h 21"/>
                  <a:gd name="T4" fmla="*/ 1 w 101"/>
                  <a:gd name="T5" fmla="*/ 1 h 21"/>
                  <a:gd name="T6" fmla="*/ 1 w 101"/>
                  <a:gd name="T7" fmla="*/ 1 h 21"/>
                  <a:gd name="T8" fmla="*/ 1 w 101"/>
                  <a:gd name="T9" fmla="*/ 1 h 21"/>
                  <a:gd name="T10" fmla="*/ 1 w 101"/>
                  <a:gd name="T11" fmla="*/ 1 h 21"/>
                  <a:gd name="T12" fmla="*/ 1 w 101"/>
                  <a:gd name="T13" fmla="*/ 1 h 21"/>
                  <a:gd name="T14" fmla="*/ 1 w 101"/>
                  <a:gd name="T15" fmla="*/ 1 h 21"/>
                  <a:gd name="T16" fmla="*/ 0 w 101"/>
                  <a:gd name="T17" fmla="*/ 0 h 21"/>
                  <a:gd name="T18" fmla="*/ 1 w 101"/>
                  <a:gd name="T19" fmla="*/ 1 h 21"/>
                  <a:gd name="T20" fmla="*/ 1 w 101"/>
                  <a:gd name="T21" fmla="*/ 1 h 21"/>
                  <a:gd name="T22" fmla="*/ 1 w 101"/>
                  <a:gd name="T23" fmla="*/ 1 h 21"/>
                  <a:gd name="T24" fmla="*/ 1 w 101"/>
                  <a:gd name="T25" fmla="*/ 1 h 21"/>
                  <a:gd name="T26" fmla="*/ 1 w 101"/>
                  <a:gd name="T27" fmla="*/ 1 h 21"/>
                  <a:gd name="T28" fmla="*/ 1 w 101"/>
                  <a:gd name="T29" fmla="*/ 1 h 21"/>
                  <a:gd name="T30" fmla="*/ 1 w 101"/>
                  <a:gd name="T31" fmla="*/ 1 h 21"/>
                  <a:gd name="T32" fmla="*/ 1 w 101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1"/>
                  <a:gd name="T53" fmla="*/ 101 w 10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144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 w 120"/>
                  <a:gd name="T1" fmla="*/ 1 h 31"/>
                  <a:gd name="T2" fmla="*/ 1 w 120"/>
                  <a:gd name="T3" fmla="*/ 1 h 31"/>
                  <a:gd name="T4" fmla="*/ 1 w 120"/>
                  <a:gd name="T5" fmla="*/ 1 h 31"/>
                  <a:gd name="T6" fmla="*/ 1 w 120"/>
                  <a:gd name="T7" fmla="*/ 1 h 31"/>
                  <a:gd name="T8" fmla="*/ 1 w 120"/>
                  <a:gd name="T9" fmla="*/ 1 h 31"/>
                  <a:gd name="T10" fmla="*/ 1 w 120"/>
                  <a:gd name="T11" fmla="*/ 1 h 31"/>
                  <a:gd name="T12" fmla="*/ 1 w 120"/>
                  <a:gd name="T13" fmla="*/ 1 h 31"/>
                  <a:gd name="T14" fmla="*/ 1 w 120"/>
                  <a:gd name="T15" fmla="*/ 1 h 31"/>
                  <a:gd name="T16" fmla="*/ 0 w 120"/>
                  <a:gd name="T17" fmla="*/ 0 h 31"/>
                  <a:gd name="T18" fmla="*/ 1 w 120"/>
                  <a:gd name="T19" fmla="*/ 1 h 31"/>
                  <a:gd name="T20" fmla="*/ 1 w 120"/>
                  <a:gd name="T21" fmla="*/ 1 h 31"/>
                  <a:gd name="T22" fmla="*/ 1 w 120"/>
                  <a:gd name="T23" fmla="*/ 1 h 31"/>
                  <a:gd name="T24" fmla="*/ 1 w 120"/>
                  <a:gd name="T25" fmla="*/ 1 h 31"/>
                  <a:gd name="T26" fmla="*/ 1 w 120"/>
                  <a:gd name="T27" fmla="*/ 1 h 31"/>
                  <a:gd name="T28" fmla="*/ 1 w 120"/>
                  <a:gd name="T29" fmla="*/ 1 h 31"/>
                  <a:gd name="T30" fmla="*/ 1 w 120"/>
                  <a:gd name="T31" fmla="*/ 1 h 31"/>
                  <a:gd name="T32" fmla="*/ 1 w 12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145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0 w 127"/>
                  <a:gd name="T1" fmla="*/ 0 h 23"/>
                  <a:gd name="T2" fmla="*/ 0 w 127"/>
                  <a:gd name="T3" fmla="*/ 0 h 23"/>
                  <a:gd name="T4" fmla="*/ 0 w 127"/>
                  <a:gd name="T5" fmla="*/ 0 h 23"/>
                  <a:gd name="T6" fmla="*/ 0 w 127"/>
                  <a:gd name="T7" fmla="*/ 0 h 23"/>
                  <a:gd name="T8" fmla="*/ 0 w 127"/>
                  <a:gd name="T9" fmla="*/ 0 h 23"/>
                  <a:gd name="T10" fmla="*/ 0 w 127"/>
                  <a:gd name="T11" fmla="*/ 0 h 23"/>
                  <a:gd name="T12" fmla="*/ 0 w 127"/>
                  <a:gd name="T13" fmla="*/ 0 h 23"/>
                  <a:gd name="T14" fmla="*/ 0 w 127"/>
                  <a:gd name="T15" fmla="*/ 0 h 23"/>
                  <a:gd name="T16" fmla="*/ 0 w 127"/>
                  <a:gd name="T17" fmla="*/ 0 h 23"/>
                  <a:gd name="T18" fmla="*/ 0 w 127"/>
                  <a:gd name="T19" fmla="*/ 0 h 23"/>
                  <a:gd name="T20" fmla="*/ 0 w 127"/>
                  <a:gd name="T21" fmla="*/ 0 h 23"/>
                  <a:gd name="T22" fmla="*/ 0 w 127"/>
                  <a:gd name="T23" fmla="*/ 0 h 23"/>
                  <a:gd name="T24" fmla="*/ 0 w 127"/>
                  <a:gd name="T25" fmla="*/ 0 h 23"/>
                  <a:gd name="T26" fmla="*/ 0 w 127"/>
                  <a:gd name="T27" fmla="*/ 0 h 23"/>
                  <a:gd name="T28" fmla="*/ 0 w 127"/>
                  <a:gd name="T29" fmla="*/ 0 h 23"/>
                  <a:gd name="T30" fmla="*/ 0 w 127"/>
                  <a:gd name="T31" fmla="*/ 0 h 23"/>
                  <a:gd name="T32" fmla="*/ 0 w 127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23"/>
                  <a:gd name="T53" fmla="*/ 127 w 12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146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 w 112"/>
                  <a:gd name="T1" fmla="*/ 1 h 17"/>
                  <a:gd name="T2" fmla="*/ 1 w 112"/>
                  <a:gd name="T3" fmla="*/ 1 h 17"/>
                  <a:gd name="T4" fmla="*/ 1 w 112"/>
                  <a:gd name="T5" fmla="*/ 1 h 17"/>
                  <a:gd name="T6" fmla="*/ 1 w 112"/>
                  <a:gd name="T7" fmla="*/ 1 h 17"/>
                  <a:gd name="T8" fmla="*/ 1 w 112"/>
                  <a:gd name="T9" fmla="*/ 1 h 17"/>
                  <a:gd name="T10" fmla="*/ 1 w 112"/>
                  <a:gd name="T11" fmla="*/ 1 h 17"/>
                  <a:gd name="T12" fmla="*/ 1 w 112"/>
                  <a:gd name="T13" fmla="*/ 1 h 17"/>
                  <a:gd name="T14" fmla="*/ 1 w 112"/>
                  <a:gd name="T15" fmla="*/ 1 h 17"/>
                  <a:gd name="T16" fmla="*/ 0 w 112"/>
                  <a:gd name="T17" fmla="*/ 0 h 17"/>
                  <a:gd name="T18" fmla="*/ 1 w 112"/>
                  <a:gd name="T19" fmla="*/ 1 h 17"/>
                  <a:gd name="T20" fmla="*/ 1 w 112"/>
                  <a:gd name="T21" fmla="*/ 1 h 17"/>
                  <a:gd name="T22" fmla="*/ 1 w 112"/>
                  <a:gd name="T23" fmla="*/ 1 h 17"/>
                  <a:gd name="T24" fmla="*/ 1 w 112"/>
                  <a:gd name="T25" fmla="*/ 1 h 17"/>
                  <a:gd name="T26" fmla="*/ 1 w 112"/>
                  <a:gd name="T27" fmla="*/ 1 h 17"/>
                  <a:gd name="T28" fmla="*/ 1 w 112"/>
                  <a:gd name="T29" fmla="*/ 1 h 17"/>
                  <a:gd name="T30" fmla="*/ 1 w 112"/>
                  <a:gd name="T31" fmla="*/ 1 h 17"/>
                  <a:gd name="T32" fmla="*/ 1 w 112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7"/>
                  <a:gd name="T53" fmla="*/ 112 w 11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147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1 w 96"/>
                  <a:gd name="T1" fmla="*/ 1 h 15"/>
                  <a:gd name="T2" fmla="*/ 1 w 96"/>
                  <a:gd name="T3" fmla="*/ 1 h 15"/>
                  <a:gd name="T4" fmla="*/ 1 w 96"/>
                  <a:gd name="T5" fmla="*/ 1 h 15"/>
                  <a:gd name="T6" fmla="*/ 1 w 96"/>
                  <a:gd name="T7" fmla="*/ 1 h 15"/>
                  <a:gd name="T8" fmla="*/ 1 w 96"/>
                  <a:gd name="T9" fmla="*/ 1 h 15"/>
                  <a:gd name="T10" fmla="*/ 1 w 96"/>
                  <a:gd name="T11" fmla="*/ 1 h 15"/>
                  <a:gd name="T12" fmla="*/ 1 w 96"/>
                  <a:gd name="T13" fmla="*/ 1 h 15"/>
                  <a:gd name="T14" fmla="*/ 1 w 96"/>
                  <a:gd name="T15" fmla="*/ 1 h 15"/>
                  <a:gd name="T16" fmla="*/ 0 w 96"/>
                  <a:gd name="T17" fmla="*/ 1 h 15"/>
                  <a:gd name="T18" fmla="*/ 1 w 96"/>
                  <a:gd name="T19" fmla="*/ 1 h 15"/>
                  <a:gd name="T20" fmla="*/ 1 w 96"/>
                  <a:gd name="T21" fmla="*/ 1 h 15"/>
                  <a:gd name="T22" fmla="*/ 1 w 96"/>
                  <a:gd name="T23" fmla="*/ 1 h 15"/>
                  <a:gd name="T24" fmla="*/ 1 w 96"/>
                  <a:gd name="T25" fmla="*/ 0 h 15"/>
                  <a:gd name="T26" fmla="*/ 1 w 96"/>
                  <a:gd name="T27" fmla="*/ 0 h 15"/>
                  <a:gd name="T28" fmla="*/ 1 w 96"/>
                  <a:gd name="T29" fmla="*/ 0 h 15"/>
                  <a:gd name="T30" fmla="*/ 1 w 96"/>
                  <a:gd name="T31" fmla="*/ 1 h 15"/>
                  <a:gd name="T32" fmla="*/ 1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5"/>
                  <a:gd name="T53" fmla="*/ 96 w 9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148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0 w 46"/>
                  <a:gd name="T1" fmla="*/ 0 h 19"/>
                  <a:gd name="T2" fmla="*/ 0 w 46"/>
                  <a:gd name="T3" fmla="*/ 0 h 19"/>
                  <a:gd name="T4" fmla="*/ 0 w 46"/>
                  <a:gd name="T5" fmla="*/ 0 h 19"/>
                  <a:gd name="T6" fmla="*/ 0 w 46"/>
                  <a:gd name="T7" fmla="*/ 0 h 19"/>
                  <a:gd name="T8" fmla="*/ 0 w 46"/>
                  <a:gd name="T9" fmla="*/ 0 h 19"/>
                  <a:gd name="T10" fmla="*/ 0 w 46"/>
                  <a:gd name="T11" fmla="*/ 0 h 19"/>
                  <a:gd name="T12" fmla="*/ 0 w 46"/>
                  <a:gd name="T13" fmla="*/ 0 h 19"/>
                  <a:gd name="T14" fmla="*/ 0 w 46"/>
                  <a:gd name="T15" fmla="*/ 0 h 19"/>
                  <a:gd name="T16" fmla="*/ 0 w 46"/>
                  <a:gd name="T17" fmla="*/ 0 h 19"/>
                  <a:gd name="T18" fmla="*/ 0 w 46"/>
                  <a:gd name="T19" fmla="*/ 0 h 19"/>
                  <a:gd name="T20" fmla="*/ 0 w 46"/>
                  <a:gd name="T21" fmla="*/ 0 h 19"/>
                  <a:gd name="T22" fmla="*/ 0 w 46"/>
                  <a:gd name="T23" fmla="*/ 0 h 19"/>
                  <a:gd name="T24" fmla="*/ 0 w 46"/>
                  <a:gd name="T25" fmla="*/ 0 h 19"/>
                  <a:gd name="T26" fmla="*/ 0 w 46"/>
                  <a:gd name="T27" fmla="*/ 0 h 19"/>
                  <a:gd name="T28" fmla="*/ 0 w 46"/>
                  <a:gd name="T29" fmla="*/ 0 h 19"/>
                  <a:gd name="T30" fmla="*/ 0 w 46"/>
                  <a:gd name="T31" fmla="*/ 0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9"/>
                  <a:gd name="T53" fmla="*/ 46 w 4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149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0 w 86"/>
                  <a:gd name="T1" fmla="*/ 1 h 21"/>
                  <a:gd name="T2" fmla="*/ 0 w 86"/>
                  <a:gd name="T3" fmla="*/ 1 h 21"/>
                  <a:gd name="T4" fmla="*/ 0 w 86"/>
                  <a:gd name="T5" fmla="*/ 1 h 21"/>
                  <a:gd name="T6" fmla="*/ 0 w 86"/>
                  <a:gd name="T7" fmla="*/ 1 h 21"/>
                  <a:gd name="T8" fmla="*/ 0 w 86"/>
                  <a:gd name="T9" fmla="*/ 1 h 21"/>
                  <a:gd name="T10" fmla="*/ 0 w 86"/>
                  <a:gd name="T11" fmla="*/ 1 h 21"/>
                  <a:gd name="T12" fmla="*/ 0 w 86"/>
                  <a:gd name="T13" fmla="*/ 1 h 21"/>
                  <a:gd name="T14" fmla="*/ 0 w 86"/>
                  <a:gd name="T15" fmla="*/ 1 h 21"/>
                  <a:gd name="T16" fmla="*/ 0 w 86"/>
                  <a:gd name="T17" fmla="*/ 0 h 21"/>
                  <a:gd name="T18" fmla="*/ 0 w 86"/>
                  <a:gd name="T19" fmla="*/ 1 h 21"/>
                  <a:gd name="T20" fmla="*/ 0 w 86"/>
                  <a:gd name="T21" fmla="*/ 1 h 21"/>
                  <a:gd name="T22" fmla="*/ 0 w 86"/>
                  <a:gd name="T23" fmla="*/ 1 h 21"/>
                  <a:gd name="T24" fmla="*/ 0 w 86"/>
                  <a:gd name="T25" fmla="*/ 1 h 21"/>
                  <a:gd name="T26" fmla="*/ 0 w 86"/>
                  <a:gd name="T27" fmla="*/ 1 h 21"/>
                  <a:gd name="T28" fmla="*/ 0 w 86"/>
                  <a:gd name="T29" fmla="*/ 1 h 21"/>
                  <a:gd name="T30" fmla="*/ 0 w 86"/>
                  <a:gd name="T31" fmla="*/ 1 h 21"/>
                  <a:gd name="T32" fmla="*/ 0 w 86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1"/>
                  <a:gd name="T53" fmla="*/ 86 w 8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150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0 w 123"/>
                  <a:gd name="T1" fmla="*/ 1 h 23"/>
                  <a:gd name="T2" fmla="*/ 0 w 123"/>
                  <a:gd name="T3" fmla="*/ 1 h 23"/>
                  <a:gd name="T4" fmla="*/ 0 w 123"/>
                  <a:gd name="T5" fmla="*/ 1 h 23"/>
                  <a:gd name="T6" fmla="*/ 0 w 123"/>
                  <a:gd name="T7" fmla="*/ 1 h 23"/>
                  <a:gd name="T8" fmla="*/ 0 w 123"/>
                  <a:gd name="T9" fmla="*/ 1 h 23"/>
                  <a:gd name="T10" fmla="*/ 0 w 123"/>
                  <a:gd name="T11" fmla="*/ 1 h 23"/>
                  <a:gd name="T12" fmla="*/ 0 w 123"/>
                  <a:gd name="T13" fmla="*/ 1 h 23"/>
                  <a:gd name="T14" fmla="*/ 0 w 123"/>
                  <a:gd name="T15" fmla="*/ 1 h 23"/>
                  <a:gd name="T16" fmla="*/ 0 w 123"/>
                  <a:gd name="T17" fmla="*/ 0 h 23"/>
                  <a:gd name="T18" fmla="*/ 0 w 123"/>
                  <a:gd name="T19" fmla="*/ 0 h 23"/>
                  <a:gd name="T20" fmla="*/ 0 w 123"/>
                  <a:gd name="T21" fmla="*/ 1 h 23"/>
                  <a:gd name="T22" fmla="*/ 0 w 123"/>
                  <a:gd name="T23" fmla="*/ 1 h 23"/>
                  <a:gd name="T24" fmla="*/ 0 w 123"/>
                  <a:gd name="T25" fmla="*/ 1 h 23"/>
                  <a:gd name="T26" fmla="*/ 0 w 123"/>
                  <a:gd name="T27" fmla="*/ 1 h 23"/>
                  <a:gd name="T28" fmla="*/ 0 w 123"/>
                  <a:gd name="T29" fmla="*/ 1 h 23"/>
                  <a:gd name="T30" fmla="*/ 0 w 123"/>
                  <a:gd name="T31" fmla="*/ 1 h 23"/>
                  <a:gd name="T32" fmla="*/ 0 w 123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3"/>
                  <a:gd name="T53" fmla="*/ 123 w 12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151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 w 110"/>
                  <a:gd name="T1" fmla="*/ 1 h 13"/>
                  <a:gd name="T2" fmla="*/ 1 w 110"/>
                  <a:gd name="T3" fmla="*/ 1 h 13"/>
                  <a:gd name="T4" fmla="*/ 1 w 110"/>
                  <a:gd name="T5" fmla="*/ 1 h 13"/>
                  <a:gd name="T6" fmla="*/ 1 w 110"/>
                  <a:gd name="T7" fmla="*/ 1 h 13"/>
                  <a:gd name="T8" fmla="*/ 1 w 110"/>
                  <a:gd name="T9" fmla="*/ 1 h 13"/>
                  <a:gd name="T10" fmla="*/ 1 w 110"/>
                  <a:gd name="T11" fmla="*/ 1 h 13"/>
                  <a:gd name="T12" fmla="*/ 1 w 110"/>
                  <a:gd name="T13" fmla="*/ 1 h 13"/>
                  <a:gd name="T14" fmla="*/ 1 w 110"/>
                  <a:gd name="T15" fmla="*/ 1 h 13"/>
                  <a:gd name="T16" fmla="*/ 0 w 110"/>
                  <a:gd name="T17" fmla="*/ 1 h 13"/>
                  <a:gd name="T18" fmla="*/ 1 w 110"/>
                  <a:gd name="T19" fmla="*/ 1 h 13"/>
                  <a:gd name="T20" fmla="*/ 1 w 110"/>
                  <a:gd name="T21" fmla="*/ 1 h 13"/>
                  <a:gd name="T22" fmla="*/ 1 w 110"/>
                  <a:gd name="T23" fmla="*/ 1 h 13"/>
                  <a:gd name="T24" fmla="*/ 1 w 110"/>
                  <a:gd name="T25" fmla="*/ 0 h 13"/>
                  <a:gd name="T26" fmla="*/ 1 w 110"/>
                  <a:gd name="T27" fmla="*/ 0 h 13"/>
                  <a:gd name="T28" fmla="*/ 1 w 110"/>
                  <a:gd name="T29" fmla="*/ 0 h 13"/>
                  <a:gd name="T30" fmla="*/ 1 w 110"/>
                  <a:gd name="T31" fmla="*/ 1 h 13"/>
                  <a:gd name="T32" fmla="*/ 1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3"/>
                  <a:gd name="T53" fmla="*/ 110 w 11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152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0 w 91"/>
                  <a:gd name="T1" fmla="*/ 0 h 13"/>
                  <a:gd name="T2" fmla="*/ 0 w 91"/>
                  <a:gd name="T3" fmla="*/ 0 h 13"/>
                  <a:gd name="T4" fmla="*/ 0 w 91"/>
                  <a:gd name="T5" fmla="*/ 0 h 13"/>
                  <a:gd name="T6" fmla="*/ 0 w 91"/>
                  <a:gd name="T7" fmla="*/ 0 h 13"/>
                  <a:gd name="T8" fmla="*/ 0 w 91"/>
                  <a:gd name="T9" fmla="*/ 0 h 13"/>
                  <a:gd name="T10" fmla="*/ 0 w 91"/>
                  <a:gd name="T11" fmla="*/ 0 h 13"/>
                  <a:gd name="T12" fmla="*/ 0 w 91"/>
                  <a:gd name="T13" fmla="*/ 0 h 13"/>
                  <a:gd name="T14" fmla="*/ 0 w 91"/>
                  <a:gd name="T15" fmla="*/ 0 h 13"/>
                  <a:gd name="T16" fmla="*/ 0 w 91"/>
                  <a:gd name="T17" fmla="*/ 0 h 13"/>
                  <a:gd name="T18" fmla="*/ 0 w 91"/>
                  <a:gd name="T19" fmla="*/ 0 h 13"/>
                  <a:gd name="T20" fmla="*/ 0 w 91"/>
                  <a:gd name="T21" fmla="*/ 0 h 13"/>
                  <a:gd name="T22" fmla="*/ 0 w 91"/>
                  <a:gd name="T23" fmla="*/ 0 h 13"/>
                  <a:gd name="T24" fmla="*/ 0 w 91"/>
                  <a:gd name="T25" fmla="*/ 0 h 13"/>
                  <a:gd name="T26" fmla="*/ 0 w 91"/>
                  <a:gd name="T27" fmla="*/ 0 h 13"/>
                  <a:gd name="T28" fmla="*/ 0 w 91"/>
                  <a:gd name="T29" fmla="*/ 0 h 13"/>
                  <a:gd name="T30" fmla="*/ 0 w 91"/>
                  <a:gd name="T31" fmla="*/ 0 h 13"/>
                  <a:gd name="T32" fmla="*/ 0 w 9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13"/>
                  <a:gd name="T53" fmla="*/ 91 w 9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153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 w 56"/>
                  <a:gd name="T1" fmla="*/ 1 h 14"/>
                  <a:gd name="T2" fmla="*/ 1 w 56"/>
                  <a:gd name="T3" fmla="*/ 1 h 14"/>
                  <a:gd name="T4" fmla="*/ 1 w 56"/>
                  <a:gd name="T5" fmla="*/ 1 h 14"/>
                  <a:gd name="T6" fmla="*/ 1 w 56"/>
                  <a:gd name="T7" fmla="*/ 1 h 14"/>
                  <a:gd name="T8" fmla="*/ 1 w 56"/>
                  <a:gd name="T9" fmla="*/ 1 h 14"/>
                  <a:gd name="T10" fmla="*/ 1 w 56"/>
                  <a:gd name="T11" fmla="*/ 1 h 14"/>
                  <a:gd name="T12" fmla="*/ 1 w 56"/>
                  <a:gd name="T13" fmla="*/ 1 h 14"/>
                  <a:gd name="T14" fmla="*/ 1 w 56"/>
                  <a:gd name="T15" fmla="*/ 1 h 14"/>
                  <a:gd name="T16" fmla="*/ 0 w 56"/>
                  <a:gd name="T17" fmla="*/ 1 h 14"/>
                  <a:gd name="T18" fmla="*/ 1 w 56"/>
                  <a:gd name="T19" fmla="*/ 1 h 14"/>
                  <a:gd name="T20" fmla="*/ 1 w 56"/>
                  <a:gd name="T21" fmla="*/ 1 h 14"/>
                  <a:gd name="T22" fmla="*/ 1 w 56"/>
                  <a:gd name="T23" fmla="*/ 1 h 14"/>
                  <a:gd name="T24" fmla="*/ 1 w 56"/>
                  <a:gd name="T25" fmla="*/ 1 h 14"/>
                  <a:gd name="T26" fmla="*/ 1 w 56"/>
                  <a:gd name="T27" fmla="*/ 1 h 14"/>
                  <a:gd name="T28" fmla="*/ 1 w 56"/>
                  <a:gd name="T29" fmla="*/ 0 h 14"/>
                  <a:gd name="T30" fmla="*/ 1 w 56"/>
                  <a:gd name="T31" fmla="*/ 0 h 14"/>
                  <a:gd name="T32" fmla="*/ 1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4"/>
                  <a:gd name="T53" fmla="*/ 56 w 5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154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0 w 55"/>
                  <a:gd name="T3" fmla="*/ 0 h 22"/>
                  <a:gd name="T4" fmla="*/ 0 w 55"/>
                  <a:gd name="T5" fmla="*/ 0 h 22"/>
                  <a:gd name="T6" fmla="*/ 0 w 55"/>
                  <a:gd name="T7" fmla="*/ 0 h 22"/>
                  <a:gd name="T8" fmla="*/ 0 w 55"/>
                  <a:gd name="T9" fmla="*/ 0 h 22"/>
                  <a:gd name="T10" fmla="*/ 0 w 55"/>
                  <a:gd name="T11" fmla="*/ 0 h 22"/>
                  <a:gd name="T12" fmla="*/ 0 w 55"/>
                  <a:gd name="T13" fmla="*/ 0 h 22"/>
                  <a:gd name="T14" fmla="*/ 0 w 55"/>
                  <a:gd name="T15" fmla="*/ 0 h 22"/>
                  <a:gd name="T16" fmla="*/ 0 w 55"/>
                  <a:gd name="T17" fmla="*/ 0 h 22"/>
                  <a:gd name="T18" fmla="*/ 0 w 55"/>
                  <a:gd name="T19" fmla="*/ 0 h 22"/>
                  <a:gd name="T20" fmla="*/ 0 w 55"/>
                  <a:gd name="T21" fmla="*/ 0 h 22"/>
                  <a:gd name="T22" fmla="*/ 0 w 55"/>
                  <a:gd name="T23" fmla="*/ 0 h 22"/>
                  <a:gd name="T24" fmla="*/ 0 w 55"/>
                  <a:gd name="T25" fmla="*/ 0 h 22"/>
                  <a:gd name="T26" fmla="*/ 0 w 55"/>
                  <a:gd name="T27" fmla="*/ 0 h 22"/>
                  <a:gd name="T28" fmla="*/ 0 w 55"/>
                  <a:gd name="T29" fmla="*/ 0 h 22"/>
                  <a:gd name="T30" fmla="*/ 0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2"/>
                  <a:gd name="T53" fmla="*/ 55 w 5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155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1 h 52"/>
                  <a:gd name="T4" fmla="*/ 0 w 11"/>
                  <a:gd name="T5" fmla="*/ 1 h 52"/>
                  <a:gd name="T6" fmla="*/ 0 w 11"/>
                  <a:gd name="T7" fmla="*/ 1 h 52"/>
                  <a:gd name="T8" fmla="*/ 0 w 11"/>
                  <a:gd name="T9" fmla="*/ 1 h 52"/>
                  <a:gd name="T10" fmla="*/ 0 w 11"/>
                  <a:gd name="T11" fmla="*/ 1 h 52"/>
                  <a:gd name="T12" fmla="*/ 0 w 11"/>
                  <a:gd name="T13" fmla="*/ 1 h 52"/>
                  <a:gd name="T14" fmla="*/ 0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156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1 h 44"/>
                  <a:gd name="T4" fmla="*/ 1 w 32"/>
                  <a:gd name="T5" fmla="*/ 1 h 44"/>
                  <a:gd name="T6" fmla="*/ 1 w 32"/>
                  <a:gd name="T7" fmla="*/ 1 h 44"/>
                  <a:gd name="T8" fmla="*/ 1 w 32"/>
                  <a:gd name="T9" fmla="*/ 1 h 44"/>
                  <a:gd name="T10" fmla="*/ 1 w 32"/>
                  <a:gd name="T11" fmla="*/ 1 h 44"/>
                  <a:gd name="T12" fmla="*/ 1 w 32"/>
                  <a:gd name="T13" fmla="*/ 1 h 44"/>
                  <a:gd name="T14" fmla="*/ 1 w 32"/>
                  <a:gd name="T15" fmla="*/ 1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4"/>
                  <a:gd name="T29" fmla="*/ 32 w 3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157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1 h 15"/>
                  <a:gd name="T10" fmla="*/ 1 w 69"/>
                  <a:gd name="T11" fmla="*/ 1 h 15"/>
                  <a:gd name="T12" fmla="*/ 1 w 69"/>
                  <a:gd name="T13" fmla="*/ 1 h 15"/>
                  <a:gd name="T14" fmla="*/ 1 w 69"/>
                  <a:gd name="T15" fmla="*/ 1 h 15"/>
                  <a:gd name="T16" fmla="*/ 0 w 69"/>
                  <a:gd name="T17" fmla="*/ 1 h 15"/>
                  <a:gd name="T18" fmla="*/ 1 w 69"/>
                  <a:gd name="T19" fmla="*/ 1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1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158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 w 66"/>
                  <a:gd name="T1" fmla="*/ 1 h 28"/>
                  <a:gd name="T2" fmla="*/ 1 w 66"/>
                  <a:gd name="T3" fmla="*/ 1 h 28"/>
                  <a:gd name="T4" fmla="*/ 1 w 66"/>
                  <a:gd name="T5" fmla="*/ 1 h 28"/>
                  <a:gd name="T6" fmla="*/ 1 w 66"/>
                  <a:gd name="T7" fmla="*/ 1 h 28"/>
                  <a:gd name="T8" fmla="*/ 1 w 66"/>
                  <a:gd name="T9" fmla="*/ 1 h 28"/>
                  <a:gd name="T10" fmla="*/ 1 w 66"/>
                  <a:gd name="T11" fmla="*/ 1 h 28"/>
                  <a:gd name="T12" fmla="*/ 1 w 66"/>
                  <a:gd name="T13" fmla="*/ 1 h 28"/>
                  <a:gd name="T14" fmla="*/ 1 w 66"/>
                  <a:gd name="T15" fmla="*/ 1 h 28"/>
                  <a:gd name="T16" fmla="*/ 0 w 66"/>
                  <a:gd name="T17" fmla="*/ 1 h 28"/>
                  <a:gd name="T18" fmla="*/ 1 w 66"/>
                  <a:gd name="T19" fmla="*/ 0 h 28"/>
                  <a:gd name="T20" fmla="*/ 1 w 66"/>
                  <a:gd name="T21" fmla="*/ 0 h 28"/>
                  <a:gd name="T22" fmla="*/ 1 w 66"/>
                  <a:gd name="T23" fmla="*/ 1 h 28"/>
                  <a:gd name="T24" fmla="*/ 1 w 66"/>
                  <a:gd name="T25" fmla="*/ 1 h 28"/>
                  <a:gd name="T26" fmla="*/ 1 w 66"/>
                  <a:gd name="T27" fmla="*/ 1 h 28"/>
                  <a:gd name="T28" fmla="*/ 1 w 66"/>
                  <a:gd name="T29" fmla="*/ 1 h 28"/>
                  <a:gd name="T30" fmla="*/ 1 w 66"/>
                  <a:gd name="T31" fmla="*/ 1 h 28"/>
                  <a:gd name="T32" fmla="*/ 1 w 66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8"/>
                  <a:gd name="T53" fmla="*/ 66 w 6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159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 w 63"/>
                  <a:gd name="T1" fmla="*/ 0 h 16"/>
                  <a:gd name="T2" fmla="*/ 1 w 63"/>
                  <a:gd name="T3" fmla="*/ 1 h 16"/>
                  <a:gd name="T4" fmla="*/ 1 w 63"/>
                  <a:gd name="T5" fmla="*/ 1 h 16"/>
                  <a:gd name="T6" fmla="*/ 1 w 63"/>
                  <a:gd name="T7" fmla="*/ 1 h 16"/>
                  <a:gd name="T8" fmla="*/ 1 w 63"/>
                  <a:gd name="T9" fmla="*/ 1 h 16"/>
                  <a:gd name="T10" fmla="*/ 1 w 63"/>
                  <a:gd name="T11" fmla="*/ 1 h 16"/>
                  <a:gd name="T12" fmla="*/ 1 w 63"/>
                  <a:gd name="T13" fmla="*/ 1 h 16"/>
                  <a:gd name="T14" fmla="*/ 1 w 63"/>
                  <a:gd name="T15" fmla="*/ 1 h 16"/>
                  <a:gd name="T16" fmla="*/ 0 w 63"/>
                  <a:gd name="T17" fmla="*/ 1 h 16"/>
                  <a:gd name="T18" fmla="*/ 0 w 63"/>
                  <a:gd name="T19" fmla="*/ 1 h 16"/>
                  <a:gd name="T20" fmla="*/ 1 w 63"/>
                  <a:gd name="T21" fmla="*/ 1 h 16"/>
                  <a:gd name="T22" fmla="*/ 1 w 63"/>
                  <a:gd name="T23" fmla="*/ 1 h 16"/>
                  <a:gd name="T24" fmla="*/ 1 w 63"/>
                  <a:gd name="T25" fmla="*/ 1 h 16"/>
                  <a:gd name="T26" fmla="*/ 1 w 63"/>
                  <a:gd name="T27" fmla="*/ 1 h 16"/>
                  <a:gd name="T28" fmla="*/ 1 w 63"/>
                  <a:gd name="T29" fmla="*/ 1 h 16"/>
                  <a:gd name="T30" fmla="*/ 1 w 63"/>
                  <a:gd name="T31" fmla="*/ 1 h 16"/>
                  <a:gd name="T32" fmla="*/ 1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160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 w 68"/>
                  <a:gd name="T1" fmla="*/ 0 h 22"/>
                  <a:gd name="T2" fmla="*/ 1 w 68"/>
                  <a:gd name="T3" fmla="*/ 0 h 22"/>
                  <a:gd name="T4" fmla="*/ 1 w 68"/>
                  <a:gd name="T5" fmla="*/ 0 h 22"/>
                  <a:gd name="T6" fmla="*/ 1 w 68"/>
                  <a:gd name="T7" fmla="*/ 0 h 22"/>
                  <a:gd name="T8" fmla="*/ 1 w 68"/>
                  <a:gd name="T9" fmla="*/ 0 h 22"/>
                  <a:gd name="T10" fmla="*/ 1 w 68"/>
                  <a:gd name="T11" fmla="*/ 0 h 22"/>
                  <a:gd name="T12" fmla="*/ 1 w 68"/>
                  <a:gd name="T13" fmla="*/ 0 h 22"/>
                  <a:gd name="T14" fmla="*/ 1 w 68"/>
                  <a:gd name="T15" fmla="*/ 0 h 22"/>
                  <a:gd name="T16" fmla="*/ 0 w 68"/>
                  <a:gd name="T17" fmla="*/ 0 h 22"/>
                  <a:gd name="T18" fmla="*/ 0 w 68"/>
                  <a:gd name="T19" fmla="*/ 0 h 22"/>
                  <a:gd name="T20" fmla="*/ 1 w 68"/>
                  <a:gd name="T21" fmla="*/ 0 h 22"/>
                  <a:gd name="T22" fmla="*/ 1 w 68"/>
                  <a:gd name="T23" fmla="*/ 0 h 22"/>
                  <a:gd name="T24" fmla="*/ 1 w 68"/>
                  <a:gd name="T25" fmla="*/ 0 h 22"/>
                  <a:gd name="T26" fmla="*/ 1 w 68"/>
                  <a:gd name="T27" fmla="*/ 0 h 22"/>
                  <a:gd name="T28" fmla="*/ 1 w 68"/>
                  <a:gd name="T29" fmla="*/ 0 h 22"/>
                  <a:gd name="T30" fmla="*/ 1 w 68"/>
                  <a:gd name="T31" fmla="*/ 0 h 22"/>
                  <a:gd name="T32" fmla="*/ 1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2"/>
                  <a:gd name="T53" fmla="*/ 68 w 6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161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 w 64"/>
                  <a:gd name="T1" fmla="*/ 0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0 h 28"/>
                  <a:gd name="T8" fmla="*/ 1 w 64"/>
                  <a:gd name="T9" fmla="*/ 0 h 28"/>
                  <a:gd name="T10" fmla="*/ 1 w 64"/>
                  <a:gd name="T11" fmla="*/ 0 h 28"/>
                  <a:gd name="T12" fmla="*/ 1 w 64"/>
                  <a:gd name="T13" fmla="*/ 0 h 28"/>
                  <a:gd name="T14" fmla="*/ 1 w 64"/>
                  <a:gd name="T15" fmla="*/ 0 h 28"/>
                  <a:gd name="T16" fmla="*/ 0 w 64"/>
                  <a:gd name="T17" fmla="*/ 0 h 28"/>
                  <a:gd name="T18" fmla="*/ 1 w 64"/>
                  <a:gd name="T19" fmla="*/ 0 h 28"/>
                  <a:gd name="T20" fmla="*/ 1 w 64"/>
                  <a:gd name="T21" fmla="*/ 0 h 28"/>
                  <a:gd name="T22" fmla="*/ 1 w 64"/>
                  <a:gd name="T23" fmla="*/ 0 h 28"/>
                  <a:gd name="T24" fmla="*/ 1 w 64"/>
                  <a:gd name="T25" fmla="*/ 0 h 28"/>
                  <a:gd name="T26" fmla="*/ 1 w 64"/>
                  <a:gd name="T27" fmla="*/ 0 h 28"/>
                  <a:gd name="T28" fmla="*/ 1 w 64"/>
                  <a:gd name="T29" fmla="*/ 0 h 28"/>
                  <a:gd name="T30" fmla="*/ 1 w 64"/>
                  <a:gd name="T31" fmla="*/ 0 h 28"/>
                  <a:gd name="T32" fmla="*/ 1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162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 w 67"/>
                  <a:gd name="T1" fmla="*/ 0 h 41"/>
                  <a:gd name="T2" fmla="*/ 1 w 67"/>
                  <a:gd name="T3" fmla="*/ 0 h 41"/>
                  <a:gd name="T4" fmla="*/ 1 w 67"/>
                  <a:gd name="T5" fmla="*/ 0 h 41"/>
                  <a:gd name="T6" fmla="*/ 1 w 67"/>
                  <a:gd name="T7" fmla="*/ 0 h 41"/>
                  <a:gd name="T8" fmla="*/ 1 w 67"/>
                  <a:gd name="T9" fmla="*/ 0 h 41"/>
                  <a:gd name="T10" fmla="*/ 1 w 67"/>
                  <a:gd name="T11" fmla="*/ 0 h 41"/>
                  <a:gd name="T12" fmla="*/ 1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1 w 67"/>
                  <a:gd name="T21" fmla="*/ 0 h 41"/>
                  <a:gd name="T22" fmla="*/ 1 w 67"/>
                  <a:gd name="T23" fmla="*/ 0 h 41"/>
                  <a:gd name="T24" fmla="*/ 1 w 67"/>
                  <a:gd name="T25" fmla="*/ 0 h 41"/>
                  <a:gd name="T26" fmla="*/ 1 w 67"/>
                  <a:gd name="T27" fmla="*/ 0 h 41"/>
                  <a:gd name="T28" fmla="*/ 1 w 67"/>
                  <a:gd name="T29" fmla="*/ 0 h 41"/>
                  <a:gd name="T30" fmla="*/ 1 w 67"/>
                  <a:gd name="T31" fmla="*/ 0 h 41"/>
                  <a:gd name="T32" fmla="*/ 1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163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 w 66"/>
                  <a:gd name="T1" fmla="*/ 0 h 57"/>
                  <a:gd name="T2" fmla="*/ 1 w 66"/>
                  <a:gd name="T3" fmla="*/ 0 h 57"/>
                  <a:gd name="T4" fmla="*/ 1 w 66"/>
                  <a:gd name="T5" fmla="*/ 0 h 57"/>
                  <a:gd name="T6" fmla="*/ 1 w 66"/>
                  <a:gd name="T7" fmla="*/ 0 h 57"/>
                  <a:gd name="T8" fmla="*/ 1 w 66"/>
                  <a:gd name="T9" fmla="*/ 0 h 57"/>
                  <a:gd name="T10" fmla="*/ 1 w 66"/>
                  <a:gd name="T11" fmla="*/ 0 h 57"/>
                  <a:gd name="T12" fmla="*/ 1 w 66"/>
                  <a:gd name="T13" fmla="*/ 0 h 57"/>
                  <a:gd name="T14" fmla="*/ 1 w 66"/>
                  <a:gd name="T15" fmla="*/ 0 h 57"/>
                  <a:gd name="T16" fmla="*/ 0 w 66"/>
                  <a:gd name="T17" fmla="*/ 0 h 57"/>
                  <a:gd name="T18" fmla="*/ 1 w 66"/>
                  <a:gd name="T19" fmla="*/ 0 h 57"/>
                  <a:gd name="T20" fmla="*/ 1 w 66"/>
                  <a:gd name="T21" fmla="*/ 0 h 57"/>
                  <a:gd name="T22" fmla="*/ 1 w 66"/>
                  <a:gd name="T23" fmla="*/ 0 h 57"/>
                  <a:gd name="T24" fmla="*/ 1 w 66"/>
                  <a:gd name="T25" fmla="*/ 0 h 57"/>
                  <a:gd name="T26" fmla="*/ 1 w 66"/>
                  <a:gd name="T27" fmla="*/ 0 h 57"/>
                  <a:gd name="T28" fmla="*/ 1 w 66"/>
                  <a:gd name="T29" fmla="*/ 0 h 57"/>
                  <a:gd name="T30" fmla="*/ 1 w 66"/>
                  <a:gd name="T31" fmla="*/ 0 h 57"/>
                  <a:gd name="T32" fmla="*/ 1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164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0 w 68"/>
                  <a:gd name="T1" fmla="*/ 0 h 64"/>
                  <a:gd name="T2" fmla="*/ 0 w 68"/>
                  <a:gd name="T3" fmla="*/ 1 h 64"/>
                  <a:gd name="T4" fmla="*/ 0 w 68"/>
                  <a:gd name="T5" fmla="*/ 1 h 64"/>
                  <a:gd name="T6" fmla="*/ 0 w 68"/>
                  <a:gd name="T7" fmla="*/ 1 h 64"/>
                  <a:gd name="T8" fmla="*/ 0 w 68"/>
                  <a:gd name="T9" fmla="*/ 1 h 64"/>
                  <a:gd name="T10" fmla="*/ 0 w 68"/>
                  <a:gd name="T11" fmla="*/ 1 h 64"/>
                  <a:gd name="T12" fmla="*/ 0 w 68"/>
                  <a:gd name="T13" fmla="*/ 1 h 64"/>
                  <a:gd name="T14" fmla="*/ 0 w 68"/>
                  <a:gd name="T15" fmla="*/ 1 h 64"/>
                  <a:gd name="T16" fmla="*/ 0 w 68"/>
                  <a:gd name="T17" fmla="*/ 1 h 64"/>
                  <a:gd name="T18" fmla="*/ 0 w 68"/>
                  <a:gd name="T19" fmla="*/ 1 h 64"/>
                  <a:gd name="T20" fmla="*/ 0 w 68"/>
                  <a:gd name="T21" fmla="*/ 1 h 64"/>
                  <a:gd name="T22" fmla="*/ 0 w 68"/>
                  <a:gd name="T23" fmla="*/ 1 h 64"/>
                  <a:gd name="T24" fmla="*/ 0 w 68"/>
                  <a:gd name="T25" fmla="*/ 1 h 64"/>
                  <a:gd name="T26" fmla="*/ 0 w 68"/>
                  <a:gd name="T27" fmla="*/ 1 h 64"/>
                  <a:gd name="T28" fmla="*/ 0 w 68"/>
                  <a:gd name="T29" fmla="*/ 1 h 64"/>
                  <a:gd name="T30" fmla="*/ 0 w 68"/>
                  <a:gd name="T31" fmla="*/ 1 h 64"/>
                  <a:gd name="T32" fmla="*/ 0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64"/>
                  <a:gd name="T53" fmla="*/ 68 w 6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165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 w 64"/>
                  <a:gd name="T1" fmla="*/ 0 h 73"/>
                  <a:gd name="T2" fmla="*/ 1 w 64"/>
                  <a:gd name="T3" fmla="*/ 0 h 73"/>
                  <a:gd name="T4" fmla="*/ 1 w 64"/>
                  <a:gd name="T5" fmla="*/ 0 h 73"/>
                  <a:gd name="T6" fmla="*/ 1 w 64"/>
                  <a:gd name="T7" fmla="*/ 0 h 73"/>
                  <a:gd name="T8" fmla="*/ 1 w 64"/>
                  <a:gd name="T9" fmla="*/ 0 h 73"/>
                  <a:gd name="T10" fmla="*/ 1 w 64"/>
                  <a:gd name="T11" fmla="*/ 0 h 73"/>
                  <a:gd name="T12" fmla="*/ 1 w 64"/>
                  <a:gd name="T13" fmla="*/ 0 h 73"/>
                  <a:gd name="T14" fmla="*/ 1 w 64"/>
                  <a:gd name="T15" fmla="*/ 0 h 73"/>
                  <a:gd name="T16" fmla="*/ 1 w 64"/>
                  <a:gd name="T17" fmla="*/ 0 h 73"/>
                  <a:gd name="T18" fmla="*/ 0 w 64"/>
                  <a:gd name="T19" fmla="*/ 0 h 73"/>
                  <a:gd name="T20" fmla="*/ 1 w 64"/>
                  <a:gd name="T21" fmla="*/ 0 h 73"/>
                  <a:gd name="T22" fmla="*/ 1 w 64"/>
                  <a:gd name="T23" fmla="*/ 0 h 73"/>
                  <a:gd name="T24" fmla="*/ 1 w 64"/>
                  <a:gd name="T25" fmla="*/ 0 h 73"/>
                  <a:gd name="T26" fmla="*/ 1 w 64"/>
                  <a:gd name="T27" fmla="*/ 0 h 73"/>
                  <a:gd name="T28" fmla="*/ 1 w 64"/>
                  <a:gd name="T29" fmla="*/ 0 h 73"/>
                  <a:gd name="T30" fmla="*/ 1 w 64"/>
                  <a:gd name="T31" fmla="*/ 0 h 73"/>
                  <a:gd name="T32" fmla="*/ 1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73"/>
                  <a:gd name="T53" fmla="*/ 64 w 6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166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167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1 h 78"/>
                  <a:gd name="T2" fmla="*/ 0 w 29"/>
                  <a:gd name="T3" fmla="*/ 1 h 78"/>
                  <a:gd name="T4" fmla="*/ 0 w 29"/>
                  <a:gd name="T5" fmla="*/ 1 h 78"/>
                  <a:gd name="T6" fmla="*/ 0 w 29"/>
                  <a:gd name="T7" fmla="*/ 1 h 78"/>
                  <a:gd name="T8" fmla="*/ 0 w 29"/>
                  <a:gd name="T9" fmla="*/ 0 h 78"/>
                  <a:gd name="T10" fmla="*/ 0 w 29"/>
                  <a:gd name="T11" fmla="*/ 1 h 78"/>
                  <a:gd name="T12" fmla="*/ 0 w 29"/>
                  <a:gd name="T13" fmla="*/ 1 h 78"/>
                  <a:gd name="T14" fmla="*/ 0 w 29"/>
                  <a:gd name="T15" fmla="*/ 1 h 78"/>
                  <a:gd name="T16" fmla="*/ 0 w 29"/>
                  <a:gd name="T17" fmla="*/ 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168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0 w 86"/>
                  <a:gd name="T1" fmla="*/ 1 h 396"/>
                  <a:gd name="T2" fmla="*/ 0 w 86"/>
                  <a:gd name="T3" fmla="*/ 1 h 396"/>
                  <a:gd name="T4" fmla="*/ 0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0 w 86"/>
                  <a:gd name="T11" fmla="*/ 1 h 396"/>
                  <a:gd name="T12" fmla="*/ 0 w 86"/>
                  <a:gd name="T13" fmla="*/ 1 h 396"/>
                  <a:gd name="T14" fmla="*/ 0 w 86"/>
                  <a:gd name="T15" fmla="*/ 1 h 396"/>
                  <a:gd name="T16" fmla="*/ 0 w 86"/>
                  <a:gd name="T17" fmla="*/ 1 h 396"/>
                  <a:gd name="T18" fmla="*/ 0 w 86"/>
                  <a:gd name="T19" fmla="*/ 1 h 396"/>
                  <a:gd name="T20" fmla="*/ 0 w 86"/>
                  <a:gd name="T21" fmla="*/ 1 h 396"/>
                  <a:gd name="T22" fmla="*/ 0 w 86"/>
                  <a:gd name="T23" fmla="*/ 1 h 396"/>
                  <a:gd name="T24" fmla="*/ 0 w 86"/>
                  <a:gd name="T25" fmla="*/ 1 h 396"/>
                  <a:gd name="T26" fmla="*/ 0 w 86"/>
                  <a:gd name="T27" fmla="*/ 1 h 396"/>
                  <a:gd name="T28" fmla="*/ 0 w 86"/>
                  <a:gd name="T29" fmla="*/ 1 h 396"/>
                  <a:gd name="T30" fmla="*/ 0 w 86"/>
                  <a:gd name="T31" fmla="*/ 1 h 396"/>
                  <a:gd name="T32" fmla="*/ 0 w 86"/>
                  <a:gd name="T33" fmla="*/ 1 h 396"/>
                  <a:gd name="T34" fmla="*/ 0 w 86"/>
                  <a:gd name="T35" fmla="*/ 1 h 396"/>
                  <a:gd name="T36" fmla="*/ 0 w 86"/>
                  <a:gd name="T37" fmla="*/ 1 h 396"/>
                  <a:gd name="T38" fmla="*/ 0 w 86"/>
                  <a:gd name="T39" fmla="*/ 1 h 396"/>
                  <a:gd name="T40" fmla="*/ 0 w 86"/>
                  <a:gd name="T41" fmla="*/ 1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396"/>
                  <a:gd name="T65" fmla="*/ 86 w 86"/>
                  <a:gd name="T66" fmla="*/ 396 h 3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169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 h 58"/>
                  <a:gd name="T2" fmla="*/ 1 w 59"/>
                  <a:gd name="T3" fmla="*/ 1 h 58"/>
                  <a:gd name="T4" fmla="*/ 1 w 59"/>
                  <a:gd name="T5" fmla="*/ 1 h 58"/>
                  <a:gd name="T6" fmla="*/ 1 w 59"/>
                  <a:gd name="T7" fmla="*/ 1 h 58"/>
                  <a:gd name="T8" fmla="*/ 1 w 59"/>
                  <a:gd name="T9" fmla="*/ 1 h 58"/>
                  <a:gd name="T10" fmla="*/ 1 w 59"/>
                  <a:gd name="T11" fmla="*/ 1 h 58"/>
                  <a:gd name="T12" fmla="*/ 1 w 59"/>
                  <a:gd name="T13" fmla="*/ 1 h 58"/>
                  <a:gd name="T14" fmla="*/ 1 w 59"/>
                  <a:gd name="T15" fmla="*/ 1 h 58"/>
                  <a:gd name="T16" fmla="*/ 1 w 59"/>
                  <a:gd name="T17" fmla="*/ 0 h 58"/>
                  <a:gd name="T18" fmla="*/ 1 w 59"/>
                  <a:gd name="T19" fmla="*/ 1 h 58"/>
                  <a:gd name="T20" fmla="*/ 1 w 59"/>
                  <a:gd name="T21" fmla="*/ 1 h 58"/>
                  <a:gd name="T22" fmla="*/ 1 w 59"/>
                  <a:gd name="T23" fmla="*/ 1 h 58"/>
                  <a:gd name="T24" fmla="*/ 1 w 59"/>
                  <a:gd name="T25" fmla="*/ 1 h 58"/>
                  <a:gd name="T26" fmla="*/ 1 w 59"/>
                  <a:gd name="T27" fmla="*/ 1 h 58"/>
                  <a:gd name="T28" fmla="*/ 1 w 59"/>
                  <a:gd name="T29" fmla="*/ 1 h 58"/>
                  <a:gd name="T30" fmla="*/ 1 w 59"/>
                  <a:gd name="T31" fmla="*/ 1 h 58"/>
                  <a:gd name="T32" fmla="*/ 0 w 59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8"/>
                  <a:gd name="T53" fmla="*/ 59 w 5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170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 h 73"/>
                  <a:gd name="T2" fmla="*/ 1 w 69"/>
                  <a:gd name="T3" fmla="*/ 1 h 73"/>
                  <a:gd name="T4" fmla="*/ 1 w 69"/>
                  <a:gd name="T5" fmla="*/ 1 h 73"/>
                  <a:gd name="T6" fmla="*/ 1 w 69"/>
                  <a:gd name="T7" fmla="*/ 1 h 73"/>
                  <a:gd name="T8" fmla="*/ 1 w 69"/>
                  <a:gd name="T9" fmla="*/ 1 h 73"/>
                  <a:gd name="T10" fmla="*/ 1 w 69"/>
                  <a:gd name="T11" fmla="*/ 1 h 73"/>
                  <a:gd name="T12" fmla="*/ 1 w 69"/>
                  <a:gd name="T13" fmla="*/ 1 h 73"/>
                  <a:gd name="T14" fmla="*/ 1 w 69"/>
                  <a:gd name="T15" fmla="*/ 1 h 73"/>
                  <a:gd name="T16" fmla="*/ 1 w 69"/>
                  <a:gd name="T17" fmla="*/ 0 h 73"/>
                  <a:gd name="T18" fmla="*/ 1 w 69"/>
                  <a:gd name="T19" fmla="*/ 1 h 73"/>
                  <a:gd name="T20" fmla="*/ 1 w 69"/>
                  <a:gd name="T21" fmla="*/ 1 h 73"/>
                  <a:gd name="T22" fmla="*/ 1 w 69"/>
                  <a:gd name="T23" fmla="*/ 1 h 73"/>
                  <a:gd name="T24" fmla="*/ 1 w 69"/>
                  <a:gd name="T25" fmla="*/ 1 h 73"/>
                  <a:gd name="T26" fmla="*/ 1 w 69"/>
                  <a:gd name="T27" fmla="*/ 1 h 73"/>
                  <a:gd name="T28" fmla="*/ 1 w 69"/>
                  <a:gd name="T29" fmla="*/ 1 h 73"/>
                  <a:gd name="T30" fmla="*/ 1 w 69"/>
                  <a:gd name="T31" fmla="*/ 1 h 73"/>
                  <a:gd name="T32" fmla="*/ 0 w 69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171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 h 64"/>
                  <a:gd name="T2" fmla="*/ 1 w 76"/>
                  <a:gd name="T3" fmla="*/ 1 h 64"/>
                  <a:gd name="T4" fmla="*/ 1 w 76"/>
                  <a:gd name="T5" fmla="*/ 1 h 64"/>
                  <a:gd name="T6" fmla="*/ 1 w 76"/>
                  <a:gd name="T7" fmla="*/ 1 h 64"/>
                  <a:gd name="T8" fmla="*/ 1 w 76"/>
                  <a:gd name="T9" fmla="*/ 1 h 64"/>
                  <a:gd name="T10" fmla="*/ 1 w 76"/>
                  <a:gd name="T11" fmla="*/ 1 h 64"/>
                  <a:gd name="T12" fmla="*/ 1 w 76"/>
                  <a:gd name="T13" fmla="*/ 1 h 64"/>
                  <a:gd name="T14" fmla="*/ 1 w 76"/>
                  <a:gd name="T15" fmla="*/ 1 h 64"/>
                  <a:gd name="T16" fmla="*/ 1 w 76"/>
                  <a:gd name="T17" fmla="*/ 0 h 64"/>
                  <a:gd name="T18" fmla="*/ 1 w 76"/>
                  <a:gd name="T19" fmla="*/ 1 h 64"/>
                  <a:gd name="T20" fmla="*/ 1 w 76"/>
                  <a:gd name="T21" fmla="*/ 1 h 64"/>
                  <a:gd name="T22" fmla="*/ 1 w 76"/>
                  <a:gd name="T23" fmla="*/ 1 h 64"/>
                  <a:gd name="T24" fmla="*/ 1 w 76"/>
                  <a:gd name="T25" fmla="*/ 1 h 64"/>
                  <a:gd name="T26" fmla="*/ 1 w 76"/>
                  <a:gd name="T27" fmla="*/ 1 h 64"/>
                  <a:gd name="T28" fmla="*/ 1 w 76"/>
                  <a:gd name="T29" fmla="*/ 1 h 64"/>
                  <a:gd name="T30" fmla="*/ 1 w 76"/>
                  <a:gd name="T31" fmla="*/ 1 h 64"/>
                  <a:gd name="T32" fmla="*/ 0 w 76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4"/>
                  <a:gd name="T53" fmla="*/ 76 w 7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172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 h 55"/>
                  <a:gd name="T2" fmla="*/ 1 w 70"/>
                  <a:gd name="T3" fmla="*/ 1 h 55"/>
                  <a:gd name="T4" fmla="*/ 1 w 70"/>
                  <a:gd name="T5" fmla="*/ 1 h 55"/>
                  <a:gd name="T6" fmla="*/ 1 w 70"/>
                  <a:gd name="T7" fmla="*/ 1 h 55"/>
                  <a:gd name="T8" fmla="*/ 1 w 70"/>
                  <a:gd name="T9" fmla="*/ 1 h 55"/>
                  <a:gd name="T10" fmla="*/ 1 w 70"/>
                  <a:gd name="T11" fmla="*/ 1 h 55"/>
                  <a:gd name="T12" fmla="*/ 1 w 70"/>
                  <a:gd name="T13" fmla="*/ 1 h 55"/>
                  <a:gd name="T14" fmla="*/ 1 w 70"/>
                  <a:gd name="T15" fmla="*/ 1 h 55"/>
                  <a:gd name="T16" fmla="*/ 1 w 70"/>
                  <a:gd name="T17" fmla="*/ 0 h 55"/>
                  <a:gd name="T18" fmla="*/ 1 w 70"/>
                  <a:gd name="T19" fmla="*/ 1 h 55"/>
                  <a:gd name="T20" fmla="*/ 1 w 70"/>
                  <a:gd name="T21" fmla="*/ 1 h 55"/>
                  <a:gd name="T22" fmla="*/ 1 w 70"/>
                  <a:gd name="T23" fmla="*/ 1 h 55"/>
                  <a:gd name="T24" fmla="*/ 1 w 70"/>
                  <a:gd name="T25" fmla="*/ 1 h 55"/>
                  <a:gd name="T26" fmla="*/ 1 w 70"/>
                  <a:gd name="T27" fmla="*/ 1 h 55"/>
                  <a:gd name="T28" fmla="*/ 1 w 70"/>
                  <a:gd name="T29" fmla="*/ 1 h 55"/>
                  <a:gd name="T30" fmla="*/ 1 w 70"/>
                  <a:gd name="T31" fmla="*/ 1 h 55"/>
                  <a:gd name="T32" fmla="*/ 0 w 70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173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0 h 40"/>
                  <a:gd name="T2" fmla="*/ 1 w 64"/>
                  <a:gd name="T3" fmla="*/ 0 h 40"/>
                  <a:gd name="T4" fmla="*/ 1 w 64"/>
                  <a:gd name="T5" fmla="*/ 0 h 40"/>
                  <a:gd name="T6" fmla="*/ 1 w 64"/>
                  <a:gd name="T7" fmla="*/ 0 h 40"/>
                  <a:gd name="T8" fmla="*/ 1 w 64"/>
                  <a:gd name="T9" fmla="*/ 0 h 40"/>
                  <a:gd name="T10" fmla="*/ 1 w 64"/>
                  <a:gd name="T11" fmla="*/ 0 h 40"/>
                  <a:gd name="T12" fmla="*/ 1 w 64"/>
                  <a:gd name="T13" fmla="*/ 0 h 40"/>
                  <a:gd name="T14" fmla="*/ 1 w 64"/>
                  <a:gd name="T15" fmla="*/ 0 h 40"/>
                  <a:gd name="T16" fmla="*/ 1 w 64"/>
                  <a:gd name="T17" fmla="*/ 0 h 40"/>
                  <a:gd name="T18" fmla="*/ 1 w 64"/>
                  <a:gd name="T19" fmla="*/ 0 h 40"/>
                  <a:gd name="T20" fmla="*/ 1 w 64"/>
                  <a:gd name="T21" fmla="*/ 0 h 40"/>
                  <a:gd name="T22" fmla="*/ 1 w 64"/>
                  <a:gd name="T23" fmla="*/ 0 h 40"/>
                  <a:gd name="T24" fmla="*/ 1 w 64"/>
                  <a:gd name="T25" fmla="*/ 0 h 40"/>
                  <a:gd name="T26" fmla="*/ 1 w 64"/>
                  <a:gd name="T27" fmla="*/ 0 h 40"/>
                  <a:gd name="T28" fmla="*/ 1 w 64"/>
                  <a:gd name="T29" fmla="*/ 0 h 40"/>
                  <a:gd name="T30" fmla="*/ 1 w 64"/>
                  <a:gd name="T31" fmla="*/ 0 h 40"/>
                  <a:gd name="T32" fmla="*/ 0 w 6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0"/>
                  <a:gd name="T53" fmla="*/ 64 w 6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174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0 h 31"/>
                  <a:gd name="T2" fmla="*/ 0 w 49"/>
                  <a:gd name="T3" fmla="*/ 0 h 31"/>
                  <a:gd name="T4" fmla="*/ 0 w 49"/>
                  <a:gd name="T5" fmla="*/ 0 h 31"/>
                  <a:gd name="T6" fmla="*/ 0 w 49"/>
                  <a:gd name="T7" fmla="*/ 0 h 31"/>
                  <a:gd name="T8" fmla="*/ 0 w 49"/>
                  <a:gd name="T9" fmla="*/ 0 h 31"/>
                  <a:gd name="T10" fmla="*/ 0 w 49"/>
                  <a:gd name="T11" fmla="*/ 0 h 31"/>
                  <a:gd name="T12" fmla="*/ 0 w 49"/>
                  <a:gd name="T13" fmla="*/ 0 h 31"/>
                  <a:gd name="T14" fmla="*/ 0 w 49"/>
                  <a:gd name="T15" fmla="*/ 0 h 31"/>
                  <a:gd name="T16" fmla="*/ 0 w 49"/>
                  <a:gd name="T17" fmla="*/ 0 h 31"/>
                  <a:gd name="T18" fmla="*/ 0 w 49"/>
                  <a:gd name="T19" fmla="*/ 0 h 31"/>
                  <a:gd name="T20" fmla="*/ 0 w 49"/>
                  <a:gd name="T21" fmla="*/ 0 h 31"/>
                  <a:gd name="T22" fmla="*/ 0 w 49"/>
                  <a:gd name="T23" fmla="*/ 0 h 31"/>
                  <a:gd name="T24" fmla="*/ 0 w 49"/>
                  <a:gd name="T25" fmla="*/ 0 h 31"/>
                  <a:gd name="T26" fmla="*/ 0 w 49"/>
                  <a:gd name="T27" fmla="*/ 0 h 31"/>
                  <a:gd name="T28" fmla="*/ 0 w 49"/>
                  <a:gd name="T29" fmla="*/ 0 h 31"/>
                  <a:gd name="T30" fmla="*/ 0 w 49"/>
                  <a:gd name="T31" fmla="*/ 0 h 31"/>
                  <a:gd name="T32" fmla="*/ 0 w 49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1"/>
                  <a:gd name="T53" fmla="*/ 49 w 49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175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1 h 23"/>
                  <a:gd name="T8" fmla="*/ 1 w 32"/>
                  <a:gd name="T9" fmla="*/ 0 h 23"/>
                  <a:gd name="T10" fmla="*/ 1 w 32"/>
                  <a:gd name="T11" fmla="*/ 1 h 23"/>
                  <a:gd name="T12" fmla="*/ 1 w 32"/>
                  <a:gd name="T13" fmla="*/ 1 h 23"/>
                  <a:gd name="T14" fmla="*/ 0 w 32"/>
                  <a:gd name="T15" fmla="*/ 1 h 23"/>
                  <a:gd name="T16" fmla="*/ 1 w 3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3"/>
                  <a:gd name="T29" fmla="*/ 32 w 3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176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 h 65"/>
                  <a:gd name="T2" fmla="*/ 1 w 64"/>
                  <a:gd name="T3" fmla="*/ 1 h 65"/>
                  <a:gd name="T4" fmla="*/ 1 w 64"/>
                  <a:gd name="T5" fmla="*/ 1 h 65"/>
                  <a:gd name="T6" fmla="*/ 1 w 64"/>
                  <a:gd name="T7" fmla="*/ 1 h 65"/>
                  <a:gd name="T8" fmla="*/ 1 w 64"/>
                  <a:gd name="T9" fmla="*/ 1 h 65"/>
                  <a:gd name="T10" fmla="*/ 1 w 64"/>
                  <a:gd name="T11" fmla="*/ 1 h 65"/>
                  <a:gd name="T12" fmla="*/ 1 w 64"/>
                  <a:gd name="T13" fmla="*/ 1 h 65"/>
                  <a:gd name="T14" fmla="*/ 1 w 64"/>
                  <a:gd name="T15" fmla="*/ 1 h 65"/>
                  <a:gd name="T16" fmla="*/ 1 w 64"/>
                  <a:gd name="T17" fmla="*/ 0 h 65"/>
                  <a:gd name="T18" fmla="*/ 1 w 64"/>
                  <a:gd name="T19" fmla="*/ 1 h 65"/>
                  <a:gd name="T20" fmla="*/ 1 w 64"/>
                  <a:gd name="T21" fmla="*/ 1 h 65"/>
                  <a:gd name="T22" fmla="*/ 1 w 64"/>
                  <a:gd name="T23" fmla="*/ 1 h 65"/>
                  <a:gd name="T24" fmla="*/ 1 w 64"/>
                  <a:gd name="T25" fmla="*/ 1 h 65"/>
                  <a:gd name="T26" fmla="*/ 1 w 64"/>
                  <a:gd name="T27" fmla="*/ 1 h 65"/>
                  <a:gd name="T28" fmla="*/ 1 w 64"/>
                  <a:gd name="T29" fmla="*/ 1 h 65"/>
                  <a:gd name="T30" fmla="*/ 1 w 64"/>
                  <a:gd name="T31" fmla="*/ 1 h 65"/>
                  <a:gd name="T32" fmla="*/ 0 w 64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5"/>
                  <a:gd name="T53" fmla="*/ 64 w 6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177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0 h 51"/>
                  <a:gd name="T2" fmla="*/ 1 w 50"/>
                  <a:gd name="T3" fmla="*/ 0 h 51"/>
                  <a:gd name="T4" fmla="*/ 1 w 50"/>
                  <a:gd name="T5" fmla="*/ 0 h 51"/>
                  <a:gd name="T6" fmla="*/ 1 w 50"/>
                  <a:gd name="T7" fmla="*/ 0 h 51"/>
                  <a:gd name="T8" fmla="*/ 1 w 50"/>
                  <a:gd name="T9" fmla="*/ 0 h 51"/>
                  <a:gd name="T10" fmla="*/ 1 w 50"/>
                  <a:gd name="T11" fmla="*/ 0 h 51"/>
                  <a:gd name="T12" fmla="*/ 1 w 50"/>
                  <a:gd name="T13" fmla="*/ 0 h 51"/>
                  <a:gd name="T14" fmla="*/ 1 w 50"/>
                  <a:gd name="T15" fmla="*/ 0 h 51"/>
                  <a:gd name="T16" fmla="*/ 1 w 50"/>
                  <a:gd name="T17" fmla="*/ 0 h 51"/>
                  <a:gd name="T18" fmla="*/ 1 w 50"/>
                  <a:gd name="T19" fmla="*/ 0 h 51"/>
                  <a:gd name="T20" fmla="*/ 1 w 50"/>
                  <a:gd name="T21" fmla="*/ 0 h 51"/>
                  <a:gd name="T22" fmla="*/ 1 w 50"/>
                  <a:gd name="T23" fmla="*/ 0 h 51"/>
                  <a:gd name="T24" fmla="*/ 1 w 50"/>
                  <a:gd name="T25" fmla="*/ 0 h 51"/>
                  <a:gd name="T26" fmla="*/ 1 w 50"/>
                  <a:gd name="T27" fmla="*/ 0 h 51"/>
                  <a:gd name="T28" fmla="*/ 1 w 50"/>
                  <a:gd name="T29" fmla="*/ 0 h 51"/>
                  <a:gd name="T30" fmla="*/ 0 w 50"/>
                  <a:gd name="T31" fmla="*/ 0 h 51"/>
                  <a:gd name="T32" fmla="*/ 0 w 50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1"/>
                  <a:gd name="T53" fmla="*/ 50 w 50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178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0 h 55"/>
                  <a:gd name="T2" fmla="*/ 1 w 70"/>
                  <a:gd name="T3" fmla="*/ 0 h 55"/>
                  <a:gd name="T4" fmla="*/ 1 w 70"/>
                  <a:gd name="T5" fmla="*/ 0 h 55"/>
                  <a:gd name="T6" fmla="*/ 1 w 70"/>
                  <a:gd name="T7" fmla="*/ 0 h 55"/>
                  <a:gd name="T8" fmla="*/ 1 w 70"/>
                  <a:gd name="T9" fmla="*/ 0 h 55"/>
                  <a:gd name="T10" fmla="*/ 1 w 70"/>
                  <a:gd name="T11" fmla="*/ 0 h 55"/>
                  <a:gd name="T12" fmla="*/ 1 w 70"/>
                  <a:gd name="T13" fmla="*/ 0 h 55"/>
                  <a:gd name="T14" fmla="*/ 1 w 70"/>
                  <a:gd name="T15" fmla="*/ 0 h 55"/>
                  <a:gd name="T16" fmla="*/ 1 w 70"/>
                  <a:gd name="T17" fmla="*/ 0 h 55"/>
                  <a:gd name="T18" fmla="*/ 1 w 70"/>
                  <a:gd name="T19" fmla="*/ 0 h 55"/>
                  <a:gd name="T20" fmla="*/ 1 w 70"/>
                  <a:gd name="T21" fmla="*/ 0 h 55"/>
                  <a:gd name="T22" fmla="*/ 1 w 70"/>
                  <a:gd name="T23" fmla="*/ 0 h 55"/>
                  <a:gd name="T24" fmla="*/ 1 w 70"/>
                  <a:gd name="T25" fmla="*/ 0 h 55"/>
                  <a:gd name="T26" fmla="*/ 1 w 70"/>
                  <a:gd name="T27" fmla="*/ 0 h 55"/>
                  <a:gd name="T28" fmla="*/ 1 w 70"/>
                  <a:gd name="T29" fmla="*/ 0 h 55"/>
                  <a:gd name="T30" fmla="*/ 1 w 70"/>
                  <a:gd name="T31" fmla="*/ 0 h 55"/>
                  <a:gd name="T32" fmla="*/ 0 w 7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179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 h 41"/>
                  <a:gd name="T2" fmla="*/ 1 w 58"/>
                  <a:gd name="T3" fmla="*/ 1 h 41"/>
                  <a:gd name="T4" fmla="*/ 1 w 58"/>
                  <a:gd name="T5" fmla="*/ 1 h 41"/>
                  <a:gd name="T6" fmla="*/ 1 w 58"/>
                  <a:gd name="T7" fmla="*/ 1 h 41"/>
                  <a:gd name="T8" fmla="*/ 1 w 58"/>
                  <a:gd name="T9" fmla="*/ 1 h 41"/>
                  <a:gd name="T10" fmla="*/ 1 w 58"/>
                  <a:gd name="T11" fmla="*/ 1 h 41"/>
                  <a:gd name="T12" fmla="*/ 1 w 58"/>
                  <a:gd name="T13" fmla="*/ 1 h 41"/>
                  <a:gd name="T14" fmla="*/ 1 w 58"/>
                  <a:gd name="T15" fmla="*/ 1 h 41"/>
                  <a:gd name="T16" fmla="*/ 1 w 58"/>
                  <a:gd name="T17" fmla="*/ 0 h 41"/>
                  <a:gd name="T18" fmla="*/ 1 w 58"/>
                  <a:gd name="T19" fmla="*/ 1 h 41"/>
                  <a:gd name="T20" fmla="*/ 1 w 58"/>
                  <a:gd name="T21" fmla="*/ 1 h 41"/>
                  <a:gd name="T22" fmla="*/ 1 w 58"/>
                  <a:gd name="T23" fmla="*/ 1 h 41"/>
                  <a:gd name="T24" fmla="*/ 1 w 58"/>
                  <a:gd name="T25" fmla="*/ 1 h 41"/>
                  <a:gd name="T26" fmla="*/ 1 w 58"/>
                  <a:gd name="T27" fmla="*/ 1 h 41"/>
                  <a:gd name="T28" fmla="*/ 1 w 58"/>
                  <a:gd name="T29" fmla="*/ 1 h 41"/>
                  <a:gd name="T30" fmla="*/ 1 w 58"/>
                  <a:gd name="T31" fmla="*/ 1 h 41"/>
                  <a:gd name="T32" fmla="*/ 0 w 58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1"/>
                  <a:gd name="T53" fmla="*/ 58 w 5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180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1 w 9"/>
                  <a:gd name="T1" fmla="*/ 0 h 60"/>
                  <a:gd name="T2" fmla="*/ 1 w 9"/>
                  <a:gd name="T3" fmla="*/ 1 h 60"/>
                  <a:gd name="T4" fmla="*/ 1 w 9"/>
                  <a:gd name="T5" fmla="*/ 1 h 60"/>
                  <a:gd name="T6" fmla="*/ 1 w 9"/>
                  <a:gd name="T7" fmla="*/ 1 h 60"/>
                  <a:gd name="T8" fmla="*/ 1 w 9"/>
                  <a:gd name="T9" fmla="*/ 1 h 60"/>
                  <a:gd name="T10" fmla="*/ 0 w 9"/>
                  <a:gd name="T11" fmla="*/ 1 h 60"/>
                  <a:gd name="T12" fmla="*/ 0 w 9"/>
                  <a:gd name="T13" fmla="*/ 1 h 60"/>
                  <a:gd name="T14" fmla="*/ 1 w 9"/>
                  <a:gd name="T15" fmla="*/ 1 h 60"/>
                  <a:gd name="T16" fmla="*/ 1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181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1 h 84"/>
                  <a:gd name="T4" fmla="*/ 1 w 65"/>
                  <a:gd name="T5" fmla="*/ 1 h 84"/>
                  <a:gd name="T6" fmla="*/ 1 w 65"/>
                  <a:gd name="T7" fmla="*/ 1 h 84"/>
                  <a:gd name="T8" fmla="*/ 1 w 65"/>
                  <a:gd name="T9" fmla="*/ 1 h 84"/>
                  <a:gd name="T10" fmla="*/ 1 w 65"/>
                  <a:gd name="T11" fmla="*/ 1 h 84"/>
                  <a:gd name="T12" fmla="*/ 1 w 65"/>
                  <a:gd name="T13" fmla="*/ 1 h 84"/>
                  <a:gd name="T14" fmla="*/ 1 w 65"/>
                  <a:gd name="T15" fmla="*/ 1 h 84"/>
                  <a:gd name="T16" fmla="*/ 1 w 65"/>
                  <a:gd name="T17" fmla="*/ 1 h 84"/>
                  <a:gd name="T18" fmla="*/ 1 w 65"/>
                  <a:gd name="T19" fmla="*/ 1 h 84"/>
                  <a:gd name="T20" fmla="*/ 1 w 65"/>
                  <a:gd name="T21" fmla="*/ 1 h 84"/>
                  <a:gd name="T22" fmla="*/ 1 w 65"/>
                  <a:gd name="T23" fmla="*/ 1 h 84"/>
                  <a:gd name="T24" fmla="*/ 1 w 65"/>
                  <a:gd name="T25" fmla="*/ 1 h 84"/>
                  <a:gd name="T26" fmla="*/ 1 w 65"/>
                  <a:gd name="T27" fmla="*/ 1 h 84"/>
                  <a:gd name="T28" fmla="*/ 1 w 65"/>
                  <a:gd name="T29" fmla="*/ 1 h 84"/>
                  <a:gd name="T30" fmla="*/ 1 w 65"/>
                  <a:gd name="T31" fmla="*/ 1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4"/>
                  <a:gd name="T53" fmla="*/ 65 w 65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182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1 w 70"/>
                  <a:gd name="T3" fmla="*/ 1 h 76"/>
                  <a:gd name="T4" fmla="*/ 1 w 70"/>
                  <a:gd name="T5" fmla="*/ 1 h 76"/>
                  <a:gd name="T6" fmla="*/ 1 w 70"/>
                  <a:gd name="T7" fmla="*/ 1 h 76"/>
                  <a:gd name="T8" fmla="*/ 1 w 70"/>
                  <a:gd name="T9" fmla="*/ 1 h 76"/>
                  <a:gd name="T10" fmla="*/ 1 w 70"/>
                  <a:gd name="T11" fmla="*/ 1 h 76"/>
                  <a:gd name="T12" fmla="*/ 1 w 70"/>
                  <a:gd name="T13" fmla="*/ 1 h 76"/>
                  <a:gd name="T14" fmla="*/ 1 w 70"/>
                  <a:gd name="T15" fmla="*/ 1 h 76"/>
                  <a:gd name="T16" fmla="*/ 1 w 70"/>
                  <a:gd name="T17" fmla="*/ 1 h 76"/>
                  <a:gd name="T18" fmla="*/ 1 w 70"/>
                  <a:gd name="T19" fmla="*/ 1 h 76"/>
                  <a:gd name="T20" fmla="*/ 1 w 70"/>
                  <a:gd name="T21" fmla="*/ 1 h 76"/>
                  <a:gd name="T22" fmla="*/ 1 w 70"/>
                  <a:gd name="T23" fmla="*/ 1 h 76"/>
                  <a:gd name="T24" fmla="*/ 1 w 70"/>
                  <a:gd name="T25" fmla="*/ 1 h 76"/>
                  <a:gd name="T26" fmla="*/ 1 w 70"/>
                  <a:gd name="T27" fmla="*/ 1 h 76"/>
                  <a:gd name="T28" fmla="*/ 1 w 70"/>
                  <a:gd name="T29" fmla="*/ 1 h 76"/>
                  <a:gd name="T30" fmla="*/ 1 w 70"/>
                  <a:gd name="T31" fmla="*/ 1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6"/>
                  <a:gd name="T53" fmla="*/ 70 w 70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183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1 w 73"/>
                  <a:gd name="T3" fmla="*/ 1 h 67"/>
                  <a:gd name="T4" fmla="*/ 1 w 73"/>
                  <a:gd name="T5" fmla="*/ 1 h 67"/>
                  <a:gd name="T6" fmla="*/ 1 w 73"/>
                  <a:gd name="T7" fmla="*/ 1 h 67"/>
                  <a:gd name="T8" fmla="*/ 1 w 73"/>
                  <a:gd name="T9" fmla="*/ 1 h 67"/>
                  <a:gd name="T10" fmla="*/ 1 w 73"/>
                  <a:gd name="T11" fmla="*/ 1 h 67"/>
                  <a:gd name="T12" fmla="*/ 1 w 73"/>
                  <a:gd name="T13" fmla="*/ 1 h 67"/>
                  <a:gd name="T14" fmla="*/ 1 w 73"/>
                  <a:gd name="T15" fmla="*/ 1 h 67"/>
                  <a:gd name="T16" fmla="*/ 1 w 73"/>
                  <a:gd name="T17" fmla="*/ 1 h 67"/>
                  <a:gd name="T18" fmla="*/ 1 w 73"/>
                  <a:gd name="T19" fmla="*/ 1 h 67"/>
                  <a:gd name="T20" fmla="*/ 1 w 73"/>
                  <a:gd name="T21" fmla="*/ 1 h 67"/>
                  <a:gd name="T22" fmla="*/ 1 w 73"/>
                  <a:gd name="T23" fmla="*/ 1 h 67"/>
                  <a:gd name="T24" fmla="*/ 1 w 73"/>
                  <a:gd name="T25" fmla="*/ 1 h 67"/>
                  <a:gd name="T26" fmla="*/ 1 w 73"/>
                  <a:gd name="T27" fmla="*/ 1 h 67"/>
                  <a:gd name="T28" fmla="*/ 1 w 73"/>
                  <a:gd name="T29" fmla="*/ 1 h 67"/>
                  <a:gd name="T30" fmla="*/ 1 w 73"/>
                  <a:gd name="T31" fmla="*/ 1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7"/>
                  <a:gd name="T53" fmla="*/ 73 w 73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184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1 w 70"/>
                  <a:gd name="T3" fmla="*/ 1 h 52"/>
                  <a:gd name="T4" fmla="*/ 1 w 70"/>
                  <a:gd name="T5" fmla="*/ 1 h 52"/>
                  <a:gd name="T6" fmla="*/ 1 w 70"/>
                  <a:gd name="T7" fmla="*/ 1 h 52"/>
                  <a:gd name="T8" fmla="*/ 1 w 70"/>
                  <a:gd name="T9" fmla="*/ 1 h 52"/>
                  <a:gd name="T10" fmla="*/ 1 w 70"/>
                  <a:gd name="T11" fmla="*/ 1 h 52"/>
                  <a:gd name="T12" fmla="*/ 1 w 70"/>
                  <a:gd name="T13" fmla="*/ 1 h 52"/>
                  <a:gd name="T14" fmla="*/ 1 w 70"/>
                  <a:gd name="T15" fmla="*/ 1 h 52"/>
                  <a:gd name="T16" fmla="*/ 1 w 70"/>
                  <a:gd name="T17" fmla="*/ 1 h 52"/>
                  <a:gd name="T18" fmla="*/ 1 w 70"/>
                  <a:gd name="T19" fmla="*/ 1 h 52"/>
                  <a:gd name="T20" fmla="*/ 1 w 70"/>
                  <a:gd name="T21" fmla="*/ 1 h 52"/>
                  <a:gd name="T22" fmla="*/ 1 w 70"/>
                  <a:gd name="T23" fmla="*/ 1 h 52"/>
                  <a:gd name="T24" fmla="*/ 1 w 70"/>
                  <a:gd name="T25" fmla="*/ 1 h 52"/>
                  <a:gd name="T26" fmla="*/ 1 w 70"/>
                  <a:gd name="T27" fmla="*/ 1 h 52"/>
                  <a:gd name="T28" fmla="*/ 1 w 70"/>
                  <a:gd name="T29" fmla="*/ 1 h 52"/>
                  <a:gd name="T30" fmla="*/ 1 w 70"/>
                  <a:gd name="T31" fmla="*/ 1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2"/>
                  <a:gd name="T53" fmla="*/ 70 w 70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185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7"/>
                  <a:gd name="T53" fmla="*/ 69 w 6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186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0 w 60"/>
                  <a:gd name="T3" fmla="*/ 1 h 24"/>
                  <a:gd name="T4" fmla="*/ 0 w 60"/>
                  <a:gd name="T5" fmla="*/ 1 h 24"/>
                  <a:gd name="T6" fmla="*/ 0 w 60"/>
                  <a:gd name="T7" fmla="*/ 1 h 24"/>
                  <a:gd name="T8" fmla="*/ 0 w 60"/>
                  <a:gd name="T9" fmla="*/ 1 h 24"/>
                  <a:gd name="T10" fmla="*/ 0 w 60"/>
                  <a:gd name="T11" fmla="*/ 1 h 24"/>
                  <a:gd name="T12" fmla="*/ 0 w 60"/>
                  <a:gd name="T13" fmla="*/ 1 h 24"/>
                  <a:gd name="T14" fmla="*/ 0 w 60"/>
                  <a:gd name="T15" fmla="*/ 1 h 24"/>
                  <a:gd name="T16" fmla="*/ 0 w 60"/>
                  <a:gd name="T17" fmla="*/ 1 h 24"/>
                  <a:gd name="T18" fmla="*/ 0 w 60"/>
                  <a:gd name="T19" fmla="*/ 1 h 24"/>
                  <a:gd name="T20" fmla="*/ 0 w 60"/>
                  <a:gd name="T21" fmla="*/ 1 h 24"/>
                  <a:gd name="T22" fmla="*/ 0 w 60"/>
                  <a:gd name="T23" fmla="*/ 1 h 24"/>
                  <a:gd name="T24" fmla="*/ 0 w 60"/>
                  <a:gd name="T25" fmla="*/ 1 h 24"/>
                  <a:gd name="T26" fmla="*/ 0 w 60"/>
                  <a:gd name="T27" fmla="*/ 1 h 24"/>
                  <a:gd name="T28" fmla="*/ 0 w 60"/>
                  <a:gd name="T29" fmla="*/ 1 h 24"/>
                  <a:gd name="T30" fmla="*/ 0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4"/>
                  <a:gd name="T53" fmla="*/ 60 w 6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187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1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188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0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189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0 w 57"/>
                  <a:gd name="T3" fmla="*/ 0 h 15"/>
                  <a:gd name="T4" fmla="*/ 0 w 57"/>
                  <a:gd name="T5" fmla="*/ 0 h 15"/>
                  <a:gd name="T6" fmla="*/ 0 w 57"/>
                  <a:gd name="T7" fmla="*/ 0 h 15"/>
                  <a:gd name="T8" fmla="*/ 0 w 57"/>
                  <a:gd name="T9" fmla="*/ 0 h 15"/>
                  <a:gd name="T10" fmla="*/ 0 w 57"/>
                  <a:gd name="T11" fmla="*/ 0 h 15"/>
                  <a:gd name="T12" fmla="*/ 0 w 57"/>
                  <a:gd name="T13" fmla="*/ 0 h 15"/>
                  <a:gd name="T14" fmla="*/ 0 w 57"/>
                  <a:gd name="T15" fmla="*/ 0 h 15"/>
                  <a:gd name="T16" fmla="*/ 0 w 57"/>
                  <a:gd name="T17" fmla="*/ 0 h 15"/>
                  <a:gd name="T18" fmla="*/ 0 w 57"/>
                  <a:gd name="T19" fmla="*/ 0 h 15"/>
                  <a:gd name="T20" fmla="*/ 0 w 57"/>
                  <a:gd name="T21" fmla="*/ 0 h 15"/>
                  <a:gd name="T22" fmla="*/ 0 w 57"/>
                  <a:gd name="T23" fmla="*/ 0 h 15"/>
                  <a:gd name="T24" fmla="*/ 0 w 57"/>
                  <a:gd name="T25" fmla="*/ 0 h 15"/>
                  <a:gd name="T26" fmla="*/ 0 w 57"/>
                  <a:gd name="T27" fmla="*/ 0 h 15"/>
                  <a:gd name="T28" fmla="*/ 0 w 57"/>
                  <a:gd name="T29" fmla="*/ 0 h 15"/>
                  <a:gd name="T30" fmla="*/ 0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190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 w 54"/>
                  <a:gd name="T1" fmla="*/ 0 h 87"/>
                  <a:gd name="T2" fmla="*/ 1 w 54"/>
                  <a:gd name="T3" fmla="*/ 0 h 87"/>
                  <a:gd name="T4" fmla="*/ 1 w 54"/>
                  <a:gd name="T5" fmla="*/ 0 h 87"/>
                  <a:gd name="T6" fmla="*/ 1 w 54"/>
                  <a:gd name="T7" fmla="*/ 0 h 87"/>
                  <a:gd name="T8" fmla="*/ 1 w 54"/>
                  <a:gd name="T9" fmla="*/ 0 h 87"/>
                  <a:gd name="T10" fmla="*/ 1 w 54"/>
                  <a:gd name="T11" fmla="*/ 0 h 87"/>
                  <a:gd name="T12" fmla="*/ 1 w 54"/>
                  <a:gd name="T13" fmla="*/ 0 h 87"/>
                  <a:gd name="T14" fmla="*/ 1 w 54"/>
                  <a:gd name="T15" fmla="*/ 0 h 87"/>
                  <a:gd name="T16" fmla="*/ 0 w 54"/>
                  <a:gd name="T17" fmla="*/ 0 h 87"/>
                  <a:gd name="T18" fmla="*/ 1 w 54"/>
                  <a:gd name="T19" fmla="*/ 0 h 87"/>
                  <a:gd name="T20" fmla="*/ 1 w 54"/>
                  <a:gd name="T21" fmla="*/ 0 h 87"/>
                  <a:gd name="T22" fmla="*/ 1 w 54"/>
                  <a:gd name="T23" fmla="*/ 0 h 87"/>
                  <a:gd name="T24" fmla="*/ 1 w 54"/>
                  <a:gd name="T25" fmla="*/ 0 h 87"/>
                  <a:gd name="T26" fmla="*/ 1 w 54"/>
                  <a:gd name="T27" fmla="*/ 0 h 87"/>
                  <a:gd name="T28" fmla="*/ 1 w 54"/>
                  <a:gd name="T29" fmla="*/ 0 h 87"/>
                  <a:gd name="T30" fmla="*/ 1 w 54"/>
                  <a:gd name="T31" fmla="*/ 0 h 87"/>
                  <a:gd name="T32" fmla="*/ 1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191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1 w 33"/>
                  <a:gd name="T3" fmla="*/ 0 h 63"/>
                  <a:gd name="T4" fmla="*/ 1 w 33"/>
                  <a:gd name="T5" fmla="*/ 0 h 63"/>
                  <a:gd name="T6" fmla="*/ 1 w 33"/>
                  <a:gd name="T7" fmla="*/ 0 h 63"/>
                  <a:gd name="T8" fmla="*/ 1 w 33"/>
                  <a:gd name="T9" fmla="*/ 0 h 63"/>
                  <a:gd name="T10" fmla="*/ 1 w 33"/>
                  <a:gd name="T11" fmla="*/ 0 h 63"/>
                  <a:gd name="T12" fmla="*/ 1 w 33"/>
                  <a:gd name="T13" fmla="*/ 0 h 63"/>
                  <a:gd name="T14" fmla="*/ 1 w 33"/>
                  <a:gd name="T15" fmla="*/ 0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3"/>
                  <a:gd name="T29" fmla="*/ 33 w 33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192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1 w 92"/>
                  <a:gd name="T1" fmla="*/ 0 h 333"/>
                  <a:gd name="T2" fmla="*/ 1 w 92"/>
                  <a:gd name="T3" fmla="*/ 0 h 333"/>
                  <a:gd name="T4" fmla="*/ 1 w 92"/>
                  <a:gd name="T5" fmla="*/ 0 h 333"/>
                  <a:gd name="T6" fmla="*/ 1 w 92"/>
                  <a:gd name="T7" fmla="*/ 0 h 333"/>
                  <a:gd name="T8" fmla="*/ 1 w 92"/>
                  <a:gd name="T9" fmla="*/ 0 h 333"/>
                  <a:gd name="T10" fmla="*/ 1 w 92"/>
                  <a:gd name="T11" fmla="*/ 0 h 333"/>
                  <a:gd name="T12" fmla="*/ 1 w 92"/>
                  <a:gd name="T13" fmla="*/ 0 h 333"/>
                  <a:gd name="T14" fmla="*/ 1 w 92"/>
                  <a:gd name="T15" fmla="*/ 0 h 333"/>
                  <a:gd name="T16" fmla="*/ 1 w 92"/>
                  <a:gd name="T17" fmla="*/ 0 h 333"/>
                  <a:gd name="T18" fmla="*/ 1 w 92"/>
                  <a:gd name="T19" fmla="*/ 0 h 333"/>
                  <a:gd name="T20" fmla="*/ 1 w 92"/>
                  <a:gd name="T21" fmla="*/ 0 h 333"/>
                  <a:gd name="T22" fmla="*/ 1 w 92"/>
                  <a:gd name="T23" fmla="*/ 0 h 333"/>
                  <a:gd name="T24" fmla="*/ 1 w 92"/>
                  <a:gd name="T25" fmla="*/ 0 h 333"/>
                  <a:gd name="T26" fmla="*/ 1 w 92"/>
                  <a:gd name="T27" fmla="*/ 0 h 333"/>
                  <a:gd name="T28" fmla="*/ 1 w 92"/>
                  <a:gd name="T29" fmla="*/ 0 h 333"/>
                  <a:gd name="T30" fmla="*/ 0 w 92"/>
                  <a:gd name="T31" fmla="*/ 0 h 333"/>
                  <a:gd name="T32" fmla="*/ 1 w 92"/>
                  <a:gd name="T33" fmla="*/ 0 h 333"/>
                  <a:gd name="T34" fmla="*/ 1 w 92"/>
                  <a:gd name="T35" fmla="*/ 0 h 333"/>
                  <a:gd name="T36" fmla="*/ 1 w 92"/>
                  <a:gd name="T37" fmla="*/ 0 h 333"/>
                  <a:gd name="T38" fmla="*/ 1 w 92"/>
                  <a:gd name="T39" fmla="*/ 0 h 333"/>
                  <a:gd name="T40" fmla="*/ 1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333"/>
                  <a:gd name="T65" fmla="*/ 92 w 92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193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1 w 66"/>
                  <a:gd name="T3" fmla="*/ 1 h 44"/>
                  <a:gd name="T4" fmla="*/ 1 w 66"/>
                  <a:gd name="T5" fmla="*/ 1 h 44"/>
                  <a:gd name="T6" fmla="*/ 1 w 66"/>
                  <a:gd name="T7" fmla="*/ 1 h 44"/>
                  <a:gd name="T8" fmla="*/ 1 w 66"/>
                  <a:gd name="T9" fmla="*/ 1 h 44"/>
                  <a:gd name="T10" fmla="*/ 1 w 66"/>
                  <a:gd name="T11" fmla="*/ 1 h 44"/>
                  <a:gd name="T12" fmla="*/ 1 w 66"/>
                  <a:gd name="T13" fmla="*/ 1 h 44"/>
                  <a:gd name="T14" fmla="*/ 1 w 66"/>
                  <a:gd name="T15" fmla="*/ 1 h 44"/>
                  <a:gd name="T16" fmla="*/ 1 w 66"/>
                  <a:gd name="T17" fmla="*/ 1 h 44"/>
                  <a:gd name="T18" fmla="*/ 1 w 66"/>
                  <a:gd name="T19" fmla="*/ 1 h 44"/>
                  <a:gd name="T20" fmla="*/ 1 w 66"/>
                  <a:gd name="T21" fmla="*/ 1 h 44"/>
                  <a:gd name="T22" fmla="*/ 1 w 66"/>
                  <a:gd name="T23" fmla="*/ 1 h 44"/>
                  <a:gd name="T24" fmla="*/ 1 w 66"/>
                  <a:gd name="T25" fmla="*/ 1 h 44"/>
                  <a:gd name="T26" fmla="*/ 1 w 66"/>
                  <a:gd name="T27" fmla="*/ 1 h 44"/>
                  <a:gd name="T28" fmla="*/ 1 w 66"/>
                  <a:gd name="T29" fmla="*/ 1 h 44"/>
                  <a:gd name="T30" fmla="*/ 1 w 66"/>
                  <a:gd name="T31" fmla="*/ 1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4"/>
                  <a:gd name="T53" fmla="*/ 66 w 66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194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1 w 78"/>
                  <a:gd name="T1" fmla="*/ 1 h 65"/>
                  <a:gd name="T2" fmla="*/ 1 w 78"/>
                  <a:gd name="T3" fmla="*/ 1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1 w 78"/>
                  <a:gd name="T11" fmla="*/ 1 h 65"/>
                  <a:gd name="T12" fmla="*/ 1 w 78"/>
                  <a:gd name="T13" fmla="*/ 1 h 65"/>
                  <a:gd name="T14" fmla="*/ 1 w 78"/>
                  <a:gd name="T15" fmla="*/ 1 h 65"/>
                  <a:gd name="T16" fmla="*/ 0 w 78"/>
                  <a:gd name="T17" fmla="*/ 0 h 65"/>
                  <a:gd name="T18" fmla="*/ 1 w 78"/>
                  <a:gd name="T19" fmla="*/ 1 h 65"/>
                  <a:gd name="T20" fmla="*/ 1 w 78"/>
                  <a:gd name="T21" fmla="*/ 1 h 65"/>
                  <a:gd name="T22" fmla="*/ 1 w 78"/>
                  <a:gd name="T23" fmla="*/ 1 h 65"/>
                  <a:gd name="T24" fmla="*/ 1 w 78"/>
                  <a:gd name="T25" fmla="*/ 1 h 65"/>
                  <a:gd name="T26" fmla="*/ 1 w 78"/>
                  <a:gd name="T27" fmla="*/ 1 h 65"/>
                  <a:gd name="T28" fmla="*/ 1 w 78"/>
                  <a:gd name="T29" fmla="*/ 1 h 65"/>
                  <a:gd name="T30" fmla="*/ 1 w 78"/>
                  <a:gd name="T31" fmla="*/ 1 h 65"/>
                  <a:gd name="T32" fmla="*/ 1 w 78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5"/>
                  <a:gd name="T53" fmla="*/ 78 w 78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195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1 w 93"/>
                  <a:gd name="T1" fmla="*/ 1 h 86"/>
                  <a:gd name="T2" fmla="*/ 1 w 93"/>
                  <a:gd name="T3" fmla="*/ 1 h 86"/>
                  <a:gd name="T4" fmla="*/ 1 w 93"/>
                  <a:gd name="T5" fmla="*/ 1 h 86"/>
                  <a:gd name="T6" fmla="*/ 1 w 93"/>
                  <a:gd name="T7" fmla="*/ 1 h 86"/>
                  <a:gd name="T8" fmla="*/ 1 w 93"/>
                  <a:gd name="T9" fmla="*/ 1 h 86"/>
                  <a:gd name="T10" fmla="*/ 1 w 93"/>
                  <a:gd name="T11" fmla="*/ 1 h 86"/>
                  <a:gd name="T12" fmla="*/ 1 w 93"/>
                  <a:gd name="T13" fmla="*/ 1 h 86"/>
                  <a:gd name="T14" fmla="*/ 1 w 93"/>
                  <a:gd name="T15" fmla="*/ 1 h 86"/>
                  <a:gd name="T16" fmla="*/ 0 w 93"/>
                  <a:gd name="T17" fmla="*/ 0 h 86"/>
                  <a:gd name="T18" fmla="*/ 1 w 93"/>
                  <a:gd name="T19" fmla="*/ 1 h 86"/>
                  <a:gd name="T20" fmla="*/ 1 w 93"/>
                  <a:gd name="T21" fmla="*/ 1 h 86"/>
                  <a:gd name="T22" fmla="*/ 1 w 93"/>
                  <a:gd name="T23" fmla="*/ 1 h 86"/>
                  <a:gd name="T24" fmla="*/ 1 w 93"/>
                  <a:gd name="T25" fmla="*/ 1 h 86"/>
                  <a:gd name="T26" fmla="*/ 1 w 93"/>
                  <a:gd name="T27" fmla="*/ 1 h 86"/>
                  <a:gd name="T28" fmla="*/ 1 w 93"/>
                  <a:gd name="T29" fmla="*/ 1 h 86"/>
                  <a:gd name="T30" fmla="*/ 1 w 93"/>
                  <a:gd name="T31" fmla="*/ 1 h 86"/>
                  <a:gd name="T32" fmla="*/ 1 w 93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86"/>
                  <a:gd name="T53" fmla="*/ 93 w 93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196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 w 101"/>
                  <a:gd name="T1" fmla="*/ 1 h 77"/>
                  <a:gd name="T2" fmla="*/ 1 w 101"/>
                  <a:gd name="T3" fmla="*/ 1 h 77"/>
                  <a:gd name="T4" fmla="*/ 1 w 101"/>
                  <a:gd name="T5" fmla="*/ 1 h 77"/>
                  <a:gd name="T6" fmla="*/ 1 w 101"/>
                  <a:gd name="T7" fmla="*/ 1 h 77"/>
                  <a:gd name="T8" fmla="*/ 1 w 101"/>
                  <a:gd name="T9" fmla="*/ 1 h 77"/>
                  <a:gd name="T10" fmla="*/ 1 w 101"/>
                  <a:gd name="T11" fmla="*/ 1 h 77"/>
                  <a:gd name="T12" fmla="*/ 1 w 101"/>
                  <a:gd name="T13" fmla="*/ 1 h 77"/>
                  <a:gd name="T14" fmla="*/ 1 w 101"/>
                  <a:gd name="T15" fmla="*/ 1 h 77"/>
                  <a:gd name="T16" fmla="*/ 0 w 101"/>
                  <a:gd name="T17" fmla="*/ 0 h 77"/>
                  <a:gd name="T18" fmla="*/ 1 w 101"/>
                  <a:gd name="T19" fmla="*/ 1 h 77"/>
                  <a:gd name="T20" fmla="*/ 1 w 101"/>
                  <a:gd name="T21" fmla="*/ 1 h 77"/>
                  <a:gd name="T22" fmla="*/ 1 w 101"/>
                  <a:gd name="T23" fmla="*/ 1 h 77"/>
                  <a:gd name="T24" fmla="*/ 1 w 101"/>
                  <a:gd name="T25" fmla="*/ 1 h 77"/>
                  <a:gd name="T26" fmla="*/ 1 w 101"/>
                  <a:gd name="T27" fmla="*/ 1 h 77"/>
                  <a:gd name="T28" fmla="*/ 1 w 101"/>
                  <a:gd name="T29" fmla="*/ 1 h 77"/>
                  <a:gd name="T30" fmla="*/ 1 w 101"/>
                  <a:gd name="T31" fmla="*/ 1 h 77"/>
                  <a:gd name="T32" fmla="*/ 1 w 101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7"/>
                  <a:gd name="T53" fmla="*/ 101 w 10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197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1 w 91"/>
                  <a:gd name="T1" fmla="*/ 1 h 67"/>
                  <a:gd name="T2" fmla="*/ 1 w 91"/>
                  <a:gd name="T3" fmla="*/ 1 h 67"/>
                  <a:gd name="T4" fmla="*/ 1 w 91"/>
                  <a:gd name="T5" fmla="*/ 1 h 67"/>
                  <a:gd name="T6" fmla="*/ 1 w 91"/>
                  <a:gd name="T7" fmla="*/ 1 h 67"/>
                  <a:gd name="T8" fmla="*/ 1 w 91"/>
                  <a:gd name="T9" fmla="*/ 1 h 67"/>
                  <a:gd name="T10" fmla="*/ 1 w 91"/>
                  <a:gd name="T11" fmla="*/ 1 h 67"/>
                  <a:gd name="T12" fmla="*/ 1 w 91"/>
                  <a:gd name="T13" fmla="*/ 1 h 67"/>
                  <a:gd name="T14" fmla="*/ 1 w 91"/>
                  <a:gd name="T15" fmla="*/ 1 h 67"/>
                  <a:gd name="T16" fmla="*/ 0 w 91"/>
                  <a:gd name="T17" fmla="*/ 0 h 67"/>
                  <a:gd name="T18" fmla="*/ 1 w 91"/>
                  <a:gd name="T19" fmla="*/ 1 h 67"/>
                  <a:gd name="T20" fmla="*/ 1 w 91"/>
                  <a:gd name="T21" fmla="*/ 1 h 67"/>
                  <a:gd name="T22" fmla="*/ 1 w 91"/>
                  <a:gd name="T23" fmla="*/ 1 h 67"/>
                  <a:gd name="T24" fmla="*/ 1 w 91"/>
                  <a:gd name="T25" fmla="*/ 1 h 67"/>
                  <a:gd name="T26" fmla="*/ 1 w 91"/>
                  <a:gd name="T27" fmla="*/ 1 h 67"/>
                  <a:gd name="T28" fmla="*/ 1 w 91"/>
                  <a:gd name="T29" fmla="*/ 1 h 67"/>
                  <a:gd name="T30" fmla="*/ 1 w 91"/>
                  <a:gd name="T31" fmla="*/ 1 h 67"/>
                  <a:gd name="T32" fmla="*/ 1 w 91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7"/>
                  <a:gd name="T53" fmla="*/ 91 w 91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198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1 w 78"/>
                  <a:gd name="T1" fmla="*/ 1 h 56"/>
                  <a:gd name="T2" fmla="*/ 1 w 78"/>
                  <a:gd name="T3" fmla="*/ 1 h 56"/>
                  <a:gd name="T4" fmla="*/ 1 w 78"/>
                  <a:gd name="T5" fmla="*/ 1 h 56"/>
                  <a:gd name="T6" fmla="*/ 1 w 78"/>
                  <a:gd name="T7" fmla="*/ 1 h 56"/>
                  <a:gd name="T8" fmla="*/ 1 w 78"/>
                  <a:gd name="T9" fmla="*/ 1 h 56"/>
                  <a:gd name="T10" fmla="*/ 1 w 78"/>
                  <a:gd name="T11" fmla="*/ 1 h 56"/>
                  <a:gd name="T12" fmla="*/ 1 w 78"/>
                  <a:gd name="T13" fmla="*/ 1 h 56"/>
                  <a:gd name="T14" fmla="*/ 1 w 78"/>
                  <a:gd name="T15" fmla="*/ 1 h 56"/>
                  <a:gd name="T16" fmla="*/ 0 w 78"/>
                  <a:gd name="T17" fmla="*/ 0 h 56"/>
                  <a:gd name="T18" fmla="*/ 1 w 78"/>
                  <a:gd name="T19" fmla="*/ 1 h 56"/>
                  <a:gd name="T20" fmla="*/ 1 w 78"/>
                  <a:gd name="T21" fmla="*/ 1 h 56"/>
                  <a:gd name="T22" fmla="*/ 1 w 78"/>
                  <a:gd name="T23" fmla="*/ 1 h 56"/>
                  <a:gd name="T24" fmla="*/ 1 w 78"/>
                  <a:gd name="T25" fmla="*/ 1 h 56"/>
                  <a:gd name="T26" fmla="*/ 1 w 78"/>
                  <a:gd name="T27" fmla="*/ 1 h 56"/>
                  <a:gd name="T28" fmla="*/ 1 w 78"/>
                  <a:gd name="T29" fmla="*/ 1 h 56"/>
                  <a:gd name="T30" fmla="*/ 1 w 78"/>
                  <a:gd name="T31" fmla="*/ 1 h 56"/>
                  <a:gd name="T32" fmla="*/ 1 w 78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56"/>
                  <a:gd name="T53" fmla="*/ 78 w 7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199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 w 46"/>
                  <a:gd name="T1" fmla="*/ 0 h 16"/>
                  <a:gd name="T2" fmla="*/ 1 w 46"/>
                  <a:gd name="T3" fmla="*/ 0 h 16"/>
                  <a:gd name="T4" fmla="*/ 1 w 46"/>
                  <a:gd name="T5" fmla="*/ 0 h 16"/>
                  <a:gd name="T6" fmla="*/ 1 w 46"/>
                  <a:gd name="T7" fmla="*/ 0 h 16"/>
                  <a:gd name="T8" fmla="*/ 1 w 46"/>
                  <a:gd name="T9" fmla="*/ 0 h 16"/>
                  <a:gd name="T10" fmla="*/ 1 w 46"/>
                  <a:gd name="T11" fmla="*/ 0 h 16"/>
                  <a:gd name="T12" fmla="*/ 1 w 46"/>
                  <a:gd name="T13" fmla="*/ 0 h 16"/>
                  <a:gd name="T14" fmla="*/ 1 w 46"/>
                  <a:gd name="T15" fmla="*/ 0 h 16"/>
                  <a:gd name="T16" fmla="*/ 0 w 46"/>
                  <a:gd name="T17" fmla="*/ 0 h 16"/>
                  <a:gd name="T18" fmla="*/ 1 w 46"/>
                  <a:gd name="T19" fmla="*/ 0 h 16"/>
                  <a:gd name="T20" fmla="*/ 1 w 46"/>
                  <a:gd name="T21" fmla="*/ 0 h 16"/>
                  <a:gd name="T22" fmla="*/ 1 w 46"/>
                  <a:gd name="T23" fmla="*/ 0 h 16"/>
                  <a:gd name="T24" fmla="*/ 1 w 46"/>
                  <a:gd name="T25" fmla="*/ 0 h 16"/>
                  <a:gd name="T26" fmla="*/ 1 w 46"/>
                  <a:gd name="T27" fmla="*/ 0 h 16"/>
                  <a:gd name="T28" fmla="*/ 1 w 46"/>
                  <a:gd name="T29" fmla="*/ 0 h 16"/>
                  <a:gd name="T30" fmla="*/ 1 w 46"/>
                  <a:gd name="T31" fmla="*/ 0 h 16"/>
                  <a:gd name="T32" fmla="*/ 1 w 46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6"/>
                  <a:gd name="T53" fmla="*/ 46 w 4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200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0 w 87"/>
                  <a:gd name="T1" fmla="*/ 0 h 75"/>
                  <a:gd name="T2" fmla="*/ 0 w 87"/>
                  <a:gd name="T3" fmla="*/ 0 h 75"/>
                  <a:gd name="T4" fmla="*/ 0 w 87"/>
                  <a:gd name="T5" fmla="*/ 0 h 75"/>
                  <a:gd name="T6" fmla="*/ 0 w 87"/>
                  <a:gd name="T7" fmla="*/ 0 h 75"/>
                  <a:gd name="T8" fmla="*/ 0 w 87"/>
                  <a:gd name="T9" fmla="*/ 0 h 75"/>
                  <a:gd name="T10" fmla="*/ 0 w 87"/>
                  <a:gd name="T11" fmla="*/ 0 h 75"/>
                  <a:gd name="T12" fmla="*/ 0 w 87"/>
                  <a:gd name="T13" fmla="*/ 0 h 75"/>
                  <a:gd name="T14" fmla="*/ 0 w 87"/>
                  <a:gd name="T15" fmla="*/ 0 h 75"/>
                  <a:gd name="T16" fmla="*/ 0 w 87"/>
                  <a:gd name="T17" fmla="*/ 0 h 75"/>
                  <a:gd name="T18" fmla="*/ 0 w 87"/>
                  <a:gd name="T19" fmla="*/ 0 h 75"/>
                  <a:gd name="T20" fmla="*/ 0 w 87"/>
                  <a:gd name="T21" fmla="*/ 0 h 75"/>
                  <a:gd name="T22" fmla="*/ 0 w 87"/>
                  <a:gd name="T23" fmla="*/ 0 h 75"/>
                  <a:gd name="T24" fmla="*/ 0 w 87"/>
                  <a:gd name="T25" fmla="*/ 0 h 75"/>
                  <a:gd name="T26" fmla="*/ 0 w 87"/>
                  <a:gd name="T27" fmla="*/ 0 h 75"/>
                  <a:gd name="T28" fmla="*/ 0 w 87"/>
                  <a:gd name="T29" fmla="*/ 0 h 75"/>
                  <a:gd name="T30" fmla="*/ 0 w 87"/>
                  <a:gd name="T31" fmla="*/ 0 h 75"/>
                  <a:gd name="T32" fmla="*/ 0 w 87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75"/>
                  <a:gd name="T53" fmla="*/ 87 w 8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201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 w 100"/>
                  <a:gd name="T1" fmla="*/ 1 h 74"/>
                  <a:gd name="T2" fmla="*/ 1 w 100"/>
                  <a:gd name="T3" fmla="*/ 1 h 74"/>
                  <a:gd name="T4" fmla="*/ 1 w 100"/>
                  <a:gd name="T5" fmla="*/ 1 h 74"/>
                  <a:gd name="T6" fmla="*/ 1 w 100"/>
                  <a:gd name="T7" fmla="*/ 1 h 74"/>
                  <a:gd name="T8" fmla="*/ 1 w 100"/>
                  <a:gd name="T9" fmla="*/ 1 h 74"/>
                  <a:gd name="T10" fmla="*/ 1 w 100"/>
                  <a:gd name="T11" fmla="*/ 1 h 74"/>
                  <a:gd name="T12" fmla="*/ 1 w 100"/>
                  <a:gd name="T13" fmla="*/ 1 h 74"/>
                  <a:gd name="T14" fmla="*/ 1 w 100"/>
                  <a:gd name="T15" fmla="*/ 1 h 74"/>
                  <a:gd name="T16" fmla="*/ 0 w 100"/>
                  <a:gd name="T17" fmla="*/ 0 h 74"/>
                  <a:gd name="T18" fmla="*/ 1 w 100"/>
                  <a:gd name="T19" fmla="*/ 1 h 74"/>
                  <a:gd name="T20" fmla="*/ 1 w 100"/>
                  <a:gd name="T21" fmla="*/ 1 h 74"/>
                  <a:gd name="T22" fmla="*/ 1 w 100"/>
                  <a:gd name="T23" fmla="*/ 1 h 74"/>
                  <a:gd name="T24" fmla="*/ 1 w 100"/>
                  <a:gd name="T25" fmla="*/ 1 h 74"/>
                  <a:gd name="T26" fmla="*/ 1 w 100"/>
                  <a:gd name="T27" fmla="*/ 1 h 74"/>
                  <a:gd name="T28" fmla="*/ 1 w 100"/>
                  <a:gd name="T29" fmla="*/ 1 h 74"/>
                  <a:gd name="T30" fmla="*/ 1 w 100"/>
                  <a:gd name="T31" fmla="*/ 1 h 74"/>
                  <a:gd name="T32" fmla="*/ 1 w 100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74"/>
                  <a:gd name="T53" fmla="*/ 100 w 100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202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1 w 94"/>
                  <a:gd name="T1" fmla="*/ 1 h 56"/>
                  <a:gd name="T2" fmla="*/ 1 w 94"/>
                  <a:gd name="T3" fmla="*/ 1 h 56"/>
                  <a:gd name="T4" fmla="*/ 1 w 94"/>
                  <a:gd name="T5" fmla="*/ 1 h 56"/>
                  <a:gd name="T6" fmla="*/ 1 w 94"/>
                  <a:gd name="T7" fmla="*/ 1 h 56"/>
                  <a:gd name="T8" fmla="*/ 1 w 94"/>
                  <a:gd name="T9" fmla="*/ 1 h 56"/>
                  <a:gd name="T10" fmla="*/ 1 w 94"/>
                  <a:gd name="T11" fmla="*/ 1 h 56"/>
                  <a:gd name="T12" fmla="*/ 1 w 94"/>
                  <a:gd name="T13" fmla="*/ 1 h 56"/>
                  <a:gd name="T14" fmla="*/ 1 w 94"/>
                  <a:gd name="T15" fmla="*/ 1 h 56"/>
                  <a:gd name="T16" fmla="*/ 0 w 94"/>
                  <a:gd name="T17" fmla="*/ 0 h 56"/>
                  <a:gd name="T18" fmla="*/ 1 w 94"/>
                  <a:gd name="T19" fmla="*/ 1 h 56"/>
                  <a:gd name="T20" fmla="*/ 1 w 94"/>
                  <a:gd name="T21" fmla="*/ 1 h 56"/>
                  <a:gd name="T22" fmla="*/ 1 w 94"/>
                  <a:gd name="T23" fmla="*/ 1 h 56"/>
                  <a:gd name="T24" fmla="*/ 1 w 94"/>
                  <a:gd name="T25" fmla="*/ 1 h 56"/>
                  <a:gd name="T26" fmla="*/ 1 w 94"/>
                  <a:gd name="T27" fmla="*/ 1 h 56"/>
                  <a:gd name="T28" fmla="*/ 1 w 94"/>
                  <a:gd name="T29" fmla="*/ 1 h 56"/>
                  <a:gd name="T30" fmla="*/ 1 w 94"/>
                  <a:gd name="T31" fmla="*/ 1 h 56"/>
                  <a:gd name="T32" fmla="*/ 1 w 94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56"/>
                  <a:gd name="T53" fmla="*/ 94 w 9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203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 w 70"/>
                  <a:gd name="T1" fmla="*/ 1 h 58"/>
                  <a:gd name="T2" fmla="*/ 1 w 70"/>
                  <a:gd name="T3" fmla="*/ 1 h 58"/>
                  <a:gd name="T4" fmla="*/ 1 w 70"/>
                  <a:gd name="T5" fmla="*/ 1 h 58"/>
                  <a:gd name="T6" fmla="*/ 1 w 70"/>
                  <a:gd name="T7" fmla="*/ 1 h 58"/>
                  <a:gd name="T8" fmla="*/ 1 w 70"/>
                  <a:gd name="T9" fmla="*/ 1 h 58"/>
                  <a:gd name="T10" fmla="*/ 1 w 70"/>
                  <a:gd name="T11" fmla="*/ 1 h 58"/>
                  <a:gd name="T12" fmla="*/ 1 w 70"/>
                  <a:gd name="T13" fmla="*/ 1 h 58"/>
                  <a:gd name="T14" fmla="*/ 1 w 70"/>
                  <a:gd name="T15" fmla="*/ 1 h 58"/>
                  <a:gd name="T16" fmla="*/ 0 w 70"/>
                  <a:gd name="T17" fmla="*/ 0 h 58"/>
                  <a:gd name="T18" fmla="*/ 1 w 70"/>
                  <a:gd name="T19" fmla="*/ 1 h 58"/>
                  <a:gd name="T20" fmla="*/ 1 w 70"/>
                  <a:gd name="T21" fmla="*/ 1 h 58"/>
                  <a:gd name="T22" fmla="*/ 1 w 70"/>
                  <a:gd name="T23" fmla="*/ 1 h 58"/>
                  <a:gd name="T24" fmla="*/ 1 w 70"/>
                  <a:gd name="T25" fmla="*/ 1 h 58"/>
                  <a:gd name="T26" fmla="*/ 1 w 70"/>
                  <a:gd name="T27" fmla="*/ 1 h 58"/>
                  <a:gd name="T28" fmla="*/ 1 w 70"/>
                  <a:gd name="T29" fmla="*/ 1 h 58"/>
                  <a:gd name="T30" fmla="*/ 1 w 70"/>
                  <a:gd name="T31" fmla="*/ 1 h 58"/>
                  <a:gd name="T32" fmla="*/ 1 w 70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8"/>
                  <a:gd name="T53" fmla="*/ 70 w 7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204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 w 52"/>
                  <a:gd name="T1" fmla="*/ 0 h 23"/>
                  <a:gd name="T2" fmla="*/ 1 w 52"/>
                  <a:gd name="T3" fmla="*/ 0 h 23"/>
                  <a:gd name="T4" fmla="*/ 1 w 52"/>
                  <a:gd name="T5" fmla="*/ 0 h 23"/>
                  <a:gd name="T6" fmla="*/ 1 w 52"/>
                  <a:gd name="T7" fmla="*/ 0 h 23"/>
                  <a:gd name="T8" fmla="*/ 1 w 52"/>
                  <a:gd name="T9" fmla="*/ 0 h 23"/>
                  <a:gd name="T10" fmla="*/ 1 w 52"/>
                  <a:gd name="T11" fmla="*/ 0 h 23"/>
                  <a:gd name="T12" fmla="*/ 1 w 52"/>
                  <a:gd name="T13" fmla="*/ 0 h 23"/>
                  <a:gd name="T14" fmla="*/ 1 w 52"/>
                  <a:gd name="T15" fmla="*/ 0 h 23"/>
                  <a:gd name="T16" fmla="*/ 0 w 52"/>
                  <a:gd name="T17" fmla="*/ 0 h 23"/>
                  <a:gd name="T18" fmla="*/ 1 w 52"/>
                  <a:gd name="T19" fmla="*/ 0 h 23"/>
                  <a:gd name="T20" fmla="*/ 1 w 52"/>
                  <a:gd name="T21" fmla="*/ 0 h 23"/>
                  <a:gd name="T22" fmla="*/ 1 w 52"/>
                  <a:gd name="T23" fmla="*/ 0 h 23"/>
                  <a:gd name="T24" fmla="*/ 1 w 52"/>
                  <a:gd name="T25" fmla="*/ 0 h 23"/>
                  <a:gd name="T26" fmla="*/ 1 w 52"/>
                  <a:gd name="T27" fmla="*/ 0 h 23"/>
                  <a:gd name="T28" fmla="*/ 1 w 52"/>
                  <a:gd name="T29" fmla="*/ 0 h 23"/>
                  <a:gd name="T30" fmla="*/ 1 w 52"/>
                  <a:gd name="T31" fmla="*/ 0 h 23"/>
                  <a:gd name="T32" fmla="*/ 1 w 52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3"/>
                  <a:gd name="T53" fmla="*/ 52 w 5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205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1 h 44"/>
                  <a:gd name="T4" fmla="*/ 0 w 41"/>
                  <a:gd name="T5" fmla="*/ 1 h 44"/>
                  <a:gd name="T6" fmla="*/ 0 w 41"/>
                  <a:gd name="T7" fmla="*/ 1 h 44"/>
                  <a:gd name="T8" fmla="*/ 0 w 41"/>
                  <a:gd name="T9" fmla="*/ 1 h 44"/>
                  <a:gd name="T10" fmla="*/ 0 w 41"/>
                  <a:gd name="T11" fmla="*/ 1 h 44"/>
                  <a:gd name="T12" fmla="*/ 0 w 41"/>
                  <a:gd name="T13" fmla="*/ 1 h 44"/>
                  <a:gd name="T14" fmla="*/ 0 w 41"/>
                  <a:gd name="T15" fmla="*/ 1 h 44"/>
                  <a:gd name="T16" fmla="*/ 0 w 41"/>
                  <a:gd name="T17" fmla="*/ 1 h 44"/>
                  <a:gd name="T18" fmla="*/ 0 w 41"/>
                  <a:gd name="T19" fmla="*/ 1 h 44"/>
                  <a:gd name="T20" fmla="*/ 0 w 41"/>
                  <a:gd name="T21" fmla="*/ 1 h 44"/>
                  <a:gd name="T22" fmla="*/ 0 w 41"/>
                  <a:gd name="T23" fmla="*/ 1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4"/>
                  <a:gd name="T41" fmla="*/ 41 w 4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206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0 h 55"/>
                  <a:gd name="T4" fmla="*/ 0 w 10"/>
                  <a:gd name="T5" fmla="*/ 0 h 55"/>
                  <a:gd name="T6" fmla="*/ 0 w 10"/>
                  <a:gd name="T7" fmla="*/ 0 h 55"/>
                  <a:gd name="T8" fmla="*/ 1 w 10"/>
                  <a:gd name="T9" fmla="*/ 0 h 55"/>
                  <a:gd name="T10" fmla="*/ 1 w 10"/>
                  <a:gd name="T11" fmla="*/ 0 h 55"/>
                  <a:gd name="T12" fmla="*/ 1 w 10"/>
                  <a:gd name="T13" fmla="*/ 0 h 55"/>
                  <a:gd name="T14" fmla="*/ 1 w 10"/>
                  <a:gd name="T15" fmla="*/ 0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5"/>
                  <a:gd name="T29" fmla="*/ 10 w 10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207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0 w 45"/>
                  <a:gd name="T1" fmla="*/ 0 h 51"/>
                  <a:gd name="T2" fmla="*/ 0 w 45"/>
                  <a:gd name="T3" fmla="*/ 0 h 51"/>
                  <a:gd name="T4" fmla="*/ 0 w 45"/>
                  <a:gd name="T5" fmla="*/ 0 h 51"/>
                  <a:gd name="T6" fmla="*/ 0 w 45"/>
                  <a:gd name="T7" fmla="*/ 0 h 51"/>
                  <a:gd name="T8" fmla="*/ 0 w 45"/>
                  <a:gd name="T9" fmla="*/ 0 h 51"/>
                  <a:gd name="T10" fmla="*/ 0 w 45"/>
                  <a:gd name="T11" fmla="*/ 0 h 51"/>
                  <a:gd name="T12" fmla="*/ 0 w 45"/>
                  <a:gd name="T13" fmla="*/ 0 h 51"/>
                  <a:gd name="T14" fmla="*/ 0 w 45"/>
                  <a:gd name="T15" fmla="*/ 0 h 51"/>
                  <a:gd name="T16" fmla="*/ 0 w 45"/>
                  <a:gd name="T17" fmla="*/ 0 h 51"/>
                  <a:gd name="T18" fmla="*/ 0 w 45"/>
                  <a:gd name="T19" fmla="*/ 0 h 51"/>
                  <a:gd name="T20" fmla="*/ 0 w 45"/>
                  <a:gd name="T21" fmla="*/ 0 h 51"/>
                  <a:gd name="T22" fmla="*/ 0 w 45"/>
                  <a:gd name="T23" fmla="*/ 0 h 51"/>
                  <a:gd name="T24" fmla="*/ 0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1"/>
                  <a:gd name="T41" fmla="*/ 45 w 4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208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0 w 69"/>
                  <a:gd name="T1" fmla="*/ 0 h 15"/>
                  <a:gd name="T2" fmla="*/ 0 w 69"/>
                  <a:gd name="T3" fmla="*/ 0 h 15"/>
                  <a:gd name="T4" fmla="*/ 0 w 69"/>
                  <a:gd name="T5" fmla="*/ 0 h 15"/>
                  <a:gd name="T6" fmla="*/ 0 w 69"/>
                  <a:gd name="T7" fmla="*/ 0 h 15"/>
                  <a:gd name="T8" fmla="*/ 0 w 69"/>
                  <a:gd name="T9" fmla="*/ 0 h 15"/>
                  <a:gd name="T10" fmla="*/ 0 w 69"/>
                  <a:gd name="T11" fmla="*/ 0 h 15"/>
                  <a:gd name="T12" fmla="*/ 0 w 69"/>
                  <a:gd name="T13" fmla="*/ 0 h 15"/>
                  <a:gd name="T14" fmla="*/ 0 w 69"/>
                  <a:gd name="T15" fmla="*/ 0 h 15"/>
                  <a:gd name="T16" fmla="*/ 0 w 69"/>
                  <a:gd name="T17" fmla="*/ 0 h 15"/>
                  <a:gd name="T18" fmla="*/ 0 w 69"/>
                  <a:gd name="T19" fmla="*/ 0 h 15"/>
                  <a:gd name="T20" fmla="*/ 0 w 69"/>
                  <a:gd name="T21" fmla="*/ 0 h 15"/>
                  <a:gd name="T22" fmla="*/ 0 w 69"/>
                  <a:gd name="T23" fmla="*/ 0 h 15"/>
                  <a:gd name="T24" fmla="*/ 0 w 69"/>
                  <a:gd name="T25" fmla="*/ 0 h 15"/>
                  <a:gd name="T26" fmla="*/ 0 w 69"/>
                  <a:gd name="T27" fmla="*/ 0 h 15"/>
                  <a:gd name="T28" fmla="*/ 0 w 69"/>
                  <a:gd name="T29" fmla="*/ 0 h 15"/>
                  <a:gd name="T30" fmla="*/ 0 w 69"/>
                  <a:gd name="T31" fmla="*/ 0 h 15"/>
                  <a:gd name="T32" fmla="*/ 0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209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 w 64"/>
                  <a:gd name="T1" fmla="*/ 1 h 29"/>
                  <a:gd name="T2" fmla="*/ 1 w 64"/>
                  <a:gd name="T3" fmla="*/ 1 h 29"/>
                  <a:gd name="T4" fmla="*/ 1 w 64"/>
                  <a:gd name="T5" fmla="*/ 1 h 29"/>
                  <a:gd name="T6" fmla="*/ 1 w 64"/>
                  <a:gd name="T7" fmla="*/ 1 h 29"/>
                  <a:gd name="T8" fmla="*/ 1 w 64"/>
                  <a:gd name="T9" fmla="*/ 1 h 29"/>
                  <a:gd name="T10" fmla="*/ 1 w 64"/>
                  <a:gd name="T11" fmla="*/ 1 h 29"/>
                  <a:gd name="T12" fmla="*/ 1 w 64"/>
                  <a:gd name="T13" fmla="*/ 1 h 29"/>
                  <a:gd name="T14" fmla="*/ 1 w 64"/>
                  <a:gd name="T15" fmla="*/ 1 h 29"/>
                  <a:gd name="T16" fmla="*/ 0 w 64"/>
                  <a:gd name="T17" fmla="*/ 1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1 h 29"/>
                  <a:gd name="T24" fmla="*/ 1 w 64"/>
                  <a:gd name="T25" fmla="*/ 1 h 29"/>
                  <a:gd name="T26" fmla="*/ 1 w 64"/>
                  <a:gd name="T27" fmla="*/ 1 h 29"/>
                  <a:gd name="T28" fmla="*/ 1 w 64"/>
                  <a:gd name="T29" fmla="*/ 1 h 29"/>
                  <a:gd name="T30" fmla="*/ 1 w 64"/>
                  <a:gd name="T31" fmla="*/ 1 h 29"/>
                  <a:gd name="T32" fmla="*/ 1 w 64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210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0 w 65"/>
                  <a:gd name="T1" fmla="*/ 1 h 15"/>
                  <a:gd name="T2" fmla="*/ 0 w 65"/>
                  <a:gd name="T3" fmla="*/ 1 h 15"/>
                  <a:gd name="T4" fmla="*/ 0 w 65"/>
                  <a:gd name="T5" fmla="*/ 1 h 15"/>
                  <a:gd name="T6" fmla="*/ 0 w 65"/>
                  <a:gd name="T7" fmla="*/ 1 h 15"/>
                  <a:gd name="T8" fmla="*/ 0 w 65"/>
                  <a:gd name="T9" fmla="*/ 1 h 15"/>
                  <a:gd name="T10" fmla="*/ 0 w 65"/>
                  <a:gd name="T11" fmla="*/ 1 h 15"/>
                  <a:gd name="T12" fmla="*/ 0 w 65"/>
                  <a:gd name="T13" fmla="*/ 1 h 15"/>
                  <a:gd name="T14" fmla="*/ 0 w 65"/>
                  <a:gd name="T15" fmla="*/ 1 h 15"/>
                  <a:gd name="T16" fmla="*/ 0 w 65"/>
                  <a:gd name="T17" fmla="*/ 1 h 15"/>
                  <a:gd name="T18" fmla="*/ 0 w 65"/>
                  <a:gd name="T19" fmla="*/ 1 h 15"/>
                  <a:gd name="T20" fmla="*/ 0 w 65"/>
                  <a:gd name="T21" fmla="*/ 0 h 15"/>
                  <a:gd name="T22" fmla="*/ 0 w 65"/>
                  <a:gd name="T23" fmla="*/ 0 h 15"/>
                  <a:gd name="T24" fmla="*/ 0 w 65"/>
                  <a:gd name="T25" fmla="*/ 1 h 15"/>
                  <a:gd name="T26" fmla="*/ 0 w 65"/>
                  <a:gd name="T27" fmla="*/ 1 h 15"/>
                  <a:gd name="T28" fmla="*/ 0 w 65"/>
                  <a:gd name="T29" fmla="*/ 1 h 15"/>
                  <a:gd name="T30" fmla="*/ 0 w 65"/>
                  <a:gd name="T31" fmla="*/ 1 h 15"/>
                  <a:gd name="T32" fmla="*/ 0 w 65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5"/>
                  <a:gd name="T53" fmla="*/ 65 w 6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211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 w 68"/>
                  <a:gd name="T1" fmla="*/ 0 h 11"/>
                  <a:gd name="T2" fmla="*/ 1 w 68"/>
                  <a:gd name="T3" fmla="*/ 0 h 11"/>
                  <a:gd name="T4" fmla="*/ 1 w 68"/>
                  <a:gd name="T5" fmla="*/ 0 h 11"/>
                  <a:gd name="T6" fmla="*/ 1 w 68"/>
                  <a:gd name="T7" fmla="*/ 0 h 11"/>
                  <a:gd name="T8" fmla="*/ 1 w 68"/>
                  <a:gd name="T9" fmla="*/ 0 h 11"/>
                  <a:gd name="T10" fmla="*/ 1 w 68"/>
                  <a:gd name="T11" fmla="*/ 0 h 11"/>
                  <a:gd name="T12" fmla="*/ 1 w 68"/>
                  <a:gd name="T13" fmla="*/ 0 h 11"/>
                  <a:gd name="T14" fmla="*/ 1 w 68"/>
                  <a:gd name="T15" fmla="*/ 0 h 11"/>
                  <a:gd name="T16" fmla="*/ 0 w 68"/>
                  <a:gd name="T17" fmla="*/ 0 h 11"/>
                  <a:gd name="T18" fmla="*/ 0 w 68"/>
                  <a:gd name="T19" fmla="*/ 0 h 11"/>
                  <a:gd name="T20" fmla="*/ 1 w 68"/>
                  <a:gd name="T21" fmla="*/ 0 h 11"/>
                  <a:gd name="T22" fmla="*/ 1 w 68"/>
                  <a:gd name="T23" fmla="*/ 0 h 11"/>
                  <a:gd name="T24" fmla="*/ 1 w 68"/>
                  <a:gd name="T25" fmla="*/ 0 h 11"/>
                  <a:gd name="T26" fmla="*/ 1 w 68"/>
                  <a:gd name="T27" fmla="*/ 0 h 11"/>
                  <a:gd name="T28" fmla="*/ 1 w 68"/>
                  <a:gd name="T29" fmla="*/ 0 h 11"/>
                  <a:gd name="T30" fmla="*/ 1 w 68"/>
                  <a:gd name="T31" fmla="*/ 0 h 11"/>
                  <a:gd name="T32" fmla="*/ 1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1"/>
                  <a:gd name="T53" fmla="*/ 68 w 6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212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 w 69"/>
                  <a:gd name="T1" fmla="*/ 0 h 15"/>
                  <a:gd name="T2" fmla="*/ 1 w 69"/>
                  <a:gd name="T3" fmla="*/ 0 h 15"/>
                  <a:gd name="T4" fmla="*/ 1 w 69"/>
                  <a:gd name="T5" fmla="*/ 0 h 15"/>
                  <a:gd name="T6" fmla="*/ 1 w 69"/>
                  <a:gd name="T7" fmla="*/ 0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0 h 15"/>
                  <a:gd name="T14" fmla="*/ 1 w 69"/>
                  <a:gd name="T15" fmla="*/ 0 h 15"/>
                  <a:gd name="T16" fmla="*/ 0 w 69"/>
                  <a:gd name="T17" fmla="*/ 0 h 15"/>
                  <a:gd name="T18" fmla="*/ 1 w 69"/>
                  <a:gd name="T19" fmla="*/ 0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0 h 15"/>
                  <a:gd name="T28" fmla="*/ 1 w 69"/>
                  <a:gd name="T29" fmla="*/ 0 h 15"/>
                  <a:gd name="T30" fmla="*/ 1 w 69"/>
                  <a:gd name="T31" fmla="*/ 0 h 15"/>
                  <a:gd name="T32" fmla="*/ 1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213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1 w 76"/>
                  <a:gd name="T1" fmla="*/ 0 h 18"/>
                  <a:gd name="T2" fmla="*/ 1 w 76"/>
                  <a:gd name="T3" fmla="*/ 1 h 18"/>
                  <a:gd name="T4" fmla="*/ 1 w 76"/>
                  <a:gd name="T5" fmla="*/ 1 h 18"/>
                  <a:gd name="T6" fmla="*/ 1 w 76"/>
                  <a:gd name="T7" fmla="*/ 1 h 18"/>
                  <a:gd name="T8" fmla="*/ 1 w 76"/>
                  <a:gd name="T9" fmla="*/ 1 h 18"/>
                  <a:gd name="T10" fmla="*/ 1 w 76"/>
                  <a:gd name="T11" fmla="*/ 1 h 18"/>
                  <a:gd name="T12" fmla="*/ 1 w 76"/>
                  <a:gd name="T13" fmla="*/ 1 h 18"/>
                  <a:gd name="T14" fmla="*/ 1 w 76"/>
                  <a:gd name="T15" fmla="*/ 1 h 18"/>
                  <a:gd name="T16" fmla="*/ 0 w 76"/>
                  <a:gd name="T17" fmla="*/ 1 h 18"/>
                  <a:gd name="T18" fmla="*/ 1 w 76"/>
                  <a:gd name="T19" fmla="*/ 1 h 18"/>
                  <a:gd name="T20" fmla="*/ 1 w 76"/>
                  <a:gd name="T21" fmla="*/ 1 h 18"/>
                  <a:gd name="T22" fmla="*/ 1 w 76"/>
                  <a:gd name="T23" fmla="*/ 1 h 18"/>
                  <a:gd name="T24" fmla="*/ 1 w 76"/>
                  <a:gd name="T25" fmla="*/ 0 h 18"/>
                  <a:gd name="T26" fmla="*/ 1 w 76"/>
                  <a:gd name="T27" fmla="*/ 1 h 18"/>
                  <a:gd name="T28" fmla="*/ 1 w 76"/>
                  <a:gd name="T29" fmla="*/ 1 h 18"/>
                  <a:gd name="T30" fmla="*/ 1 w 76"/>
                  <a:gd name="T31" fmla="*/ 1 h 18"/>
                  <a:gd name="T32" fmla="*/ 1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8"/>
                  <a:gd name="T53" fmla="*/ 76 w 7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214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1 w 83"/>
                  <a:gd name="T1" fmla="*/ 0 h 26"/>
                  <a:gd name="T2" fmla="*/ 1 w 83"/>
                  <a:gd name="T3" fmla="*/ 1 h 26"/>
                  <a:gd name="T4" fmla="*/ 1 w 83"/>
                  <a:gd name="T5" fmla="*/ 1 h 26"/>
                  <a:gd name="T6" fmla="*/ 1 w 83"/>
                  <a:gd name="T7" fmla="*/ 1 h 26"/>
                  <a:gd name="T8" fmla="*/ 1 w 83"/>
                  <a:gd name="T9" fmla="*/ 1 h 26"/>
                  <a:gd name="T10" fmla="*/ 1 w 83"/>
                  <a:gd name="T11" fmla="*/ 1 h 26"/>
                  <a:gd name="T12" fmla="*/ 1 w 83"/>
                  <a:gd name="T13" fmla="*/ 1 h 26"/>
                  <a:gd name="T14" fmla="*/ 1 w 83"/>
                  <a:gd name="T15" fmla="*/ 1 h 26"/>
                  <a:gd name="T16" fmla="*/ 0 w 83"/>
                  <a:gd name="T17" fmla="*/ 1 h 26"/>
                  <a:gd name="T18" fmla="*/ 1 w 83"/>
                  <a:gd name="T19" fmla="*/ 1 h 26"/>
                  <a:gd name="T20" fmla="*/ 1 w 83"/>
                  <a:gd name="T21" fmla="*/ 1 h 26"/>
                  <a:gd name="T22" fmla="*/ 1 w 83"/>
                  <a:gd name="T23" fmla="*/ 1 h 26"/>
                  <a:gd name="T24" fmla="*/ 1 w 83"/>
                  <a:gd name="T25" fmla="*/ 1 h 26"/>
                  <a:gd name="T26" fmla="*/ 1 w 83"/>
                  <a:gd name="T27" fmla="*/ 1 h 26"/>
                  <a:gd name="T28" fmla="*/ 1 w 83"/>
                  <a:gd name="T29" fmla="*/ 1 h 26"/>
                  <a:gd name="T30" fmla="*/ 1 w 83"/>
                  <a:gd name="T31" fmla="*/ 1 h 26"/>
                  <a:gd name="T32" fmla="*/ 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6"/>
                  <a:gd name="T53" fmla="*/ 83 w 8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215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1 w 90"/>
                  <a:gd name="T1" fmla="*/ 0 h 36"/>
                  <a:gd name="T2" fmla="*/ 1 w 90"/>
                  <a:gd name="T3" fmla="*/ 1 h 36"/>
                  <a:gd name="T4" fmla="*/ 1 w 90"/>
                  <a:gd name="T5" fmla="*/ 1 h 36"/>
                  <a:gd name="T6" fmla="*/ 1 w 90"/>
                  <a:gd name="T7" fmla="*/ 1 h 36"/>
                  <a:gd name="T8" fmla="*/ 1 w 90"/>
                  <a:gd name="T9" fmla="*/ 1 h 36"/>
                  <a:gd name="T10" fmla="*/ 1 w 90"/>
                  <a:gd name="T11" fmla="*/ 1 h 36"/>
                  <a:gd name="T12" fmla="*/ 1 w 90"/>
                  <a:gd name="T13" fmla="*/ 1 h 36"/>
                  <a:gd name="T14" fmla="*/ 1 w 90"/>
                  <a:gd name="T15" fmla="*/ 1 h 36"/>
                  <a:gd name="T16" fmla="*/ 0 w 90"/>
                  <a:gd name="T17" fmla="*/ 1 h 36"/>
                  <a:gd name="T18" fmla="*/ 1 w 90"/>
                  <a:gd name="T19" fmla="*/ 1 h 36"/>
                  <a:gd name="T20" fmla="*/ 1 w 90"/>
                  <a:gd name="T21" fmla="*/ 1 h 36"/>
                  <a:gd name="T22" fmla="*/ 1 w 90"/>
                  <a:gd name="T23" fmla="*/ 1 h 36"/>
                  <a:gd name="T24" fmla="*/ 1 w 90"/>
                  <a:gd name="T25" fmla="*/ 1 h 36"/>
                  <a:gd name="T26" fmla="*/ 1 w 90"/>
                  <a:gd name="T27" fmla="*/ 1 h 36"/>
                  <a:gd name="T28" fmla="*/ 1 w 90"/>
                  <a:gd name="T29" fmla="*/ 1 h 36"/>
                  <a:gd name="T30" fmla="*/ 1 w 90"/>
                  <a:gd name="T31" fmla="*/ 1 h 36"/>
                  <a:gd name="T32" fmla="*/ 1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36"/>
                  <a:gd name="T53" fmla="*/ 90 w 9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11" name="Freeform 216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1 w 85"/>
                <a:gd name="T1" fmla="*/ 0 h 56"/>
                <a:gd name="T2" fmla="*/ 1 w 85"/>
                <a:gd name="T3" fmla="*/ 1 h 56"/>
                <a:gd name="T4" fmla="*/ 1 w 85"/>
                <a:gd name="T5" fmla="*/ 1 h 56"/>
                <a:gd name="T6" fmla="*/ 1 w 85"/>
                <a:gd name="T7" fmla="*/ 1 h 56"/>
                <a:gd name="T8" fmla="*/ 1 w 85"/>
                <a:gd name="T9" fmla="*/ 1 h 56"/>
                <a:gd name="T10" fmla="*/ 1 w 85"/>
                <a:gd name="T11" fmla="*/ 1 h 56"/>
                <a:gd name="T12" fmla="*/ 1 w 85"/>
                <a:gd name="T13" fmla="*/ 1 h 56"/>
                <a:gd name="T14" fmla="*/ 1 w 85"/>
                <a:gd name="T15" fmla="*/ 1 h 56"/>
                <a:gd name="T16" fmla="*/ 0 w 85"/>
                <a:gd name="T17" fmla="*/ 1 h 56"/>
                <a:gd name="T18" fmla="*/ 1 w 85"/>
                <a:gd name="T19" fmla="*/ 1 h 56"/>
                <a:gd name="T20" fmla="*/ 1 w 85"/>
                <a:gd name="T21" fmla="*/ 1 h 56"/>
                <a:gd name="T22" fmla="*/ 1 w 85"/>
                <a:gd name="T23" fmla="*/ 1 h 56"/>
                <a:gd name="T24" fmla="*/ 1 w 85"/>
                <a:gd name="T25" fmla="*/ 1 h 56"/>
                <a:gd name="T26" fmla="*/ 1 w 85"/>
                <a:gd name="T27" fmla="*/ 1 h 56"/>
                <a:gd name="T28" fmla="*/ 1 w 85"/>
                <a:gd name="T29" fmla="*/ 1 h 56"/>
                <a:gd name="T30" fmla="*/ 1 w 85"/>
                <a:gd name="T31" fmla="*/ 1 h 56"/>
                <a:gd name="T32" fmla="*/ 1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56"/>
                <a:gd name="T53" fmla="*/ 85 w 8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2" name="Freeform 217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0 w 71"/>
                <a:gd name="T17" fmla="*/ 1 h 71"/>
                <a:gd name="T18" fmla="*/ 0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1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3" name="Freeform 218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 h 64"/>
                <a:gd name="T2" fmla="*/ 1 w 66"/>
                <a:gd name="T3" fmla="*/ 1 h 64"/>
                <a:gd name="T4" fmla="*/ 1 w 66"/>
                <a:gd name="T5" fmla="*/ 1 h 64"/>
                <a:gd name="T6" fmla="*/ 1 w 66"/>
                <a:gd name="T7" fmla="*/ 1 h 64"/>
                <a:gd name="T8" fmla="*/ 1 w 66"/>
                <a:gd name="T9" fmla="*/ 1 h 64"/>
                <a:gd name="T10" fmla="*/ 1 w 66"/>
                <a:gd name="T11" fmla="*/ 1 h 64"/>
                <a:gd name="T12" fmla="*/ 1 w 66"/>
                <a:gd name="T13" fmla="*/ 1 h 64"/>
                <a:gd name="T14" fmla="*/ 1 w 66"/>
                <a:gd name="T15" fmla="*/ 1 h 64"/>
                <a:gd name="T16" fmla="*/ 1 w 66"/>
                <a:gd name="T17" fmla="*/ 0 h 64"/>
                <a:gd name="T18" fmla="*/ 1 w 66"/>
                <a:gd name="T19" fmla="*/ 1 h 64"/>
                <a:gd name="T20" fmla="*/ 1 w 66"/>
                <a:gd name="T21" fmla="*/ 1 h 64"/>
                <a:gd name="T22" fmla="*/ 1 w 66"/>
                <a:gd name="T23" fmla="*/ 1 h 64"/>
                <a:gd name="T24" fmla="*/ 1 w 66"/>
                <a:gd name="T25" fmla="*/ 1 h 64"/>
                <a:gd name="T26" fmla="*/ 1 w 66"/>
                <a:gd name="T27" fmla="*/ 1 h 64"/>
                <a:gd name="T28" fmla="*/ 1 w 66"/>
                <a:gd name="T29" fmla="*/ 1 h 64"/>
                <a:gd name="T30" fmla="*/ 1 w 66"/>
                <a:gd name="T31" fmla="*/ 1 h 64"/>
                <a:gd name="T32" fmla="*/ 0 w 66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4" name="Freeform 219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 w 77"/>
                <a:gd name="T1" fmla="*/ 0 h 314"/>
                <a:gd name="T2" fmla="*/ 1 w 77"/>
                <a:gd name="T3" fmla="*/ 0 h 314"/>
                <a:gd name="T4" fmla="*/ 1 w 77"/>
                <a:gd name="T5" fmla="*/ 0 h 314"/>
                <a:gd name="T6" fmla="*/ 1 w 77"/>
                <a:gd name="T7" fmla="*/ 0 h 314"/>
                <a:gd name="T8" fmla="*/ 1 w 77"/>
                <a:gd name="T9" fmla="*/ 0 h 314"/>
                <a:gd name="T10" fmla="*/ 1 w 77"/>
                <a:gd name="T11" fmla="*/ 0 h 314"/>
                <a:gd name="T12" fmla="*/ 1 w 77"/>
                <a:gd name="T13" fmla="*/ 0 h 314"/>
                <a:gd name="T14" fmla="*/ 1 w 77"/>
                <a:gd name="T15" fmla="*/ 0 h 314"/>
                <a:gd name="T16" fmla="*/ 1 w 77"/>
                <a:gd name="T17" fmla="*/ 0 h 314"/>
                <a:gd name="T18" fmla="*/ 1 w 77"/>
                <a:gd name="T19" fmla="*/ 0 h 314"/>
                <a:gd name="T20" fmla="*/ 1 w 77"/>
                <a:gd name="T21" fmla="*/ 0 h 314"/>
                <a:gd name="T22" fmla="*/ 1 w 77"/>
                <a:gd name="T23" fmla="*/ 0 h 314"/>
                <a:gd name="T24" fmla="*/ 1 w 77"/>
                <a:gd name="T25" fmla="*/ 0 h 314"/>
                <a:gd name="T26" fmla="*/ 1 w 77"/>
                <a:gd name="T27" fmla="*/ 0 h 314"/>
                <a:gd name="T28" fmla="*/ 1 w 77"/>
                <a:gd name="T29" fmla="*/ 0 h 314"/>
                <a:gd name="T30" fmla="*/ 1 w 77"/>
                <a:gd name="T31" fmla="*/ 0 h 314"/>
                <a:gd name="T32" fmla="*/ 0 w 77"/>
                <a:gd name="T33" fmla="*/ 0 h 314"/>
                <a:gd name="T34" fmla="*/ 1 w 77"/>
                <a:gd name="T35" fmla="*/ 0 h 314"/>
                <a:gd name="T36" fmla="*/ 1 w 77"/>
                <a:gd name="T37" fmla="*/ 0 h 314"/>
                <a:gd name="T38" fmla="*/ 1 w 77"/>
                <a:gd name="T39" fmla="*/ 0 h 314"/>
                <a:gd name="T40" fmla="*/ 1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314"/>
                <a:gd name="T65" fmla="*/ 77 w 77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5" name="Freeform 220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1 w 67"/>
                <a:gd name="T3" fmla="*/ 1 h 38"/>
                <a:gd name="T4" fmla="*/ 1 w 67"/>
                <a:gd name="T5" fmla="*/ 1 h 38"/>
                <a:gd name="T6" fmla="*/ 1 w 67"/>
                <a:gd name="T7" fmla="*/ 1 h 38"/>
                <a:gd name="T8" fmla="*/ 1 w 67"/>
                <a:gd name="T9" fmla="*/ 1 h 38"/>
                <a:gd name="T10" fmla="*/ 1 w 67"/>
                <a:gd name="T11" fmla="*/ 1 h 38"/>
                <a:gd name="T12" fmla="*/ 1 w 67"/>
                <a:gd name="T13" fmla="*/ 1 h 38"/>
                <a:gd name="T14" fmla="*/ 1 w 67"/>
                <a:gd name="T15" fmla="*/ 1 h 38"/>
                <a:gd name="T16" fmla="*/ 1 w 67"/>
                <a:gd name="T17" fmla="*/ 1 h 38"/>
                <a:gd name="T18" fmla="*/ 1 w 67"/>
                <a:gd name="T19" fmla="*/ 1 h 38"/>
                <a:gd name="T20" fmla="*/ 1 w 67"/>
                <a:gd name="T21" fmla="*/ 1 h 38"/>
                <a:gd name="T22" fmla="*/ 1 w 67"/>
                <a:gd name="T23" fmla="*/ 1 h 38"/>
                <a:gd name="T24" fmla="*/ 1 w 67"/>
                <a:gd name="T25" fmla="*/ 1 h 38"/>
                <a:gd name="T26" fmla="*/ 1 w 67"/>
                <a:gd name="T27" fmla="*/ 1 h 38"/>
                <a:gd name="T28" fmla="*/ 1 w 67"/>
                <a:gd name="T29" fmla="*/ 1 h 38"/>
                <a:gd name="T30" fmla="*/ 1 w 67"/>
                <a:gd name="T31" fmla="*/ 1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38"/>
                <a:gd name="T53" fmla="*/ 67 w 6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6" name="Freeform 221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0 w 77"/>
                <a:gd name="T1" fmla="*/ 1 h 46"/>
                <a:gd name="T2" fmla="*/ 0 w 77"/>
                <a:gd name="T3" fmla="*/ 1 h 46"/>
                <a:gd name="T4" fmla="*/ 0 w 77"/>
                <a:gd name="T5" fmla="*/ 1 h 46"/>
                <a:gd name="T6" fmla="*/ 0 w 77"/>
                <a:gd name="T7" fmla="*/ 1 h 46"/>
                <a:gd name="T8" fmla="*/ 0 w 77"/>
                <a:gd name="T9" fmla="*/ 1 h 46"/>
                <a:gd name="T10" fmla="*/ 0 w 77"/>
                <a:gd name="T11" fmla="*/ 1 h 46"/>
                <a:gd name="T12" fmla="*/ 0 w 77"/>
                <a:gd name="T13" fmla="*/ 1 h 46"/>
                <a:gd name="T14" fmla="*/ 0 w 77"/>
                <a:gd name="T15" fmla="*/ 1 h 46"/>
                <a:gd name="T16" fmla="*/ 0 w 77"/>
                <a:gd name="T17" fmla="*/ 0 h 46"/>
                <a:gd name="T18" fmla="*/ 0 w 77"/>
                <a:gd name="T19" fmla="*/ 1 h 46"/>
                <a:gd name="T20" fmla="*/ 0 w 77"/>
                <a:gd name="T21" fmla="*/ 1 h 46"/>
                <a:gd name="T22" fmla="*/ 0 w 77"/>
                <a:gd name="T23" fmla="*/ 1 h 46"/>
                <a:gd name="T24" fmla="*/ 0 w 77"/>
                <a:gd name="T25" fmla="*/ 1 h 46"/>
                <a:gd name="T26" fmla="*/ 0 w 77"/>
                <a:gd name="T27" fmla="*/ 1 h 46"/>
                <a:gd name="T28" fmla="*/ 0 w 77"/>
                <a:gd name="T29" fmla="*/ 1 h 46"/>
                <a:gd name="T30" fmla="*/ 0 w 77"/>
                <a:gd name="T31" fmla="*/ 1 h 46"/>
                <a:gd name="T32" fmla="*/ 0 w 77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6"/>
                <a:gd name="T53" fmla="*/ 77 w 7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7" name="Freeform 222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0 w 98"/>
                <a:gd name="T1" fmla="*/ 0 h 61"/>
                <a:gd name="T2" fmla="*/ 0 w 98"/>
                <a:gd name="T3" fmla="*/ 0 h 61"/>
                <a:gd name="T4" fmla="*/ 0 w 98"/>
                <a:gd name="T5" fmla="*/ 0 h 61"/>
                <a:gd name="T6" fmla="*/ 0 w 98"/>
                <a:gd name="T7" fmla="*/ 0 h 61"/>
                <a:gd name="T8" fmla="*/ 0 w 98"/>
                <a:gd name="T9" fmla="*/ 0 h 61"/>
                <a:gd name="T10" fmla="*/ 0 w 98"/>
                <a:gd name="T11" fmla="*/ 0 h 61"/>
                <a:gd name="T12" fmla="*/ 0 w 98"/>
                <a:gd name="T13" fmla="*/ 0 h 61"/>
                <a:gd name="T14" fmla="*/ 0 w 98"/>
                <a:gd name="T15" fmla="*/ 0 h 61"/>
                <a:gd name="T16" fmla="*/ 0 w 98"/>
                <a:gd name="T17" fmla="*/ 0 h 61"/>
                <a:gd name="T18" fmla="*/ 0 w 98"/>
                <a:gd name="T19" fmla="*/ 0 h 61"/>
                <a:gd name="T20" fmla="*/ 0 w 98"/>
                <a:gd name="T21" fmla="*/ 0 h 61"/>
                <a:gd name="T22" fmla="*/ 0 w 98"/>
                <a:gd name="T23" fmla="*/ 0 h 61"/>
                <a:gd name="T24" fmla="*/ 0 w 98"/>
                <a:gd name="T25" fmla="*/ 0 h 61"/>
                <a:gd name="T26" fmla="*/ 0 w 98"/>
                <a:gd name="T27" fmla="*/ 0 h 61"/>
                <a:gd name="T28" fmla="*/ 0 w 98"/>
                <a:gd name="T29" fmla="*/ 0 h 61"/>
                <a:gd name="T30" fmla="*/ 0 w 98"/>
                <a:gd name="T31" fmla="*/ 0 h 61"/>
                <a:gd name="T32" fmla="*/ 0 w 98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1"/>
                <a:gd name="T53" fmla="*/ 98 w 98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8" name="Freeform 223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0 w 107"/>
                <a:gd name="T1" fmla="*/ 0 h 67"/>
                <a:gd name="T2" fmla="*/ 0 w 107"/>
                <a:gd name="T3" fmla="*/ 0 h 67"/>
                <a:gd name="T4" fmla="*/ 0 w 107"/>
                <a:gd name="T5" fmla="*/ 0 h 67"/>
                <a:gd name="T6" fmla="*/ 0 w 107"/>
                <a:gd name="T7" fmla="*/ 0 h 67"/>
                <a:gd name="T8" fmla="*/ 0 w 107"/>
                <a:gd name="T9" fmla="*/ 0 h 67"/>
                <a:gd name="T10" fmla="*/ 0 w 107"/>
                <a:gd name="T11" fmla="*/ 0 h 67"/>
                <a:gd name="T12" fmla="*/ 0 w 107"/>
                <a:gd name="T13" fmla="*/ 0 h 67"/>
                <a:gd name="T14" fmla="*/ 0 w 107"/>
                <a:gd name="T15" fmla="*/ 0 h 67"/>
                <a:gd name="T16" fmla="*/ 0 w 107"/>
                <a:gd name="T17" fmla="*/ 0 h 67"/>
                <a:gd name="T18" fmla="*/ 0 w 107"/>
                <a:gd name="T19" fmla="*/ 0 h 67"/>
                <a:gd name="T20" fmla="*/ 0 w 107"/>
                <a:gd name="T21" fmla="*/ 0 h 67"/>
                <a:gd name="T22" fmla="*/ 0 w 107"/>
                <a:gd name="T23" fmla="*/ 0 h 67"/>
                <a:gd name="T24" fmla="*/ 0 w 107"/>
                <a:gd name="T25" fmla="*/ 0 h 67"/>
                <a:gd name="T26" fmla="*/ 0 w 107"/>
                <a:gd name="T27" fmla="*/ 0 h 67"/>
                <a:gd name="T28" fmla="*/ 0 w 107"/>
                <a:gd name="T29" fmla="*/ 0 h 67"/>
                <a:gd name="T30" fmla="*/ 0 w 107"/>
                <a:gd name="T31" fmla="*/ 0 h 67"/>
                <a:gd name="T32" fmla="*/ 0 w 10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67"/>
                <a:gd name="T53" fmla="*/ 107 w 10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9" name="Freeform 224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1 w 86"/>
                <a:gd name="T1" fmla="*/ 1 h 72"/>
                <a:gd name="T2" fmla="*/ 1 w 86"/>
                <a:gd name="T3" fmla="*/ 1 h 72"/>
                <a:gd name="T4" fmla="*/ 1 w 86"/>
                <a:gd name="T5" fmla="*/ 1 h 72"/>
                <a:gd name="T6" fmla="*/ 1 w 86"/>
                <a:gd name="T7" fmla="*/ 1 h 72"/>
                <a:gd name="T8" fmla="*/ 1 w 86"/>
                <a:gd name="T9" fmla="*/ 1 h 72"/>
                <a:gd name="T10" fmla="*/ 1 w 86"/>
                <a:gd name="T11" fmla="*/ 1 h 72"/>
                <a:gd name="T12" fmla="*/ 1 w 86"/>
                <a:gd name="T13" fmla="*/ 1 h 72"/>
                <a:gd name="T14" fmla="*/ 1 w 86"/>
                <a:gd name="T15" fmla="*/ 1 h 72"/>
                <a:gd name="T16" fmla="*/ 0 w 86"/>
                <a:gd name="T17" fmla="*/ 0 h 72"/>
                <a:gd name="T18" fmla="*/ 1 w 86"/>
                <a:gd name="T19" fmla="*/ 1 h 72"/>
                <a:gd name="T20" fmla="*/ 1 w 86"/>
                <a:gd name="T21" fmla="*/ 1 h 72"/>
                <a:gd name="T22" fmla="*/ 1 w 86"/>
                <a:gd name="T23" fmla="*/ 1 h 72"/>
                <a:gd name="T24" fmla="*/ 1 w 86"/>
                <a:gd name="T25" fmla="*/ 1 h 72"/>
                <a:gd name="T26" fmla="*/ 1 w 86"/>
                <a:gd name="T27" fmla="*/ 1 h 72"/>
                <a:gd name="T28" fmla="*/ 1 w 86"/>
                <a:gd name="T29" fmla="*/ 1 h 72"/>
                <a:gd name="T30" fmla="*/ 1 w 86"/>
                <a:gd name="T31" fmla="*/ 1 h 72"/>
                <a:gd name="T32" fmla="*/ 1 w 86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72"/>
                <a:gd name="T53" fmla="*/ 86 w 86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0" name="Freeform 225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0 w 72"/>
                <a:gd name="T1" fmla="*/ 1 h 62"/>
                <a:gd name="T2" fmla="*/ 0 w 72"/>
                <a:gd name="T3" fmla="*/ 1 h 62"/>
                <a:gd name="T4" fmla="*/ 0 w 72"/>
                <a:gd name="T5" fmla="*/ 1 h 62"/>
                <a:gd name="T6" fmla="*/ 0 w 72"/>
                <a:gd name="T7" fmla="*/ 1 h 62"/>
                <a:gd name="T8" fmla="*/ 0 w 72"/>
                <a:gd name="T9" fmla="*/ 1 h 62"/>
                <a:gd name="T10" fmla="*/ 0 w 72"/>
                <a:gd name="T11" fmla="*/ 1 h 62"/>
                <a:gd name="T12" fmla="*/ 0 w 72"/>
                <a:gd name="T13" fmla="*/ 1 h 62"/>
                <a:gd name="T14" fmla="*/ 0 w 72"/>
                <a:gd name="T15" fmla="*/ 1 h 62"/>
                <a:gd name="T16" fmla="*/ 0 w 72"/>
                <a:gd name="T17" fmla="*/ 0 h 62"/>
                <a:gd name="T18" fmla="*/ 0 w 72"/>
                <a:gd name="T19" fmla="*/ 1 h 62"/>
                <a:gd name="T20" fmla="*/ 0 w 72"/>
                <a:gd name="T21" fmla="*/ 1 h 62"/>
                <a:gd name="T22" fmla="*/ 0 w 72"/>
                <a:gd name="T23" fmla="*/ 1 h 62"/>
                <a:gd name="T24" fmla="*/ 0 w 72"/>
                <a:gd name="T25" fmla="*/ 1 h 62"/>
                <a:gd name="T26" fmla="*/ 0 w 72"/>
                <a:gd name="T27" fmla="*/ 1 h 62"/>
                <a:gd name="T28" fmla="*/ 0 w 72"/>
                <a:gd name="T29" fmla="*/ 1 h 62"/>
                <a:gd name="T30" fmla="*/ 0 w 72"/>
                <a:gd name="T31" fmla="*/ 1 h 62"/>
                <a:gd name="T32" fmla="*/ 0 w 7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2"/>
                <a:gd name="T53" fmla="*/ 72 w 7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1" name="Freeform 226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0 w 51"/>
                <a:gd name="T1" fmla="*/ 0 h 54"/>
                <a:gd name="T2" fmla="*/ 0 w 51"/>
                <a:gd name="T3" fmla="*/ 0 h 54"/>
                <a:gd name="T4" fmla="*/ 0 w 51"/>
                <a:gd name="T5" fmla="*/ 0 h 54"/>
                <a:gd name="T6" fmla="*/ 0 w 51"/>
                <a:gd name="T7" fmla="*/ 0 h 54"/>
                <a:gd name="T8" fmla="*/ 0 w 51"/>
                <a:gd name="T9" fmla="*/ 0 h 54"/>
                <a:gd name="T10" fmla="*/ 0 w 51"/>
                <a:gd name="T11" fmla="*/ 0 h 54"/>
                <a:gd name="T12" fmla="*/ 0 w 51"/>
                <a:gd name="T13" fmla="*/ 0 h 54"/>
                <a:gd name="T14" fmla="*/ 0 w 51"/>
                <a:gd name="T15" fmla="*/ 0 h 54"/>
                <a:gd name="T16" fmla="*/ 0 w 51"/>
                <a:gd name="T17" fmla="*/ 0 h 54"/>
                <a:gd name="T18" fmla="*/ 0 w 51"/>
                <a:gd name="T19" fmla="*/ 0 h 54"/>
                <a:gd name="T20" fmla="*/ 0 w 51"/>
                <a:gd name="T21" fmla="*/ 0 h 54"/>
                <a:gd name="T22" fmla="*/ 0 w 51"/>
                <a:gd name="T23" fmla="*/ 0 h 54"/>
                <a:gd name="T24" fmla="*/ 0 w 51"/>
                <a:gd name="T25" fmla="*/ 0 h 54"/>
                <a:gd name="T26" fmla="*/ 0 w 51"/>
                <a:gd name="T27" fmla="*/ 0 h 54"/>
                <a:gd name="T28" fmla="*/ 0 w 51"/>
                <a:gd name="T29" fmla="*/ 0 h 54"/>
                <a:gd name="T30" fmla="*/ 0 w 51"/>
                <a:gd name="T31" fmla="*/ 0 h 54"/>
                <a:gd name="T32" fmla="*/ 0 w 51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4"/>
                <a:gd name="T53" fmla="*/ 51 w 51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2" name="Freeform 227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1 w 30"/>
                <a:gd name="T1" fmla="*/ 1 h 35"/>
                <a:gd name="T2" fmla="*/ 1 w 30"/>
                <a:gd name="T3" fmla="*/ 1 h 35"/>
                <a:gd name="T4" fmla="*/ 1 w 30"/>
                <a:gd name="T5" fmla="*/ 1 h 35"/>
                <a:gd name="T6" fmla="*/ 0 w 30"/>
                <a:gd name="T7" fmla="*/ 1 h 35"/>
                <a:gd name="T8" fmla="*/ 0 w 30"/>
                <a:gd name="T9" fmla="*/ 0 h 35"/>
                <a:gd name="T10" fmla="*/ 1 w 30"/>
                <a:gd name="T11" fmla="*/ 1 h 35"/>
                <a:gd name="T12" fmla="*/ 1 w 30"/>
                <a:gd name="T13" fmla="*/ 1 h 35"/>
                <a:gd name="T14" fmla="*/ 1 w 30"/>
                <a:gd name="T15" fmla="*/ 1 h 35"/>
                <a:gd name="T16" fmla="*/ 1 w 30"/>
                <a:gd name="T17" fmla="*/ 1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3" name="Freeform 228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1 w 44"/>
                <a:gd name="T5" fmla="*/ 1 h 38"/>
                <a:gd name="T6" fmla="*/ 1 w 44"/>
                <a:gd name="T7" fmla="*/ 1 h 38"/>
                <a:gd name="T8" fmla="*/ 1 w 44"/>
                <a:gd name="T9" fmla="*/ 1 h 38"/>
                <a:gd name="T10" fmla="*/ 1 w 44"/>
                <a:gd name="T11" fmla="*/ 1 h 38"/>
                <a:gd name="T12" fmla="*/ 1 w 44"/>
                <a:gd name="T13" fmla="*/ 1 h 38"/>
                <a:gd name="T14" fmla="*/ 1 w 44"/>
                <a:gd name="T15" fmla="*/ 1 h 38"/>
                <a:gd name="T16" fmla="*/ 1 w 44"/>
                <a:gd name="T17" fmla="*/ 1 h 38"/>
                <a:gd name="T18" fmla="*/ 1 w 44"/>
                <a:gd name="T19" fmla="*/ 1 h 38"/>
                <a:gd name="T20" fmla="*/ 1 w 44"/>
                <a:gd name="T21" fmla="*/ 1 h 38"/>
                <a:gd name="T22" fmla="*/ 1 w 44"/>
                <a:gd name="T23" fmla="*/ 1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4" name="Freeform 229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1 w 22"/>
                <a:gd name="T1" fmla="*/ 0 h 47"/>
                <a:gd name="T2" fmla="*/ 1 w 22"/>
                <a:gd name="T3" fmla="*/ 1 h 47"/>
                <a:gd name="T4" fmla="*/ 1 w 22"/>
                <a:gd name="T5" fmla="*/ 1 h 47"/>
                <a:gd name="T6" fmla="*/ 0 w 22"/>
                <a:gd name="T7" fmla="*/ 1 h 47"/>
                <a:gd name="T8" fmla="*/ 1 w 22"/>
                <a:gd name="T9" fmla="*/ 1 h 47"/>
                <a:gd name="T10" fmla="*/ 1 w 22"/>
                <a:gd name="T11" fmla="*/ 1 h 47"/>
                <a:gd name="T12" fmla="*/ 1 w 22"/>
                <a:gd name="T13" fmla="*/ 1 h 47"/>
                <a:gd name="T14" fmla="*/ 1 w 22"/>
                <a:gd name="T15" fmla="*/ 1 h 47"/>
                <a:gd name="T16" fmla="*/ 1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47"/>
                <a:gd name="T29" fmla="*/ 22 w 2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5" name="Freeform 230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 h 53"/>
                <a:gd name="T4" fmla="*/ 1 w 13"/>
                <a:gd name="T5" fmla="*/ 1 h 53"/>
                <a:gd name="T6" fmla="*/ 1 w 13"/>
                <a:gd name="T7" fmla="*/ 1 h 53"/>
                <a:gd name="T8" fmla="*/ 1 w 13"/>
                <a:gd name="T9" fmla="*/ 1 h 53"/>
                <a:gd name="T10" fmla="*/ 1 w 13"/>
                <a:gd name="T11" fmla="*/ 1 h 53"/>
                <a:gd name="T12" fmla="*/ 1 w 13"/>
                <a:gd name="T13" fmla="*/ 1 h 53"/>
                <a:gd name="T14" fmla="*/ 1 w 13"/>
                <a:gd name="T15" fmla="*/ 1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6" name="Freeform 231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 w 40"/>
                <a:gd name="T1" fmla="*/ 0 h 47"/>
                <a:gd name="T2" fmla="*/ 1 w 40"/>
                <a:gd name="T3" fmla="*/ 1 h 47"/>
                <a:gd name="T4" fmla="*/ 1 w 40"/>
                <a:gd name="T5" fmla="*/ 1 h 47"/>
                <a:gd name="T6" fmla="*/ 1 w 40"/>
                <a:gd name="T7" fmla="*/ 1 h 47"/>
                <a:gd name="T8" fmla="*/ 0 w 40"/>
                <a:gd name="T9" fmla="*/ 1 h 47"/>
                <a:gd name="T10" fmla="*/ 0 w 40"/>
                <a:gd name="T11" fmla="*/ 1 h 47"/>
                <a:gd name="T12" fmla="*/ 1 w 40"/>
                <a:gd name="T13" fmla="*/ 1 h 47"/>
                <a:gd name="T14" fmla="*/ 1 w 40"/>
                <a:gd name="T15" fmla="*/ 1 h 47"/>
                <a:gd name="T16" fmla="*/ 1 w 40"/>
                <a:gd name="T17" fmla="*/ 1 h 47"/>
                <a:gd name="T18" fmla="*/ 1 w 40"/>
                <a:gd name="T19" fmla="*/ 1 h 47"/>
                <a:gd name="T20" fmla="*/ 1 w 40"/>
                <a:gd name="T21" fmla="*/ 1 h 47"/>
                <a:gd name="T22" fmla="*/ 1 w 40"/>
                <a:gd name="T23" fmla="*/ 1 h 47"/>
                <a:gd name="T24" fmla="*/ 1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7"/>
                <a:gd name="T41" fmla="*/ 40 w 4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7" name="Freeform 232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 w 69"/>
                <a:gd name="T1" fmla="*/ 1 h 14"/>
                <a:gd name="T2" fmla="*/ 1 w 69"/>
                <a:gd name="T3" fmla="*/ 1 h 14"/>
                <a:gd name="T4" fmla="*/ 1 w 69"/>
                <a:gd name="T5" fmla="*/ 1 h 14"/>
                <a:gd name="T6" fmla="*/ 1 w 69"/>
                <a:gd name="T7" fmla="*/ 1 h 14"/>
                <a:gd name="T8" fmla="*/ 1 w 69"/>
                <a:gd name="T9" fmla="*/ 1 h 14"/>
                <a:gd name="T10" fmla="*/ 1 w 69"/>
                <a:gd name="T11" fmla="*/ 1 h 14"/>
                <a:gd name="T12" fmla="*/ 1 w 69"/>
                <a:gd name="T13" fmla="*/ 1 h 14"/>
                <a:gd name="T14" fmla="*/ 1 w 69"/>
                <a:gd name="T15" fmla="*/ 1 h 14"/>
                <a:gd name="T16" fmla="*/ 0 w 69"/>
                <a:gd name="T17" fmla="*/ 1 h 14"/>
                <a:gd name="T18" fmla="*/ 1 w 69"/>
                <a:gd name="T19" fmla="*/ 1 h 14"/>
                <a:gd name="T20" fmla="*/ 1 w 69"/>
                <a:gd name="T21" fmla="*/ 0 h 14"/>
                <a:gd name="T22" fmla="*/ 1 w 69"/>
                <a:gd name="T23" fmla="*/ 0 h 14"/>
                <a:gd name="T24" fmla="*/ 1 w 69"/>
                <a:gd name="T25" fmla="*/ 1 h 14"/>
                <a:gd name="T26" fmla="*/ 1 w 69"/>
                <a:gd name="T27" fmla="*/ 1 h 14"/>
                <a:gd name="T28" fmla="*/ 1 w 69"/>
                <a:gd name="T29" fmla="*/ 1 h 14"/>
                <a:gd name="T30" fmla="*/ 1 w 69"/>
                <a:gd name="T31" fmla="*/ 1 h 14"/>
                <a:gd name="T32" fmla="*/ 1 w 69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4"/>
                <a:gd name="T53" fmla="*/ 69 w 6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8" name="Freeform 233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0 w 66"/>
                <a:gd name="T1" fmla="*/ 1 h 23"/>
                <a:gd name="T2" fmla="*/ 0 w 66"/>
                <a:gd name="T3" fmla="*/ 1 h 23"/>
                <a:gd name="T4" fmla="*/ 0 w 66"/>
                <a:gd name="T5" fmla="*/ 1 h 23"/>
                <a:gd name="T6" fmla="*/ 0 w 66"/>
                <a:gd name="T7" fmla="*/ 1 h 23"/>
                <a:gd name="T8" fmla="*/ 0 w 66"/>
                <a:gd name="T9" fmla="*/ 1 h 23"/>
                <a:gd name="T10" fmla="*/ 0 w 66"/>
                <a:gd name="T11" fmla="*/ 1 h 23"/>
                <a:gd name="T12" fmla="*/ 0 w 66"/>
                <a:gd name="T13" fmla="*/ 1 h 23"/>
                <a:gd name="T14" fmla="*/ 0 w 66"/>
                <a:gd name="T15" fmla="*/ 1 h 23"/>
                <a:gd name="T16" fmla="*/ 0 w 66"/>
                <a:gd name="T17" fmla="*/ 1 h 23"/>
                <a:gd name="T18" fmla="*/ 0 w 66"/>
                <a:gd name="T19" fmla="*/ 0 h 23"/>
                <a:gd name="T20" fmla="*/ 0 w 66"/>
                <a:gd name="T21" fmla="*/ 0 h 23"/>
                <a:gd name="T22" fmla="*/ 0 w 66"/>
                <a:gd name="T23" fmla="*/ 1 h 23"/>
                <a:gd name="T24" fmla="*/ 0 w 66"/>
                <a:gd name="T25" fmla="*/ 1 h 23"/>
                <a:gd name="T26" fmla="*/ 0 w 66"/>
                <a:gd name="T27" fmla="*/ 1 h 23"/>
                <a:gd name="T28" fmla="*/ 0 w 66"/>
                <a:gd name="T29" fmla="*/ 1 h 23"/>
                <a:gd name="T30" fmla="*/ 0 w 66"/>
                <a:gd name="T31" fmla="*/ 1 h 23"/>
                <a:gd name="T32" fmla="*/ 0 w 66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9" name="Freeform 234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 w 64"/>
                <a:gd name="T1" fmla="*/ 1 h 14"/>
                <a:gd name="T2" fmla="*/ 1 w 64"/>
                <a:gd name="T3" fmla="*/ 1 h 14"/>
                <a:gd name="T4" fmla="*/ 1 w 64"/>
                <a:gd name="T5" fmla="*/ 1 h 14"/>
                <a:gd name="T6" fmla="*/ 1 w 64"/>
                <a:gd name="T7" fmla="*/ 1 h 14"/>
                <a:gd name="T8" fmla="*/ 1 w 64"/>
                <a:gd name="T9" fmla="*/ 1 h 14"/>
                <a:gd name="T10" fmla="*/ 1 w 64"/>
                <a:gd name="T11" fmla="*/ 1 h 14"/>
                <a:gd name="T12" fmla="*/ 1 w 64"/>
                <a:gd name="T13" fmla="*/ 1 h 14"/>
                <a:gd name="T14" fmla="*/ 1 w 64"/>
                <a:gd name="T15" fmla="*/ 1 h 14"/>
                <a:gd name="T16" fmla="*/ 0 w 64"/>
                <a:gd name="T17" fmla="*/ 1 h 14"/>
                <a:gd name="T18" fmla="*/ 0 w 64"/>
                <a:gd name="T19" fmla="*/ 1 h 14"/>
                <a:gd name="T20" fmla="*/ 1 w 64"/>
                <a:gd name="T21" fmla="*/ 0 h 14"/>
                <a:gd name="T22" fmla="*/ 1 w 64"/>
                <a:gd name="T23" fmla="*/ 0 h 14"/>
                <a:gd name="T24" fmla="*/ 1 w 64"/>
                <a:gd name="T25" fmla="*/ 1 h 14"/>
                <a:gd name="T26" fmla="*/ 1 w 64"/>
                <a:gd name="T27" fmla="*/ 1 h 14"/>
                <a:gd name="T28" fmla="*/ 1 w 64"/>
                <a:gd name="T29" fmla="*/ 1 h 14"/>
                <a:gd name="T30" fmla="*/ 1 w 64"/>
                <a:gd name="T31" fmla="*/ 1 h 14"/>
                <a:gd name="T32" fmla="*/ 1 w 6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14"/>
                <a:gd name="T53" fmla="*/ 64 w 6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0" name="Freeform 235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 w 75"/>
                <a:gd name="T1" fmla="*/ 0 h 22"/>
                <a:gd name="T2" fmla="*/ 1 w 75"/>
                <a:gd name="T3" fmla="*/ 0 h 22"/>
                <a:gd name="T4" fmla="*/ 1 w 75"/>
                <a:gd name="T5" fmla="*/ 0 h 22"/>
                <a:gd name="T6" fmla="*/ 1 w 75"/>
                <a:gd name="T7" fmla="*/ 0 h 22"/>
                <a:gd name="T8" fmla="*/ 1 w 75"/>
                <a:gd name="T9" fmla="*/ 0 h 22"/>
                <a:gd name="T10" fmla="*/ 1 w 75"/>
                <a:gd name="T11" fmla="*/ 0 h 22"/>
                <a:gd name="T12" fmla="*/ 1 w 75"/>
                <a:gd name="T13" fmla="*/ 0 h 22"/>
                <a:gd name="T14" fmla="*/ 1 w 75"/>
                <a:gd name="T15" fmla="*/ 0 h 22"/>
                <a:gd name="T16" fmla="*/ 0 w 75"/>
                <a:gd name="T17" fmla="*/ 0 h 22"/>
                <a:gd name="T18" fmla="*/ 1 w 75"/>
                <a:gd name="T19" fmla="*/ 0 h 22"/>
                <a:gd name="T20" fmla="*/ 1 w 75"/>
                <a:gd name="T21" fmla="*/ 0 h 22"/>
                <a:gd name="T22" fmla="*/ 1 w 75"/>
                <a:gd name="T23" fmla="*/ 0 h 22"/>
                <a:gd name="T24" fmla="*/ 1 w 75"/>
                <a:gd name="T25" fmla="*/ 0 h 22"/>
                <a:gd name="T26" fmla="*/ 1 w 75"/>
                <a:gd name="T27" fmla="*/ 0 h 22"/>
                <a:gd name="T28" fmla="*/ 1 w 75"/>
                <a:gd name="T29" fmla="*/ 0 h 22"/>
                <a:gd name="T30" fmla="*/ 1 w 75"/>
                <a:gd name="T31" fmla="*/ 0 h 22"/>
                <a:gd name="T32" fmla="*/ 1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22"/>
                <a:gd name="T53" fmla="*/ 75 w 7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1" name="Freeform 236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1 h 26"/>
                <a:gd name="T4" fmla="*/ 0 w 81"/>
                <a:gd name="T5" fmla="*/ 1 h 26"/>
                <a:gd name="T6" fmla="*/ 0 w 81"/>
                <a:gd name="T7" fmla="*/ 1 h 26"/>
                <a:gd name="T8" fmla="*/ 0 w 81"/>
                <a:gd name="T9" fmla="*/ 1 h 26"/>
                <a:gd name="T10" fmla="*/ 0 w 81"/>
                <a:gd name="T11" fmla="*/ 1 h 26"/>
                <a:gd name="T12" fmla="*/ 0 w 81"/>
                <a:gd name="T13" fmla="*/ 1 h 26"/>
                <a:gd name="T14" fmla="*/ 0 w 81"/>
                <a:gd name="T15" fmla="*/ 1 h 26"/>
                <a:gd name="T16" fmla="*/ 0 w 81"/>
                <a:gd name="T17" fmla="*/ 1 h 26"/>
                <a:gd name="T18" fmla="*/ 0 w 81"/>
                <a:gd name="T19" fmla="*/ 1 h 26"/>
                <a:gd name="T20" fmla="*/ 0 w 81"/>
                <a:gd name="T21" fmla="*/ 1 h 26"/>
                <a:gd name="T22" fmla="*/ 0 w 81"/>
                <a:gd name="T23" fmla="*/ 1 h 26"/>
                <a:gd name="T24" fmla="*/ 0 w 81"/>
                <a:gd name="T25" fmla="*/ 1 h 26"/>
                <a:gd name="T26" fmla="*/ 0 w 81"/>
                <a:gd name="T27" fmla="*/ 1 h 26"/>
                <a:gd name="T28" fmla="*/ 0 w 81"/>
                <a:gd name="T29" fmla="*/ 1 h 26"/>
                <a:gd name="T30" fmla="*/ 0 w 81"/>
                <a:gd name="T31" fmla="*/ 1 h 26"/>
                <a:gd name="T32" fmla="*/ 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26"/>
                <a:gd name="T53" fmla="*/ 81 w 8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2" name="Freeform 237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0 w 87"/>
                <a:gd name="T1" fmla="*/ 0 h 46"/>
                <a:gd name="T2" fmla="*/ 0 w 87"/>
                <a:gd name="T3" fmla="*/ 1 h 46"/>
                <a:gd name="T4" fmla="*/ 0 w 87"/>
                <a:gd name="T5" fmla="*/ 1 h 46"/>
                <a:gd name="T6" fmla="*/ 0 w 87"/>
                <a:gd name="T7" fmla="*/ 1 h 46"/>
                <a:gd name="T8" fmla="*/ 0 w 87"/>
                <a:gd name="T9" fmla="*/ 1 h 46"/>
                <a:gd name="T10" fmla="*/ 0 w 87"/>
                <a:gd name="T11" fmla="*/ 1 h 46"/>
                <a:gd name="T12" fmla="*/ 0 w 87"/>
                <a:gd name="T13" fmla="*/ 1 h 46"/>
                <a:gd name="T14" fmla="*/ 0 w 87"/>
                <a:gd name="T15" fmla="*/ 1 h 46"/>
                <a:gd name="T16" fmla="*/ 0 w 87"/>
                <a:gd name="T17" fmla="*/ 1 h 46"/>
                <a:gd name="T18" fmla="*/ 0 w 87"/>
                <a:gd name="T19" fmla="*/ 1 h 46"/>
                <a:gd name="T20" fmla="*/ 0 w 87"/>
                <a:gd name="T21" fmla="*/ 1 h 46"/>
                <a:gd name="T22" fmla="*/ 0 w 87"/>
                <a:gd name="T23" fmla="*/ 1 h 46"/>
                <a:gd name="T24" fmla="*/ 0 w 87"/>
                <a:gd name="T25" fmla="*/ 1 h 46"/>
                <a:gd name="T26" fmla="*/ 0 w 87"/>
                <a:gd name="T27" fmla="*/ 1 h 46"/>
                <a:gd name="T28" fmla="*/ 0 w 87"/>
                <a:gd name="T29" fmla="*/ 1 h 46"/>
                <a:gd name="T30" fmla="*/ 0 w 87"/>
                <a:gd name="T31" fmla="*/ 1 h 46"/>
                <a:gd name="T32" fmla="*/ 0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46"/>
                <a:gd name="T53" fmla="*/ 87 w 8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3" name="Freeform 238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1 w 80"/>
                <a:gd name="T1" fmla="*/ 0 h 52"/>
                <a:gd name="T2" fmla="*/ 1 w 80"/>
                <a:gd name="T3" fmla="*/ 1 h 52"/>
                <a:gd name="T4" fmla="*/ 1 w 80"/>
                <a:gd name="T5" fmla="*/ 1 h 52"/>
                <a:gd name="T6" fmla="*/ 1 w 80"/>
                <a:gd name="T7" fmla="*/ 1 h 52"/>
                <a:gd name="T8" fmla="*/ 1 w 80"/>
                <a:gd name="T9" fmla="*/ 1 h 52"/>
                <a:gd name="T10" fmla="*/ 1 w 80"/>
                <a:gd name="T11" fmla="*/ 1 h 52"/>
                <a:gd name="T12" fmla="*/ 1 w 80"/>
                <a:gd name="T13" fmla="*/ 1 h 52"/>
                <a:gd name="T14" fmla="*/ 1 w 80"/>
                <a:gd name="T15" fmla="*/ 1 h 52"/>
                <a:gd name="T16" fmla="*/ 0 w 80"/>
                <a:gd name="T17" fmla="*/ 1 h 52"/>
                <a:gd name="T18" fmla="*/ 1 w 80"/>
                <a:gd name="T19" fmla="*/ 1 h 52"/>
                <a:gd name="T20" fmla="*/ 1 w 80"/>
                <a:gd name="T21" fmla="*/ 1 h 52"/>
                <a:gd name="T22" fmla="*/ 1 w 80"/>
                <a:gd name="T23" fmla="*/ 1 h 52"/>
                <a:gd name="T24" fmla="*/ 1 w 80"/>
                <a:gd name="T25" fmla="*/ 1 h 52"/>
                <a:gd name="T26" fmla="*/ 1 w 80"/>
                <a:gd name="T27" fmla="*/ 1 h 52"/>
                <a:gd name="T28" fmla="*/ 1 w 80"/>
                <a:gd name="T29" fmla="*/ 1 h 52"/>
                <a:gd name="T30" fmla="*/ 1 w 80"/>
                <a:gd name="T31" fmla="*/ 1 h 52"/>
                <a:gd name="T32" fmla="*/ 1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2"/>
                <a:gd name="T53" fmla="*/ 80 w 80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4" name="Freeform 239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 w 74"/>
                <a:gd name="T1" fmla="*/ 0 h 44"/>
                <a:gd name="T2" fmla="*/ 1 w 74"/>
                <a:gd name="T3" fmla="*/ 1 h 44"/>
                <a:gd name="T4" fmla="*/ 1 w 74"/>
                <a:gd name="T5" fmla="*/ 1 h 44"/>
                <a:gd name="T6" fmla="*/ 1 w 74"/>
                <a:gd name="T7" fmla="*/ 1 h 44"/>
                <a:gd name="T8" fmla="*/ 1 w 74"/>
                <a:gd name="T9" fmla="*/ 1 h 44"/>
                <a:gd name="T10" fmla="*/ 1 w 74"/>
                <a:gd name="T11" fmla="*/ 1 h 44"/>
                <a:gd name="T12" fmla="*/ 1 w 74"/>
                <a:gd name="T13" fmla="*/ 1 h 44"/>
                <a:gd name="T14" fmla="*/ 1 w 74"/>
                <a:gd name="T15" fmla="*/ 1 h 44"/>
                <a:gd name="T16" fmla="*/ 0 w 74"/>
                <a:gd name="T17" fmla="*/ 1 h 44"/>
                <a:gd name="T18" fmla="*/ 1 w 74"/>
                <a:gd name="T19" fmla="*/ 1 h 44"/>
                <a:gd name="T20" fmla="*/ 1 w 74"/>
                <a:gd name="T21" fmla="*/ 1 h 44"/>
                <a:gd name="T22" fmla="*/ 1 w 74"/>
                <a:gd name="T23" fmla="*/ 1 h 44"/>
                <a:gd name="T24" fmla="*/ 1 w 74"/>
                <a:gd name="T25" fmla="*/ 1 h 44"/>
                <a:gd name="T26" fmla="*/ 1 w 74"/>
                <a:gd name="T27" fmla="*/ 1 h 44"/>
                <a:gd name="T28" fmla="*/ 1 w 74"/>
                <a:gd name="T29" fmla="*/ 1 h 44"/>
                <a:gd name="T30" fmla="*/ 1 w 74"/>
                <a:gd name="T31" fmla="*/ 1 h 44"/>
                <a:gd name="T32" fmla="*/ 1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4"/>
                <a:gd name="T53" fmla="*/ 74 w 7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5" name="Freeform 240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 w 106"/>
                <a:gd name="T1" fmla="*/ 1 h 67"/>
                <a:gd name="T2" fmla="*/ 1 w 106"/>
                <a:gd name="T3" fmla="*/ 1 h 67"/>
                <a:gd name="T4" fmla="*/ 1 w 106"/>
                <a:gd name="T5" fmla="*/ 1 h 67"/>
                <a:gd name="T6" fmla="*/ 1 w 106"/>
                <a:gd name="T7" fmla="*/ 1 h 67"/>
                <a:gd name="T8" fmla="*/ 1 w 106"/>
                <a:gd name="T9" fmla="*/ 1 h 67"/>
                <a:gd name="T10" fmla="*/ 1 w 106"/>
                <a:gd name="T11" fmla="*/ 1 h 67"/>
                <a:gd name="T12" fmla="*/ 1 w 106"/>
                <a:gd name="T13" fmla="*/ 1 h 67"/>
                <a:gd name="T14" fmla="*/ 1 w 106"/>
                <a:gd name="T15" fmla="*/ 1 h 67"/>
                <a:gd name="T16" fmla="*/ 0 w 106"/>
                <a:gd name="T17" fmla="*/ 0 h 67"/>
                <a:gd name="T18" fmla="*/ 1 w 106"/>
                <a:gd name="T19" fmla="*/ 1 h 67"/>
                <a:gd name="T20" fmla="*/ 1 w 106"/>
                <a:gd name="T21" fmla="*/ 1 h 67"/>
                <a:gd name="T22" fmla="*/ 1 w 106"/>
                <a:gd name="T23" fmla="*/ 1 h 67"/>
                <a:gd name="T24" fmla="*/ 1 w 106"/>
                <a:gd name="T25" fmla="*/ 1 h 67"/>
                <a:gd name="T26" fmla="*/ 1 w 106"/>
                <a:gd name="T27" fmla="*/ 1 h 67"/>
                <a:gd name="T28" fmla="*/ 1 w 106"/>
                <a:gd name="T29" fmla="*/ 1 h 67"/>
                <a:gd name="T30" fmla="*/ 1 w 106"/>
                <a:gd name="T31" fmla="*/ 1 h 67"/>
                <a:gd name="T32" fmla="*/ 1 w 106"/>
                <a:gd name="T33" fmla="*/ 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7"/>
                <a:gd name="T53" fmla="*/ 106 w 10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6" name="Freeform 241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1 w 84"/>
                <a:gd name="T1" fmla="*/ 1 h 58"/>
                <a:gd name="T2" fmla="*/ 1 w 84"/>
                <a:gd name="T3" fmla="*/ 1 h 58"/>
                <a:gd name="T4" fmla="*/ 1 w 84"/>
                <a:gd name="T5" fmla="*/ 1 h 58"/>
                <a:gd name="T6" fmla="*/ 1 w 84"/>
                <a:gd name="T7" fmla="*/ 1 h 58"/>
                <a:gd name="T8" fmla="*/ 1 w 84"/>
                <a:gd name="T9" fmla="*/ 1 h 58"/>
                <a:gd name="T10" fmla="*/ 1 w 84"/>
                <a:gd name="T11" fmla="*/ 1 h 58"/>
                <a:gd name="T12" fmla="*/ 1 w 84"/>
                <a:gd name="T13" fmla="*/ 1 h 58"/>
                <a:gd name="T14" fmla="*/ 1 w 84"/>
                <a:gd name="T15" fmla="*/ 1 h 58"/>
                <a:gd name="T16" fmla="*/ 0 w 84"/>
                <a:gd name="T17" fmla="*/ 0 h 58"/>
                <a:gd name="T18" fmla="*/ 1 w 84"/>
                <a:gd name="T19" fmla="*/ 1 h 58"/>
                <a:gd name="T20" fmla="*/ 1 w 84"/>
                <a:gd name="T21" fmla="*/ 1 h 58"/>
                <a:gd name="T22" fmla="*/ 1 w 84"/>
                <a:gd name="T23" fmla="*/ 1 h 58"/>
                <a:gd name="T24" fmla="*/ 1 w 84"/>
                <a:gd name="T25" fmla="*/ 1 h 58"/>
                <a:gd name="T26" fmla="*/ 1 w 84"/>
                <a:gd name="T27" fmla="*/ 1 h 58"/>
                <a:gd name="T28" fmla="*/ 1 w 84"/>
                <a:gd name="T29" fmla="*/ 1 h 58"/>
                <a:gd name="T30" fmla="*/ 1 w 84"/>
                <a:gd name="T31" fmla="*/ 1 h 58"/>
                <a:gd name="T32" fmla="*/ 1 w 8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58"/>
                <a:gd name="T53" fmla="*/ 84 w 8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7" name="Freeform 242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1 w 79"/>
                <a:gd name="T1" fmla="*/ 0 h 52"/>
                <a:gd name="T2" fmla="*/ 1 w 79"/>
                <a:gd name="T3" fmla="*/ 1 h 52"/>
                <a:gd name="T4" fmla="*/ 1 w 79"/>
                <a:gd name="T5" fmla="*/ 1 h 52"/>
                <a:gd name="T6" fmla="*/ 1 w 79"/>
                <a:gd name="T7" fmla="*/ 1 h 52"/>
                <a:gd name="T8" fmla="*/ 1 w 79"/>
                <a:gd name="T9" fmla="*/ 1 h 52"/>
                <a:gd name="T10" fmla="*/ 1 w 79"/>
                <a:gd name="T11" fmla="*/ 1 h 52"/>
                <a:gd name="T12" fmla="*/ 1 w 79"/>
                <a:gd name="T13" fmla="*/ 1 h 52"/>
                <a:gd name="T14" fmla="*/ 1 w 79"/>
                <a:gd name="T15" fmla="*/ 1 h 52"/>
                <a:gd name="T16" fmla="*/ 0 w 79"/>
                <a:gd name="T17" fmla="*/ 1 h 52"/>
                <a:gd name="T18" fmla="*/ 1 w 79"/>
                <a:gd name="T19" fmla="*/ 1 h 52"/>
                <a:gd name="T20" fmla="*/ 1 w 79"/>
                <a:gd name="T21" fmla="*/ 1 h 52"/>
                <a:gd name="T22" fmla="*/ 1 w 79"/>
                <a:gd name="T23" fmla="*/ 1 h 52"/>
                <a:gd name="T24" fmla="*/ 1 w 79"/>
                <a:gd name="T25" fmla="*/ 1 h 52"/>
                <a:gd name="T26" fmla="*/ 1 w 79"/>
                <a:gd name="T27" fmla="*/ 1 h 52"/>
                <a:gd name="T28" fmla="*/ 1 w 79"/>
                <a:gd name="T29" fmla="*/ 1 h 52"/>
                <a:gd name="T30" fmla="*/ 1 w 79"/>
                <a:gd name="T31" fmla="*/ 1 h 52"/>
                <a:gd name="T32" fmla="*/ 1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8" name="Freeform 243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 w 64"/>
                <a:gd name="T1" fmla="*/ 0 h 266"/>
                <a:gd name="T2" fmla="*/ 1 w 64"/>
                <a:gd name="T3" fmla="*/ 0 h 266"/>
                <a:gd name="T4" fmla="*/ 1 w 64"/>
                <a:gd name="T5" fmla="*/ 1 h 266"/>
                <a:gd name="T6" fmla="*/ 1 w 64"/>
                <a:gd name="T7" fmla="*/ 1 h 266"/>
                <a:gd name="T8" fmla="*/ 1 w 64"/>
                <a:gd name="T9" fmla="*/ 1 h 266"/>
                <a:gd name="T10" fmla="*/ 1 w 64"/>
                <a:gd name="T11" fmla="*/ 1 h 266"/>
                <a:gd name="T12" fmla="*/ 1 w 64"/>
                <a:gd name="T13" fmla="*/ 1 h 266"/>
                <a:gd name="T14" fmla="*/ 1 w 64"/>
                <a:gd name="T15" fmla="*/ 1 h 266"/>
                <a:gd name="T16" fmla="*/ 1 w 64"/>
                <a:gd name="T17" fmla="*/ 1 h 266"/>
                <a:gd name="T18" fmla="*/ 1 w 64"/>
                <a:gd name="T19" fmla="*/ 1 h 266"/>
                <a:gd name="T20" fmla="*/ 1 w 64"/>
                <a:gd name="T21" fmla="*/ 1 h 266"/>
                <a:gd name="T22" fmla="*/ 1 w 64"/>
                <a:gd name="T23" fmla="*/ 1 h 266"/>
                <a:gd name="T24" fmla="*/ 1 w 64"/>
                <a:gd name="T25" fmla="*/ 1 h 266"/>
                <a:gd name="T26" fmla="*/ 1 w 64"/>
                <a:gd name="T27" fmla="*/ 1 h 266"/>
                <a:gd name="T28" fmla="*/ 1 w 64"/>
                <a:gd name="T29" fmla="*/ 1 h 266"/>
                <a:gd name="T30" fmla="*/ 1 w 64"/>
                <a:gd name="T31" fmla="*/ 1 h 266"/>
                <a:gd name="T32" fmla="*/ 0 w 64"/>
                <a:gd name="T33" fmla="*/ 1 h 266"/>
                <a:gd name="T34" fmla="*/ 1 w 64"/>
                <a:gd name="T35" fmla="*/ 1 h 266"/>
                <a:gd name="T36" fmla="*/ 1 w 64"/>
                <a:gd name="T37" fmla="*/ 1 h 266"/>
                <a:gd name="T38" fmla="*/ 1 w 64"/>
                <a:gd name="T39" fmla="*/ 1 h 266"/>
                <a:gd name="T40" fmla="*/ 1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66"/>
                <a:gd name="T65" fmla="*/ 64 w 64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9" name="Freeform 244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1 w 58"/>
                <a:gd name="T3" fmla="*/ 1 h 33"/>
                <a:gd name="T4" fmla="*/ 1 w 58"/>
                <a:gd name="T5" fmla="*/ 1 h 33"/>
                <a:gd name="T6" fmla="*/ 1 w 58"/>
                <a:gd name="T7" fmla="*/ 1 h 33"/>
                <a:gd name="T8" fmla="*/ 1 w 58"/>
                <a:gd name="T9" fmla="*/ 1 h 33"/>
                <a:gd name="T10" fmla="*/ 1 w 58"/>
                <a:gd name="T11" fmla="*/ 1 h 33"/>
                <a:gd name="T12" fmla="*/ 1 w 58"/>
                <a:gd name="T13" fmla="*/ 1 h 33"/>
                <a:gd name="T14" fmla="*/ 1 w 58"/>
                <a:gd name="T15" fmla="*/ 1 h 33"/>
                <a:gd name="T16" fmla="*/ 1 w 58"/>
                <a:gd name="T17" fmla="*/ 1 h 33"/>
                <a:gd name="T18" fmla="*/ 1 w 58"/>
                <a:gd name="T19" fmla="*/ 1 h 33"/>
                <a:gd name="T20" fmla="*/ 1 w 58"/>
                <a:gd name="T21" fmla="*/ 1 h 33"/>
                <a:gd name="T22" fmla="*/ 1 w 58"/>
                <a:gd name="T23" fmla="*/ 1 h 33"/>
                <a:gd name="T24" fmla="*/ 1 w 58"/>
                <a:gd name="T25" fmla="*/ 1 h 33"/>
                <a:gd name="T26" fmla="*/ 1 w 58"/>
                <a:gd name="T27" fmla="*/ 1 h 33"/>
                <a:gd name="T28" fmla="*/ 1 w 58"/>
                <a:gd name="T29" fmla="*/ 1 h 33"/>
                <a:gd name="T30" fmla="*/ 1 w 58"/>
                <a:gd name="T31" fmla="*/ 1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3"/>
                <a:gd name="T53" fmla="*/ 58 w 5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0" name="Freeform 245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0 w 63"/>
                <a:gd name="T1" fmla="*/ 1 h 38"/>
                <a:gd name="T2" fmla="*/ 0 w 63"/>
                <a:gd name="T3" fmla="*/ 1 h 38"/>
                <a:gd name="T4" fmla="*/ 0 w 63"/>
                <a:gd name="T5" fmla="*/ 1 h 38"/>
                <a:gd name="T6" fmla="*/ 0 w 63"/>
                <a:gd name="T7" fmla="*/ 1 h 38"/>
                <a:gd name="T8" fmla="*/ 0 w 63"/>
                <a:gd name="T9" fmla="*/ 1 h 38"/>
                <a:gd name="T10" fmla="*/ 0 w 63"/>
                <a:gd name="T11" fmla="*/ 1 h 38"/>
                <a:gd name="T12" fmla="*/ 0 w 63"/>
                <a:gd name="T13" fmla="*/ 1 h 38"/>
                <a:gd name="T14" fmla="*/ 0 w 63"/>
                <a:gd name="T15" fmla="*/ 1 h 38"/>
                <a:gd name="T16" fmla="*/ 0 w 63"/>
                <a:gd name="T17" fmla="*/ 0 h 38"/>
                <a:gd name="T18" fmla="*/ 0 w 63"/>
                <a:gd name="T19" fmla="*/ 1 h 38"/>
                <a:gd name="T20" fmla="*/ 0 w 63"/>
                <a:gd name="T21" fmla="*/ 1 h 38"/>
                <a:gd name="T22" fmla="*/ 0 w 63"/>
                <a:gd name="T23" fmla="*/ 1 h 38"/>
                <a:gd name="T24" fmla="*/ 0 w 63"/>
                <a:gd name="T25" fmla="*/ 1 h 38"/>
                <a:gd name="T26" fmla="*/ 0 w 63"/>
                <a:gd name="T27" fmla="*/ 1 h 38"/>
                <a:gd name="T28" fmla="*/ 0 w 63"/>
                <a:gd name="T29" fmla="*/ 1 h 38"/>
                <a:gd name="T30" fmla="*/ 0 w 63"/>
                <a:gd name="T31" fmla="*/ 1 h 38"/>
                <a:gd name="T32" fmla="*/ 0 w 63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8"/>
                <a:gd name="T53" fmla="*/ 63 w 6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1" name="Freeform 246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0 w 83"/>
                <a:gd name="T1" fmla="*/ 1 h 52"/>
                <a:gd name="T2" fmla="*/ 0 w 83"/>
                <a:gd name="T3" fmla="*/ 1 h 52"/>
                <a:gd name="T4" fmla="*/ 0 w 83"/>
                <a:gd name="T5" fmla="*/ 1 h 52"/>
                <a:gd name="T6" fmla="*/ 0 w 83"/>
                <a:gd name="T7" fmla="*/ 1 h 52"/>
                <a:gd name="T8" fmla="*/ 0 w 83"/>
                <a:gd name="T9" fmla="*/ 1 h 52"/>
                <a:gd name="T10" fmla="*/ 0 w 83"/>
                <a:gd name="T11" fmla="*/ 1 h 52"/>
                <a:gd name="T12" fmla="*/ 0 w 83"/>
                <a:gd name="T13" fmla="*/ 1 h 52"/>
                <a:gd name="T14" fmla="*/ 0 w 83"/>
                <a:gd name="T15" fmla="*/ 1 h 52"/>
                <a:gd name="T16" fmla="*/ 0 w 83"/>
                <a:gd name="T17" fmla="*/ 0 h 52"/>
                <a:gd name="T18" fmla="*/ 0 w 83"/>
                <a:gd name="T19" fmla="*/ 1 h 52"/>
                <a:gd name="T20" fmla="*/ 0 w 83"/>
                <a:gd name="T21" fmla="*/ 1 h 52"/>
                <a:gd name="T22" fmla="*/ 0 w 83"/>
                <a:gd name="T23" fmla="*/ 1 h 52"/>
                <a:gd name="T24" fmla="*/ 0 w 83"/>
                <a:gd name="T25" fmla="*/ 1 h 52"/>
                <a:gd name="T26" fmla="*/ 0 w 83"/>
                <a:gd name="T27" fmla="*/ 1 h 52"/>
                <a:gd name="T28" fmla="*/ 0 w 83"/>
                <a:gd name="T29" fmla="*/ 1 h 52"/>
                <a:gd name="T30" fmla="*/ 0 w 83"/>
                <a:gd name="T31" fmla="*/ 1 h 52"/>
                <a:gd name="T32" fmla="*/ 0 w 83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2"/>
                <a:gd name="T53" fmla="*/ 83 w 8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2" name="Freeform 247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3" name="Freeform 248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0 w 74"/>
                <a:gd name="T1" fmla="*/ 1 h 61"/>
                <a:gd name="T2" fmla="*/ 0 w 74"/>
                <a:gd name="T3" fmla="*/ 1 h 61"/>
                <a:gd name="T4" fmla="*/ 0 w 74"/>
                <a:gd name="T5" fmla="*/ 1 h 61"/>
                <a:gd name="T6" fmla="*/ 0 w 74"/>
                <a:gd name="T7" fmla="*/ 1 h 61"/>
                <a:gd name="T8" fmla="*/ 0 w 74"/>
                <a:gd name="T9" fmla="*/ 1 h 61"/>
                <a:gd name="T10" fmla="*/ 0 w 74"/>
                <a:gd name="T11" fmla="*/ 1 h 61"/>
                <a:gd name="T12" fmla="*/ 0 w 74"/>
                <a:gd name="T13" fmla="*/ 1 h 61"/>
                <a:gd name="T14" fmla="*/ 0 w 74"/>
                <a:gd name="T15" fmla="*/ 1 h 61"/>
                <a:gd name="T16" fmla="*/ 0 w 74"/>
                <a:gd name="T17" fmla="*/ 0 h 61"/>
                <a:gd name="T18" fmla="*/ 0 w 74"/>
                <a:gd name="T19" fmla="*/ 1 h 61"/>
                <a:gd name="T20" fmla="*/ 0 w 74"/>
                <a:gd name="T21" fmla="*/ 1 h 61"/>
                <a:gd name="T22" fmla="*/ 0 w 74"/>
                <a:gd name="T23" fmla="*/ 1 h 61"/>
                <a:gd name="T24" fmla="*/ 0 w 74"/>
                <a:gd name="T25" fmla="*/ 1 h 61"/>
                <a:gd name="T26" fmla="*/ 0 w 74"/>
                <a:gd name="T27" fmla="*/ 1 h 61"/>
                <a:gd name="T28" fmla="*/ 0 w 74"/>
                <a:gd name="T29" fmla="*/ 1 h 61"/>
                <a:gd name="T30" fmla="*/ 0 w 74"/>
                <a:gd name="T31" fmla="*/ 1 h 61"/>
                <a:gd name="T32" fmla="*/ 0 w 74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1"/>
                <a:gd name="T53" fmla="*/ 74 w 74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4" name="Freeform 249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 w 60"/>
                <a:gd name="T1" fmla="*/ 1 h 50"/>
                <a:gd name="T2" fmla="*/ 1 w 60"/>
                <a:gd name="T3" fmla="*/ 1 h 50"/>
                <a:gd name="T4" fmla="*/ 1 w 60"/>
                <a:gd name="T5" fmla="*/ 1 h 50"/>
                <a:gd name="T6" fmla="*/ 1 w 60"/>
                <a:gd name="T7" fmla="*/ 1 h 50"/>
                <a:gd name="T8" fmla="*/ 1 w 60"/>
                <a:gd name="T9" fmla="*/ 1 h 50"/>
                <a:gd name="T10" fmla="*/ 1 w 60"/>
                <a:gd name="T11" fmla="*/ 1 h 50"/>
                <a:gd name="T12" fmla="*/ 1 w 60"/>
                <a:gd name="T13" fmla="*/ 1 h 50"/>
                <a:gd name="T14" fmla="*/ 1 w 60"/>
                <a:gd name="T15" fmla="*/ 1 h 50"/>
                <a:gd name="T16" fmla="*/ 0 w 60"/>
                <a:gd name="T17" fmla="*/ 0 h 50"/>
                <a:gd name="T18" fmla="*/ 1 w 60"/>
                <a:gd name="T19" fmla="*/ 1 h 50"/>
                <a:gd name="T20" fmla="*/ 1 w 60"/>
                <a:gd name="T21" fmla="*/ 1 h 50"/>
                <a:gd name="T22" fmla="*/ 1 w 60"/>
                <a:gd name="T23" fmla="*/ 1 h 50"/>
                <a:gd name="T24" fmla="*/ 1 w 60"/>
                <a:gd name="T25" fmla="*/ 1 h 50"/>
                <a:gd name="T26" fmla="*/ 1 w 60"/>
                <a:gd name="T27" fmla="*/ 1 h 50"/>
                <a:gd name="T28" fmla="*/ 1 w 60"/>
                <a:gd name="T29" fmla="*/ 1 h 50"/>
                <a:gd name="T30" fmla="*/ 1 w 60"/>
                <a:gd name="T31" fmla="*/ 1 h 50"/>
                <a:gd name="T32" fmla="*/ 1 w 6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0"/>
                <a:gd name="T53" fmla="*/ 60 w 6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5" name="Freeform 250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 w 43"/>
                <a:gd name="T1" fmla="*/ 0 h 45"/>
                <a:gd name="T2" fmla="*/ 1 w 43"/>
                <a:gd name="T3" fmla="*/ 0 h 45"/>
                <a:gd name="T4" fmla="*/ 1 w 43"/>
                <a:gd name="T5" fmla="*/ 0 h 45"/>
                <a:gd name="T6" fmla="*/ 1 w 43"/>
                <a:gd name="T7" fmla="*/ 0 h 45"/>
                <a:gd name="T8" fmla="*/ 1 w 43"/>
                <a:gd name="T9" fmla="*/ 0 h 45"/>
                <a:gd name="T10" fmla="*/ 1 w 43"/>
                <a:gd name="T11" fmla="*/ 0 h 45"/>
                <a:gd name="T12" fmla="*/ 1 w 43"/>
                <a:gd name="T13" fmla="*/ 0 h 45"/>
                <a:gd name="T14" fmla="*/ 1 w 43"/>
                <a:gd name="T15" fmla="*/ 0 h 45"/>
                <a:gd name="T16" fmla="*/ 0 w 43"/>
                <a:gd name="T17" fmla="*/ 0 h 45"/>
                <a:gd name="T18" fmla="*/ 1 w 43"/>
                <a:gd name="T19" fmla="*/ 0 h 45"/>
                <a:gd name="T20" fmla="*/ 1 w 43"/>
                <a:gd name="T21" fmla="*/ 0 h 45"/>
                <a:gd name="T22" fmla="*/ 1 w 43"/>
                <a:gd name="T23" fmla="*/ 0 h 45"/>
                <a:gd name="T24" fmla="*/ 1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6" name="Freeform 251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1 w 25"/>
                <a:gd name="T1" fmla="*/ 1 h 29"/>
                <a:gd name="T2" fmla="*/ 1 w 25"/>
                <a:gd name="T3" fmla="*/ 1 h 29"/>
                <a:gd name="T4" fmla="*/ 1 w 25"/>
                <a:gd name="T5" fmla="*/ 1 h 29"/>
                <a:gd name="T6" fmla="*/ 0 w 25"/>
                <a:gd name="T7" fmla="*/ 1 h 29"/>
                <a:gd name="T8" fmla="*/ 0 w 25"/>
                <a:gd name="T9" fmla="*/ 0 h 29"/>
                <a:gd name="T10" fmla="*/ 1 w 25"/>
                <a:gd name="T11" fmla="*/ 1 h 29"/>
                <a:gd name="T12" fmla="*/ 1 w 25"/>
                <a:gd name="T13" fmla="*/ 1 h 29"/>
                <a:gd name="T14" fmla="*/ 1 w 25"/>
                <a:gd name="T15" fmla="*/ 1 h 29"/>
                <a:gd name="T16" fmla="*/ 1 w 25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9"/>
                <a:gd name="T29" fmla="*/ 25 w 2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7" name="Freeform 252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1 w 36"/>
                <a:gd name="T13" fmla="*/ 1 h 34"/>
                <a:gd name="T14" fmla="*/ 1 w 36"/>
                <a:gd name="T15" fmla="*/ 1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4"/>
                <a:gd name="T29" fmla="*/ 36 w 3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8" name="Freeform 253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 w 18"/>
                <a:gd name="T1" fmla="*/ 0 h 40"/>
                <a:gd name="T2" fmla="*/ 1 w 18"/>
                <a:gd name="T3" fmla="*/ 1 h 40"/>
                <a:gd name="T4" fmla="*/ 1 w 18"/>
                <a:gd name="T5" fmla="*/ 1 h 40"/>
                <a:gd name="T6" fmla="*/ 0 w 18"/>
                <a:gd name="T7" fmla="*/ 1 h 40"/>
                <a:gd name="T8" fmla="*/ 1 w 18"/>
                <a:gd name="T9" fmla="*/ 1 h 40"/>
                <a:gd name="T10" fmla="*/ 1 w 18"/>
                <a:gd name="T11" fmla="*/ 1 h 40"/>
                <a:gd name="T12" fmla="*/ 1 w 18"/>
                <a:gd name="T13" fmla="*/ 1 h 40"/>
                <a:gd name="T14" fmla="*/ 1 w 18"/>
                <a:gd name="T15" fmla="*/ 1 h 40"/>
                <a:gd name="T16" fmla="*/ 1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0"/>
                <a:gd name="T29" fmla="*/ 18 w 1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9" name="Freeform 254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1 h 44"/>
                <a:gd name="T4" fmla="*/ 0 w 10"/>
                <a:gd name="T5" fmla="*/ 1 h 44"/>
                <a:gd name="T6" fmla="*/ 1 w 10"/>
                <a:gd name="T7" fmla="*/ 1 h 44"/>
                <a:gd name="T8" fmla="*/ 1 w 10"/>
                <a:gd name="T9" fmla="*/ 1 h 44"/>
                <a:gd name="T10" fmla="*/ 1 w 10"/>
                <a:gd name="T11" fmla="*/ 1 h 44"/>
                <a:gd name="T12" fmla="*/ 1 w 10"/>
                <a:gd name="T13" fmla="*/ 1 h 44"/>
                <a:gd name="T14" fmla="*/ 1 w 10"/>
                <a:gd name="T15" fmla="*/ 1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0" name="Freeform 255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0 w 34"/>
                <a:gd name="T1" fmla="*/ 0 h 39"/>
                <a:gd name="T2" fmla="*/ 0 w 34"/>
                <a:gd name="T3" fmla="*/ 1 h 39"/>
                <a:gd name="T4" fmla="*/ 0 w 34"/>
                <a:gd name="T5" fmla="*/ 1 h 39"/>
                <a:gd name="T6" fmla="*/ 0 w 34"/>
                <a:gd name="T7" fmla="*/ 1 h 39"/>
                <a:gd name="T8" fmla="*/ 0 w 34"/>
                <a:gd name="T9" fmla="*/ 1 h 39"/>
                <a:gd name="T10" fmla="*/ 0 w 34"/>
                <a:gd name="T11" fmla="*/ 1 h 39"/>
                <a:gd name="T12" fmla="*/ 0 w 34"/>
                <a:gd name="T13" fmla="*/ 1 h 39"/>
                <a:gd name="T14" fmla="*/ 0 w 34"/>
                <a:gd name="T15" fmla="*/ 1 h 39"/>
                <a:gd name="T16" fmla="*/ 0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9"/>
                <a:gd name="T29" fmla="*/ 34 w 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1" name="Freeform 256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 w 58"/>
                <a:gd name="T1" fmla="*/ 1 h 12"/>
                <a:gd name="T2" fmla="*/ 1 w 58"/>
                <a:gd name="T3" fmla="*/ 1 h 12"/>
                <a:gd name="T4" fmla="*/ 1 w 58"/>
                <a:gd name="T5" fmla="*/ 1 h 12"/>
                <a:gd name="T6" fmla="*/ 1 w 58"/>
                <a:gd name="T7" fmla="*/ 1 h 12"/>
                <a:gd name="T8" fmla="*/ 1 w 58"/>
                <a:gd name="T9" fmla="*/ 1 h 12"/>
                <a:gd name="T10" fmla="*/ 1 w 58"/>
                <a:gd name="T11" fmla="*/ 1 h 12"/>
                <a:gd name="T12" fmla="*/ 1 w 58"/>
                <a:gd name="T13" fmla="*/ 1 h 12"/>
                <a:gd name="T14" fmla="*/ 1 w 58"/>
                <a:gd name="T15" fmla="*/ 1 h 12"/>
                <a:gd name="T16" fmla="*/ 0 w 58"/>
                <a:gd name="T17" fmla="*/ 1 h 12"/>
                <a:gd name="T18" fmla="*/ 1 w 58"/>
                <a:gd name="T19" fmla="*/ 1 h 12"/>
                <a:gd name="T20" fmla="*/ 1 w 58"/>
                <a:gd name="T21" fmla="*/ 0 h 12"/>
                <a:gd name="T22" fmla="*/ 1 w 58"/>
                <a:gd name="T23" fmla="*/ 0 h 12"/>
                <a:gd name="T24" fmla="*/ 1 w 58"/>
                <a:gd name="T25" fmla="*/ 1 h 12"/>
                <a:gd name="T26" fmla="*/ 1 w 58"/>
                <a:gd name="T27" fmla="*/ 1 h 12"/>
                <a:gd name="T28" fmla="*/ 1 w 58"/>
                <a:gd name="T29" fmla="*/ 1 h 12"/>
                <a:gd name="T30" fmla="*/ 1 w 58"/>
                <a:gd name="T31" fmla="*/ 1 h 12"/>
                <a:gd name="T32" fmla="*/ 1 w 5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2"/>
                <a:gd name="T53" fmla="*/ 58 w 5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2" name="Freeform 257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0 w 57"/>
                <a:gd name="T1" fmla="*/ 1 h 20"/>
                <a:gd name="T2" fmla="*/ 0 w 57"/>
                <a:gd name="T3" fmla="*/ 1 h 20"/>
                <a:gd name="T4" fmla="*/ 0 w 57"/>
                <a:gd name="T5" fmla="*/ 1 h 20"/>
                <a:gd name="T6" fmla="*/ 0 w 57"/>
                <a:gd name="T7" fmla="*/ 1 h 20"/>
                <a:gd name="T8" fmla="*/ 0 w 57"/>
                <a:gd name="T9" fmla="*/ 1 h 20"/>
                <a:gd name="T10" fmla="*/ 0 w 57"/>
                <a:gd name="T11" fmla="*/ 1 h 20"/>
                <a:gd name="T12" fmla="*/ 0 w 57"/>
                <a:gd name="T13" fmla="*/ 1 h 20"/>
                <a:gd name="T14" fmla="*/ 0 w 57"/>
                <a:gd name="T15" fmla="*/ 1 h 20"/>
                <a:gd name="T16" fmla="*/ 0 w 57"/>
                <a:gd name="T17" fmla="*/ 1 h 20"/>
                <a:gd name="T18" fmla="*/ 0 w 57"/>
                <a:gd name="T19" fmla="*/ 0 h 20"/>
                <a:gd name="T20" fmla="*/ 0 w 57"/>
                <a:gd name="T21" fmla="*/ 0 h 20"/>
                <a:gd name="T22" fmla="*/ 0 w 57"/>
                <a:gd name="T23" fmla="*/ 1 h 20"/>
                <a:gd name="T24" fmla="*/ 0 w 57"/>
                <a:gd name="T25" fmla="*/ 1 h 20"/>
                <a:gd name="T26" fmla="*/ 0 w 57"/>
                <a:gd name="T27" fmla="*/ 1 h 20"/>
                <a:gd name="T28" fmla="*/ 0 w 57"/>
                <a:gd name="T29" fmla="*/ 1 h 20"/>
                <a:gd name="T30" fmla="*/ 0 w 57"/>
                <a:gd name="T31" fmla="*/ 1 h 20"/>
                <a:gd name="T32" fmla="*/ 0 w 5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0"/>
                <a:gd name="T53" fmla="*/ 57 w 5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3" name="Freeform 258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 w 53"/>
                <a:gd name="T1" fmla="*/ 1 h 12"/>
                <a:gd name="T2" fmla="*/ 1 w 53"/>
                <a:gd name="T3" fmla="*/ 1 h 12"/>
                <a:gd name="T4" fmla="*/ 1 w 53"/>
                <a:gd name="T5" fmla="*/ 1 h 12"/>
                <a:gd name="T6" fmla="*/ 1 w 53"/>
                <a:gd name="T7" fmla="*/ 1 h 12"/>
                <a:gd name="T8" fmla="*/ 1 w 53"/>
                <a:gd name="T9" fmla="*/ 1 h 12"/>
                <a:gd name="T10" fmla="*/ 1 w 53"/>
                <a:gd name="T11" fmla="*/ 1 h 12"/>
                <a:gd name="T12" fmla="*/ 1 w 53"/>
                <a:gd name="T13" fmla="*/ 1 h 12"/>
                <a:gd name="T14" fmla="*/ 1 w 53"/>
                <a:gd name="T15" fmla="*/ 1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1 w 53"/>
                <a:gd name="T23" fmla="*/ 0 h 12"/>
                <a:gd name="T24" fmla="*/ 1 w 53"/>
                <a:gd name="T25" fmla="*/ 1 h 12"/>
                <a:gd name="T26" fmla="*/ 1 w 53"/>
                <a:gd name="T27" fmla="*/ 1 h 12"/>
                <a:gd name="T28" fmla="*/ 1 w 53"/>
                <a:gd name="T29" fmla="*/ 1 h 12"/>
                <a:gd name="T30" fmla="*/ 1 w 53"/>
                <a:gd name="T31" fmla="*/ 1 h 12"/>
                <a:gd name="T32" fmla="*/ 1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"/>
                <a:gd name="T53" fmla="*/ 53 w 5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4" name="Freeform 259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1 h 20"/>
                <a:gd name="T4" fmla="*/ 0 w 63"/>
                <a:gd name="T5" fmla="*/ 1 h 20"/>
                <a:gd name="T6" fmla="*/ 0 w 63"/>
                <a:gd name="T7" fmla="*/ 1 h 20"/>
                <a:gd name="T8" fmla="*/ 0 w 63"/>
                <a:gd name="T9" fmla="*/ 1 h 20"/>
                <a:gd name="T10" fmla="*/ 0 w 63"/>
                <a:gd name="T11" fmla="*/ 1 h 20"/>
                <a:gd name="T12" fmla="*/ 0 w 63"/>
                <a:gd name="T13" fmla="*/ 1 h 20"/>
                <a:gd name="T14" fmla="*/ 0 w 63"/>
                <a:gd name="T15" fmla="*/ 1 h 20"/>
                <a:gd name="T16" fmla="*/ 0 w 63"/>
                <a:gd name="T17" fmla="*/ 1 h 20"/>
                <a:gd name="T18" fmla="*/ 0 w 63"/>
                <a:gd name="T19" fmla="*/ 1 h 20"/>
                <a:gd name="T20" fmla="*/ 0 w 63"/>
                <a:gd name="T21" fmla="*/ 1 h 20"/>
                <a:gd name="T22" fmla="*/ 0 w 63"/>
                <a:gd name="T23" fmla="*/ 1 h 20"/>
                <a:gd name="T24" fmla="*/ 0 w 63"/>
                <a:gd name="T25" fmla="*/ 1 h 20"/>
                <a:gd name="T26" fmla="*/ 0 w 63"/>
                <a:gd name="T27" fmla="*/ 1 h 20"/>
                <a:gd name="T28" fmla="*/ 0 w 63"/>
                <a:gd name="T29" fmla="*/ 1 h 20"/>
                <a:gd name="T30" fmla="*/ 0 w 63"/>
                <a:gd name="T31" fmla="*/ 1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5" name="Freeform 260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1 w 68"/>
                <a:gd name="T7" fmla="*/ 0 h 23"/>
                <a:gd name="T8" fmla="*/ 1 w 68"/>
                <a:gd name="T9" fmla="*/ 0 h 23"/>
                <a:gd name="T10" fmla="*/ 1 w 68"/>
                <a:gd name="T11" fmla="*/ 0 h 23"/>
                <a:gd name="T12" fmla="*/ 1 w 68"/>
                <a:gd name="T13" fmla="*/ 0 h 23"/>
                <a:gd name="T14" fmla="*/ 1 w 68"/>
                <a:gd name="T15" fmla="*/ 0 h 23"/>
                <a:gd name="T16" fmla="*/ 0 w 68"/>
                <a:gd name="T17" fmla="*/ 0 h 23"/>
                <a:gd name="T18" fmla="*/ 1 w 68"/>
                <a:gd name="T19" fmla="*/ 0 h 23"/>
                <a:gd name="T20" fmla="*/ 1 w 68"/>
                <a:gd name="T21" fmla="*/ 0 h 23"/>
                <a:gd name="T22" fmla="*/ 1 w 68"/>
                <a:gd name="T23" fmla="*/ 0 h 23"/>
                <a:gd name="T24" fmla="*/ 1 w 68"/>
                <a:gd name="T25" fmla="*/ 0 h 23"/>
                <a:gd name="T26" fmla="*/ 1 w 68"/>
                <a:gd name="T27" fmla="*/ 0 h 23"/>
                <a:gd name="T28" fmla="*/ 1 w 68"/>
                <a:gd name="T29" fmla="*/ 0 h 23"/>
                <a:gd name="T30" fmla="*/ 1 w 68"/>
                <a:gd name="T31" fmla="*/ 0 h 23"/>
                <a:gd name="T32" fmla="*/ 1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3"/>
                <a:gd name="T53" fmla="*/ 68 w 6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6" name="Freeform 261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 w 73"/>
                <a:gd name="T1" fmla="*/ 0 h 37"/>
                <a:gd name="T2" fmla="*/ 1 w 73"/>
                <a:gd name="T3" fmla="*/ 0 h 37"/>
                <a:gd name="T4" fmla="*/ 1 w 73"/>
                <a:gd name="T5" fmla="*/ 0 h 37"/>
                <a:gd name="T6" fmla="*/ 1 w 73"/>
                <a:gd name="T7" fmla="*/ 0 h 37"/>
                <a:gd name="T8" fmla="*/ 1 w 73"/>
                <a:gd name="T9" fmla="*/ 0 h 37"/>
                <a:gd name="T10" fmla="*/ 1 w 73"/>
                <a:gd name="T11" fmla="*/ 0 h 37"/>
                <a:gd name="T12" fmla="*/ 1 w 73"/>
                <a:gd name="T13" fmla="*/ 0 h 37"/>
                <a:gd name="T14" fmla="*/ 1 w 73"/>
                <a:gd name="T15" fmla="*/ 0 h 37"/>
                <a:gd name="T16" fmla="*/ 0 w 73"/>
                <a:gd name="T17" fmla="*/ 0 h 37"/>
                <a:gd name="T18" fmla="*/ 1 w 73"/>
                <a:gd name="T19" fmla="*/ 0 h 37"/>
                <a:gd name="T20" fmla="*/ 1 w 73"/>
                <a:gd name="T21" fmla="*/ 0 h 37"/>
                <a:gd name="T22" fmla="*/ 1 w 73"/>
                <a:gd name="T23" fmla="*/ 0 h 37"/>
                <a:gd name="T24" fmla="*/ 1 w 73"/>
                <a:gd name="T25" fmla="*/ 0 h 37"/>
                <a:gd name="T26" fmla="*/ 1 w 73"/>
                <a:gd name="T27" fmla="*/ 0 h 37"/>
                <a:gd name="T28" fmla="*/ 1 w 73"/>
                <a:gd name="T29" fmla="*/ 0 h 37"/>
                <a:gd name="T30" fmla="*/ 1 w 73"/>
                <a:gd name="T31" fmla="*/ 0 h 37"/>
                <a:gd name="T32" fmla="*/ 1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7"/>
                <a:gd name="T53" fmla="*/ 73 w 7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7" name="Freeform 262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 w 67"/>
                <a:gd name="T1" fmla="*/ 0 h 45"/>
                <a:gd name="T2" fmla="*/ 1 w 67"/>
                <a:gd name="T3" fmla="*/ 0 h 45"/>
                <a:gd name="T4" fmla="*/ 1 w 67"/>
                <a:gd name="T5" fmla="*/ 0 h 45"/>
                <a:gd name="T6" fmla="*/ 1 w 67"/>
                <a:gd name="T7" fmla="*/ 0 h 45"/>
                <a:gd name="T8" fmla="*/ 1 w 67"/>
                <a:gd name="T9" fmla="*/ 0 h 45"/>
                <a:gd name="T10" fmla="*/ 1 w 67"/>
                <a:gd name="T11" fmla="*/ 0 h 45"/>
                <a:gd name="T12" fmla="*/ 1 w 67"/>
                <a:gd name="T13" fmla="*/ 0 h 45"/>
                <a:gd name="T14" fmla="*/ 1 w 67"/>
                <a:gd name="T15" fmla="*/ 0 h 45"/>
                <a:gd name="T16" fmla="*/ 0 w 67"/>
                <a:gd name="T17" fmla="*/ 0 h 45"/>
                <a:gd name="T18" fmla="*/ 1 w 67"/>
                <a:gd name="T19" fmla="*/ 0 h 45"/>
                <a:gd name="T20" fmla="*/ 1 w 67"/>
                <a:gd name="T21" fmla="*/ 0 h 45"/>
                <a:gd name="T22" fmla="*/ 1 w 67"/>
                <a:gd name="T23" fmla="*/ 0 h 45"/>
                <a:gd name="T24" fmla="*/ 1 w 67"/>
                <a:gd name="T25" fmla="*/ 0 h 45"/>
                <a:gd name="T26" fmla="*/ 1 w 67"/>
                <a:gd name="T27" fmla="*/ 0 h 45"/>
                <a:gd name="T28" fmla="*/ 1 w 67"/>
                <a:gd name="T29" fmla="*/ 0 h 45"/>
                <a:gd name="T30" fmla="*/ 1 w 67"/>
                <a:gd name="T31" fmla="*/ 0 h 45"/>
                <a:gd name="T32" fmla="*/ 1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8" name="Freeform 263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0 w 61"/>
                <a:gd name="T1" fmla="*/ 0 h 38"/>
                <a:gd name="T2" fmla="*/ 0 w 61"/>
                <a:gd name="T3" fmla="*/ 1 h 38"/>
                <a:gd name="T4" fmla="*/ 0 w 61"/>
                <a:gd name="T5" fmla="*/ 1 h 38"/>
                <a:gd name="T6" fmla="*/ 0 w 61"/>
                <a:gd name="T7" fmla="*/ 1 h 38"/>
                <a:gd name="T8" fmla="*/ 0 w 61"/>
                <a:gd name="T9" fmla="*/ 1 h 38"/>
                <a:gd name="T10" fmla="*/ 0 w 61"/>
                <a:gd name="T11" fmla="*/ 1 h 38"/>
                <a:gd name="T12" fmla="*/ 0 w 61"/>
                <a:gd name="T13" fmla="*/ 1 h 38"/>
                <a:gd name="T14" fmla="*/ 0 w 61"/>
                <a:gd name="T15" fmla="*/ 1 h 38"/>
                <a:gd name="T16" fmla="*/ 0 w 61"/>
                <a:gd name="T17" fmla="*/ 1 h 38"/>
                <a:gd name="T18" fmla="*/ 0 w 61"/>
                <a:gd name="T19" fmla="*/ 1 h 38"/>
                <a:gd name="T20" fmla="*/ 0 w 61"/>
                <a:gd name="T21" fmla="*/ 1 h 38"/>
                <a:gd name="T22" fmla="*/ 0 w 61"/>
                <a:gd name="T23" fmla="*/ 1 h 38"/>
                <a:gd name="T24" fmla="*/ 0 w 61"/>
                <a:gd name="T25" fmla="*/ 1 h 38"/>
                <a:gd name="T26" fmla="*/ 0 w 61"/>
                <a:gd name="T27" fmla="*/ 1 h 38"/>
                <a:gd name="T28" fmla="*/ 0 w 61"/>
                <a:gd name="T29" fmla="*/ 1 h 38"/>
                <a:gd name="T30" fmla="*/ 0 w 61"/>
                <a:gd name="T31" fmla="*/ 1 h 38"/>
                <a:gd name="T32" fmla="*/ 0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8"/>
                <a:gd name="T53" fmla="*/ 61 w 6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9" name="Freeform 264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0" name="Freeform 265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 w 70"/>
                <a:gd name="T1" fmla="*/ 0 h 49"/>
                <a:gd name="T2" fmla="*/ 1 w 70"/>
                <a:gd name="T3" fmla="*/ 0 h 49"/>
                <a:gd name="T4" fmla="*/ 1 w 70"/>
                <a:gd name="T5" fmla="*/ 0 h 49"/>
                <a:gd name="T6" fmla="*/ 1 w 70"/>
                <a:gd name="T7" fmla="*/ 0 h 49"/>
                <a:gd name="T8" fmla="*/ 1 w 70"/>
                <a:gd name="T9" fmla="*/ 0 h 49"/>
                <a:gd name="T10" fmla="*/ 1 w 70"/>
                <a:gd name="T11" fmla="*/ 0 h 49"/>
                <a:gd name="T12" fmla="*/ 1 w 70"/>
                <a:gd name="T13" fmla="*/ 0 h 49"/>
                <a:gd name="T14" fmla="*/ 1 w 70"/>
                <a:gd name="T15" fmla="*/ 0 h 49"/>
                <a:gd name="T16" fmla="*/ 0 w 70"/>
                <a:gd name="T17" fmla="*/ 0 h 49"/>
                <a:gd name="T18" fmla="*/ 1 w 70"/>
                <a:gd name="T19" fmla="*/ 0 h 49"/>
                <a:gd name="T20" fmla="*/ 1 w 70"/>
                <a:gd name="T21" fmla="*/ 0 h 49"/>
                <a:gd name="T22" fmla="*/ 1 w 70"/>
                <a:gd name="T23" fmla="*/ 0 h 49"/>
                <a:gd name="T24" fmla="*/ 1 w 70"/>
                <a:gd name="T25" fmla="*/ 0 h 49"/>
                <a:gd name="T26" fmla="*/ 1 w 70"/>
                <a:gd name="T27" fmla="*/ 0 h 49"/>
                <a:gd name="T28" fmla="*/ 1 w 70"/>
                <a:gd name="T29" fmla="*/ 0 h 49"/>
                <a:gd name="T30" fmla="*/ 1 w 70"/>
                <a:gd name="T31" fmla="*/ 0 h 49"/>
                <a:gd name="T32" fmla="*/ 1 w 7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49"/>
                <a:gd name="T53" fmla="*/ 70 w 7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1" name="Freeform 266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0 w 69"/>
                <a:gd name="T1" fmla="*/ 0 h 43"/>
                <a:gd name="T2" fmla="*/ 0 w 69"/>
                <a:gd name="T3" fmla="*/ 0 h 43"/>
                <a:gd name="T4" fmla="*/ 0 w 69"/>
                <a:gd name="T5" fmla="*/ 0 h 43"/>
                <a:gd name="T6" fmla="*/ 0 w 69"/>
                <a:gd name="T7" fmla="*/ 0 h 43"/>
                <a:gd name="T8" fmla="*/ 0 w 69"/>
                <a:gd name="T9" fmla="*/ 0 h 43"/>
                <a:gd name="T10" fmla="*/ 0 w 69"/>
                <a:gd name="T11" fmla="*/ 0 h 43"/>
                <a:gd name="T12" fmla="*/ 0 w 69"/>
                <a:gd name="T13" fmla="*/ 0 h 43"/>
                <a:gd name="T14" fmla="*/ 0 w 69"/>
                <a:gd name="T15" fmla="*/ 0 h 43"/>
                <a:gd name="T16" fmla="*/ 0 w 69"/>
                <a:gd name="T17" fmla="*/ 0 h 43"/>
                <a:gd name="T18" fmla="*/ 0 w 69"/>
                <a:gd name="T19" fmla="*/ 0 h 43"/>
                <a:gd name="T20" fmla="*/ 0 w 69"/>
                <a:gd name="T21" fmla="*/ 0 h 43"/>
                <a:gd name="T22" fmla="*/ 0 w 69"/>
                <a:gd name="T23" fmla="*/ 0 h 43"/>
                <a:gd name="T24" fmla="*/ 0 w 69"/>
                <a:gd name="T25" fmla="*/ 0 h 43"/>
                <a:gd name="T26" fmla="*/ 0 w 69"/>
                <a:gd name="T27" fmla="*/ 0 h 43"/>
                <a:gd name="T28" fmla="*/ 0 w 69"/>
                <a:gd name="T29" fmla="*/ 0 h 43"/>
                <a:gd name="T30" fmla="*/ 0 w 69"/>
                <a:gd name="T31" fmla="*/ 0 h 43"/>
                <a:gd name="T32" fmla="*/ 0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3"/>
                <a:gd name="T53" fmla="*/ 69 w 6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2" name="Freeform 267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0 w 673"/>
                <a:gd name="T1" fmla="*/ 1 h 664"/>
                <a:gd name="T2" fmla="*/ 0 w 673"/>
                <a:gd name="T3" fmla="*/ 1 h 664"/>
                <a:gd name="T4" fmla="*/ 0 w 673"/>
                <a:gd name="T5" fmla="*/ 1 h 664"/>
                <a:gd name="T6" fmla="*/ 0 w 673"/>
                <a:gd name="T7" fmla="*/ 1 h 664"/>
                <a:gd name="T8" fmla="*/ 0 w 673"/>
                <a:gd name="T9" fmla="*/ 1 h 664"/>
                <a:gd name="T10" fmla="*/ 0 w 673"/>
                <a:gd name="T11" fmla="*/ 1 h 664"/>
                <a:gd name="T12" fmla="*/ 0 w 673"/>
                <a:gd name="T13" fmla="*/ 1 h 664"/>
                <a:gd name="T14" fmla="*/ 0 w 673"/>
                <a:gd name="T15" fmla="*/ 1 h 664"/>
                <a:gd name="T16" fmla="*/ 0 w 673"/>
                <a:gd name="T17" fmla="*/ 1 h 664"/>
                <a:gd name="T18" fmla="*/ 0 w 673"/>
                <a:gd name="T19" fmla="*/ 1 h 664"/>
                <a:gd name="T20" fmla="*/ 0 w 673"/>
                <a:gd name="T21" fmla="*/ 1 h 664"/>
                <a:gd name="T22" fmla="*/ 0 w 673"/>
                <a:gd name="T23" fmla="*/ 1 h 664"/>
                <a:gd name="T24" fmla="*/ 0 w 673"/>
                <a:gd name="T25" fmla="*/ 1 h 664"/>
                <a:gd name="T26" fmla="*/ 0 w 673"/>
                <a:gd name="T27" fmla="*/ 1 h 664"/>
                <a:gd name="T28" fmla="*/ 0 w 673"/>
                <a:gd name="T29" fmla="*/ 1 h 664"/>
                <a:gd name="T30" fmla="*/ 0 w 673"/>
                <a:gd name="T31" fmla="*/ 1 h 664"/>
                <a:gd name="T32" fmla="*/ 0 w 673"/>
                <a:gd name="T33" fmla="*/ 1 h 664"/>
                <a:gd name="T34" fmla="*/ 0 w 673"/>
                <a:gd name="T35" fmla="*/ 1 h 664"/>
                <a:gd name="T36" fmla="*/ 0 w 673"/>
                <a:gd name="T37" fmla="*/ 1 h 664"/>
                <a:gd name="T38" fmla="*/ 0 w 673"/>
                <a:gd name="T39" fmla="*/ 1 h 664"/>
                <a:gd name="T40" fmla="*/ 0 w 673"/>
                <a:gd name="T41" fmla="*/ 1 h 664"/>
                <a:gd name="T42" fmla="*/ 0 w 673"/>
                <a:gd name="T43" fmla="*/ 1 h 664"/>
                <a:gd name="T44" fmla="*/ 0 w 673"/>
                <a:gd name="T45" fmla="*/ 1 h 664"/>
                <a:gd name="T46" fmla="*/ 0 w 673"/>
                <a:gd name="T47" fmla="*/ 1 h 664"/>
                <a:gd name="T48" fmla="*/ 0 w 673"/>
                <a:gd name="T49" fmla="*/ 1 h 664"/>
                <a:gd name="T50" fmla="*/ 0 w 673"/>
                <a:gd name="T51" fmla="*/ 1 h 664"/>
                <a:gd name="T52" fmla="*/ 0 w 673"/>
                <a:gd name="T53" fmla="*/ 1 h 664"/>
                <a:gd name="T54" fmla="*/ 0 w 673"/>
                <a:gd name="T55" fmla="*/ 1 h 664"/>
                <a:gd name="T56" fmla="*/ 0 w 673"/>
                <a:gd name="T57" fmla="*/ 1 h 664"/>
                <a:gd name="T58" fmla="*/ 0 w 673"/>
                <a:gd name="T59" fmla="*/ 1 h 664"/>
                <a:gd name="T60" fmla="*/ 0 w 673"/>
                <a:gd name="T61" fmla="*/ 1 h 664"/>
                <a:gd name="T62" fmla="*/ 0 w 673"/>
                <a:gd name="T63" fmla="*/ 1 h 664"/>
                <a:gd name="T64" fmla="*/ 0 w 673"/>
                <a:gd name="T65" fmla="*/ 1 h 664"/>
                <a:gd name="T66" fmla="*/ 0 w 673"/>
                <a:gd name="T67" fmla="*/ 1 h 664"/>
                <a:gd name="T68" fmla="*/ 0 w 673"/>
                <a:gd name="T69" fmla="*/ 1 h 664"/>
                <a:gd name="T70" fmla="*/ 0 w 673"/>
                <a:gd name="T71" fmla="*/ 1 h 664"/>
                <a:gd name="T72" fmla="*/ 0 w 673"/>
                <a:gd name="T73" fmla="*/ 1 h 664"/>
                <a:gd name="T74" fmla="*/ 0 w 673"/>
                <a:gd name="T75" fmla="*/ 1 h 664"/>
                <a:gd name="T76" fmla="*/ 0 w 673"/>
                <a:gd name="T77" fmla="*/ 1 h 664"/>
                <a:gd name="T78" fmla="*/ 0 w 673"/>
                <a:gd name="T79" fmla="*/ 1 h 664"/>
                <a:gd name="T80" fmla="*/ 0 w 673"/>
                <a:gd name="T81" fmla="*/ 1 h 664"/>
                <a:gd name="T82" fmla="*/ 0 w 673"/>
                <a:gd name="T83" fmla="*/ 1 h 664"/>
                <a:gd name="T84" fmla="*/ 0 w 673"/>
                <a:gd name="T85" fmla="*/ 1 h 664"/>
                <a:gd name="T86" fmla="*/ 0 w 673"/>
                <a:gd name="T87" fmla="*/ 1 h 664"/>
                <a:gd name="T88" fmla="*/ 0 w 673"/>
                <a:gd name="T89" fmla="*/ 1 h 664"/>
                <a:gd name="T90" fmla="*/ 0 w 673"/>
                <a:gd name="T91" fmla="*/ 1 h 664"/>
                <a:gd name="T92" fmla="*/ 0 w 673"/>
                <a:gd name="T93" fmla="*/ 1 h 664"/>
                <a:gd name="T94" fmla="*/ 0 w 673"/>
                <a:gd name="T95" fmla="*/ 1 h 664"/>
                <a:gd name="T96" fmla="*/ 0 w 673"/>
                <a:gd name="T97" fmla="*/ 1 h 664"/>
                <a:gd name="T98" fmla="*/ 0 w 673"/>
                <a:gd name="T99" fmla="*/ 1 h 664"/>
                <a:gd name="T100" fmla="*/ 0 w 673"/>
                <a:gd name="T101" fmla="*/ 1 h 664"/>
                <a:gd name="T102" fmla="*/ 0 w 673"/>
                <a:gd name="T103" fmla="*/ 1 h 664"/>
                <a:gd name="T104" fmla="*/ 0 w 673"/>
                <a:gd name="T105" fmla="*/ 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3"/>
                <a:gd name="T160" fmla="*/ 0 h 664"/>
                <a:gd name="T161" fmla="*/ 673 w 673"/>
                <a:gd name="T162" fmla="*/ 664 h 6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3" name="Freeform 268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0 w 205"/>
                <a:gd name="T1" fmla="*/ 1 h 289"/>
                <a:gd name="T2" fmla="*/ 0 w 205"/>
                <a:gd name="T3" fmla="*/ 1 h 289"/>
                <a:gd name="T4" fmla="*/ 0 w 205"/>
                <a:gd name="T5" fmla="*/ 1 h 289"/>
                <a:gd name="T6" fmla="*/ 0 w 205"/>
                <a:gd name="T7" fmla="*/ 1 h 289"/>
                <a:gd name="T8" fmla="*/ 0 w 205"/>
                <a:gd name="T9" fmla="*/ 1 h 289"/>
                <a:gd name="T10" fmla="*/ 0 w 205"/>
                <a:gd name="T11" fmla="*/ 1 h 289"/>
                <a:gd name="T12" fmla="*/ 0 w 205"/>
                <a:gd name="T13" fmla="*/ 1 h 289"/>
                <a:gd name="T14" fmla="*/ 0 w 205"/>
                <a:gd name="T15" fmla="*/ 1 h 289"/>
                <a:gd name="T16" fmla="*/ 0 w 205"/>
                <a:gd name="T17" fmla="*/ 1 h 289"/>
                <a:gd name="T18" fmla="*/ 0 w 205"/>
                <a:gd name="T19" fmla="*/ 1 h 289"/>
                <a:gd name="T20" fmla="*/ 0 w 205"/>
                <a:gd name="T21" fmla="*/ 1 h 289"/>
                <a:gd name="T22" fmla="*/ 0 w 205"/>
                <a:gd name="T23" fmla="*/ 1 h 289"/>
                <a:gd name="T24" fmla="*/ 0 w 205"/>
                <a:gd name="T25" fmla="*/ 1 h 289"/>
                <a:gd name="T26" fmla="*/ 0 w 205"/>
                <a:gd name="T27" fmla="*/ 1 h 289"/>
                <a:gd name="T28" fmla="*/ 0 w 205"/>
                <a:gd name="T29" fmla="*/ 1 h 289"/>
                <a:gd name="T30" fmla="*/ 0 w 205"/>
                <a:gd name="T31" fmla="*/ 1 h 289"/>
                <a:gd name="T32" fmla="*/ 0 w 205"/>
                <a:gd name="T33" fmla="*/ 1 h 289"/>
                <a:gd name="T34" fmla="*/ 0 w 205"/>
                <a:gd name="T35" fmla="*/ 1 h 289"/>
                <a:gd name="T36" fmla="*/ 0 w 205"/>
                <a:gd name="T37" fmla="*/ 1 h 289"/>
                <a:gd name="T38" fmla="*/ 0 w 205"/>
                <a:gd name="T39" fmla="*/ 1 h 289"/>
                <a:gd name="T40" fmla="*/ 0 w 205"/>
                <a:gd name="T41" fmla="*/ 1 h 289"/>
                <a:gd name="T42" fmla="*/ 0 w 205"/>
                <a:gd name="T43" fmla="*/ 1 h 289"/>
                <a:gd name="T44" fmla="*/ 0 w 205"/>
                <a:gd name="T45" fmla="*/ 1 h 289"/>
                <a:gd name="T46" fmla="*/ 0 w 205"/>
                <a:gd name="T47" fmla="*/ 1 h 289"/>
                <a:gd name="T48" fmla="*/ 0 w 205"/>
                <a:gd name="T49" fmla="*/ 1 h 289"/>
                <a:gd name="T50" fmla="*/ 0 w 205"/>
                <a:gd name="T51" fmla="*/ 1 h 289"/>
                <a:gd name="T52" fmla="*/ 0 w 205"/>
                <a:gd name="T53" fmla="*/ 1 h 289"/>
                <a:gd name="T54" fmla="*/ 0 w 205"/>
                <a:gd name="T55" fmla="*/ 1 h 289"/>
                <a:gd name="T56" fmla="*/ 0 w 205"/>
                <a:gd name="T57" fmla="*/ 1 h 289"/>
                <a:gd name="T58" fmla="*/ 0 w 205"/>
                <a:gd name="T59" fmla="*/ 1 h 289"/>
                <a:gd name="T60" fmla="*/ 0 w 205"/>
                <a:gd name="T61" fmla="*/ 1 h 289"/>
                <a:gd name="T62" fmla="*/ 0 w 205"/>
                <a:gd name="T63" fmla="*/ 1 h 289"/>
                <a:gd name="T64" fmla="*/ 0 w 205"/>
                <a:gd name="T65" fmla="*/ 1 h 289"/>
                <a:gd name="T66" fmla="*/ 0 w 205"/>
                <a:gd name="T67" fmla="*/ 1 h 289"/>
                <a:gd name="T68" fmla="*/ 0 w 205"/>
                <a:gd name="T69" fmla="*/ 1 h 289"/>
                <a:gd name="T70" fmla="*/ 0 w 205"/>
                <a:gd name="T71" fmla="*/ 1 h 289"/>
                <a:gd name="T72" fmla="*/ 0 w 205"/>
                <a:gd name="T73" fmla="*/ 0 h 289"/>
                <a:gd name="T74" fmla="*/ 0 w 205"/>
                <a:gd name="T75" fmla="*/ 1 h 289"/>
                <a:gd name="T76" fmla="*/ 0 w 205"/>
                <a:gd name="T77" fmla="*/ 1 h 289"/>
                <a:gd name="T78" fmla="*/ 0 w 205"/>
                <a:gd name="T79" fmla="*/ 1 h 289"/>
                <a:gd name="T80" fmla="*/ 0 w 205"/>
                <a:gd name="T81" fmla="*/ 1 h 289"/>
                <a:gd name="T82" fmla="*/ 0 w 205"/>
                <a:gd name="T83" fmla="*/ 1 h 289"/>
                <a:gd name="T84" fmla="*/ 0 w 205"/>
                <a:gd name="T85" fmla="*/ 1 h 289"/>
                <a:gd name="T86" fmla="*/ 0 w 205"/>
                <a:gd name="T87" fmla="*/ 1 h 289"/>
                <a:gd name="T88" fmla="*/ 0 w 205"/>
                <a:gd name="T89" fmla="*/ 1 h 289"/>
                <a:gd name="T90" fmla="*/ 0 w 205"/>
                <a:gd name="T91" fmla="*/ 1 h 289"/>
                <a:gd name="T92" fmla="*/ 0 w 205"/>
                <a:gd name="T93" fmla="*/ 1 h 289"/>
                <a:gd name="T94" fmla="*/ 0 w 205"/>
                <a:gd name="T95" fmla="*/ 1 h 289"/>
                <a:gd name="T96" fmla="*/ 0 w 205"/>
                <a:gd name="T97" fmla="*/ 1 h 289"/>
                <a:gd name="T98" fmla="*/ 0 w 205"/>
                <a:gd name="T99" fmla="*/ 1 h 289"/>
                <a:gd name="T100" fmla="*/ 0 w 205"/>
                <a:gd name="T101" fmla="*/ 1 h 289"/>
                <a:gd name="T102" fmla="*/ 0 w 205"/>
                <a:gd name="T103" fmla="*/ 1 h 289"/>
                <a:gd name="T104" fmla="*/ 0 w 205"/>
                <a:gd name="T105" fmla="*/ 1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289"/>
                <a:gd name="T161" fmla="*/ 205 w 205"/>
                <a:gd name="T162" fmla="*/ 289 h 2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4" name="Freeform 269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1 w 230"/>
                <a:gd name="T1" fmla="*/ 0 h 269"/>
                <a:gd name="T2" fmla="*/ 1 w 230"/>
                <a:gd name="T3" fmla="*/ 0 h 269"/>
                <a:gd name="T4" fmla="*/ 1 w 230"/>
                <a:gd name="T5" fmla="*/ 0 h 269"/>
                <a:gd name="T6" fmla="*/ 1 w 230"/>
                <a:gd name="T7" fmla="*/ 0 h 269"/>
                <a:gd name="T8" fmla="*/ 1 w 230"/>
                <a:gd name="T9" fmla="*/ 0 h 269"/>
                <a:gd name="T10" fmla="*/ 1 w 230"/>
                <a:gd name="T11" fmla="*/ 0 h 269"/>
                <a:gd name="T12" fmla="*/ 1 w 230"/>
                <a:gd name="T13" fmla="*/ 0 h 269"/>
                <a:gd name="T14" fmla="*/ 1 w 230"/>
                <a:gd name="T15" fmla="*/ 0 h 269"/>
                <a:gd name="T16" fmla="*/ 1 w 230"/>
                <a:gd name="T17" fmla="*/ 0 h 269"/>
                <a:gd name="T18" fmla="*/ 1 w 230"/>
                <a:gd name="T19" fmla="*/ 0 h 269"/>
                <a:gd name="T20" fmla="*/ 1 w 230"/>
                <a:gd name="T21" fmla="*/ 0 h 269"/>
                <a:gd name="T22" fmla="*/ 1 w 230"/>
                <a:gd name="T23" fmla="*/ 0 h 269"/>
                <a:gd name="T24" fmla="*/ 1 w 230"/>
                <a:gd name="T25" fmla="*/ 0 h 269"/>
                <a:gd name="T26" fmla="*/ 1 w 230"/>
                <a:gd name="T27" fmla="*/ 0 h 269"/>
                <a:gd name="T28" fmla="*/ 1 w 230"/>
                <a:gd name="T29" fmla="*/ 0 h 269"/>
                <a:gd name="T30" fmla="*/ 1 w 230"/>
                <a:gd name="T31" fmla="*/ 0 h 269"/>
                <a:gd name="T32" fmla="*/ 1 w 230"/>
                <a:gd name="T33" fmla="*/ 0 h 269"/>
                <a:gd name="T34" fmla="*/ 1 w 230"/>
                <a:gd name="T35" fmla="*/ 0 h 269"/>
                <a:gd name="T36" fmla="*/ 1 w 230"/>
                <a:gd name="T37" fmla="*/ 0 h 269"/>
                <a:gd name="T38" fmla="*/ 1 w 230"/>
                <a:gd name="T39" fmla="*/ 0 h 269"/>
                <a:gd name="T40" fmla="*/ 1 w 230"/>
                <a:gd name="T41" fmla="*/ 0 h 269"/>
                <a:gd name="T42" fmla="*/ 1 w 230"/>
                <a:gd name="T43" fmla="*/ 0 h 269"/>
                <a:gd name="T44" fmla="*/ 1 w 230"/>
                <a:gd name="T45" fmla="*/ 0 h 269"/>
                <a:gd name="T46" fmla="*/ 1 w 230"/>
                <a:gd name="T47" fmla="*/ 0 h 269"/>
                <a:gd name="T48" fmla="*/ 1 w 230"/>
                <a:gd name="T49" fmla="*/ 0 h 269"/>
                <a:gd name="T50" fmla="*/ 1 w 230"/>
                <a:gd name="T51" fmla="*/ 0 h 269"/>
                <a:gd name="T52" fmla="*/ 1 w 230"/>
                <a:gd name="T53" fmla="*/ 0 h 269"/>
                <a:gd name="T54" fmla="*/ 1 w 230"/>
                <a:gd name="T55" fmla="*/ 0 h 269"/>
                <a:gd name="T56" fmla="*/ 1 w 230"/>
                <a:gd name="T57" fmla="*/ 0 h 269"/>
                <a:gd name="T58" fmla="*/ 1 w 230"/>
                <a:gd name="T59" fmla="*/ 0 h 269"/>
                <a:gd name="T60" fmla="*/ 1 w 230"/>
                <a:gd name="T61" fmla="*/ 0 h 269"/>
                <a:gd name="T62" fmla="*/ 1 w 230"/>
                <a:gd name="T63" fmla="*/ 0 h 269"/>
                <a:gd name="T64" fmla="*/ 1 w 230"/>
                <a:gd name="T65" fmla="*/ 0 h 269"/>
                <a:gd name="T66" fmla="*/ 1 w 230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269"/>
                <a:gd name="T104" fmla="*/ 230 w 230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5" name="Freeform 270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 w 142"/>
                <a:gd name="T1" fmla="*/ 1 h 202"/>
                <a:gd name="T2" fmla="*/ 1 w 142"/>
                <a:gd name="T3" fmla="*/ 1 h 202"/>
                <a:gd name="T4" fmla="*/ 1 w 142"/>
                <a:gd name="T5" fmla="*/ 1 h 202"/>
                <a:gd name="T6" fmla="*/ 1 w 142"/>
                <a:gd name="T7" fmla="*/ 1 h 202"/>
                <a:gd name="T8" fmla="*/ 1 w 142"/>
                <a:gd name="T9" fmla="*/ 1 h 202"/>
                <a:gd name="T10" fmla="*/ 1 w 142"/>
                <a:gd name="T11" fmla="*/ 1 h 202"/>
                <a:gd name="T12" fmla="*/ 1 w 142"/>
                <a:gd name="T13" fmla="*/ 1 h 202"/>
                <a:gd name="T14" fmla="*/ 1 w 142"/>
                <a:gd name="T15" fmla="*/ 1 h 202"/>
                <a:gd name="T16" fmla="*/ 1 w 142"/>
                <a:gd name="T17" fmla="*/ 1 h 202"/>
                <a:gd name="T18" fmla="*/ 1 w 142"/>
                <a:gd name="T19" fmla="*/ 1 h 202"/>
                <a:gd name="T20" fmla="*/ 1 w 142"/>
                <a:gd name="T21" fmla="*/ 1 h 202"/>
                <a:gd name="T22" fmla="*/ 1 w 142"/>
                <a:gd name="T23" fmla="*/ 1 h 202"/>
                <a:gd name="T24" fmla="*/ 1 w 142"/>
                <a:gd name="T25" fmla="*/ 1 h 202"/>
                <a:gd name="T26" fmla="*/ 1 w 142"/>
                <a:gd name="T27" fmla="*/ 1 h 202"/>
                <a:gd name="T28" fmla="*/ 1 w 142"/>
                <a:gd name="T29" fmla="*/ 1 h 202"/>
                <a:gd name="T30" fmla="*/ 1 w 142"/>
                <a:gd name="T31" fmla="*/ 1 h 202"/>
                <a:gd name="T32" fmla="*/ 1 w 142"/>
                <a:gd name="T33" fmla="*/ 1 h 202"/>
                <a:gd name="T34" fmla="*/ 1 w 142"/>
                <a:gd name="T35" fmla="*/ 1 h 202"/>
                <a:gd name="T36" fmla="*/ 1 w 142"/>
                <a:gd name="T37" fmla="*/ 1 h 202"/>
                <a:gd name="T38" fmla="*/ 1 w 142"/>
                <a:gd name="T39" fmla="*/ 1 h 202"/>
                <a:gd name="T40" fmla="*/ 1 w 142"/>
                <a:gd name="T41" fmla="*/ 1 h 202"/>
                <a:gd name="T42" fmla="*/ 1 w 142"/>
                <a:gd name="T43" fmla="*/ 1 h 202"/>
                <a:gd name="T44" fmla="*/ 1 w 142"/>
                <a:gd name="T45" fmla="*/ 1 h 202"/>
                <a:gd name="T46" fmla="*/ 1 w 142"/>
                <a:gd name="T47" fmla="*/ 1 h 202"/>
                <a:gd name="T48" fmla="*/ 1 w 142"/>
                <a:gd name="T49" fmla="*/ 1 h 202"/>
                <a:gd name="T50" fmla="*/ 1 w 142"/>
                <a:gd name="T51" fmla="*/ 1 h 202"/>
                <a:gd name="T52" fmla="*/ 1 w 142"/>
                <a:gd name="T53" fmla="*/ 1 h 202"/>
                <a:gd name="T54" fmla="*/ 1 w 142"/>
                <a:gd name="T55" fmla="*/ 1 h 202"/>
                <a:gd name="T56" fmla="*/ 1 w 142"/>
                <a:gd name="T57" fmla="*/ 1 h 202"/>
                <a:gd name="T58" fmla="*/ 1 w 142"/>
                <a:gd name="T59" fmla="*/ 1 h 202"/>
                <a:gd name="T60" fmla="*/ 1 w 142"/>
                <a:gd name="T61" fmla="*/ 1 h 202"/>
                <a:gd name="T62" fmla="*/ 1 w 142"/>
                <a:gd name="T63" fmla="*/ 1 h 202"/>
                <a:gd name="T64" fmla="*/ 1 w 142"/>
                <a:gd name="T65" fmla="*/ 1 h 202"/>
                <a:gd name="T66" fmla="*/ 1 w 142"/>
                <a:gd name="T67" fmla="*/ 1 h 202"/>
                <a:gd name="T68" fmla="*/ 1 w 142"/>
                <a:gd name="T69" fmla="*/ 1 h 202"/>
                <a:gd name="T70" fmla="*/ 1 w 142"/>
                <a:gd name="T71" fmla="*/ 1 h 202"/>
                <a:gd name="T72" fmla="*/ 1 w 142"/>
                <a:gd name="T73" fmla="*/ 1 h 202"/>
                <a:gd name="T74" fmla="*/ 1 w 142"/>
                <a:gd name="T75" fmla="*/ 1 h 202"/>
                <a:gd name="T76" fmla="*/ 1 w 142"/>
                <a:gd name="T77" fmla="*/ 1 h 202"/>
                <a:gd name="T78" fmla="*/ 1 w 142"/>
                <a:gd name="T79" fmla="*/ 1 h 202"/>
                <a:gd name="T80" fmla="*/ 1 w 142"/>
                <a:gd name="T81" fmla="*/ 1 h 202"/>
                <a:gd name="T82" fmla="*/ 1 w 142"/>
                <a:gd name="T83" fmla="*/ 1 h 202"/>
                <a:gd name="T84" fmla="*/ 1 w 142"/>
                <a:gd name="T85" fmla="*/ 1 h 202"/>
                <a:gd name="T86" fmla="*/ 1 w 142"/>
                <a:gd name="T87" fmla="*/ 1 h 202"/>
                <a:gd name="T88" fmla="*/ 1 w 142"/>
                <a:gd name="T89" fmla="*/ 1 h 202"/>
                <a:gd name="T90" fmla="*/ 1 w 142"/>
                <a:gd name="T91" fmla="*/ 1 h 202"/>
                <a:gd name="T92" fmla="*/ 1 w 142"/>
                <a:gd name="T93" fmla="*/ 1 h 202"/>
                <a:gd name="T94" fmla="*/ 1 w 142"/>
                <a:gd name="T95" fmla="*/ 1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"/>
                <a:gd name="T145" fmla="*/ 0 h 202"/>
                <a:gd name="T146" fmla="*/ 142 w 142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6" name="Freeform 271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 w 140"/>
                <a:gd name="T1" fmla="*/ 1 h 182"/>
                <a:gd name="T2" fmla="*/ 1 w 140"/>
                <a:gd name="T3" fmla="*/ 1 h 182"/>
                <a:gd name="T4" fmla="*/ 1 w 140"/>
                <a:gd name="T5" fmla="*/ 1 h 182"/>
                <a:gd name="T6" fmla="*/ 1 w 140"/>
                <a:gd name="T7" fmla="*/ 1 h 182"/>
                <a:gd name="T8" fmla="*/ 1 w 140"/>
                <a:gd name="T9" fmla="*/ 1 h 182"/>
                <a:gd name="T10" fmla="*/ 1 w 140"/>
                <a:gd name="T11" fmla="*/ 1 h 182"/>
                <a:gd name="T12" fmla="*/ 1 w 140"/>
                <a:gd name="T13" fmla="*/ 1 h 182"/>
                <a:gd name="T14" fmla="*/ 1 w 140"/>
                <a:gd name="T15" fmla="*/ 1 h 182"/>
                <a:gd name="T16" fmla="*/ 1 w 140"/>
                <a:gd name="T17" fmla="*/ 1 h 182"/>
                <a:gd name="T18" fmla="*/ 1 w 140"/>
                <a:gd name="T19" fmla="*/ 1 h 182"/>
                <a:gd name="T20" fmla="*/ 1 w 140"/>
                <a:gd name="T21" fmla="*/ 1 h 182"/>
                <a:gd name="T22" fmla="*/ 1 w 140"/>
                <a:gd name="T23" fmla="*/ 1 h 182"/>
                <a:gd name="T24" fmla="*/ 1 w 140"/>
                <a:gd name="T25" fmla="*/ 1 h 182"/>
                <a:gd name="T26" fmla="*/ 1 w 140"/>
                <a:gd name="T27" fmla="*/ 1 h 182"/>
                <a:gd name="T28" fmla="*/ 1 w 140"/>
                <a:gd name="T29" fmla="*/ 1 h 182"/>
                <a:gd name="T30" fmla="*/ 1 w 140"/>
                <a:gd name="T31" fmla="*/ 1 h 182"/>
                <a:gd name="T32" fmla="*/ 1 w 140"/>
                <a:gd name="T33" fmla="*/ 1 h 182"/>
                <a:gd name="T34" fmla="*/ 1 w 140"/>
                <a:gd name="T35" fmla="*/ 1 h 182"/>
                <a:gd name="T36" fmla="*/ 1 w 140"/>
                <a:gd name="T37" fmla="*/ 1 h 182"/>
                <a:gd name="T38" fmla="*/ 1 w 140"/>
                <a:gd name="T39" fmla="*/ 1 h 182"/>
                <a:gd name="T40" fmla="*/ 1 w 140"/>
                <a:gd name="T41" fmla="*/ 1 h 182"/>
                <a:gd name="T42" fmla="*/ 1 w 140"/>
                <a:gd name="T43" fmla="*/ 1 h 182"/>
                <a:gd name="T44" fmla="*/ 1 w 140"/>
                <a:gd name="T45" fmla="*/ 1 h 182"/>
                <a:gd name="T46" fmla="*/ 1 w 140"/>
                <a:gd name="T47" fmla="*/ 1 h 182"/>
                <a:gd name="T48" fmla="*/ 1 w 140"/>
                <a:gd name="T49" fmla="*/ 1 h 182"/>
                <a:gd name="T50" fmla="*/ 1 w 140"/>
                <a:gd name="T51" fmla="*/ 1 h 182"/>
                <a:gd name="T52" fmla="*/ 1 w 140"/>
                <a:gd name="T53" fmla="*/ 1 h 182"/>
                <a:gd name="T54" fmla="*/ 1 w 140"/>
                <a:gd name="T55" fmla="*/ 1 h 182"/>
                <a:gd name="T56" fmla="*/ 1 w 140"/>
                <a:gd name="T57" fmla="*/ 1 h 182"/>
                <a:gd name="T58" fmla="*/ 1 w 140"/>
                <a:gd name="T59" fmla="*/ 1 h 182"/>
                <a:gd name="T60" fmla="*/ 1 w 140"/>
                <a:gd name="T61" fmla="*/ 1 h 182"/>
                <a:gd name="T62" fmla="*/ 1 w 140"/>
                <a:gd name="T63" fmla="*/ 1 h 182"/>
                <a:gd name="T64" fmla="*/ 1 w 140"/>
                <a:gd name="T65" fmla="*/ 1 h 182"/>
                <a:gd name="T66" fmla="*/ 1 w 140"/>
                <a:gd name="T67" fmla="*/ 1 h 182"/>
                <a:gd name="T68" fmla="*/ 1 w 140"/>
                <a:gd name="T69" fmla="*/ 1 h 182"/>
                <a:gd name="T70" fmla="*/ 1 w 140"/>
                <a:gd name="T71" fmla="*/ 1 h 182"/>
                <a:gd name="T72" fmla="*/ 1 w 140"/>
                <a:gd name="T73" fmla="*/ 1 h 182"/>
                <a:gd name="T74" fmla="*/ 1 w 140"/>
                <a:gd name="T75" fmla="*/ 1 h 182"/>
                <a:gd name="T76" fmla="*/ 1 w 140"/>
                <a:gd name="T77" fmla="*/ 1 h 182"/>
                <a:gd name="T78" fmla="*/ 1 w 140"/>
                <a:gd name="T79" fmla="*/ 1 h 182"/>
                <a:gd name="T80" fmla="*/ 1 w 140"/>
                <a:gd name="T81" fmla="*/ 1 h 182"/>
                <a:gd name="T82" fmla="*/ 1 w 140"/>
                <a:gd name="T83" fmla="*/ 1 h 182"/>
                <a:gd name="T84" fmla="*/ 1 w 140"/>
                <a:gd name="T85" fmla="*/ 1 h 182"/>
                <a:gd name="T86" fmla="*/ 1 w 140"/>
                <a:gd name="T87" fmla="*/ 1 h 182"/>
                <a:gd name="T88" fmla="*/ 1 w 140"/>
                <a:gd name="T89" fmla="*/ 1 h 182"/>
                <a:gd name="T90" fmla="*/ 1 w 140"/>
                <a:gd name="T91" fmla="*/ 1 h 182"/>
                <a:gd name="T92" fmla="*/ 1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7" name="Freeform 272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 w 200"/>
                <a:gd name="T1" fmla="*/ 1 h 154"/>
                <a:gd name="T2" fmla="*/ 1 w 200"/>
                <a:gd name="T3" fmla="*/ 1 h 154"/>
                <a:gd name="T4" fmla="*/ 1 w 200"/>
                <a:gd name="T5" fmla="*/ 1 h 154"/>
                <a:gd name="T6" fmla="*/ 1 w 200"/>
                <a:gd name="T7" fmla="*/ 1 h 154"/>
                <a:gd name="T8" fmla="*/ 1 w 200"/>
                <a:gd name="T9" fmla="*/ 1 h 154"/>
                <a:gd name="T10" fmla="*/ 1 w 200"/>
                <a:gd name="T11" fmla="*/ 1 h 154"/>
                <a:gd name="T12" fmla="*/ 1 w 200"/>
                <a:gd name="T13" fmla="*/ 1 h 154"/>
                <a:gd name="T14" fmla="*/ 1 w 200"/>
                <a:gd name="T15" fmla="*/ 1 h 154"/>
                <a:gd name="T16" fmla="*/ 1 w 200"/>
                <a:gd name="T17" fmla="*/ 1 h 154"/>
                <a:gd name="T18" fmla="*/ 1 w 200"/>
                <a:gd name="T19" fmla="*/ 1 h 154"/>
                <a:gd name="T20" fmla="*/ 1 w 200"/>
                <a:gd name="T21" fmla="*/ 1 h 154"/>
                <a:gd name="T22" fmla="*/ 1 w 200"/>
                <a:gd name="T23" fmla="*/ 1 h 154"/>
                <a:gd name="T24" fmla="*/ 1 w 200"/>
                <a:gd name="T25" fmla="*/ 1 h 154"/>
                <a:gd name="T26" fmla="*/ 1 w 200"/>
                <a:gd name="T27" fmla="*/ 1 h 154"/>
                <a:gd name="T28" fmla="*/ 1 w 200"/>
                <a:gd name="T29" fmla="*/ 1 h 154"/>
                <a:gd name="T30" fmla="*/ 1 w 200"/>
                <a:gd name="T31" fmla="*/ 1 h 154"/>
                <a:gd name="T32" fmla="*/ 1 w 200"/>
                <a:gd name="T33" fmla="*/ 1 h 154"/>
                <a:gd name="T34" fmla="*/ 1 w 200"/>
                <a:gd name="T35" fmla="*/ 1 h 154"/>
                <a:gd name="T36" fmla="*/ 1 w 200"/>
                <a:gd name="T37" fmla="*/ 1 h 154"/>
                <a:gd name="T38" fmla="*/ 1 w 200"/>
                <a:gd name="T39" fmla="*/ 1 h 154"/>
                <a:gd name="T40" fmla="*/ 1 w 200"/>
                <a:gd name="T41" fmla="*/ 1 h 154"/>
                <a:gd name="T42" fmla="*/ 1 w 200"/>
                <a:gd name="T43" fmla="*/ 1 h 154"/>
                <a:gd name="T44" fmla="*/ 1 w 200"/>
                <a:gd name="T45" fmla="*/ 1 h 154"/>
                <a:gd name="T46" fmla="*/ 1 w 200"/>
                <a:gd name="T47" fmla="*/ 1 h 154"/>
                <a:gd name="T48" fmla="*/ 1 w 200"/>
                <a:gd name="T49" fmla="*/ 1 h 154"/>
                <a:gd name="T50" fmla="*/ 1 w 200"/>
                <a:gd name="T51" fmla="*/ 1 h 154"/>
                <a:gd name="T52" fmla="*/ 1 w 200"/>
                <a:gd name="T53" fmla="*/ 1 h 154"/>
                <a:gd name="T54" fmla="*/ 1 w 200"/>
                <a:gd name="T55" fmla="*/ 1 h 154"/>
                <a:gd name="T56" fmla="*/ 1 w 200"/>
                <a:gd name="T57" fmla="*/ 1 h 154"/>
                <a:gd name="T58" fmla="*/ 1 w 200"/>
                <a:gd name="T59" fmla="*/ 1 h 154"/>
                <a:gd name="T60" fmla="*/ 1 w 200"/>
                <a:gd name="T61" fmla="*/ 1 h 154"/>
                <a:gd name="T62" fmla="*/ 1 w 200"/>
                <a:gd name="T63" fmla="*/ 1 h 154"/>
                <a:gd name="T64" fmla="*/ 1 w 200"/>
                <a:gd name="T65" fmla="*/ 1 h 154"/>
                <a:gd name="T66" fmla="*/ 0 w 200"/>
                <a:gd name="T67" fmla="*/ 1 h 154"/>
                <a:gd name="T68" fmla="*/ 1 w 200"/>
                <a:gd name="T69" fmla="*/ 1 h 154"/>
                <a:gd name="T70" fmla="*/ 1 w 200"/>
                <a:gd name="T71" fmla="*/ 1 h 154"/>
                <a:gd name="T72" fmla="*/ 1 w 200"/>
                <a:gd name="T73" fmla="*/ 1 h 154"/>
                <a:gd name="T74" fmla="*/ 1 w 200"/>
                <a:gd name="T75" fmla="*/ 1 h 154"/>
                <a:gd name="T76" fmla="*/ 1 w 200"/>
                <a:gd name="T77" fmla="*/ 1 h 154"/>
                <a:gd name="T78" fmla="*/ 1 w 200"/>
                <a:gd name="T79" fmla="*/ 0 h 154"/>
                <a:gd name="T80" fmla="*/ 1 w 200"/>
                <a:gd name="T81" fmla="*/ 1 h 154"/>
                <a:gd name="T82" fmla="*/ 1 w 200"/>
                <a:gd name="T83" fmla="*/ 1 h 154"/>
                <a:gd name="T84" fmla="*/ 1 w 200"/>
                <a:gd name="T85" fmla="*/ 1 h 154"/>
                <a:gd name="T86" fmla="*/ 1 w 200"/>
                <a:gd name="T87" fmla="*/ 1 h 154"/>
                <a:gd name="T88" fmla="*/ 1 w 200"/>
                <a:gd name="T89" fmla="*/ 1 h 154"/>
                <a:gd name="T90" fmla="*/ 1 w 200"/>
                <a:gd name="T91" fmla="*/ 1 h 154"/>
                <a:gd name="T92" fmla="*/ 1 w 200"/>
                <a:gd name="T93" fmla="*/ 1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"/>
                <a:gd name="T142" fmla="*/ 0 h 154"/>
                <a:gd name="T143" fmla="*/ 200 w 200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8" name="Freeform 273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0 w 187"/>
                <a:gd name="T1" fmla="*/ 1 h 182"/>
                <a:gd name="T2" fmla="*/ 0 w 187"/>
                <a:gd name="T3" fmla="*/ 1 h 182"/>
                <a:gd name="T4" fmla="*/ 0 w 187"/>
                <a:gd name="T5" fmla="*/ 1 h 182"/>
                <a:gd name="T6" fmla="*/ 0 w 187"/>
                <a:gd name="T7" fmla="*/ 1 h 182"/>
                <a:gd name="T8" fmla="*/ 0 w 187"/>
                <a:gd name="T9" fmla="*/ 1 h 182"/>
                <a:gd name="T10" fmla="*/ 0 w 187"/>
                <a:gd name="T11" fmla="*/ 1 h 182"/>
                <a:gd name="T12" fmla="*/ 0 w 187"/>
                <a:gd name="T13" fmla="*/ 1 h 182"/>
                <a:gd name="T14" fmla="*/ 0 w 187"/>
                <a:gd name="T15" fmla="*/ 1 h 182"/>
                <a:gd name="T16" fmla="*/ 0 w 187"/>
                <a:gd name="T17" fmla="*/ 1 h 182"/>
                <a:gd name="T18" fmla="*/ 0 w 187"/>
                <a:gd name="T19" fmla="*/ 1 h 182"/>
                <a:gd name="T20" fmla="*/ 0 w 187"/>
                <a:gd name="T21" fmla="*/ 1 h 182"/>
                <a:gd name="T22" fmla="*/ 0 w 187"/>
                <a:gd name="T23" fmla="*/ 1 h 182"/>
                <a:gd name="T24" fmla="*/ 0 w 187"/>
                <a:gd name="T25" fmla="*/ 1 h 182"/>
                <a:gd name="T26" fmla="*/ 0 w 187"/>
                <a:gd name="T27" fmla="*/ 1 h 182"/>
                <a:gd name="T28" fmla="*/ 0 w 187"/>
                <a:gd name="T29" fmla="*/ 1 h 182"/>
                <a:gd name="T30" fmla="*/ 0 w 187"/>
                <a:gd name="T31" fmla="*/ 1 h 182"/>
                <a:gd name="T32" fmla="*/ 0 w 187"/>
                <a:gd name="T33" fmla="*/ 1 h 182"/>
                <a:gd name="T34" fmla="*/ 0 w 187"/>
                <a:gd name="T35" fmla="*/ 1 h 182"/>
                <a:gd name="T36" fmla="*/ 0 w 187"/>
                <a:gd name="T37" fmla="*/ 1 h 182"/>
                <a:gd name="T38" fmla="*/ 0 w 187"/>
                <a:gd name="T39" fmla="*/ 1 h 182"/>
                <a:gd name="T40" fmla="*/ 0 w 187"/>
                <a:gd name="T41" fmla="*/ 1 h 182"/>
                <a:gd name="T42" fmla="*/ 0 w 187"/>
                <a:gd name="T43" fmla="*/ 1 h 182"/>
                <a:gd name="T44" fmla="*/ 0 w 187"/>
                <a:gd name="T45" fmla="*/ 1 h 182"/>
                <a:gd name="T46" fmla="*/ 0 w 187"/>
                <a:gd name="T47" fmla="*/ 1 h 182"/>
                <a:gd name="T48" fmla="*/ 0 w 187"/>
                <a:gd name="T49" fmla="*/ 1 h 182"/>
                <a:gd name="T50" fmla="*/ 0 w 187"/>
                <a:gd name="T51" fmla="*/ 1 h 182"/>
                <a:gd name="T52" fmla="*/ 0 w 187"/>
                <a:gd name="T53" fmla="*/ 1 h 182"/>
                <a:gd name="T54" fmla="*/ 0 w 187"/>
                <a:gd name="T55" fmla="*/ 1 h 182"/>
                <a:gd name="T56" fmla="*/ 0 w 187"/>
                <a:gd name="T57" fmla="*/ 1 h 182"/>
                <a:gd name="T58" fmla="*/ 0 w 187"/>
                <a:gd name="T59" fmla="*/ 1 h 182"/>
                <a:gd name="T60" fmla="*/ 0 w 187"/>
                <a:gd name="T61" fmla="*/ 1 h 182"/>
                <a:gd name="T62" fmla="*/ 0 w 187"/>
                <a:gd name="T63" fmla="*/ 1 h 182"/>
                <a:gd name="T64" fmla="*/ 0 w 187"/>
                <a:gd name="T65" fmla="*/ 1 h 182"/>
                <a:gd name="T66" fmla="*/ 0 w 187"/>
                <a:gd name="T67" fmla="*/ 1 h 182"/>
                <a:gd name="T68" fmla="*/ 0 w 187"/>
                <a:gd name="T69" fmla="*/ 1 h 182"/>
                <a:gd name="T70" fmla="*/ 0 w 187"/>
                <a:gd name="T71" fmla="*/ 1 h 182"/>
                <a:gd name="T72" fmla="*/ 0 w 187"/>
                <a:gd name="T73" fmla="*/ 1 h 182"/>
                <a:gd name="T74" fmla="*/ 0 w 187"/>
                <a:gd name="T75" fmla="*/ 1 h 182"/>
                <a:gd name="T76" fmla="*/ 0 w 187"/>
                <a:gd name="T77" fmla="*/ 1 h 182"/>
                <a:gd name="T78" fmla="*/ 0 w 187"/>
                <a:gd name="T79" fmla="*/ 1 h 182"/>
                <a:gd name="T80" fmla="*/ 0 w 187"/>
                <a:gd name="T81" fmla="*/ 1 h 182"/>
                <a:gd name="T82" fmla="*/ 0 w 187"/>
                <a:gd name="T83" fmla="*/ 1 h 182"/>
                <a:gd name="T84" fmla="*/ 0 w 187"/>
                <a:gd name="T85" fmla="*/ 1 h 182"/>
                <a:gd name="T86" fmla="*/ 0 w 187"/>
                <a:gd name="T87" fmla="*/ 1 h 182"/>
                <a:gd name="T88" fmla="*/ 0 w 187"/>
                <a:gd name="T89" fmla="*/ 1 h 182"/>
                <a:gd name="T90" fmla="*/ 0 w 187"/>
                <a:gd name="T91" fmla="*/ 1 h 182"/>
                <a:gd name="T92" fmla="*/ 0 w 187"/>
                <a:gd name="T93" fmla="*/ 1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82"/>
                <a:gd name="T143" fmla="*/ 187 w 187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9" name="Freeform 274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0 w 150"/>
                <a:gd name="T1" fmla="*/ 1 h 200"/>
                <a:gd name="T2" fmla="*/ 0 w 150"/>
                <a:gd name="T3" fmla="*/ 1 h 200"/>
                <a:gd name="T4" fmla="*/ 0 w 150"/>
                <a:gd name="T5" fmla="*/ 1 h 200"/>
                <a:gd name="T6" fmla="*/ 0 w 150"/>
                <a:gd name="T7" fmla="*/ 1 h 200"/>
                <a:gd name="T8" fmla="*/ 0 w 150"/>
                <a:gd name="T9" fmla="*/ 1 h 200"/>
                <a:gd name="T10" fmla="*/ 0 w 150"/>
                <a:gd name="T11" fmla="*/ 1 h 200"/>
                <a:gd name="T12" fmla="*/ 0 w 150"/>
                <a:gd name="T13" fmla="*/ 1 h 200"/>
                <a:gd name="T14" fmla="*/ 0 w 150"/>
                <a:gd name="T15" fmla="*/ 1 h 200"/>
                <a:gd name="T16" fmla="*/ 0 w 150"/>
                <a:gd name="T17" fmla="*/ 1 h 200"/>
                <a:gd name="T18" fmla="*/ 0 w 150"/>
                <a:gd name="T19" fmla="*/ 1 h 200"/>
                <a:gd name="T20" fmla="*/ 0 w 150"/>
                <a:gd name="T21" fmla="*/ 1 h 200"/>
                <a:gd name="T22" fmla="*/ 0 w 150"/>
                <a:gd name="T23" fmla="*/ 1 h 200"/>
                <a:gd name="T24" fmla="*/ 0 w 150"/>
                <a:gd name="T25" fmla="*/ 1 h 200"/>
                <a:gd name="T26" fmla="*/ 0 w 150"/>
                <a:gd name="T27" fmla="*/ 1 h 200"/>
                <a:gd name="T28" fmla="*/ 0 w 150"/>
                <a:gd name="T29" fmla="*/ 1 h 200"/>
                <a:gd name="T30" fmla="*/ 0 w 150"/>
                <a:gd name="T31" fmla="*/ 1 h 200"/>
                <a:gd name="T32" fmla="*/ 0 w 150"/>
                <a:gd name="T33" fmla="*/ 1 h 200"/>
                <a:gd name="T34" fmla="*/ 0 w 150"/>
                <a:gd name="T35" fmla="*/ 1 h 200"/>
                <a:gd name="T36" fmla="*/ 0 w 150"/>
                <a:gd name="T37" fmla="*/ 1 h 200"/>
                <a:gd name="T38" fmla="*/ 0 w 150"/>
                <a:gd name="T39" fmla="*/ 1 h 200"/>
                <a:gd name="T40" fmla="*/ 0 w 150"/>
                <a:gd name="T41" fmla="*/ 1 h 200"/>
                <a:gd name="T42" fmla="*/ 0 w 150"/>
                <a:gd name="T43" fmla="*/ 1 h 200"/>
                <a:gd name="T44" fmla="*/ 0 w 150"/>
                <a:gd name="T45" fmla="*/ 1 h 200"/>
                <a:gd name="T46" fmla="*/ 0 w 150"/>
                <a:gd name="T47" fmla="*/ 1 h 200"/>
                <a:gd name="T48" fmla="*/ 0 w 150"/>
                <a:gd name="T49" fmla="*/ 1 h 200"/>
                <a:gd name="T50" fmla="*/ 0 w 150"/>
                <a:gd name="T51" fmla="*/ 1 h 200"/>
                <a:gd name="T52" fmla="*/ 0 w 150"/>
                <a:gd name="T53" fmla="*/ 1 h 200"/>
                <a:gd name="T54" fmla="*/ 0 w 150"/>
                <a:gd name="T55" fmla="*/ 1 h 200"/>
                <a:gd name="T56" fmla="*/ 0 w 150"/>
                <a:gd name="T57" fmla="*/ 1 h 200"/>
                <a:gd name="T58" fmla="*/ 0 w 150"/>
                <a:gd name="T59" fmla="*/ 1 h 200"/>
                <a:gd name="T60" fmla="*/ 0 w 150"/>
                <a:gd name="T61" fmla="*/ 1 h 200"/>
                <a:gd name="T62" fmla="*/ 0 w 150"/>
                <a:gd name="T63" fmla="*/ 1 h 200"/>
                <a:gd name="T64" fmla="*/ 0 w 150"/>
                <a:gd name="T65" fmla="*/ 1 h 200"/>
                <a:gd name="T66" fmla="*/ 0 w 150"/>
                <a:gd name="T67" fmla="*/ 1 h 200"/>
                <a:gd name="T68" fmla="*/ 0 w 150"/>
                <a:gd name="T69" fmla="*/ 1 h 200"/>
                <a:gd name="T70" fmla="*/ 0 w 150"/>
                <a:gd name="T71" fmla="*/ 1 h 200"/>
                <a:gd name="T72" fmla="*/ 0 w 150"/>
                <a:gd name="T73" fmla="*/ 1 h 200"/>
                <a:gd name="T74" fmla="*/ 0 w 150"/>
                <a:gd name="T75" fmla="*/ 1 h 200"/>
                <a:gd name="T76" fmla="*/ 0 w 150"/>
                <a:gd name="T77" fmla="*/ 1 h 200"/>
                <a:gd name="T78" fmla="*/ 0 w 150"/>
                <a:gd name="T79" fmla="*/ 1 h 200"/>
                <a:gd name="T80" fmla="*/ 0 w 150"/>
                <a:gd name="T81" fmla="*/ 1 h 200"/>
                <a:gd name="T82" fmla="*/ 0 w 150"/>
                <a:gd name="T83" fmla="*/ 1 h 200"/>
                <a:gd name="T84" fmla="*/ 0 w 150"/>
                <a:gd name="T85" fmla="*/ 1 h 200"/>
                <a:gd name="T86" fmla="*/ 0 w 150"/>
                <a:gd name="T87" fmla="*/ 1 h 200"/>
                <a:gd name="T88" fmla="*/ 0 w 150"/>
                <a:gd name="T89" fmla="*/ 1 h 200"/>
                <a:gd name="T90" fmla="*/ 0 w 150"/>
                <a:gd name="T91" fmla="*/ 1 h 200"/>
                <a:gd name="T92" fmla="*/ 0 w 150"/>
                <a:gd name="T93" fmla="*/ 1 h 200"/>
                <a:gd name="T94" fmla="*/ 0 w 150"/>
                <a:gd name="T95" fmla="*/ 1 h 200"/>
                <a:gd name="T96" fmla="*/ 0 w 150"/>
                <a:gd name="T97" fmla="*/ 1 h 200"/>
                <a:gd name="T98" fmla="*/ 0 w 150"/>
                <a:gd name="T99" fmla="*/ 1 h 200"/>
                <a:gd name="T100" fmla="*/ 0 w 150"/>
                <a:gd name="T101" fmla="*/ 1 h 200"/>
                <a:gd name="T102" fmla="*/ 0 w 150"/>
                <a:gd name="T103" fmla="*/ 1 h 200"/>
                <a:gd name="T104" fmla="*/ 0 w 150"/>
                <a:gd name="T105" fmla="*/ 1 h 200"/>
                <a:gd name="T106" fmla="*/ 0 w 150"/>
                <a:gd name="T107" fmla="*/ 1 h 200"/>
                <a:gd name="T108" fmla="*/ 0 w 150"/>
                <a:gd name="T109" fmla="*/ 1 h 200"/>
                <a:gd name="T110" fmla="*/ 0 w 150"/>
                <a:gd name="T111" fmla="*/ 1 h 200"/>
                <a:gd name="T112" fmla="*/ 0 w 150"/>
                <a:gd name="T113" fmla="*/ 1 h 200"/>
                <a:gd name="T114" fmla="*/ 0 w 150"/>
                <a:gd name="T115" fmla="*/ 1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00"/>
                <a:gd name="T176" fmla="*/ 150 w 150"/>
                <a:gd name="T177" fmla="*/ 200 h 2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0" name="Freeform 275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1 h 110"/>
                <a:gd name="T2" fmla="*/ 1 w 240"/>
                <a:gd name="T3" fmla="*/ 1 h 110"/>
                <a:gd name="T4" fmla="*/ 1 w 240"/>
                <a:gd name="T5" fmla="*/ 1 h 110"/>
                <a:gd name="T6" fmla="*/ 1 w 240"/>
                <a:gd name="T7" fmla="*/ 1 h 110"/>
                <a:gd name="T8" fmla="*/ 1 w 240"/>
                <a:gd name="T9" fmla="*/ 1 h 110"/>
                <a:gd name="T10" fmla="*/ 1 w 240"/>
                <a:gd name="T11" fmla="*/ 1 h 110"/>
                <a:gd name="T12" fmla="*/ 1 w 240"/>
                <a:gd name="T13" fmla="*/ 1 h 110"/>
                <a:gd name="T14" fmla="*/ 1 w 240"/>
                <a:gd name="T15" fmla="*/ 1 h 110"/>
                <a:gd name="T16" fmla="*/ 1 w 240"/>
                <a:gd name="T17" fmla="*/ 1 h 110"/>
                <a:gd name="T18" fmla="*/ 1 w 240"/>
                <a:gd name="T19" fmla="*/ 1 h 110"/>
                <a:gd name="T20" fmla="*/ 1 w 240"/>
                <a:gd name="T21" fmla="*/ 1 h 110"/>
                <a:gd name="T22" fmla="*/ 1 w 240"/>
                <a:gd name="T23" fmla="*/ 1 h 110"/>
                <a:gd name="T24" fmla="*/ 1 w 240"/>
                <a:gd name="T25" fmla="*/ 1 h 110"/>
                <a:gd name="T26" fmla="*/ 1 w 240"/>
                <a:gd name="T27" fmla="*/ 1 h 110"/>
                <a:gd name="T28" fmla="*/ 1 w 240"/>
                <a:gd name="T29" fmla="*/ 1 h 110"/>
                <a:gd name="T30" fmla="*/ 1 w 240"/>
                <a:gd name="T31" fmla="*/ 1 h 110"/>
                <a:gd name="T32" fmla="*/ 1 w 240"/>
                <a:gd name="T33" fmla="*/ 1 h 110"/>
                <a:gd name="T34" fmla="*/ 1 w 240"/>
                <a:gd name="T35" fmla="*/ 1 h 110"/>
                <a:gd name="T36" fmla="*/ 1 w 240"/>
                <a:gd name="T37" fmla="*/ 1 h 110"/>
                <a:gd name="T38" fmla="*/ 1 w 240"/>
                <a:gd name="T39" fmla="*/ 1 h 110"/>
                <a:gd name="T40" fmla="*/ 1 w 240"/>
                <a:gd name="T41" fmla="*/ 1 h 110"/>
                <a:gd name="T42" fmla="*/ 1 w 240"/>
                <a:gd name="T43" fmla="*/ 1 h 110"/>
                <a:gd name="T44" fmla="*/ 1 w 240"/>
                <a:gd name="T45" fmla="*/ 1 h 110"/>
                <a:gd name="T46" fmla="*/ 1 w 240"/>
                <a:gd name="T47" fmla="*/ 1 h 110"/>
                <a:gd name="T48" fmla="*/ 1 w 240"/>
                <a:gd name="T49" fmla="*/ 1 h 110"/>
                <a:gd name="T50" fmla="*/ 1 w 240"/>
                <a:gd name="T51" fmla="*/ 1 h 110"/>
                <a:gd name="T52" fmla="*/ 1 w 240"/>
                <a:gd name="T53" fmla="*/ 1 h 110"/>
                <a:gd name="T54" fmla="*/ 1 w 240"/>
                <a:gd name="T55" fmla="*/ 1 h 110"/>
                <a:gd name="T56" fmla="*/ 1 w 240"/>
                <a:gd name="T57" fmla="*/ 1 h 110"/>
                <a:gd name="T58" fmla="*/ 1 w 240"/>
                <a:gd name="T59" fmla="*/ 1 h 110"/>
                <a:gd name="T60" fmla="*/ 1 w 240"/>
                <a:gd name="T61" fmla="*/ 1 h 110"/>
                <a:gd name="T62" fmla="*/ 1 w 240"/>
                <a:gd name="T63" fmla="*/ 1 h 110"/>
                <a:gd name="T64" fmla="*/ 1 w 240"/>
                <a:gd name="T65" fmla="*/ 1 h 110"/>
                <a:gd name="T66" fmla="*/ 1 w 240"/>
                <a:gd name="T67" fmla="*/ 1 h 110"/>
                <a:gd name="T68" fmla="*/ 1 w 240"/>
                <a:gd name="T69" fmla="*/ 1 h 110"/>
                <a:gd name="T70" fmla="*/ 1 w 240"/>
                <a:gd name="T71" fmla="*/ 1 h 110"/>
                <a:gd name="T72" fmla="*/ 1 w 240"/>
                <a:gd name="T73" fmla="*/ 1 h 110"/>
                <a:gd name="T74" fmla="*/ 1 w 240"/>
                <a:gd name="T75" fmla="*/ 1 h 110"/>
                <a:gd name="T76" fmla="*/ 1 w 240"/>
                <a:gd name="T77" fmla="*/ 1 h 110"/>
                <a:gd name="T78" fmla="*/ 1 w 240"/>
                <a:gd name="T79" fmla="*/ 1 h 110"/>
                <a:gd name="T80" fmla="*/ 1 w 240"/>
                <a:gd name="T81" fmla="*/ 1 h 110"/>
                <a:gd name="T82" fmla="*/ 1 w 240"/>
                <a:gd name="T83" fmla="*/ 1 h 110"/>
                <a:gd name="T84" fmla="*/ 1 w 240"/>
                <a:gd name="T85" fmla="*/ 1 h 110"/>
                <a:gd name="T86" fmla="*/ 1 w 240"/>
                <a:gd name="T87" fmla="*/ 0 h 110"/>
                <a:gd name="T88" fmla="*/ 1 w 240"/>
                <a:gd name="T89" fmla="*/ 1 h 110"/>
                <a:gd name="T90" fmla="*/ 1 w 240"/>
                <a:gd name="T91" fmla="*/ 1 h 110"/>
                <a:gd name="T92" fmla="*/ 1 w 240"/>
                <a:gd name="T93" fmla="*/ 1 h 110"/>
                <a:gd name="T94" fmla="*/ 1 w 240"/>
                <a:gd name="T95" fmla="*/ 1 h 110"/>
                <a:gd name="T96" fmla="*/ 1 w 240"/>
                <a:gd name="T97" fmla="*/ 1 h 110"/>
                <a:gd name="T98" fmla="*/ 1 w 240"/>
                <a:gd name="T99" fmla="*/ 1 h 110"/>
                <a:gd name="T100" fmla="*/ 1 w 240"/>
                <a:gd name="T101" fmla="*/ 1 h 110"/>
                <a:gd name="T102" fmla="*/ 1 w 240"/>
                <a:gd name="T103" fmla="*/ 1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0"/>
                <a:gd name="T157" fmla="*/ 0 h 110"/>
                <a:gd name="T158" fmla="*/ 240 w 240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1" name="Freeform 276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1 w 195"/>
                <a:gd name="T1" fmla="*/ 1 h 223"/>
                <a:gd name="T2" fmla="*/ 1 w 195"/>
                <a:gd name="T3" fmla="*/ 1 h 223"/>
                <a:gd name="T4" fmla="*/ 1 w 195"/>
                <a:gd name="T5" fmla="*/ 1 h 223"/>
                <a:gd name="T6" fmla="*/ 1 w 195"/>
                <a:gd name="T7" fmla="*/ 1 h 223"/>
                <a:gd name="T8" fmla="*/ 1 w 195"/>
                <a:gd name="T9" fmla="*/ 1 h 223"/>
                <a:gd name="T10" fmla="*/ 1 w 195"/>
                <a:gd name="T11" fmla="*/ 1 h 223"/>
                <a:gd name="T12" fmla="*/ 1 w 195"/>
                <a:gd name="T13" fmla="*/ 1 h 223"/>
                <a:gd name="T14" fmla="*/ 1 w 195"/>
                <a:gd name="T15" fmla="*/ 1 h 223"/>
                <a:gd name="T16" fmla="*/ 1 w 195"/>
                <a:gd name="T17" fmla="*/ 1 h 223"/>
                <a:gd name="T18" fmla="*/ 1 w 195"/>
                <a:gd name="T19" fmla="*/ 1 h 223"/>
                <a:gd name="T20" fmla="*/ 1 w 195"/>
                <a:gd name="T21" fmla="*/ 1 h 223"/>
                <a:gd name="T22" fmla="*/ 1 w 195"/>
                <a:gd name="T23" fmla="*/ 1 h 223"/>
                <a:gd name="T24" fmla="*/ 1 w 195"/>
                <a:gd name="T25" fmla="*/ 1 h 223"/>
                <a:gd name="T26" fmla="*/ 1 w 195"/>
                <a:gd name="T27" fmla="*/ 1 h 223"/>
                <a:gd name="T28" fmla="*/ 1 w 195"/>
                <a:gd name="T29" fmla="*/ 1 h 223"/>
                <a:gd name="T30" fmla="*/ 1 w 195"/>
                <a:gd name="T31" fmla="*/ 1 h 223"/>
                <a:gd name="T32" fmla="*/ 1 w 195"/>
                <a:gd name="T33" fmla="*/ 1 h 223"/>
                <a:gd name="T34" fmla="*/ 1 w 195"/>
                <a:gd name="T35" fmla="*/ 1 h 223"/>
                <a:gd name="T36" fmla="*/ 1 w 195"/>
                <a:gd name="T37" fmla="*/ 1 h 223"/>
                <a:gd name="T38" fmla="*/ 1 w 195"/>
                <a:gd name="T39" fmla="*/ 1 h 223"/>
                <a:gd name="T40" fmla="*/ 1 w 195"/>
                <a:gd name="T41" fmla="*/ 1 h 223"/>
                <a:gd name="T42" fmla="*/ 1 w 195"/>
                <a:gd name="T43" fmla="*/ 1 h 223"/>
                <a:gd name="T44" fmla="*/ 1 w 195"/>
                <a:gd name="T45" fmla="*/ 1 h 223"/>
                <a:gd name="T46" fmla="*/ 1 w 195"/>
                <a:gd name="T47" fmla="*/ 1 h 223"/>
                <a:gd name="T48" fmla="*/ 1 w 195"/>
                <a:gd name="T49" fmla="*/ 1 h 223"/>
                <a:gd name="T50" fmla="*/ 1 w 195"/>
                <a:gd name="T51" fmla="*/ 1 h 223"/>
                <a:gd name="T52" fmla="*/ 1 w 195"/>
                <a:gd name="T53" fmla="*/ 1 h 223"/>
                <a:gd name="T54" fmla="*/ 1 w 195"/>
                <a:gd name="T55" fmla="*/ 1 h 223"/>
                <a:gd name="T56" fmla="*/ 1 w 195"/>
                <a:gd name="T57" fmla="*/ 1 h 223"/>
                <a:gd name="T58" fmla="*/ 1 w 195"/>
                <a:gd name="T59" fmla="*/ 1 h 223"/>
                <a:gd name="T60" fmla="*/ 1 w 195"/>
                <a:gd name="T61" fmla="*/ 1 h 223"/>
                <a:gd name="T62" fmla="*/ 1 w 195"/>
                <a:gd name="T63" fmla="*/ 1 h 223"/>
                <a:gd name="T64" fmla="*/ 1 w 195"/>
                <a:gd name="T65" fmla="*/ 1 h 223"/>
                <a:gd name="T66" fmla="*/ 1 w 195"/>
                <a:gd name="T67" fmla="*/ 1 h 223"/>
                <a:gd name="T68" fmla="*/ 1 w 195"/>
                <a:gd name="T69" fmla="*/ 1 h 223"/>
                <a:gd name="T70" fmla="*/ 1 w 195"/>
                <a:gd name="T71" fmla="*/ 1 h 223"/>
                <a:gd name="T72" fmla="*/ 1 w 195"/>
                <a:gd name="T73" fmla="*/ 1 h 223"/>
                <a:gd name="T74" fmla="*/ 1 w 195"/>
                <a:gd name="T75" fmla="*/ 1 h 223"/>
                <a:gd name="T76" fmla="*/ 1 w 195"/>
                <a:gd name="T77" fmla="*/ 1 h 223"/>
                <a:gd name="T78" fmla="*/ 1 w 195"/>
                <a:gd name="T79" fmla="*/ 1 h 223"/>
                <a:gd name="T80" fmla="*/ 1 w 195"/>
                <a:gd name="T81" fmla="*/ 1 h 223"/>
                <a:gd name="T82" fmla="*/ 1 w 195"/>
                <a:gd name="T83" fmla="*/ 1 h 223"/>
                <a:gd name="T84" fmla="*/ 1 w 195"/>
                <a:gd name="T85" fmla="*/ 1 h 223"/>
                <a:gd name="T86" fmla="*/ 1 w 195"/>
                <a:gd name="T87" fmla="*/ 1 h 223"/>
                <a:gd name="T88" fmla="*/ 1 w 195"/>
                <a:gd name="T89" fmla="*/ 1 h 223"/>
                <a:gd name="T90" fmla="*/ 1 w 195"/>
                <a:gd name="T91" fmla="*/ 1 h 223"/>
                <a:gd name="T92" fmla="*/ 1 w 195"/>
                <a:gd name="T93" fmla="*/ 1 h 223"/>
                <a:gd name="T94" fmla="*/ 1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223"/>
                <a:gd name="T146" fmla="*/ 195 w 195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2" name="Freeform 277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0 w 147"/>
                <a:gd name="T1" fmla="*/ 1 h 258"/>
                <a:gd name="T2" fmla="*/ 0 w 147"/>
                <a:gd name="T3" fmla="*/ 1 h 258"/>
                <a:gd name="T4" fmla="*/ 0 w 147"/>
                <a:gd name="T5" fmla="*/ 1 h 258"/>
                <a:gd name="T6" fmla="*/ 0 w 147"/>
                <a:gd name="T7" fmla="*/ 1 h 258"/>
                <a:gd name="T8" fmla="*/ 0 w 147"/>
                <a:gd name="T9" fmla="*/ 1 h 258"/>
                <a:gd name="T10" fmla="*/ 0 w 147"/>
                <a:gd name="T11" fmla="*/ 1 h 258"/>
                <a:gd name="T12" fmla="*/ 0 w 147"/>
                <a:gd name="T13" fmla="*/ 1 h 258"/>
                <a:gd name="T14" fmla="*/ 0 w 147"/>
                <a:gd name="T15" fmla="*/ 1 h 258"/>
                <a:gd name="T16" fmla="*/ 0 w 147"/>
                <a:gd name="T17" fmla="*/ 1 h 258"/>
                <a:gd name="T18" fmla="*/ 0 w 147"/>
                <a:gd name="T19" fmla="*/ 1 h 258"/>
                <a:gd name="T20" fmla="*/ 0 w 147"/>
                <a:gd name="T21" fmla="*/ 1 h 258"/>
                <a:gd name="T22" fmla="*/ 0 w 147"/>
                <a:gd name="T23" fmla="*/ 1 h 258"/>
                <a:gd name="T24" fmla="*/ 0 w 147"/>
                <a:gd name="T25" fmla="*/ 1 h 258"/>
                <a:gd name="T26" fmla="*/ 0 w 147"/>
                <a:gd name="T27" fmla="*/ 1 h 258"/>
                <a:gd name="T28" fmla="*/ 0 w 147"/>
                <a:gd name="T29" fmla="*/ 1 h 258"/>
                <a:gd name="T30" fmla="*/ 0 w 147"/>
                <a:gd name="T31" fmla="*/ 1 h 258"/>
                <a:gd name="T32" fmla="*/ 0 w 147"/>
                <a:gd name="T33" fmla="*/ 1 h 258"/>
                <a:gd name="T34" fmla="*/ 0 w 147"/>
                <a:gd name="T35" fmla="*/ 1 h 258"/>
                <a:gd name="T36" fmla="*/ 0 w 147"/>
                <a:gd name="T37" fmla="*/ 1 h 258"/>
                <a:gd name="T38" fmla="*/ 0 w 147"/>
                <a:gd name="T39" fmla="*/ 1 h 258"/>
                <a:gd name="T40" fmla="*/ 0 w 147"/>
                <a:gd name="T41" fmla="*/ 1 h 258"/>
                <a:gd name="T42" fmla="*/ 0 w 147"/>
                <a:gd name="T43" fmla="*/ 1 h 258"/>
                <a:gd name="T44" fmla="*/ 0 w 147"/>
                <a:gd name="T45" fmla="*/ 1 h 258"/>
                <a:gd name="T46" fmla="*/ 0 w 147"/>
                <a:gd name="T47" fmla="*/ 1 h 258"/>
                <a:gd name="T48" fmla="*/ 0 w 147"/>
                <a:gd name="T49" fmla="*/ 1 h 258"/>
                <a:gd name="T50" fmla="*/ 0 w 147"/>
                <a:gd name="T51" fmla="*/ 1 h 258"/>
                <a:gd name="T52" fmla="*/ 0 w 147"/>
                <a:gd name="T53" fmla="*/ 1 h 258"/>
                <a:gd name="T54" fmla="*/ 0 w 147"/>
                <a:gd name="T55" fmla="*/ 1 h 258"/>
                <a:gd name="T56" fmla="*/ 0 w 147"/>
                <a:gd name="T57" fmla="*/ 1 h 258"/>
                <a:gd name="T58" fmla="*/ 0 w 147"/>
                <a:gd name="T59" fmla="*/ 1 h 258"/>
                <a:gd name="T60" fmla="*/ 0 w 147"/>
                <a:gd name="T61" fmla="*/ 1 h 258"/>
                <a:gd name="T62" fmla="*/ 0 w 147"/>
                <a:gd name="T63" fmla="*/ 1 h 258"/>
                <a:gd name="T64" fmla="*/ 0 w 147"/>
                <a:gd name="T65" fmla="*/ 1 h 258"/>
                <a:gd name="T66" fmla="*/ 0 w 147"/>
                <a:gd name="T67" fmla="*/ 1 h 258"/>
                <a:gd name="T68" fmla="*/ 0 w 147"/>
                <a:gd name="T69" fmla="*/ 1 h 258"/>
                <a:gd name="T70" fmla="*/ 0 w 147"/>
                <a:gd name="T71" fmla="*/ 1 h 258"/>
                <a:gd name="T72" fmla="*/ 0 w 147"/>
                <a:gd name="T73" fmla="*/ 1 h 258"/>
                <a:gd name="T74" fmla="*/ 0 w 147"/>
                <a:gd name="T75" fmla="*/ 1 h 258"/>
                <a:gd name="T76" fmla="*/ 0 w 147"/>
                <a:gd name="T77" fmla="*/ 1 h 258"/>
                <a:gd name="T78" fmla="*/ 0 w 147"/>
                <a:gd name="T79" fmla="*/ 1 h 258"/>
                <a:gd name="T80" fmla="*/ 0 w 147"/>
                <a:gd name="T81" fmla="*/ 1 h 258"/>
                <a:gd name="T82" fmla="*/ 0 w 147"/>
                <a:gd name="T83" fmla="*/ 1 h 258"/>
                <a:gd name="T84" fmla="*/ 0 w 147"/>
                <a:gd name="T85" fmla="*/ 1 h 258"/>
                <a:gd name="T86" fmla="*/ 0 w 147"/>
                <a:gd name="T87" fmla="*/ 1 h 258"/>
                <a:gd name="T88" fmla="*/ 0 w 147"/>
                <a:gd name="T89" fmla="*/ 1 h 258"/>
                <a:gd name="T90" fmla="*/ 0 w 147"/>
                <a:gd name="T91" fmla="*/ 1 h 258"/>
                <a:gd name="T92" fmla="*/ 0 w 147"/>
                <a:gd name="T93" fmla="*/ 1 h 258"/>
                <a:gd name="T94" fmla="*/ 0 w 147"/>
                <a:gd name="T95" fmla="*/ 1 h 258"/>
                <a:gd name="T96" fmla="*/ 0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58"/>
                <a:gd name="T149" fmla="*/ 147 w 147"/>
                <a:gd name="T150" fmla="*/ 258 h 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3" name="Freeform 278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1 w 235"/>
                <a:gd name="T1" fmla="*/ 1 h 133"/>
                <a:gd name="T2" fmla="*/ 1 w 235"/>
                <a:gd name="T3" fmla="*/ 1 h 133"/>
                <a:gd name="T4" fmla="*/ 1 w 235"/>
                <a:gd name="T5" fmla="*/ 1 h 133"/>
                <a:gd name="T6" fmla="*/ 1 w 235"/>
                <a:gd name="T7" fmla="*/ 1 h 133"/>
                <a:gd name="T8" fmla="*/ 1 w 235"/>
                <a:gd name="T9" fmla="*/ 1 h 133"/>
                <a:gd name="T10" fmla="*/ 1 w 235"/>
                <a:gd name="T11" fmla="*/ 1 h 133"/>
                <a:gd name="T12" fmla="*/ 1 w 235"/>
                <a:gd name="T13" fmla="*/ 1 h 133"/>
                <a:gd name="T14" fmla="*/ 1 w 235"/>
                <a:gd name="T15" fmla="*/ 1 h 133"/>
                <a:gd name="T16" fmla="*/ 1 w 235"/>
                <a:gd name="T17" fmla="*/ 1 h 133"/>
                <a:gd name="T18" fmla="*/ 1 w 235"/>
                <a:gd name="T19" fmla="*/ 1 h 133"/>
                <a:gd name="T20" fmla="*/ 1 w 235"/>
                <a:gd name="T21" fmla="*/ 1 h 133"/>
                <a:gd name="T22" fmla="*/ 1 w 235"/>
                <a:gd name="T23" fmla="*/ 1 h 133"/>
                <a:gd name="T24" fmla="*/ 1 w 235"/>
                <a:gd name="T25" fmla="*/ 1 h 133"/>
                <a:gd name="T26" fmla="*/ 1 w 235"/>
                <a:gd name="T27" fmla="*/ 1 h 133"/>
                <a:gd name="T28" fmla="*/ 1 w 235"/>
                <a:gd name="T29" fmla="*/ 1 h 133"/>
                <a:gd name="T30" fmla="*/ 1 w 235"/>
                <a:gd name="T31" fmla="*/ 1 h 133"/>
                <a:gd name="T32" fmla="*/ 1 w 235"/>
                <a:gd name="T33" fmla="*/ 1 h 133"/>
                <a:gd name="T34" fmla="*/ 1 w 235"/>
                <a:gd name="T35" fmla="*/ 1 h 133"/>
                <a:gd name="T36" fmla="*/ 1 w 235"/>
                <a:gd name="T37" fmla="*/ 1 h 133"/>
                <a:gd name="T38" fmla="*/ 1 w 235"/>
                <a:gd name="T39" fmla="*/ 1 h 133"/>
                <a:gd name="T40" fmla="*/ 1 w 235"/>
                <a:gd name="T41" fmla="*/ 1 h 133"/>
                <a:gd name="T42" fmla="*/ 1 w 235"/>
                <a:gd name="T43" fmla="*/ 1 h 133"/>
                <a:gd name="T44" fmla="*/ 1 w 235"/>
                <a:gd name="T45" fmla="*/ 1 h 133"/>
                <a:gd name="T46" fmla="*/ 1 w 235"/>
                <a:gd name="T47" fmla="*/ 1 h 133"/>
                <a:gd name="T48" fmla="*/ 1 w 235"/>
                <a:gd name="T49" fmla="*/ 1 h 133"/>
                <a:gd name="T50" fmla="*/ 1 w 235"/>
                <a:gd name="T51" fmla="*/ 1 h 133"/>
                <a:gd name="T52" fmla="*/ 1 w 235"/>
                <a:gd name="T53" fmla="*/ 1 h 133"/>
                <a:gd name="T54" fmla="*/ 1 w 235"/>
                <a:gd name="T55" fmla="*/ 1 h 133"/>
                <a:gd name="T56" fmla="*/ 1 w 235"/>
                <a:gd name="T57" fmla="*/ 1 h 133"/>
                <a:gd name="T58" fmla="*/ 1 w 235"/>
                <a:gd name="T59" fmla="*/ 1 h 133"/>
                <a:gd name="T60" fmla="*/ 1 w 235"/>
                <a:gd name="T61" fmla="*/ 1 h 133"/>
                <a:gd name="T62" fmla="*/ 1 w 235"/>
                <a:gd name="T63" fmla="*/ 1 h 133"/>
                <a:gd name="T64" fmla="*/ 1 w 235"/>
                <a:gd name="T65" fmla="*/ 1 h 133"/>
                <a:gd name="T66" fmla="*/ 1 w 235"/>
                <a:gd name="T67" fmla="*/ 1 h 133"/>
                <a:gd name="T68" fmla="*/ 1 w 235"/>
                <a:gd name="T69" fmla="*/ 1 h 133"/>
                <a:gd name="T70" fmla="*/ 1 w 235"/>
                <a:gd name="T71" fmla="*/ 1 h 133"/>
                <a:gd name="T72" fmla="*/ 1 w 235"/>
                <a:gd name="T73" fmla="*/ 1 h 133"/>
                <a:gd name="T74" fmla="*/ 1 w 235"/>
                <a:gd name="T75" fmla="*/ 1 h 133"/>
                <a:gd name="T76" fmla="*/ 1 w 235"/>
                <a:gd name="T77" fmla="*/ 1 h 133"/>
                <a:gd name="T78" fmla="*/ 1 w 235"/>
                <a:gd name="T79" fmla="*/ 1 h 133"/>
                <a:gd name="T80" fmla="*/ 1 w 235"/>
                <a:gd name="T81" fmla="*/ 1 h 133"/>
                <a:gd name="T82" fmla="*/ 1 w 235"/>
                <a:gd name="T83" fmla="*/ 1 h 133"/>
                <a:gd name="T84" fmla="*/ 1 w 235"/>
                <a:gd name="T85" fmla="*/ 1 h 133"/>
                <a:gd name="T86" fmla="*/ 1 w 235"/>
                <a:gd name="T87" fmla="*/ 1 h 133"/>
                <a:gd name="T88" fmla="*/ 1 w 235"/>
                <a:gd name="T89" fmla="*/ 1 h 133"/>
                <a:gd name="T90" fmla="*/ 1 w 235"/>
                <a:gd name="T91" fmla="*/ 1 h 133"/>
                <a:gd name="T92" fmla="*/ 1 w 235"/>
                <a:gd name="T93" fmla="*/ 1 h 133"/>
                <a:gd name="T94" fmla="*/ 1 w 235"/>
                <a:gd name="T95" fmla="*/ 1 h 133"/>
                <a:gd name="T96" fmla="*/ 1 w 235"/>
                <a:gd name="T97" fmla="*/ 1 h 133"/>
                <a:gd name="T98" fmla="*/ 1 w 235"/>
                <a:gd name="T99" fmla="*/ 1 h 133"/>
                <a:gd name="T100" fmla="*/ 1 w 235"/>
                <a:gd name="T101" fmla="*/ 0 h 133"/>
                <a:gd name="T102" fmla="*/ 1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133"/>
                <a:gd name="T158" fmla="*/ 235 w 235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4" name="Freeform 279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1 w 21"/>
                <a:gd name="T3" fmla="*/ 0 h 23"/>
                <a:gd name="T4" fmla="*/ 1 w 21"/>
                <a:gd name="T5" fmla="*/ 0 h 23"/>
                <a:gd name="T6" fmla="*/ 1 w 21"/>
                <a:gd name="T7" fmla="*/ 1 h 23"/>
                <a:gd name="T8" fmla="*/ 1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0 w 21"/>
                <a:gd name="T29" fmla="*/ 1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5" name="Freeform 280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0 w 19"/>
                <a:gd name="T3" fmla="*/ 0 h 16"/>
                <a:gd name="T4" fmla="*/ 0 w 19"/>
                <a:gd name="T5" fmla="*/ 0 h 16"/>
                <a:gd name="T6" fmla="*/ 0 w 19"/>
                <a:gd name="T7" fmla="*/ 1 h 16"/>
                <a:gd name="T8" fmla="*/ 0 w 19"/>
                <a:gd name="T9" fmla="*/ 1 h 16"/>
                <a:gd name="T10" fmla="*/ 0 w 19"/>
                <a:gd name="T11" fmla="*/ 1 h 16"/>
                <a:gd name="T12" fmla="*/ 0 w 19"/>
                <a:gd name="T13" fmla="*/ 1 h 16"/>
                <a:gd name="T14" fmla="*/ 0 w 19"/>
                <a:gd name="T15" fmla="*/ 1 h 16"/>
                <a:gd name="T16" fmla="*/ 0 w 19"/>
                <a:gd name="T17" fmla="*/ 1 h 16"/>
                <a:gd name="T18" fmla="*/ 0 w 19"/>
                <a:gd name="T19" fmla="*/ 1 h 16"/>
                <a:gd name="T20" fmla="*/ 0 w 19"/>
                <a:gd name="T21" fmla="*/ 1 h 16"/>
                <a:gd name="T22" fmla="*/ 0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0 w 19"/>
                <a:gd name="T29" fmla="*/ 1 h 16"/>
                <a:gd name="T30" fmla="*/ 0 w 19"/>
                <a:gd name="T31" fmla="*/ 1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6" name="Freeform 281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0 w 24"/>
                <a:gd name="T29" fmla="*/ 0 h 23"/>
                <a:gd name="T30" fmla="*/ 0 w 24"/>
                <a:gd name="T31" fmla="*/ 0 h 23"/>
                <a:gd name="T32" fmla="*/ 1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" name="Freeform 282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 w 27"/>
                <a:gd name="T1" fmla="*/ 0 h 26"/>
                <a:gd name="T2" fmla="*/ 1 w 27"/>
                <a:gd name="T3" fmla="*/ 1 h 26"/>
                <a:gd name="T4" fmla="*/ 1 w 27"/>
                <a:gd name="T5" fmla="*/ 1 h 26"/>
                <a:gd name="T6" fmla="*/ 1 w 27"/>
                <a:gd name="T7" fmla="*/ 1 h 26"/>
                <a:gd name="T8" fmla="*/ 1 w 27"/>
                <a:gd name="T9" fmla="*/ 1 h 26"/>
                <a:gd name="T10" fmla="*/ 1 w 27"/>
                <a:gd name="T11" fmla="*/ 1 h 26"/>
                <a:gd name="T12" fmla="*/ 1 w 27"/>
                <a:gd name="T13" fmla="*/ 1 h 26"/>
                <a:gd name="T14" fmla="*/ 1 w 27"/>
                <a:gd name="T15" fmla="*/ 1 h 26"/>
                <a:gd name="T16" fmla="*/ 1 w 27"/>
                <a:gd name="T17" fmla="*/ 1 h 26"/>
                <a:gd name="T18" fmla="*/ 1 w 27"/>
                <a:gd name="T19" fmla="*/ 1 h 26"/>
                <a:gd name="T20" fmla="*/ 1 w 27"/>
                <a:gd name="T21" fmla="*/ 1 h 26"/>
                <a:gd name="T22" fmla="*/ 1 w 27"/>
                <a:gd name="T23" fmla="*/ 1 h 26"/>
                <a:gd name="T24" fmla="*/ 0 w 27"/>
                <a:gd name="T25" fmla="*/ 1 h 26"/>
                <a:gd name="T26" fmla="*/ 1 w 27"/>
                <a:gd name="T27" fmla="*/ 1 h 26"/>
                <a:gd name="T28" fmla="*/ 1 w 27"/>
                <a:gd name="T29" fmla="*/ 1 h 26"/>
                <a:gd name="T30" fmla="*/ 1 w 27"/>
                <a:gd name="T31" fmla="*/ 1 h 26"/>
                <a:gd name="T32" fmla="*/ 1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" name="Freeform 283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1 w 28"/>
                <a:gd name="T5" fmla="*/ 0 h 25"/>
                <a:gd name="T6" fmla="*/ 1 w 28"/>
                <a:gd name="T7" fmla="*/ 0 h 25"/>
                <a:gd name="T8" fmla="*/ 1 w 28"/>
                <a:gd name="T9" fmla="*/ 0 h 25"/>
                <a:gd name="T10" fmla="*/ 1 w 28"/>
                <a:gd name="T11" fmla="*/ 0 h 25"/>
                <a:gd name="T12" fmla="*/ 1 w 28"/>
                <a:gd name="T13" fmla="*/ 0 h 25"/>
                <a:gd name="T14" fmla="*/ 1 w 28"/>
                <a:gd name="T15" fmla="*/ 0 h 25"/>
                <a:gd name="T16" fmla="*/ 1 w 28"/>
                <a:gd name="T17" fmla="*/ 0 h 25"/>
                <a:gd name="T18" fmla="*/ 1 w 28"/>
                <a:gd name="T19" fmla="*/ 0 h 25"/>
                <a:gd name="T20" fmla="*/ 1 w 28"/>
                <a:gd name="T21" fmla="*/ 0 h 25"/>
                <a:gd name="T22" fmla="*/ 1 w 28"/>
                <a:gd name="T23" fmla="*/ 0 h 25"/>
                <a:gd name="T24" fmla="*/ 1 w 28"/>
                <a:gd name="T25" fmla="*/ 0 h 25"/>
                <a:gd name="T26" fmla="*/ 1 w 28"/>
                <a:gd name="T27" fmla="*/ 0 h 25"/>
                <a:gd name="T28" fmla="*/ 1 w 28"/>
                <a:gd name="T29" fmla="*/ 0 h 25"/>
                <a:gd name="T30" fmla="*/ 1 w 28"/>
                <a:gd name="T31" fmla="*/ 0 h 25"/>
                <a:gd name="T32" fmla="*/ 0 w 2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" name="Freeform 284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" name="Freeform 285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" name="Freeform 286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1 w 174"/>
                <a:gd name="T9" fmla="*/ 0 h 177"/>
                <a:gd name="T10" fmla="*/ 1 w 174"/>
                <a:gd name="T11" fmla="*/ 0 h 177"/>
                <a:gd name="T12" fmla="*/ 1 w 174"/>
                <a:gd name="T13" fmla="*/ 0 h 177"/>
                <a:gd name="T14" fmla="*/ 1 w 174"/>
                <a:gd name="T15" fmla="*/ 0 h 177"/>
                <a:gd name="T16" fmla="*/ 1 w 174"/>
                <a:gd name="T17" fmla="*/ 0 h 177"/>
                <a:gd name="T18" fmla="*/ 1 w 174"/>
                <a:gd name="T19" fmla="*/ 0 h 177"/>
                <a:gd name="T20" fmla="*/ 1 w 174"/>
                <a:gd name="T21" fmla="*/ 0 h 177"/>
                <a:gd name="T22" fmla="*/ 1 w 174"/>
                <a:gd name="T23" fmla="*/ 0 h 177"/>
                <a:gd name="T24" fmla="*/ 1 w 174"/>
                <a:gd name="T25" fmla="*/ 0 h 177"/>
                <a:gd name="T26" fmla="*/ 1 w 174"/>
                <a:gd name="T27" fmla="*/ 0 h 177"/>
                <a:gd name="T28" fmla="*/ 1 w 174"/>
                <a:gd name="T29" fmla="*/ 0 h 177"/>
                <a:gd name="T30" fmla="*/ 1 w 174"/>
                <a:gd name="T31" fmla="*/ 0 h 177"/>
                <a:gd name="T32" fmla="*/ 1 w 174"/>
                <a:gd name="T33" fmla="*/ 0 h 177"/>
                <a:gd name="T34" fmla="*/ 1 w 174"/>
                <a:gd name="T35" fmla="*/ 0 h 177"/>
                <a:gd name="T36" fmla="*/ 1 w 174"/>
                <a:gd name="T37" fmla="*/ 0 h 177"/>
                <a:gd name="T38" fmla="*/ 1 w 174"/>
                <a:gd name="T39" fmla="*/ 0 h 177"/>
                <a:gd name="T40" fmla="*/ 1 w 174"/>
                <a:gd name="T41" fmla="*/ 0 h 177"/>
                <a:gd name="T42" fmla="*/ 1 w 174"/>
                <a:gd name="T43" fmla="*/ 0 h 177"/>
                <a:gd name="T44" fmla="*/ 1 w 174"/>
                <a:gd name="T45" fmla="*/ 0 h 177"/>
                <a:gd name="T46" fmla="*/ 1 w 174"/>
                <a:gd name="T47" fmla="*/ 0 h 177"/>
                <a:gd name="T48" fmla="*/ 1 w 174"/>
                <a:gd name="T49" fmla="*/ 0 h 177"/>
                <a:gd name="T50" fmla="*/ 1 w 174"/>
                <a:gd name="T51" fmla="*/ 0 h 177"/>
                <a:gd name="T52" fmla="*/ 1 w 174"/>
                <a:gd name="T53" fmla="*/ 0 h 177"/>
                <a:gd name="T54" fmla="*/ 1 w 174"/>
                <a:gd name="T55" fmla="*/ 0 h 177"/>
                <a:gd name="T56" fmla="*/ 1 w 174"/>
                <a:gd name="T57" fmla="*/ 0 h 177"/>
                <a:gd name="T58" fmla="*/ 1 w 174"/>
                <a:gd name="T59" fmla="*/ 0 h 177"/>
                <a:gd name="T60" fmla="*/ 1 w 174"/>
                <a:gd name="T61" fmla="*/ 0 h 177"/>
                <a:gd name="T62" fmla="*/ 1 w 174"/>
                <a:gd name="T63" fmla="*/ 0 h 177"/>
                <a:gd name="T64" fmla="*/ 1 w 174"/>
                <a:gd name="T65" fmla="*/ 0 h 177"/>
                <a:gd name="T66" fmla="*/ 1 w 174"/>
                <a:gd name="T67" fmla="*/ 0 h 177"/>
                <a:gd name="T68" fmla="*/ 1 w 174"/>
                <a:gd name="T69" fmla="*/ 0 h 177"/>
                <a:gd name="T70" fmla="*/ 1 w 174"/>
                <a:gd name="T71" fmla="*/ 0 h 177"/>
                <a:gd name="T72" fmla="*/ 1 w 174"/>
                <a:gd name="T73" fmla="*/ 0 h 177"/>
                <a:gd name="T74" fmla="*/ 1 w 174"/>
                <a:gd name="T75" fmla="*/ 0 h 177"/>
                <a:gd name="T76" fmla="*/ 1 w 174"/>
                <a:gd name="T77" fmla="*/ 0 h 177"/>
                <a:gd name="T78" fmla="*/ 1 w 174"/>
                <a:gd name="T79" fmla="*/ 0 h 177"/>
                <a:gd name="T80" fmla="*/ 1 w 174"/>
                <a:gd name="T81" fmla="*/ 0 h 177"/>
                <a:gd name="T82" fmla="*/ 1 w 174"/>
                <a:gd name="T83" fmla="*/ 0 h 177"/>
                <a:gd name="T84" fmla="*/ 1 w 174"/>
                <a:gd name="T85" fmla="*/ 0 h 177"/>
                <a:gd name="T86" fmla="*/ 1 w 174"/>
                <a:gd name="T87" fmla="*/ 0 h 177"/>
                <a:gd name="T88" fmla="*/ 1 w 174"/>
                <a:gd name="T89" fmla="*/ 0 h 177"/>
                <a:gd name="T90" fmla="*/ 1 w 174"/>
                <a:gd name="T91" fmla="*/ 0 h 177"/>
                <a:gd name="T92" fmla="*/ 1 w 174"/>
                <a:gd name="T93" fmla="*/ 0 h 177"/>
                <a:gd name="T94" fmla="*/ 1 w 174"/>
                <a:gd name="T95" fmla="*/ 0 h 177"/>
                <a:gd name="T96" fmla="*/ 1 w 174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177"/>
                <a:gd name="T149" fmla="*/ 174 w 174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" name="Freeform 287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0 w 179"/>
                <a:gd name="T1" fmla="*/ 0 h 312"/>
                <a:gd name="T2" fmla="*/ 0 w 179"/>
                <a:gd name="T3" fmla="*/ 0 h 312"/>
                <a:gd name="T4" fmla="*/ 0 w 179"/>
                <a:gd name="T5" fmla="*/ 0 h 312"/>
                <a:gd name="T6" fmla="*/ 0 w 179"/>
                <a:gd name="T7" fmla="*/ 0 h 312"/>
                <a:gd name="T8" fmla="*/ 0 w 179"/>
                <a:gd name="T9" fmla="*/ 0 h 312"/>
                <a:gd name="T10" fmla="*/ 0 w 179"/>
                <a:gd name="T11" fmla="*/ 0 h 312"/>
                <a:gd name="T12" fmla="*/ 0 w 179"/>
                <a:gd name="T13" fmla="*/ 0 h 312"/>
                <a:gd name="T14" fmla="*/ 0 w 179"/>
                <a:gd name="T15" fmla="*/ 0 h 312"/>
                <a:gd name="T16" fmla="*/ 0 w 179"/>
                <a:gd name="T17" fmla="*/ 0 h 312"/>
                <a:gd name="T18" fmla="*/ 0 w 179"/>
                <a:gd name="T19" fmla="*/ 0 h 312"/>
                <a:gd name="T20" fmla="*/ 0 w 179"/>
                <a:gd name="T21" fmla="*/ 0 h 312"/>
                <a:gd name="T22" fmla="*/ 0 w 179"/>
                <a:gd name="T23" fmla="*/ 0 h 312"/>
                <a:gd name="T24" fmla="*/ 0 w 179"/>
                <a:gd name="T25" fmla="*/ 0 h 312"/>
                <a:gd name="T26" fmla="*/ 0 w 179"/>
                <a:gd name="T27" fmla="*/ 0 h 312"/>
                <a:gd name="T28" fmla="*/ 0 w 179"/>
                <a:gd name="T29" fmla="*/ 0 h 312"/>
                <a:gd name="T30" fmla="*/ 0 w 179"/>
                <a:gd name="T31" fmla="*/ 0 h 312"/>
                <a:gd name="T32" fmla="*/ 0 w 179"/>
                <a:gd name="T33" fmla="*/ 0 h 312"/>
                <a:gd name="T34" fmla="*/ 0 w 179"/>
                <a:gd name="T35" fmla="*/ 0 h 312"/>
                <a:gd name="T36" fmla="*/ 0 w 179"/>
                <a:gd name="T37" fmla="*/ 0 h 312"/>
                <a:gd name="T38" fmla="*/ 0 w 179"/>
                <a:gd name="T39" fmla="*/ 0 h 312"/>
                <a:gd name="T40" fmla="*/ 0 w 179"/>
                <a:gd name="T41" fmla="*/ 0 h 312"/>
                <a:gd name="T42" fmla="*/ 0 w 179"/>
                <a:gd name="T43" fmla="*/ 0 h 312"/>
                <a:gd name="T44" fmla="*/ 0 w 179"/>
                <a:gd name="T45" fmla="*/ 0 h 312"/>
                <a:gd name="T46" fmla="*/ 0 w 179"/>
                <a:gd name="T47" fmla="*/ 0 h 312"/>
                <a:gd name="T48" fmla="*/ 0 w 179"/>
                <a:gd name="T49" fmla="*/ 0 h 312"/>
                <a:gd name="T50" fmla="*/ 0 w 179"/>
                <a:gd name="T51" fmla="*/ 0 h 312"/>
                <a:gd name="T52" fmla="*/ 0 w 179"/>
                <a:gd name="T53" fmla="*/ 0 h 312"/>
                <a:gd name="T54" fmla="*/ 0 w 179"/>
                <a:gd name="T55" fmla="*/ 0 h 312"/>
                <a:gd name="T56" fmla="*/ 0 w 179"/>
                <a:gd name="T57" fmla="*/ 0 h 312"/>
                <a:gd name="T58" fmla="*/ 0 w 179"/>
                <a:gd name="T59" fmla="*/ 0 h 312"/>
                <a:gd name="T60" fmla="*/ 0 w 179"/>
                <a:gd name="T61" fmla="*/ 0 h 312"/>
                <a:gd name="T62" fmla="*/ 0 w 179"/>
                <a:gd name="T63" fmla="*/ 0 h 312"/>
                <a:gd name="T64" fmla="*/ 0 w 179"/>
                <a:gd name="T65" fmla="*/ 0 h 312"/>
                <a:gd name="T66" fmla="*/ 0 w 179"/>
                <a:gd name="T67" fmla="*/ 0 h 312"/>
                <a:gd name="T68" fmla="*/ 0 w 179"/>
                <a:gd name="T69" fmla="*/ 0 h 312"/>
                <a:gd name="T70" fmla="*/ 0 w 179"/>
                <a:gd name="T71" fmla="*/ 0 h 312"/>
                <a:gd name="T72" fmla="*/ 0 w 179"/>
                <a:gd name="T73" fmla="*/ 0 h 312"/>
                <a:gd name="T74" fmla="*/ 0 w 179"/>
                <a:gd name="T75" fmla="*/ 0 h 312"/>
                <a:gd name="T76" fmla="*/ 0 w 179"/>
                <a:gd name="T77" fmla="*/ 0 h 312"/>
                <a:gd name="T78" fmla="*/ 0 w 179"/>
                <a:gd name="T79" fmla="*/ 0 h 312"/>
                <a:gd name="T80" fmla="*/ 0 w 179"/>
                <a:gd name="T81" fmla="*/ 0 h 312"/>
                <a:gd name="T82" fmla="*/ 0 w 179"/>
                <a:gd name="T83" fmla="*/ 0 h 312"/>
                <a:gd name="T84" fmla="*/ 0 w 179"/>
                <a:gd name="T85" fmla="*/ 0 h 312"/>
                <a:gd name="T86" fmla="*/ 0 w 179"/>
                <a:gd name="T87" fmla="*/ 0 h 312"/>
                <a:gd name="T88" fmla="*/ 0 w 179"/>
                <a:gd name="T89" fmla="*/ 0 h 312"/>
                <a:gd name="T90" fmla="*/ 0 w 179"/>
                <a:gd name="T91" fmla="*/ 0 h 312"/>
                <a:gd name="T92" fmla="*/ 0 w 179"/>
                <a:gd name="T93" fmla="*/ 0 h 312"/>
                <a:gd name="T94" fmla="*/ 0 w 179"/>
                <a:gd name="T95" fmla="*/ 0 h 312"/>
                <a:gd name="T96" fmla="*/ 0 w 179"/>
                <a:gd name="T97" fmla="*/ 0 h 312"/>
                <a:gd name="T98" fmla="*/ 0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312"/>
                <a:gd name="T152" fmla="*/ 179 w 179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" name="Freeform 288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 w 335"/>
                <a:gd name="T1" fmla="*/ 0 h 257"/>
                <a:gd name="T2" fmla="*/ 1 w 335"/>
                <a:gd name="T3" fmla="*/ 0 h 257"/>
                <a:gd name="T4" fmla="*/ 1 w 335"/>
                <a:gd name="T5" fmla="*/ 0 h 257"/>
                <a:gd name="T6" fmla="*/ 1 w 335"/>
                <a:gd name="T7" fmla="*/ 0 h 257"/>
                <a:gd name="T8" fmla="*/ 1 w 335"/>
                <a:gd name="T9" fmla="*/ 0 h 257"/>
                <a:gd name="T10" fmla="*/ 1 w 335"/>
                <a:gd name="T11" fmla="*/ 0 h 257"/>
                <a:gd name="T12" fmla="*/ 1 w 335"/>
                <a:gd name="T13" fmla="*/ 0 h 257"/>
                <a:gd name="T14" fmla="*/ 1 w 335"/>
                <a:gd name="T15" fmla="*/ 0 h 257"/>
                <a:gd name="T16" fmla="*/ 1 w 335"/>
                <a:gd name="T17" fmla="*/ 0 h 257"/>
                <a:gd name="T18" fmla="*/ 1 w 335"/>
                <a:gd name="T19" fmla="*/ 0 h 257"/>
                <a:gd name="T20" fmla="*/ 1 w 335"/>
                <a:gd name="T21" fmla="*/ 0 h 257"/>
                <a:gd name="T22" fmla="*/ 1 w 335"/>
                <a:gd name="T23" fmla="*/ 0 h 257"/>
                <a:gd name="T24" fmla="*/ 0 w 335"/>
                <a:gd name="T25" fmla="*/ 0 h 257"/>
                <a:gd name="T26" fmla="*/ 1 w 335"/>
                <a:gd name="T27" fmla="*/ 0 h 257"/>
                <a:gd name="T28" fmla="*/ 1 w 335"/>
                <a:gd name="T29" fmla="*/ 0 h 257"/>
                <a:gd name="T30" fmla="*/ 1 w 335"/>
                <a:gd name="T31" fmla="*/ 0 h 257"/>
                <a:gd name="T32" fmla="*/ 1 w 335"/>
                <a:gd name="T33" fmla="*/ 0 h 257"/>
                <a:gd name="T34" fmla="*/ 1 w 335"/>
                <a:gd name="T35" fmla="*/ 0 h 257"/>
                <a:gd name="T36" fmla="*/ 1 w 335"/>
                <a:gd name="T37" fmla="*/ 0 h 257"/>
                <a:gd name="T38" fmla="*/ 1 w 335"/>
                <a:gd name="T39" fmla="*/ 0 h 257"/>
                <a:gd name="T40" fmla="*/ 1 w 335"/>
                <a:gd name="T41" fmla="*/ 0 h 257"/>
                <a:gd name="T42" fmla="*/ 1 w 335"/>
                <a:gd name="T43" fmla="*/ 0 h 257"/>
                <a:gd name="T44" fmla="*/ 1 w 335"/>
                <a:gd name="T45" fmla="*/ 0 h 257"/>
                <a:gd name="T46" fmla="*/ 1 w 335"/>
                <a:gd name="T47" fmla="*/ 0 h 257"/>
                <a:gd name="T48" fmla="*/ 1 w 335"/>
                <a:gd name="T49" fmla="*/ 0 h 257"/>
                <a:gd name="T50" fmla="*/ 1 w 335"/>
                <a:gd name="T51" fmla="*/ 0 h 257"/>
                <a:gd name="T52" fmla="*/ 1 w 335"/>
                <a:gd name="T53" fmla="*/ 0 h 257"/>
                <a:gd name="T54" fmla="*/ 1 w 335"/>
                <a:gd name="T55" fmla="*/ 0 h 257"/>
                <a:gd name="T56" fmla="*/ 1 w 335"/>
                <a:gd name="T57" fmla="*/ 0 h 257"/>
                <a:gd name="T58" fmla="*/ 1 w 335"/>
                <a:gd name="T59" fmla="*/ 0 h 257"/>
                <a:gd name="T60" fmla="*/ 1 w 335"/>
                <a:gd name="T61" fmla="*/ 0 h 257"/>
                <a:gd name="T62" fmla="*/ 1 w 335"/>
                <a:gd name="T63" fmla="*/ 0 h 257"/>
                <a:gd name="T64" fmla="*/ 1 w 335"/>
                <a:gd name="T65" fmla="*/ 0 h 257"/>
                <a:gd name="T66" fmla="*/ 1 w 335"/>
                <a:gd name="T67" fmla="*/ 0 h 257"/>
                <a:gd name="T68" fmla="*/ 1 w 335"/>
                <a:gd name="T69" fmla="*/ 0 h 257"/>
                <a:gd name="T70" fmla="*/ 1 w 335"/>
                <a:gd name="T71" fmla="*/ 0 h 257"/>
                <a:gd name="T72" fmla="*/ 1 w 335"/>
                <a:gd name="T73" fmla="*/ 0 h 257"/>
                <a:gd name="T74" fmla="*/ 1 w 335"/>
                <a:gd name="T75" fmla="*/ 0 h 257"/>
                <a:gd name="T76" fmla="*/ 1 w 335"/>
                <a:gd name="T77" fmla="*/ 0 h 257"/>
                <a:gd name="T78" fmla="*/ 1 w 335"/>
                <a:gd name="T79" fmla="*/ 0 h 257"/>
                <a:gd name="T80" fmla="*/ 1 w 335"/>
                <a:gd name="T81" fmla="*/ 0 h 257"/>
                <a:gd name="T82" fmla="*/ 1 w 335"/>
                <a:gd name="T83" fmla="*/ 0 h 257"/>
                <a:gd name="T84" fmla="*/ 1 w 335"/>
                <a:gd name="T85" fmla="*/ 0 h 257"/>
                <a:gd name="T86" fmla="*/ 1 w 335"/>
                <a:gd name="T87" fmla="*/ 0 h 257"/>
                <a:gd name="T88" fmla="*/ 1 w 335"/>
                <a:gd name="T89" fmla="*/ 0 h 257"/>
                <a:gd name="T90" fmla="*/ 1 w 335"/>
                <a:gd name="T91" fmla="*/ 0 h 257"/>
                <a:gd name="T92" fmla="*/ 1 w 335"/>
                <a:gd name="T93" fmla="*/ 0 h 257"/>
                <a:gd name="T94" fmla="*/ 1 w 335"/>
                <a:gd name="T95" fmla="*/ 0 h 257"/>
                <a:gd name="T96" fmla="*/ 1 w 335"/>
                <a:gd name="T97" fmla="*/ 0 h 257"/>
                <a:gd name="T98" fmla="*/ 1 w 335"/>
                <a:gd name="T99" fmla="*/ 0 h 257"/>
                <a:gd name="T100" fmla="*/ 1 w 335"/>
                <a:gd name="T101" fmla="*/ 0 h 257"/>
                <a:gd name="T102" fmla="*/ 1 w 335"/>
                <a:gd name="T103" fmla="*/ 0 h 257"/>
                <a:gd name="T104" fmla="*/ 1 w 335"/>
                <a:gd name="T105" fmla="*/ 0 h 257"/>
                <a:gd name="T106" fmla="*/ 1 w 335"/>
                <a:gd name="T107" fmla="*/ 0 h 257"/>
                <a:gd name="T108" fmla="*/ 1 w 335"/>
                <a:gd name="T109" fmla="*/ 0 h 257"/>
                <a:gd name="T110" fmla="*/ 1 w 335"/>
                <a:gd name="T111" fmla="*/ 0 h 257"/>
                <a:gd name="T112" fmla="*/ 1 w 335"/>
                <a:gd name="T113" fmla="*/ 0 h 257"/>
                <a:gd name="T114" fmla="*/ 1 w 335"/>
                <a:gd name="T115" fmla="*/ 0 h 257"/>
                <a:gd name="T116" fmla="*/ 1 w 335"/>
                <a:gd name="T117" fmla="*/ 0 h 257"/>
                <a:gd name="T118" fmla="*/ 1 w 335"/>
                <a:gd name="T119" fmla="*/ 0 h 257"/>
                <a:gd name="T120" fmla="*/ 1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5"/>
                <a:gd name="T184" fmla="*/ 0 h 257"/>
                <a:gd name="T185" fmla="*/ 335 w 335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" name="Freeform 289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0 w 295"/>
                <a:gd name="T1" fmla="*/ 1 h 364"/>
                <a:gd name="T2" fmla="*/ 0 w 295"/>
                <a:gd name="T3" fmla="*/ 1 h 364"/>
                <a:gd name="T4" fmla="*/ 0 w 295"/>
                <a:gd name="T5" fmla="*/ 1 h 364"/>
                <a:gd name="T6" fmla="*/ 0 w 295"/>
                <a:gd name="T7" fmla="*/ 1 h 364"/>
                <a:gd name="T8" fmla="*/ 0 w 295"/>
                <a:gd name="T9" fmla="*/ 1 h 364"/>
                <a:gd name="T10" fmla="*/ 0 w 295"/>
                <a:gd name="T11" fmla="*/ 1 h 364"/>
                <a:gd name="T12" fmla="*/ 0 w 295"/>
                <a:gd name="T13" fmla="*/ 1 h 364"/>
                <a:gd name="T14" fmla="*/ 0 w 295"/>
                <a:gd name="T15" fmla="*/ 1 h 364"/>
                <a:gd name="T16" fmla="*/ 0 w 295"/>
                <a:gd name="T17" fmla="*/ 1 h 364"/>
                <a:gd name="T18" fmla="*/ 0 w 295"/>
                <a:gd name="T19" fmla="*/ 1 h 364"/>
                <a:gd name="T20" fmla="*/ 0 w 295"/>
                <a:gd name="T21" fmla="*/ 1 h 364"/>
                <a:gd name="T22" fmla="*/ 0 w 295"/>
                <a:gd name="T23" fmla="*/ 1 h 364"/>
                <a:gd name="T24" fmla="*/ 0 w 295"/>
                <a:gd name="T25" fmla="*/ 1 h 364"/>
                <a:gd name="T26" fmla="*/ 0 w 295"/>
                <a:gd name="T27" fmla="*/ 1 h 364"/>
                <a:gd name="T28" fmla="*/ 0 w 295"/>
                <a:gd name="T29" fmla="*/ 1 h 364"/>
                <a:gd name="T30" fmla="*/ 0 w 295"/>
                <a:gd name="T31" fmla="*/ 1 h 364"/>
                <a:gd name="T32" fmla="*/ 0 w 295"/>
                <a:gd name="T33" fmla="*/ 1 h 364"/>
                <a:gd name="T34" fmla="*/ 0 w 295"/>
                <a:gd name="T35" fmla="*/ 1 h 364"/>
                <a:gd name="T36" fmla="*/ 0 w 295"/>
                <a:gd name="T37" fmla="*/ 1 h 364"/>
                <a:gd name="T38" fmla="*/ 0 w 295"/>
                <a:gd name="T39" fmla="*/ 1 h 364"/>
                <a:gd name="T40" fmla="*/ 0 w 295"/>
                <a:gd name="T41" fmla="*/ 1 h 364"/>
                <a:gd name="T42" fmla="*/ 0 w 295"/>
                <a:gd name="T43" fmla="*/ 1 h 364"/>
                <a:gd name="T44" fmla="*/ 0 w 295"/>
                <a:gd name="T45" fmla="*/ 1 h 364"/>
                <a:gd name="T46" fmla="*/ 0 w 295"/>
                <a:gd name="T47" fmla="*/ 1 h 364"/>
                <a:gd name="T48" fmla="*/ 0 w 295"/>
                <a:gd name="T49" fmla="*/ 1 h 364"/>
                <a:gd name="T50" fmla="*/ 0 w 295"/>
                <a:gd name="T51" fmla="*/ 1 h 364"/>
                <a:gd name="T52" fmla="*/ 0 w 295"/>
                <a:gd name="T53" fmla="*/ 1 h 364"/>
                <a:gd name="T54" fmla="*/ 0 w 295"/>
                <a:gd name="T55" fmla="*/ 1 h 364"/>
                <a:gd name="T56" fmla="*/ 0 w 295"/>
                <a:gd name="T57" fmla="*/ 1 h 364"/>
                <a:gd name="T58" fmla="*/ 0 w 295"/>
                <a:gd name="T59" fmla="*/ 1 h 364"/>
                <a:gd name="T60" fmla="*/ 0 w 295"/>
                <a:gd name="T61" fmla="*/ 1 h 364"/>
                <a:gd name="T62" fmla="*/ 0 w 295"/>
                <a:gd name="T63" fmla="*/ 1 h 364"/>
                <a:gd name="T64" fmla="*/ 0 w 295"/>
                <a:gd name="T65" fmla="*/ 1 h 364"/>
                <a:gd name="T66" fmla="*/ 0 w 295"/>
                <a:gd name="T67" fmla="*/ 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5"/>
                <a:gd name="T103" fmla="*/ 0 h 364"/>
                <a:gd name="T104" fmla="*/ 295 w 295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" name="Freeform 290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1 w 174"/>
                <a:gd name="T1" fmla="*/ 1 h 351"/>
                <a:gd name="T2" fmla="*/ 1 w 174"/>
                <a:gd name="T3" fmla="*/ 1 h 351"/>
                <a:gd name="T4" fmla="*/ 1 w 174"/>
                <a:gd name="T5" fmla="*/ 1 h 351"/>
                <a:gd name="T6" fmla="*/ 1 w 174"/>
                <a:gd name="T7" fmla="*/ 1 h 351"/>
                <a:gd name="T8" fmla="*/ 1 w 174"/>
                <a:gd name="T9" fmla="*/ 1 h 351"/>
                <a:gd name="T10" fmla="*/ 1 w 174"/>
                <a:gd name="T11" fmla="*/ 1 h 351"/>
                <a:gd name="T12" fmla="*/ 1 w 174"/>
                <a:gd name="T13" fmla="*/ 1 h 351"/>
                <a:gd name="T14" fmla="*/ 1 w 174"/>
                <a:gd name="T15" fmla="*/ 1 h 351"/>
                <a:gd name="T16" fmla="*/ 1 w 174"/>
                <a:gd name="T17" fmla="*/ 1 h 351"/>
                <a:gd name="T18" fmla="*/ 1 w 174"/>
                <a:gd name="T19" fmla="*/ 1 h 351"/>
                <a:gd name="T20" fmla="*/ 1 w 174"/>
                <a:gd name="T21" fmla="*/ 1 h 351"/>
                <a:gd name="T22" fmla="*/ 1 w 174"/>
                <a:gd name="T23" fmla="*/ 1 h 351"/>
                <a:gd name="T24" fmla="*/ 1 w 174"/>
                <a:gd name="T25" fmla="*/ 1 h 351"/>
                <a:gd name="T26" fmla="*/ 1 w 174"/>
                <a:gd name="T27" fmla="*/ 1 h 351"/>
                <a:gd name="T28" fmla="*/ 1 w 174"/>
                <a:gd name="T29" fmla="*/ 1 h 351"/>
                <a:gd name="T30" fmla="*/ 1 w 174"/>
                <a:gd name="T31" fmla="*/ 1 h 351"/>
                <a:gd name="T32" fmla="*/ 1 w 174"/>
                <a:gd name="T33" fmla="*/ 1 h 351"/>
                <a:gd name="T34" fmla="*/ 1 w 174"/>
                <a:gd name="T35" fmla="*/ 1 h 351"/>
                <a:gd name="T36" fmla="*/ 1 w 174"/>
                <a:gd name="T37" fmla="*/ 1 h 351"/>
                <a:gd name="T38" fmla="*/ 1 w 174"/>
                <a:gd name="T39" fmla="*/ 1 h 351"/>
                <a:gd name="T40" fmla="*/ 1 w 174"/>
                <a:gd name="T41" fmla="*/ 1 h 351"/>
                <a:gd name="T42" fmla="*/ 1 w 174"/>
                <a:gd name="T43" fmla="*/ 1 h 351"/>
                <a:gd name="T44" fmla="*/ 1 w 174"/>
                <a:gd name="T45" fmla="*/ 1 h 351"/>
                <a:gd name="T46" fmla="*/ 1 w 174"/>
                <a:gd name="T47" fmla="*/ 1 h 351"/>
                <a:gd name="T48" fmla="*/ 1 w 174"/>
                <a:gd name="T49" fmla="*/ 1 h 351"/>
                <a:gd name="T50" fmla="*/ 1 w 174"/>
                <a:gd name="T51" fmla="*/ 1 h 351"/>
                <a:gd name="T52" fmla="*/ 1 w 174"/>
                <a:gd name="T53" fmla="*/ 1 h 351"/>
                <a:gd name="T54" fmla="*/ 1 w 174"/>
                <a:gd name="T55" fmla="*/ 1 h 351"/>
                <a:gd name="T56" fmla="*/ 1 w 174"/>
                <a:gd name="T57" fmla="*/ 1 h 351"/>
                <a:gd name="T58" fmla="*/ 1 w 174"/>
                <a:gd name="T59" fmla="*/ 1 h 351"/>
                <a:gd name="T60" fmla="*/ 1 w 174"/>
                <a:gd name="T61" fmla="*/ 1 h 351"/>
                <a:gd name="T62" fmla="*/ 1 w 174"/>
                <a:gd name="T63" fmla="*/ 1 h 351"/>
                <a:gd name="T64" fmla="*/ 0 w 174"/>
                <a:gd name="T65" fmla="*/ 1 h 351"/>
                <a:gd name="T66" fmla="*/ 1 w 174"/>
                <a:gd name="T67" fmla="*/ 1 h 351"/>
                <a:gd name="T68" fmla="*/ 1 w 174"/>
                <a:gd name="T69" fmla="*/ 1 h 351"/>
                <a:gd name="T70" fmla="*/ 1 w 174"/>
                <a:gd name="T71" fmla="*/ 1 h 351"/>
                <a:gd name="T72" fmla="*/ 1 w 174"/>
                <a:gd name="T73" fmla="*/ 1 h 351"/>
                <a:gd name="T74" fmla="*/ 1 w 174"/>
                <a:gd name="T75" fmla="*/ 0 h 351"/>
                <a:gd name="T76" fmla="*/ 1 w 174"/>
                <a:gd name="T77" fmla="*/ 1 h 351"/>
                <a:gd name="T78" fmla="*/ 1 w 174"/>
                <a:gd name="T79" fmla="*/ 1 h 351"/>
                <a:gd name="T80" fmla="*/ 1 w 174"/>
                <a:gd name="T81" fmla="*/ 1 h 351"/>
                <a:gd name="T82" fmla="*/ 1 w 174"/>
                <a:gd name="T83" fmla="*/ 1 h 351"/>
                <a:gd name="T84" fmla="*/ 1 w 174"/>
                <a:gd name="T85" fmla="*/ 1 h 351"/>
                <a:gd name="T86" fmla="*/ 1 w 174"/>
                <a:gd name="T87" fmla="*/ 1 h 351"/>
                <a:gd name="T88" fmla="*/ 1 w 174"/>
                <a:gd name="T89" fmla="*/ 1 h 351"/>
                <a:gd name="T90" fmla="*/ 1 w 174"/>
                <a:gd name="T91" fmla="*/ 1 h 351"/>
                <a:gd name="T92" fmla="*/ 1 w 174"/>
                <a:gd name="T93" fmla="*/ 1 h 351"/>
                <a:gd name="T94" fmla="*/ 1 w 174"/>
                <a:gd name="T95" fmla="*/ 1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1"/>
                <a:gd name="T146" fmla="*/ 174 w 174"/>
                <a:gd name="T147" fmla="*/ 351 h 3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" name="Freeform 291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1 w 848"/>
                <a:gd name="T1" fmla="*/ 1 h 597"/>
                <a:gd name="T2" fmla="*/ 1 w 848"/>
                <a:gd name="T3" fmla="*/ 1 h 597"/>
                <a:gd name="T4" fmla="*/ 1 w 848"/>
                <a:gd name="T5" fmla="*/ 1 h 597"/>
                <a:gd name="T6" fmla="*/ 1 w 848"/>
                <a:gd name="T7" fmla="*/ 1 h 597"/>
                <a:gd name="T8" fmla="*/ 1 w 848"/>
                <a:gd name="T9" fmla="*/ 1 h 597"/>
                <a:gd name="T10" fmla="*/ 1 w 848"/>
                <a:gd name="T11" fmla="*/ 1 h 597"/>
                <a:gd name="T12" fmla="*/ 1 w 848"/>
                <a:gd name="T13" fmla="*/ 1 h 597"/>
                <a:gd name="T14" fmla="*/ 1 w 848"/>
                <a:gd name="T15" fmla="*/ 1 h 597"/>
                <a:gd name="T16" fmla="*/ 1 w 848"/>
                <a:gd name="T17" fmla="*/ 1 h 597"/>
                <a:gd name="T18" fmla="*/ 1 w 848"/>
                <a:gd name="T19" fmla="*/ 1 h 597"/>
                <a:gd name="T20" fmla="*/ 1 w 848"/>
                <a:gd name="T21" fmla="*/ 1 h 597"/>
                <a:gd name="T22" fmla="*/ 1 w 848"/>
                <a:gd name="T23" fmla="*/ 1 h 597"/>
                <a:gd name="T24" fmla="*/ 0 w 848"/>
                <a:gd name="T25" fmla="*/ 1 h 597"/>
                <a:gd name="T26" fmla="*/ 1 w 848"/>
                <a:gd name="T27" fmla="*/ 1 h 597"/>
                <a:gd name="T28" fmla="*/ 1 w 848"/>
                <a:gd name="T29" fmla="*/ 1 h 597"/>
                <a:gd name="T30" fmla="*/ 1 w 848"/>
                <a:gd name="T31" fmla="*/ 1 h 597"/>
                <a:gd name="T32" fmla="*/ 1 w 848"/>
                <a:gd name="T33" fmla="*/ 1 h 597"/>
                <a:gd name="T34" fmla="*/ 1 w 848"/>
                <a:gd name="T35" fmla="*/ 1 h 597"/>
                <a:gd name="T36" fmla="*/ 1 w 848"/>
                <a:gd name="T37" fmla="*/ 1 h 597"/>
                <a:gd name="T38" fmla="*/ 1 w 848"/>
                <a:gd name="T39" fmla="*/ 1 h 597"/>
                <a:gd name="T40" fmla="*/ 1 w 848"/>
                <a:gd name="T41" fmla="*/ 1 h 597"/>
                <a:gd name="T42" fmla="*/ 1 w 848"/>
                <a:gd name="T43" fmla="*/ 1 h 597"/>
                <a:gd name="T44" fmla="*/ 1 w 848"/>
                <a:gd name="T45" fmla="*/ 1 h 597"/>
                <a:gd name="T46" fmla="*/ 1 w 848"/>
                <a:gd name="T47" fmla="*/ 1 h 597"/>
                <a:gd name="T48" fmla="*/ 1 w 848"/>
                <a:gd name="T49" fmla="*/ 1 h 597"/>
                <a:gd name="T50" fmla="*/ 1 w 848"/>
                <a:gd name="T51" fmla="*/ 1 h 597"/>
                <a:gd name="T52" fmla="*/ 1 w 848"/>
                <a:gd name="T53" fmla="*/ 1 h 597"/>
                <a:gd name="T54" fmla="*/ 1 w 848"/>
                <a:gd name="T55" fmla="*/ 1 h 597"/>
                <a:gd name="T56" fmla="*/ 1 w 848"/>
                <a:gd name="T57" fmla="*/ 1 h 597"/>
                <a:gd name="T58" fmla="*/ 1 w 848"/>
                <a:gd name="T59" fmla="*/ 0 h 597"/>
                <a:gd name="T60" fmla="*/ 1 w 848"/>
                <a:gd name="T61" fmla="*/ 1 h 597"/>
                <a:gd name="T62" fmla="*/ 1 w 848"/>
                <a:gd name="T63" fmla="*/ 1 h 597"/>
                <a:gd name="T64" fmla="*/ 1 w 848"/>
                <a:gd name="T65" fmla="*/ 1 h 597"/>
                <a:gd name="T66" fmla="*/ 1 w 848"/>
                <a:gd name="T67" fmla="*/ 1 h 597"/>
                <a:gd name="T68" fmla="*/ 1 w 848"/>
                <a:gd name="T69" fmla="*/ 1 h 597"/>
                <a:gd name="T70" fmla="*/ 1 w 848"/>
                <a:gd name="T71" fmla="*/ 1 h 597"/>
                <a:gd name="T72" fmla="*/ 1 w 848"/>
                <a:gd name="T73" fmla="*/ 1 h 597"/>
                <a:gd name="T74" fmla="*/ 1 w 848"/>
                <a:gd name="T75" fmla="*/ 1 h 597"/>
                <a:gd name="T76" fmla="*/ 1 w 848"/>
                <a:gd name="T77" fmla="*/ 1 h 597"/>
                <a:gd name="T78" fmla="*/ 1 w 848"/>
                <a:gd name="T79" fmla="*/ 1 h 597"/>
                <a:gd name="T80" fmla="*/ 1 w 848"/>
                <a:gd name="T81" fmla="*/ 1 h 597"/>
                <a:gd name="T82" fmla="*/ 1 w 848"/>
                <a:gd name="T83" fmla="*/ 1 h 597"/>
                <a:gd name="T84" fmla="*/ 1 w 848"/>
                <a:gd name="T85" fmla="*/ 1 h 597"/>
                <a:gd name="T86" fmla="*/ 1 w 848"/>
                <a:gd name="T87" fmla="*/ 1 h 597"/>
                <a:gd name="T88" fmla="*/ 1 w 848"/>
                <a:gd name="T89" fmla="*/ 1 h 597"/>
                <a:gd name="T90" fmla="*/ 1 w 848"/>
                <a:gd name="T91" fmla="*/ 1 h 597"/>
                <a:gd name="T92" fmla="*/ 1 w 848"/>
                <a:gd name="T93" fmla="*/ 1 h 597"/>
                <a:gd name="T94" fmla="*/ 1 w 848"/>
                <a:gd name="T95" fmla="*/ 1 h 597"/>
                <a:gd name="T96" fmla="*/ 1 w 848"/>
                <a:gd name="T97" fmla="*/ 1 h 597"/>
                <a:gd name="T98" fmla="*/ 1 w 848"/>
                <a:gd name="T99" fmla="*/ 1 h 597"/>
                <a:gd name="T100" fmla="*/ 1 w 848"/>
                <a:gd name="T101" fmla="*/ 1 h 597"/>
                <a:gd name="T102" fmla="*/ 1 w 848"/>
                <a:gd name="T103" fmla="*/ 1 h 597"/>
                <a:gd name="T104" fmla="*/ 1 w 848"/>
                <a:gd name="T105" fmla="*/ 1 h 597"/>
                <a:gd name="T106" fmla="*/ 1 w 848"/>
                <a:gd name="T107" fmla="*/ 1 h 597"/>
                <a:gd name="T108" fmla="*/ 1 w 848"/>
                <a:gd name="T109" fmla="*/ 1 h 597"/>
                <a:gd name="T110" fmla="*/ 1 w 848"/>
                <a:gd name="T111" fmla="*/ 1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"/>
                <a:gd name="T169" fmla="*/ 0 h 597"/>
                <a:gd name="T170" fmla="*/ 848 w 848"/>
                <a:gd name="T171" fmla="*/ 597 h 5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" name="Freeform 292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 w 255"/>
                <a:gd name="T1" fmla="*/ 1 h 259"/>
                <a:gd name="T2" fmla="*/ 1 w 255"/>
                <a:gd name="T3" fmla="*/ 1 h 259"/>
                <a:gd name="T4" fmla="*/ 1 w 255"/>
                <a:gd name="T5" fmla="*/ 1 h 259"/>
                <a:gd name="T6" fmla="*/ 1 w 255"/>
                <a:gd name="T7" fmla="*/ 1 h 259"/>
                <a:gd name="T8" fmla="*/ 1 w 255"/>
                <a:gd name="T9" fmla="*/ 1 h 259"/>
                <a:gd name="T10" fmla="*/ 1 w 255"/>
                <a:gd name="T11" fmla="*/ 1 h 259"/>
                <a:gd name="T12" fmla="*/ 1 w 255"/>
                <a:gd name="T13" fmla="*/ 1 h 259"/>
                <a:gd name="T14" fmla="*/ 1 w 255"/>
                <a:gd name="T15" fmla="*/ 1 h 259"/>
                <a:gd name="T16" fmla="*/ 1 w 255"/>
                <a:gd name="T17" fmla="*/ 1 h 259"/>
                <a:gd name="T18" fmla="*/ 1 w 255"/>
                <a:gd name="T19" fmla="*/ 1 h 259"/>
                <a:gd name="T20" fmla="*/ 1 w 255"/>
                <a:gd name="T21" fmla="*/ 1 h 259"/>
                <a:gd name="T22" fmla="*/ 1 w 255"/>
                <a:gd name="T23" fmla="*/ 1 h 259"/>
                <a:gd name="T24" fmla="*/ 1 w 255"/>
                <a:gd name="T25" fmla="*/ 1 h 259"/>
                <a:gd name="T26" fmla="*/ 1 w 255"/>
                <a:gd name="T27" fmla="*/ 1 h 259"/>
                <a:gd name="T28" fmla="*/ 1 w 255"/>
                <a:gd name="T29" fmla="*/ 1 h 259"/>
                <a:gd name="T30" fmla="*/ 1 w 255"/>
                <a:gd name="T31" fmla="*/ 1 h 259"/>
                <a:gd name="T32" fmla="*/ 1 w 255"/>
                <a:gd name="T33" fmla="*/ 1 h 259"/>
                <a:gd name="T34" fmla="*/ 1 w 255"/>
                <a:gd name="T35" fmla="*/ 1 h 259"/>
                <a:gd name="T36" fmla="*/ 1 w 255"/>
                <a:gd name="T37" fmla="*/ 1 h 259"/>
                <a:gd name="T38" fmla="*/ 1 w 255"/>
                <a:gd name="T39" fmla="*/ 1 h 259"/>
                <a:gd name="T40" fmla="*/ 1 w 255"/>
                <a:gd name="T41" fmla="*/ 1 h 259"/>
                <a:gd name="T42" fmla="*/ 1 w 255"/>
                <a:gd name="T43" fmla="*/ 1 h 259"/>
                <a:gd name="T44" fmla="*/ 1 w 255"/>
                <a:gd name="T45" fmla="*/ 1 h 259"/>
                <a:gd name="T46" fmla="*/ 1 w 255"/>
                <a:gd name="T47" fmla="*/ 1 h 259"/>
                <a:gd name="T48" fmla="*/ 1 w 255"/>
                <a:gd name="T49" fmla="*/ 1 h 259"/>
                <a:gd name="T50" fmla="*/ 1 w 255"/>
                <a:gd name="T51" fmla="*/ 1 h 259"/>
                <a:gd name="T52" fmla="*/ 1 w 255"/>
                <a:gd name="T53" fmla="*/ 1 h 259"/>
                <a:gd name="T54" fmla="*/ 1 w 255"/>
                <a:gd name="T55" fmla="*/ 1 h 259"/>
                <a:gd name="T56" fmla="*/ 1 w 255"/>
                <a:gd name="T57" fmla="*/ 1 h 259"/>
                <a:gd name="T58" fmla="*/ 1 w 255"/>
                <a:gd name="T59" fmla="*/ 1 h 259"/>
                <a:gd name="T60" fmla="*/ 1 w 255"/>
                <a:gd name="T61" fmla="*/ 1 h 259"/>
                <a:gd name="T62" fmla="*/ 1 w 255"/>
                <a:gd name="T63" fmla="*/ 1 h 259"/>
                <a:gd name="T64" fmla="*/ 1 w 255"/>
                <a:gd name="T65" fmla="*/ 1 h 259"/>
                <a:gd name="T66" fmla="*/ 1 w 255"/>
                <a:gd name="T67" fmla="*/ 1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59"/>
                <a:gd name="T104" fmla="*/ 255 w 255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8" name="Freeform 293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 h 27"/>
                <a:gd name="T2" fmla="*/ 0 w 28"/>
                <a:gd name="T3" fmla="*/ 1 h 27"/>
                <a:gd name="T4" fmla="*/ 0 w 28"/>
                <a:gd name="T5" fmla="*/ 1 h 27"/>
                <a:gd name="T6" fmla="*/ 0 w 28"/>
                <a:gd name="T7" fmla="*/ 0 h 27"/>
                <a:gd name="T8" fmla="*/ 0 w 28"/>
                <a:gd name="T9" fmla="*/ 0 h 27"/>
                <a:gd name="T10" fmla="*/ 0 w 28"/>
                <a:gd name="T11" fmla="*/ 1 h 27"/>
                <a:gd name="T12" fmla="*/ 0 w 28"/>
                <a:gd name="T13" fmla="*/ 1 h 27"/>
                <a:gd name="T14" fmla="*/ 0 w 28"/>
                <a:gd name="T15" fmla="*/ 1 h 27"/>
                <a:gd name="T16" fmla="*/ 0 w 28"/>
                <a:gd name="T17" fmla="*/ 1 h 27"/>
                <a:gd name="T18" fmla="*/ 0 w 28"/>
                <a:gd name="T19" fmla="*/ 1 h 27"/>
                <a:gd name="T20" fmla="*/ 0 w 28"/>
                <a:gd name="T21" fmla="*/ 1 h 27"/>
                <a:gd name="T22" fmla="*/ 0 w 28"/>
                <a:gd name="T23" fmla="*/ 1 h 27"/>
                <a:gd name="T24" fmla="*/ 0 w 28"/>
                <a:gd name="T25" fmla="*/ 1 h 27"/>
                <a:gd name="T26" fmla="*/ 0 w 28"/>
                <a:gd name="T27" fmla="*/ 1 h 27"/>
                <a:gd name="T28" fmla="*/ 0 w 28"/>
                <a:gd name="T29" fmla="*/ 1 h 27"/>
                <a:gd name="T30" fmla="*/ 0 w 28"/>
                <a:gd name="T31" fmla="*/ 1 h 27"/>
                <a:gd name="T32" fmla="*/ 0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9" name="Freeform 294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0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1 w 28"/>
                <a:gd name="T15" fmla="*/ 1 h 30"/>
                <a:gd name="T16" fmla="*/ 1 w 28"/>
                <a:gd name="T17" fmla="*/ 1 h 30"/>
                <a:gd name="T18" fmla="*/ 1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0 w 28"/>
                <a:gd name="T29" fmla="*/ 1 h 30"/>
                <a:gd name="T30" fmla="*/ 0 w 28"/>
                <a:gd name="T31" fmla="*/ 1 h 30"/>
                <a:gd name="T32" fmla="*/ 1 w 28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0"/>
                <a:gd name="T53" fmla="*/ 28 w 2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0" name="Freeform 295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1" name="Freeform 296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1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0 h 28"/>
                <a:gd name="T30" fmla="*/ 1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2" name="Freeform 297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 h 24"/>
                <a:gd name="T2" fmla="*/ 0 w 24"/>
                <a:gd name="T3" fmla="*/ 1 h 24"/>
                <a:gd name="T4" fmla="*/ 0 w 24"/>
                <a:gd name="T5" fmla="*/ 1 h 24"/>
                <a:gd name="T6" fmla="*/ 1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1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0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3" name="Freeform 298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1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4" name="Freeform 299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 h 32"/>
                <a:gd name="T2" fmla="*/ 1 w 26"/>
                <a:gd name="T3" fmla="*/ 1 h 32"/>
                <a:gd name="T4" fmla="*/ 1 w 26"/>
                <a:gd name="T5" fmla="*/ 1 h 32"/>
                <a:gd name="T6" fmla="*/ 1 w 26"/>
                <a:gd name="T7" fmla="*/ 1 h 32"/>
                <a:gd name="T8" fmla="*/ 1 w 26"/>
                <a:gd name="T9" fmla="*/ 0 h 32"/>
                <a:gd name="T10" fmla="*/ 1 w 26"/>
                <a:gd name="T11" fmla="*/ 1 h 32"/>
                <a:gd name="T12" fmla="*/ 1 w 26"/>
                <a:gd name="T13" fmla="*/ 1 h 32"/>
                <a:gd name="T14" fmla="*/ 1 w 26"/>
                <a:gd name="T15" fmla="*/ 1 h 32"/>
                <a:gd name="T16" fmla="*/ 1 w 26"/>
                <a:gd name="T17" fmla="*/ 1 h 32"/>
                <a:gd name="T18" fmla="*/ 1 w 26"/>
                <a:gd name="T19" fmla="*/ 1 h 32"/>
                <a:gd name="T20" fmla="*/ 1 w 26"/>
                <a:gd name="T21" fmla="*/ 1 h 32"/>
                <a:gd name="T22" fmla="*/ 1 w 26"/>
                <a:gd name="T23" fmla="*/ 1 h 32"/>
                <a:gd name="T24" fmla="*/ 1 w 26"/>
                <a:gd name="T25" fmla="*/ 1 h 32"/>
                <a:gd name="T26" fmla="*/ 1 w 26"/>
                <a:gd name="T27" fmla="*/ 1 h 32"/>
                <a:gd name="T28" fmla="*/ 1 w 26"/>
                <a:gd name="T29" fmla="*/ 1 h 32"/>
                <a:gd name="T30" fmla="*/ 0 w 26"/>
                <a:gd name="T31" fmla="*/ 1 h 32"/>
                <a:gd name="T32" fmla="*/ 1 w 26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2"/>
                <a:gd name="T53" fmla="*/ 26 w 26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5" name="Freeform 300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1 w 26"/>
                <a:gd name="T1" fmla="*/ 1 h 24"/>
                <a:gd name="T2" fmla="*/ 1 w 26"/>
                <a:gd name="T3" fmla="*/ 1 h 24"/>
                <a:gd name="T4" fmla="*/ 1 w 26"/>
                <a:gd name="T5" fmla="*/ 1 h 24"/>
                <a:gd name="T6" fmla="*/ 1 w 26"/>
                <a:gd name="T7" fmla="*/ 1 h 24"/>
                <a:gd name="T8" fmla="*/ 1 w 26"/>
                <a:gd name="T9" fmla="*/ 1 h 24"/>
                <a:gd name="T10" fmla="*/ 1 w 26"/>
                <a:gd name="T11" fmla="*/ 1 h 24"/>
                <a:gd name="T12" fmla="*/ 1 w 26"/>
                <a:gd name="T13" fmla="*/ 1 h 24"/>
                <a:gd name="T14" fmla="*/ 1 w 26"/>
                <a:gd name="T15" fmla="*/ 1 h 24"/>
                <a:gd name="T16" fmla="*/ 1 w 26"/>
                <a:gd name="T17" fmla="*/ 1 h 24"/>
                <a:gd name="T18" fmla="*/ 1 w 26"/>
                <a:gd name="T19" fmla="*/ 1 h 24"/>
                <a:gd name="T20" fmla="*/ 1 w 26"/>
                <a:gd name="T21" fmla="*/ 1 h 24"/>
                <a:gd name="T22" fmla="*/ 0 w 26"/>
                <a:gd name="T23" fmla="*/ 1 h 24"/>
                <a:gd name="T24" fmla="*/ 0 w 26"/>
                <a:gd name="T25" fmla="*/ 1 h 24"/>
                <a:gd name="T26" fmla="*/ 1 w 26"/>
                <a:gd name="T27" fmla="*/ 1 h 24"/>
                <a:gd name="T28" fmla="*/ 1 w 26"/>
                <a:gd name="T29" fmla="*/ 0 h 24"/>
                <a:gd name="T30" fmla="*/ 1 w 26"/>
                <a:gd name="T31" fmla="*/ 0 h 24"/>
                <a:gd name="T32" fmla="*/ 1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4"/>
                <a:gd name="T53" fmla="*/ 26 w 2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6" name="Freeform 301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1 w 217"/>
                <a:gd name="T1" fmla="*/ 1 h 150"/>
                <a:gd name="T2" fmla="*/ 1 w 217"/>
                <a:gd name="T3" fmla="*/ 1 h 150"/>
                <a:gd name="T4" fmla="*/ 1 w 217"/>
                <a:gd name="T5" fmla="*/ 1 h 150"/>
                <a:gd name="T6" fmla="*/ 1 w 217"/>
                <a:gd name="T7" fmla="*/ 1 h 150"/>
                <a:gd name="T8" fmla="*/ 1 w 217"/>
                <a:gd name="T9" fmla="*/ 1 h 150"/>
                <a:gd name="T10" fmla="*/ 1 w 217"/>
                <a:gd name="T11" fmla="*/ 1 h 150"/>
                <a:gd name="T12" fmla="*/ 1 w 217"/>
                <a:gd name="T13" fmla="*/ 1 h 150"/>
                <a:gd name="T14" fmla="*/ 1 w 217"/>
                <a:gd name="T15" fmla="*/ 1 h 150"/>
                <a:gd name="T16" fmla="*/ 1 w 217"/>
                <a:gd name="T17" fmla="*/ 1 h 150"/>
                <a:gd name="T18" fmla="*/ 1 w 217"/>
                <a:gd name="T19" fmla="*/ 1 h 150"/>
                <a:gd name="T20" fmla="*/ 1 w 217"/>
                <a:gd name="T21" fmla="*/ 1 h 150"/>
                <a:gd name="T22" fmla="*/ 1 w 217"/>
                <a:gd name="T23" fmla="*/ 1 h 150"/>
                <a:gd name="T24" fmla="*/ 1 w 217"/>
                <a:gd name="T25" fmla="*/ 1 h 150"/>
                <a:gd name="T26" fmla="*/ 1 w 217"/>
                <a:gd name="T27" fmla="*/ 1 h 150"/>
                <a:gd name="T28" fmla="*/ 1 w 217"/>
                <a:gd name="T29" fmla="*/ 1 h 150"/>
                <a:gd name="T30" fmla="*/ 1 w 217"/>
                <a:gd name="T31" fmla="*/ 1 h 150"/>
                <a:gd name="T32" fmla="*/ 1 w 217"/>
                <a:gd name="T33" fmla="*/ 1 h 150"/>
                <a:gd name="T34" fmla="*/ 1 w 217"/>
                <a:gd name="T35" fmla="*/ 1 h 150"/>
                <a:gd name="T36" fmla="*/ 1 w 217"/>
                <a:gd name="T37" fmla="*/ 1 h 150"/>
                <a:gd name="T38" fmla="*/ 1 w 217"/>
                <a:gd name="T39" fmla="*/ 1 h 150"/>
                <a:gd name="T40" fmla="*/ 1 w 217"/>
                <a:gd name="T41" fmla="*/ 1 h 150"/>
                <a:gd name="T42" fmla="*/ 1 w 217"/>
                <a:gd name="T43" fmla="*/ 1 h 150"/>
                <a:gd name="T44" fmla="*/ 1 w 217"/>
                <a:gd name="T45" fmla="*/ 1 h 150"/>
                <a:gd name="T46" fmla="*/ 1 w 217"/>
                <a:gd name="T47" fmla="*/ 1 h 150"/>
                <a:gd name="T48" fmla="*/ 1 w 217"/>
                <a:gd name="T49" fmla="*/ 1 h 150"/>
                <a:gd name="T50" fmla="*/ 1 w 217"/>
                <a:gd name="T51" fmla="*/ 1 h 150"/>
                <a:gd name="T52" fmla="*/ 1 w 217"/>
                <a:gd name="T53" fmla="*/ 1 h 150"/>
                <a:gd name="T54" fmla="*/ 1 w 217"/>
                <a:gd name="T55" fmla="*/ 1 h 150"/>
                <a:gd name="T56" fmla="*/ 1 w 217"/>
                <a:gd name="T57" fmla="*/ 1 h 150"/>
                <a:gd name="T58" fmla="*/ 0 w 217"/>
                <a:gd name="T59" fmla="*/ 1 h 150"/>
                <a:gd name="T60" fmla="*/ 1 w 217"/>
                <a:gd name="T61" fmla="*/ 1 h 150"/>
                <a:gd name="T62" fmla="*/ 1 w 217"/>
                <a:gd name="T63" fmla="*/ 1 h 150"/>
                <a:gd name="T64" fmla="*/ 1 w 217"/>
                <a:gd name="T65" fmla="*/ 1 h 150"/>
                <a:gd name="T66" fmla="*/ 1 w 217"/>
                <a:gd name="T67" fmla="*/ 1 h 150"/>
                <a:gd name="T68" fmla="*/ 1 w 217"/>
                <a:gd name="T69" fmla="*/ 1 h 150"/>
                <a:gd name="T70" fmla="*/ 1 w 217"/>
                <a:gd name="T71" fmla="*/ 1 h 150"/>
                <a:gd name="T72" fmla="*/ 1 w 217"/>
                <a:gd name="T73" fmla="*/ 1 h 150"/>
                <a:gd name="T74" fmla="*/ 1 w 217"/>
                <a:gd name="T75" fmla="*/ 1 h 150"/>
                <a:gd name="T76" fmla="*/ 1 w 217"/>
                <a:gd name="T77" fmla="*/ 1 h 150"/>
                <a:gd name="T78" fmla="*/ 1 w 217"/>
                <a:gd name="T79" fmla="*/ 1 h 150"/>
                <a:gd name="T80" fmla="*/ 1 w 217"/>
                <a:gd name="T81" fmla="*/ 1 h 150"/>
                <a:gd name="T82" fmla="*/ 1 w 217"/>
                <a:gd name="T83" fmla="*/ 1 h 150"/>
                <a:gd name="T84" fmla="*/ 1 w 217"/>
                <a:gd name="T85" fmla="*/ 1 h 150"/>
                <a:gd name="T86" fmla="*/ 1 w 217"/>
                <a:gd name="T87" fmla="*/ 1 h 150"/>
                <a:gd name="T88" fmla="*/ 1 w 217"/>
                <a:gd name="T89" fmla="*/ 1 h 150"/>
                <a:gd name="T90" fmla="*/ 1 w 217"/>
                <a:gd name="T91" fmla="*/ 1 h 150"/>
                <a:gd name="T92" fmla="*/ 1 w 217"/>
                <a:gd name="T93" fmla="*/ 1 h 150"/>
                <a:gd name="T94" fmla="*/ 1 w 217"/>
                <a:gd name="T95" fmla="*/ 1 h 150"/>
                <a:gd name="T96" fmla="*/ 1 w 217"/>
                <a:gd name="T97" fmla="*/ 1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7" name="Freeform 302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 w 174"/>
                <a:gd name="T1" fmla="*/ 1 h 165"/>
                <a:gd name="T2" fmla="*/ 1 w 174"/>
                <a:gd name="T3" fmla="*/ 1 h 165"/>
                <a:gd name="T4" fmla="*/ 1 w 174"/>
                <a:gd name="T5" fmla="*/ 1 h 165"/>
                <a:gd name="T6" fmla="*/ 1 w 174"/>
                <a:gd name="T7" fmla="*/ 1 h 165"/>
                <a:gd name="T8" fmla="*/ 1 w 174"/>
                <a:gd name="T9" fmla="*/ 1 h 165"/>
                <a:gd name="T10" fmla="*/ 1 w 174"/>
                <a:gd name="T11" fmla="*/ 1 h 165"/>
                <a:gd name="T12" fmla="*/ 1 w 174"/>
                <a:gd name="T13" fmla="*/ 1 h 165"/>
                <a:gd name="T14" fmla="*/ 1 w 174"/>
                <a:gd name="T15" fmla="*/ 1 h 165"/>
                <a:gd name="T16" fmla="*/ 1 w 174"/>
                <a:gd name="T17" fmla="*/ 1 h 165"/>
                <a:gd name="T18" fmla="*/ 1 w 174"/>
                <a:gd name="T19" fmla="*/ 1 h 165"/>
                <a:gd name="T20" fmla="*/ 1 w 174"/>
                <a:gd name="T21" fmla="*/ 1 h 165"/>
                <a:gd name="T22" fmla="*/ 1 w 174"/>
                <a:gd name="T23" fmla="*/ 1 h 165"/>
                <a:gd name="T24" fmla="*/ 1 w 174"/>
                <a:gd name="T25" fmla="*/ 1 h 165"/>
                <a:gd name="T26" fmla="*/ 1 w 174"/>
                <a:gd name="T27" fmla="*/ 1 h 165"/>
                <a:gd name="T28" fmla="*/ 1 w 174"/>
                <a:gd name="T29" fmla="*/ 1 h 165"/>
                <a:gd name="T30" fmla="*/ 1 w 174"/>
                <a:gd name="T31" fmla="*/ 1 h 165"/>
                <a:gd name="T32" fmla="*/ 1 w 174"/>
                <a:gd name="T33" fmla="*/ 1 h 165"/>
                <a:gd name="T34" fmla="*/ 1 w 174"/>
                <a:gd name="T35" fmla="*/ 1 h 165"/>
                <a:gd name="T36" fmla="*/ 1 w 174"/>
                <a:gd name="T37" fmla="*/ 1 h 165"/>
                <a:gd name="T38" fmla="*/ 1 w 174"/>
                <a:gd name="T39" fmla="*/ 1 h 165"/>
                <a:gd name="T40" fmla="*/ 1 w 174"/>
                <a:gd name="T41" fmla="*/ 1 h 165"/>
                <a:gd name="T42" fmla="*/ 1 w 174"/>
                <a:gd name="T43" fmla="*/ 1 h 165"/>
                <a:gd name="T44" fmla="*/ 1 w 174"/>
                <a:gd name="T45" fmla="*/ 1 h 165"/>
                <a:gd name="T46" fmla="*/ 1 w 174"/>
                <a:gd name="T47" fmla="*/ 1 h 165"/>
                <a:gd name="T48" fmla="*/ 1 w 174"/>
                <a:gd name="T49" fmla="*/ 1 h 165"/>
                <a:gd name="T50" fmla="*/ 1 w 174"/>
                <a:gd name="T51" fmla="*/ 1 h 165"/>
                <a:gd name="T52" fmla="*/ 1 w 174"/>
                <a:gd name="T53" fmla="*/ 1 h 165"/>
                <a:gd name="T54" fmla="*/ 1 w 174"/>
                <a:gd name="T55" fmla="*/ 1 h 165"/>
                <a:gd name="T56" fmla="*/ 1 w 174"/>
                <a:gd name="T57" fmla="*/ 1 h 165"/>
                <a:gd name="T58" fmla="*/ 1 w 174"/>
                <a:gd name="T59" fmla="*/ 1 h 165"/>
                <a:gd name="T60" fmla="*/ 1 w 174"/>
                <a:gd name="T61" fmla="*/ 1 h 165"/>
                <a:gd name="T62" fmla="*/ 1 w 174"/>
                <a:gd name="T63" fmla="*/ 1 h 165"/>
                <a:gd name="T64" fmla="*/ 1 w 174"/>
                <a:gd name="T65" fmla="*/ 1 h 165"/>
                <a:gd name="T66" fmla="*/ 1 w 174"/>
                <a:gd name="T67" fmla="*/ 1 h 165"/>
                <a:gd name="T68" fmla="*/ 1 w 174"/>
                <a:gd name="T69" fmla="*/ 1 h 165"/>
                <a:gd name="T70" fmla="*/ 1 w 174"/>
                <a:gd name="T71" fmla="*/ 1 h 165"/>
                <a:gd name="T72" fmla="*/ 1 w 174"/>
                <a:gd name="T73" fmla="*/ 1 h 165"/>
                <a:gd name="T74" fmla="*/ 1 w 174"/>
                <a:gd name="T75" fmla="*/ 1 h 165"/>
                <a:gd name="T76" fmla="*/ 1 w 174"/>
                <a:gd name="T77" fmla="*/ 1 h 165"/>
                <a:gd name="T78" fmla="*/ 1 w 174"/>
                <a:gd name="T79" fmla="*/ 1 h 165"/>
                <a:gd name="T80" fmla="*/ 1 w 174"/>
                <a:gd name="T81" fmla="*/ 1 h 165"/>
                <a:gd name="T82" fmla="*/ 1 w 174"/>
                <a:gd name="T83" fmla="*/ 1 h 165"/>
                <a:gd name="T84" fmla="*/ 1 w 174"/>
                <a:gd name="T85" fmla="*/ 1 h 165"/>
                <a:gd name="T86" fmla="*/ 1 w 174"/>
                <a:gd name="T87" fmla="*/ 1 h 165"/>
                <a:gd name="T88" fmla="*/ 1 w 174"/>
                <a:gd name="T89" fmla="*/ 1 h 165"/>
                <a:gd name="T90" fmla="*/ 1 w 174"/>
                <a:gd name="T91" fmla="*/ 1 h 165"/>
                <a:gd name="T92" fmla="*/ 1 w 174"/>
                <a:gd name="T93" fmla="*/ 1 h 165"/>
                <a:gd name="T94" fmla="*/ 1 w 174"/>
                <a:gd name="T95" fmla="*/ 1 h 165"/>
                <a:gd name="T96" fmla="*/ 1 w 174"/>
                <a:gd name="T97" fmla="*/ 1 h 165"/>
                <a:gd name="T98" fmla="*/ 1 w 174"/>
                <a:gd name="T99" fmla="*/ 1 h 165"/>
                <a:gd name="T100" fmla="*/ 1 w 174"/>
                <a:gd name="T101" fmla="*/ 1 h 165"/>
                <a:gd name="T102" fmla="*/ 1 w 174"/>
                <a:gd name="T103" fmla="*/ 1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65"/>
                <a:gd name="T158" fmla="*/ 174 w 174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8" name="Freeform 303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 w 106"/>
                <a:gd name="T1" fmla="*/ 1 h 252"/>
                <a:gd name="T2" fmla="*/ 1 w 106"/>
                <a:gd name="T3" fmla="*/ 1 h 252"/>
                <a:gd name="T4" fmla="*/ 1 w 106"/>
                <a:gd name="T5" fmla="*/ 1 h 252"/>
                <a:gd name="T6" fmla="*/ 1 w 106"/>
                <a:gd name="T7" fmla="*/ 1 h 252"/>
                <a:gd name="T8" fmla="*/ 1 w 106"/>
                <a:gd name="T9" fmla="*/ 1 h 252"/>
                <a:gd name="T10" fmla="*/ 0 w 106"/>
                <a:gd name="T11" fmla="*/ 1 h 252"/>
                <a:gd name="T12" fmla="*/ 1 w 106"/>
                <a:gd name="T13" fmla="*/ 1 h 252"/>
                <a:gd name="T14" fmla="*/ 1 w 106"/>
                <a:gd name="T15" fmla="*/ 1 h 252"/>
                <a:gd name="T16" fmla="*/ 1 w 106"/>
                <a:gd name="T17" fmla="*/ 1 h 252"/>
                <a:gd name="T18" fmla="*/ 1 w 106"/>
                <a:gd name="T19" fmla="*/ 1 h 252"/>
                <a:gd name="T20" fmla="*/ 1 w 106"/>
                <a:gd name="T21" fmla="*/ 1 h 252"/>
                <a:gd name="T22" fmla="*/ 1 w 106"/>
                <a:gd name="T23" fmla="*/ 1 h 252"/>
                <a:gd name="T24" fmla="*/ 1 w 106"/>
                <a:gd name="T25" fmla="*/ 1 h 252"/>
                <a:gd name="T26" fmla="*/ 1 w 106"/>
                <a:gd name="T27" fmla="*/ 1 h 252"/>
                <a:gd name="T28" fmla="*/ 1 w 106"/>
                <a:gd name="T29" fmla="*/ 1 h 252"/>
                <a:gd name="T30" fmla="*/ 1 w 106"/>
                <a:gd name="T31" fmla="*/ 1 h 252"/>
                <a:gd name="T32" fmla="*/ 1 w 106"/>
                <a:gd name="T33" fmla="*/ 1 h 252"/>
                <a:gd name="T34" fmla="*/ 1 w 106"/>
                <a:gd name="T35" fmla="*/ 1 h 252"/>
                <a:gd name="T36" fmla="*/ 1 w 106"/>
                <a:gd name="T37" fmla="*/ 1 h 252"/>
                <a:gd name="T38" fmla="*/ 1 w 106"/>
                <a:gd name="T39" fmla="*/ 1 h 252"/>
                <a:gd name="T40" fmla="*/ 1 w 106"/>
                <a:gd name="T41" fmla="*/ 1 h 252"/>
                <a:gd name="T42" fmla="*/ 1 w 106"/>
                <a:gd name="T43" fmla="*/ 1 h 252"/>
                <a:gd name="T44" fmla="*/ 1 w 106"/>
                <a:gd name="T45" fmla="*/ 1 h 252"/>
                <a:gd name="T46" fmla="*/ 1 w 106"/>
                <a:gd name="T47" fmla="*/ 1 h 252"/>
                <a:gd name="T48" fmla="*/ 1 w 106"/>
                <a:gd name="T49" fmla="*/ 1 h 252"/>
                <a:gd name="T50" fmla="*/ 1 w 106"/>
                <a:gd name="T51" fmla="*/ 1 h 252"/>
                <a:gd name="T52" fmla="*/ 1 w 106"/>
                <a:gd name="T53" fmla="*/ 1 h 252"/>
                <a:gd name="T54" fmla="*/ 1 w 106"/>
                <a:gd name="T55" fmla="*/ 1 h 252"/>
                <a:gd name="T56" fmla="*/ 1 w 106"/>
                <a:gd name="T57" fmla="*/ 1 h 252"/>
                <a:gd name="T58" fmla="*/ 1 w 106"/>
                <a:gd name="T59" fmla="*/ 1 h 252"/>
                <a:gd name="T60" fmla="*/ 1 w 106"/>
                <a:gd name="T61" fmla="*/ 1 h 252"/>
                <a:gd name="T62" fmla="*/ 1 w 106"/>
                <a:gd name="T63" fmla="*/ 1 h 252"/>
                <a:gd name="T64" fmla="*/ 1 w 106"/>
                <a:gd name="T65" fmla="*/ 1 h 252"/>
                <a:gd name="T66" fmla="*/ 1 w 106"/>
                <a:gd name="T67" fmla="*/ 1 h 252"/>
                <a:gd name="T68" fmla="*/ 1 w 106"/>
                <a:gd name="T69" fmla="*/ 1 h 252"/>
                <a:gd name="T70" fmla="*/ 1 w 106"/>
                <a:gd name="T71" fmla="*/ 1 h 252"/>
                <a:gd name="T72" fmla="*/ 1 w 106"/>
                <a:gd name="T73" fmla="*/ 1 h 252"/>
                <a:gd name="T74" fmla="*/ 1 w 106"/>
                <a:gd name="T75" fmla="*/ 1 h 252"/>
                <a:gd name="T76" fmla="*/ 1 w 106"/>
                <a:gd name="T77" fmla="*/ 1 h 252"/>
                <a:gd name="T78" fmla="*/ 1 w 106"/>
                <a:gd name="T79" fmla="*/ 1 h 252"/>
                <a:gd name="T80" fmla="*/ 1 w 106"/>
                <a:gd name="T81" fmla="*/ 1 h 252"/>
                <a:gd name="T82" fmla="*/ 1 w 106"/>
                <a:gd name="T83" fmla="*/ 1 h 252"/>
                <a:gd name="T84" fmla="*/ 1 w 106"/>
                <a:gd name="T85" fmla="*/ 1 h 252"/>
                <a:gd name="T86" fmla="*/ 1 w 106"/>
                <a:gd name="T87" fmla="*/ 1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252"/>
                <a:gd name="T134" fmla="*/ 106 w 106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9" name="Freeform 304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 w 18"/>
                <a:gd name="T1" fmla="*/ 1 h 32"/>
                <a:gd name="T2" fmla="*/ 1 w 18"/>
                <a:gd name="T3" fmla="*/ 1 h 32"/>
                <a:gd name="T4" fmla="*/ 1 w 18"/>
                <a:gd name="T5" fmla="*/ 1 h 32"/>
                <a:gd name="T6" fmla="*/ 1 w 18"/>
                <a:gd name="T7" fmla="*/ 1 h 32"/>
                <a:gd name="T8" fmla="*/ 1 w 18"/>
                <a:gd name="T9" fmla="*/ 1 h 32"/>
                <a:gd name="T10" fmla="*/ 1 w 18"/>
                <a:gd name="T11" fmla="*/ 1 h 32"/>
                <a:gd name="T12" fmla="*/ 0 w 18"/>
                <a:gd name="T13" fmla="*/ 1 h 32"/>
                <a:gd name="T14" fmla="*/ 0 w 18"/>
                <a:gd name="T15" fmla="*/ 1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1 h 32"/>
                <a:gd name="T28" fmla="*/ 1 w 18"/>
                <a:gd name="T29" fmla="*/ 1 h 32"/>
                <a:gd name="T30" fmla="*/ 1 w 18"/>
                <a:gd name="T31" fmla="*/ 1 h 32"/>
                <a:gd name="T32" fmla="*/ 1 w 18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2"/>
                <a:gd name="T53" fmla="*/ 18 w 1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0" name="Freeform 305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1 w 342"/>
                <a:gd name="T1" fmla="*/ 0 h 210"/>
                <a:gd name="T2" fmla="*/ 1 w 342"/>
                <a:gd name="T3" fmla="*/ 0 h 210"/>
                <a:gd name="T4" fmla="*/ 1 w 342"/>
                <a:gd name="T5" fmla="*/ 0 h 210"/>
                <a:gd name="T6" fmla="*/ 1 w 342"/>
                <a:gd name="T7" fmla="*/ 0 h 210"/>
                <a:gd name="T8" fmla="*/ 1 w 342"/>
                <a:gd name="T9" fmla="*/ 0 h 210"/>
                <a:gd name="T10" fmla="*/ 1 w 342"/>
                <a:gd name="T11" fmla="*/ 0 h 210"/>
                <a:gd name="T12" fmla="*/ 1 w 342"/>
                <a:gd name="T13" fmla="*/ 0 h 210"/>
                <a:gd name="T14" fmla="*/ 1 w 342"/>
                <a:gd name="T15" fmla="*/ 0 h 210"/>
                <a:gd name="T16" fmla="*/ 1 w 342"/>
                <a:gd name="T17" fmla="*/ 0 h 210"/>
                <a:gd name="T18" fmla="*/ 1 w 342"/>
                <a:gd name="T19" fmla="*/ 0 h 210"/>
                <a:gd name="T20" fmla="*/ 1 w 342"/>
                <a:gd name="T21" fmla="*/ 0 h 210"/>
                <a:gd name="T22" fmla="*/ 1 w 342"/>
                <a:gd name="T23" fmla="*/ 0 h 210"/>
                <a:gd name="T24" fmla="*/ 1 w 342"/>
                <a:gd name="T25" fmla="*/ 0 h 210"/>
                <a:gd name="T26" fmla="*/ 1 w 342"/>
                <a:gd name="T27" fmla="*/ 0 h 210"/>
                <a:gd name="T28" fmla="*/ 1 w 342"/>
                <a:gd name="T29" fmla="*/ 0 h 210"/>
                <a:gd name="T30" fmla="*/ 1 w 342"/>
                <a:gd name="T31" fmla="*/ 0 h 210"/>
                <a:gd name="T32" fmla="*/ 1 w 342"/>
                <a:gd name="T33" fmla="*/ 0 h 210"/>
                <a:gd name="T34" fmla="*/ 1 w 342"/>
                <a:gd name="T35" fmla="*/ 0 h 210"/>
                <a:gd name="T36" fmla="*/ 1 w 342"/>
                <a:gd name="T37" fmla="*/ 0 h 210"/>
                <a:gd name="T38" fmla="*/ 1 w 342"/>
                <a:gd name="T39" fmla="*/ 0 h 210"/>
                <a:gd name="T40" fmla="*/ 1 w 342"/>
                <a:gd name="T41" fmla="*/ 0 h 210"/>
                <a:gd name="T42" fmla="*/ 1 w 342"/>
                <a:gd name="T43" fmla="*/ 0 h 210"/>
                <a:gd name="T44" fmla="*/ 1 w 342"/>
                <a:gd name="T45" fmla="*/ 0 h 210"/>
                <a:gd name="T46" fmla="*/ 1 w 342"/>
                <a:gd name="T47" fmla="*/ 0 h 210"/>
                <a:gd name="T48" fmla="*/ 1 w 342"/>
                <a:gd name="T49" fmla="*/ 0 h 210"/>
                <a:gd name="T50" fmla="*/ 1 w 342"/>
                <a:gd name="T51" fmla="*/ 0 h 210"/>
                <a:gd name="T52" fmla="*/ 1 w 342"/>
                <a:gd name="T53" fmla="*/ 0 h 210"/>
                <a:gd name="T54" fmla="*/ 1 w 342"/>
                <a:gd name="T55" fmla="*/ 0 h 210"/>
                <a:gd name="T56" fmla="*/ 1 w 342"/>
                <a:gd name="T57" fmla="*/ 0 h 210"/>
                <a:gd name="T58" fmla="*/ 1 w 342"/>
                <a:gd name="T59" fmla="*/ 0 h 210"/>
                <a:gd name="T60" fmla="*/ 1 w 342"/>
                <a:gd name="T61" fmla="*/ 0 h 210"/>
                <a:gd name="T62" fmla="*/ 1 w 342"/>
                <a:gd name="T63" fmla="*/ 0 h 210"/>
                <a:gd name="T64" fmla="*/ 1 w 342"/>
                <a:gd name="T65" fmla="*/ 0 h 210"/>
                <a:gd name="T66" fmla="*/ 1 w 342"/>
                <a:gd name="T67" fmla="*/ 0 h 210"/>
                <a:gd name="T68" fmla="*/ 1 w 342"/>
                <a:gd name="T69" fmla="*/ 0 h 210"/>
                <a:gd name="T70" fmla="*/ 1 w 342"/>
                <a:gd name="T71" fmla="*/ 0 h 210"/>
                <a:gd name="T72" fmla="*/ 1 w 342"/>
                <a:gd name="T73" fmla="*/ 0 h 210"/>
                <a:gd name="T74" fmla="*/ 1 w 342"/>
                <a:gd name="T75" fmla="*/ 0 h 210"/>
                <a:gd name="T76" fmla="*/ 1 w 342"/>
                <a:gd name="T77" fmla="*/ 0 h 210"/>
                <a:gd name="T78" fmla="*/ 1 w 342"/>
                <a:gd name="T79" fmla="*/ 0 h 210"/>
                <a:gd name="T80" fmla="*/ 1 w 342"/>
                <a:gd name="T81" fmla="*/ 0 h 210"/>
                <a:gd name="T82" fmla="*/ 1 w 342"/>
                <a:gd name="T83" fmla="*/ 0 h 210"/>
                <a:gd name="T84" fmla="*/ 1 w 342"/>
                <a:gd name="T85" fmla="*/ 0 h 210"/>
                <a:gd name="T86" fmla="*/ 1 w 342"/>
                <a:gd name="T87" fmla="*/ 0 h 210"/>
                <a:gd name="T88" fmla="*/ 1 w 342"/>
                <a:gd name="T89" fmla="*/ 0 h 210"/>
                <a:gd name="T90" fmla="*/ 1 w 342"/>
                <a:gd name="T91" fmla="*/ 0 h 210"/>
                <a:gd name="T92" fmla="*/ 1 w 342"/>
                <a:gd name="T93" fmla="*/ 0 h 210"/>
                <a:gd name="T94" fmla="*/ 1 w 342"/>
                <a:gd name="T95" fmla="*/ 0 h 210"/>
                <a:gd name="T96" fmla="*/ 1 w 342"/>
                <a:gd name="T97" fmla="*/ 0 h 210"/>
                <a:gd name="T98" fmla="*/ 1 w 342"/>
                <a:gd name="T99" fmla="*/ 0 h 210"/>
                <a:gd name="T100" fmla="*/ 1 w 342"/>
                <a:gd name="T101" fmla="*/ 0 h 210"/>
                <a:gd name="T102" fmla="*/ 1 w 342"/>
                <a:gd name="T103" fmla="*/ 0 h 210"/>
                <a:gd name="T104" fmla="*/ 1 w 342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10"/>
                <a:gd name="T161" fmla="*/ 342 w 342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1" name="Freeform 306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0 w 247"/>
                <a:gd name="T1" fmla="*/ 1 h 206"/>
                <a:gd name="T2" fmla="*/ 0 w 247"/>
                <a:gd name="T3" fmla="*/ 1 h 206"/>
                <a:gd name="T4" fmla="*/ 0 w 247"/>
                <a:gd name="T5" fmla="*/ 1 h 206"/>
                <a:gd name="T6" fmla="*/ 0 w 247"/>
                <a:gd name="T7" fmla="*/ 1 h 206"/>
                <a:gd name="T8" fmla="*/ 0 w 247"/>
                <a:gd name="T9" fmla="*/ 1 h 206"/>
                <a:gd name="T10" fmla="*/ 0 w 247"/>
                <a:gd name="T11" fmla="*/ 1 h 206"/>
                <a:gd name="T12" fmla="*/ 0 w 247"/>
                <a:gd name="T13" fmla="*/ 1 h 206"/>
                <a:gd name="T14" fmla="*/ 0 w 247"/>
                <a:gd name="T15" fmla="*/ 1 h 206"/>
                <a:gd name="T16" fmla="*/ 0 w 247"/>
                <a:gd name="T17" fmla="*/ 1 h 206"/>
                <a:gd name="T18" fmla="*/ 0 w 247"/>
                <a:gd name="T19" fmla="*/ 1 h 206"/>
                <a:gd name="T20" fmla="*/ 0 w 247"/>
                <a:gd name="T21" fmla="*/ 1 h 206"/>
                <a:gd name="T22" fmla="*/ 0 w 247"/>
                <a:gd name="T23" fmla="*/ 1 h 206"/>
                <a:gd name="T24" fmla="*/ 0 w 247"/>
                <a:gd name="T25" fmla="*/ 1 h 206"/>
                <a:gd name="T26" fmla="*/ 0 w 247"/>
                <a:gd name="T27" fmla="*/ 1 h 206"/>
                <a:gd name="T28" fmla="*/ 0 w 247"/>
                <a:gd name="T29" fmla="*/ 1 h 206"/>
                <a:gd name="T30" fmla="*/ 0 w 247"/>
                <a:gd name="T31" fmla="*/ 1 h 206"/>
                <a:gd name="T32" fmla="*/ 0 w 247"/>
                <a:gd name="T33" fmla="*/ 1 h 206"/>
                <a:gd name="T34" fmla="*/ 0 w 247"/>
                <a:gd name="T35" fmla="*/ 1 h 206"/>
                <a:gd name="T36" fmla="*/ 0 w 247"/>
                <a:gd name="T37" fmla="*/ 1 h 206"/>
                <a:gd name="T38" fmla="*/ 0 w 247"/>
                <a:gd name="T39" fmla="*/ 1 h 206"/>
                <a:gd name="T40" fmla="*/ 0 w 247"/>
                <a:gd name="T41" fmla="*/ 1 h 206"/>
                <a:gd name="T42" fmla="*/ 0 w 247"/>
                <a:gd name="T43" fmla="*/ 1 h 206"/>
                <a:gd name="T44" fmla="*/ 0 w 247"/>
                <a:gd name="T45" fmla="*/ 1 h 206"/>
                <a:gd name="T46" fmla="*/ 0 w 247"/>
                <a:gd name="T47" fmla="*/ 1 h 206"/>
                <a:gd name="T48" fmla="*/ 0 w 247"/>
                <a:gd name="T49" fmla="*/ 1 h 206"/>
                <a:gd name="T50" fmla="*/ 0 w 247"/>
                <a:gd name="T51" fmla="*/ 1 h 206"/>
                <a:gd name="T52" fmla="*/ 0 w 247"/>
                <a:gd name="T53" fmla="*/ 1 h 206"/>
                <a:gd name="T54" fmla="*/ 0 w 247"/>
                <a:gd name="T55" fmla="*/ 1 h 206"/>
                <a:gd name="T56" fmla="*/ 0 w 247"/>
                <a:gd name="T57" fmla="*/ 1 h 206"/>
                <a:gd name="T58" fmla="*/ 0 w 247"/>
                <a:gd name="T59" fmla="*/ 1 h 206"/>
                <a:gd name="T60" fmla="*/ 0 w 247"/>
                <a:gd name="T61" fmla="*/ 1 h 206"/>
                <a:gd name="T62" fmla="*/ 0 w 247"/>
                <a:gd name="T63" fmla="*/ 1 h 206"/>
                <a:gd name="T64" fmla="*/ 0 w 247"/>
                <a:gd name="T65" fmla="*/ 1 h 206"/>
                <a:gd name="T66" fmla="*/ 0 w 247"/>
                <a:gd name="T67" fmla="*/ 1 h 206"/>
                <a:gd name="T68" fmla="*/ 0 w 247"/>
                <a:gd name="T69" fmla="*/ 1 h 206"/>
                <a:gd name="T70" fmla="*/ 0 w 247"/>
                <a:gd name="T71" fmla="*/ 1 h 206"/>
                <a:gd name="T72" fmla="*/ 0 w 247"/>
                <a:gd name="T73" fmla="*/ 1 h 206"/>
                <a:gd name="T74" fmla="*/ 0 w 247"/>
                <a:gd name="T75" fmla="*/ 1 h 206"/>
                <a:gd name="T76" fmla="*/ 0 w 247"/>
                <a:gd name="T77" fmla="*/ 1 h 206"/>
                <a:gd name="T78" fmla="*/ 0 w 247"/>
                <a:gd name="T79" fmla="*/ 1 h 206"/>
                <a:gd name="T80" fmla="*/ 0 w 247"/>
                <a:gd name="T81" fmla="*/ 1 h 206"/>
                <a:gd name="T82" fmla="*/ 0 w 247"/>
                <a:gd name="T83" fmla="*/ 1 h 206"/>
                <a:gd name="T84" fmla="*/ 0 w 247"/>
                <a:gd name="T85" fmla="*/ 1 h 206"/>
                <a:gd name="T86" fmla="*/ 0 w 247"/>
                <a:gd name="T87" fmla="*/ 1 h 206"/>
                <a:gd name="T88" fmla="*/ 0 w 247"/>
                <a:gd name="T89" fmla="*/ 1 h 206"/>
                <a:gd name="T90" fmla="*/ 0 w 247"/>
                <a:gd name="T91" fmla="*/ 1 h 206"/>
                <a:gd name="T92" fmla="*/ 0 w 247"/>
                <a:gd name="T93" fmla="*/ 1 h 206"/>
                <a:gd name="T94" fmla="*/ 0 w 247"/>
                <a:gd name="T95" fmla="*/ 1 h 206"/>
                <a:gd name="T96" fmla="*/ 0 w 247"/>
                <a:gd name="T97" fmla="*/ 1 h 206"/>
                <a:gd name="T98" fmla="*/ 0 w 247"/>
                <a:gd name="T99" fmla="*/ 1 h 206"/>
                <a:gd name="T100" fmla="*/ 0 w 247"/>
                <a:gd name="T101" fmla="*/ 1 h 206"/>
                <a:gd name="T102" fmla="*/ 0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6"/>
                <a:gd name="T158" fmla="*/ 247 w 247"/>
                <a:gd name="T159" fmla="*/ 206 h 2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2" name="Freeform 307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 w 171"/>
                <a:gd name="T1" fmla="*/ 1 h 284"/>
                <a:gd name="T2" fmla="*/ 1 w 171"/>
                <a:gd name="T3" fmla="*/ 1 h 284"/>
                <a:gd name="T4" fmla="*/ 1 w 171"/>
                <a:gd name="T5" fmla="*/ 1 h 284"/>
                <a:gd name="T6" fmla="*/ 1 w 171"/>
                <a:gd name="T7" fmla="*/ 1 h 284"/>
                <a:gd name="T8" fmla="*/ 1 w 171"/>
                <a:gd name="T9" fmla="*/ 1 h 284"/>
                <a:gd name="T10" fmla="*/ 1 w 171"/>
                <a:gd name="T11" fmla="*/ 1 h 284"/>
                <a:gd name="T12" fmla="*/ 1 w 171"/>
                <a:gd name="T13" fmla="*/ 1 h 284"/>
                <a:gd name="T14" fmla="*/ 1 w 171"/>
                <a:gd name="T15" fmla="*/ 1 h 284"/>
                <a:gd name="T16" fmla="*/ 1 w 171"/>
                <a:gd name="T17" fmla="*/ 1 h 284"/>
                <a:gd name="T18" fmla="*/ 1 w 171"/>
                <a:gd name="T19" fmla="*/ 1 h 284"/>
                <a:gd name="T20" fmla="*/ 1 w 171"/>
                <a:gd name="T21" fmla="*/ 1 h 284"/>
                <a:gd name="T22" fmla="*/ 1 w 171"/>
                <a:gd name="T23" fmla="*/ 1 h 284"/>
                <a:gd name="T24" fmla="*/ 1 w 171"/>
                <a:gd name="T25" fmla="*/ 1 h 284"/>
                <a:gd name="T26" fmla="*/ 1 w 171"/>
                <a:gd name="T27" fmla="*/ 1 h 284"/>
                <a:gd name="T28" fmla="*/ 1 w 171"/>
                <a:gd name="T29" fmla="*/ 1 h 284"/>
                <a:gd name="T30" fmla="*/ 1 w 171"/>
                <a:gd name="T31" fmla="*/ 1 h 284"/>
                <a:gd name="T32" fmla="*/ 1 w 171"/>
                <a:gd name="T33" fmla="*/ 1 h 284"/>
                <a:gd name="T34" fmla="*/ 1 w 171"/>
                <a:gd name="T35" fmla="*/ 1 h 284"/>
                <a:gd name="T36" fmla="*/ 1 w 171"/>
                <a:gd name="T37" fmla="*/ 1 h 284"/>
                <a:gd name="T38" fmla="*/ 1 w 171"/>
                <a:gd name="T39" fmla="*/ 1 h 284"/>
                <a:gd name="T40" fmla="*/ 1 w 171"/>
                <a:gd name="T41" fmla="*/ 1 h 284"/>
                <a:gd name="T42" fmla="*/ 1 w 171"/>
                <a:gd name="T43" fmla="*/ 1 h 284"/>
                <a:gd name="T44" fmla="*/ 1 w 171"/>
                <a:gd name="T45" fmla="*/ 1 h 284"/>
                <a:gd name="T46" fmla="*/ 1 w 171"/>
                <a:gd name="T47" fmla="*/ 1 h 284"/>
                <a:gd name="T48" fmla="*/ 1 w 171"/>
                <a:gd name="T49" fmla="*/ 1 h 284"/>
                <a:gd name="T50" fmla="*/ 1 w 171"/>
                <a:gd name="T51" fmla="*/ 1 h 284"/>
                <a:gd name="T52" fmla="*/ 1 w 171"/>
                <a:gd name="T53" fmla="*/ 1 h 284"/>
                <a:gd name="T54" fmla="*/ 1 w 171"/>
                <a:gd name="T55" fmla="*/ 1 h 284"/>
                <a:gd name="T56" fmla="*/ 1 w 171"/>
                <a:gd name="T57" fmla="*/ 1 h 284"/>
                <a:gd name="T58" fmla="*/ 1 w 171"/>
                <a:gd name="T59" fmla="*/ 1 h 284"/>
                <a:gd name="T60" fmla="*/ 1 w 171"/>
                <a:gd name="T61" fmla="*/ 1 h 284"/>
                <a:gd name="T62" fmla="*/ 1 w 171"/>
                <a:gd name="T63" fmla="*/ 1 h 284"/>
                <a:gd name="T64" fmla="*/ 1 w 171"/>
                <a:gd name="T65" fmla="*/ 1 h 284"/>
                <a:gd name="T66" fmla="*/ 1 w 171"/>
                <a:gd name="T67" fmla="*/ 1 h 284"/>
                <a:gd name="T68" fmla="*/ 1 w 171"/>
                <a:gd name="T69" fmla="*/ 1 h 284"/>
                <a:gd name="T70" fmla="*/ 1 w 171"/>
                <a:gd name="T71" fmla="*/ 1 h 284"/>
                <a:gd name="T72" fmla="*/ 1 w 171"/>
                <a:gd name="T73" fmla="*/ 1 h 284"/>
                <a:gd name="T74" fmla="*/ 1 w 171"/>
                <a:gd name="T75" fmla="*/ 1 h 284"/>
                <a:gd name="T76" fmla="*/ 1 w 171"/>
                <a:gd name="T77" fmla="*/ 1 h 284"/>
                <a:gd name="T78" fmla="*/ 1 w 171"/>
                <a:gd name="T79" fmla="*/ 1 h 284"/>
                <a:gd name="T80" fmla="*/ 1 w 171"/>
                <a:gd name="T81" fmla="*/ 1 h 284"/>
                <a:gd name="T82" fmla="*/ 1 w 171"/>
                <a:gd name="T83" fmla="*/ 1 h 284"/>
                <a:gd name="T84" fmla="*/ 1 w 171"/>
                <a:gd name="T85" fmla="*/ 1 h 284"/>
                <a:gd name="T86" fmla="*/ 1 w 171"/>
                <a:gd name="T87" fmla="*/ 1 h 284"/>
                <a:gd name="T88" fmla="*/ 1 w 171"/>
                <a:gd name="T89" fmla="*/ 1 h 284"/>
                <a:gd name="T90" fmla="*/ 1 w 171"/>
                <a:gd name="T91" fmla="*/ 1 h 284"/>
                <a:gd name="T92" fmla="*/ 1 w 171"/>
                <a:gd name="T93" fmla="*/ 1 h 284"/>
                <a:gd name="T94" fmla="*/ 0 w 171"/>
                <a:gd name="T95" fmla="*/ 1 h 284"/>
                <a:gd name="T96" fmla="*/ 1 w 171"/>
                <a:gd name="T97" fmla="*/ 1 h 284"/>
                <a:gd name="T98" fmla="*/ 1 w 171"/>
                <a:gd name="T99" fmla="*/ 1 h 284"/>
                <a:gd name="T100" fmla="*/ 1 w 171"/>
                <a:gd name="T101" fmla="*/ 1 h 284"/>
                <a:gd name="T102" fmla="*/ 1 w 171"/>
                <a:gd name="T103" fmla="*/ 1 h 284"/>
                <a:gd name="T104" fmla="*/ 1 w 171"/>
                <a:gd name="T105" fmla="*/ 1 h 284"/>
                <a:gd name="T106" fmla="*/ 1 w 171"/>
                <a:gd name="T107" fmla="*/ 1 h 284"/>
                <a:gd name="T108" fmla="*/ 1 w 171"/>
                <a:gd name="T109" fmla="*/ 1 h 284"/>
                <a:gd name="T110" fmla="*/ 1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4"/>
                <a:gd name="T170" fmla="*/ 171 w 171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3" name="Freeform 308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1 w 206"/>
                <a:gd name="T1" fmla="*/ 1 h 295"/>
                <a:gd name="T2" fmla="*/ 1 w 206"/>
                <a:gd name="T3" fmla="*/ 1 h 295"/>
                <a:gd name="T4" fmla="*/ 1 w 206"/>
                <a:gd name="T5" fmla="*/ 1 h 295"/>
                <a:gd name="T6" fmla="*/ 1 w 206"/>
                <a:gd name="T7" fmla="*/ 1 h 295"/>
                <a:gd name="T8" fmla="*/ 1 w 206"/>
                <a:gd name="T9" fmla="*/ 1 h 295"/>
                <a:gd name="T10" fmla="*/ 1 w 206"/>
                <a:gd name="T11" fmla="*/ 1 h 295"/>
                <a:gd name="T12" fmla="*/ 1 w 206"/>
                <a:gd name="T13" fmla="*/ 1 h 295"/>
                <a:gd name="T14" fmla="*/ 1 w 206"/>
                <a:gd name="T15" fmla="*/ 1 h 295"/>
                <a:gd name="T16" fmla="*/ 1 w 206"/>
                <a:gd name="T17" fmla="*/ 1 h 295"/>
                <a:gd name="T18" fmla="*/ 1 w 206"/>
                <a:gd name="T19" fmla="*/ 1 h 295"/>
                <a:gd name="T20" fmla="*/ 1 w 206"/>
                <a:gd name="T21" fmla="*/ 1 h 295"/>
                <a:gd name="T22" fmla="*/ 1 w 206"/>
                <a:gd name="T23" fmla="*/ 1 h 295"/>
                <a:gd name="T24" fmla="*/ 1 w 206"/>
                <a:gd name="T25" fmla="*/ 1 h 295"/>
                <a:gd name="T26" fmla="*/ 1 w 206"/>
                <a:gd name="T27" fmla="*/ 1 h 295"/>
                <a:gd name="T28" fmla="*/ 1 w 206"/>
                <a:gd name="T29" fmla="*/ 1 h 295"/>
                <a:gd name="T30" fmla="*/ 1 w 206"/>
                <a:gd name="T31" fmla="*/ 1 h 295"/>
                <a:gd name="T32" fmla="*/ 1 w 206"/>
                <a:gd name="T33" fmla="*/ 1 h 295"/>
                <a:gd name="T34" fmla="*/ 1 w 206"/>
                <a:gd name="T35" fmla="*/ 1 h 295"/>
                <a:gd name="T36" fmla="*/ 1 w 206"/>
                <a:gd name="T37" fmla="*/ 1 h 295"/>
                <a:gd name="T38" fmla="*/ 1 w 206"/>
                <a:gd name="T39" fmla="*/ 1 h 295"/>
                <a:gd name="T40" fmla="*/ 1 w 206"/>
                <a:gd name="T41" fmla="*/ 1 h 295"/>
                <a:gd name="T42" fmla="*/ 1 w 206"/>
                <a:gd name="T43" fmla="*/ 1 h 295"/>
                <a:gd name="T44" fmla="*/ 1 w 206"/>
                <a:gd name="T45" fmla="*/ 0 h 295"/>
                <a:gd name="T46" fmla="*/ 1 w 206"/>
                <a:gd name="T47" fmla="*/ 1 h 295"/>
                <a:gd name="T48" fmla="*/ 1 w 206"/>
                <a:gd name="T49" fmla="*/ 1 h 295"/>
                <a:gd name="T50" fmla="*/ 1 w 206"/>
                <a:gd name="T51" fmla="*/ 1 h 295"/>
                <a:gd name="T52" fmla="*/ 1 w 206"/>
                <a:gd name="T53" fmla="*/ 1 h 295"/>
                <a:gd name="T54" fmla="*/ 1 w 206"/>
                <a:gd name="T55" fmla="*/ 1 h 295"/>
                <a:gd name="T56" fmla="*/ 1 w 206"/>
                <a:gd name="T57" fmla="*/ 1 h 295"/>
                <a:gd name="T58" fmla="*/ 1 w 206"/>
                <a:gd name="T59" fmla="*/ 1 h 295"/>
                <a:gd name="T60" fmla="*/ 1 w 206"/>
                <a:gd name="T61" fmla="*/ 1 h 295"/>
                <a:gd name="T62" fmla="*/ 1 w 206"/>
                <a:gd name="T63" fmla="*/ 1 h 295"/>
                <a:gd name="T64" fmla="*/ 1 w 206"/>
                <a:gd name="T65" fmla="*/ 1 h 295"/>
                <a:gd name="T66" fmla="*/ 1 w 206"/>
                <a:gd name="T67" fmla="*/ 1 h 295"/>
                <a:gd name="T68" fmla="*/ 1 w 206"/>
                <a:gd name="T69" fmla="*/ 1 h 295"/>
                <a:gd name="T70" fmla="*/ 1 w 206"/>
                <a:gd name="T71" fmla="*/ 1 h 295"/>
                <a:gd name="T72" fmla="*/ 1 w 206"/>
                <a:gd name="T73" fmla="*/ 1 h 295"/>
                <a:gd name="T74" fmla="*/ 1 w 206"/>
                <a:gd name="T75" fmla="*/ 1 h 295"/>
                <a:gd name="T76" fmla="*/ 1 w 206"/>
                <a:gd name="T77" fmla="*/ 1 h 295"/>
                <a:gd name="T78" fmla="*/ 1 w 206"/>
                <a:gd name="T79" fmla="*/ 1 h 295"/>
                <a:gd name="T80" fmla="*/ 1 w 206"/>
                <a:gd name="T81" fmla="*/ 1 h 295"/>
                <a:gd name="T82" fmla="*/ 1 w 206"/>
                <a:gd name="T83" fmla="*/ 1 h 295"/>
                <a:gd name="T84" fmla="*/ 1 w 206"/>
                <a:gd name="T85" fmla="*/ 1 h 295"/>
                <a:gd name="T86" fmla="*/ 1 w 206"/>
                <a:gd name="T87" fmla="*/ 1 h 295"/>
                <a:gd name="T88" fmla="*/ 1 w 206"/>
                <a:gd name="T89" fmla="*/ 1 h 295"/>
                <a:gd name="T90" fmla="*/ 1 w 206"/>
                <a:gd name="T91" fmla="*/ 1 h 295"/>
                <a:gd name="T92" fmla="*/ 1 w 206"/>
                <a:gd name="T93" fmla="*/ 1 h 295"/>
                <a:gd name="T94" fmla="*/ 1 w 206"/>
                <a:gd name="T95" fmla="*/ 1 h 295"/>
                <a:gd name="T96" fmla="*/ 1 w 206"/>
                <a:gd name="T97" fmla="*/ 1 h 295"/>
                <a:gd name="T98" fmla="*/ 1 w 206"/>
                <a:gd name="T99" fmla="*/ 1 h 295"/>
                <a:gd name="T100" fmla="*/ 1 w 206"/>
                <a:gd name="T101" fmla="*/ 1 h 295"/>
                <a:gd name="T102" fmla="*/ 1 w 206"/>
                <a:gd name="T103" fmla="*/ 1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4" name="Freeform 309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1 w 132"/>
                <a:gd name="T1" fmla="*/ 1 h 229"/>
                <a:gd name="T2" fmla="*/ 1 w 132"/>
                <a:gd name="T3" fmla="*/ 1 h 229"/>
                <a:gd name="T4" fmla="*/ 1 w 132"/>
                <a:gd name="T5" fmla="*/ 1 h 229"/>
                <a:gd name="T6" fmla="*/ 1 w 132"/>
                <a:gd name="T7" fmla="*/ 1 h 229"/>
                <a:gd name="T8" fmla="*/ 1 w 132"/>
                <a:gd name="T9" fmla="*/ 1 h 229"/>
                <a:gd name="T10" fmla="*/ 1 w 132"/>
                <a:gd name="T11" fmla="*/ 1 h 229"/>
                <a:gd name="T12" fmla="*/ 0 w 132"/>
                <a:gd name="T13" fmla="*/ 1 h 229"/>
                <a:gd name="T14" fmla="*/ 1 w 132"/>
                <a:gd name="T15" fmla="*/ 1 h 229"/>
                <a:gd name="T16" fmla="*/ 1 w 132"/>
                <a:gd name="T17" fmla="*/ 1 h 229"/>
                <a:gd name="T18" fmla="*/ 1 w 132"/>
                <a:gd name="T19" fmla="*/ 1 h 229"/>
                <a:gd name="T20" fmla="*/ 1 w 132"/>
                <a:gd name="T21" fmla="*/ 1 h 229"/>
                <a:gd name="T22" fmla="*/ 1 w 132"/>
                <a:gd name="T23" fmla="*/ 1 h 229"/>
                <a:gd name="T24" fmla="*/ 1 w 132"/>
                <a:gd name="T25" fmla="*/ 1 h 229"/>
                <a:gd name="T26" fmla="*/ 1 w 132"/>
                <a:gd name="T27" fmla="*/ 1 h 229"/>
                <a:gd name="T28" fmla="*/ 1 w 132"/>
                <a:gd name="T29" fmla="*/ 1 h 229"/>
                <a:gd name="T30" fmla="*/ 1 w 132"/>
                <a:gd name="T31" fmla="*/ 1 h 229"/>
                <a:gd name="T32" fmla="*/ 1 w 132"/>
                <a:gd name="T33" fmla="*/ 1 h 229"/>
                <a:gd name="T34" fmla="*/ 1 w 132"/>
                <a:gd name="T35" fmla="*/ 1 h 229"/>
                <a:gd name="T36" fmla="*/ 1 w 132"/>
                <a:gd name="T37" fmla="*/ 1 h 229"/>
                <a:gd name="T38" fmla="*/ 1 w 132"/>
                <a:gd name="T39" fmla="*/ 1 h 229"/>
                <a:gd name="T40" fmla="*/ 1 w 132"/>
                <a:gd name="T41" fmla="*/ 1 h 229"/>
                <a:gd name="T42" fmla="*/ 1 w 132"/>
                <a:gd name="T43" fmla="*/ 1 h 229"/>
                <a:gd name="T44" fmla="*/ 1 w 132"/>
                <a:gd name="T45" fmla="*/ 1 h 229"/>
                <a:gd name="T46" fmla="*/ 1 w 132"/>
                <a:gd name="T47" fmla="*/ 1 h 229"/>
                <a:gd name="T48" fmla="*/ 1 w 132"/>
                <a:gd name="T49" fmla="*/ 1 h 229"/>
                <a:gd name="T50" fmla="*/ 1 w 132"/>
                <a:gd name="T51" fmla="*/ 1 h 229"/>
                <a:gd name="T52" fmla="*/ 1 w 132"/>
                <a:gd name="T53" fmla="*/ 1 h 229"/>
                <a:gd name="T54" fmla="*/ 1 w 132"/>
                <a:gd name="T55" fmla="*/ 1 h 229"/>
                <a:gd name="T56" fmla="*/ 1 w 132"/>
                <a:gd name="T57" fmla="*/ 1 h 229"/>
                <a:gd name="T58" fmla="*/ 1 w 132"/>
                <a:gd name="T59" fmla="*/ 1 h 229"/>
                <a:gd name="T60" fmla="*/ 1 w 132"/>
                <a:gd name="T61" fmla="*/ 1 h 229"/>
                <a:gd name="T62" fmla="*/ 1 w 132"/>
                <a:gd name="T63" fmla="*/ 1 h 229"/>
                <a:gd name="T64" fmla="*/ 1 w 132"/>
                <a:gd name="T65" fmla="*/ 1 h 229"/>
                <a:gd name="T66" fmla="*/ 1 w 132"/>
                <a:gd name="T67" fmla="*/ 1 h 229"/>
                <a:gd name="T68" fmla="*/ 1 w 132"/>
                <a:gd name="T69" fmla="*/ 1 h 229"/>
                <a:gd name="T70" fmla="*/ 1 w 132"/>
                <a:gd name="T71" fmla="*/ 1 h 229"/>
                <a:gd name="T72" fmla="*/ 1 w 132"/>
                <a:gd name="T73" fmla="*/ 1 h 229"/>
                <a:gd name="T74" fmla="*/ 1 w 132"/>
                <a:gd name="T75" fmla="*/ 1 h 229"/>
                <a:gd name="T76" fmla="*/ 1 w 132"/>
                <a:gd name="T77" fmla="*/ 1 h 229"/>
                <a:gd name="T78" fmla="*/ 1 w 132"/>
                <a:gd name="T79" fmla="*/ 1 h 229"/>
                <a:gd name="T80" fmla="*/ 1 w 132"/>
                <a:gd name="T81" fmla="*/ 1 h 229"/>
                <a:gd name="T82" fmla="*/ 1 w 132"/>
                <a:gd name="T83" fmla="*/ 1 h 229"/>
                <a:gd name="T84" fmla="*/ 1 w 132"/>
                <a:gd name="T85" fmla="*/ 1 h 229"/>
                <a:gd name="T86" fmla="*/ 1 w 132"/>
                <a:gd name="T87" fmla="*/ 1 h 229"/>
                <a:gd name="T88" fmla="*/ 1 w 132"/>
                <a:gd name="T89" fmla="*/ 1 h 229"/>
                <a:gd name="T90" fmla="*/ 1 w 132"/>
                <a:gd name="T91" fmla="*/ 1 h 229"/>
                <a:gd name="T92" fmla="*/ 1 w 132"/>
                <a:gd name="T93" fmla="*/ 1 h 229"/>
                <a:gd name="T94" fmla="*/ 1 w 132"/>
                <a:gd name="T95" fmla="*/ 1 h 229"/>
                <a:gd name="T96" fmla="*/ 1 w 132"/>
                <a:gd name="T97" fmla="*/ 1 h 229"/>
                <a:gd name="T98" fmla="*/ 1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229"/>
                <a:gd name="T152" fmla="*/ 132 w 132"/>
                <a:gd name="T153" fmla="*/ 229 h 2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5" name="Freeform 310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1 w 264"/>
                <a:gd name="T1" fmla="*/ 0 h 209"/>
                <a:gd name="T2" fmla="*/ 1 w 264"/>
                <a:gd name="T3" fmla="*/ 0 h 209"/>
                <a:gd name="T4" fmla="*/ 1 w 264"/>
                <a:gd name="T5" fmla="*/ 0 h 209"/>
                <a:gd name="T6" fmla="*/ 1 w 264"/>
                <a:gd name="T7" fmla="*/ 0 h 209"/>
                <a:gd name="T8" fmla="*/ 1 w 264"/>
                <a:gd name="T9" fmla="*/ 0 h 209"/>
                <a:gd name="T10" fmla="*/ 1 w 264"/>
                <a:gd name="T11" fmla="*/ 0 h 209"/>
                <a:gd name="T12" fmla="*/ 1 w 264"/>
                <a:gd name="T13" fmla="*/ 0 h 209"/>
                <a:gd name="T14" fmla="*/ 1 w 264"/>
                <a:gd name="T15" fmla="*/ 0 h 209"/>
                <a:gd name="T16" fmla="*/ 1 w 264"/>
                <a:gd name="T17" fmla="*/ 0 h 209"/>
                <a:gd name="T18" fmla="*/ 1 w 264"/>
                <a:gd name="T19" fmla="*/ 0 h 209"/>
                <a:gd name="T20" fmla="*/ 1 w 264"/>
                <a:gd name="T21" fmla="*/ 0 h 209"/>
                <a:gd name="T22" fmla="*/ 1 w 264"/>
                <a:gd name="T23" fmla="*/ 0 h 209"/>
                <a:gd name="T24" fmla="*/ 1 w 264"/>
                <a:gd name="T25" fmla="*/ 0 h 209"/>
                <a:gd name="T26" fmla="*/ 1 w 264"/>
                <a:gd name="T27" fmla="*/ 0 h 209"/>
                <a:gd name="T28" fmla="*/ 1 w 264"/>
                <a:gd name="T29" fmla="*/ 0 h 209"/>
                <a:gd name="T30" fmla="*/ 1 w 264"/>
                <a:gd name="T31" fmla="*/ 0 h 209"/>
                <a:gd name="T32" fmla="*/ 1 w 264"/>
                <a:gd name="T33" fmla="*/ 0 h 209"/>
                <a:gd name="T34" fmla="*/ 1 w 264"/>
                <a:gd name="T35" fmla="*/ 0 h 209"/>
                <a:gd name="T36" fmla="*/ 1 w 264"/>
                <a:gd name="T37" fmla="*/ 0 h 209"/>
                <a:gd name="T38" fmla="*/ 1 w 264"/>
                <a:gd name="T39" fmla="*/ 0 h 209"/>
                <a:gd name="T40" fmla="*/ 1 w 264"/>
                <a:gd name="T41" fmla="*/ 0 h 209"/>
                <a:gd name="T42" fmla="*/ 1 w 264"/>
                <a:gd name="T43" fmla="*/ 0 h 209"/>
                <a:gd name="T44" fmla="*/ 1 w 264"/>
                <a:gd name="T45" fmla="*/ 0 h 209"/>
                <a:gd name="T46" fmla="*/ 1 w 264"/>
                <a:gd name="T47" fmla="*/ 0 h 209"/>
                <a:gd name="T48" fmla="*/ 1 w 264"/>
                <a:gd name="T49" fmla="*/ 0 h 209"/>
                <a:gd name="T50" fmla="*/ 1 w 264"/>
                <a:gd name="T51" fmla="*/ 0 h 209"/>
                <a:gd name="T52" fmla="*/ 1 w 264"/>
                <a:gd name="T53" fmla="*/ 0 h 209"/>
                <a:gd name="T54" fmla="*/ 1 w 264"/>
                <a:gd name="T55" fmla="*/ 0 h 209"/>
                <a:gd name="T56" fmla="*/ 1 w 264"/>
                <a:gd name="T57" fmla="*/ 0 h 209"/>
                <a:gd name="T58" fmla="*/ 1 w 264"/>
                <a:gd name="T59" fmla="*/ 0 h 209"/>
                <a:gd name="T60" fmla="*/ 1 w 264"/>
                <a:gd name="T61" fmla="*/ 0 h 209"/>
                <a:gd name="T62" fmla="*/ 1 w 264"/>
                <a:gd name="T63" fmla="*/ 0 h 209"/>
                <a:gd name="T64" fmla="*/ 1 w 264"/>
                <a:gd name="T65" fmla="*/ 0 h 209"/>
                <a:gd name="T66" fmla="*/ 1 w 264"/>
                <a:gd name="T67" fmla="*/ 0 h 209"/>
                <a:gd name="T68" fmla="*/ 1 w 264"/>
                <a:gd name="T69" fmla="*/ 0 h 209"/>
                <a:gd name="T70" fmla="*/ 1 w 264"/>
                <a:gd name="T71" fmla="*/ 0 h 209"/>
                <a:gd name="T72" fmla="*/ 1 w 264"/>
                <a:gd name="T73" fmla="*/ 0 h 209"/>
                <a:gd name="T74" fmla="*/ 1 w 264"/>
                <a:gd name="T75" fmla="*/ 0 h 209"/>
                <a:gd name="T76" fmla="*/ 1 w 264"/>
                <a:gd name="T77" fmla="*/ 0 h 209"/>
                <a:gd name="T78" fmla="*/ 1 w 264"/>
                <a:gd name="T79" fmla="*/ 0 h 209"/>
                <a:gd name="T80" fmla="*/ 1 w 264"/>
                <a:gd name="T81" fmla="*/ 0 h 209"/>
                <a:gd name="T82" fmla="*/ 1 w 264"/>
                <a:gd name="T83" fmla="*/ 0 h 209"/>
                <a:gd name="T84" fmla="*/ 1 w 264"/>
                <a:gd name="T85" fmla="*/ 0 h 209"/>
                <a:gd name="T86" fmla="*/ 1 w 264"/>
                <a:gd name="T87" fmla="*/ 0 h 209"/>
                <a:gd name="T88" fmla="*/ 1 w 264"/>
                <a:gd name="T89" fmla="*/ 0 h 209"/>
                <a:gd name="T90" fmla="*/ 1 w 264"/>
                <a:gd name="T91" fmla="*/ 0 h 209"/>
                <a:gd name="T92" fmla="*/ 1 w 264"/>
                <a:gd name="T93" fmla="*/ 0 h 209"/>
                <a:gd name="T94" fmla="*/ 1 w 264"/>
                <a:gd name="T95" fmla="*/ 0 h 209"/>
                <a:gd name="T96" fmla="*/ 1 w 264"/>
                <a:gd name="T97" fmla="*/ 0 h 209"/>
                <a:gd name="T98" fmla="*/ 1 w 264"/>
                <a:gd name="T99" fmla="*/ 0 h 209"/>
                <a:gd name="T100" fmla="*/ 1 w 264"/>
                <a:gd name="T101" fmla="*/ 0 h 209"/>
                <a:gd name="T102" fmla="*/ 1 w 264"/>
                <a:gd name="T103" fmla="*/ 0 h 209"/>
                <a:gd name="T104" fmla="*/ 1 w 264"/>
                <a:gd name="T105" fmla="*/ 0 h 209"/>
                <a:gd name="T106" fmla="*/ 1 w 264"/>
                <a:gd name="T107" fmla="*/ 0 h 209"/>
                <a:gd name="T108" fmla="*/ 1 w 264"/>
                <a:gd name="T109" fmla="*/ 0 h 209"/>
                <a:gd name="T110" fmla="*/ 1 w 264"/>
                <a:gd name="T111" fmla="*/ 0 h 209"/>
                <a:gd name="T112" fmla="*/ 1 w 264"/>
                <a:gd name="T113" fmla="*/ 0 h 209"/>
                <a:gd name="T114" fmla="*/ 1 w 264"/>
                <a:gd name="T115" fmla="*/ 0 h 209"/>
                <a:gd name="T116" fmla="*/ 1 w 264"/>
                <a:gd name="T117" fmla="*/ 0 h 209"/>
                <a:gd name="T118" fmla="*/ 1 w 264"/>
                <a:gd name="T119" fmla="*/ 0 h 209"/>
                <a:gd name="T120" fmla="*/ 1 w 264"/>
                <a:gd name="T121" fmla="*/ 0 h 209"/>
                <a:gd name="T122" fmla="*/ 1 w 264"/>
                <a:gd name="T123" fmla="*/ 0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6" name="Freeform 311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 w 172"/>
                <a:gd name="T1" fmla="*/ 1 h 178"/>
                <a:gd name="T2" fmla="*/ 1 w 172"/>
                <a:gd name="T3" fmla="*/ 1 h 178"/>
                <a:gd name="T4" fmla="*/ 1 w 172"/>
                <a:gd name="T5" fmla="*/ 1 h 178"/>
                <a:gd name="T6" fmla="*/ 1 w 172"/>
                <a:gd name="T7" fmla="*/ 1 h 178"/>
                <a:gd name="T8" fmla="*/ 1 w 172"/>
                <a:gd name="T9" fmla="*/ 1 h 178"/>
                <a:gd name="T10" fmla="*/ 1 w 172"/>
                <a:gd name="T11" fmla="*/ 1 h 178"/>
                <a:gd name="T12" fmla="*/ 1 w 172"/>
                <a:gd name="T13" fmla="*/ 1 h 178"/>
                <a:gd name="T14" fmla="*/ 1 w 172"/>
                <a:gd name="T15" fmla="*/ 1 h 178"/>
                <a:gd name="T16" fmla="*/ 1 w 172"/>
                <a:gd name="T17" fmla="*/ 1 h 178"/>
                <a:gd name="T18" fmla="*/ 0 w 172"/>
                <a:gd name="T19" fmla="*/ 1 h 178"/>
                <a:gd name="T20" fmla="*/ 1 w 172"/>
                <a:gd name="T21" fmla="*/ 1 h 178"/>
                <a:gd name="T22" fmla="*/ 1 w 172"/>
                <a:gd name="T23" fmla="*/ 1 h 178"/>
                <a:gd name="T24" fmla="*/ 1 w 172"/>
                <a:gd name="T25" fmla="*/ 1 h 178"/>
                <a:gd name="T26" fmla="*/ 1 w 172"/>
                <a:gd name="T27" fmla="*/ 1 h 178"/>
                <a:gd name="T28" fmla="*/ 1 w 172"/>
                <a:gd name="T29" fmla="*/ 1 h 178"/>
                <a:gd name="T30" fmla="*/ 1 w 172"/>
                <a:gd name="T31" fmla="*/ 1 h 178"/>
                <a:gd name="T32" fmla="*/ 1 w 172"/>
                <a:gd name="T33" fmla="*/ 1 h 178"/>
                <a:gd name="T34" fmla="*/ 1 w 172"/>
                <a:gd name="T35" fmla="*/ 1 h 178"/>
                <a:gd name="T36" fmla="*/ 1 w 172"/>
                <a:gd name="T37" fmla="*/ 1 h 178"/>
                <a:gd name="T38" fmla="*/ 1 w 172"/>
                <a:gd name="T39" fmla="*/ 1 h 178"/>
                <a:gd name="T40" fmla="*/ 1 w 172"/>
                <a:gd name="T41" fmla="*/ 1 h 178"/>
                <a:gd name="T42" fmla="*/ 1 w 172"/>
                <a:gd name="T43" fmla="*/ 1 h 178"/>
                <a:gd name="T44" fmla="*/ 1 w 172"/>
                <a:gd name="T45" fmla="*/ 1 h 178"/>
                <a:gd name="T46" fmla="*/ 1 w 172"/>
                <a:gd name="T47" fmla="*/ 1 h 178"/>
                <a:gd name="T48" fmla="*/ 1 w 172"/>
                <a:gd name="T49" fmla="*/ 1 h 178"/>
                <a:gd name="T50" fmla="*/ 1 w 172"/>
                <a:gd name="T51" fmla="*/ 1 h 178"/>
                <a:gd name="T52" fmla="*/ 1 w 172"/>
                <a:gd name="T53" fmla="*/ 1 h 178"/>
                <a:gd name="T54" fmla="*/ 1 w 172"/>
                <a:gd name="T55" fmla="*/ 1 h 178"/>
                <a:gd name="T56" fmla="*/ 1 w 172"/>
                <a:gd name="T57" fmla="*/ 1 h 178"/>
                <a:gd name="T58" fmla="*/ 1 w 172"/>
                <a:gd name="T59" fmla="*/ 1 h 178"/>
                <a:gd name="T60" fmla="*/ 1 w 172"/>
                <a:gd name="T61" fmla="*/ 1 h 178"/>
                <a:gd name="T62" fmla="*/ 1 w 172"/>
                <a:gd name="T63" fmla="*/ 1 h 178"/>
                <a:gd name="T64" fmla="*/ 1 w 172"/>
                <a:gd name="T65" fmla="*/ 1 h 178"/>
                <a:gd name="T66" fmla="*/ 1 w 172"/>
                <a:gd name="T67" fmla="*/ 1 h 178"/>
                <a:gd name="T68" fmla="*/ 1 w 172"/>
                <a:gd name="T69" fmla="*/ 1 h 178"/>
                <a:gd name="T70" fmla="*/ 1 w 172"/>
                <a:gd name="T71" fmla="*/ 1 h 178"/>
                <a:gd name="T72" fmla="*/ 1 w 172"/>
                <a:gd name="T73" fmla="*/ 1 h 178"/>
                <a:gd name="T74" fmla="*/ 1 w 172"/>
                <a:gd name="T75" fmla="*/ 1 h 178"/>
                <a:gd name="T76" fmla="*/ 1 w 172"/>
                <a:gd name="T77" fmla="*/ 1 h 178"/>
                <a:gd name="T78" fmla="*/ 1 w 172"/>
                <a:gd name="T79" fmla="*/ 1 h 178"/>
                <a:gd name="T80" fmla="*/ 1 w 172"/>
                <a:gd name="T81" fmla="*/ 1 h 178"/>
                <a:gd name="T82" fmla="*/ 1 w 172"/>
                <a:gd name="T83" fmla="*/ 1 h 178"/>
                <a:gd name="T84" fmla="*/ 1 w 172"/>
                <a:gd name="T85" fmla="*/ 1 h 178"/>
                <a:gd name="T86" fmla="*/ 1 w 172"/>
                <a:gd name="T87" fmla="*/ 1 h 178"/>
                <a:gd name="T88" fmla="*/ 1 w 172"/>
                <a:gd name="T89" fmla="*/ 1 h 178"/>
                <a:gd name="T90" fmla="*/ 1 w 172"/>
                <a:gd name="T91" fmla="*/ 1 h 178"/>
                <a:gd name="T92" fmla="*/ 1 w 172"/>
                <a:gd name="T93" fmla="*/ 1 h 178"/>
                <a:gd name="T94" fmla="*/ 1 w 172"/>
                <a:gd name="T95" fmla="*/ 1 h 178"/>
                <a:gd name="T96" fmla="*/ 1 w 172"/>
                <a:gd name="T97" fmla="*/ 1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78"/>
                <a:gd name="T149" fmla="*/ 172 w 172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7" name="Freeform 312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 w 178"/>
                <a:gd name="T1" fmla="*/ 0 h 310"/>
                <a:gd name="T2" fmla="*/ 1 w 178"/>
                <a:gd name="T3" fmla="*/ 1 h 310"/>
                <a:gd name="T4" fmla="*/ 1 w 178"/>
                <a:gd name="T5" fmla="*/ 1 h 310"/>
                <a:gd name="T6" fmla="*/ 1 w 178"/>
                <a:gd name="T7" fmla="*/ 1 h 310"/>
                <a:gd name="T8" fmla="*/ 1 w 178"/>
                <a:gd name="T9" fmla="*/ 1 h 310"/>
                <a:gd name="T10" fmla="*/ 1 w 178"/>
                <a:gd name="T11" fmla="*/ 1 h 310"/>
                <a:gd name="T12" fmla="*/ 1 w 178"/>
                <a:gd name="T13" fmla="*/ 1 h 310"/>
                <a:gd name="T14" fmla="*/ 1 w 178"/>
                <a:gd name="T15" fmla="*/ 1 h 310"/>
                <a:gd name="T16" fmla="*/ 1 w 178"/>
                <a:gd name="T17" fmla="*/ 1 h 310"/>
                <a:gd name="T18" fmla="*/ 1 w 178"/>
                <a:gd name="T19" fmla="*/ 1 h 310"/>
                <a:gd name="T20" fmla="*/ 1 w 178"/>
                <a:gd name="T21" fmla="*/ 1 h 310"/>
                <a:gd name="T22" fmla="*/ 1 w 178"/>
                <a:gd name="T23" fmla="*/ 1 h 310"/>
                <a:gd name="T24" fmla="*/ 0 w 178"/>
                <a:gd name="T25" fmla="*/ 1 h 310"/>
                <a:gd name="T26" fmla="*/ 1 w 178"/>
                <a:gd name="T27" fmla="*/ 1 h 310"/>
                <a:gd name="T28" fmla="*/ 1 w 178"/>
                <a:gd name="T29" fmla="*/ 1 h 310"/>
                <a:gd name="T30" fmla="*/ 1 w 178"/>
                <a:gd name="T31" fmla="*/ 1 h 310"/>
                <a:gd name="T32" fmla="*/ 1 w 178"/>
                <a:gd name="T33" fmla="*/ 1 h 310"/>
                <a:gd name="T34" fmla="*/ 1 w 178"/>
                <a:gd name="T35" fmla="*/ 1 h 310"/>
                <a:gd name="T36" fmla="*/ 1 w 178"/>
                <a:gd name="T37" fmla="*/ 1 h 310"/>
                <a:gd name="T38" fmla="*/ 1 w 178"/>
                <a:gd name="T39" fmla="*/ 1 h 310"/>
                <a:gd name="T40" fmla="*/ 1 w 178"/>
                <a:gd name="T41" fmla="*/ 1 h 310"/>
                <a:gd name="T42" fmla="*/ 1 w 178"/>
                <a:gd name="T43" fmla="*/ 1 h 310"/>
                <a:gd name="T44" fmla="*/ 1 w 178"/>
                <a:gd name="T45" fmla="*/ 1 h 310"/>
                <a:gd name="T46" fmla="*/ 1 w 178"/>
                <a:gd name="T47" fmla="*/ 1 h 310"/>
                <a:gd name="T48" fmla="*/ 1 w 178"/>
                <a:gd name="T49" fmla="*/ 1 h 310"/>
                <a:gd name="T50" fmla="*/ 1 w 178"/>
                <a:gd name="T51" fmla="*/ 1 h 310"/>
                <a:gd name="T52" fmla="*/ 1 w 178"/>
                <a:gd name="T53" fmla="*/ 1 h 310"/>
                <a:gd name="T54" fmla="*/ 1 w 178"/>
                <a:gd name="T55" fmla="*/ 1 h 310"/>
                <a:gd name="T56" fmla="*/ 1 w 178"/>
                <a:gd name="T57" fmla="*/ 1 h 310"/>
                <a:gd name="T58" fmla="*/ 1 w 178"/>
                <a:gd name="T59" fmla="*/ 1 h 310"/>
                <a:gd name="T60" fmla="*/ 1 w 178"/>
                <a:gd name="T61" fmla="*/ 1 h 310"/>
                <a:gd name="T62" fmla="*/ 1 w 178"/>
                <a:gd name="T63" fmla="*/ 1 h 310"/>
                <a:gd name="T64" fmla="*/ 1 w 178"/>
                <a:gd name="T65" fmla="*/ 1 h 310"/>
                <a:gd name="T66" fmla="*/ 1 w 178"/>
                <a:gd name="T67" fmla="*/ 1 h 310"/>
                <a:gd name="T68" fmla="*/ 1 w 178"/>
                <a:gd name="T69" fmla="*/ 1 h 310"/>
                <a:gd name="T70" fmla="*/ 1 w 178"/>
                <a:gd name="T71" fmla="*/ 1 h 310"/>
                <a:gd name="T72" fmla="*/ 1 w 178"/>
                <a:gd name="T73" fmla="*/ 1 h 310"/>
                <a:gd name="T74" fmla="*/ 1 w 178"/>
                <a:gd name="T75" fmla="*/ 1 h 310"/>
                <a:gd name="T76" fmla="*/ 1 w 178"/>
                <a:gd name="T77" fmla="*/ 1 h 310"/>
                <a:gd name="T78" fmla="*/ 1 w 178"/>
                <a:gd name="T79" fmla="*/ 1 h 310"/>
                <a:gd name="T80" fmla="*/ 1 w 178"/>
                <a:gd name="T81" fmla="*/ 1 h 310"/>
                <a:gd name="T82" fmla="*/ 1 w 178"/>
                <a:gd name="T83" fmla="*/ 1 h 310"/>
                <a:gd name="T84" fmla="*/ 1 w 178"/>
                <a:gd name="T85" fmla="*/ 1 h 310"/>
                <a:gd name="T86" fmla="*/ 1 w 178"/>
                <a:gd name="T87" fmla="*/ 1 h 310"/>
                <a:gd name="T88" fmla="*/ 1 w 178"/>
                <a:gd name="T89" fmla="*/ 1 h 310"/>
                <a:gd name="T90" fmla="*/ 1 w 178"/>
                <a:gd name="T91" fmla="*/ 1 h 310"/>
                <a:gd name="T92" fmla="*/ 1 w 178"/>
                <a:gd name="T93" fmla="*/ 1 h 310"/>
                <a:gd name="T94" fmla="*/ 1 w 178"/>
                <a:gd name="T95" fmla="*/ 1 h 310"/>
                <a:gd name="T96" fmla="*/ 1 w 178"/>
                <a:gd name="T97" fmla="*/ 1 h 310"/>
                <a:gd name="T98" fmla="*/ 1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310"/>
                <a:gd name="T152" fmla="*/ 178 w 178"/>
                <a:gd name="T153" fmla="*/ 310 h 3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8" name="Freeform 313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0 w 336"/>
                <a:gd name="T1" fmla="*/ 0 h 256"/>
                <a:gd name="T2" fmla="*/ 0 w 336"/>
                <a:gd name="T3" fmla="*/ 1 h 256"/>
                <a:gd name="T4" fmla="*/ 0 w 336"/>
                <a:gd name="T5" fmla="*/ 1 h 256"/>
                <a:gd name="T6" fmla="*/ 0 w 336"/>
                <a:gd name="T7" fmla="*/ 1 h 256"/>
                <a:gd name="T8" fmla="*/ 0 w 336"/>
                <a:gd name="T9" fmla="*/ 1 h 256"/>
                <a:gd name="T10" fmla="*/ 0 w 336"/>
                <a:gd name="T11" fmla="*/ 1 h 256"/>
                <a:gd name="T12" fmla="*/ 0 w 336"/>
                <a:gd name="T13" fmla="*/ 1 h 256"/>
                <a:gd name="T14" fmla="*/ 0 w 336"/>
                <a:gd name="T15" fmla="*/ 1 h 256"/>
                <a:gd name="T16" fmla="*/ 0 w 336"/>
                <a:gd name="T17" fmla="*/ 1 h 256"/>
                <a:gd name="T18" fmla="*/ 0 w 336"/>
                <a:gd name="T19" fmla="*/ 1 h 256"/>
                <a:gd name="T20" fmla="*/ 0 w 336"/>
                <a:gd name="T21" fmla="*/ 1 h 256"/>
                <a:gd name="T22" fmla="*/ 0 w 336"/>
                <a:gd name="T23" fmla="*/ 1 h 256"/>
                <a:gd name="T24" fmla="*/ 0 w 336"/>
                <a:gd name="T25" fmla="*/ 1 h 256"/>
                <a:gd name="T26" fmla="*/ 0 w 336"/>
                <a:gd name="T27" fmla="*/ 1 h 256"/>
                <a:gd name="T28" fmla="*/ 0 w 336"/>
                <a:gd name="T29" fmla="*/ 1 h 256"/>
                <a:gd name="T30" fmla="*/ 0 w 336"/>
                <a:gd name="T31" fmla="*/ 1 h 256"/>
                <a:gd name="T32" fmla="*/ 0 w 336"/>
                <a:gd name="T33" fmla="*/ 1 h 256"/>
                <a:gd name="T34" fmla="*/ 0 w 336"/>
                <a:gd name="T35" fmla="*/ 1 h 256"/>
                <a:gd name="T36" fmla="*/ 0 w 336"/>
                <a:gd name="T37" fmla="*/ 1 h 256"/>
                <a:gd name="T38" fmla="*/ 0 w 336"/>
                <a:gd name="T39" fmla="*/ 1 h 256"/>
                <a:gd name="T40" fmla="*/ 0 w 336"/>
                <a:gd name="T41" fmla="*/ 1 h 256"/>
                <a:gd name="T42" fmla="*/ 0 w 336"/>
                <a:gd name="T43" fmla="*/ 1 h 256"/>
                <a:gd name="T44" fmla="*/ 0 w 336"/>
                <a:gd name="T45" fmla="*/ 1 h 256"/>
                <a:gd name="T46" fmla="*/ 0 w 336"/>
                <a:gd name="T47" fmla="*/ 1 h 256"/>
                <a:gd name="T48" fmla="*/ 0 w 336"/>
                <a:gd name="T49" fmla="*/ 1 h 256"/>
                <a:gd name="T50" fmla="*/ 0 w 336"/>
                <a:gd name="T51" fmla="*/ 1 h 256"/>
                <a:gd name="T52" fmla="*/ 0 w 336"/>
                <a:gd name="T53" fmla="*/ 1 h 256"/>
                <a:gd name="T54" fmla="*/ 0 w 336"/>
                <a:gd name="T55" fmla="*/ 1 h 256"/>
                <a:gd name="T56" fmla="*/ 0 w 336"/>
                <a:gd name="T57" fmla="*/ 1 h 256"/>
                <a:gd name="T58" fmla="*/ 0 w 336"/>
                <a:gd name="T59" fmla="*/ 1 h 256"/>
                <a:gd name="T60" fmla="*/ 0 w 336"/>
                <a:gd name="T61" fmla="*/ 1 h 256"/>
                <a:gd name="T62" fmla="*/ 0 w 336"/>
                <a:gd name="T63" fmla="*/ 1 h 256"/>
                <a:gd name="T64" fmla="*/ 0 w 336"/>
                <a:gd name="T65" fmla="*/ 1 h 256"/>
                <a:gd name="T66" fmla="*/ 0 w 336"/>
                <a:gd name="T67" fmla="*/ 1 h 256"/>
                <a:gd name="T68" fmla="*/ 0 w 336"/>
                <a:gd name="T69" fmla="*/ 1 h 256"/>
                <a:gd name="T70" fmla="*/ 0 w 336"/>
                <a:gd name="T71" fmla="*/ 1 h 256"/>
                <a:gd name="T72" fmla="*/ 0 w 336"/>
                <a:gd name="T73" fmla="*/ 1 h 256"/>
                <a:gd name="T74" fmla="*/ 0 w 336"/>
                <a:gd name="T75" fmla="*/ 1 h 256"/>
                <a:gd name="T76" fmla="*/ 0 w 336"/>
                <a:gd name="T77" fmla="*/ 1 h 256"/>
                <a:gd name="T78" fmla="*/ 0 w 336"/>
                <a:gd name="T79" fmla="*/ 1 h 256"/>
                <a:gd name="T80" fmla="*/ 0 w 336"/>
                <a:gd name="T81" fmla="*/ 1 h 256"/>
                <a:gd name="T82" fmla="*/ 0 w 336"/>
                <a:gd name="T83" fmla="*/ 1 h 256"/>
                <a:gd name="T84" fmla="*/ 0 w 336"/>
                <a:gd name="T85" fmla="*/ 1 h 256"/>
                <a:gd name="T86" fmla="*/ 0 w 336"/>
                <a:gd name="T87" fmla="*/ 1 h 256"/>
                <a:gd name="T88" fmla="*/ 0 w 336"/>
                <a:gd name="T89" fmla="*/ 1 h 256"/>
                <a:gd name="T90" fmla="*/ 0 w 336"/>
                <a:gd name="T91" fmla="*/ 1 h 256"/>
                <a:gd name="T92" fmla="*/ 0 w 336"/>
                <a:gd name="T93" fmla="*/ 1 h 256"/>
                <a:gd name="T94" fmla="*/ 0 w 336"/>
                <a:gd name="T95" fmla="*/ 1 h 256"/>
                <a:gd name="T96" fmla="*/ 0 w 336"/>
                <a:gd name="T97" fmla="*/ 1 h 256"/>
                <a:gd name="T98" fmla="*/ 0 w 336"/>
                <a:gd name="T99" fmla="*/ 1 h 256"/>
                <a:gd name="T100" fmla="*/ 0 w 336"/>
                <a:gd name="T101" fmla="*/ 1 h 256"/>
                <a:gd name="T102" fmla="*/ 0 w 336"/>
                <a:gd name="T103" fmla="*/ 1 h 256"/>
                <a:gd name="T104" fmla="*/ 0 w 336"/>
                <a:gd name="T105" fmla="*/ 1 h 256"/>
                <a:gd name="T106" fmla="*/ 0 w 336"/>
                <a:gd name="T107" fmla="*/ 1 h 256"/>
                <a:gd name="T108" fmla="*/ 0 w 336"/>
                <a:gd name="T109" fmla="*/ 1 h 256"/>
                <a:gd name="T110" fmla="*/ 0 w 336"/>
                <a:gd name="T111" fmla="*/ 1 h 256"/>
                <a:gd name="T112" fmla="*/ 0 w 336"/>
                <a:gd name="T113" fmla="*/ 1 h 256"/>
                <a:gd name="T114" fmla="*/ 0 w 336"/>
                <a:gd name="T115" fmla="*/ 1 h 256"/>
                <a:gd name="T116" fmla="*/ 0 w 336"/>
                <a:gd name="T117" fmla="*/ 1 h 256"/>
                <a:gd name="T118" fmla="*/ 0 w 336"/>
                <a:gd name="T119" fmla="*/ 1 h 256"/>
                <a:gd name="T120" fmla="*/ 0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256"/>
                <a:gd name="T185" fmla="*/ 336 w 336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9" name="Freeform 314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1 w 294"/>
                <a:gd name="T1" fmla="*/ 0 h 364"/>
                <a:gd name="T2" fmla="*/ 1 w 294"/>
                <a:gd name="T3" fmla="*/ 0 h 364"/>
                <a:gd name="T4" fmla="*/ 1 w 294"/>
                <a:gd name="T5" fmla="*/ 0 h 364"/>
                <a:gd name="T6" fmla="*/ 1 w 294"/>
                <a:gd name="T7" fmla="*/ 0 h 364"/>
                <a:gd name="T8" fmla="*/ 1 w 294"/>
                <a:gd name="T9" fmla="*/ 0 h 364"/>
                <a:gd name="T10" fmla="*/ 1 w 294"/>
                <a:gd name="T11" fmla="*/ 0 h 364"/>
                <a:gd name="T12" fmla="*/ 1 w 294"/>
                <a:gd name="T13" fmla="*/ 0 h 364"/>
                <a:gd name="T14" fmla="*/ 1 w 294"/>
                <a:gd name="T15" fmla="*/ 0 h 364"/>
                <a:gd name="T16" fmla="*/ 1 w 294"/>
                <a:gd name="T17" fmla="*/ 0 h 364"/>
                <a:gd name="T18" fmla="*/ 1 w 294"/>
                <a:gd name="T19" fmla="*/ 0 h 364"/>
                <a:gd name="T20" fmla="*/ 1 w 294"/>
                <a:gd name="T21" fmla="*/ 0 h 364"/>
                <a:gd name="T22" fmla="*/ 0 w 294"/>
                <a:gd name="T23" fmla="*/ 0 h 364"/>
                <a:gd name="T24" fmla="*/ 1 w 294"/>
                <a:gd name="T25" fmla="*/ 0 h 364"/>
                <a:gd name="T26" fmla="*/ 1 w 294"/>
                <a:gd name="T27" fmla="*/ 0 h 364"/>
                <a:gd name="T28" fmla="*/ 1 w 294"/>
                <a:gd name="T29" fmla="*/ 0 h 364"/>
                <a:gd name="T30" fmla="*/ 1 w 294"/>
                <a:gd name="T31" fmla="*/ 0 h 364"/>
                <a:gd name="T32" fmla="*/ 1 w 294"/>
                <a:gd name="T33" fmla="*/ 0 h 364"/>
                <a:gd name="T34" fmla="*/ 1 w 294"/>
                <a:gd name="T35" fmla="*/ 0 h 364"/>
                <a:gd name="T36" fmla="*/ 1 w 294"/>
                <a:gd name="T37" fmla="*/ 0 h 364"/>
                <a:gd name="T38" fmla="*/ 1 w 294"/>
                <a:gd name="T39" fmla="*/ 0 h 364"/>
                <a:gd name="T40" fmla="*/ 1 w 294"/>
                <a:gd name="T41" fmla="*/ 0 h 364"/>
                <a:gd name="T42" fmla="*/ 1 w 294"/>
                <a:gd name="T43" fmla="*/ 0 h 364"/>
                <a:gd name="T44" fmla="*/ 1 w 294"/>
                <a:gd name="T45" fmla="*/ 0 h 364"/>
                <a:gd name="T46" fmla="*/ 1 w 294"/>
                <a:gd name="T47" fmla="*/ 0 h 364"/>
                <a:gd name="T48" fmla="*/ 1 w 294"/>
                <a:gd name="T49" fmla="*/ 0 h 364"/>
                <a:gd name="T50" fmla="*/ 1 w 294"/>
                <a:gd name="T51" fmla="*/ 0 h 364"/>
                <a:gd name="T52" fmla="*/ 1 w 294"/>
                <a:gd name="T53" fmla="*/ 0 h 364"/>
                <a:gd name="T54" fmla="*/ 1 w 294"/>
                <a:gd name="T55" fmla="*/ 0 h 364"/>
                <a:gd name="T56" fmla="*/ 1 w 294"/>
                <a:gd name="T57" fmla="*/ 0 h 364"/>
                <a:gd name="T58" fmla="*/ 1 w 294"/>
                <a:gd name="T59" fmla="*/ 0 h 364"/>
                <a:gd name="T60" fmla="*/ 1 w 294"/>
                <a:gd name="T61" fmla="*/ 0 h 364"/>
                <a:gd name="T62" fmla="*/ 1 w 294"/>
                <a:gd name="T63" fmla="*/ 0 h 364"/>
                <a:gd name="T64" fmla="*/ 1 w 294"/>
                <a:gd name="T65" fmla="*/ 0 h 364"/>
                <a:gd name="T66" fmla="*/ 1 w 294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4"/>
                <a:gd name="T103" fmla="*/ 0 h 364"/>
                <a:gd name="T104" fmla="*/ 294 w 294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0" name="Freeform 315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1 w 174"/>
                <a:gd name="T1" fmla="*/ 0 h 353"/>
                <a:gd name="T2" fmla="*/ 1 w 174"/>
                <a:gd name="T3" fmla="*/ 0 h 353"/>
                <a:gd name="T4" fmla="*/ 1 w 174"/>
                <a:gd name="T5" fmla="*/ 0 h 353"/>
                <a:gd name="T6" fmla="*/ 1 w 174"/>
                <a:gd name="T7" fmla="*/ 0 h 353"/>
                <a:gd name="T8" fmla="*/ 1 w 174"/>
                <a:gd name="T9" fmla="*/ 0 h 353"/>
                <a:gd name="T10" fmla="*/ 1 w 174"/>
                <a:gd name="T11" fmla="*/ 0 h 353"/>
                <a:gd name="T12" fmla="*/ 1 w 174"/>
                <a:gd name="T13" fmla="*/ 0 h 353"/>
                <a:gd name="T14" fmla="*/ 1 w 174"/>
                <a:gd name="T15" fmla="*/ 0 h 353"/>
                <a:gd name="T16" fmla="*/ 1 w 174"/>
                <a:gd name="T17" fmla="*/ 0 h 353"/>
                <a:gd name="T18" fmla="*/ 1 w 174"/>
                <a:gd name="T19" fmla="*/ 0 h 353"/>
                <a:gd name="T20" fmla="*/ 1 w 174"/>
                <a:gd name="T21" fmla="*/ 0 h 353"/>
                <a:gd name="T22" fmla="*/ 1 w 174"/>
                <a:gd name="T23" fmla="*/ 0 h 353"/>
                <a:gd name="T24" fmla="*/ 1 w 174"/>
                <a:gd name="T25" fmla="*/ 0 h 353"/>
                <a:gd name="T26" fmla="*/ 1 w 174"/>
                <a:gd name="T27" fmla="*/ 0 h 353"/>
                <a:gd name="T28" fmla="*/ 1 w 174"/>
                <a:gd name="T29" fmla="*/ 0 h 353"/>
                <a:gd name="T30" fmla="*/ 1 w 174"/>
                <a:gd name="T31" fmla="*/ 0 h 353"/>
                <a:gd name="T32" fmla="*/ 1 w 174"/>
                <a:gd name="T33" fmla="*/ 0 h 353"/>
                <a:gd name="T34" fmla="*/ 1 w 174"/>
                <a:gd name="T35" fmla="*/ 0 h 353"/>
                <a:gd name="T36" fmla="*/ 1 w 174"/>
                <a:gd name="T37" fmla="*/ 0 h 353"/>
                <a:gd name="T38" fmla="*/ 1 w 174"/>
                <a:gd name="T39" fmla="*/ 0 h 353"/>
                <a:gd name="T40" fmla="*/ 1 w 174"/>
                <a:gd name="T41" fmla="*/ 0 h 353"/>
                <a:gd name="T42" fmla="*/ 1 w 174"/>
                <a:gd name="T43" fmla="*/ 0 h 353"/>
                <a:gd name="T44" fmla="*/ 1 w 174"/>
                <a:gd name="T45" fmla="*/ 0 h 353"/>
                <a:gd name="T46" fmla="*/ 1 w 174"/>
                <a:gd name="T47" fmla="*/ 0 h 353"/>
                <a:gd name="T48" fmla="*/ 1 w 174"/>
                <a:gd name="T49" fmla="*/ 0 h 353"/>
                <a:gd name="T50" fmla="*/ 1 w 174"/>
                <a:gd name="T51" fmla="*/ 0 h 353"/>
                <a:gd name="T52" fmla="*/ 1 w 174"/>
                <a:gd name="T53" fmla="*/ 0 h 353"/>
                <a:gd name="T54" fmla="*/ 1 w 174"/>
                <a:gd name="T55" fmla="*/ 0 h 353"/>
                <a:gd name="T56" fmla="*/ 1 w 174"/>
                <a:gd name="T57" fmla="*/ 0 h 353"/>
                <a:gd name="T58" fmla="*/ 1 w 174"/>
                <a:gd name="T59" fmla="*/ 0 h 353"/>
                <a:gd name="T60" fmla="*/ 1 w 174"/>
                <a:gd name="T61" fmla="*/ 0 h 353"/>
                <a:gd name="T62" fmla="*/ 1 w 174"/>
                <a:gd name="T63" fmla="*/ 0 h 353"/>
                <a:gd name="T64" fmla="*/ 0 w 174"/>
                <a:gd name="T65" fmla="*/ 0 h 353"/>
                <a:gd name="T66" fmla="*/ 1 w 174"/>
                <a:gd name="T67" fmla="*/ 0 h 353"/>
                <a:gd name="T68" fmla="*/ 1 w 174"/>
                <a:gd name="T69" fmla="*/ 0 h 353"/>
                <a:gd name="T70" fmla="*/ 1 w 174"/>
                <a:gd name="T71" fmla="*/ 0 h 353"/>
                <a:gd name="T72" fmla="*/ 1 w 174"/>
                <a:gd name="T73" fmla="*/ 0 h 353"/>
                <a:gd name="T74" fmla="*/ 1 w 174"/>
                <a:gd name="T75" fmla="*/ 0 h 353"/>
                <a:gd name="T76" fmla="*/ 1 w 174"/>
                <a:gd name="T77" fmla="*/ 0 h 353"/>
                <a:gd name="T78" fmla="*/ 1 w 174"/>
                <a:gd name="T79" fmla="*/ 0 h 353"/>
                <a:gd name="T80" fmla="*/ 1 w 174"/>
                <a:gd name="T81" fmla="*/ 0 h 353"/>
                <a:gd name="T82" fmla="*/ 1 w 174"/>
                <a:gd name="T83" fmla="*/ 0 h 353"/>
                <a:gd name="T84" fmla="*/ 1 w 174"/>
                <a:gd name="T85" fmla="*/ 0 h 353"/>
                <a:gd name="T86" fmla="*/ 1 w 174"/>
                <a:gd name="T87" fmla="*/ 0 h 353"/>
                <a:gd name="T88" fmla="*/ 1 w 174"/>
                <a:gd name="T89" fmla="*/ 0 h 353"/>
                <a:gd name="T90" fmla="*/ 1 w 174"/>
                <a:gd name="T91" fmla="*/ 0 h 353"/>
                <a:gd name="T92" fmla="*/ 1 w 174"/>
                <a:gd name="T93" fmla="*/ 0 h 353"/>
                <a:gd name="T94" fmla="*/ 1 w 174"/>
                <a:gd name="T95" fmla="*/ 0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3"/>
                <a:gd name="T146" fmla="*/ 174 w 174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1" name="Freeform 316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0 w 849"/>
                <a:gd name="T1" fmla="*/ 1 h 596"/>
                <a:gd name="T2" fmla="*/ 0 w 849"/>
                <a:gd name="T3" fmla="*/ 1 h 596"/>
                <a:gd name="T4" fmla="*/ 0 w 849"/>
                <a:gd name="T5" fmla="*/ 1 h 596"/>
                <a:gd name="T6" fmla="*/ 0 w 849"/>
                <a:gd name="T7" fmla="*/ 1 h 596"/>
                <a:gd name="T8" fmla="*/ 0 w 849"/>
                <a:gd name="T9" fmla="*/ 1 h 596"/>
                <a:gd name="T10" fmla="*/ 0 w 849"/>
                <a:gd name="T11" fmla="*/ 1 h 596"/>
                <a:gd name="T12" fmla="*/ 0 w 849"/>
                <a:gd name="T13" fmla="*/ 1 h 596"/>
                <a:gd name="T14" fmla="*/ 0 w 849"/>
                <a:gd name="T15" fmla="*/ 1 h 596"/>
                <a:gd name="T16" fmla="*/ 0 w 849"/>
                <a:gd name="T17" fmla="*/ 1 h 596"/>
                <a:gd name="T18" fmla="*/ 0 w 849"/>
                <a:gd name="T19" fmla="*/ 1 h 596"/>
                <a:gd name="T20" fmla="*/ 0 w 849"/>
                <a:gd name="T21" fmla="*/ 1 h 596"/>
                <a:gd name="T22" fmla="*/ 0 w 849"/>
                <a:gd name="T23" fmla="*/ 1 h 596"/>
                <a:gd name="T24" fmla="*/ 0 w 849"/>
                <a:gd name="T25" fmla="*/ 1 h 596"/>
                <a:gd name="T26" fmla="*/ 0 w 849"/>
                <a:gd name="T27" fmla="*/ 1 h 596"/>
                <a:gd name="T28" fmla="*/ 0 w 849"/>
                <a:gd name="T29" fmla="*/ 1 h 596"/>
                <a:gd name="T30" fmla="*/ 0 w 849"/>
                <a:gd name="T31" fmla="*/ 1 h 596"/>
                <a:gd name="T32" fmla="*/ 0 w 849"/>
                <a:gd name="T33" fmla="*/ 1 h 596"/>
                <a:gd name="T34" fmla="*/ 0 w 849"/>
                <a:gd name="T35" fmla="*/ 1 h 596"/>
                <a:gd name="T36" fmla="*/ 0 w 849"/>
                <a:gd name="T37" fmla="*/ 1 h 596"/>
                <a:gd name="T38" fmla="*/ 0 w 849"/>
                <a:gd name="T39" fmla="*/ 1 h 596"/>
                <a:gd name="T40" fmla="*/ 0 w 849"/>
                <a:gd name="T41" fmla="*/ 1 h 596"/>
                <a:gd name="T42" fmla="*/ 0 w 849"/>
                <a:gd name="T43" fmla="*/ 1 h 596"/>
                <a:gd name="T44" fmla="*/ 0 w 849"/>
                <a:gd name="T45" fmla="*/ 1 h 596"/>
                <a:gd name="T46" fmla="*/ 0 w 849"/>
                <a:gd name="T47" fmla="*/ 1 h 596"/>
                <a:gd name="T48" fmla="*/ 0 w 849"/>
                <a:gd name="T49" fmla="*/ 1 h 596"/>
                <a:gd name="T50" fmla="*/ 0 w 849"/>
                <a:gd name="T51" fmla="*/ 1 h 596"/>
                <a:gd name="T52" fmla="*/ 0 w 849"/>
                <a:gd name="T53" fmla="*/ 1 h 596"/>
                <a:gd name="T54" fmla="*/ 0 w 849"/>
                <a:gd name="T55" fmla="*/ 1 h 596"/>
                <a:gd name="T56" fmla="*/ 0 w 849"/>
                <a:gd name="T57" fmla="*/ 1 h 596"/>
                <a:gd name="T58" fmla="*/ 0 w 849"/>
                <a:gd name="T59" fmla="*/ 0 h 596"/>
                <a:gd name="T60" fmla="*/ 0 w 849"/>
                <a:gd name="T61" fmla="*/ 1 h 596"/>
                <a:gd name="T62" fmla="*/ 0 w 849"/>
                <a:gd name="T63" fmla="*/ 1 h 596"/>
                <a:gd name="T64" fmla="*/ 0 w 849"/>
                <a:gd name="T65" fmla="*/ 1 h 596"/>
                <a:gd name="T66" fmla="*/ 0 w 849"/>
                <a:gd name="T67" fmla="*/ 1 h 596"/>
                <a:gd name="T68" fmla="*/ 0 w 849"/>
                <a:gd name="T69" fmla="*/ 1 h 596"/>
                <a:gd name="T70" fmla="*/ 0 w 849"/>
                <a:gd name="T71" fmla="*/ 1 h 596"/>
                <a:gd name="T72" fmla="*/ 0 w 849"/>
                <a:gd name="T73" fmla="*/ 1 h 596"/>
                <a:gd name="T74" fmla="*/ 0 w 849"/>
                <a:gd name="T75" fmla="*/ 1 h 596"/>
                <a:gd name="T76" fmla="*/ 0 w 849"/>
                <a:gd name="T77" fmla="*/ 1 h 596"/>
                <a:gd name="T78" fmla="*/ 0 w 849"/>
                <a:gd name="T79" fmla="*/ 1 h 596"/>
                <a:gd name="T80" fmla="*/ 0 w 849"/>
                <a:gd name="T81" fmla="*/ 1 h 596"/>
                <a:gd name="T82" fmla="*/ 0 w 849"/>
                <a:gd name="T83" fmla="*/ 1 h 596"/>
                <a:gd name="T84" fmla="*/ 0 w 849"/>
                <a:gd name="T85" fmla="*/ 1 h 596"/>
                <a:gd name="T86" fmla="*/ 0 w 849"/>
                <a:gd name="T87" fmla="*/ 1 h 596"/>
                <a:gd name="T88" fmla="*/ 0 w 849"/>
                <a:gd name="T89" fmla="*/ 1 h 596"/>
                <a:gd name="T90" fmla="*/ 0 w 849"/>
                <a:gd name="T91" fmla="*/ 1 h 596"/>
                <a:gd name="T92" fmla="*/ 0 w 849"/>
                <a:gd name="T93" fmla="*/ 1 h 596"/>
                <a:gd name="T94" fmla="*/ 0 w 849"/>
                <a:gd name="T95" fmla="*/ 1 h 596"/>
                <a:gd name="T96" fmla="*/ 0 w 849"/>
                <a:gd name="T97" fmla="*/ 1 h 596"/>
                <a:gd name="T98" fmla="*/ 0 w 849"/>
                <a:gd name="T99" fmla="*/ 1 h 596"/>
                <a:gd name="T100" fmla="*/ 0 w 849"/>
                <a:gd name="T101" fmla="*/ 1 h 596"/>
                <a:gd name="T102" fmla="*/ 0 w 849"/>
                <a:gd name="T103" fmla="*/ 1 h 596"/>
                <a:gd name="T104" fmla="*/ 0 w 849"/>
                <a:gd name="T105" fmla="*/ 1 h 596"/>
                <a:gd name="T106" fmla="*/ 0 w 849"/>
                <a:gd name="T107" fmla="*/ 1 h 596"/>
                <a:gd name="T108" fmla="*/ 0 w 849"/>
                <a:gd name="T109" fmla="*/ 1 h 596"/>
                <a:gd name="T110" fmla="*/ 0 w 849"/>
                <a:gd name="T111" fmla="*/ 1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9"/>
                <a:gd name="T169" fmla="*/ 0 h 596"/>
                <a:gd name="T170" fmla="*/ 849 w 849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2" name="Freeform 317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 w 255"/>
                <a:gd name="T1" fmla="*/ 1 h 260"/>
                <a:gd name="T2" fmla="*/ 1 w 255"/>
                <a:gd name="T3" fmla="*/ 1 h 260"/>
                <a:gd name="T4" fmla="*/ 1 w 255"/>
                <a:gd name="T5" fmla="*/ 1 h 260"/>
                <a:gd name="T6" fmla="*/ 1 w 255"/>
                <a:gd name="T7" fmla="*/ 1 h 260"/>
                <a:gd name="T8" fmla="*/ 1 w 255"/>
                <a:gd name="T9" fmla="*/ 1 h 260"/>
                <a:gd name="T10" fmla="*/ 1 w 255"/>
                <a:gd name="T11" fmla="*/ 1 h 260"/>
                <a:gd name="T12" fmla="*/ 1 w 255"/>
                <a:gd name="T13" fmla="*/ 1 h 260"/>
                <a:gd name="T14" fmla="*/ 1 w 255"/>
                <a:gd name="T15" fmla="*/ 1 h 260"/>
                <a:gd name="T16" fmla="*/ 1 w 255"/>
                <a:gd name="T17" fmla="*/ 1 h 260"/>
                <a:gd name="T18" fmla="*/ 1 w 255"/>
                <a:gd name="T19" fmla="*/ 1 h 260"/>
                <a:gd name="T20" fmla="*/ 1 w 255"/>
                <a:gd name="T21" fmla="*/ 1 h 260"/>
                <a:gd name="T22" fmla="*/ 1 w 255"/>
                <a:gd name="T23" fmla="*/ 1 h 260"/>
                <a:gd name="T24" fmla="*/ 1 w 255"/>
                <a:gd name="T25" fmla="*/ 1 h 260"/>
                <a:gd name="T26" fmla="*/ 1 w 255"/>
                <a:gd name="T27" fmla="*/ 1 h 260"/>
                <a:gd name="T28" fmla="*/ 1 w 255"/>
                <a:gd name="T29" fmla="*/ 1 h 260"/>
                <a:gd name="T30" fmla="*/ 1 w 255"/>
                <a:gd name="T31" fmla="*/ 1 h 260"/>
                <a:gd name="T32" fmla="*/ 1 w 255"/>
                <a:gd name="T33" fmla="*/ 1 h 260"/>
                <a:gd name="T34" fmla="*/ 1 w 255"/>
                <a:gd name="T35" fmla="*/ 1 h 260"/>
                <a:gd name="T36" fmla="*/ 1 w 255"/>
                <a:gd name="T37" fmla="*/ 1 h 260"/>
                <a:gd name="T38" fmla="*/ 1 w 255"/>
                <a:gd name="T39" fmla="*/ 1 h 260"/>
                <a:gd name="T40" fmla="*/ 1 w 255"/>
                <a:gd name="T41" fmla="*/ 1 h 260"/>
                <a:gd name="T42" fmla="*/ 1 w 255"/>
                <a:gd name="T43" fmla="*/ 1 h 260"/>
                <a:gd name="T44" fmla="*/ 1 w 255"/>
                <a:gd name="T45" fmla="*/ 1 h 260"/>
                <a:gd name="T46" fmla="*/ 1 w 255"/>
                <a:gd name="T47" fmla="*/ 1 h 260"/>
                <a:gd name="T48" fmla="*/ 1 w 255"/>
                <a:gd name="T49" fmla="*/ 1 h 260"/>
                <a:gd name="T50" fmla="*/ 1 w 255"/>
                <a:gd name="T51" fmla="*/ 1 h 260"/>
                <a:gd name="T52" fmla="*/ 1 w 255"/>
                <a:gd name="T53" fmla="*/ 1 h 260"/>
                <a:gd name="T54" fmla="*/ 1 w 255"/>
                <a:gd name="T55" fmla="*/ 1 h 260"/>
                <a:gd name="T56" fmla="*/ 1 w 255"/>
                <a:gd name="T57" fmla="*/ 1 h 260"/>
                <a:gd name="T58" fmla="*/ 1 w 255"/>
                <a:gd name="T59" fmla="*/ 1 h 260"/>
                <a:gd name="T60" fmla="*/ 1 w 255"/>
                <a:gd name="T61" fmla="*/ 1 h 260"/>
                <a:gd name="T62" fmla="*/ 1 w 255"/>
                <a:gd name="T63" fmla="*/ 1 h 260"/>
                <a:gd name="T64" fmla="*/ 1 w 255"/>
                <a:gd name="T65" fmla="*/ 1 h 260"/>
                <a:gd name="T66" fmla="*/ 1 w 255"/>
                <a:gd name="T67" fmla="*/ 1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60"/>
                <a:gd name="T104" fmla="*/ 255 w 255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3" name="Freeform 318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4" name="Freeform 319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5" name="Freeform 320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1 h 29"/>
                <a:gd name="T2" fmla="*/ 0 w 28"/>
                <a:gd name="T3" fmla="*/ 1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1 h 29"/>
                <a:gd name="T10" fmla="*/ 0 w 28"/>
                <a:gd name="T11" fmla="*/ 1 h 29"/>
                <a:gd name="T12" fmla="*/ 0 w 28"/>
                <a:gd name="T13" fmla="*/ 1 h 29"/>
                <a:gd name="T14" fmla="*/ 0 w 28"/>
                <a:gd name="T15" fmla="*/ 1 h 29"/>
                <a:gd name="T16" fmla="*/ 0 w 28"/>
                <a:gd name="T17" fmla="*/ 1 h 29"/>
                <a:gd name="T18" fmla="*/ 0 w 28"/>
                <a:gd name="T19" fmla="*/ 1 h 29"/>
                <a:gd name="T20" fmla="*/ 0 w 28"/>
                <a:gd name="T21" fmla="*/ 1 h 29"/>
                <a:gd name="T22" fmla="*/ 0 w 28"/>
                <a:gd name="T23" fmla="*/ 1 h 29"/>
                <a:gd name="T24" fmla="*/ 0 w 28"/>
                <a:gd name="T25" fmla="*/ 1 h 29"/>
                <a:gd name="T26" fmla="*/ 0 w 28"/>
                <a:gd name="T27" fmla="*/ 1 h 29"/>
                <a:gd name="T28" fmla="*/ 0 w 28"/>
                <a:gd name="T29" fmla="*/ 1 h 29"/>
                <a:gd name="T30" fmla="*/ 0 w 28"/>
                <a:gd name="T31" fmla="*/ 1 h 29"/>
                <a:gd name="T32" fmla="*/ 0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6" name="Freeform 321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7" name="Freeform 322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0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1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w 25"/>
                <a:gd name="T29" fmla="*/ 1 h 26"/>
                <a:gd name="T30" fmla="*/ 0 w 25"/>
                <a:gd name="T31" fmla="*/ 1 h 26"/>
                <a:gd name="T32" fmla="*/ 0 w 25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8" name="Freeform 323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1 w 21"/>
                <a:gd name="T1" fmla="*/ 1 h 30"/>
                <a:gd name="T2" fmla="*/ 1 w 21"/>
                <a:gd name="T3" fmla="*/ 1 h 30"/>
                <a:gd name="T4" fmla="*/ 0 w 21"/>
                <a:gd name="T5" fmla="*/ 1 h 30"/>
                <a:gd name="T6" fmla="*/ 0 w 21"/>
                <a:gd name="T7" fmla="*/ 1 h 30"/>
                <a:gd name="T8" fmla="*/ 0 w 21"/>
                <a:gd name="T9" fmla="*/ 1 h 30"/>
                <a:gd name="T10" fmla="*/ 1 w 21"/>
                <a:gd name="T11" fmla="*/ 1 h 30"/>
                <a:gd name="T12" fmla="*/ 1 w 21"/>
                <a:gd name="T13" fmla="*/ 1 h 30"/>
                <a:gd name="T14" fmla="*/ 1 w 21"/>
                <a:gd name="T15" fmla="*/ 1 h 30"/>
                <a:gd name="T16" fmla="*/ 1 w 21"/>
                <a:gd name="T17" fmla="*/ 0 h 30"/>
                <a:gd name="T18" fmla="*/ 1 w 21"/>
                <a:gd name="T19" fmla="*/ 1 h 30"/>
                <a:gd name="T20" fmla="*/ 1 w 21"/>
                <a:gd name="T21" fmla="*/ 1 h 30"/>
                <a:gd name="T22" fmla="*/ 1 w 21"/>
                <a:gd name="T23" fmla="*/ 1 h 30"/>
                <a:gd name="T24" fmla="*/ 1 w 21"/>
                <a:gd name="T25" fmla="*/ 1 h 30"/>
                <a:gd name="T26" fmla="*/ 1 w 21"/>
                <a:gd name="T27" fmla="*/ 1 h 30"/>
                <a:gd name="T28" fmla="*/ 1 w 21"/>
                <a:gd name="T29" fmla="*/ 1 h 30"/>
                <a:gd name="T30" fmla="*/ 1 w 21"/>
                <a:gd name="T31" fmla="*/ 1 h 30"/>
                <a:gd name="T32" fmla="*/ 1 w 21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9" name="Freeform 324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 h 34"/>
                <a:gd name="T2" fmla="*/ 1 w 26"/>
                <a:gd name="T3" fmla="*/ 1 h 34"/>
                <a:gd name="T4" fmla="*/ 1 w 26"/>
                <a:gd name="T5" fmla="*/ 1 h 34"/>
                <a:gd name="T6" fmla="*/ 1 w 26"/>
                <a:gd name="T7" fmla="*/ 1 h 34"/>
                <a:gd name="T8" fmla="*/ 1 w 26"/>
                <a:gd name="T9" fmla="*/ 0 h 34"/>
                <a:gd name="T10" fmla="*/ 1 w 26"/>
                <a:gd name="T11" fmla="*/ 1 h 34"/>
                <a:gd name="T12" fmla="*/ 1 w 26"/>
                <a:gd name="T13" fmla="*/ 1 h 34"/>
                <a:gd name="T14" fmla="*/ 1 w 26"/>
                <a:gd name="T15" fmla="*/ 1 h 34"/>
                <a:gd name="T16" fmla="*/ 1 w 26"/>
                <a:gd name="T17" fmla="*/ 1 h 34"/>
                <a:gd name="T18" fmla="*/ 1 w 26"/>
                <a:gd name="T19" fmla="*/ 1 h 34"/>
                <a:gd name="T20" fmla="*/ 1 w 26"/>
                <a:gd name="T21" fmla="*/ 1 h 34"/>
                <a:gd name="T22" fmla="*/ 1 w 26"/>
                <a:gd name="T23" fmla="*/ 1 h 34"/>
                <a:gd name="T24" fmla="*/ 1 w 26"/>
                <a:gd name="T25" fmla="*/ 1 h 34"/>
                <a:gd name="T26" fmla="*/ 1 w 26"/>
                <a:gd name="T27" fmla="*/ 1 h 34"/>
                <a:gd name="T28" fmla="*/ 1 w 26"/>
                <a:gd name="T29" fmla="*/ 1 h 34"/>
                <a:gd name="T30" fmla="*/ 0 w 26"/>
                <a:gd name="T31" fmla="*/ 1 h 34"/>
                <a:gd name="T32" fmla="*/ 1 w 26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4"/>
                <a:gd name="T53" fmla="*/ 26 w 2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0" name="Freeform 325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1 w 26"/>
                <a:gd name="T1" fmla="*/ 1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0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0 h 26"/>
                <a:gd name="T32" fmla="*/ 1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1" name="Freeform 326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1 w 217"/>
                <a:gd name="T1" fmla="*/ 0 h 150"/>
                <a:gd name="T2" fmla="*/ 1 w 217"/>
                <a:gd name="T3" fmla="*/ 0 h 150"/>
                <a:gd name="T4" fmla="*/ 1 w 217"/>
                <a:gd name="T5" fmla="*/ 0 h 150"/>
                <a:gd name="T6" fmla="*/ 1 w 217"/>
                <a:gd name="T7" fmla="*/ 0 h 150"/>
                <a:gd name="T8" fmla="*/ 1 w 217"/>
                <a:gd name="T9" fmla="*/ 0 h 150"/>
                <a:gd name="T10" fmla="*/ 1 w 217"/>
                <a:gd name="T11" fmla="*/ 0 h 150"/>
                <a:gd name="T12" fmla="*/ 1 w 217"/>
                <a:gd name="T13" fmla="*/ 0 h 150"/>
                <a:gd name="T14" fmla="*/ 1 w 217"/>
                <a:gd name="T15" fmla="*/ 0 h 150"/>
                <a:gd name="T16" fmla="*/ 1 w 217"/>
                <a:gd name="T17" fmla="*/ 0 h 150"/>
                <a:gd name="T18" fmla="*/ 1 w 217"/>
                <a:gd name="T19" fmla="*/ 0 h 150"/>
                <a:gd name="T20" fmla="*/ 1 w 217"/>
                <a:gd name="T21" fmla="*/ 0 h 150"/>
                <a:gd name="T22" fmla="*/ 1 w 217"/>
                <a:gd name="T23" fmla="*/ 0 h 150"/>
                <a:gd name="T24" fmla="*/ 1 w 217"/>
                <a:gd name="T25" fmla="*/ 0 h 150"/>
                <a:gd name="T26" fmla="*/ 1 w 217"/>
                <a:gd name="T27" fmla="*/ 0 h 150"/>
                <a:gd name="T28" fmla="*/ 1 w 217"/>
                <a:gd name="T29" fmla="*/ 0 h 150"/>
                <a:gd name="T30" fmla="*/ 1 w 217"/>
                <a:gd name="T31" fmla="*/ 0 h 150"/>
                <a:gd name="T32" fmla="*/ 1 w 217"/>
                <a:gd name="T33" fmla="*/ 0 h 150"/>
                <a:gd name="T34" fmla="*/ 1 w 217"/>
                <a:gd name="T35" fmla="*/ 0 h 150"/>
                <a:gd name="T36" fmla="*/ 1 w 217"/>
                <a:gd name="T37" fmla="*/ 0 h 150"/>
                <a:gd name="T38" fmla="*/ 1 w 217"/>
                <a:gd name="T39" fmla="*/ 0 h 150"/>
                <a:gd name="T40" fmla="*/ 1 w 217"/>
                <a:gd name="T41" fmla="*/ 0 h 150"/>
                <a:gd name="T42" fmla="*/ 1 w 217"/>
                <a:gd name="T43" fmla="*/ 0 h 150"/>
                <a:gd name="T44" fmla="*/ 1 w 217"/>
                <a:gd name="T45" fmla="*/ 0 h 150"/>
                <a:gd name="T46" fmla="*/ 1 w 217"/>
                <a:gd name="T47" fmla="*/ 0 h 150"/>
                <a:gd name="T48" fmla="*/ 1 w 217"/>
                <a:gd name="T49" fmla="*/ 0 h 150"/>
                <a:gd name="T50" fmla="*/ 1 w 217"/>
                <a:gd name="T51" fmla="*/ 0 h 150"/>
                <a:gd name="T52" fmla="*/ 1 w 217"/>
                <a:gd name="T53" fmla="*/ 0 h 150"/>
                <a:gd name="T54" fmla="*/ 1 w 217"/>
                <a:gd name="T55" fmla="*/ 0 h 150"/>
                <a:gd name="T56" fmla="*/ 1 w 217"/>
                <a:gd name="T57" fmla="*/ 0 h 150"/>
                <a:gd name="T58" fmla="*/ 0 w 217"/>
                <a:gd name="T59" fmla="*/ 0 h 150"/>
                <a:gd name="T60" fmla="*/ 1 w 217"/>
                <a:gd name="T61" fmla="*/ 0 h 150"/>
                <a:gd name="T62" fmla="*/ 1 w 217"/>
                <a:gd name="T63" fmla="*/ 0 h 150"/>
                <a:gd name="T64" fmla="*/ 1 w 217"/>
                <a:gd name="T65" fmla="*/ 0 h 150"/>
                <a:gd name="T66" fmla="*/ 1 w 217"/>
                <a:gd name="T67" fmla="*/ 0 h 150"/>
                <a:gd name="T68" fmla="*/ 1 w 217"/>
                <a:gd name="T69" fmla="*/ 0 h 150"/>
                <a:gd name="T70" fmla="*/ 1 w 217"/>
                <a:gd name="T71" fmla="*/ 0 h 150"/>
                <a:gd name="T72" fmla="*/ 1 w 217"/>
                <a:gd name="T73" fmla="*/ 0 h 150"/>
                <a:gd name="T74" fmla="*/ 1 w 217"/>
                <a:gd name="T75" fmla="*/ 0 h 150"/>
                <a:gd name="T76" fmla="*/ 1 w 217"/>
                <a:gd name="T77" fmla="*/ 0 h 150"/>
                <a:gd name="T78" fmla="*/ 1 w 217"/>
                <a:gd name="T79" fmla="*/ 0 h 150"/>
                <a:gd name="T80" fmla="*/ 1 w 217"/>
                <a:gd name="T81" fmla="*/ 0 h 150"/>
                <a:gd name="T82" fmla="*/ 1 w 217"/>
                <a:gd name="T83" fmla="*/ 0 h 150"/>
                <a:gd name="T84" fmla="*/ 1 w 217"/>
                <a:gd name="T85" fmla="*/ 0 h 150"/>
                <a:gd name="T86" fmla="*/ 1 w 217"/>
                <a:gd name="T87" fmla="*/ 0 h 150"/>
                <a:gd name="T88" fmla="*/ 1 w 217"/>
                <a:gd name="T89" fmla="*/ 0 h 150"/>
                <a:gd name="T90" fmla="*/ 1 w 217"/>
                <a:gd name="T91" fmla="*/ 0 h 150"/>
                <a:gd name="T92" fmla="*/ 1 w 217"/>
                <a:gd name="T93" fmla="*/ 0 h 150"/>
                <a:gd name="T94" fmla="*/ 1 w 217"/>
                <a:gd name="T95" fmla="*/ 0 h 150"/>
                <a:gd name="T96" fmla="*/ 1 w 217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2" name="Freeform 327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 w 175"/>
                <a:gd name="T1" fmla="*/ 0 h 165"/>
                <a:gd name="T2" fmla="*/ 1 w 175"/>
                <a:gd name="T3" fmla="*/ 0 h 165"/>
                <a:gd name="T4" fmla="*/ 1 w 175"/>
                <a:gd name="T5" fmla="*/ 0 h 165"/>
                <a:gd name="T6" fmla="*/ 1 w 175"/>
                <a:gd name="T7" fmla="*/ 0 h 165"/>
                <a:gd name="T8" fmla="*/ 1 w 175"/>
                <a:gd name="T9" fmla="*/ 0 h 165"/>
                <a:gd name="T10" fmla="*/ 1 w 175"/>
                <a:gd name="T11" fmla="*/ 0 h 165"/>
                <a:gd name="T12" fmla="*/ 1 w 175"/>
                <a:gd name="T13" fmla="*/ 0 h 165"/>
                <a:gd name="T14" fmla="*/ 1 w 175"/>
                <a:gd name="T15" fmla="*/ 0 h 165"/>
                <a:gd name="T16" fmla="*/ 1 w 175"/>
                <a:gd name="T17" fmla="*/ 0 h 165"/>
                <a:gd name="T18" fmla="*/ 1 w 175"/>
                <a:gd name="T19" fmla="*/ 0 h 165"/>
                <a:gd name="T20" fmla="*/ 1 w 175"/>
                <a:gd name="T21" fmla="*/ 0 h 165"/>
                <a:gd name="T22" fmla="*/ 1 w 175"/>
                <a:gd name="T23" fmla="*/ 0 h 165"/>
                <a:gd name="T24" fmla="*/ 1 w 175"/>
                <a:gd name="T25" fmla="*/ 0 h 165"/>
                <a:gd name="T26" fmla="*/ 1 w 175"/>
                <a:gd name="T27" fmla="*/ 0 h 165"/>
                <a:gd name="T28" fmla="*/ 1 w 175"/>
                <a:gd name="T29" fmla="*/ 0 h 165"/>
                <a:gd name="T30" fmla="*/ 1 w 175"/>
                <a:gd name="T31" fmla="*/ 0 h 165"/>
                <a:gd name="T32" fmla="*/ 1 w 175"/>
                <a:gd name="T33" fmla="*/ 0 h 165"/>
                <a:gd name="T34" fmla="*/ 1 w 175"/>
                <a:gd name="T35" fmla="*/ 0 h 165"/>
                <a:gd name="T36" fmla="*/ 1 w 175"/>
                <a:gd name="T37" fmla="*/ 0 h 165"/>
                <a:gd name="T38" fmla="*/ 1 w 175"/>
                <a:gd name="T39" fmla="*/ 0 h 165"/>
                <a:gd name="T40" fmla="*/ 1 w 175"/>
                <a:gd name="T41" fmla="*/ 0 h 165"/>
                <a:gd name="T42" fmla="*/ 1 w 175"/>
                <a:gd name="T43" fmla="*/ 0 h 165"/>
                <a:gd name="T44" fmla="*/ 1 w 175"/>
                <a:gd name="T45" fmla="*/ 0 h 165"/>
                <a:gd name="T46" fmla="*/ 1 w 175"/>
                <a:gd name="T47" fmla="*/ 0 h 165"/>
                <a:gd name="T48" fmla="*/ 1 w 175"/>
                <a:gd name="T49" fmla="*/ 0 h 165"/>
                <a:gd name="T50" fmla="*/ 1 w 175"/>
                <a:gd name="T51" fmla="*/ 0 h 165"/>
                <a:gd name="T52" fmla="*/ 1 w 175"/>
                <a:gd name="T53" fmla="*/ 0 h 165"/>
                <a:gd name="T54" fmla="*/ 1 w 175"/>
                <a:gd name="T55" fmla="*/ 0 h 165"/>
                <a:gd name="T56" fmla="*/ 1 w 175"/>
                <a:gd name="T57" fmla="*/ 0 h 165"/>
                <a:gd name="T58" fmla="*/ 1 w 175"/>
                <a:gd name="T59" fmla="*/ 0 h 165"/>
                <a:gd name="T60" fmla="*/ 1 w 175"/>
                <a:gd name="T61" fmla="*/ 0 h 165"/>
                <a:gd name="T62" fmla="*/ 1 w 175"/>
                <a:gd name="T63" fmla="*/ 0 h 165"/>
                <a:gd name="T64" fmla="*/ 1 w 175"/>
                <a:gd name="T65" fmla="*/ 0 h 165"/>
                <a:gd name="T66" fmla="*/ 1 w 175"/>
                <a:gd name="T67" fmla="*/ 0 h 165"/>
                <a:gd name="T68" fmla="*/ 1 w 175"/>
                <a:gd name="T69" fmla="*/ 0 h 165"/>
                <a:gd name="T70" fmla="*/ 1 w 175"/>
                <a:gd name="T71" fmla="*/ 0 h 165"/>
                <a:gd name="T72" fmla="*/ 1 w 175"/>
                <a:gd name="T73" fmla="*/ 0 h 165"/>
                <a:gd name="T74" fmla="*/ 1 w 175"/>
                <a:gd name="T75" fmla="*/ 0 h 165"/>
                <a:gd name="T76" fmla="*/ 1 w 175"/>
                <a:gd name="T77" fmla="*/ 0 h 165"/>
                <a:gd name="T78" fmla="*/ 1 w 175"/>
                <a:gd name="T79" fmla="*/ 0 h 165"/>
                <a:gd name="T80" fmla="*/ 1 w 175"/>
                <a:gd name="T81" fmla="*/ 0 h 165"/>
                <a:gd name="T82" fmla="*/ 1 w 175"/>
                <a:gd name="T83" fmla="*/ 0 h 165"/>
                <a:gd name="T84" fmla="*/ 1 w 175"/>
                <a:gd name="T85" fmla="*/ 0 h 165"/>
                <a:gd name="T86" fmla="*/ 1 w 175"/>
                <a:gd name="T87" fmla="*/ 0 h 165"/>
                <a:gd name="T88" fmla="*/ 1 w 175"/>
                <a:gd name="T89" fmla="*/ 0 h 165"/>
                <a:gd name="T90" fmla="*/ 1 w 175"/>
                <a:gd name="T91" fmla="*/ 0 h 165"/>
                <a:gd name="T92" fmla="*/ 1 w 175"/>
                <a:gd name="T93" fmla="*/ 0 h 165"/>
                <a:gd name="T94" fmla="*/ 1 w 175"/>
                <a:gd name="T95" fmla="*/ 0 h 165"/>
                <a:gd name="T96" fmla="*/ 1 w 175"/>
                <a:gd name="T97" fmla="*/ 0 h 165"/>
                <a:gd name="T98" fmla="*/ 1 w 175"/>
                <a:gd name="T99" fmla="*/ 0 h 165"/>
                <a:gd name="T100" fmla="*/ 1 w 175"/>
                <a:gd name="T101" fmla="*/ 0 h 165"/>
                <a:gd name="T102" fmla="*/ 1 w 175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65"/>
                <a:gd name="T158" fmla="*/ 175 w 175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3" name="Freeform 328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 w 107"/>
                <a:gd name="T1" fmla="*/ 0 h 251"/>
                <a:gd name="T2" fmla="*/ 1 w 107"/>
                <a:gd name="T3" fmla="*/ 0 h 251"/>
                <a:gd name="T4" fmla="*/ 1 w 107"/>
                <a:gd name="T5" fmla="*/ 0 h 251"/>
                <a:gd name="T6" fmla="*/ 1 w 107"/>
                <a:gd name="T7" fmla="*/ 0 h 251"/>
                <a:gd name="T8" fmla="*/ 1 w 107"/>
                <a:gd name="T9" fmla="*/ 0 h 251"/>
                <a:gd name="T10" fmla="*/ 0 w 107"/>
                <a:gd name="T11" fmla="*/ 0 h 251"/>
                <a:gd name="T12" fmla="*/ 1 w 107"/>
                <a:gd name="T13" fmla="*/ 0 h 251"/>
                <a:gd name="T14" fmla="*/ 1 w 107"/>
                <a:gd name="T15" fmla="*/ 0 h 251"/>
                <a:gd name="T16" fmla="*/ 1 w 107"/>
                <a:gd name="T17" fmla="*/ 0 h 251"/>
                <a:gd name="T18" fmla="*/ 1 w 107"/>
                <a:gd name="T19" fmla="*/ 0 h 251"/>
                <a:gd name="T20" fmla="*/ 1 w 107"/>
                <a:gd name="T21" fmla="*/ 0 h 251"/>
                <a:gd name="T22" fmla="*/ 1 w 107"/>
                <a:gd name="T23" fmla="*/ 0 h 251"/>
                <a:gd name="T24" fmla="*/ 1 w 107"/>
                <a:gd name="T25" fmla="*/ 0 h 251"/>
                <a:gd name="T26" fmla="*/ 1 w 107"/>
                <a:gd name="T27" fmla="*/ 0 h 251"/>
                <a:gd name="T28" fmla="*/ 1 w 107"/>
                <a:gd name="T29" fmla="*/ 0 h 251"/>
                <a:gd name="T30" fmla="*/ 1 w 107"/>
                <a:gd name="T31" fmla="*/ 0 h 251"/>
                <a:gd name="T32" fmla="*/ 1 w 107"/>
                <a:gd name="T33" fmla="*/ 0 h 251"/>
                <a:gd name="T34" fmla="*/ 1 w 107"/>
                <a:gd name="T35" fmla="*/ 0 h 251"/>
                <a:gd name="T36" fmla="*/ 1 w 107"/>
                <a:gd name="T37" fmla="*/ 0 h 251"/>
                <a:gd name="T38" fmla="*/ 1 w 107"/>
                <a:gd name="T39" fmla="*/ 0 h 251"/>
                <a:gd name="T40" fmla="*/ 1 w 107"/>
                <a:gd name="T41" fmla="*/ 0 h 251"/>
                <a:gd name="T42" fmla="*/ 1 w 107"/>
                <a:gd name="T43" fmla="*/ 0 h 251"/>
                <a:gd name="T44" fmla="*/ 1 w 107"/>
                <a:gd name="T45" fmla="*/ 0 h 251"/>
                <a:gd name="T46" fmla="*/ 1 w 107"/>
                <a:gd name="T47" fmla="*/ 0 h 251"/>
                <a:gd name="T48" fmla="*/ 1 w 107"/>
                <a:gd name="T49" fmla="*/ 0 h 251"/>
                <a:gd name="T50" fmla="*/ 1 w 107"/>
                <a:gd name="T51" fmla="*/ 0 h 251"/>
                <a:gd name="T52" fmla="*/ 1 w 107"/>
                <a:gd name="T53" fmla="*/ 0 h 251"/>
                <a:gd name="T54" fmla="*/ 1 w 107"/>
                <a:gd name="T55" fmla="*/ 0 h 251"/>
                <a:gd name="T56" fmla="*/ 1 w 107"/>
                <a:gd name="T57" fmla="*/ 0 h 251"/>
                <a:gd name="T58" fmla="*/ 1 w 107"/>
                <a:gd name="T59" fmla="*/ 0 h 251"/>
                <a:gd name="T60" fmla="*/ 1 w 107"/>
                <a:gd name="T61" fmla="*/ 0 h 251"/>
                <a:gd name="T62" fmla="*/ 1 w 107"/>
                <a:gd name="T63" fmla="*/ 0 h 251"/>
                <a:gd name="T64" fmla="*/ 1 w 107"/>
                <a:gd name="T65" fmla="*/ 0 h 251"/>
                <a:gd name="T66" fmla="*/ 1 w 107"/>
                <a:gd name="T67" fmla="*/ 0 h 251"/>
                <a:gd name="T68" fmla="*/ 1 w 107"/>
                <a:gd name="T69" fmla="*/ 0 h 251"/>
                <a:gd name="T70" fmla="*/ 1 w 107"/>
                <a:gd name="T71" fmla="*/ 0 h 251"/>
                <a:gd name="T72" fmla="*/ 1 w 107"/>
                <a:gd name="T73" fmla="*/ 0 h 251"/>
                <a:gd name="T74" fmla="*/ 1 w 107"/>
                <a:gd name="T75" fmla="*/ 0 h 251"/>
                <a:gd name="T76" fmla="*/ 1 w 107"/>
                <a:gd name="T77" fmla="*/ 0 h 251"/>
                <a:gd name="T78" fmla="*/ 1 w 107"/>
                <a:gd name="T79" fmla="*/ 0 h 251"/>
                <a:gd name="T80" fmla="*/ 1 w 107"/>
                <a:gd name="T81" fmla="*/ 0 h 251"/>
                <a:gd name="T82" fmla="*/ 1 w 107"/>
                <a:gd name="T83" fmla="*/ 0 h 251"/>
                <a:gd name="T84" fmla="*/ 1 w 107"/>
                <a:gd name="T85" fmla="*/ 0 h 251"/>
                <a:gd name="T86" fmla="*/ 1 w 107"/>
                <a:gd name="T87" fmla="*/ 0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251"/>
                <a:gd name="T134" fmla="*/ 107 w 107"/>
                <a:gd name="T135" fmla="*/ 251 h 2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4" name="Freeform 329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0 w 19"/>
                <a:gd name="T1" fmla="*/ 1 h 32"/>
                <a:gd name="T2" fmla="*/ 0 w 19"/>
                <a:gd name="T3" fmla="*/ 1 h 32"/>
                <a:gd name="T4" fmla="*/ 0 w 19"/>
                <a:gd name="T5" fmla="*/ 1 h 32"/>
                <a:gd name="T6" fmla="*/ 0 w 19"/>
                <a:gd name="T7" fmla="*/ 1 h 32"/>
                <a:gd name="T8" fmla="*/ 0 w 19"/>
                <a:gd name="T9" fmla="*/ 1 h 32"/>
                <a:gd name="T10" fmla="*/ 0 w 19"/>
                <a:gd name="T11" fmla="*/ 1 h 32"/>
                <a:gd name="T12" fmla="*/ 0 w 19"/>
                <a:gd name="T13" fmla="*/ 1 h 32"/>
                <a:gd name="T14" fmla="*/ 0 w 19"/>
                <a:gd name="T15" fmla="*/ 1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1 h 32"/>
                <a:gd name="T26" fmla="*/ 0 w 19"/>
                <a:gd name="T27" fmla="*/ 1 h 32"/>
                <a:gd name="T28" fmla="*/ 0 w 19"/>
                <a:gd name="T29" fmla="*/ 1 h 32"/>
                <a:gd name="T30" fmla="*/ 0 w 19"/>
                <a:gd name="T31" fmla="*/ 1 h 32"/>
                <a:gd name="T32" fmla="*/ 0 w 19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2"/>
                <a:gd name="T53" fmla="*/ 19 w 1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5" name="Freeform 330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1 w 342"/>
                <a:gd name="T1" fmla="*/ 1 h 208"/>
                <a:gd name="T2" fmla="*/ 1 w 342"/>
                <a:gd name="T3" fmla="*/ 1 h 208"/>
                <a:gd name="T4" fmla="*/ 1 w 342"/>
                <a:gd name="T5" fmla="*/ 1 h 208"/>
                <a:gd name="T6" fmla="*/ 1 w 342"/>
                <a:gd name="T7" fmla="*/ 1 h 208"/>
                <a:gd name="T8" fmla="*/ 1 w 342"/>
                <a:gd name="T9" fmla="*/ 1 h 208"/>
                <a:gd name="T10" fmla="*/ 1 w 342"/>
                <a:gd name="T11" fmla="*/ 1 h 208"/>
                <a:gd name="T12" fmla="*/ 1 w 342"/>
                <a:gd name="T13" fmla="*/ 1 h 208"/>
                <a:gd name="T14" fmla="*/ 1 w 342"/>
                <a:gd name="T15" fmla="*/ 1 h 208"/>
                <a:gd name="T16" fmla="*/ 1 w 342"/>
                <a:gd name="T17" fmla="*/ 1 h 208"/>
                <a:gd name="T18" fmla="*/ 1 w 342"/>
                <a:gd name="T19" fmla="*/ 1 h 208"/>
                <a:gd name="T20" fmla="*/ 1 w 342"/>
                <a:gd name="T21" fmla="*/ 1 h 208"/>
                <a:gd name="T22" fmla="*/ 1 w 342"/>
                <a:gd name="T23" fmla="*/ 1 h 208"/>
                <a:gd name="T24" fmla="*/ 1 w 342"/>
                <a:gd name="T25" fmla="*/ 1 h 208"/>
                <a:gd name="T26" fmla="*/ 1 w 342"/>
                <a:gd name="T27" fmla="*/ 1 h 208"/>
                <a:gd name="T28" fmla="*/ 1 w 342"/>
                <a:gd name="T29" fmla="*/ 1 h 208"/>
                <a:gd name="T30" fmla="*/ 1 w 342"/>
                <a:gd name="T31" fmla="*/ 1 h 208"/>
                <a:gd name="T32" fmla="*/ 1 w 342"/>
                <a:gd name="T33" fmla="*/ 1 h 208"/>
                <a:gd name="T34" fmla="*/ 1 w 342"/>
                <a:gd name="T35" fmla="*/ 1 h 208"/>
                <a:gd name="T36" fmla="*/ 1 w 342"/>
                <a:gd name="T37" fmla="*/ 1 h 208"/>
                <a:gd name="T38" fmla="*/ 1 w 342"/>
                <a:gd name="T39" fmla="*/ 1 h 208"/>
                <a:gd name="T40" fmla="*/ 1 w 342"/>
                <a:gd name="T41" fmla="*/ 1 h 208"/>
                <a:gd name="T42" fmla="*/ 1 w 342"/>
                <a:gd name="T43" fmla="*/ 1 h 208"/>
                <a:gd name="T44" fmla="*/ 1 w 342"/>
                <a:gd name="T45" fmla="*/ 1 h 208"/>
                <a:gd name="T46" fmla="*/ 1 w 342"/>
                <a:gd name="T47" fmla="*/ 1 h 208"/>
                <a:gd name="T48" fmla="*/ 1 w 342"/>
                <a:gd name="T49" fmla="*/ 1 h 208"/>
                <a:gd name="T50" fmla="*/ 1 w 342"/>
                <a:gd name="T51" fmla="*/ 1 h 208"/>
                <a:gd name="T52" fmla="*/ 1 w 342"/>
                <a:gd name="T53" fmla="*/ 1 h 208"/>
                <a:gd name="T54" fmla="*/ 1 w 342"/>
                <a:gd name="T55" fmla="*/ 1 h 208"/>
                <a:gd name="T56" fmla="*/ 1 w 342"/>
                <a:gd name="T57" fmla="*/ 1 h 208"/>
                <a:gd name="T58" fmla="*/ 1 w 342"/>
                <a:gd name="T59" fmla="*/ 1 h 208"/>
                <a:gd name="T60" fmla="*/ 1 w 342"/>
                <a:gd name="T61" fmla="*/ 1 h 208"/>
                <a:gd name="T62" fmla="*/ 1 w 342"/>
                <a:gd name="T63" fmla="*/ 1 h 208"/>
                <a:gd name="T64" fmla="*/ 1 w 342"/>
                <a:gd name="T65" fmla="*/ 1 h 208"/>
                <a:gd name="T66" fmla="*/ 1 w 342"/>
                <a:gd name="T67" fmla="*/ 1 h 208"/>
                <a:gd name="T68" fmla="*/ 1 w 342"/>
                <a:gd name="T69" fmla="*/ 1 h 208"/>
                <a:gd name="T70" fmla="*/ 1 w 342"/>
                <a:gd name="T71" fmla="*/ 1 h 208"/>
                <a:gd name="T72" fmla="*/ 1 w 342"/>
                <a:gd name="T73" fmla="*/ 1 h 208"/>
                <a:gd name="T74" fmla="*/ 1 w 342"/>
                <a:gd name="T75" fmla="*/ 1 h 208"/>
                <a:gd name="T76" fmla="*/ 1 w 342"/>
                <a:gd name="T77" fmla="*/ 1 h 208"/>
                <a:gd name="T78" fmla="*/ 1 w 342"/>
                <a:gd name="T79" fmla="*/ 1 h 208"/>
                <a:gd name="T80" fmla="*/ 1 w 342"/>
                <a:gd name="T81" fmla="*/ 1 h 208"/>
                <a:gd name="T82" fmla="*/ 1 w 342"/>
                <a:gd name="T83" fmla="*/ 1 h 208"/>
                <a:gd name="T84" fmla="*/ 1 w 342"/>
                <a:gd name="T85" fmla="*/ 1 h 208"/>
                <a:gd name="T86" fmla="*/ 1 w 342"/>
                <a:gd name="T87" fmla="*/ 1 h 208"/>
                <a:gd name="T88" fmla="*/ 1 w 342"/>
                <a:gd name="T89" fmla="*/ 1 h 208"/>
                <a:gd name="T90" fmla="*/ 1 w 342"/>
                <a:gd name="T91" fmla="*/ 1 h 208"/>
                <a:gd name="T92" fmla="*/ 1 w 342"/>
                <a:gd name="T93" fmla="*/ 1 h 208"/>
                <a:gd name="T94" fmla="*/ 1 w 342"/>
                <a:gd name="T95" fmla="*/ 1 h 208"/>
                <a:gd name="T96" fmla="*/ 1 w 342"/>
                <a:gd name="T97" fmla="*/ 1 h 208"/>
                <a:gd name="T98" fmla="*/ 1 w 342"/>
                <a:gd name="T99" fmla="*/ 1 h 208"/>
                <a:gd name="T100" fmla="*/ 1 w 342"/>
                <a:gd name="T101" fmla="*/ 1 h 208"/>
                <a:gd name="T102" fmla="*/ 1 w 342"/>
                <a:gd name="T103" fmla="*/ 1 h 208"/>
                <a:gd name="T104" fmla="*/ 1 w 342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08"/>
                <a:gd name="T161" fmla="*/ 342 w 342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6" name="Freeform 331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0 w 247"/>
                <a:gd name="T1" fmla="*/ 0 h 208"/>
                <a:gd name="T2" fmla="*/ 0 w 247"/>
                <a:gd name="T3" fmla="*/ 0 h 208"/>
                <a:gd name="T4" fmla="*/ 0 w 247"/>
                <a:gd name="T5" fmla="*/ 0 h 208"/>
                <a:gd name="T6" fmla="*/ 0 w 247"/>
                <a:gd name="T7" fmla="*/ 0 h 208"/>
                <a:gd name="T8" fmla="*/ 0 w 247"/>
                <a:gd name="T9" fmla="*/ 0 h 208"/>
                <a:gd name="T10" fmla="*/ 0 w 247"/>
                <a:gd name="T11" fmla="*/ 0 h 208"/>
                <a:gd name="T12" fmla="*/ 0 w 247"/>
                <a:gd name="T13" fmla="*/ 0 h 208"/>
                <a:gd name="T14" fmla="*/ 0 w 247"/>
                <a:gd name="T15" fmla="*/ 0 h 208"/>
                <a:gd name="T16" fmla="*/ 0 w 247"/>
                <a:gd name="T17" fmla="*/ 0 h 208"/>
                <a:gd name="T18" fmla="*/ 0 w 247"/>
                <a:gd name="T19" fmla="*/ 0 h 208"/>
                <a:gd name="T20" fmla="*/ 0 w 247"/>
                <a:gd name="T21" fmla="*/ 0 h 208"/>
                <a:gd name="T22" fmla="*/ 0 w 247"/>
                <a:gd name="T23" fmla="*/ 0 h 208"/>
                <a:gd name="T24" fmla="*/ 0 w 247"/>
                <a:gd name="T25" fmla="*/ 0 h 208"/>
                <a:gd name="T26" fmla="*/ 0 w 247"/>
                <a:gd name="T27" fmla="*/ 0 h 208"/>
                <a:gd name="T28" fmla="*/ 0 w 247"/>
                <a:gd name="T29" fmla="*/ 0 h 208"/>
                <a:gd name="T30" fmla="*/ 0 w 247"/>
                <a:gd name="T31" fmla="*/ 0 h 208"/>
                <a:gd name="T32" fmla="*/ 0 w 247"/>
                <a:gd name="T33" fmla="*/ 0 h 208"/>
                <a:gd name="T34" fmla="*/ 0 w 247"/>
                <a:gd name="T35" fmla="*/ 0 h 208"/>
                <a:gd name="T36" fmla="*/ 0 w 247"/>
                <a:gd name="T37" fmla="*/ 0 h 208"/>
                <a:gd name="T38" fmla="*/ 0 w 247"/>
                <a:gd name="T39" fmla="*/ 0 h 208"/>
                <a:gd name="T40" fmla="*/ 0 w 247"/>
                <a:gd name="T41" fmla="*/ 0 h 208"/>
                <a:gd name="T42" fmla="*/ 0 w 247"/>
                <a:gd name="T43" fmla="*/ 0 h 208"/>
                <a:gd name="T44" fmla="*/ 0 w 247"/>
                <a:gd name="T45" fmla="*/ 0 h 208"/>
                <a:gd name="T46" fmla="*/ 0 w 247"/>
                <a:gd name="T47" fmla="*/ 0 h 208"/>
                <a:gd name="T48" fmla="*/ 0 w 247"/>
                <a:gd name="T49" fmla="*/ 0 h 208"/>
                <a:gd name="T50" fmla="*/ 0 w 247"/>
                <a:gd name="T51" fmla="*/ 0 h 208"/>
                <a:gd name="T52" fmla="*/ 0 w 247"/>
                <a:gd name="T53" fmla="*/ 0 h 208"/>
                <a:gd name="T54" fmla="*/ 0 w 247"/>
                <a:gd name="T55" fmla="*/ 0 h 208"/>
                <a:gd name="T56" fmla="*/ 0 w 247"/>
                <a:gd name="T57" fmla="*/ 0 h 208"/>
                <a:gd name="T58" fmla="*/ 0 w 247"/>
                <a:gd name="T59" fmla="*/ 0 h 208"/>
                <a:gd name="T60" fmla="*/ 0 w 247"/>
                <a:gd name="T61" fmla="*/ 0 h 208"/>
                <a:gd name="T62" fmla="*/ 0 w 247"/>
                <a:gd name="T63" fmla="*/ 0 h 208"/>
                <a:gd name="T64" fmla="*/ 0 w 247"/>
                <a:gd name="T65" fmla="*/ 0 h 208"/>
                <a:gd name="T66" fmla="*/ 0 w 247"/>
                <a:gd name="T67" fmla="*/ 0 h 208"/>
                <a:gd name="T68" fmla="*/ 0 w 247"/>
                <a:gd name="T69" fmla="*/ 0 h 208"/>
                <a:gd name="T70" fmla="*/ 0 w 247"/>
                <a:gd name="T71" fmla="*/ 0 h 208"/>
                <a:gd name="T72" fmla="*/ 0 w 247"/>
                <a:gd name="T73" fmla="*/ 0 h 208"/>
                <a:gd name="T74" fmla="*/ 0 w 247"/>
                <a:gd name="T75" fmla="*/ 0 h 208"/>
                <a:gd name="T76" fmla="*/ 0 w 247"/>
                <a:gd name="T77" fmla="*/ 0 h 208"/>
                <a:gd name="T78" fmla="*/ 0 w 247"/>
                <a:gd name="T79" fmla="*/ 0 h 208"/>
                <a:gd name="T80" fmla="*/ 0 w 247"/>
                <a:gd name="T81" fmla="*/ 0 h 208"/>
                <a:gd name="T82" fmla="*/ 0 w 247"/>
                <a:gd name="T83" fmla="*/ 0 h 208"/>
                <a:gd name="T84" fmla="*/ 0 w 247"/>
                <a:gd name="T85" fmla="*/ 0 h 208"/>
                <a:gd name="T86" fmla="*/ 0 w 247"/>
                <a:gd name="T87" fmla="*/ 0 h 208"/>
                <a:gd name="T88" fmla="*/ 0 w 247"/>
                <a:gd name="T89" fmla="*/ 0 h 208"/>
                <a:gd name="T90" fmla="*/ 0 w 247"/>
                <a:gd name="T91" fmla="*/ 0 h 208"/>
                <a:gd name="T92" fmla="*/ 0 w 247"/>
                <a:gd name="T93" fmla="*/ 0 h 208"/>
                <a:gd name="T94" fmla="*/ 0 w 247"/>
                <a:gd name="T95" fmla="*/ 0 h 208"/>
                <a:gd name="T96" fmla="*/ 0 w 247"/>
                <a:gd name="T97" fmla="*/ 0 h 208"/>
                <a:gd name="T98" fmla="*/ 0 w 247"/>
                <a:gd name="T99" fmla="*/ 0 h 208"/>
                <a:gd name="T100" fmla="*/ 0 w 247"/>
                <a:gd name="T101" fmla="*/ 0 h 208"/>
                <a:gd name="T102" fmla="*/ 0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8"/>
                <a:gd name="T158" fmla="*/ 247 w 247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7" name="Freeform 332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0 w 171"/>
                <a:gd name="T1" fmla="*/ 0 h 285"/>
                <a:gd name="T2" fmla="*/ 0 w 171"/>
                <a:gd name="T3" fmla="*/ 0 h 285"/>
                <a:gd name="T4" fmla="*/ 0 w 171"/>
                <a:gd name="T5" fmla="*/ 0 h 285"/>
                <a:gd name="T6" fmla="*/ 0 w 171"/>
                <a:gd name="T7" fmla="*/ 0 h 285"/>
                <a:gd name="T8" fmla="*/ 0 w 171"/>
                <a:gd name="T9" fmla="*/ 0 h 285"/>
                <a:gd name="T10" fmla="*/ 0 w 171"/>
                <a:gd name="T11" fmla="*/ 0 h 285"/>
                <a:gd name="T12" fmla="*/ 0 w 171"/>
                <a:gd name="T13" fmla="*/ 0 h 285"/>
                <a:gd name="T14" fmla="*/ 0 w 171"/>
                <a:gd name="T15" fmla="*/ 0 h 285"/>
                <a:gd name="T16" fmla="*/ 0 w 171"/>
                <a:gd name="T17" fmla="*/ 0 h 285"/>
                <a:gd name="T18" fmla="*/ 0 w 171"/>
                <a:gd name="T19" fmla="*/ 0 h 285"/>
                <a:gd name="T20" fmla="*/ 0 w 171"/>
                <a:gd name="T21" fmla="*/ 0 h 285"/>
                <a:gd name="T22" fmla="*/ 0 w 171"/>
                <a:gd name="T23" fmla="*/ 0 h 285"/>
                <a:gd name="T24" fmla="*/ 0 w 171"/>
                <a:gd name="T25" fmla="*/ 0 h 285"/>
                <a:gd name="T26" fmla="*/ 0 w 171"/>
                <a:gd name="T27" fmla="*/ 0 h 285"/>
                <a:gd name="T28" fmla="*/ 0 w 171"/>
                <a:gd name="T29" fmla="*/ 0 h 285"/>
                <a:gd name="T30" fmla="*/ 0 w 171"/>
                <a:gd name="T31" fmla="*/ 0 h 285"/>
                <a:gd name="T32" fmla="*/ 0 w 171"/>
                <a:gd name="T33" fmla="*/ 0 h 285"/>
                <a:gd name="T34" fmla="*/ 0 w 171"/>
                <a:gd name="T35" fmla="*/ 0 h 285"/>
                <a:gd name="T36" fmla="*/ 0 w 171"/>
                <a:gd name="T37" fmla="*/ 0 h 285"/>
                <a:gd name="T38" fmla="*/ 0 w 171"/>
                <a:gd name="T39" fmla="*/ 0 h 285"/>
                <a:gd name="T40" fmla="*/ 0 w 171"/>
                <a:gd name="T41" fmla="*/ 0 h 285"/>
                <a:gd name="T42" fmla="*/ 0 w 171"/>
                <a:gd name="T43" fmla="*/ 0 h 285"/>
                <a:gd name="T44" fmla="*/ 0 w 171"/>
                <a:gd name="T45" fmla="*/ 0 h 285"/>
                <a:gd name="T46" fmla="*/ 0 w 171"/>
                <a:gd name="T47" fmla="*/ 0 h 285"/>
                <a:gd name="T48" fmla="*/ 0 w 171"/>
                <a:gd name="T49" fmla="*/ 0 h 285"/>
                <a:gd name="T50" fmla="*/ 0 w 171"/>
                <a:gd name="T51" fmla="*/ 0 h 285"/>
                <a:gd name="T52" fmla="*/ 0 w 171"/>
                <a:gd name="T53" fmla="*/ 0 h 285"/>
                <a:gd name="T54" fmla="*/ 0 w 171"/>
                <a:gd name="T55" fmla="*/ 0 h 285"/>
                <a:gd name="T56" fmla="*/ 0 w 171"/>
                <a:gd name="T57" fmla="*/ 0 h 285"/>
                <a:gd name="T58" fmla="*/ 0 w 171"/>
                <a:gd name="T59" fmla="*/ 0 h 285"/>
                <a:gd name="T60" fmla="*/ 0 w 171"/>
                <a:gd name="T61" fmla="*/ 0 h 285"/>
                <a:gd name="T62" fmla="*/ 0 w 171"/>
                <a:gd name="T63" fmla="*/ 0 h 285"/>
                <a:gd name="T64" fmla="*/ 0 w 171"/>
                <a:gd name="T65" fmla="*/ 0 h 285"/>
                <a:gd name="T66" fmla="*/ 0 w 171"/>
                <a:gd name="T67" fmla="*/ 0 h 285"/>
                <a:gd name="T68" fmla="*/ 0 w 171"/>
                <a:gd name="T69" fmla="*/ 0 h 285"/>
                <a:gd name="T70" fmla="*/ 0 w 171"/>
                <a:gd name="T71" fmla="*/ 0 h 285"/>
                <a:gd name="T72" fmla="*/ 0 w 171"/>
                <a:gd name="T73" fmla="*/ 0 h 285"/>
                <a:gd name="T74" fmla="*/ 0 w 171"/>
                <a:gd name="T75" fmla="*/ 0 h 285"/>
                <a:gd name="T76" fmla="*/ 0 w 171"/>
                <a:gd name="T77" fmla="*/ 0 h 285"/>
                <a:gd name="T78" fmla="*/ 0 w 171"/>
                <a:gd name="T79" fmla="*/ 0 h 285"/>
                <a:gd name="T80" fmla="*/ 0 w 171"/>
                <a:gd name="T81" fmla="*/ 0 h 285"/>
                <a:gd name="T82" fmla="*/ 0 w 171"/>
                <a:gd name="T83" fmla="*/ 0 h 285"/>
                <a:gd name="T84" fmla="*/ 0 w 171"/>
                <a:gd name="T85" fmla="*/ 0 h 285"/>
                <a:gd name="T86" fmla="*/ 0 w 171"/>
                <a:gd name="T87" fmla="*/ 0 h 285"/>
                <a:gd name="T88" fmla="*/ 0 w 171"/>
                <a:gd name="T89" fmla="*/ 0 h 285"/>
                <a:gd name="T90" fmla="*/ 0 w 171"/>
                <a:gd name="T91" fmla="*/ 0 h 285"/>
                <a:gd name="T92" fmla="*/ 0 w 171"/>
                <a:gd name="T93" fmla="*/ 0 h 285"/>
                <a:gd name="T94" fmla="*/ 0 w 171"/>
                <a:gd name="T95" fmla="*/ 0 h 285"/>
                <a:gd name="T96" fmla="*/ 0 w 171"/>
                <a:gd name="T97" fmla="*/ 0 h 285"/>
                <a:gd name="T98" fmla="*/ 0 w 171"/>
                <a:gd name="T99" fmla="*/ 0 h 285"/>
                <a:gd name="T100" fmla="*/ 0 w 171"/>
                <a:gd name="T101" fmla="*/ 0 h 285"/>
                <a:gd name="T102" fmla="*/ 0 w 171"/>
                <a:gd name="T103" fmla="*/ 0 h 285"/>
                <a:gd name="T104" fmla="*/ 0 w 171"/>
                <a:gd name="T105" fmla="*/ 0 h 285"/>
                <a:gd name="T106" fmla="*/ 0 w 171"/>
                <a:gd name="T107" fmla="*/ 0 h 285"/>
                <a:gd name="T108" fmla="*/ 0 w 171"/>
                <a:gd name="T109" fmla="*/ 0 h 285"/>
                <a:gd name="T110" fmla="*/ 0 w 171"/>
                <a:gd name="T111" fmla="*/ 0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5"/>
                <a:gd name="T170" fmla="*/ 171 w 171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8" name="Freeform 333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1 w 206"/>
                <a:gd name="T1" fmla="*/ 0 h 295"/>
                <a:gd name="T2" fmla="*/ 1 w 206"/>
                <a:gd name="T3" fmla="*/ 0 h 295"/>
                <a:gd name="T4" fmla="*/ 1 w 206"/>
                <a:gd name="T5" fmla="*/ 0 h 295"/>
                <a:gd name="T6" fmla="*/ 1 w 206"/>
                <a:gd name="T7" fmla="*/ 0 h 295"/>
                <a:gd name="T8" fmla="*/ 1 w 206"/>
                <a:gd name="T9" fmla="*/ 0 h 295"/>
                <a:gd name="T10" fmla="*/ 1 w 206"/>
                <a:gd name="T11" fmla="*/ 0 h 295"/>
                <a:gd name="T12" fmla="*/ 1 w 206"/>
                <a:gd name="T13" fmla="*/ 0 h 295"/>
                <a:gd name="T14" fmla="*/ 1 w 206"/>
                <a:gd name="T15" fmla="*/ 0 h 295"/>
                <a:gd name="T16" fmla="*/ 1 w 206"/>
                <a:gd name="T17" fmla="*/ 0 h 295"/>
                <a:gd name="T18" fmla="*/ 1 w 206"/>
                <a:gd name="T19" fmla="*/ 0 h 295"/>
                <a:gd name="T20" fmla="*/ 1 w 206"/>
                <a:gd name="T21" fmla="*/ 0 h 295"/>
                <a:gd name="T22" fmla="*/ 1 w 206"/>
                <a:gd name="T23" fmla="*/ 0 h 295"/>
                <a:gd name="T24" fmla="*/ 1 w 206"/>
                <a:gd name="T25" fmla="*/ 0 h 295"/>
                <a:gd name="T26" fmla="*/ 1 w 206"/>
                <a:gd name="T27" fmla="*/ 0 h 295"/>
                <a:gd name="T28" fmla="*/ 1 w 206"/>
                <a:gd name="T29" fmla="*/ 0 h 295"/>
                <a:gd name="T30" fmla="*/ 1 w 206"/>
                <a:gd name="T31" fmla="*/ 0 h 295"/>
                <a:gd name="T32" fmla="*/ 1 w 206"/>
                <a:gd name="T33" fmla="*/ 0 h 295"/>
                <a:gd name="T34" fmla="*/ 1 w 206"/>
                <a:gd name="T35" fmla="*/ 0 h 295"/>
                <a:gd name="T36" fmla="*/ 1 w 206"/>
                <a:gd name="T37" fmla="*/ 0 h 295"/>
                <a:gd name="T38" fmla="*/ 1 w 206"/>
                <a:gd name="T39" fmla="*/ 0 h 295"/>
                <a:gd name="T40" fmla="*/ 1 w 206"/>
                <a:gd name="T41" fmla="*/ 0 h 295"/>
                <a:gd name="T42" fmla="*/ 1 w 206"/>
                <a:gd name="T43" fmla="*/ 0 h 295"/>
                <a:gd name="T44" fmla="*/ 1 w 206"/>
                <a:gd name="T45" fmla="*/ 0 h 295"/>
                <a:gd name="T46" fmla="*/ 1 w 206"/>
                <a:gd name="T47" fmla="*/ 0 h 295"/>
                <a:gd name="T48" fmla="*/ 1 w 206"/>
                <a:gd name="T49" fmla="*/ 0 h 295"/>
                <a:gd name="T50" fmla="*/ 1 w 206"/>
                <a:gd name="T51" fmla="*/ 0 h 295"/>
                <a:gd name="T52" fmla="*/ 1 w 206"/>
                <a:gd name="T53" fmla="*/ 0 h 295"/>
                <a:gd name="T54" fmla="*/ 1 w 206"/>
                <a:gd name="T55" fmla="*/ 0 h 295"/>
                <a:gd name="T56" fmla="*/ 1 w 206"/>
                <a:gd name="T57" fmla="*/ 0 h 295"/>
                <a:gd name="T58" fmla="*/ 1 w 206"/>
                <a:gd name="T59" fmla="*/ 0 h 295"/>
                <a:gd name="T60" fmla="*/ 1 w 206"/>
                <a:gd name="T61" fmla="*/ 0 h 295"/>
                <a:gd name="T62" fmla="*/ 1 w 206"/>
                <a:gd name="T63" fmla="*/ 0 h 295"/>
                <a:gd name="T64" fmla="*/ 1 w 206"/>
                <a:gd name="T65" fmla="*/ 0 h 295"/>
                <a:gd name="T66" fmla="*/ 1 w 206"/>
                <a:gd name="T67" fmla="*/ 0 h 295"/>
                <a:gd name="T68" fmla="*/ 1 w 206"/>
                <a:gd name="T69" fmla="*/ 0 h 295"/>
                <a:gd name="T70" fmla="*/ 1 w 206"/>
                <a:gd name="T71" fmla="*/ 0 h 295"/>
                <a:gd name="T72" fmla="*/ 1 w 206"/>
                <a:gd name="T73" fmla="*/ 0 h 295"/>
                <a:gd name="T74" fmla="*/ 1 w 206"/>
                <a:gd name="T75" fmla="*/ 0 h 295"/>
                <a:gd name="T76" fmla="*/ 1 w 206"/>
                <a:gd name="T77" fmla="*/ 0 h 295"/>
                <a:gd name="T78" fmla="*/ 1 w 206"/>
                <a:gd name="T79" fmla="*/ 0 h 295"/>
                <a:gd name="T80" fmla="*/ 1 w 206"/>
                <a:gd name="T81" fmla="*/ 0 h 295"/>
                <a:gd name="T82" fmla="*/ 1 w 206"/>
                <a:gd name="T83" fmla="*/ 0 h 295"/>
                <a:gd name="T84" fmla="*/ 1 w 206"/>
                <a:gd name="T85" fmla="*/ 0 h 295"/>
                <a:gd name="T86" fmla="*/ 1 w 206"/>
                <a:gd name="T87" fmla="*/ 0 h 295"/>
                <a:gd name="T88" fmla="*/ 1 w 206"/>
                <a:gd name="T89" fmla="*/ 0 h 295"/>
                <a:gd name="T90" fmla="*/ 1 w 206"/>
                <a:gd name="T91" fmla="*/ 0 h 295"/>
                <a:gd name="T92" fmla="*/ 1 w 206"/>
                <a:gd name="T93" fmla="*/ 0 h 295"/>
                <a:gd name="T94" fmla="*/ 1 w 206"/>
                <a:gd name="T95" fmla="*/ 0 h 295"/>
                <a:gd name="T96" fmla="*/ 1 w 206"/>
                <a:gd name="T97" fmla="*/ 0 h 295"/>
                <a:gd name="T98" fmla="*/ 1 w 206"/>
                <a:gd name="T99" fmla="*/ 0 h 295"/>
                <a:gd name="T100" fmla="*/ 1 w 206"/>
                <a:gd name="T101" fmla="*/ 0 h 295"/>
                <a:gd name="T102" fmla="*/ 1 w 206"/>
                <a:gd name="T103" fmla="*/ 0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9" name="Freeform 334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0 w 133"/>
                <a:gd name="T1" fmla="*/ 1 h 228"/>
                <a:gd name="T2" fmla="*/ 0 w 133"/>
                <a:gd name="T3" fmla="*/ 1 h 228"/>
                <a:gd name="T4" fmla="*/ 0 w 133"/>
                <a:gd name="T5" fmla="*/ 1 h 228"/>
                <a:gd name="T6" fmla="*/ 0 w 133"/>
                <a:gd name="T7" fmla="*/ 1 h 228"/>
                <a:gd name="T8" fmla="*/ 0 w 133"/>
                <a:gd name="T9" fmla="*/ 1 h 228"/>
                <a:gd name="T10" fmla="*/ 0 w 133"/>
                <a:gd name="T11" fmla="*/ 1 h 228"/>
                <a:gd name="T12" fmla="*/ 0 w 133"/>
                <a:gd name="T13" fmla="*/ 1 h 228"/>
                <a:gd name="T14" fmla="*/ 0 w 133"/>
                <a:gd name="T15" fmla="*/ 1 h 228"/>
                <a:gd name="T16" fmla="*/ 0 w 133"/>
                <a:gd name="T17" fmla="*/ 1 h 228"/>
                <a:gd name="T18" fmla="*/ 0 w 133"/>
                <a:gd name="T19" fmla="*/ 1 h 228"/>
                <a:gd name="T20" fmla="*/ 0 w 133"/>
                <a:gd name="T21" fmla="*/ 1 h 228"/>
                <a:gd name="T22" fmla="*/ 0 w 133"/>
                <a:gd name="T23" fmla="*/ 1 h 228"/>
                <a:gd name="T24" fmla="*/ 0 w 133"/>
                <a:gd name="T25" fmla="*/ 1 h 228"/>
                <a:gd name="T26" fmla="*/ 0 w 133"/>
                <a:gd name="T27" fmla="*/ 1 h 228"/>
                <a:gd name="T28" fmla="*/ 0 w 133"/>
                <a:gd name="T29" fmla="*/ 1 h 228"/>
                <a:gd name="T30" fmla="*/ 0 w 133"/>
                <a:gd name="T31" fmla="*/ 1 h 228"/>
                <a:gd name="T32" fmla="*/ 0 w 133"/>
                <a:gd name="T33" fmla="*/ 1 h 228"/>
                <a:gd name="T34" fmla="*/ 0 w 133"/>
                <a:gd name="T35" fmla="*/ 1 h 228"/>
                <a:gd name="T36" fmla="*/ 0 w 133"/>
                <a:gd name="T37" fmla="*/ 1 h 228"/>
                <a:gd name="T38" fmla="*/ 0 w 133"/>
                <a:gd name="T39" fmla="*/ 1 h 228"/>
                <a:gd name="T40" fmla="*/ 0 w 133"/>
                <a:gd name="T41" fmla="*/ 1 h 228"/>
                <a:gd name="T42" fmla="*/ 0 w 133"/>
                <a:gd name="T43" fmla="*/ 1 h 228"/>
                <a:gd name="T44" fmla="*/ 0 w 133"/>
                <a:gd name="T45" fmla="*/ 1 h 228"/>
                <a:gd name="T46" fmla="*/ 0 w 133"/>
                <a:gd name="T47" fmla="*/ 1 h 228"/>
                <a:gd name="T48" fmla="*/ 0 w 133"/>
                <a:gd name="T49" fmla="*/ 1 h 228"/>
                <a:gd name="T50" fmla="*/ 0 w 133"/>
                <a:gd name="T51" fmla="*/ 1 h 228"/>
                <a:gd name="T52" fmla="*/ 0 w 133"/>
                <a:gd name="T53" fmla="*/ 1 h 228"/>
                <a:gd name="T54" fmla="*/ 0 w 133"/>
                <a:gd name="T55" fmla="*/ 1 h 228"/>
                <a:gd name="T56" fmla="*/ 0 w 133"/>
                <a:gd name="T57" fmla="*/ 1 h 228"/>
                <a:gd name="T58" fmla="*/ 0 w 133"/>
                <a:gd name="T59" fmla="*/ 1 h 228"/>
                <a:gd name="T60" fmla="*/ 0 w 133"/>
                <a:gd name="T61" fmla="*/ 1 h 228"/>
                <a:gd name="T62" fmla="*/ 0 w 133"/>
                <a:gd name="T63" fmla="*/ 1 h 228"/>
                <a:gd name="T64" fmla="*/ 0 w 133"/>
                <a:gd name="T65" fmla="*/ 1 h 228"/>
                <a:gd name="T66" fmla="*/ 0 w 133"/>
                <a:gd name="T67" fmla="*/ 1 h 228"/>
                <a:gd name="T68" fmla="*/ 0 w 133"/>
                <a:gd name="T69" fmla="*/ 1 h 228"/>
                <a:gd name="T70" fmla="*/ 0 w 133"/>
                <a:gd name="T71" fmla="*/ 1 h 228"/>
                <a:gd name="T72" fmla="*/ 0 w 133"/>
                <a:gd name="T73" fmla="*/ 1 h 228"/>
                <a:gd name="T74" fmla="*/ 0 w 133"/>
                <a:gd name="T75" fmla="*/ 1 h 228"/>
                <a:gd name="T76" fmla="*/ 0 w 133"/>
                <a:gd name="T77" fmla="*/ 1 h 228"/>
                <a:gd name="T78" fmla="*/ 0 w 133"/>
                <a:gd name="T79" fmla="*/ 1 h 228"/>
                <a:gd name="T80" fmla="*/ 0 w 133"/>
                <a:gd name="T81" fmla="*/ 1 h 228"/>
                <a:gd name="T82" fmla="*/ 0 w 133"/>
                <a:gd name="T83" fmla="*/ 1 h 228"/>
                <a:gd name="T84" fmla="*/ 0 w 133"/>
                <a:gd name="T85" fmla="*/ 1 h 228"/>
                <a:gd name="T86" fmla="*/ 0 w 133"/>
                <a:gd name="T87" fmla="*/ 1 h 228"/>
                <a:gd name="T88" fmla="*/ 0 w 133"/>
                <a:gd name="T89" fmla="*/ 1 h 228"/>
                <a:gd name="T90" fmla="*/ 0 w 133"/>
                <a:gd name="T91" fmla="*/ 1 h 228"/>
                <a:gd name="T92" fmla="*/ 0 w 133"/>
                <a:gd name="T93" fmla="*/ 1 h 228"/>
                <a:gd name="T94" fmla="*/ 0 w 133"/>
                <a:gd name="T95" fmla="*/ 1 h 228"/>
                <a:gd name="T96" fmla="*/ 0 w 133"/>
                <a:gd name="T97" fmla="*/ 1 h 228"/>
                <a:gd name="T98" fmla="*/ 0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28"/>
                <a:gd name="T152" fmla="*/ 133 w 133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0" name="Freeform 335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1 h 209"/>
                <a:gd name="T2" fmla="*/ 1 w 264"/>
                <a:gd name="T3" fmla="*/ 1 h 209"/>
                <a:gd name="T4" fmla="*/ 1 w 264"/>
                <a:gd name="T5" fmla="*/ 1 h 209"/>
                <a:gd name="T6" fmla="*/ 1 w 264"/>
                <a:gd name="T7" fmla="*/ 1 h 209"/>
                <a:gd name="T8" fmla="*/ 1 w 264"/>
                <a:gd name="T9" fmla="*/ 1 h 209"/>
                <a:gd name="T10" fmla="*/ 1 w 264"/>
                <a:gd name="T11" fmla="*/ 1 h 209"/>
                <a:gd name="T12" fmla="*/ 1 w 264"/>
                <a:gd name="T13" fmla="*/ 1 h 209"/>
                <a:gd name="T14" fmla="*/ 1 w 264"/>
                <a:gd name="T15" fmla="*/ 1 h 209"/>
                <a:gd name="T16" fmla="*/ 1 w 264"/>
                <a:gd name="T17" fmla="*/ 1 h 209"/>
                <a:gd name="T18" fmla="*/ 1 w 264"/>
                <a:gd name="T19" fmla="*/ 1 h 209"/>
                <a:gd name="T20" fmla="*/ 1 w 264"/>
                <a:gd name="T21" fmla="*/ 1 h 209"/>
                <a:gd name="T22" fmla="*/ 1 w 264"/>
                <a:gd name="T23" fmla="*/ 1 h 209"/>
                <a:gd name="T24" fmla="*/ 1 w 264"/>
                <a:gd name="T25" fmla="*/ 1 h 209"/>
                <a:gd name="T26" fmla="*/ 1 w 264"/>
                <a:gd name="T27" fmla="*/ 1 h 209"/>
                <a:gd name="T28" fmla="*/ 1 w 264"/>
                <a:gd name="T29" fmla="*/ 1 h 209"/>
                <a:gd name="T30" fmla="*/ 1 w 264"/>
                <a:gd name="T31" fmla="*/ 1 h 209"/>
                <a:gd name="T32" fmla="*/ 1 w 264"/>
                <a:gd name="T33" fmla="*/ 1 h 209"/>
                <a:gd name="T34" fmla="*/ 1 w 264"/>
                <a:gd name="T35" fmla="*/ 1 h 209"/>
                <a:gd name="T36" fmla="*/ 1 w 264"/>
                <a:gd name="T37" fmla="*/ 1 h 209"/>
                <a:gd name="T38" fmla="*/ 1 w 264"/>
                <a:gd name="T39" fmla="*/ 1 h 209"/>
                <a:gd name="T40" fmla="*/ 1 w 264"/>
                <a:gd name="T41" fmla="*/ 1 h 209"/>
                <a:gd name="T42" fmla="*/ 1 w 264"/>
                <a:gd name="T43" fmla="*/ 1 h 209"/>
                <a:gd name="T44" fmla="*/ 1 w 264"/>
                <a:gd name="T45" fmla="*/ 1 h 209"/>
                <a:gd name="T46" fmla="*/ 1 w 264"/>
                <a:gd name="T47" fmla="*/ 1 h 209"/>
                <a:gd name="T48" fmla="*/ 1 w 264"/>
                <a:gd name="T49" fmla="*/ 1 h 209"/>
                <a:gd name="T50" fmla="*/ 1 w 264"/>
                <a:gd name="T51" fmla="*/ 1 h 209"/>
                <a:gd name="T52" fmla="*/ 1 w 264"/>
                <a:gd name="T53" fmla="*/ 1 h 209"/>
                <a:gd name="T54" fmla="*/ 1 w 264"/>
                <a:gd name="T55" fmla="*/ 1 h 209"/>
                <a:gd name="T56" fmla="*/ 1 w 264"/>
                <a:gd name="T57" fmla="*/ 1 h 209"/>
                <a:gd name="T58" fmla="*/ 1 w 264"/>
                <a:gd name="T59" fmla="*/ 1 h 209"/>
                <a:gd name="T60" fmla="*/ 1 w 264"/>
                <a:gd name="T61" fmla="*/ 1 h 209"/>
                <a:gd name="T62" fmla="*/ 1 w 264"/>
                <a:gd name="T63" fmla="*/ 1 h 209"/>
                <a:gd name="T64" fmla="*/ 1 w 264"/>
                <a:gd name="T65" fmla="*/ 1 h 209"/>
                <a:gd name="T66" fmla="*/ 1 w 264"/>
                <a:gd name="T67" fmla="*/ 1 h 209"/>
                <a:gd name="T68" fmla="*/ 1 w 264"/>
                <a:gd name="T69" fmla="*/ 1 h 209"/>
                <a:gd name="T70" fmla="*/ 1 w 264"/>
                <a:gd name="T71" fmla="*/ 1 h 209"/>
                <a:gd name="T72" fmla="*/ 1 w 264"/>
                <a:gd name="T73" fmla="*/ 1 h 209"/>
                <a:gd name="T74" fmla="*/ 1 w 264"/>
                <a:gd name="T75" fmla="*/ 1 h 209"/>
                <a:gd name="T76" fmla="*/ 1 w 264"/>
                <a:gd name="T77" fmla="*/ 1 h 209"/>
                <a:gd name="T78" fmla="*/ 1 w 264"/>
                <a:gd name="T79" fmla="*/ 1 h 209"/>
                <a:gd name="T80" fmla="*/ 1 w 264"/>
                <a:gd name="T81" fmla="*/ 1 h 209"/>
                <a:gd name="T82" fmla="*/ 1 w 264"/>
                <a:gd name="T83" fmla="*/ 1 h 209"/>
                <a:gd name="T84" fmla="*/ 1 w 264"/>
                <a:gd name="T85" fmla="*/ 1 h 209"/>
                <a:gd name="T86" fmla="*/ 1 w 264"/>
                <a:gd name="T87" fmla="*/ 1 h 209"/>
                <a:gd name="T88" fmla="*/ 1 w 264"/>
                <a:gd name="T89" fmla="*/ 1 h 209"/>
                <a:gd name="T90" fmla="*/ 1 w 264"/>
                <a:gd name="T91" fmla="*/ 1 h 209"/>
                <a:gd name="T92" fmla="*/ 1 w 264"/>
                <a:gd name="T93" fmla="*/ 1 h 209"/>
                <a:gd name="T94" fmla="*/ 1 w 264"/>
                <a:gd name="T95" fmla="*/ 1 h 209"/>
                <a:gd name="T96" fmla="*/ 1 w 264"/>
                <a:gd name="T97" fmla="*/ 1 h 209"/>
                <a:gd name="T98" fmla="*/ 1 w 264"/>
                <a:gd name="T99" fmla="*/ 1 h 209"/>
                <a:gd name="T100" fmla="*/ 1 w 264"/>
                <a:gd name="T101" fmla="*/ 1 h 209"/>
                <a:gd name="T102" fmla="*/ 1 w 264"/>
                <a:gd name="T103" fmla="*/ 0 h 209"/>
                <a:gd name="T104" fmla="*/ 1 w 264"/>
                <a:gd name="T105" fmla="*/ 1 h 209"/>
                <a:gd name="T106" fmla="*/ 1 w 264"/>
                <a:gd name="T107" fmla="*/ 1 h 209"/>
                <a:gd name="T108" fmla="*/ 1 w 264"/>
                <a:gd name="T109" fmla="*/ 1 h 209"/>
                <a:gd name="T110" fmla="*/ 1 w 264"/>
                <a:gd name="T111" fmla="*/ 1 h 209"/>
                <a:gd name="T112" fmla="*/ 1 w 264"/>
                <a:gd name="T113" fmla="*/ 1 h 209"/>
                <a:gd name="T114" fmla="*/ 1 w 264"/>
                <a:gd name="T115" fmla="*/ 1 h 209"/>
                <a:gd name="T116" fmla="*/ 1 w 264"/>
                <a:gd name="T117" fmla="*/ 1 h 209"/>
                <a:gd name="T118" fmla="*/ 1 w 264"/>
                <a:gd name="T119" fmla="*/ 1 h 209"/>
                <a:gd name="T120" fmla="*/ 1 w 264"/>
                <a:gd name="T121" fmla="*/ 1 h 209"/>
                <a:gd name="T122" fmla="*/ 1 w 264"/>
                <a:gd name="T123" fmla="*/ 1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1" name="Group 14"/>
          <p:cNvGrpSpPr>
            <a:grpSpLocks/>
          </p:cNvGrpSpPr>
          <p:nvPr/>
        </p:nvGrpSpPr>
        <p:grpSpPr bwMode="auto">
          <a:xfrm rot="5400000">
            <a:off x="7380288" y="138113"/>
            <a:ext cx="1689100" cy="1689100"/>
            <a:chOff x="382" y="373"/>
            <a:chExt cx="1064" cy="1064"/>
          </a:xfrm>
        </p:grpSpPr>
        <p:grpSp>
          <p:nvGrpSpPr>
            <p:cNvPr id="15689" name="Group 15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5810" name="Freeform 16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 h 130"/>
                  <a:gd name="T2" fmla="*/ 0 w 296"/>
                  <a:gd name="T3" fmla="*/ 1 h 130"/>
                  <a:gd name="T4" fmla="*/ 1 w 296"/>
                  <a:gd name="T5" fmla="*/ 1 h 130"/>
                  <a:gd name="T6" fmla="*/ 1 w 296"/>
                  <a:gd name="T7" fmla="*/ 1 h 130"/>
                  <a:gd name="T8" fmla="*/ 1 w 296"/>
                  <a:gd name="T9" fmla="*/ 1 h 130"/>
                  <a:gd name="T10" fmla="*/ 1 w 296"/>
                  <a:gd name="T11" fmla="*/ 1 h 130"/>
                  <a:gd name="T12" fmla="*/ 1 w 296"/>
                  <a:gd name="T13" fmla="*/ 1 h 130"/>
                  <a:gd name="T14" fmla="*/ 1 w 296"/>
                  <a:gd name="T15" fmla="*/ 1 h 130"/>
                  <a:gd name="T16" fmla="*/ 1 w 296"/>
                  <a:gd name="T17" fmla="*/ 1 h 130"/>
                  <a:gd name="T18" fmla="*/ 1 w 296"/>
                  <a:gd name="T19" fmla="*/ 1 h 130"/>
                  <a:gd name="T20" fmla="*/ 1 w 296"/>
                  <a:gd name="T21" fmla="*/ 1 h 130"/>
                  <a:gd name="T22" fmla="*/ 1 w 296"/>
                  <a:gd name="T23" fmla="*/ 1 h 130"/>
                  <a:gd name="T24" fmla="*/ 1 w 296"/>
                  <a:gd name="T25" fmla="*/ 1 h 130"/>
                  <a:gd name="T26" fmla="*/ 1 w 296"/>
                  <a:gd name="T27" fmla="*/ 1 h 130"/>
                  <a:gd name="T28" fmla="*/ 1 w 296"/>
                  <a:gd name="T29" fmla="*/ 1 h 130"/>
                  <a:gd name="T30" fmla="*/ 1 w 296"/>
                  <a:gd name="T31" fmla="*/ 1 h 130"/>
                  <a:gd name="T32" fmla="*/ 1 w 296"/>
                  <a:gd name="T33" fmla="*/ 1 h 130"/>
                  <a:gd name="T34" fmla="*/ 1 w 296"/>
                  <a:gd name="T35" fmla="*/ 1 h 130"/>
                  <a:gd name="T36" fmla="*/ 1 w 296"/>
                  <a:gd name="T37" fmla="*/ 1 h 130"/>
                  <a:gd name="T38" fmla="*/ 1 w 296"/>
                  <a:gd name="T39" fmla="*/ 1 h 130"/>
                  <a:gd name="T40" fmla="*/ 1 w 296"/>
                  <a:gd name="T41" fmla="*/ 0 h 130"/>
                  <a:gd name="T42" fmla="*/ 1 w 296"/>
                  <a:gd name="T43" fmla="*/ 1 h 130"/>
                  <a:gd name="T44" fmla="*/ 1 w 296"/>
                  <a:gd name="T45" fmla="*/ 1 h 130"/>
                  <a:gd name="T46" fmla="*/ 1 w 296"/>
                  <a:gd name="T47" fmla="*/ 1 h 130"/>
                  <a:gd name="T48" fmla="*/ 1 w 296"/>
                  <a:gd name="T49" fmla="*/ 1 h 130"/>
                  <a:gd name="T50" fmla="*/ 1 w 296"/>
                  <a:gd name="T51" fmla="*/ 1 h 130"/>
                  <a:gd name="T52" fmla="*/ 1 w 296"/>
                  <a:gd name="T53" fmla="*/ 1 h 130"/>
                  <a:gd name="T54" fmla="*/ 1 w 296"/>
                  <a:gd name="T55" fmla="*/ 1 h 130"/>
                  <a:gd name="T56" fmla="*/ 1 w 296"/>
                  <a:gd name="T57" fmla="*/ 1 h 130"/>
                  <a:gd name="T58" fmla="*/ 1 w 296"/>
                  <a:gd name="T59" fmla="*/ 1 h 130"/>
                  <a:gd name="T60" fmla="*/ 1 w 296"/>
                  <a:gd name="T61" fmla="*/ 1 h 130"/>
                  <a:gd name="T62" fmla="*/ 1 w 296"/>
                  <a:gd name="T63" fmla="*/ 1 h 130"/>
                  <a:gd name="T64" fmla="*/ 1 w 296"/>
                  <a:gd name="T65" fmla="*/ 1 h 130"/>
                  <a:gd name="T66" fmla="*/ 1 w 296"/>
                  <a:gd name="T67" fmla="*/ 1 h 130"/>
                  <a:gd name="T68" fmla="*/ 1 w 296"/>
                  <a:gd name="T69" fmla="*/ 1 h 130"/>
                  <a:gd name="T70" fmla="*/ 1 w 296"/>
                  <a:gd name="T71" fmla="*/ 1 h 130"/>
                  <a:gd name="T72" fmla="*/ 0 w 296"/>
                  <a:gd name="T73" fmla="*/ 1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30"/>
                  <a:gd name="T113" fmla="*/ 296 w 296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17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0 w 17"/>
                  <a:gd name="T1" fmla="*/ 0 h 101"/>
                  <a:gd name="T2" fmla="*/ 0 w 17"/>
                  <a:gd name="T3" fmla="*/ 0 h 101"/>
                  <a:gd name="T4" fmla="*/ 0 w 17"/>
                  <a:gd name="T5" fmla="*/ 0 h 101"/>
                  <a:gd name="T6" fmla="*/ 0 w 17"/>
                  <a:gd name="T7" fmla="*/ 0 h 101"/>
                  <a:gd name="T8" fmla="*/ 0 w 17"/>
                  <a:gd name="T9" fmla="*/ 0 h 101"/>
                  <a:gd name="T10" fmla="*/ 0 w 17"/>
                  <a:gd name="T11" fmla="*/ 0 h 101"/>
                  <a:gd name="T12" fmla="*/ 0 w 17"/>
                  <a:gd name="T13" fmla="*/ 0 h 101"/>
                  <a:gd name="T14" fmla="*/ 0 w 17"/>
                  <a:gd name="T15" fmla="*/ 0 h 101"/>
                  <a:gd name="T16" fmla="*/ 0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1"/>
                  <a:gd name="T29" fmla="*/ 17 w 17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18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1 h 120"/>
                  <a:gd name="T4" fmla="*/ 0 w 21"/>
                  <a:gd name="T5" fmla="*/ 1 h 120"/>
                  <a:gd name="T6" fmla="*/ 0 w 21"/>
                  <a:gd name="T7" fmla="*/ 1 h 120"/>
                  <a:gd name="T8" fmla="*/ 0 w 21"/>
                  <a:gd name="T9" fmla="*/ 1 h 120"/>
                  <a:gd name="T10" fmla="*/ 0 w 21"/>
                  <a:gd name="T11" fmla="*/ 1 h 120"/>
                  <a:gd name="T12" fmla="*/ 0 w 21"/>
                  <a:gd name="T13" fmla="*/ 1 h 120"/>
                  <a:gd name="T14" fmla="*/ 0 w 21"/>
                  <a:gd name="T15" fmla="*/ 1 h 120"/>
                  <a:gd name="T16" fmla="*/ 0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20"/>
                  <a:gd name="T29" fmla="*/ 21 w 21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19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1 w 17"/>
                  <a:gd name="T1" fmla="*/ 0 h 127"/>
                  <a:gd name="T2" fmla="*/ 1 w 17"/>
                  <a:gd name="T3" fmla="*/ 0 h 127"/>
                  <a:gd name="T4" fmla="*/ 1 w 17"/>
                  <a:gd name="T5" fmla="*/ 0 h 127"/>
                  <a:gd name="T6" fmla="*/ 1 w 17"/>
                  <a:gd name="T7" fmla="*/ 0 h 127"/>
                  <a:gd name="T8" fmla="*/ 0 w 17"/>
                  <a:gd name="T9" fmla="*/ 0 h 127"/>
                  <a:gd name="T10" fmla="*/ 0 w 17"/>
                  <a:gd name="T11" fmla="*/ 0 h 127"/>
                  <a:gd name="T12" fmla="*/ 1 w 17"/>
                  <a:gd name="T13" fmla="*/ 0 h 127"/>
                  <a:gd name="T14" fmla="*/ 1 w 17"/>
                  <a:gd name="T15" fmla="*/ 0 h 127"/>
                  <a:gd name="T16" fmla="*/ 1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7"/>
                  <a:gd name="T29" fmla="*/ 17 w 17"/>
                  <a:gd name="T30" fmla="*/ 127 h 1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20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1 w 14"/>
                  <a:gd name="T1" fmla="*/ 0 h 113"/>
                  <a:gd name="T2" fmla="*/ 1 w 14"/>
                  <a:gd name="T3" fmla="*/ 1 h 113"/>
                  <a:gd name="T4" fmla="*/ 1 w 14"/>
                  <a:gd name="T5" fmla="*/ 1 h 113"/>
                  <a:gd name="T6" fmla="*/ 1 w 14"/>
                  <a:gd name="T7" fmla="*/ 1 h 113"/>
                  <a:gd name="T8" fmla="*/ 1 w 14"/>
                  <a:gd name="T9" fmla="*/ 1 h 113"/>
                  <a:gd name="T10" fmla="*/ 1 w 14"/>
                  <a:gd name="T11" fmla="*/ 1 h 113"/>
                  <a:gd name="T12" fmla="*/ 0 w 14"/>
                  <a:gd name="T13" fmla="*/ 1 h 113"/>
                  <a:gd name="T14" fmla="*/ 1 w 14"/>
                  <a:gd name="T15" fmla="*/ 1 h 113"/>
                  <a:gd name="T16" fmla="*/ 1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3"/>
                  <a:gd name="T29" fmla="*/ 14 w 14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21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0 w 17"/>
                  <a:gd name="T3" fmla="*/ 0 h 95"/>
                  <a:gd name="T4" fmla="*/ 0 w 17"/>
                  <a:gd name="T5" fmla="*/ 0 h 95"/>
                  <a:gd name="T6" fmla="*/ 0 w 17"/>
                  <a:gd name="T7" fmla="*/ 0 h 95"/>
                  <a:gd name="T8" fmla="*/ 0 w 17"/>
                  <a:gd name="T9" fmla="*/ 0 h 95"/>
                  <a:gd name="T10" fmla="*/ 0 w 17"/>
                  <a:gd name="T11" fmla="*/ 0 h 95"/>
                  <a:gd name="T12" fmla="*/ 0 w 17"/>
                  <a:gd name="T13" fmla="*/ 0 h 95"/>
                  <a:gd name="T14" fmla="*/ 0 w 17"/>
                  <a:gd name="T15" fmla="*/ 0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5"/>
                  <a:gd name="T29" fmla="*/ 17 w 17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22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1 w 20"/>
                  <a:gd name="T9" fmla="*/ 1 h 46"/>
                  <a:gd name="T10" fmla="*/ 1 w 20"/>
                  <a:gd name="T11" fmla="*/ 1 h 46"/>
                  <a:gd name="T12" fmla="*/ 1 w 20"/>
                  <a:gd name="T13" fmla="*/ 1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6"/>
                  <a:gd name="T29" fmla="*/ 20 w 20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23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0 w 17"/>
                  <a:gd name="T1" fmla="*/ 0 h 87"/>
                  <a:gd name="T2" fmla="*/ 0 w 17"/>
                  <a:gd name="T3" fmla="*/ 1 h 87"/>
                  <a:gd name="T4" fmla="*/ 0 w 17"/>
                  <a:gd name="T5" fmla="*/ 1 h 87"/>
                  <a:gd name="T6" fmla="*/ 0 w 17"/>
                  <a:gd name="T7" fmla="*/ 1 h 87"/>
                  <a:gd name="T8" fmla="*/ 0 w 17"/>
                  <a:gd name="T9" fmla="*/ 1 h 87"/>
                  <a:gd name="T10" fmla="*/ 0 w 17"/>
                  <a:gd name="T11" fmla="*/ 1 h 87"/>
                  <a:gd name="T12" fmla="*/ 0 w 17"/>
                  <a:gd name="T13" fmla="*/ 1 h 87"/>
                  <a:gd name="T14" fmla="*/ 0 w 17"/>
                  <a:gd name="T15" fmla="*/ 1 h 87"/>
                  <a:gd name="T16" fmla="*/ 0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7"/>
                  <a:gd name="T29" fmla="*/ 17 w 1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24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0 w 17"/>
                  <a:gd name="T1" fmla="*/ 0 h 124"/>
                  <a:gd name="T2" fmla="*/ 0 w 17"/>
                  <a:gd name="T3" fmla="*/ 1 h 124"/>
                  <a:gd name="T4" fmla="*/ 0 w 17"/>
                  <a:gd name="T5" fmla="*/ 1 h 124"/>
                  <a:gd name="T6" fmla="*/ 0 w 17"/>
                  <a:gd name="T7" fmla="*/ 1 h 124"/>
                  <a:gd name="T8" fmla="*/ 0 w 17"/>
                  <a:gd name="T9" fmla="*/ 1 h 124"/>
                  <a:gd name="T10" fmla="*/ 0 w 17"/>
                  <a:gd name="T11" fmla="*/ 1 h 124"/>
                  <a:gd name="T12" fmla="*/ 0 w 17"/>
                  <a:gd name="T13" fmla="*/ 1 h 124"/>
                  <a:gd name="T14" fmla="*/ 0 w 17"/>
                  <a:gd name="T15" fmla="*/ 1 h 124"/>
                  <a:gd name="T16" fmla="*/ 0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4"/>
                  <a:gd name="T29" fmla="*/ 17 w 17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25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0 w 17"/>
                  <a:gd name="T3" fmla="*/ 1 h 108"/>
                  <a:gd name="T4" fmla="*/ 0 w 17"/>
                  <a:gd name="T5" fmla="*/ 1 h 108"/>
                  <a:gd name="T6" fmla="*/ 0 w 17"/>
                  <a:gd name="T7" fmla="*/ 1 h 108"/>
                  <a:gd name="T8" fmla="*/ 0 w 17"/>
                  <a:gd name="T9" fmla="*/ 1 h 108"/>
                  <a:gd name="T10" fmla="*/ 0 w 17"/>
                  <a:gd name="T11" fmla="*/ 1 h 108"/>
                  <a:gd name="T12" fmla="*/ 0 w 17"/>
                  <a:gd name="T13" fmla="*/ 1 h 108"/>
                  <a:gd name="T14" fmla="*/ 0 w 17"/>
                  <a:gd name="T15" fmla="*/ 1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8"/>
                  <a:gd name="T29" fmla="*/ 17 w 1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26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0 w 9"/>
                  <a:gd name="T3" fmla="*/ 1 h 90"/>
                  <a:gd name="T4" fmla="*/ 0 w 9"/>
                  <a:gd name="T5" fmla="*/ 1 h 90"/>
                  <a:gd name="T6" fmla="*/ 0 w 9"/>
                  <a:gd name="T7" fmla="*/ 1 h 90"/>
                  <a:gd name="T8" fmla="*/ 0 w 9"/>
                  <a:gd name="T9" fmla="*/ 1 h 90"/>
                  <a:gd name="T10" fmla="*/ 0 w 9"/>
                  <a:gd name="T11" fmla="*/ 1 h 90"/>
                  <a:gd name="T12" fmla="*/ 0 w 9"/>
                  <a:gd name="T13" fmla="*/ 1 h 90"/>
                  <a:gd name="T14" fmla="*/ 0 w 9"/>
                  <a:gd name="T15" fmla="*/ 1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0"/>
                  <a:gd name="T29" fmla="*/ 9 w 9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27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1 w 18"/>
                  <a:gd name="T3" fmla="*/ 1 h 55"/>
                  <a:gd name="T4" fmla="*/ 1 w 18"/>
                  <a:gd name="T5" fmla="*/ 1 h 55"/>
                  <a:gd name="T6" fmla="*/ 1 w 18"/>
                  <a:gd name="T7" fmla="*/ 1 h 55"/>
                  <a:gd name="T8" fmla="*/ 1 w 18"/>
                  <a:gd name="T9" fmla="*/ 1 h 55"/>
                  <a:gd name="T10" fmla="*/ 1 w 18"/>
                  <a:gd name="T11" fmla="*/ 1 h 55"/>
                  <a:gd name="T12" fmla="*/ 1 w 18"/>
                  <a:gd name="T13" fmla="*/ 1 h 55"/>
                  <a:gd name="T14" fmla="*/ 0 w 18"/>
                  <a:gd name="T15" fmla="*/ 1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5"/>
                  <a:gd name="T29" fmla="*/ 18 w 1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28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 h 56"/>
                  <a:gd name="T2" fmla="*/ 0 w 18"/>
                  <a:gd name="T3" fmla="*/ 1 h 56"/>
                  <a:gd name="T4" fmla="*/ 1 w 18"/>
                  <a:gd name="T5" fmla="*/ 1 h 56"/>
                  <a:gd name="T6" fmla="*/ 1 w 18"/>
                  <a:gd name="T7" fmla="*/ 1 h 56"/>
                  <a:gd name="T8" fmla="*/ 1 w 18"/>
                  <a:gd name="T9" fmla="*/ 0 h 56"/>
                  <a:gd name="T10" fmla="*/ 1 w 18"/>
                  <a:gd name="T11" fmla="*/ 1 h 56"/>
                  <a:gd name="T12" fmla="*/ 1 w 18"/>
                  <a:gd name="T13" fmla="*/ 1 h 56"/>
                  <a:gd name="T14" fmla="*/ 1 w 18"/>
                  <a:gd name="T15" fmla="*/ 1 h 56"/>
                  <a:gd name="T16" fmla="*/ 0 w 18"/>
                  <a:gd name="T17" fmla="*/ 1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6"/>
                  <a:gd name="T29" fmla="*/ 18 w 18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3" name="Freeform 29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1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0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30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1 h 32"/>
                  <a:gd name="T2" fmla="*/ 1 w 42"/>
                  <a:gd name="T3" fmla="*/ 1 h 32"/>
                  <a:gd name="T4" fmla="*/ 1 w 42"/>
                  <a:gd name="T5" fmla="*/ 1 h 32"/>
                  <a:gd name="T6" fmla="*/ 1 w 42"/>
                  <a:gd name="T7" fmla="*/ 1 h 32"/>
                  <a:gd name="T8" fmla="*/ 1 w 42"/>
                  <a:gd name="T9" fmla="*/ 1 h 32"/>
                  <a:gd name="T10" fmla="*/ 1 w 42"/>
                  <a:gd name="T11" fmla="*/ 1 h 32"/>
                  <a:gd name="T12" fmla="*/ 1 w 42"/>
                  <a:gd name="T13" fmla="*/ 1 h 32"/>
                  <a:gd name="T14" fmla="*/ 1 w 42"/>
                  <a:gd name="T15" fmla="*/ 1 h 32"/>
                  <a:gd name="T16" fmla="*/ 1 w 42"/>
                  <a:gd name="T17" fmla="*/ 0 h 32"/>
                  <a:gd name="T18" fmla="*/ 1 w 42"/>
                  <a:gd name="T19" fmla="*/ 0 h 32"/>
                  <a:gd name="T20" fmla="*/ 1 w 42"/>
                  <a:gd name="T21" fmla="*/ 1 h 32"/>
                  <a:gd name="T22" fmla="*/ 1 w 42"/>
                  <a:gd name="T23" fmla="*/ 1 h 32"/>
                  <a:gd name="T24" fmla="*/ 0 w 42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"/>
                  <a:gd name="T41" fmla="*/ 42 w 4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31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1 w 16"/>
                  <a:gd name="T3" fmla="*/ 0 h 69"/>
                  <a:gd name="T4" fmla="*/ 1 w 16"/>
                  <a:gd name="T5" fmla="*/ 0 h 69"/>
                  <a:gd name="T6" fmla="*/ 1 w 16"/>
                  <a:gd name="T7" fmla="*/ 0 h 69"/>
                  <a:gd name="T8" fmla="*/ 1 w 16"/>
                  <a:gd name="T9" fmla="*/ 0 h 69"/>
                  <a:gd name="T10" fmla="*/ 1 w 16"/>
                  <a:gd name="T11" fmla="*/ 0 h 69"/>
                  <a:gd name="T12" fmla="*/ 0 w 16"/>
                  <a:gd name="T13" fmla="*/ 0 h 69"/>
                  <a:gd name="T14" fmla="*/ 1 w 16"/>
                  <a:gd name="T15" fmla="*/ 0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9"/>
                  <a:gd name="T29" fmla="*/ 16 w 1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32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0 w 23"/>
                  <a:gd name="T1" fmla="*/ 0 h 66"/>
                  <a:gd name="T2" fmla="*/ 0 w 23"/>
                  <a:gd name="T3" fmla="*/ 1 h 66"/>
                  <a:gd name="T4" fmla="*/ 0 w 23"/>
                  <a:gd name="T5" fmla="*/ 1 h 66"/>
                  <a:gd name="T6" fmla="*/ 0 w 23"/>
                  <a:gd name="T7" fmla="*/ 1 h 66"/>
                  <a:gd name="T8" fmla="*/ 0 w 23"/>
                  <a:gd name="T9" fmla="*/ 1 h 66"/>
                  <a:gd name="T10" fmla="*/ 0 w 23"/>
                  <a:gd name="T11" fmla="*/ 1 h 66"/>
                  <a:gd name="T12" fmla="*/ 0 w 23"/>
                  <a:gd name="T13" fmla="*/ 1 h 66"/>
                  <a:gd name="T14" fmla="*/ 0 w 23"/>
                  <a:gd name="T15" fmla="*/ 1 h 66"/>
                  <a:gd name="T16" fmla="*/ 0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6"/>
                  <a:gd name="T29" fmla="*/ 23 w 2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33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0 w 17"/>
                  <a:gd name="T3" fmla="*/ 1 h 62"/>
                  <a:gd name="T4" fmla="*/ 0 w 17"/>
                  <a:gd name="T5" fmla="*/ 1 h 62"/>
                  <a:gd name="T6" fmla="*/ 0 w 17"/>
                  <a:gd name="T7" fmla="*/ 1 h 62"/>
                  <a:gd name="T8" fmla="*/ 0 w 17"/>
                  <a:gd name="T9" fmla="*/ 1 h 62"/>
                  <a:gd name="T10" fmla="*/ 0 w 17"/>
                  <a:gd name="T11" fmla="*/ 1 h 62"/>
                  <a:gd name="T12" fmla="*/ 0 w 17"/>
                  <a:gd name="T13" fmla="*/ 1 h 62"/>
                  <a:gd name="T14" fmla="*/ 0 w 17"/>
                  <a:gd name="T15" fmla="*/ 1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2"/>
                  <a:gd name="T29" fmla="*/ 17 w 17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34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1 h 65"/>
                  <a:gd name="T6" fmla="*/ 1 w 24"/>
                  <a:gd name="T7" fmla="*/ 1 h 65"/>
                  <a:gd name="T8" fmla="*/ 1 w 24"/>
                  <a:gd name="T9" fmla="*/ 1 h 65"/>
                  <a:gd name="T10" fmla="*/ 1 w 24"/>
                  <a:gd name="T11" fmla="*/ 1 h 65"/>
                  <a:gd name="T12" fmla="*/ 1 w 24"/>
                  <a:gd name="T13" fmla="*/ 1 h 65"/>
                  <a:gd name="T14" fmla="*/ 1 w 24"/>
                  <a:gd name="T15" fmla="*/ 1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35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 w 30"/>
                  <a:gd name="T3" fmla="*/ 1 h 61"/>
                  <a:gd name="T4" fmla="*/ 1 w 30"/>
                  <a:gd name="T5" fmla="*/ 1 h 61"/>
                  <a:gd name="T6" fmla="*/ 1 w 30"/>
                  <a:gd name="T7" fmla="*/ 1 h 61"/>
                  <a:gd name="T8" fmla="*/ 1 w 30"/>
                  <a:gd name="T9" fmla="*/ 1 h 61"/>
                  <a:gd name="T10" fmla="*/ 1 w 30"/>
                  <a:gd name="T11" fmla="*/ 1 h 61"/>
                  <a:gd name="T12" fmla="*/ 1 w 30"/>
                  <a:gd name="T13" fmla="*/ 1 h 61"/>
                  <a:gd name="T14" fmla="*/ 1 w 30"/>
                  <a:gd name="T15" fmla="*/ 1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1"/>
                  <a:gd name="T29" fmla="*/ 30 w 30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36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1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64"/>
                  <a:gd name="T41" fmla="*/ 46 w 4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37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1 w 60"/>
                  <a:gd name="T3" fmla="*/ 1 h 61"/>
                  <a:gd name="T4" fmla="*/ 1 w 60"/>
                  <a:gd name="T5" fmla="*/ 1 h 61"/>
                  <a:gd name="T6" fmla="*/ 1 w 60"/>
                  <a:gd name="T7" fmla="*/ 1 h 61"/>
                  <a:gd name="T8" fmla="*/ 1 w 60"/>
                  <a:gd name="T9" fmla="*/ 1 h 61"/>
                  <a:gd name="T10" fmla="*/ 1 w 60"/>
                  <a:gd name="T11" fmla="*/ 1 h 61"/>
                  <a:gd name="T12" fmla="*/ 1 w 60"/>
                  <a:gd name="T13" fmla="*/ 1 h 61"/>
                  <a:gd name="T14" fmla="*/ 1 w 60"/>
                  <a:gd name="T15" fmla="*/ 1 h 61"/>
                  <a:gd name="T16" fmla="*/ 1 w 60"/>
                  <a:gd name="T17" fmla="*/ 1 h 61"/>
                  <a:gd name="T18" fmla="*/ 1 w 60"/>
                  <a:gd name="T19" fmla="*/ 1 h 61"/>
                  <a:gd name="T20" fmla="*/ 1 w 60"/>
                  <a:gd name="T21" fmla="*/ 1 h 61"/>
                  <a:gd name="T22" fmla="*/ 1 w 60"/>
                  <a:gd name="T23" fmla="*/ 1 h 61"/>
                  <a:gd name="T24" fmla="*/ 1 w 60"/>
                  <a:gd name="T25" fmla="*/ 1 h 61"/>
                  <a:gd name="T26" fmla="*/ 1 w 60"/>
                  <a:gd name="T27" fmla="*/ 1 h 61"/>
                  <a:gd name="T28" fmla="*/ 1 w 60"/>
                  <a:gd name="T29" fmla="*/ 1 h 61"/>
                  <a:gd name="T30" fmla="*/ 1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1"/>
                  <a:gd name="T53" fmla="*/ 60 w 6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38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1 w 67"/>
                  <a:gd name="T3" fmla="*/ 1 h 64"/>
                  <a:gd name="T4" fmla="*/ 1 w 67"/>
                  <a:gd name="T5" fmla="*/ 1 h 64"/>
                  <a:gd name="T6" fmla="*/ 1 w 67"/>
                  <a:gd name="T7" fmla="*/ 1 h 64"/>
                  <a:gd name="T8" fmla="*/ 1 w 67"/>
                  <a:gd name="T9" fmla="*/ 1 h 64"/>
                  <a:gd name="T10" fmla="*/ 1 w 67"/>
                  <a:gd name="T11" fmla="*/ 1 h 64"/>
                  <a:gd name="T12" fmla="*/ 1 w 67"/>
                  <a:gd name="T13" fmla="*/ 1 h 64"/>
                  <a:gd name="T14" fmla="*/ 1 w 67"/>
                  <a:gd name="T15" fmla="*/ 1 h 64"/>
                  <a:gd name="T16" fmla="*/ 1 w 67"/>
                  <a:gd name="T17" fmla="*/ 1 h 64"/>
                  <a:gd name="T18" fmla="*/ 1 w 67"/>
                  <a:gd name="T19" fmla="*/ 1 h 64"/>
                  <a:gd name="T20" fmla="*/ 1 w 67"/>
                  <a:gd name="T21" fmla="*/ 1 h 64"/>
                  <a:gd name="T22" fmla="*/ 1 w 67"/>
                  <a:gd name="T23" fmla="*/ 1 h 64"/>
                  <a:gd name="T24" fmla="*/ 1 w 67"/>
                  <a:gd name="T25" fmla="*/ 1 h 64"/>
                  <a:gd name="T26" fmla="*/ 1 w 67"/>
                  <a:gd name="T27" fmla="*/ 1 h 64"/>
                  <a:gd name="T28" fmla="*/ 1 w 67"/>
                  <a:gd name="T29" fmla="*/ 1 h 64"/>
                  <a:gd name="T30" fmla="*/ 1 w 67"/>
                  <a:gd name="T31" fmla="*/ 1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4"/>
                  <a:gd name="T53" fmla="*/ 67 w 67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39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0 w 77"/>
                  <a:gd name="T3" fmla="*/ 1 h 58"/>
                  <a:gd name="T4" fmla="*/ 0 w 77"/>
                  <a:gd name="T5" fmla="*/ 1 h 58"/>
                  <a:gd name="T6" fmla="*/ 0 w 77"/>
                  <a:gd name="T7" fmla="*/ 1 h 58"/>
                  <a:gd name="T8" fmla="*/ 0 w 77"/>
                  <a:gd name="T9" fmla="*/ 1 h 58"/>
                  <a:gd name="T10" fmla="*/ 0 w 77"/>
                  <a:gd name="T11" fmla="*/ 1 h 58"/>
                  <a:gd name="T12" fmla="*/ 0 w 77"/>
                  <a:gd name="T13" fmla="*/ 1 h 58"/>
                  <a:gd name="T14" fmla="*/ 0 w 77"/>
                  <a:gd name="T15" fmla="*/ 1 h 58"/>
                  <a:gd name="T16" fmla="*/ 0 w 77"/>
                  <a:gd name="T17" fmla="*/ 1 h 58"/>
                  <a:gd name="T18" fmla="*/ 0 w 77"/>
                  <a:gd name="T19" fmla="*/ 1 h 58"/>
                  <a:gd name="T20" fmla="*/ 0 w 77"/>
                  <a:gd name="T21" fmla="*/ 1 h 58"/>
                  <a:gd name="T22" fmla="*/ 0 w 77"/>
                  <a:gd name="T23" fmla="*/ 1 h 58"/>
                  <a:gd name="T24" fmla="*/ 0 w 77"/>
                  <a:gd name="T25" fmla="*/ 1 h 58"/>
                  <a:gd name="T26" fmla="*/ 0 w 77"/>
                  <a:gd name="T27" fmla="*/ 1 h 58"/>
                  <a:gd name="T28" fmla="*/ 0 w 77"/>
                  <a:gd name="T29" fmla="*/ 1 h 58"/>
                  <a:gd name="T30" fmla="*/ 0 w 77"/>
                  <a:gd name="T31" fmla="*/ 1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8"/>
                  <a:gd name="T53" fmla="*/ 77 w 77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40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1 w 80"/>
                  <a:gd name="T1" fmla="*/ 1 h 27"/>
                  <a:gd name="T2" fmla="*/ 1 w 80"/>
                  <a:gd name="T3" fmla="*/ 1 h 27"/>
                  <a:gd name="T4" fmla="*/ 1 w 80"/>
                  <a:gd name="T5" fmla="*/ 1 h 27"/>
                  <a:gd name="T6" fmla="*/ 1 w 80"/>
                  <a:gd name="T7" fmla="*/ 1 h 27"/>
                  <a:gd name="T8" fmla="*/ 1 w 80"/>
                  <a:gd name="T9" fmla="*/ 1 h 27"/>
                  <a:gd name="T10" fmla="*/ 1 w 80"/>
                  <a:gd name="T11" fmla="*/ 1 h 27"/>
                  <a:gd name="T12" fmla="*/ 1 w 80"/>
                  <a:gd name="T13" fmla="*/ 1 h 27"/>
                  <a:gd name="T14" fmla="*/ 1 w 80"/>
                  <a:gd name="T15" fmla="*/ 1 h 27"/>
                  <a:gd name="T16" fmla="*/ 0 w 80"/>
                  <a:gd name="T17" fmla="*/ 1 h 27"/>
                  <a:gd name="T18" fmla="*/ 1 w 80"/>
                  <a:gd name="T19" fmla="*/ 0 h 27"/>
                  <a:gd name="T20" fmla="*/ 1 w 80"/>
                  <a:gd name="T21" fmla="*/ 0 h 27"/>
                  <a:gd name="T22" fmla="*/ 1 w 80"/>
                  <a:gd name="T23" fmla="*/ 1 h 27"/>
                  <a:gd name="T24" fmla="*/ 1 w 80"/>
                  <a:gd name="T25" fmla="*/ 1 h 27"/>
                  <a:gd name="T26" fmla="*/ 1 w 80"/>
                  <a:gd name="T27" fmla="*/ 1 h 27"/>
                  <a:gd name="T28" fmla="*/ 1 w 80"/>
                  <a:gd name="T29" fmla="*/ 1 h 27"/>
                  <a:gd name="T30" fmla="*/ 1 w 80"/>
                  <a:gd name="T31" fmla="*/ 1 h 27"/>
                  <a:gd name="T32" fmla="*/ 1 w 80"/>
                  <a:gd name="T33" fmla="*/ 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7"/>
                  <a:gd name="T53" fmla="*/ 80 w 8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41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0 w 81"/>
                  <a:gd name="T1" fmla="*/ 1 h 26"/>
                  <a:gd name="T2" fmla="*/ 0 w 81"/>
                  <a:gd name="T3" fmla="*/ 1 h 26"/>
                  <a:gd name="T4" fmla="*/ 0 w 81"/>
                  <a:gd name="T5" fmla="*/ 1 h 26"/>
                  <a:gd name="T6" fmla="*/ 0 w 81"/>
                  <a:gd name="T7" fmla="*/ 1 h 26"/>
                  <a:gd name="T8" fmla="*/ 0 w 81"/>
                  <a:gd name="T9" fmla="*/ 1 h 26"/>
                  <a:gd name="T10" fmla="*/ 0 w 81"/>
                  <a:gd name="T11" fmla="*/ 1 h 26"/>
                  <a:gd name="T12" fmla="*/ 0 w 81"/>
                  <a:gd name="T13" fmla="*/ 1 h 26"/>
                  <a:gd name="T14" fmla="*/ 0 w 81"/>
                  <a:gd name="T15" fmla="*/ 1 h 26"/>
                  <a:gd name="T16" fmla="*/ 0 w 81"/>
                  <a:gd name="T17" fmla="*/ 1 h 26"/>
                  <a:gd name="T18" fmla="*/ 0 w 81"/>
                  <a:gd name="T19" fmla="*/ 0 h 26"/>
                  <a:gd name="T20" fmla="*/ 0 w 81"/>
                  <a:gd name="T21" fmla="*/ 0 h 26"/>
                  <a:gd name="T22" fmla="*/ 0 w 81"/>
                  <a:gd name="T23" fmla="*/ 1 h 26"/>
                  <a:gd name="T24" fmla="*/ 0 w 81"/>
                  <a:gd name="T25" fmla="*/ 1 h 26"/>
                  <a:gd name="T26" fmla="*/ 0 w 81"/>
                  <a:gd name="T27" fmla="*/ 1 h 26"/>
                  <a:gd name="T28" fmla="*/ 0 w 81"/>
                  <a:gd name="T29" fmla="*/ 1 h 26"/>
                  <a:gd name="T30" fmla="*/ 0 w 81"/>
                  <a:gd name="T31" fmla="*/ 1 h 26"/>
                  <a:gd name="T32" fmla="*/ 0 w 81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6"/>
                  <a:gd name="T53" fmla="*/ 81 w 8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42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0 w 390"/>
                  <a:gd name="T1" fmla="*/ 1 h 107"/>
                  <a:gd name="T2" fmla="*/ 0 w 390"/>
                  <a:gd name="T3" fmla="*/ 1 h 107"/>
                  <a:gd name="T4" fmla="*/ 0 w 390"/>
                  <a:gd name="T5" fmla="*/ 1 h 107"/>
                  <a:gd name="T6" fmla="*/ 0 w 390"/>
                  <a:gd name="T7" fmla="*/ 1 h 107"/>
                  <a:gd name="T8" fmla="*/ 0 w 390"/>
                  <a:gd name="T9" fmla="*/ 1 h 107"/>
                  <a:gd name="T10" fmla="*/ 0 w 390"/>
                  <a:gd name="T11" fmla="*/ 1 h 107"/>
                  <a:gd name="T12" fmla="*/ 0 w 390"/>
                  <a:gd name="T13" fmla="*/ 1 h 107"/>
                  <a:gd name="T14" fmla="*/ 0 w 390"/>
                  <a:gd name="T15" fmla="*/ 1 h 107"/>
                  <a:gd name="T16" fmla="*/ 0 w 390"/>
                  <a:gd name="T17" fmla="*/ 1 h 107"/>
                  <a:gd name="T18" fmla="*/ 0 w 390"/>
                  <a:gd name="T19" fmla="*/ 1 h 107"/>
                  <a:gd name="T20" fmla="*/ 0 w 390"/>
                  <a:gd name="T21" fmla="*/ 1 h 107"/>
                  <a:gd name="T22" fmla="*/ 0 w 390"/>
                  <a:gd name="T23" fmla="*/ 1 h 107"/>
                  <a:gd name="T24" fmla="*/ 0 w 390"/>
                  <a:gd name="T25" fmla="*/ 1 h 107"/>
                  <a:gd name="T26" fmla="*/ 0 w 390"/>
                  <a:gd name="T27" fmla="*/ 1 h 107"/>
                  <a:gd name="T28" fmla="*/ 0 w 390"/>
                  <a:gd name="T29" fmla="*/ 1 h 107"/>
                  <a:gd name="T30" fmla="*/ 0 w 390"/>
                  <a:gd name="T31" fmla="*/ 1 h 107"/>
                  <a:gd name="T32" fmla="*/ 0 w 390"/>
                  <a:gd name="T33" fmla="*/ 1 h 107"/>
                  <a:gd name="T34" fmla="*/ 0 w 390"/>
                  <a:gd name="T35" fmla="*/ 1 h 107"/>
                  <a:gd name="T36" fmla="*/ 0 w 390"/>
                  <a:gd name="T37" fmla="*/ 1 h 107"/>
                  <a:gd name="T38" fmla="*/ 0 w 390"/>
                  <a:gd name="T39" fmla="*/ 1 h 107"/>
                  <a:gd name="T40" fmla="*/ 0 w 390"/>
                  <a:gd name="T41" fmla="*/ 1 h 107"/>
                  <a:gd name="T42" fmla="*/ 0 w 390"/>
                  <a:gd name="T43" fmla="*/ 1 h 107"/>
                  <a:gd name="T44" fmla="*/ 0 w 390"/>
                  <a:gd name="T45" fmla="*/ 1 h 107"/>
                  <a:gd name="T46" fmla="*/ 0 w 390"/>
                  <a:gd name="T47" fmla="*/ 0 h 107"/>
                  <a:gd name="T48" fmla="*/ 0 w 390"/>
                  <a:gd name="T49" fmla="*/ 0 h 107"/>
                  <a:gd name="T50" fmla="*/ 0 w 390"/>
                  <a:gd name="T51" fmla="*/ 0 h 107"/>
                  <a:gd name="T52" fmla="*/ 0 w 390"/>
                  <a:gd name="T53" fmla="*/ 1 h 107"/>
                  <a:gd name="T54" fmla="*/ 0 w 390"/>
                  <a:gd name="T55" fmla="*/ 1 h 107"/>
                  <a:gd name="T56" fmla="*/ 0 w 390"/>
                  <a:gd name="T57" fmla="*/ 1 h 107"/>
                  <a:gd name="T58" fmla="*/ 0 w 390"/>
                  <a:gd name="T59" fmla="*/ 1 h 107"/>
                  <a:gd name="T60" fmla="*/ 0 w 390"/>
                  <a:gd name="T61" fmla="*/ 1 h 107"/>
                  <a:gd name="T62" fmla="*/ 0 w 390"/>
                  <a:gd name="T63" fmla="*/ 1 h 107"/>
                  <a:gd name="T64" fmla="*/ 0 w 390"/>
                  <a:gd name="T65" fmla="*/ 1 h 107"/>
                  <a:gd name="T66" fmla="*/ 0 w 390"/>
                  <a:gd name="T67" fmla="*/ 1 h 107"/>
                  <a:gd name="T68" fmla="*/ 0 w 390"/>
                  <a:gd name="T69" fmla="*/ 1 h 107"/>
                  <a:gd name="T70" fmla="*/ 0 w 390"/>
                  <a:gd name="T71" fmla="*/ 1 h 107"/>
                  <a:gd name="T72" fmla="*/ 0 w 390"/>
                  <a:gd name="T73" fmla="*/ 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0"/>
                  <a:gd name="T112" fmla="*/ 0 h 107"/>
                  <a:gd name="T113" fmla="*/ 390 w 390"/>
                  <a:gd name="T114" fmla="*/ 107 h 1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43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 w 59"/>
                  <a:gd name="T1" fmla="*/ 0 h 55"/>
                  <a:gd name="T2" fmla="*/ 1 w 59"/>
                  <a:gd name="T3" fmla="*/ 0 h 55"/>
                  <a:gd name="T4" fmla="*/ 1 w 59"/>
                  <a:gd name="T5" fmla="*/ 0 h 55"/>
                  <a:gd name="T6" fmla="*/ 1 w 59"/>
                  <a:gd name="T7" fmla="*/ 0 h 55"/>
                  <a:gd name="T8" fmla="*/ 1 w 59"/>
                  <a:gd name="T9" fmla="*/ 0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0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1 w 59"/>
                  <a:gd name="T23" fmla="*/ 0 h 55"/>
                  <a:gd name="T24" fmla="*/ 1 w 59"/>
                  <a:gd name="T25" fmla="*/ 0 h 55"/>
                  <a:gd name="T26" fmla="*/ 1 w 59"/>
                  <a:gd name="T27" fmla="*/ 0 h 55"/>
                  <a:gd name="T28" fmla="*/ 1 w 59"/>
                  <a:gd name="T29" fmla="*/ 0 h 55"/>
                  <a:gd name="T30" fmla="*/ 1 w 59"/>
                  <a:gd name="T31" fmla="*/ 0 h 55"/>
                  <a:gd name="T32" fmla="*/ 1 w 5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5"/>
                  <a:gd name="T53" fmla="*/ 59 w 5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44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 w 78"/>
                  <a:gd name="T1" fmla="*/ 1 h 62"/>
                  <a:gd name="T2" fmla="*/ 1 w 78"/>
                  <a:gd name="T3" fmla="*/ 1 h 62"/>
                  <a:gd name="T4" fmla="*/ 1 w 78"/>
                  <a:gd name="T5" fmla="*/ 1 h 62"/>
                  <a:gd name="T6" fmla="*/ 1 w 78"/>
                  <a:gd name="T7" fmla="*/ 1 h 62"/>
                  <a:gd name="T8" fmla="*/ 1 w 78"/>
                  <a:gd name="T9" fmla="*/ 1 h 62"/>
                  <a:gd name="T10" fmla="*/ 1 w 78"/>
                  <a:gd name="T11" fmla="*/ 1 h 62"/>
                  <a:gd name="T12" fmla="*/ 1 w 78"/>
                  <a:gd name="T13" fmla="*/ 1 h 62"/>
                  <a:gd name="T14" fmla="*/ 1 w 78"/>
                  <a:gd name="T15" fmla="*/ 1 h 62"/>
                  <a:gd name="T16" fmla="*/ 0 w 78"/>
                  <a:gd name="T17" fmla="*/ 0 h 62"/>
                  <a:gd name="T18" fmla="*/ 1 w 78"/>
                  <a:gd name="T19" fmla="*/ 1 h 62"/>
                  <a:gd name="T20" fmla="*/ 1 w 78"/>
                  <a:gd name="T21" fmla="*/ 1 h 62"/>
                  <a:gd name="T22" fmla="*/ 1 w 78"/>
                  <a:gd name="T23" fmla="*/ 1 h 62"/>
                  <a:gd name="T24" fmla="*/ 1 w 78"/>
                  <a:gd name="T25" fmla="*/ 1 h 62"/>
                  <a:gd name="T26" fmla="*/ 1 w 78"/>
                  <a:gd name="T27" fmla="*/ 1 h 62"/>
                  <a:gd name="T28" fmla="*/ 1 w 78"/>
                  <a:gd name="T29" fmla="*/ 1 h 62"/>
                  <a:gd name="T30" fmla="*/ 1 w 78"/>
                  <a:gd name="T31" fmla="*/ 1 h 62"/>
                  <a:gd name="T32" fmla="*/ 1 w 78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2"/>
                  <a:gd name="T53" fmla="*/ 78 w 7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45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 w 68"/>
                  <a:gd name="T1" fmla="*/ 1 h 72"/>
                  <a:gd name="T2" fmla="*/ 1 w 68"/>
                  <a:gd name="T3" fmla="*/ 1 h 72"/>
                  <a:gd name="T4" fmla="*/ 1 w 68"/>
                  <a:gd name="T5" fmla="*/ 1 h 72"/>
                  <a:gd name="T6" fmla="*/ 1 w 68"/>
                  <a:gd name="T7" fmla="*/ 1 h 72"/>
                  <a:gd name="T8" fmla="*/ 1 w 68"/>
                  <a:gd name="T9" fmla="*/ 1 h 72"/>
                  <a:gd name="T10" fmla="*/ 1 w 68"/>
                  <a:gd name="T11" fmla="*/ 1 h 72"/>
                  <a:gd name="T12" fmla="*/ 1 w 68"/>
                  <a:gd name="T13" fmla="*/ 1 h 72"/>
                  <a:gd name="T14" fmla="*/ 1 w 68"/>
                  <a:gd name="T15" fmla="*/ 1 h 72"/>
                  <a:gd name="T16" fmla="*/ 0 w 68"/>
                  <a:gd name="T17" fmla="*/ 0 h 72"/>
                  <a:gd name="T18" fmla="*/ 1 w 68"/>
                  <a:gd name="T19" fmla="*/ 1 h 72"/>
                  <a:gd name="T20" fmla="*/ 1 w 68"/>
                  <a:gd name="T21" fmla="*/ 1 h 72"/>
                  <a:gd name="T22" fmla="*/ 1 w 68"/>
                  <a:gd name="T23" fmla="*/ 1 h 72"/>
                  <a:gd name="T24" fmla="*/ 1 w 68"/>
                  <a:gd name="T25" fmla="*/ 1 h 72"/>
                  <a:gd name="T26" fmla="*/ 1 w 68"/>
                  <a:gd name="T27" fmla="*/ 1 h 72"/>
                  <a:gd name="T28" fmla="*/ 1 w 68"/>
                  <a:gd name="T29" fmla="*/ 1 h 72"/>
                  <a:gd name="T30" fmla="*/ 1 w 68"/>
                  <a:gd name="T31" fmla="*/ 1 h 72"/>
                  <a:gd name="T32" fmla="*/ 1 w 68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2"/>
                  <a:gd name="T53" fmla="*/ 68 w 68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46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0 w 60"/>
                  <a:gd name="T1" fmla="*/ 1 h 68"/>
                  <a:gd name="T2" fmla="*/ 0 w 60"/>
                  <a:gd name="T3" fmla="*/ 1 h 68"/>
                  <a:gd name="T4" fmla="*/ 0 w 60"/>
                  <a:gd name="T5" fmla="*/ 1 h 68"/>
                  <a:gd name="T6" fmla="*/ 0 w 60"/>
                  <a:gd name="T7" fmla="*/ 1 h 68"/>
                  <a:gd name="T8" fmla="*/ 0 w 60"/>
                  <a:gd name="T9" fmla="*/ 1 h 68"/>
                  <a:gd name="T10" fmla="*/ 0 w 60"/>
                  <a:gd name="T11" fmla="*/ 1 h 68"/>
                  <a:gd name="T12" fmla="*/ 0 w 60"/>
                  <a:gd name="T13" fmla="*/ 1 h 68"/>
                  <a:gd name="T14" fmla="*/ 0 w 60"/>
                  <a:gd name="T15" fmla="*/ 1 h 68"/>
                  <a:gd name="T16" fmla="*/ 0 w 60"/>
                  <a:gd name="T17" fmla="*/ 0 h 68"/>
                  <a:gd name="T18" fmla="*/ 0 w 60"/>
                  <a:gd name="T19" fmla="*/ 1 h 68"/>
                  <a:gd name="T20" fmla="*/ 0 w 60"/>
                  <a:gd name="T21" fmla="*/ 1 h 68"/>
                  <a:gd name="T22" fmla="*/ 0 w 60"/>
                  <a:gd name="T23" fmla="*/ 1 h 68"/>
                  <a:gd name="T24" fmla="*/ 0 w 60"/>
                  <a:gd name="T25" fmla="*/ 1 h 68"/>
                  <a:gd name="T26" fmla="*/ 0 w 60"/>
                  <a:gd name="T27" fmla="*/ 1 h 68"/>
                  <a:gd name="T28" fmla="*/ 0 w 60"/>
                  <a:gd name="T29" fmla="*/ 1 h 68"/>
                  <a:gd name="T30" fmla="*/ 0 w 60"/>
                  <a:gd name="T31" fmla="*/ 1 h 68"/>
                  <a:gd name="T32" fmla="*/ 0 w 60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8"/>
                  <a:gd name="T53" fmla="*/ 60 w 60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47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 w 42"/>
                  <a:gd name="T1" fmla="*/ 0 h 61"/>
                  <a:gd name="T2" fmla="*/ 1 w 42"/>
                  <a:gd name="T3" fmla="*/ 0 h 61"/>
                  <a:gd name="T4" fmla="*/ 1 w 42"/>
                  <a:gd name="T5" fmla="*/ 0 h 61"/>
                  <a:gd name="T6" fmla="*/ 1 w 42"/>
                  <a:gd name="T7" fmla="*/ 0 h 61"/>
                  <a:gd name="T8" fmla="*/ 1 w 42"/>
                  <a:gd name="T9" fmla="*/ 0 h 61"/>
                  <a:gd name="T10" fmla="*/ 1 w 42"/>
                  <a:gd name="T11" fmla="*/ 0 h 61"/>
                  <a:gd name="T12" fmla="*/ 1 w 42"/>
                  <a:gd name="T13" fmla="*/ 0 h 61"/>
                  <a:gd name="T14" fmla="*/ 1 w 42"/>
                  <a:gd name="T15" fmla="*/ 0 h 61"/>
                  <a:gd name="T16" fmla="*/ 0 w 42"/>
                  <a:gd name="T17" fmla="*/ 0 h 61"/>
                  <a:gd name="T18" fmla="*/ 1 w 42"/>
                  <a:gd name="T19" fmla="*/ 0 h 61"/>
                  <a:gd name="T20" fmla="*/ 1 w 42"/>
                  <a:gd name="T21" fmla="*/ 0 h 61"/>
                  <a:gd name="T22" fmla="*/ 1 w 42"/>
                  <a:gd name="T23" fmla="*/ 0 h 61"/>
                  <a:gd name="T24" fmla="*/ 1 w 42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1"/>
                  <a:gd name="T41" fmla="*/ 42 w 42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48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1 w 34"/>
                  <a:gd name="T1" fmla="*/ 1 h 46"/>
                  <a:gd name="T2" fmla="*/ 1 w 34"/>
                  <a:gd name="T3" fmla="*/ 1 h 46"/>
                  <a:gd name="T4" fmla="*/ 1 w 34"/>
                  <a:gd name="T5" fmla="*/ 1 h 46"/>
                  <a:gd name="T6" fmla="*/ 1 w 34"/>
                  <a:gd name="T7" fmla="*/ 1 h 46"/>
                  <a:gd name="T8" fmla="*/ 0 w 34"/>
                  <a:gd name="T9" fmla="*/ 0 h 46"/>
                  <a:gd name="T10" fmla="*/ 1 w 34"/>
                  <a:gd name="T11" fmla="*/ 1 h 46"/>
                  <a:gd name="T12" fmla="*/ 1 w 34"/>
                  <a:gd name="T13" fmla="*/ 1 h 46"/>
                  <a:gd name="T14" fmla="*/ 1 w 34"/>
                  <a:gd name="T15" fmla="*/ 1 h 46"/>
                  <a:gd name="T16" fmla="*/ 1 w 3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6"/>
                  <a:gd name="T29" fmla="*/ 34 w 3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49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0 w 25"/>
                  <a:gd name="T1" fmla="*/ 1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0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1 h 32"/>
                  <a:gd name="T16" fmla="*/ 0 w 25"/>
                  <a:gd name="T17" fmla="*/ 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2"/>
                  <a:gd name="T29" fmla="*/ 25 w 2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0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0"/>
                  <a:gd name="T53" fmla="*/ 69 w 69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1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0 w 54"/>
                  <a:gd name="T1" fmla="*/ 1 h 47"/>
                  <a:gd name="T2" fmla="*/ 0 w 54"/>
                  <a:gd name="T3" fmla="*/ 1 h 47"/>
                  <a:gd name="T4" fmla="*/ 0 w 54"/>
                  <a:gd name="T5" fmla="*/ 1 h 47"/>
                  <a:gd name="T6" fmla="*/ 0 w 54"/>
                  <a:gd name="T7" fmla="*/ 1 h 47"/>
                  <a:gd name="T8" fmla="*/ 0 w 54"/>
                  <a:gd name="T9" fmla="*/ 1 h 47"/>
                  <a:gd name="T10" fmla="*/ 0 w 54"/>
                  <a:gd name="T11" fmla="*/ 1 h 47"/>
                  <a:gd name="T12" fmla="*/ 0 w 54"/>
                  <a:gd name="T13" fmla="*/ 1 h 47"/>
                  <a:gd name="T14" fmla="*/ 0 w 54"/>
                  <a:gd name="T15" fmla="*/ 1 h 47"/>
                  <a:gd name="T16" fmla="*/ 0 w 54"/>
                  <a:gd name="T17" fmla="*/ 0 h 47"/>
                  <a:gd name="T18" fmla="*/ 0 w 54"/>
                  <a:gd name="T19" fmla="*/ 1 h 47"/>
                  <a:gd name="T20" fmla="*/ 0 w 54"/>
                  <a:gd name="T21" fmla="*/ 1 h 47"/>
                  <a:gd name="T22" fmla="*/ 0 w 54"/>
                  <a:gd name="T23" fmla="*/ 1 h 47"/>
                  <a:gd name="T24" fmla="*/ 0 w 54"/>
                  <a:gd name="T25" fmla="*/ 1 h 47"/>
                  <a:gd name="T26" fmla="*/ 0 w 54"/>
                  <a:gd name="T27" fmla="*/ 1 h 47"/>
                  <a:gd name="T28" fmla="*/ 0 w 54"/>
                  <a:gd name="T29" fmla="*/ 1 h 47"/>
                  <a:gd name="T30" fmla="*/ 0 w 54"/>
                  <a:gd name="T31" fmla="*/ 1 h 47"/>
                  <a:gd name="T32" fmla="*/ 0 w 54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2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 w 59"/>
                  <a:gd name="T1" fmla="*/ 0 h 66"/>
                  <a:gd name="T2" fmla="*/ 1 w 59"/>
                  <a:gd name="T3" fmla="*/ 0 h 66"/>
                  <a:gd name="T4" fmla="*/ 1 w 59"/>
                  <a:gd name="T5" fmla="*/ 0 h 66"/>
                  <a:gd name="T6" fmla="*/ 1 w 59"/>
                  <a:gd name="T7" fmla="*/ 0 h 66"/>
                  <a:gd name="T8" fmla="*/ 1 w 59"/>
                  <a:gd name="T9" fmla="*/ 0 h 66"/>
                  <a:gd name="T10" fmla="*/ 1 w 59"/>
                  <a:gd name="T11" fmla="*/ 0 h 66"/>
                  <a:gd name="T12" fmla="*/ 1 w 59"/>
                  <a:gd name="T13" fmla="*/ 0 h 66"/>
                  <a:gd name="T14" fmla="*/ 1 w 59"/>
                  <a:gd name="T15" fmla="*/ 0 h 66"/>
                  <a:gd name="T16" fmla="*/ 0 w 59"/>
                  <a:gd name="T17" fmla="*/ 0 h 66"/>
                  <a:gd name="T18" fmla="*/ 1 w 59"/>
                  <a:gd name="T19" fmla="*/ 0 h 66"/>
                  <a:gd name="T20" fmla="*/ 1 w 59"/>
                  <a:gd name="T21" fmla="*/ 0 h 66"/>
                  <a:gd name="T22" fmla="*/ 1 w 59"/>
                  <a:gd name="T23" fmla="*/ 0 h 66"/>
                  <a:gd name="T24" fmla="*/ 1 w 59"/>
                  <a:gd name="T25" fmla="*/ 0 h 66"/>
                  <a:gd name="T26" fmla="*/ 1 w 59"/>
                  <a:gd name="T27" fmla="*/ 0 h 66"/>
                  <a:gd name="T28" fmla="*/ 1 w 59"/>
                  <a:gd name="T29" fmla="*/ 0 h 66"/>
                  <a:gd name="T30" fmla="*/ 1 w 59"/>
                  <a:gd name="T31" fmla="*/ 0 h 66"/>
                  <a:gd name="T32" fmla="*/ 1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3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 w 44"/>
                  <a:gd name="T1" fmla="*/ 0 h 55"/>
                  <a:gd name="T2" fmla="*/ 1 w 44"/>
                  <a:gd name="T3" fmla="*/ 0 h 55"/>
                  <a:gd name="T4" fmla="*/ 1 w 44"/>
                  <a:gd name="T5" fmla="*/ 0 h 55"/>
                  <a:gd name="T6" fmla="*/ 1 w 44"/>
                  <a:gd name="T7" fmla="*/ 0 h 55"/>
                  <a:gd name="T8" fmla="*/ 1 w 44"/>
                  <a:gd name="T9" fmla="*/ 0 h 55"/>
                  <a:gd name="T10" fmla="*/ 1 w 44"/>
                  <a:gd name="T11" fmla="*/ 0 h 55"/>
                  <a:gd name="T12" fmla="*/ 1 w 44"/>
                  <a:gd name="T13" fmla="*/ 0 h 55"/>
                  <a:gd name="T14" fmla="*/ 1 w 44"/>
                  <a:gd name="T15" fmla="*/ 0 h 55"/>
                  <a:gd name="T16" fmla="*/ 0 w 44"/>
                  <a:gd name="T17" fmla="*/ 0 h 55"/>
                  <a:gd name="T18" fmla="*/ 1 w 44"/>
                  <a:gd name="T19" fmla="*/ 0 h 55"/>
                  <a:gd name="T20" fmla="*/ 1 w 44"/>
                  <a:gd name="T21" fmla="*/ 0 h 55"/>
                  <a:gd name="T22" fmla="*/ 1 w 44"/>
                  <a:gd name="T23" fmla="*/ 0 h 55"/>
                  <a:gd name="T24" fmla="*/ 1 w 44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5"/>
                  <a:gd name="T41" fmla="*/ 44 w 44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0 h 10"/>
                  <a:gd name="T2" fmla="*/ 0 w 60"/>
                  <a:gd name="T3" fmla="*/ 0 h 10"/>
                  <a:gd name="T4" fmla="*/ 0 w 60"/>
                  <a:gd name="T5" fmla="*/ 0 h 10"/>
                  <a:gd name="T6" fmla="*/ 0 w 60"/>
                  <a:gd name="T7" fmla="*/ 0 h 10"/>
                  <a:gd name="T8" fmla="*/ 0 w 60"/>
                  <a:gd name="T9" fmla="*/ 0 h 10"/>
                  <a:gd name="T10" fmla="*/ 0 w 60"/>
                  <a:gd name="T11" fmla="*/ 0 h 10"/>
                  <a:gd name="T12" fmla="*/ 0 w 60"/>
                  <a:gd name="T13" fmla="*/ 0 h 10"/>
                  <a:gd name="T14" fmla="*/ 0 w 60"/>
                  <a:gd name="T15" fmla="*/ 0 h 10"/>
                  <a:gd name="T16" fmla="*/ 0 w 60"/>
                  <a:gd name="T17" fmla="*/ 0 h 10"/>
                  <a:gd name="T18" fmla="*/ 0 w 60"/>
                  <a:gd name="T19" fmla="*/ 0 h 10"/>
                  <a:gd name="T20" fmla="*/ 0 w 60"/>
                  <a:gd name="T21" fmla="*/ 0 h 10"/>
                  <a:gd name="T22" fmla="*/ 0 w 60"/>
                  <a:gd name="T23" fmla="*/ 0 h 10"/>
                  <a:gd name="T24" fmla="*/ 0 w 60"/>
                  <a:gd name="T25" fmla="*/ 0 h 10"/>
                  <a:gd name="T26" fmla="*/ 0 w 60"/>
                  <a:gd name="T27" fmla="*/ 0 h 10"/>
                  <a:gd name="T28" fmla="*/ 0 w 60"/>
                  <a:gd name="T29" fmla="*/ 0 h 10"/>
                  <a:gd name="T30" fmla="*/ 0 w 60"/>
                  <a:gd name="T31" fmla="*/ 0 h 10"/>
                  <a:gd name="T32" fmla="*/ 0 w 6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0"/>
                  <a:gd name="T53" fmla="*/ 60 w 6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5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 h 72"/>
                  <a:gd name="T2" fmla="*/ 1 w 80"/>
                  <a:gd name="T3" fmla="*/ 1 h 72"/>
                  <a:gd name="T4" fmla="*/ 1 w 80"/>
                  <a:gd name="T5" fmla="*/ 1 h 72"/>
                  <a:gd name="T6" fmla="*/ 1 w 80"/>
                  <a:gd name="T7" fmla="*/ 1 h 72"/>
                  <a:gd name="T8" fmla="*/ 1 w 80"/>
                  <a:gd name="T9" fmla="*/ 1 h 72"/>
                  <a:gd name="T10" fmla="*/ 1 w 80"/>
                  <a:gd name="T11" fmla="*/ 1 h 72"/>
                  <a:gd name="T12" fmla="*/ 1 w 80"/>
                  <a:gd name="T13" fmla="*/ 1 h 72"/>
                  <a:gd name="T14" fmla="*/ 1 w 80"/>
                  <a:gd name="T15" fmla="*/ 1 h 72"/>
                  <a:gd name="T16" fmla="*/ 1 w 80"/>
                  <a:gd name="T17" fmla="*/ 0 h 72"/>
                  <a:gd name="T18" fmla="*/ 1 w 80"/>
                  <a:gd name="T19" fmla="*/ 0 h 72"/>
                  <a:gd name="T20" fmla="*/ 1 w 80"/>
                  <a:gd name="T21" fmla="*/ 1 h 72"/>
                  <a:gd name="T22" fmla="*/ 1 w 80"/>
                  <a:gd name="T23" fmla="*/ 1 h 72"/>
                  <a:gd name="T24" fmla="*/ 1 w 80"/>
                  <a:gd name="T25" fmla="*/ 1 h 72"/>
                  <a:gd name="T26" fmla="*/ 1 w 80"/>
                  <a:gd name="T27" fmla="*/ 1 h 72"/>
                  <a:gd name="T28" fmla="*/ 1 w 80"/>
                  <a:gd name="T29" fmla="*/ 1 h 72"/>
                  <a:gd name="T30" fmla="*/ 1 w 80"/>
                  <a:gd name="T31" fmla="*/ 1 h 72"/>
                  <a:gd name="T32" fmla="*/ 0 w 8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72"/>
                  <a:gd name="T53" fmla="*/ 80 w 8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6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0 h 75"/>
                  <a:gd name="T2" fmla="*/ 1 w 72"/>
                  <a:gd name="T3" fmla="*/ 0 h 75"/>
                  <a:gd name="T4" fmla="*/ 1 w 72"/>
                  <a:gd name="T5" fmla="*/ 0 h 75"/>
                  <a:gd name="T6" fmla="*/ 1 w 72"/>
                  <a:gd name="T7" fmla="*/ 0 h 75"/>
                  <a:gd name="T8" fmla="*/ 1 w 72"/>
                  <a:gd name="T9" fmla="*/ 0 h 75"/>
                  <a:gd name="T10" fmla="*/ 1 w 72"/>
                  <a:gd name="T11" fmla="*/ 0 h 75"/>
                  <a:gd name="T12" fmla="*/ 1 w 72"/>
                  <a:gd name="T13" fmla="*/ 0 h 75"/>
                  <a:gd name="T14" fmla="*/ 1 w 72"/>
                  <a:gd name="T15" fmla="*/ 0 h 75"/>
                  <a:gd name="T16" fmla="*/ 1 w 72"/>
                  <a:gd name="T17" fmla="*/ 0 h 75"/>
                  <a:gd name="T18" fmla="*/ 1 w 72"/>
                  <a:gd name="T19" fmla="*/ 0 h 75"/>
                  <a:gd name="T20" fmla="*/ 1 w 72"/>
                  <a:gd name="T21" fmla="*/ 0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0 w 72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5"/>
                  <a:gd name="T53" fmla="*/ 72 w 72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7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1 h 80"/>
                  <a:gd name="T2" fmla="*/ 1 w 62"/>
                  <a:gd name="T3" fmla="*/ 1 h 80"/>
                  <a:gd name="T4" fmla="*/ 1 w 62"/>
                  <a:gd name="T5" fmla="*/ 1 h 80"/>
                  <a:gd name="T6" fmla="*/ 1 w 62"/>
                  <a:gd name="T7" fmla="*/ 1 h 80"/>
                  <a:gd name="T8" fmla="*/ 1 w 62"/>
                  <a:gd name="T9" fmla="*/ 1 h 80"/>
                  <a:gd name="T10" fmla="*/ 1 w 62"/>
                  <a:gd name="T11" fmla="*/ 1 h 80"/>
                  <a:gd name="T12" fmla="*/ 1 w 62"/>
                  <a:gd name="T13" fmla="*/ 1 h 80"/>
                  <a:gd name="T14" fmla="*/ 1 w 62"/>
                  <a:gd name="T15" fmla="*/ 1 h 80"/>
                  <a:gd name="T16" fmla="*/ 1 w 62"/>
                  <a:gd name="T17" fmla="*/ 0 h 80"/>
                  <a:gd name="T18" fmla="*/ 1 w 62"/>
                  <a:gd name="T19" fmla="*/ 1 h 80"/>
                  <a:gd name="T20" fmla="*/ 1 w 62"/>
                  <a:gd name="T21" fmla="*/ 1 h 80"/>
                  <a:gd name="T22" fmla="*/ 1 w 62"/>
                  <a:gd name="T23" fmla="*/ 1 h 80"/>
                  <a:gd name="T24" fmla="*/ 1 w 62"/>
                  <a:gd name="T25" fmla="*/ 1 h 80"/>
                  <a:gd name="T26" fmla="*/ 1 w 62"/>
                  <a:gd name="T27" fmla="*/ 1 h 80"/>
                  <a:gd name="T28" fmla="*/ 1 w 62"/>
                  <a:gd name="T29" fmla="*/ 1 h 80"/>
                  <a:gd name="T30" fmla="*/ 1 w 62"/>
                  <a:gd name="T31" fmla="*/ 1 h 80"/>
                  <a:gd name="T32" fmla="*/ 0 w 62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80"/>
                  <a:gd name="T53" fmla="*/ 62 w 6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8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 h 73"/>
                  <a:gd name="T2" fmla="*/ 1 w 48"/>
                  <a:gd name="T3" fmla="*/ 1 h 73"/>
                  <a:gd name="T4" fmla="*/ 1 w 48"/>
                  <a:gd name="T5" fmla="*/ 1 h 73"/>
                  <a:gd name="T6" fmla="*/ 1 w 48"/>
                  <a:gd name="T7" fmla="*/ 1 h 73"/>
                  <a:gd name="T8" fmla="*/ 1 w 48"/>
                  <a:gd name="T9" fmla="*/ 1 h 73"/>
                  <a:gd name="T10" fmla="*/ 1 w 48"/>
                  <a:gd name="T11" fmla="*/ 1 h 73"/>
                  <a:gd name="T12" fmla="*/ 1 w 48"/>
                  <a:gd name="T13" fmla="*/ 1 h 73"/>
                  <a:gd name="T14" fmla="*/ 1 w 48"/>
                  <a:gd name="T15" fmla="*/ 1 h 73"/>
                  <a:gd name="T16" fmla="*/ 1 w 48"/>
                  <a:gd name="T17" fmla="*/ 0 h 73"/>
                  <a:gd name="T18" fmla="*/ 1 w 48"/>
                  <a:gd name="T19" fmla="*/ 1 h 73"/>
                  <a:gd name="T20" fmla="*/ 1 w 48"/>
                  <a:gd name="T21" fmla="*/ 1 h 73"/>
                  <a:gd name="T22" fmla="*/ 1 w 48"/>
                  <a:gd name="T23" fmla="*/ 1 h 73"/>
                  <a:gd name="T24" fmla="*/ 0 w 48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73"/>
                  <a:gd name="T41" fmla="*/ 48 w 48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9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 h 70"/>
                  <a:gd name="T2" fmla="*/ 1 w 42"/>
                  <a:gd name="T3" fmla="*/ 1 h 70"/>
                  <a:gd name="T4" fmla="*/ 1 w 42"/>
                  <a:gd name="T5" fmla="*/ 1 h 70"/>
                  <a:gd name="T6" fmla="*/ 1 w 42"/>
                  <a:gd name="T7" fmla="*/ 1 h 70"/>
                  <a:gd name="T8" fmla="*/ 1 w 42"/>
                  <a:gd name="T9" fmla="*/ 1 h 70"/>
                  <a:gd name="T10" fmla="*/ 1 w 42"/>
                  <a:gd name="T11" fmla="*/ 1 h 70"/>
                  <a:gd name="T12" fmla="*/ 1 w 42"/>
                  <a:gd name="T13" fmla="*/ 1 h 70"/>
                  <a:gd name="T14" fmla="*/ 1 w 42"/>
                  <a:gd name="T15" fmla="*/ 0 h 70"/>
                  <a:gd name="T16" fmla="*/ 1 w 42"/>
                  <a:gd name="T17" fmla="*/ 0 h 70"/>
                  <a:gd name="T18" fmla="*/ 1 w 42"/>
                  <a:gd name="T19" fmla="*/ 1 h 70"/>
                  <a:gd name="T20" fmla="*/ 1 w 42"/>
                  <a:gd name="T21" fmla="*/ 1 h 70"/>
                  <a:gd name="T22" fmla="*/ 1 w 42"/>
                  <a:gd name="T23" fmla="*/ 1 h 70"/>
                  <a:gd name="T24" fmla="*/ 0 w 42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60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0 h 62"/>
                  <a:gd name="T2" fmla="*/ 1 w 21"/>
                  <a:gd name="T3" fmla="*/ 0 h 62"/>
                  <a:gd name="T4" fmla="*/ 1 w 21"/>
                  <a:gd name="T5" fmla="*/ 0 h 62"/>
                  <a:gd name="T6" fmla="*/ 1 w 21"/>
                  <a:gd name="T7" fmla="*/ 0 h 62"/>
                  <a:gd name="T8" fmla="*/ 1 w 21"/>
                  <a:gd name="T9" fmla="*/ 0 h 62"/>
                  <a:gd name="T10" fmla="*/ 1 w 21"/>
                  <a:gd name="T11" fmla="*/ 0 h 62"/>
                  <a:gd name="T12" fmla="*/ 1 w 21"/>
                  <a:gd name="T13" fmla="*/ 0 h 62"/>
                  <a:gd name="T14" fmla="*/ 1 w 21"/>
                  <a:gd name="T15" fmla="*/ 0 h 62"/>
                  <a:gd name="T16" fmla="*/ 0 w 21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2"/>
                  <a:gd name="T29" fmla="*/ 21 w 21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61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 h 54"/>
                  <a:gd name="T2" fmla="*/ 1 w 12"/>
                  <a:gd name="T3" fmla="*/ 1 h 54"/>
                  <a:gd name="T4" fmla="*/ 1 w 12"/>
                  <a:gd name="T5" fmla="*/ 1 h 54"/>
                  <a:gd name="T6" fmla="*/ 1 w 12"/>
                  <a:gd name="T7" fmla="*/ 1 h 54"/>
                  <a:gd name="T8" fmla="*/ 1 w 12"/>
                  <a:gd name="T9" fmla="*/ 0 h 54"/>
                  <a:gd name="T10" fmla="*/ 0 w 12"/>
                  <a:gd name="T11" fmla="*/ 1 h 54"/>
                  <a:gd name="T12" fmla="*/ 1 w 12"/>
                  <a:gd name="T13" fmla="*/ 1 h 54"/>
                  <a:gd name="T14" fmla="*/ 1 w 12"/>
                  <a:gd name="T15" fmla="*/ 1 h 54"/>
                  <a:gd name="T16" fmla="*/ 1 w 12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4"/>
                  <a:gd name="T29" fmla="*/ 12 w 1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62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 w 15"/>
                  <a:gd name="T1" fmla="*/ 1 h 52"/>
                  <a:gd name="T2" fmla="*/ 1 w 15"/>
                  <a:gd name="T3" fmla="*/ 1 h 52"/>
                  <a:gd name="T4" fmla="*/ 1 w 15"/>
                  <a:gd name="T5" fmla="*/ 1 h 52"/>
                  <a:gd name="T6" fmla="*/ 1 w 15"/>
                  <a:gd name="T7" fmla="*/ 1 h 52"/>
                  <a:gd name="T8" fmla="*/ 1 w 15"/>
                  <a:gd name="T9" fmla="*/ 0 h 52"/>
                  <a:gd name="T10" fmla="*/ 0 w 15"/>
                  <a:gd name="T11" fmla="*/ 1 h 52"/>
                  <a:gd name="T12" fmla="*/ 1 w 15"/>
                  <a:gd name="T13" fmla="*/ 1 h 52"/>
                  <a:gd name="T14" fmla="*/ 1 w 15"/>
                  <a:gd name="T15" fmla="*/ 1 h 52"/>
                  <a:gd name="T16" fmla="*/ 1 w 1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2"/>
                  <a:gd name="T29" fmla="*/ 15 w 1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63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0 h 51"/>
                  <a:gd name="T2" fmla="*/ 0 w 15"/>
                  <a:gd name="T3" fmla="*/ 0 h 51"/>
                  <a:gd name="T4" fmla="*/ 0 w 15"/>
                  <a:gd name="T5" fmla="*/ 0 h 51"/>
                  <a:gd name="T6" fmla="*/ 0 w 15"/>
                  <a:gd name="T7" fmla="*/ 0 h 51"/>
                  <a:gd name="T8" fmla="*/ 0 w 15"/>
                  <a:gd name="T9" fmla="*/ 0 h 51"/>
                  <a:gd name="T10" fmla="*/ 0 w 15"/>
                  <a:gd name="T11" fmla="*/ 0 h 51"/>
                  <a:gd name="T12" fmla="*/ 0 w 15"/>
                  <a:gd name="T13" fmla="*/ 0 h 51"/>
                  <a:gd name="T14" fmla="*/ 0 w 15"/>
                  <a:gd name="T15" fmla="*/ 0 h 51"/>
                  <a:gd name="T16" fmla="*/ 0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1"/>
                  <a:gd name="T29" fmla="*/ 15 w 1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64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0 h 57"/>
                  <a:gd name="T4" fmla="*/ 0 w 14"/>
                  <a:gd name="T5" fmla="*/ 0 h 57"/>
                  <a:gd name="T6" fmla="*/ 0 w 14"/>
                  <a:gd name="T7" fmla="*/ 0 h 57"/>
                  <a:gd name="T8" fmla="*/ 0 w 14"/>
                  <a:gd name="T9" fmla="*/ 0 h 57"/>
                  <a:gd name="T10" fmla="*/ 0 w 14"/>
                  <a:gd name="T11" fmla="*/ 0 h 57"/>
                  <a:gd name="T12" fmla="*/ 0 w 14"/>
                  <a:gd name="T13" fmla="*/ 0 h 57"/>
                  <a:gd name="T14" fmla="*/ 0 w 14"/>
                  <a:gd name="T15" fmla="*/ 0 h 57"/>
                  <a:gd name="T16" fmla="*/ 0 w 1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7"/>
                  <a:gd name="T29" fmla="*/ 14 w 1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65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1 w 82"/>
                  <a:gd name="T1" fmla="*/ 0 h 60"/>
                  <a:gd name="T2" fmla="*/ 1 w 82"/>
                  <a:gd name="T3" fmla="*/ 1 h 60"/>
                  <a:gd name="T4" fmla="*/ 1 w 82"/>
                  <a:gd name="T5" fmla="*/ 1 h 60"/>
                  <a:gd name="T6" fmla="*/ 1 w 82"/>
                  <a:gd name="T7" fmla="*/ 1 h 60"/>
                  <a:gd name="T8" fmla="*/ 1 w 82"/>
                  <a:gd name="T9" fmla="*/ 1 h 60"/>
                  <a:gd name="T10" fmla="*/ 1 w 82"/>
                  <a:gd name="T11" fmla="*/ 1 h 60"/>
                  <a:gd name="T12" fmla="*/ 1 w 82"/>
                  <a:gd name="T13" fmla="*/ 1 h 60"/>
                  <a:gd name="T14" fmla="*/ 1 w 82"/>
                  <a:gd name="T15" fmla="*/ 1 h 60"/>
                  <a:gd name="T16" fmla="*/ 0 w 82"/>
                  <a:gd name="T17" fmla="*/ 1 h 60"/>
                  <a:gd name="T18" fmla="*/ 1 w 82"/>
                  <a:gd name="T19" fmla="*/ 1 h 60"/>
                  <a:gd name="T20" fmla="*/ 1 w 82"/>
                  <a:gd name="T21" fmla="*/ 1 h 60"/>
                  <a:gd name="T22" fmla="*/ 1 w 82"/>
                  <a:gd name="T23" fmla="*/ 1 h 60"/>
                  <a:gd name="T24" fmla="*/ 1 w 82"/>
                  <a:gd name="T25" fmla="*/ 1 h 60"/>
                  <a:gd name="T26" fmla="*/ 1 w 82"/>
                  <a:gd name="T27" fmla="*/ 1 h 60"/>
                  <a:gd name="T28" fmla="*/ 1 w 82"/>
                  <a:gd name="T29" fmla="*/ 1 h 60"/>
                  <a:gd name="T30" fmla="*/ 1 w 82"/>
                  <a:gd name="T31" fmla="*/ 1 h 60"/>
                  <a:gd name="T32" fmla="*/ 1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0"/>
                  <a:gd name="T53" fmla="*/ 82 w 8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66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 h 38"/>
                  <a:gd name="T2" fmla="*/ 0 w 61"/>
                  <a:gd name="T3" fmla="*/ 1 h 38"/>
                  <a:gd name="T4" fmla="*/ 0 w 61"/>
                  <a:gd name="T5" fmla="*/ 1 h 38"/>
                  <a:gd name="T6" fmla="*/ 0 w 61"/>
                  <a:gd name="T7" fmla="*/ 1 h 38"/>
                  <a:gd name="T8" fmla="*/ 0 w 61"/>
                  <a:gd name="T9" fmla="*/ 1 h 38"/>
                  <a:gd name="T10" fmla="*/ 0 w 61"/>
                  <a:gd name="T11" fmla="*/ 1 h 38"/>
                  <a:gd name="T12" fmla="*/ 0 w 61"/>
                  <a:gd name="T13" fmla="*/ 1 h 38"/>
                  <a:gd name="T14" fmla="*/ 0 w 61"/>
                  <a:gd name="T15" fmla="*/ 1 h 38"/>
                  <a:gd name="T16" fmla="*/ 0 w 61"/>
                  <a:gd name="T17" fmla="*/ 0 h 38"/>
                  <a:gd name="T18" fmla="*/ 0 w 61"/>
                  <a:gd name="T19" fmla="*/ 0 h 38"/>
                  <a:gd name="T20" fmla="*/ 0 w 61"/>
                  <a:gd name="T21" fmla="*/ 1 h 38"/>
                  <a:gd name="T22" fmla="*/ 0 w 61"/>
                  <a:gd name="T23" fmla="*/ 1 h 38"/>
                  <a:gd name="T24" fmla="*/ 0 w 61"/>
                  <a:gd name="T25" fmla="*/ 1 h 38"/>
                  <a:gd name="T26" fmla="*/ 0 w 61"/>
                  <a:gd name="T27" fmla="*/ 1 h 38"/>
                  <a:gd name="T28" fmla="*/ 0 w 61"/>
                  <a:gd name="T29" fmla="*/ 1 h 38"/>
                  <a:gd name="T30" fmla="*/ 0 w 61"/>
                  <a:gd name="T31" fmla="*/ 1 h 38"/>
                  <a:gd name="T32" fmla="*/ 0 w 61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8"/>
                  <a:gd name="T53" fmla="*/ 61 w 61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67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0 h 80"/>
                  <a:gd name="T2" fmla="*/ 0 w 338"/>
                  <a:gd name="T3" fmla="*/ 0 h 80"/>
                  <a:gd name="T4" fmla="*/ 0 w 338"/>
                  <a:gd name="T5" fmla="*/ 0 h 80"/>
                  <a:gd name="T6" fmla="*/ 0 w 338"/>
                  <a:gd name="T7" fmla="*/ 0 h 80"/>
                  <a:gd name="T8" fmla="*/ 0 w 338"/>
                  <a:gd name="T9" fmla="*/ 0 h 80"/>
                  <a:gd name="T10" fmla="*/ 0 w 338"/>
                  <a:gd name="T11" fmla="*/ 0 h 80"/>
                  <a:gd name="T12" fmla="*/ 0 w 338"/>
                  <a:gd name="T13" fmla="*/ 0 h 80"/>
                  <a:gd name="T14" fmla="*/ 0 w 338"/>
                  <a:gd name="T15" fmla="*/ 0 h 80"/>
                  <a:gd name="T16" fmla="*/ 0 w 338"/>
                  <a:gd name="T17" fmla="*/ 0 h 80"/>
                  <a:gd name="T18" fmla="*/ 0 w 338"/>
                  <a:gd name="T19" fmla="*/ 0 h 80"/>
                  <a:gd name="T20" fmla="*/ 0 w 338"/>
                  <a:gd name="T21" fmla="*/ 0 h 80"/>
                  <a:gd name="T22" fmla="*/ 0 w 338"/>
                  <a:gd name="T23" fmla="*/ 0 h 80"/>
                  <a:gd name="T24" fmla="*/ 0 w 338"/>
                  <a:gd name="T25" fmla="*/ 0 h 80"/>
                  <a:gd name="T26" fmla="*/ 0 w 338"/>
                  <a:gd name="T27" fmla="*/ 0 h 80"/>
                  <a:gd name="T28" fmla="*/ 0 w 338"/>
                  <a:gd name="T29" fmla="*/ 0 h 80"/>
                  <a:gd name="T30" fmla="*/ 0 w 338"/>
                  <a:gd name="T31" fmla="*/ 0 h 80"/>
                  <a:gd name="T32" fmla="*/ 0 w 338"/>
                  <a:gd name="T33" fmla="*/ 0 h 80"/>
                  <a:gd name="T34" fmla="*/ 0 w 338"/>
                  <a:gd name="T35" fmla="*/ 0 h 80"/>
                  <a:gd name="T36" fmla="*/ 0 w 338"/>
                  <a:gd name="T37" fmla="*/ 0 h 80"/>
                  <a:gd name="T38" fmla="*/ 0 w 338"/>
                  <a:gd name="T39" fmla="*/ 0 h 80"/>
                  <a:gd name="T40" fmla="*/ 0 w 338"/>
                  <a:gd name="T41" fmla="*/ 0 h 80"/>
                  <a:gd name="T42" fmla="*/ 0 w 338"/>
                  <a:gd name="T43" fmla="*/ 0 h 80"/>
                  <a:gd name="T44" fmla="*/ 0 w 338"/>
                  <a:gd name="T45" fmla="*/ 0 h 80"/>
                  <a:gd name="T46" fmla="*/ 0 w 338"/>
                  <a:gd name="T47" fmla="*/ 0 h 80"/>
                  <a:gd name="T48" fmla="*/ 0 w 338"/>
                  <a:gd name="T49" fmla="*/ 0 h 80"/>
                  <a:gd name="T50" fmla="*/ 0 w 338"/>
                  <a:gd name="T51" fmla="*/ 0 h 80"/>
                  <a:gd name="T52" fmla="*/ 0 w 338"/>
                  <a:gd name="T53" fmla="*/ 0 h 80"/>
                  <a:gd name="T54" fmla="*/ 0 w 338"/>
                  <a:gd name="T55" fmla="*/ 0 h 80"/>
                  <a:gd name="T56" fmla="*/ 0 w 338"/>
                  <a:gd name="T57" fmla="*/ 0 h 80"/>
                  <a:gd name="T58" fmla="*/ 0 w 338"/>
                  <a:gd name="T59" fmla="*/ 0 h 80"/>
                  <a:gd name="T60" fmla="*/ 0 w 338"/>
                  <a:gd name="T61" fmla="*/ 0 h 80"/>
                  <a:gd name="T62" fmla="*/ 0 w 338"/>
                  <a:gd name="T63" fmla="*/ 0 h 80"/>
                  <a:gd name="T64" fmla="*/ 0 w 338"/>
                  <a:gd name="T65" fmla="*/ 0 h 80"/>
                  <a:gd name="T66" fmla="*/ 0 w 338"/>
                  <a:gd name="T67" fmla="*/ 0 h 80"/>
                  <a:gd name="T68" fmla="*/ 0 w 338"/>
                  <a:gd name="T69" fmla="*/ 0 h 80"/>
                  <a:gd name="T70" fmla="*/ 0 w 338"/>
                  <a:gd name="T71" fmla="*/ 0 h 80"/>
                  <a:gd name="T72" fmla="*/ 0 w 338"/>
                  <a:gd name="T73" fmla="*/ 0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8"/>
                  <a:gd name="T112" fmla="*/ 0 h 80"/>
                  <a:gd name="T113" fmla="*/ 338 w 338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68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 h 69"/>
                  <a:gd name="T2" fmla="*/ 0 w 41"/>
                  <a:gd name="T3" fmla="*/ 1 h 69"/>
                  <a:gd name="T4" fmla="*/ 0 w 41"/>
                  <a:gd name="T5" fmla="*/ 1 h 69"/>
                  <a:gd name="T6" fmla="*/ 0 w 41"/>
                  <a:gd name="T7" fmla="*/ 1 h 69"/>
                  <a:gd name="T8" fmla="*/ 0 w 41"/>
                  <a:gd name="T9" fmla="*/ 1 h 69"/>
                  <a:gd name="T10" fmla="*/ 0 w 41"/>
                  <a:gd name="T11" fmla="*/ 1 h 69"/>
                  <a:gd name="T12" fmla="*/ 0 w 41"/>
                  <a:gd name="T13" fmla="*/ 1 h 69"/>
                  <a:gd name="T14" fmla="*/ 0 w 41"/>
                  <a:gd name="T15" fmla="*/ 1 h 69"/>
                  <a:gd name="T16" fmla="*/ 0 w 41"/>
                  <a:gd name="T17" fmla="*/ 0 h 69"/>
                  <a:gd name="T18" fmla="*/ 0 w 41"/>
                  <a:gd name="T19" fmla="*/ 1 h 69"/>
                  <a:gd name="T20" fmla="*/ 0 w 41"/>
                  <a:gd name="T21" fmla="*/ 1 h 69"/>
                  <a:gd name="T22" fmla="*/ 0 w 41"/>
                  <a:gd name="T23" fmla="*/ 1 h 69"/>
                  <a:gd name="T24" fmla="*/ 0 w 41"/>
                  <a:gd name="T25" fmla="*/ 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9"/>
                  <a:gd name="T41" fmla="*/ 41 w 41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69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0 w 61"/>
                  <a:gd name="T1" fmla="*/ 0 h 84"/>
                  <a:gd name="T2" fmla="*/ 0 w 61"/>
                  <a:gd name="T3" fmla="*/ 1 h 84"/>
                  <a:gd name="T4" fmla="*/ 0 w 61"/>
                  <a:gd name="T5" fmla="*/ 1 h 84"/>
                  <a:gd name="T6" fmla="*/ 0 w 61"/>
                  <a:gd name="T7" fmla="*/ 1 h 84"/>
                  <a:gd name="T8" fmla="*/ 0 w 61"/>
                  <a:gd name="T9" fmla="*/ 1 h 84"/>
                  <a:gd name="T10" fmla="*/ 0 w 61"/>
                  <a:gd name="T11" fmla="*/ 1 h 84"/>
                  <a:gd name="T12" fmla="*/ 0 w 61"/>
                  <a:gd name="T13" fmla="*/ 1 h 84"/>
                  <a:gd name="T14" fmla="*/ 0 w 61"/>
                  <a:gd name="T15" fmla="*/ 1 h 84"/>
                  <a:gd name="T16" fmla="*/ 0 w 61"/>
                  <a:gd name="T17" fmla="*/ 1 h 84"/>
                  <a:gd name="T18" fmla="*/ 0 w 61"/>
                  <a:gd name="T19" fmla="*/ 1 h 84"/>
                  <a:gd name="T20" fmla="*/ 0 w 61"/>
                  <a:gd name="T21" fmla="*/ 1 h 84"/>
                  <a:gd name="T22" fmla="*/ 0 w 61"/>
                  <a:gd name="T23" fmla="*/ 1 h 84"/>
                  <a:gd name="T24" fmla="*/ 0 w 61"/>
                  <a:gd name="T25" fmla="*/ 1 h 84"/>
                  <a:gd name="T26" fmla="*/ 0 w 61"/>
                  <a:gd name="T27" fmla="*/ 1 h 84"/>
                  <a:gd name="T28" fmla="*/ 0 w 61"/>
                  <a:gd name="T29" fmla="*/ 1 h 84"/>
                  <a:gd name="T30" fmla="*/ 0 w 61"/>
                  <a:gd name="T31" fmla="*/ 1 h 84"/>
                  <a:gd name="T32" fmla="*/ 0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4"/>
                  <a:gd name="T53" fmla="*/ 61 w 6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70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1 w 79"/>
                  <a:gd name="T1" fmla="*/ 0 h 98"/>
                  <a:gd name="T2" fmla="*/ 1 w 79"/>
                  <a:gd name="T3" fmla="*/ 1 h 98"/>
                  <a:gd name="T4" fmla="*/ 1 w 79"/>
                  <a:gd name="T5" fmla="*/ 1 h 98"/>
                  <a:gd name="T6" fmla="*/ 1 w 79"/>
                  <a:gd name="T7" fmla="*/ 1 h 98"/>
                  <a:gd name="T8" fmla="*/ 1 w 79"/>
                  <a:gd name="T9" fmla="*/ 1 h 98"/>
                  <a:gd name="T10" fmla="*/ 1 w 79"/>
                  <a:gd name="T11" fmla="*/ 1 h 98"/>
                  <a:gd name="T12" fmla="*/ 1 w 79"/>
                  <a:gd name="T13" fmla="*/ 1 h 98"/>
                  <a:gd name="T14" fmla="*/ 1 w 79"/>
                  <a:gd name="T15" fmla="*/ 1 h 98"/>
                  <a:gd name="T16" fmla="*/ 0 w 79"/>
                  <a:gd name="T17" fmla="*/ 1 h 98"/>
                  <a:gd name="T18" fmla="*/ 1 w 79"/>
                  <a:gd name="T19" fmla="*/ 1 h 98"/>
                  <a:gd name="T20" fmla="*/ 1 w 79"/>
                  <a:gd name="T21" fmla="*/ 1 h 98"/>
                  <a:gd name="T22" fmla="*/ 1 w 79"/>
                  <a:gd name="T23" fmla="*/ 1 h 98"/>
                  <a:gd name="T24" fmla="*/ 1 w 79"/>
                  <a:gd name="T25" fmla="*/ 1 h 98"/>
                  <a:gd name="T26" fmla="*/ 1 w 79"/>
                  <a:gd name="T27" fmla="*/ 1 h 98"/>
                  <a:gd name="T28" fmla="*/ 1 w 79"/>
                  <a:gd name="T29" fmla="*/ 1 h 98"/>
                  <a:gd name="T30" fmla="*/ 1 w 79"/>
                  <a:gd name="T31" fmla="*/ 1 h 98"/>
                  <a:gd name="T32" fmla="*/ 1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98"/>
                  <a:gd name="T53" fmla="*/ 79 w 79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71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 w 72"/>
                  <a:gd name="T1" fmla="*/ 0 h 107"/>
                  <a:gd name="T2" fmla="*/ 1 w 72"/>
                  <a:gd name="T3" fmla="*/ 0 h 107"/>
                  <a:gd name="T4" fmla="*/ 1 w 72"/>
                  <a:gd name="T5" fmla="*/ 0 h 107"/>
                  <a:gd name="T6" fmla="*/ 1 w 72"/>
                  <a:gd name="T7" fmla="*/ 0 h 107"/>
                  <a:gd name="T8" fmla="*/ 1 w 72"/>
                  <a:gd name="T9" fmla="*/ 0 h 107"/>
                  <a:gd name="T10" fmla="*/ 1 w 72"/>
                  <a:gd name="T11" fmla="*/ 0 h 107"/>
                  <a:gd name="T12" fmla="*/ 1 w 72"/>
                  <a:gd name="T13" fmla="*/ 0 h 107"/>
                  <a:gd name="T14" fmla="*/ 1 w 72"/>
                  <a:gd name="T15" fmla="*/ 0 h 107"/>
                  <a:gd name="T16" fmla="*/ 0 w 72"/>
                  <a:gd name="T17" fmla="*/ 0 h 107"/>
                  <a:gd name="T18" fmla="*/ 1 w 72"/>
                  <a:gd name="T19" fmla="*/ 0 h 107"/>
                  <a:gd name="T20" fmla="*/ 1 w 72"/>
                  <a:gd name="T21" fmla="*/ 0 h 107"/>
                  <a:gd name="T22" fmla="*/ 1 w 72"/>
                  <a:gd name="T23" fmla="*/ 0 h 107"/>
                  <a:gd name="T24" fmla="*/ 1 w 72"/>
                  <a:gd name="T25" fmla="*/ 0 h 107"/>
                  <a:gd name="T26" fmla="*/ 1 w 72"/>
                  <a:gd name="T27" fmla="*/ 0 h 107"/>
                  <a:gd name="T28" fmla="*/ 1 w 72"/>
                  <a:gd name="T29" fmla="*/ 0 h 107"/>
                  <a:gd name="T30" fmla="*/ 1 w 72"/>
                  <a:gd name="T31" fmla="*/ 0 h 107"/>
                  <a:gd name="T32" fmla="*/ 1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07"/>
                  <a:gd name="T53" fmla="*/ 72 w 72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72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 w 62"/>
                  <a:gd name="T1" fmla="*/ 0 h 96"/>
                  <a:gd name="T2" fmla="*/ 1 w 62"/>
                  <a:gd name="T3" fmla="*/ 1 h 96"/>
                  <a:gd name="T4" fmla="*/ 1 w 62"/>
                  <a:gd name="T5" fmla="*/ 1 h 96"/>
                  <a:gd name="T6" fmla="*/ 1 w 62"/>
                  <a:gd name="T7" fmla="*/ 1 h 96"/>
                  <a:gd name="T8" fmla="*/ 1 w 62"/>
                  <a:gd name="T9" fmla="*/ 1 h 96"/>
                  <a:gd name="T10" fmla="*/ 1 w 62"/>
                  <a:gd name="T11" fmla="*/ 1 h 96"/>
                  <a:gd name="T12" fmla="*/ 1 w 62"/>
                  <a:gd name="T13" fmla="*/ 1 h 96"/>
                  <a:gd name="T14" fmla="*/ 1 w 62"/>
                  <a:gd name="T15" fmla="*/ 1 h 96"/>
                  <a:gd name="T16" fmla="*/ 0 w 62"/>
                  <a:gd name="T17" fmla="*/ 1 h 96"/>
                  <a:gd name="T18" fmla="*/ 1 w 62"/>
                  <a:gd name="T19" fmla="*/ 1 h 96"/>
                  <a:gd name="T20" fmla="*/ 1 w 62"/>
                  <a:gd name="T21" fmla="*/ 1 h 96"/>
                  <a:gd name="T22" fmla="*/ 1 w 62"/>
                  <a:gd name="T23" fmla="*/ 1 h 96"/>
                  <a:gd name="T24" fmla="*/ 1 w 62"/>
                  <a:gd name="T25" fmla="*/ 1 h 96"/>
                  <a:gd name="T26" fmla="*/ 1 w 62"/>
                  <a:gd name="T27" fmla="*/ 1 h 96"/>
                  <a:gd name="T28" fmla="*/ 1 w 62"/>
                  <a:gd name="T29" fmla="*/ 1 h 96"/>
                  <a:gd name="T30" fmla="*/ 1 w 62"/>
                  <a:gd name="T31" fmla="*/ 1 h 96"/>
                  <a:gd name="T32" fmla="*/ 1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6"/>
                  <a:gd name="T53" fmla="*/ 62 w 62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73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 w 52"/>
                  <a:gd name="T1" fmla="*/ 0 h 81"/>
                  <a:gd name="T2" fmla="*/ 1 w 52"/>
                  <a:gd name="T3" fmla="*/ 1 h 81"/>
                  <a:gd name="T4" fmla="*/ 1 w 52"/>
                  <a:gd name="T5" fmla="*/ 1 h 81"/>
                  <a:gd name="T6" fmla="*/ 1 w 52"/>
                  <a:gd name="T7" fmla="*/ 1 h 81"/>
                  <a:gd name="T8" fmla="*/ 1 w 52"/>
                  <a:gd name="T9" fmla="*/ 1 h 81"/>
                  <a:gd name="T10" fmla="*/ 1 w 52"/>
                  <a:gd name="T11" fmla="*/ 1 h 81"/>
                  <a:gd name="T12" fmla="*/ 1 w 52"/>
                  <a:gd name="T13" fmla="*/ 1 h 81"/>
                  <a:gd name="T14" fmla="*/ 1 w 52"/>
                  <a:gd name="T15" fmla="*/ 1 h 81"/>
                  <a:gd name="T16" fmla="*/ 0 w 52"/>
                  <a:gd name="T17" fmla="*/ 1 h 81"/>
                  <a:gd name="T18" fmla="*/ 1 w 52"/>
                  <a:gd name="T19" fmla="*/ 1 h 81"/>
                  <a:gd name="T20" fmla="*/ 1 w 52"/>
                  <a:gd name="T21" fmla="*/ 1 h 81"/>
                  <a:gd name="T22" fmla="*/ 1 w 52"/>
                  <a:gd name="T23" fmla="*/ 1 h 81"/>
                  <a:gd name="T24" fmla="*/ 1 w 52"/>
                  <a:gd name="T25" fmla="*/ 1 h 81"/>
                  <a:gd name="T26" fmla="*/ 1 w 52"/>
                  <a:gd name="T27" fmla="*/ 1 h 81"/>
                  <a:gd name="T28" fmla="*/ 1 w 52"/>
                  <a:gd name="T29" fmla="*/ 1 h 81"/>
                  <a:gd name="T30" fmla="*/ 1 w 52"/>
                  <a:gd name="T31" fmla="*/ 1 h 81"/>
                  <a:gd name="T32" fmla="*/ 1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1"/>
                  <a:gd name="T53" fmla="*/ 52 w 52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74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1 w 14"/>
                  <a:gd name="T1" fmla="*/ 0 h 48"/>
                  <a:gd name="T2" fmla="*/ 1 w 14"/>
                  <a:gd name="T3" fmla="*/ 0 h 48"/>
                  <a:gd name="T4" fmla="*/ 1 w 14"/>
                  <a:gd name="T5" fmla="*/ 0 h 48"/>
                  <a:gd name="T6" fmla="*/ 1 w 14"/>
                  <a:gd name="T7" fmla="*/ 0 h 48"/>
                  <a:gd name="T8" fmla="*/ 0 w 14"/>
                  <a:gd name="T9" fmla="*/ 0 h 48"/>
                  <a:gd name="T10" fmla="*/ 1 w 14"/>
                  <a:gd name="T11" fmla="*/ 0 h 48"/>
                  <a:gd name="T12" fmla="*/ 1 w 14"/>
                  <a:gd name="T13" fmla="*/ 0 h 48"/>
                  <a:gd name="T14" fmla="*/ 1 w 14"/>
                  <a:gd name="T15" fmla="*/ 0 h 48"/>
                  <a:gd name="T16" fmla="*/ 1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8"/>
                  <a:gd name="T29" fmla="*/ 14 w 1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75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0 w 71"/>
                  <a:gd name="T1" fmla="*/ 0 h 90"/>
                  <a:gd name="T2" fmla="*/ 0 w 71"/>
                  <a:gd name="T3" fmla="*/ 1 h 90"/>
                  <a:gd name="T4" fmla="*/ 0 w 71"/>
                  <a:gd name="T5" fmla="*/ 1 h 90"/>
                  <a:gd name="T6" fmla="*/ 0 w 71"/>
                  <a:gd name="T7" fmla="*/ 1 h 90"/>
                  <a:gd name="T8" fmla="*/ 0 w 71"/>
                  <a:gd name="T9" fmla="*/ 1 h 90"/>
                  <a:gd name="T10" fmla="*/ 0 w 71"/>
                  <a:gd name="T11" fmla="*/ 1 h 90"/>
                  <a:gd name="T12" fmla="*/ 0 w 71"/>
                  <a:gd name="T13" fmla="*/ 1 h 90"/>
                  <a:gd name="T14" fmla="*/ 0 w 71"/>
                  <a:gd name="T15" fmla="*/ 1 h 90"/>
                  <a:gd name="T16" fmla="*/ 0 w 71"/>
                  <a:gd name="T17" fmla="*/ 1 h 90"/>
                  <a:gd name="T18" fmla="*/ 0 w 71"/>
                  <a:gd name="T19" fmla="*/ 1 h 90"/>
                  <a:gd name="T20" fmla="*/ 0 w 71"/>
                  <a:gd name="T21" fmla="*/ 1 h 90"/>
                  <a:gd name="T22" fmla="*/ 0 w 71"/>
                  <a:gd name="T23" fmla="*/ 1 h 90"/>
                  <a:gd name="T24" fmla="*/ 0 w 71"/>
                  <a:gd name="T25" fmla="*/ 1 h 90"/>
                  <a:gd name="T26" fmla="*/ 0 w 71"/>
                  <a:gd name="T27" fmla="*/ 1 h 90"/>
                  <a:gd name="T28" fmla="*/ 0 w 71"/>
                  <a:gd name="T29" fmla="*/ 1 h 90"/>
                  <a:gd name="T30" fmla="*/ 0 w 71"/>
                  <a:gd name="T31" fmla="*/ 1 h 90"/>
                  <a:gd name="T32" fmla="*/ 0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90"/>
                  <a:gd name="T53" fmla="*/ 71 w 71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76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 w 69"/>
                  <a:gd name="T1" fmla="*/ 0 h 104"/>
                  <a:gd name="T2" fmla="*/ 1 w 69"/>
                  <a:gd name="T3" fmla="*/ 1 h 104"/>
                  <a:gd name="T4" fmla="*/ 1 w 69"/>
                  <a:gd name="T5" fmla="*/ 1 h 104"/>
                  <a:gd name="T6" fmla="*/ 1 w 69"/>
                  <a:gd name="T7" fmla="*/ 1 h 104"/>
                  <a:gd name="T8" fmla="*/ 1 w 69"/>
                  <a:gd name="T9" fmla="*/ 1 h 104"/>
                  <a:gd name="T10" fmla="*/ 1 w 69"/>
                  <a:gd name="T11" fmla="*/ 1 h 104"/>
                  <a:gd name="T12" fmla="*/ 1 w 69"/>
                  <a:gd name="T13" fmla="*/ 1 h 104"/>
                  <a:gd name="T14" fmla="*/ 1 w 69"/>
                  <a:gd name="T15" fmla="*/ 1 h 104"/>
                  <a:gd name="T16" fmla="*/ 0 w 69"/>
                  <a:gd name="T17" fmla="*/ 1 h 104"/>
                  <a:gd name="T18" fmla="*/ 1 w 69"/>
                  <a:gd name="T19" fmla="*/ 1 h 104"/>
                  <a:gd name="T20" fmla="*/ 1 w 69"/>
                  <a:gd name="T21" fmla="*/ 1 h 104"/>
                  <a:gd name="T22" fmla="*/ 1 w 69"/>
                  <a:gd name="T23" fmla="*/ 1 h 104"/>
                  <a:gd name="T24" fmla="*/ 1 w 69"/>
                  <a:gd name="T25" fmla="*/ 1 h 104"/>
                  <a:gd name="T26" fmla="*/ 1 w 69"/>
                  <a:gd name="T27" fmla="*/ 1 h 104"/>
                  <a:gd name="T28" fmla="*/ 1 w 69"/>
                  <a:gd name="T29" fmla="*/ 1 h 104"/>
                  <a:gd name="T30" fmla="*/ 1 w 69"/>
                  <a:gd name="T31" fmla="*/ 1 h 104"/>
                  <a:gd name="T32" fmla="*/ 1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77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 w 50"/>
                  <a:gd name="T1" fmla="*/ 0 h 100"/>
                  <a:gd name="T2" fmla="*/ 1 w 50"/>
                  <a:gd name="T3" fmla="*/ 1 h 100"/>
                  <a:gd name="T4" fmla="*/ 1 w 50"/>
                  <a:gd name="T5" fmla="*/ 1 h 100"/>
                  <a:gd name="T6" fmla="*/ 1 w 50"/>
                  <a:gd name="T7" fmla="*/ 1 h 100"/>
                  <a:gd name="T8" fmla="*/ 1 w 50"/>
                  <a:gd name="T9" fmla="*/ 1 h 100"/>
                  <a:gd name="T10" fmla="*/ 1 w 50"/>
                  <a:gd name="T11" fmla="*/ 1 h 100"/>
                  <a:gd name="T12" fmla="*/ 1 w 50"/>
                  <a:gd name="T13" fmla="*/ 1 h 100"/>
                  <a:gd name="T14" fmla="*/ 1 w 50"/>
                  <a:gd name="T15" fmla="*/ 1 h 100"/>
                  <a:gd name="T16" fmla="*/ 0 w 50"/>
                  <a:gd name="T17" fmla="*/ 1 h 100"/>
                  <a:gd name="T18" fmla="*/ 1 w 50"/>
                  <a:gd name="T19" fmla="*/ 1 h 100"/>
                  <a:gd name="T20" fmla="*/ 1 w 50"/>
                  <a:gd name="T21" fmla="*/ 1 h 100"/>
                  <a:gd name="T22" fmla="*/ 1 w 50"/>
                  <a:gd name="T23" fmla="*/ 1 h 100"/>
                  <a:gd name="T24" fmla="*/ 1 w 50"/>
                  <a:gd name="T25" fmla="*/ 1 h 100"/>
                  <a:gd name="T26" fmla="*/ 1 w 50"/>
                  <a:gd name="T27" fmla="*/ 1 h 100"/>
                  <a:gd name="T28" fmla="*/ 1 w 50"/>
                  <a:gd name="T29" fmla="*/ 1 h 100"/>
                  <a:gd name="T30" fmla="*/ 1 w 50"/>
                  <a:gd name="T31" fmla="*/ 1 h 100"/>
                  <a:gd name="T32" fmla="*/ 1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00"/>
                  <a:gd name="T53" fmla="*/ 50 w 50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78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w 54"/>
                  <a:gd name="T19" fmla="*/ 0 h 74"/>
                  <a:gd name="T20" fmla="*/ 0 w 54"/>
                  <a:gd name="T21" fmla="*/ 0 h 74"/>
                  <a:gd name="T22" fmla="*/ 0 w 54"/>
                  <a:gd name="T23" fmla="*/ 0 h 74"/>
                  <a:gd name="T24" fmla="*/ 0 w 54"/>
                  <a:gd name="T25" fmla="*/ 0 h 74"/>
                  <a:gd name="T26" fmla="*/ 0 w 54"/>
                  <a:gd name="T27" fmla="*/ 0 h 74"/>
                  <a:gd name="T28" fmla="*/ 0 w 54"/>
                  <a:gd name="T29" fmla="*/ 0 h 74"/>
                  <a:gd name="T30" fmla="*/ 0 w 54"/>
                  <a:gd name="T31" fmla="*/ 0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79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 w 20"/>
                  <a:gd name="T1" fmla="*/ 0 h 54"/>
                  <a:gd name="T2" fmla="*/ 1 w 20"/>
                  <a:gd name="T3" fmla="*/ 1 h 54"/>
                  <a:gd name="T4" fmla="*/ 1 w 20"/>
                  <a:gd name="T5" fmla="*/ 1 h 54"/>
                  <a:gd name="T6" fmla="*/ 1 w 20"/>
                  <a:gd name="T7" fmla="*/ 1 h 54"/>
                  <a:gd name="T8" fmla="*/ 0 w 20"/>
                  <a:gd name="T9" fmla="*/ 1 h 54"/>
                  <a:gd name="T10" fmla="*/ 1 w 20"/>
                  <a:gd name="T11" fmla="*/ 1 h 54"/>
                  <a:gd name="T12" fmla="*/ 1 w 20"/>
                  <a:gd name="T13" fmla="*/ 1 h 54"/>
                  <a:gd name="T14" fmla="*/ 1 w 20"/>
                  <a:gd name="T15" fmla="*/ 1 h 54"/>
                  <a:gd name="T16" fmla="*/ 1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4"/>
                  <a:gd name="T29" fmla="*/ 20 w 2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80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0 h 43"/>
                  <a:gd name="T2" fmla="*/ 0 w 43"/>
                  <a:gd name="T3" fmla="*/ 0 h 43"/>
                  <a:gd name="T4" fmla="*/ 0 w 43"/>
                  <a:gd name="T5" fmla="*/ 0 h 43"/>
                  <a:gd name="T6" fmla="*/ 0 w 43"/>
                  <a:gd name="T7" fmla="*/ 0 h 43"/>
                  <a:gd name="T8" fmla="*/ 0 w 43"/>
                  <a:gd name="T9" fmla="*/ 0 h 43"/>
                  <a:gd name="T10" fmla="*/ 0 w 43"/>
                  <a:gd name="T11" fmla="*/ 0 h 43"/>
                  <a:gd name="T12" fmla="*/ 0 w 43"/>
                  <a:gd name="T13" fmla="*/ 0 h 43"/>
                  <a:gd name="T14" fmla="*/ 0 w 43"/>
                  <a:gd name="T15" fmla="*/ 0 h 43"/>
                  <a:gd name="T16" fmla="*/ 0 w 43"/>
                  <a:gd name="T17" fmla="*/ 0 h 43"/>
                  <a:gd name="T18" fmla="*/ 0 w 43"/>
                  <a:gd name="T19" fmla="*/ 0 h 43"/>
                  <a:gd name="T20" fmla="*/ 0 w 43"/>
                  <a:gd name="T21" fmla="*/ 0 h 43"/>
                  <a:gd name="T22" fmla="*/ 0 w 43"/>
                  <a:gd name="T23" fmla="*/ 0 h 43"/>
                  <a:gd name="T24" fmla="*/ 0 w 43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3"/>
                  <a:gd name="T41" fmla="*/ 43 w 43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81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 h 12"/>
                  <a:gd name="T2" fmla="*/ 1 w 55"/>
                  <a:gd name="T3" fmla="*/ 1 h 12"/>
                  <a:gd name="T4" fmla="*/ 1 w 55"/>
                  <a:gd name="T5" fmla="*/ 1 h 12"/>
                  <a:gd name="T6" fmla="*/ 1 w 55"/>
                  <a:gd name="T7" fmla="*/ 1 h 12"/>
                  <a:gd name="T8" fmla="*/ 1 w 55"/>
                  <a:gd name="T9" fmla="*/ 1 h 12"/>
                  <a:gd name="T10" fmla="*/ 1 w 55"/>
                  <a:gd name="T11" fmla="*/ 1 h 12"/>
                  <a:gd name="T12" fmla="*/ 1 w 55"/>
                  <a:gd name="T13" fmla="*/ 1 h 12"/>
                  <a:gd name="T14" fmla="*/ 1 w 55"/>
                  <a:gd name="T15" fmla="*/ 1 h 12"/>
                  <a:gd name="T16" fmla="*/ 1 w 55"/>
                  <a:gd name="T17" fmla="*/ 1 h 12"/>
                  <a:gd name="T18" fmla="*/ 1 w 55"/>
                  <a:gd name="T19" fmla="*/ 1 h 12"/>
                  <a:gd name="T20" fmla="*/ 1 w 55"/>
                  <a:gd name="T21" fmla="*/ 0 h 12"/>
                  <a:gd name="T22" fmla="*/ 1 w 55"/>
                  <a:gd name="T23" fmla="*/ 0 h 12"/>
                  <a:gd name="T24" fmla="*/ 1 w 55"/>
                  <a:gd name="T25" fmla="*/ 1 h 12"/>
                  <a:gd name="T26" fmla="*/ 1 w 55"/>
                  <a:gd name="T27" fmla="*/ 1 h 12"/>
                  <a:gd name="T28" fmla="*/ 1 w 55"/>
                  <a:gd name="T29" fmla="*/ 1 h 12"/>
                  <a:gd name="T30" fmla="*/ 1 w 55"/>
                  <a:gd name="T31" fmla="*/ 1 h 12"/>
                  <a:gd name="T32" fmla="*/ 0 w 55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2"/>
                  <a:gd name="T53" fmla="*/ 55 w 55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82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1 w 54"/>
                  <a:gd name="T3" fmla="*/ 1 h 42"/>
                  <a:gd name="T4" fmla="*/ 1 w 54"/>
                  <a:gd name="T5" fmla="*/ 1 h 42"/>
                  <a:gd name="T6" fmla="*/ 1 w 54"/>
                  <a:gd name="T7" fmla="*/ 1 h 42"/>
                  <a:gd name="T8" fmla="*/ 1 w 54"/>
                  <a:gd name="T9" fmla="*/ 1 h 42"/>
                  <a:gd name="T10" fmla="*/ 1 w 54"/>
                  <a:gd name="T11" fmla="*/ 1 h 42"/>
                  <a:gd name="T12" fmla="*/ 1 w 54"/>
                  <a:gd name="T13" fmla="*/ 1 h 42"/>
                  <a:gd name="T14" fmla="*/ 1 w 54"/>
                  <a:gd name="T15" fmla="*/ 1 h 42"/>
                  <a:gd name="T16" fmla="*/ 1 w 54"/>
                  <a:gd name="T17" fmla="*/ 1 h 42"/>
                  <a:gd name="T18" fmla="*/ 1 w 54"/>
                  <a:gd name="T19" fmla="*/ 1 h 42"/>
                  <a:gd name="T20" fmla="*/ 1 w 54"/>
                  <a:gd name="T21" fmla="*/ 1 h 42"/>
                  <a:gd name="T22" fmla="*/ 1 w 54"/>
                  <a:gd name="T23" fmla="*/ 1 h 42"/>
                  <a:gd name="T24" fmla="*/ 1 w 54"/>
                  <a:gd name="T25" fmla="*/ 1 h 42"/>
                  <a:gd name="T26" fmla="*/ 1 w 54"/>
                  <a:gd name="T27" fmla="*/ 1 h 42"/>
                  <a:gd name="T28" fmla="*/ 1 w 54"/>
                  <a:gd name="T29" fmla="*/ 1 h 42"/>
                  <a:gd name="T30" fmla="*/ 1 w 54"/>
                  <a:gd name="T31" fmla="*/ 1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2"/>
                  <a:gd name="T53" fmla="*/ 54 w 5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83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0 w 14"/>
                  <a:gd name="T1" fmla="*/ 0 h 68"/>
                  <a:gd name="T2" fmla="*/ 0 w 14"/>
                  <a:gd name="T3" fmla="*/ 1 h 68"/>
                  <a:gd name="T4" fmla="*/ 0 w 14"/>
                  <a:gd name="T5" fmla="*/ 1 h 68"/>
                  <a:gd name="T6" fmla="*/ 0 w 14"/>
                  <a:gd name="T7" fmla="*/ 1 h 68"/>
                  <a:gd name="T8" fmla="*/ 0 w 14"/>
                  <a:gd name="T9" fmla="*/ 1 h 68"/>
                  <a:gd name="T10" fmla="*/ 0 w 14"/>
                  <a:gd name="T11" fmla="*/ 1 h 68"/>
                  <a:gd name="T12" fmla="*/ 0 w 14"/>
                  <a:gd name="T13" fmla="*/ 1 h 68"/>
                  <a:gd name="T14" fmla="*/ 0 w 14"/>
                  <a:gd name="T15" fmla="*/ 1 h 68"/>
                  <a:gd name="T16" fmla="*/ 0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84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1 w 26"/>
                  <a:gd name="T1" fmla="*/ 0 h 67"/>
                  <a:gd name="T2" fmla="*/ 1 w 26"/>
                  <a:gd name="T3" fmla="*/ 1 h 67"/>
                  <a:gd name="T4" fmla="*/ 1 w 26"/>
                  <a:gd name="T5" fmla="*/ 1 h 67"/>
                  <a:gd name="T6" fmla="*/ 1 w 26"/>
                  <a:gd name="T7" fmla="*/ 1 h 67"/>
                  <a:gd name="T8" fmla="*/ 1 w 26"/>
                  <a:gd name="T9" fmla="*/ 1 h 67"/>
                  <a:gd name="T10" fmla="*/ 0 w 26"/>
                  <a:gd name="T11" fmla="*/ 1 h 67"/>
                  <a:gd name="T12" fmla="*/ 1 w 26"/>
                  <a:gd name="T13" fmla="*/ 1 h 67"/>
                  <a:gd name="T14" fmla="*/ 1 w 26"/>
                  <a:gd name="T15" fmla="*/ 1 h 67"/>
                  <a:gd name="T16" fmla="*/ 1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67"/>
                  <a:gd name="T29" fmla="*/ 26 w 2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85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1 w 13"/>
                  <a:gd name="T3" fmla="*/ 1 h 64"/>
                  <a:gd name="T4" fmla="*/ 1 w 13"/>
                  <a:gd name="T5" fmla="*/ 1 h 64"/>
                  <a:gd name="T6" fmla="*/ 1 w 13"/>
                  <a:gd name="T7" fmla="*/ 1 h 64"/>
                  <a:gd name="T8" fmla="*/ 1 w 13"/>
                  <a:gd name="T9" fmla="*/ 1 h 64"/>
                  <a:gd name="T10" fmla="*/ 0 w 13"/>
                  <a:gd name="T11" fmla="*/ 1 h 64"/>
                  <a:gd name="T12" fmla="*/ 0 w 13"/>
                  <a:gd name="T13" fmla="*/ 1 h 64"/>
                  <a:gd name="T14" fmla="*/ 1 w 13"/>
                  <a:gd name="T15" fmla="*/ 1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4"/>
                  <a:gd name="T29" fmla="*/ 13 w 1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86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0 w 15"/>
                  <a:gd name="T7" fmla="*/ 0 h 69"/>
                  <a:gd name="T8" fmla="*/ 0 w 15"/>
                  <a:gd name="T9" fmla="*/ 0 h 69"/>
                  <a:gd name="T10" fmla="*/ 0 w 15"/>
                  <a:gd name="T11" fmla="*/ 0 h 69"/>
                  <a:gd name="T12" fmla="*/ 0 w 15"/>
                  <a:gd name="T13" fmla="*/ 0 h 69"/>
                  <a:gd name="T14" fmla="*/ 0 w 15"/>
                  <a:gd name="T15" fmla="*/ 0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9"/>
                  <a:gd name="T29" fmla="*/ 15 w 15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87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1 w 18"/>
                  <a:gd name="T3" fmla="*/ 0 h 69"/>
                  <a:gd name="T4" fmla="*/ 1 w 18"/>
                  <a:gd name="T5" fmla="*/ 0 h 69"/>
                  <a:gd name="T6" fmla="*/ 1 w 18"/>
                  <a:gd name="T7" fmla="*/ 0 h 69"/>
                  <a:gd name="T8" fmla="*/ 1 w 18"/>
                  <a:gd name="T9" fmla="*/ 0 h 69"/>
                  <a:gd name="T10" fmla="*/ 1 w 18"/>
                  <a:gd name="T11" fmla="*/ 0 h 69"/>
                  <a:gd name="T12" fmla="*/ 1 w 18"/>
                  <a:gd name="T13" fmla="*/ 0 h 69"/>
                  <a:gd name="T14" fmla="*/ 1 w 18"/>
                  <a:gd name="T15" fmla="*/ 0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9"/>
                  <a:gd name="T29" fmla="*/ 18 w 18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88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0 w 23"/>
                  <a:gd name="T3" fmla="*/ 1 h 76"/>
                  <a:gd name="T4" fmla="*/ 0 w 23"/>
                  <a:gd name="T5" fmla="*/ 1 h 76"/>
                  <a:gd name="T6" fmla="*/ 0 w 23"/>
                  <a:gd name="T7" fmla="*/ 1 h 76"/>
                  <a:gd name="T8" fmla="*/ 0 w 23"/>
                  <a:gd name="T9" fmla="*/ 1 h 76"/>
                  <a:gd name="T10" fmla="*/ 0 w 23"/>
                  <a:gd name="T11" fmla="*/ 1 h 76"/>
                  <a:gd name="T12" fmla="*/ 0 w 23"/>
                  <a:gd name="T13" fmla="*/ 1 h 76"/>
                  <a:gd name="T14" fmla="*/ 0 w 23"/>
                  <a:gd name="T15" fmla="*/ 1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6"/>
                  <a:gd name="T29" fmla="*/ 23 w 2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89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1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81"/>
                  <a:gd name="T29" fmla="*/ 30 w 30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90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1 w 40"/>
                  <a:gd name="T3" fmla="*/ 1 h 88"/>
                  <a:gd name="T4" fmla="*/ 1 w 40"/>
                  <a:gd name="T5" fmla="*/ 1 h 88"/>
                  <a:gd name="T6" fmla="*/ 1 w 40"/>
                  <a:gd name="T7" fmla="*/ 1 h 88"/>
                  <a:gd name="T8" fmla="*/ 1 w 40"/>
                  <a:gd name="T9" fmla="*/ 1 h 88"/>
                  <a:gd name="T10" fmla="*/ 1 w 40"/>
                  <a:gd name="T11" fmla="*/ 1 h 88"/>
                  <a:gd name="T12" fmla="*/ 1 w 40"/>
                  <a:gd name="T13" fmla="*/ 1 h 88"/>
                  <a:gd name="T14" fmla="*/ 1 w 40"/>
                  <a:gd name="T15" fmla="*/ 1 h 88"/>
                  <a:gd name="T16" fmla="*/ 1 w 40"/>
                  <a:gd name="T17" fmla="*/ 1 h 88"/>
                  <a:gd name="T18" fmla="*/ 1 w 40"/>
                  <a:gd name="T19" fmla="*/ 1 h 88"/>
                  <a:gd name="T20" fmla="*/ 1 w 40"/>
                  <a:gd name="T21" fmla="*/ 1 h 88"/>
                  <a:gd name="T22" fmla="*/ 1 w 40"/>
                  <a:gd name="T23" fmla="*/ 1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91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0 w 61"/>
                  <a:gd name="T3" fmla="*/ 1 h 81"/>
                  <a:gd name="T4" fmla="*/ 0 w 61"/>
                  <a:gd name="T5" fmla="*/ 1 h 81"/>
                  <a:gd name="T6" fmla="*/ 0 w 61"/>
                  <a:gd name="T7" fmla="*/ 1 h 81"/>
                  <a:gd name="T8" fmla="*/ 0 w 61"/>
                  <a:gd name="T9" fmla="*/ 1 h 81"/>
                  <a:gd name="T10" fmla="*/ 0 w 61"/>
                  <a:gd name="T11" fmla="*/ 1 h 81"/>
                  <a:gd name="T12" fmla="*/ 0 w 61"/>
                  <a:gd name="T13" fmla="*/ 1 h 81"/>
                  <a:gd name="T14" fmla="*/ 0 w 61"/>
                  <a:gd name="T15" fmla="*/ 1 h 81"/>
                  <a:gd name="T16" fmla="*/ 0 w 61"/>
                  <a:gd name="T17" fmla="*/ 1 h 81"/>
                  <a:gd name="T18" fmla="*/ 0 w 61"/>
                  <a:gd name="T19" fmla="*/ 1 h 81"/>
                  <a:gd name="T20" fmla="*/ 0 w 61"/>
                  <a:gd name="T21" fmla="*/ 1 h 81"/>
                  <a:gd name="T22" fmla="*/ 0 w 61"/>
                  <a:gd name="T23" fmla="*/ 1 h 81"/>
                  <a:gd name="T24" fmla="*/ 0 w 61"/>
                  <a:gd name="T25" fmla="*/ 1 h 81"/>
                  <a:gd name="T26" fmla="*/ 0 w 61"/>
                  <a:gd name="T27" fmla="*/ 1 h 81"/>
                  <a:gd name="T28" fmla="*/ 0 w 61"/>
                  <a:gd name="T29" fmla="*/ 1 h 81"/>
                  <a:gd name="T30" fmla="*/ 0 w 61"/>
                  <a:gd name="T31" fmla="*/ 1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1"/>
                  <a:gd name="T53" fmla="*/ 61 w 61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92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1 w 76"/>
                  <a:gd name="T3" fmla="*/ 0 h 67"/>
                  <a:gd name="T4" fmla="*/ 1 w 76"/>
                  <a:gd name="T5" fmla="*/ 0 h 67"/>
                  <a:gd name="T6" fmla="*/ 1 w 76"/>
                  <a:gd name="T7" fmla="*/ 0 h 67"/>
                  <a:gd name="T8" fmla="*/ 1 w 76"/>
                  <a:gd name="T9" fmla="*/ 0 h 67"/>
                  <a:gd name="T10" fmla="*/ 1 w 76"/>
                  <a:gd name="T11" fmla="*/ 0 h 67"/>
                  <a:gd name="T12" fmla="*/ 1 w 76"/>
                  <a:gd name="T13" fmla="*/ 0 h 67"/>
                  <a:gd name="T14" fmla="*/ 1 w 76"/>
                  <a:gd name="T15" fmla="*/ 0 h 67"/>
                  <a:gd name="T16" fmla="*/ 1 w 76"/>
                  <a:gd name="T17" fmla="*/ 0 h 67"/>
                  <a:gd name="T18" fmla="*/ 1 w 76"/>
                  <a:gd name="T19" fmla="*/ 0 h 67"/>
                  <a:gd name="T20" fmla="*/ 1 w 76"/>
                  <a:gd name="T21" fmla="*/ 0 h 67"/>
                  <a:gd name="T22" fmla="*/ 1 w 76"/>
                  <a:gd name="T23" fmla="*/ 0 h 67"/>
                  <a:gd name="T24" fmla="*/ 1 w 76"/>
                  <a:gd name="T25" fmla="*/ 0 h 67"/>
                  <a:gd name="T26" fmla="*/ 1 w 76"/>
                  <a:gd name="T27" fmla="*/ 0 h 67"/>
                  <a:gd name="T28" fmla="*/ 1 w 76"/>
                  <a:gd name="T29" fmla="*/ 0 h 67"/>
                  <a:gd name="T30" fmla="*/ 1 w 76"/>
                  <a:gd name="T31" fmla="*/ 0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7"/>
                  <a:gd name="T53" fmla="*/ 76 w 7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93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 w 67"/>
                  <a:gd name="T1" fmla="*/ 0 h 61"/>
                  <a:gd name="T2" fmla="*/ 1 w 67"/>
                  <a:gd name="T3" fmla="*/ 0 h 61"/>
                  <a:gd name="T4" fmla="*/ 1 w 67"/>
                  <a:gd name="T5" fmla="*/ 0 h 61"/>
                  <a:gd name="T6" fmla="*/ 1 w 67"/>
                  <a:gd name="T7" fmla="*/ 0 h 61"/>
                  <a:gd name="T8" fmla="*/ 1 w 67"/>
                  <a:gd name="T9" fmla="*/ 0 h 61"/>
                  <a:gd name="T10" fmla="*/ 1 w 67"/>
                  <a:gd name="T11" fmla="*/ 0 h 61"/>
                  <a:gd name="T12" fmla="*/ 1 w 67"/>
                  <a:gd name="T13" fmla="*/ 0 h 61"/>
                  <a:gd name="T14" fmla="*/ 1 w 67"/>
                  <a:gd name="T15" fmla="*/ 0 h 61"/>
                  <a:gd name="T16" fmla="*/ 0 w 67"/>
                  <a:gd name="T17" fmla="*/ 0 h 61"/>
                  <a:gd name="T18" fmla="*/ 1 w 67"/>
                  <a:gd name="T19" fmla="*/ 0 h 61"/>
                  <a:gd name="T20" fmla="*/ 1 w 67"/>
                  <a:gd name="T21" fmla="*/ 0 h 61"/>
                  <a:gd name="T22" fmla="*/ 1 w 67"/>
                  <a:gd name="T23" fmla="*/ 0 h 61"/>
                  <a:gd name="T24" fmla="*/ 1 w 67"/>
                  <a:gd name="T25" fmla="*/ 0 h 61"/>
                  <a:gd name="T26" fmla="*/ 1 w 67"/>
                  <a:gd name="T27" fmla="*/ 0 h 61"/>
                  <a:gd name="T28" fmla="*/ 1 w 67"/>
                  <a:gd name="T29" fmla="*/ 0 h 61"/>
                  <a:gd name="T30" fmla="*/ 1 w 67"/>
                  <a:gd name="T31" fmla="*/ 0 h 61"/>
                  <a:gd name="T32" fmla="*/ 1 w 67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1"/>
                  <a:gd name="T53" fmla="*/ 67 w 67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94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0 h 68"/>
                  <a:gd name="T2" fmla="*/ 0 w 313"/>
                  <a:gd name="T3" fmla="*/ 0 h 68"/>
                  <a:gd name="T4" fmla="*/ 0 w 313"/>
                  <a:gd name="T5" fmla="*/ 0 h 68"/>
                  <a:gd name="T6" fmla="*/ 0 w 313"/>
                  <a:gd name="T7" fmla="*/ 0 h 68"/>
                  <a:gd name="T8" fmla="*/ 0 w 313"/>
                  <a:gd name="T9" fmla="*/ 0 h 68"/>
                  <a:gd name="T10" fmla="*/ 0 w 313"/>
                  <a:gd name="T11" fmla="*/ 0 h 68"/>
                  <a:gd name="T12" fmla="*/ 0 w 313"/>
                  <a:gd name="T13" fmla="*/ 0 h 68"/>
                  <a:gd name="T14" fmla="*/ 0 w 313"/>
                  <a:gd name="T15" fmla="*/ 0 h 68"/>
                  <a:gd name="T16" fmla="*/ 0 w 313"/>
                  <a:gd name="T17" fmla="*/ 0 h 68"/>
                  <a:gd name="T18" fmla="*/ 0 w 313"/>
                  <a:gd name="T19" fmla="*/ 0 h 68"/>
                  <a:gd name="T20" fmla="*/ 0 w 313"/>
                  <a:gd name="T21" fmla="*/ 0 h 68"/>
                  <a:gd name="T22" fmla="*/ 0 w 313"/>
                  <a:gd name="T23" fmla="*/ 0 h 68"/>
                  <a:gd name="T24" fmla="*/ 0 w 313"/>
                  <a:gd name="T25" fmla="*/ 0 h 68"/>
                  <a:gd name="T26" fmla="*/ 0 w 313"/>
                  <a:gd name="T27" fmla="*/ 0 h 68"/>
                  <a:gd name="T28" fmla="*/ 0 w 313"/>
                  <a:gd name="T29" fmla="*/ 0 h 68"/>
                  <a:gd name="T30" fmla="*/ 0 w 313"/>
                  <a:gd name="T31" fmla="*/ 0 h 68"/>
                  <a:gd name="T32" fmla="*/ 0 w 313"/>
                  <a:gd name="T33" fmla="*/ 0 h 68"/>
                  <a:gd name="T34" fmla="*/ 0 w 313"/>
                  <a:gd name="T35" fmla="*/ 0 h 68"/>
                  <a:gd name="T36" fmla="*/ 0 w 313"/>
                  <a:gd name="T37" fmla="*/ 0 h 68"/>
                  <a:gd name="T38" fmla="*/ 0 w 313"/>
                  <a:gd name="T39" fmla="*/ 0 h 68"/>
                  <a:gd name="T40" fmla="*/ 0 w 313"/>
                  <a:gd name="T41" fmla="*/ 0 h 68"/>
                  <a:gd name="T42" fmla="*/ 0 w 313"/>
                  <a:gd name="T43" fmla="*/ 0 h 68"/>
                  <a:gd name="T44" fmla="*/ 0 w 313"/>
                  <a:gd name="T45" fmla="*/ 0 h 68"/>
                  <a:gd name="T46" fmla="*/ 0 w 313"/>
                  <a:gd name="T47" fmla="*/ 0 h 68"/>
                  <a:gd name="T48" fmla="*/ 0 w 313"/>
                  <a:gd name="T49" fmla="*/ 0 h 68"/>
                  <a:gd name="T50" fmla="*/ 0 w 313"/>
                  <a:gd name="T51" fmla="*/ 0 h 68"/>
                  <a:gd name="T52" fmla="*/ 0 w 313"/>
                  <a:gd name="T53" fmla="*/ 0 h 68"/>
                  <a:gd name="T54" fmla="*/ 0 w 313"/>
                  <a:gd name="T55" fmla="*/ 0 h 68"/>
                  <a:gd name="T56" fmla="*/ 0 w 313"/>
                  <a:gd name="T57" fmla="*/ 0 h 68"/>
                  <a:gd name="T58" fmla="*/ 0 w 313"/>
                  <a:gd name="T59" fmla="*/ 0 h 68"/>
                  <a:gd name="T60" fmla="*/ 0 w 313"/>
                  <a:gd name="T61" fmla="*/ 0 h 68"/>
                  <a:gd name="T62" fmla="*/ 0 w 313"/>
                  <a:gd name="T63" fmla="*/ 0 h 68"/>
                  <a:gd name="T64" fmla="*/ 0 w 313"/>
                  <a:gd name="T65" fmla="*/ 0 h 68"/>
                  <a:gd name="T66" fmla="*/ 0 w 313"/>
                  <a:gd name="T67" fmla="*/ 0 h 68"/>
                  <a:gd name="T68" fmla="*/ 0 w 313"/>
                  <a:gd name="T69" fmla="*/ 0 h 68"/>
                  <a:gd name="T70" fmla="*/ 0 w 313"/>
                  <a:gd name="T71" fmla="*/ 0 h 68"/>
                  <a:gd name="T72" fmla="*/ 0 w 313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68"/>
                  <a:gd name="T113" fmla="*/ 313 w 313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95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 h 70"/>
                  <a:gd name="T2" fmla="*/ 0 w 35"/>
                  <a:gd name="T3" fmla="*/ 1 h 70"/>
                  <a:gd name="T4" fmla="*/ 0 w 35"/>
                  <a:gd name="T5" fmla="*/ 1 h 70"/>
                  <a:gd name="T6" fmla="*/ 0 w 35"/>
                  <a:gd name="T7" fmla="*/ 1 h 70"/>
                  <a:gd name="T8" fmla="*/ 0 w 35"/>
                  <a:gd name="T9" fmla="*/ 0 h 70"/>
                  <a:gd name="T10" fmla="*/ 0 w 35"/>
                  <a:gd name="T11" fmla="*/ 1 h 70"/>
                  <a:gd name="T12" fmla="*/ 0 w 35"/>
                  <a:gd name="T13" fmla="*/ 1 h 70"/>
                  <a:gd name="T14" fmla="*/ 0 w 35"/>
                  <a:gd name="T15" fmla="*/ 1 h 70"/>
                  <a:gd name="T16" fmla="*/ 0 w 35"/>
                  <a:gd name="T17" fmla="*/ 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0"/>
                  <a:gd name="T29" fmla="*/ 35 w 35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96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1 h 78"/>
                  <a:gd name="T10" fmla="*/ 1 w 38"/>
                  <a:gd name="T11" fmla="*/ 1 h 78"/>
                  <a:gd name="T12" fmla="*/ 1 w 38"/>
                  <a:gd name="T13" fmla="*/ 1 h 78"/>
                  <a:gd name="T14" fmla="*/ 1 w 38"/>
                  <a:gd name="T15" fmla="*/ 1 h 78"/>
                  <a:gd name="T16" fmla="*/ 1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8"/>
                  <a:gd name="T29" fmla="*/ 38 w 3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97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01"/>
                  <a:gd name="T53" fmla="*/ 55 w 5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98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0 w 61"/>
                  <a:gd name="T1" fmla="*/ 0 h 110"/>
                  <a:gd name="T2" fmla="*/ 0 w 61"/>
                  <a:gd name="T3" fmla="*/ 1 h 110"/>
                  <a:gd name="T4" fmla="*/ 0 w 61"/>
                  <a:gd name="T5" fmla="*/ 1 h 110"/>
                  <a:gd name="T6" fmla="*/ 0 w 61"/>
                  <a:gd name="T7" fmla="*/ 1 h 110"/>
                  <a:gd name="T8" fmla="*/ 0 w 61"/>
                  <a:gd name="T9" fmla="*/ 1 h 110"/>
                  <a:gd name="T10" fmla="*/ 0 w 61"/>
                  <a:gd name="T11" fmla="*/ 1 h 110"/>
                  <a:gd name="T12" fmla="*/ 0 w 61"/>
                  <a:gd name="T13" fmla="*/ 1 h 110"/>
                  <a:gd name="T14" fmla="*/ 0 w 61"/>
                  <a:gd name="T15" fmla="*/ 1 h 110"/>
                  <a:gd name="T16" fmla="*/ 0 w 61"/>
                  <a:gd name="T17" fmla="*/ 1 h 110"/>
                  <a:gd name="T18" fmla="*/ 0 w 61"/>
                  <a:gd name="T19" fmla="*/ 1 h 110"/>
                  <a:gd name="T20" fmla="*/ 0 w 61"/>
                  <a:gd name="T21" fmla="*/ 1 h 110"/>
                  <a:gd name="T22" fmla="*/ 0 w 61"/>
                  <a:gd name="T23" fmla="*/ 1 h 110"/>
                  <a:gd name="T24" fmla="*/ 0 w 61"/>
                  <a:gd name="T25" fmla="*/ 1 h 110"/>
                  <a:gd name="T26" fmla="*/ 0 w 61"/>
                  <a:gd name="T27" fmla="*/ 1 h 110"/>
                  <a:gd name="T28" fmla="*/ 0 w 61"/>
                  <a:gd name="T29" fmla="*/ 1 h 110"/>
                  <a:gd name="T30" fmla="*/ 0 w 61"/>
                  <a:gd name="T31" fmla="*/ 1 h 110"/>
                  <a:gd name="T32" fmla="*/ 0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110"/>
                  <a:gd name="T53" fmla="*/ 61 w 61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99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0 w 66"/>
                  <a:gd name="T1" fmla="*/ 0 h 90"/>
                  <a:gd name="T2" fmla="*/ 0 w 66"/>
                  <a:gd name="T3" fmla="*/ 1 h 90"/>
                  <a:gd name="T4" fmla="*/ 0 w 66"/>
                  <a:gd name="T5" fmla="*/ 1 h 90"/>
                  <a:gd name="T6" fmla="*/ 0 w 66"/>
                  <a:gd name="T7" fmla="*/ 1 h 90"/>
                  <a:gd name="T8" fmla="*/ 0 w 66"/>
                  <a:gd name="T9" fmla="*/ 1 h 90"/>
                  <a:gd name="T10" fmla="*/ 0 w 66"/>
                  <a:gd name="T11" fmla="*/ 1 h 90"/>
                  <a:gd name="T12" fmla="*/ 0 w 66"/>
                  <a:gd name="T13" fmla="*/ 1 h 90"/>
                  <a:gd name="T14" fmla="*/ 0 w 66"/>
                  <a:gd name="T15" fmla="*/ 1 h 90"/>
                  <a:gd name="T16" fmla="*/ 0 w 66"/>
                  <a:gd name="T17" fmla="*/ 1 h 90"/>
                  <a:gd name="T18" fmla="*/ 0 w 66"/>
                  <a:gd name="T19" fmla="*/ 1 h 90"/>
                  <a:gd name="T20" fmla="*/ 0 w 66"/>
                  <a:gd name="T21" fmla="*/ 1 h 90"/>
                  <a:gd name="T22" fmla="*/ 0 w 66"/>
                  <a:gd name="T23" fmla="*/ 1 h 90"/>
                  <a:gd name="T24" fmla="*/ 0 w 66"/>
                  <a:gd name="T25" fmla="*/ 1 h 90"/>
                  <a:gd name="T26" fmla="*/ 0 w 66"/>
                  <a:gd name="T27" fmla="*/ 1 h 90"/>
                  <a:gd name="T28" fmla="*/ 0 w 66"/>
                  <a:gd name="T29" fmla="*/ 1 h 90"/>
                  <a:gd name="T30" fmla="*/ 0 w 66"/>
                  <a:gd name="T31" fmla="*/ 1 h 90"/>
                  <a:gd name="T32" fmla="*/ 0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90"/>
                  <a:gd name="T53" fmla="*/ 66 w 66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100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 w 58"/>
                  <a:gd name="T1" fmla="*/ 0 h 75"/>
                  <a:gd name="T2" fmla="*/ 1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1 h 75"/>
                  <a:gd name="T12" fmla="*/ 1 w 58"/>
                  <a:gd name="T13" fmla="*/ 1 h 75"/>
                  <a:gd name="T14" fmla="*/ 1 w 58"/>
                  <a:gd name="T15" fmla="*/ 1 h 75"/>
                  <a:gd name="T16" fmla="*/ 0 w 58"/>
                  <a:gd name="T17" fmla="*/ 1 h 75"/>
                  <a:gd name="T18" fmla="*/ 1 w 58"/>
                  <a:gd name="T19" fmla="*/ 1 h 75"/>
                  <a:gd name="T20" fmla="*/ 1 w 58"/>
                  <a:gd name="T21" fmla="*/ 1 h 75"/>
                  <a:gd name="T22" fmla="*/ 1 w 58"/>
                  <a:gd name="T23" fmla="*/ 1 h 75"/>
                  <a:gd name="T24" fmla="*/ 1 w 58"/>
                  <a:gd name="T25" fmla="*/ 1 h 75"/>
                  <a:gd name="T26" fmla="*/ 1 w 58"/>
                  <a:gd name="T27" fmla="*/ 1 h 75"/>
                  <a:gd name="T28" fmla="*/ 1 w 58"/>
                  <a:gd name="T29" fmla="*/ 1 h 75"/>
                  <a:gd name="T30" fmla="*/ 1 w 58"/>
                  <a:gd name="T31" fmla="*/ 1 h 75"/>
                  <a:gd name="T32" fmla="*/ 1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101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1 h 55"/>
                  <a:gd name="T4" fmla="*/ 1 w 48"/>
                  <a:gd name="T5" fmla="*/ 1 h 55"/>
                  <a:gd name="T6" fmla="*/ 1 w 48"/>
                  <a:gd name="T7" fmla="*/ 1 h 55"/>
                  <a:gd name="T8" fmla="*/ 1 w 48"/>
                  <a:gd name="T9" fmla="*/ 1 h 55"/>
                  <a:gd name="T10" fmla="*/ 1 w 48"/>
                  <a:gd name="T11" fmla="*/ 1 h 55"/>
                  <a:gd name="T12" fmla="*/ 1 w 48"/>
                  <a:gd name="T13" fmla="*/ 1 h 55"/>
                  <a:gd name="T14" fmla="*/ 1 w 48"/>
                  <a:gd name="T15" fmla="*/ 1 h 55"/>
                  <a:gd name="T16" fmla="*/ 0 w 48"/>
                  <a:gd name="T17" fmla="*/ 1 h 55"/>
                  <a:gd name="T18" fmla="*/ 1 w 48"/>
                  <a:gd name="T19" fmla="*/ 1 h 55"/>
                  <a:gd name="T20" fmla="*/ 1 w 48"/>
                  <a:gd name="T21" fmla="*/ 1 h 55"/>
                  <a:gd name="T22" fmla="*/ 1 w 48"/>
                  <a:gd name="T23" fmla="*/ 1 h 55"/>
                  <a:gd name="T24" fmla="*/ 1 w 48"/>
                  <a:gd name="T25" fmla="*/ 1 h 55"/>
                  <a:gd name="T26" fmla="*/ 1 w 48"/>
                  <a:gd name="T27" fmla="*/ 1 h 55"/>
                  <a:gd name="T28" fmla="*/ 1 w 48"/>
                  <a:gd name="T29" fmla="*/ 1 h 55"/>
                  <a:gd name="T30" fmla="*/ 1 w 48"/>
                  <a:gd name="T31" fmla="*/ 1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5"/>
                  <a:gd name="T53" fmla="*/ 48 w 4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102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1 w 33"/>
                  <a:gd name="T1" fmla="*/ 0 h 35"/>
                  <a:gd name="T2" fmla="*/ 1 w 33"/>
                  <a:gd name="T3" fmla="*/ 0 h 35"/>
                  <a:gd name="T4" fmla="*/ 1 w 33"/>
                  <a:gd name="T5" fmla="*/ 0 h 35"/>
                  <a:gd name="T6" fmla="*/ 1 w 33"/>
                  <a:gd name="T7" fmla="*/ 0 h 35"/>
                  <a:gd name="T8" fmla="*/ 0 w 33"/>
                  <a:gd name="T9" fmla="*/ 0 h 35"/>
                  <a:gd name="T10" fmla="*/ 1 w 33"/>
                  <a:gd name="T11" fmla="*/ 0 h 35"/>
                  <a:gd name="T12" fmla="*/ 1 w 33"/>
                  <a:gd name="T13" fmla="*/ 0 h 35"/>
                  <a:gd name="T14" fmla="*/ 1 w 33"/>
                  <a:gd name="T15" fmla="*/ 0 h 35"/>
                  <a:gd name="T16" fmla="*/ 1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103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0 w 37"/>
                  <a:gd name="T7" fmla="*/ 1 h 44"/>
                  <a:gd name="T8" fmla="*/ 0 w 37"/>
                  <a:gd name="T9" fmla="*/ 0 h 44"/>
                  <a:gd name="T10" fmla="*/ 0 w 37"/>
                  <a:gd name="T11" fmla="*/ 1 h 44"/>
                  <a:gd name="T12" fmla="*/ 0 w 37"/>
                  <a:gd name="T13" fmla="*/ 1 h 44"/>
                  <a:gd name="T14" fmla="*/ 0 w 37"/>
                  <a:gd name="T15" fmla="*/ 1 h 44"/>
                  <a:gd name="T16" fmla="*/ 0 w 37"/>
                  <a:gd name="T17" fmla="*/ 1 h 44"/>
                  <a:gd name="T18" fmla="*/ 0 w 37"/>
                  <a:gd name="T19" fmla="*/ 1 h 44"/>
                  <a:gd name="T20" fmla="*/ 0 w 37"/>
                  <a:gd name="T21" fmla="*/ 1 h 44"/>
                  <a:gd name="T22" fmla="*/ 0 w 37"/>
                  <a:gd name="T23" fmla="*/ 1 h 44"/>
                  <a:gd name="T24" fmla="*/ 0 w 37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4"/>
                  <a:gd name="T41" fmla="*/ 37 w 37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104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1 w 47"/>
                  <a:gd name="T5" fmla="*/ 0 h 19"/>
                  <a:gd name="T6" fmla="*/ 1 w 47"/>
                  <a:gd name="T7" fmla="*/ 0 h 19"/>
                  <a:gd name="T8" fmla="*/ 1 w 47"/>
                  <a:gd name="T9" fmla="*/ 0 h 19"/>
                  <a:gd name="T10" fmla="*/ 1 w 47"/>
                  <a:gd name="T11" fmla="*/ 0 h 19"/>
                  <a:gd name="T12" fmla="*/ 1 w 47"/>
                  <a:gd name="T13" fmla="*/ 0 h 19"/>
                  <a:gd name="T14" fmla="*/ 1 w 47"/>
                  <a:gd name="T15" fmla="*/ 0 h 19"/>
                  <a:gd name="T16" fmla="*/ 1 w 47"/>
                  <a:gd name="T17" fmla="*/ 0 h 19"/>
                  <a:gd name="T18" fmla="*/ 1 w 47"/>
                  <a:gd name="T19" fmla="*/ 0 h 19"/>
                  <a:gd name="T20" fmla="*/ 1 w 47"/>
                  <a:gd name="T21" fmla="*/ 0 h 19"/>
                  <a:gd name="T22" fmla="*/ 1 w 47"/>
                  <a:gd name="T23" fmla="*/ 0 h 19"/>
                  <a:gd name="T24" fmla="*/ 1 w 47"/>
                  <a:gd name="T25" fmla="*/ 0 h 19"/>
                  <a:gd name="T26" fmla="*/ 1 w 47"/>
                  <a:gd name="T27" fmla="*/ 0 h 19"/>
                  <a:gd name="T28" fmla="*/ 1 w 47"/>
                  <a:gd name="T29" fmla="*/ 0 h 19"/>
                  <a:gd name="T30" fmla="*/ 1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9"/>
                  <a:gd name="T53" fmla="*/ 47 w 4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105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1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106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1 h 38"/>
                  <a:gd name="T4" fmla="*/ 0 w 49"/>
                  <a:gd name="T5" fmla="*/ 1 h 38"/>
                  <a:gd name="T6" fmla="*/ 0 w 49"/>
                  <a:gd name="T7" fmla="*/ 1 h 38"/>
                  <a:gd name="T8" fmla="*/ 0 w 49"/>
                  <a:gd name="T9" fmla="*/ 1 h 38"/>
                  <a:gd name="T10" fmla="*/ 0 w 49"/>
                  <a:gd name="T11" fmla="*/ 1 h 38"/>
                  <a:gd name="T12" fmla="*/ 0 w 49"/>
                  <a:gd name="T13" fmla="*/ 1 h 38"/>
                  <a:gd name="T14" fmla="*/ 0 w 49"/>
                  <a:gd name="T15" fmla="*/ 1 h 38"/>
                  <a:gd name="T16" fmla="*/ 0 w 49"/>
                  <a:gd name="T17" fmla="*/ 1 h 38"/>
                  <a:gd name="T18" fmla="*/ 0 w 49"/>
                  <a:gd name="T19" fmla="*/ 1 h 38"/>
                  <a:gd name="T20" fmla="*/ 0 w 49"/>
                  <a:gd name="T21" fmla="*/ 1 h 38"/>
                  <a:gd name="T22" fmla="*/ 0 w 49"/>
                  <a:gd name="T23" fmla="*/ 1 h 38"/>
                  <a:gd name="T24" fmla="*/ 0 w 49"/>
                  <a:gd name="T25" fmla="*/ 1 h 38"/>
                  <a:gd name="T26" fmla="*/ 0 w 49"/>
                  <a:gd name="T27" fmla="*/ 1 h 38"/>
                  <a:gd name="T28" fmla="*/ 0 w 49"/>
                  <a:gd name="T29" fmla="*/ 1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8"/>
                  <a:gd name="T53" fmla="*/ 49 w 49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107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1 w 12"/>
                  <a:gd name="T1" fmla="*/ 0 h 68"/>
                  <a:gd name="T2" fmla="*/ 1 w 12"/>
                  <a:gd name="T3" fmla="*/ 1 h 68"/>
                  <a:gd name="T4" fmla="*/ 1 w 12"/>
                  <a:gd name="T5" fmla="*/ 1 h 68"/>
                  <a:gd name="T6" fmla="*/ 1 w 12"/>
                  <a:gd name="T7" fmla="*/ 1 h 68"/>
                  <a:gd name="T8" fmla="*/ 1 w 12"/>
                  <a:gd name="T9" fmla="*/ 1 h 68"/>
                  <a:gd name="T10" fmla="*/ 0 w 12"/>
                  <a:gd name="T11" fmla="*/ 1 h 68"/>
                  <a:gd name="T12" fmla="*/ 1 w 12"/>
                  <a:gd name="T13" fmla="*/ 1 h 68"/>
                  <a:gd name="T14" fmla="*/ 1 w 12"/>
                  <a:gd name="T15" fmla="*/ 1 h 68"/>
                  <a:gd name="T16" fmla="*/ 1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8"/>
                  <a:gd name="T29" fmla="*/ 12 w 12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108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1 w 20"/>
                  <a:gd name="T7" fmla="*/ 0 h 67"/>
                  <a:gd name="T8" fmla="*/ 1 w 20"/>
                  <a:gd name="T9" fmla="*/ 0 h 67"/>
                  <a:gd name="T10" fmla="*/ 0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109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1 w 12"/>
                  <a:gd name="T3" fmla="*/ 1 h 64"/>
                  <a:gd name="T4" fmla="*/ 1 w 12"/>
                  <a:gd name="T5" fmla="*/ 1 h 64"/>
                  <a:gd name="T6" fmla="*/ 1 w 12"/>
                  <a:gd name="T7" fmla="*/ 1 h 64"/>
                  <a:gd name="T8" fmla="*/ 1 w 12"/>
                  <a:gd name="T9" fmla="*/ 1 h 64"/>
                  <a:gd name="T10" fmla="*/ 0 w 12"/>
                  <a:gd name="T11" fmla="*/ 1 h 64"/>
                  <a:gd name="T12" fmla="*/ 0 w 12"/>
                  <a:gd name="T13" fmla="*/ 1 h 64"/>
                  <a:gd name="T14" fmla="*/ 1 w 12"/>
                  <a:gd name="T15" fmla="*/ 1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110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 w 25"/>
                  <a:gd name="T3" fmla="*/ 1 h 74"/>
                  <a:gd name="T4" fmla="*/ 1 w 25"/>
                  <a:gd name="T5" fmla="*/ 1 h 74"/>
                  <a:gd name="T6" fmla="*/ 1 w 25"/>
                  <a:gd name="T7" fmla="*/ 1 h 74"/>
                  <a:gd name="T8" fmla="*/ 1 w 25"/>
                  <a:gd name="T9" fmla="*/ 1 h 74"/>
                  <a:gd name="T10" fmla="*/ 1 w 25"/>
                  <a:gd name="T11" fmla="*/ 1 h 74"/>
                  <a:gd name="T12" fmla="*/ 1 w 25"/>
                  <a:gd name="T13" fmla="*/ 1 h 74"/>
                  <a:gd name="T14" fmla="*/ 1 w 25"/>
                  <a:gd name="T15" fmla="*/ 1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4"/>
                  <a:gd name="T29" fmla="*/ 25 w 25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111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112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0 w 49"/>
                  <a:gd name="T3" fmla="*/ 1 h 84"/>
                  <a:gd name="T4" fmla="*/ 0 w 49"/>
                  <a:gd name="T5" fmla="*/ 1 h 84"/>
                  <a:gd name="T6" fmla="*/ 0 w 49"/>
                  <a:gd name="T7" fmla="*/ 1 h 84"/>
                  <a:gd name="T8" fmla="*/ 0 w 49"/>
                  <a:gd name="T9" fmla="*/ 1 h 84"/>
                  <a:gd name="T10" fmla="*/ 0 w 49"/>
                  <a:gd name="T11" fmla="*/ 1 h 84"/>
                  <a:gd name="T12" fmla="*/ 0 w 49"/>
                  <a:gd name="T13" fmla="*/ 1 h 84"/>
                  <a:gd name="T14" fmla="*/ 0 w 49"/>
                  <a:gd name="T15" fmla="*/ 1 h 84"/>
                  <a:gd name="T16" fmla="*/ 0 w 49"/>
                  <a:gd name="T17" fmla="*/ 1 h 84"/>
                  <a:gd name="T18" fmla="*/ 0 w 49"/>
                  <a:gd name="T19" fmla="*/ 1 h 84"/>
                  <a:gd name="T20" fmla="*/ 0 w 49"/>
                  <a:gd name="T21" fmla="*/ 1 h 84"/>
                  <a:gd name="T22" fmla="*/ 0 w 49"/>
                  <a:gd name="T23" fmla="*/ 1 h 84"/>
                  <a:gd name="T24" fmla="*/ 0 w 49"/>
                  <a:gd name="T25" fmla="*/ 1 h 84"/>
                  <a:gd name="T26" fmla="*/ 0 w 49"/>
                  <a:gd name="T27" fmla="*/ 1 h 84"/>
                  <a:gd name="T28" fmla="*/ 0 w 49"/>
                  <a:gd name="T29" fmla="*/ 1 h 84"/>
                  <a:gd name="T30" fmla="*/ 0 w 49"/>
                  <a:gd name="T31" fmla="*/ 1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4"/>
                  <a:gd name="T53" fmla="*/ 49 w 49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113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1 w 55"/>
                  <a:gd name="T3" fmla="*/ 1 h 78"/>
                  <a:gd name="T4" fmla="*/ 1 w 55"/>
                  <a:gd name="T5" fmla="*/ 1 h 78"/>
                  <a:gd name="T6" fmla="*/ 1 w 55"/>
                  <a:gd name="T7" fmla="*/ 1 h 78"/>
                  <a:gd name="T8" fmla="*/ 1 w 55"/>
                  <a:gd name="T9" fmla="*/ 1 h 78"/>
                  <a:gd name="T10" fmla="*/ 1 w 55"/>
                  <a:gd name="T11" fmla="*/ 1 h 78"/>
                  <a:gd name="T12" fmla="*/ 1 w 55"/>
                  <a:gd name="T13" fmla="*/ 1 h 78"/>
                  <a:gd name="T14" fmla="*/ 1 w 55"/>
                  <a:gd name="T15" fmla="*/ 1 h 78"/>
                  <a:gd name="T16" fmla="*/ 1 w 55"/>
                  <a:gd name="T17" fmla="*/ 1 h 78"/>
                  <a:gd name="T18" fmla="*/ 1 w 55"/>
                  <a:gd name="T19" fmla="*/ 1 h 78"/>
                  <a:gd name="T20" fmla="*/ 1 w 55"/>
                  <a:gd name="T21" fmla="*/ 1 h 78"/>
                  <a:gd name="T22" fmla="*/ 1 w 55"/>
                  <a:gd name="T23" fmla="*/ 1 h 78"/>
                  <a:gd name="T24" fmla="*/ 1 w 55"/>
                  <a:gd name="T25" fmla="*/ 1 h 78"/>
                  <a:gd name="T26" fmla="*/ 1 w 55"/>
                  <a:gd name="T27" fmla="*/ 1 h 78"/>
                  <a:gd name="T28" fmla="*/ 1 w 55"/>
                  <a:gd name="T29" fmla="*/ 1 h 78"/>
                  <a:gd name="T30" fmla="*/ 1 w 55"/>
                  <a:gd name="T31" fmla="*/ 1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8"/>
                  <a:gd name="T53" fmla="*/ 55 w 55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114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0 w 49"/>
                  <a:gd name="T3" fmla="*/ 1 h 72"/>
                  <a:gd name="T4" fmla="*/ 0 w 49"/>
                  <a:gd name="T5" fmla="*/ 1 h 72"/>
                  <a:gd name="T6" fmla="*/ 0 w 49"/>
                  <a:gd name="T7" fmla="*/ 1 h 72"/>
                  <a:gd name="T8" fmla="*/ 0 w 49"/>
                  <a:gd name="T9" fmla="*/ 1 h 72"/>
                  <a:gd name="T10" fmla="*/ 0 w 49"/>
                  <a:gd name="T11" fmla="*/ 1 h 72"/>
                  <a:gd name="T12" fmla="*/ 0 w 49"/>
                  <a:gd name="T13" fmla="*/ 1 h 72"/>
                  <a:gd name="T14" fmla="*/ 0 w 49"/>
                  <a:gd name="T15" fmla="*/ 1 h 72"/>
                  <a:gd name="T16" fmla="*/ 0 w 49"/>
                  <a:gd name="T17" fmla="*/ 1 h 72"/>
                  <a:gd name="T18" fmla="*/ 0 w 49"/>
                  <a:gd name="T19" fmla="*/ 1 h 72"/>
                  <a:gd name="T20" fmla="*/ 0 w 49"/>
                  <a:gd name="T21" fmla="*/ 1 h 72"/>
                  <a:gd name="T22" fmla="*/ 0 w 49"/>
                  <a:gd name="T23" fmla="*/ 1 h 72"/>
                  <a:gd name="T24" fmla="*/ 0 w 49"/>
                  <a:gd name="T25" fmla="*/ 1 h 72"/>
                  <a:gd name="T26" fmla="*/ 0 w 49"/>
                  <a:gd name="T27" fmla="*/ 1 h 72"/>
                  <a:gd name="T28" fmla="*/ 0 w 49"/>
                  <a:gd name="T29" fmla="*/ 1 h 72"/>
                  <a:gd name="T30" fmla="*/ 0 w 49"/>
                  <a:gd name="T31" fmla="*/ 1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2"/>
                  <a:gd name="T53" fmla="*/ 49 w 4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115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 w 59"/>
                  <a:gd name="T1" fmla="*/ 0 h 110"/>
                  <a:gd name="T2" fmla="*/ 1 w 59"/>
                  <a:gd name="T3" fmla="*/ 1 h 110"/>
                  <a:gd name="T4" fmla="*/ 1 w 59"/>
                  <a:gd name="T5" fmla="*/ 1 h 110"/>
                  <a:gd name="T6" fmla="*/ 1 w 59"/>
                  <a:gd name="T7" fmla="*/ 1 h 110"/>
                  <a:gd name="T8" fmla="*/ 1 w 59"/>
                  <a:gd name="T9" fmla="*/ 1 h 110"/>
                  <a:gd name="T10" fmla="*/ 1 w 59"/>
                  <a:gd name="T11" fmla="*/ 1 h 110"/>
                  <a:gd name="T12" fmla="*/ 1 w 59"/>
                  <a:gd name="T13" fmla="*/ 1 h 110"/>
                  <a:gd name="T14" fmla="*/ 1 w 59"/>
                  <a:gd name="T15" fmla="*/ 1 h 110"/>
                  <a:gd name="T16" fmla="*/ 0 w 59"/>
                  <a:gd name="T17" fmla="*/ 1 h 110"/>
                  <a:gd name="T18" fmla="*/ 1 w 59"/>
                  <a:gd name="T19" fmla="*/ 1 h 110"/>
                  <a:gd name="T20" fmla="*/ 1 w 59"/>
                  <a:gd name="T21" fmla="*/ 1 h 110"/>
                  <a:gd name="T22" fmla="*/ 1 w 59"/>
                  <a:gd name="T23" fmla="*/ 1 h 110"/>
                  <a:gd name="T24" fmla="*/ 1 w 59"/>
                  <a:gd name="T25" fmla="*/ 1 h 110"/>
                  <a:gd name="T26" fmla="*/ 1 w 59"/>
                  <a:gd name="T27" fmla="*/ 1 h 110"/>
                  <a:gd name="T28" fmla="*/ 1 w 59"/>
                  <a:gd name="T29" fmla="*/ 1 h 110"/>
                  <a:gd name="T30" fmla="*/ 1 w 59"/>
                  <a:gd name="T31" fmla="*/ 1 h 110"/>
                  <a:gd name="T32" fmla="*/ 1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10"/>
                  <a:gd name="T53" fmla="*/ 59 w 5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116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0 w 54"/>
                  <a:gd name="T1" fmla="*/ 0 h 87"/>
                  <a:gd name="T2" fmla="*/ 0 w 54"/>
                  <a:gd name="T3" fmla="*/ 1 h 87"/>
                  <a:gd name="T4" fmla="*/ 0 w 54"/>
                  <a:gd name="T5" fmla="*/ 1 h 87"/>
                  <a:gd name="T6" fmla="*/ 0 w 54"/>
                  <a:gd name="T7" fmla="*/ 1 h 87"/>
                  <a:gd name="T8" fmla="*/ 0 w 54"/>
                  <a:gd name="T9" fmla="*/ 1 h 87"/>
                  <a:gd name="T10" fmla="*/ 0 w 54"/>
                  <a:gd name="T11" fmla="*/ 1 h 87"/>
                  <a:gd name="T12" fmla="*/ 0 w 54"/>
                  <a:gd name="T13" fmla="*/ 1 h 87"/>
                  <a:gd name="T14" fmla="*/ 0 w 54"/>
                  <a:gd name="T15" fmla="*/ 1 h 87"/>
                  <a:gd name="T16" fmla="*/ 0 w 54"/>
                  <a:gd name="T17" fmla="*/ 1 h 87"/>
                  <a:gd name="T18" fmla="*/ 0 w 54"/>
                  <a:gd name="T19" fmla="*/ 1 h 87"/>
                  <a:gd name="T20" fmla="*/ 0 w 54"/>
                  <a:gd name="T21" fmla="*/ 1 h 87"/>
                  <a:gd name="T22" fmla="*/ 0 w 54"/>
                  <a:gd name="T23" fmla="*/ 1 h 87"/>
                  <a:gd name="T24" fmla="*/ 0 w 54"/>
                  <a:gd name="T25" fmla="*/ 1 h 87"/>
                  <a:gd name="T26" fmla="*/ 0 w 54"/>
                  <a:gd name="T27" fmla="*/ 1 h 87"/>
                  <a:gd name="T28" fmla="*/ 0 w 54"/>
                  <a:gd name="T29" fmla="*/ 1 h 87"/>
                  <a:gd name="T30" fmla="*/ 0 w 54"/>
                  <a:gd name="T31" fmla="*/ 1 h 87"/>
                  <a:gd name="T32" fmla="*/ 0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117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1 w 55"/>
                  <a:gd name="T3" fmla="*/ 0 h 77"/>
                  <a:gd name="T4" fmla="*/ 1 w 55"/>
                  <a:gd name="T5" fmla="*/ 0 h 77"/>
                  <a:gd name="T6" fmla="*/ 1 w 55"/>
                  <a:gd name="T7" fmla="*/ 0 h 77"/>
                  <a:gd name="T8" fmla="*/ 1 w 55"/>
                  <a:gd name="T9" fmla="*/ 0 h 77"/>
                  <a:gd name="T10" fmla="*/ 1 w 55"/>
                  <a:gd name="T11" fmla="*/ 0 h 77"/>
                  <a:gd name="T12" fmla="*/ 1 w 55"/>
                  <a:gd name="T13" fmla="*/ 0 h 77"/>
                  <a:gd name="T14" fmla="*/ 1 w 55"/>
                  <a:gd name="T15" fmla="*/ 0 h 77"/>
                  <a:gd name="T16" fmla="*/ 1 w 55"/>
                  <a:gd name="T17" fmla="*/ 0 h 77"/>
                  <a:gd name="T18" fmla="*/ 1 w 55"/>
                  <a:gd name="T19" fmla="*/ 0 h 77"/>
                  <a:gd name="T20" fmla="*/ 1 w 55"/>
                  <a:gd name="T21" fmla="*/ 0 h 77"/>
                  <a:gd name="T22" fmla="*/ 1 w 55"/>
                  <a:gd name="T23" fmla="*/ 0 h 77"/>
                  <a:gd name="T24" fmla="*/ 1 w 55"/>
                  <a:gd name="T25" fmla="*/ 0 h 77"/>
                  <a:gd name="T26" fmla="*/ 1 w 55"/>
                  <a:gd name="T27" fmla="*/ 0 h 77"/>
                  <a:gd name="T28" fmla="*/ 1 w 55"/>
                  <a:gd name="T29" fmla="*/ 0 h 77"/>
                  <a:gd name="T30" fmla="*/ 1 w 55"/>
                  <a:gd name="T31" fmla="*/ 0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7"/>
                  <a:gd name="T53" fmla="*/ 55 w 55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118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1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0 w 267"/>
                  <a:gd name="T9" fmla="*/ 0 h 56"/>
                  <a:gd name="T10" fmla="*/ 0 w 267"/>
                  <a:gd name="T11" fmla="*/ 1 h 56"/>
                  <a:gd name="T12" fmla="*/ 0 w 267"/>
                  <a:gd name="T13" fmla="*/ 1 h 56"/>
                  <a:gd name="T14" fmla="*/ 0 w 267"/>
                  <a:gd name="T15" fmla="*/ 1 h 56"/>
                  <a:gd name="T16" fmla="*/ 0 w 267"/>
                  <a:gd name="T17" fmla="*/ 1 h 56"/>
                  <a:gd name="T18" fmla="*/ 0 w 267"/>
                  <a:gd name="T19" fmla="*/ 1 h 56"/>
                  <a:gd name="T20" fmla="*/ 0 w 267"/>
                  <a:gd name="T21" fmla="*/ 1 h 56"/>
                  <a:gd name="T22" fmla="*/ 0 w 267"/>
                  <a:gd name="T23" fmla="*/ 1 h 56"/>
                  <a:gd name="T24" fmla="*/ 0 w 267"/>
                  <a:gd name="T25" fmla="*/ 1 h 56"/>
                  <a:gd name="T26" fmla="*/ 0 w 267"/>
                  <a:gd name="T27" fmla="*/ 1 h 56"/>
                  <a:gd name="T28" fmla="*/ 0 w 267"/>
                  <a:gd name="T29" fmla="*/ 1 h 56"/>
                  <a:gd name="T30" fmla="*/ 0 w 267"/>
                  <a:gd name="T31" fmla="*/ 1 h 56"/>
                  <a:gd name="T32" fmla="*/ 0 w 267"/>
                  <a:gd name="T33" fmla="*/ 1 h 56"/>
                  <a:gd name="T34" fmla="*/ 0 w 267"/>
                  <a:gd name="T35" fmla="*/ 1 h 56"/>
                  <a:gd name="T36" fmla="*/ 0 w 267"/>
                  <a:gd name="T37" fmla="*/ 1 h 56"/>
                  <a:gd name="T38" fmla="*/ 0 w 267"/>
                  <a:gd name="T39" fmla="*/ 1 h 56"/>
                  <a:gd name="T40" fmla="*/ 0 w 267"/>
                  <a:gd name="T41" fmla="*/ 1 h 56"/>
                  <a:gd name="T42" fmla="*/ 0 w 267"/>
                  <a:gd name="T43" fmla="*/ 1 h 56"/>
                  <a:gd name="T44" fmla="*/ 0 w 267"/>
                  <a:gd name="T45" fmla="*/ 1 h 56"/>
                  <a:gd name="T46" fmla="*/ 0 w 267"/>
                  <a:gd name="T47" fmla="*/ 1 h 56"/>
                  <a:gd name="T48" fmla="*/ 0 w 267"/>
                  <a:gd name="T49" fmla="*/ 1 h 56"/>
                  <a:gd name="T50" fmla="*/ 0 w 267"/>
                  <a:gd name="T51" fmla="*/ 1 h 56"/>
                  <a:gd name="T52" fmla="*/ 0 w 267"/>
                  <a:gd name="T53" fmla="*/ 1 h 56"/>
                  <a:gd name="T54" fmla="*/ 0 w 267"/>
                  <a:gd name="T55" fmla="*/ 1 h 56"/>
                  <a:gd name="T56" fmla="*/ 0 w 267"/>
                  <a:gd name="T57" fmla="*/ 1 h 56"/>
                  <a:gd name="T58" fmla="*/ 0 w 267"/>
                  <a:gd name="T59" fmla="*/ 1 h 56"/>
                  <a:gd name="T60" fmla="*/ 0 w 267"/>
                  <a:gd name="T61" fmla="*/ 1 h 56"/>
                  <a:gd name="T62" fmla="*/ 0 w 267"/>
                  <a:gd name="T63" fmla="*/ 1 h 56"/>
                  <a:gd name="T64" fmla="*/ 0 w 267"/>
                  <a:gd name="T65" fmla="*/ 1 h 56"/>
                  <a:gd name="T66" fmla="*/ 0 w 267"/>
                  <a:gd name="T67" fmla="*/ 1 h 56"/>
                  <a:gd name="T68" fmla="*/ 0 w 267"/>
                  <a:gd name="T69" fmla="*/ 1 h 56"/>
                  <a:gd name="T70" fmla="*/ 0 w 267"/>
                  <a:gd name="T71" fmla="*/ 1 h 56"/>
                  <a:gd name="T72" fmla="*/ 0 w 267"/>
                  <a:gd name="T73" fmla="*/ 1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56"/>
                  <a:gd name="T113" fmla="*/ 267 w 26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119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 h 60"/>
                  <a:gd name="T2" fmla="*/ 0 w 29"/>
                  <a:gd name="T3" fmla="*/ 1 h 60"/>
                  <a:gd name="T4" fmla="*/ 0 w 29"/>
                  <a:gd name="T5" fmla="*/ 1 h 60"/>
                  <a:gd name="T6" fmla="*/ 0 w 29"/>
                  <a:gd name="T7" fmla="*/ 1 h 60"/>
                  <a:gd name="T8" fmla="*/ 0 w 29"/>
                  <a:gd name="T9" fmla="*/ 0 h 60"/>
                  <a:gd name="T10" fmla="*/ 0 w 29"/>
                  <a:gd name="T11" fmla="*/ 1 h 60"/>
                  <a:gd name="T12" fmla="*/ 0 w 29"/>
                  <a:gd name="T13" fmla="*/ 1 h 60"/>
                  <a:gd name="T14" fmla="*/ 0 w 29"/>
                  <a:gd name="T15" fmla="*/ 1 h 60"/>
                  <a:gd name="T16" fmla="*/ 0 w 2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60"/>
                  <a:gd name="T29" fmla="*/ 29 w 2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120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1 w 34"/>
                  <a:gd name="T1" fmla="*/ 0 h 65"/>
                  <a:gd name="T2" fmla="*/ 1 w 34"/>
                  <a:gd name="T3" fmla="*/ 1 h 65"/>
                  <a:gd name="T4" fmla="*/ 1 w 34"/>
                  <a:gd name="T5" fmla="*/ 1 h 65"/>
                  <a:gd name="T6" fmla="*/ 1 w 34"/>
                  <a:gd name="T7" fmla="*/ 1 h 65"/>
                  <a:gd name="T8" fmla="*/ 0 w 34"/>
                  <a:gd name="T9" fmla="*/ 1 h 65"/>
                  <a:gd name="T10" fmla="*/ 1 w 34"/>
                  <a:gd name="T11" fmla="*/ 1 h 65"/>
                  <a:gd name="T12" fmla="*/ 1 w 34"/>
                  <a:gd name="T13" fmla="*/ 1 h 65"/>
                  <a:gd name="T14" fmla="*/ 1 w 34"/>
                  <a:gd name="T15" fmla="*/ 1 h 65"/>
                  <a:gd name="T16" fmla="*/ 1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5"/>
                  <a:gd name="T29" fmla="*/ 34 w 3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121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 w 47"/>
                  <a:gd name="T1" fmla="*/ 0 h 86"/>
                  <a:gd name="T2" fmla="*/ 1 w 47"/>
                  <a:gd name="T3" fmla="*/ 0 h 86"/>
                  <a:gd name="T4" fmla="*/ 1 w 47"/>
                  <a:gd name="T5" fmla="*/ 0 h 86"/>
                  <a:gd name="T6" fmla="*/ 1 w 47"/>
                  <a:gd name="T7" fmla="*/ 0 h 86"/>
                  <a:gd name="T8" fmla="*/ 1 w 47"/>
                  <a:gd name="T9" fmla="*/ 0 h 86"/>
                  <a:gd name="T10" fmla="*/ 1 w 47"/>
                  <a:gd name="T11" fmla="*/ 0 h 86"/>
                  <a:gd name="T12" fmla="*/ 1 w 47"/>
                  <a:gd name="T13" fmla="*/ 0 h 86"/>
                  <a:gd name="T14" fmla="*/ 1 w 47"/>
                  <a:gd name="T15" fmla="*/ 0 h 86"/>
                  <a:gd name="T16" fmla="*/ 0 w 47"/>
                  <a:gd name="T17" fmla="*/ 0 h 86"/>
                  <a:gd name="T18" fmla="*/ 1 w 47"/>
                  <a:gd name="T19" fmla="*/ 0 h 86"/>
                  <a:gd name="T20" fmla="*/ 1 w 47"/>
                  <a:gd name="T21" fmla="*/ 0 h 86"/>
                  <a:gd name="T22" fmla="*/ 1 w 47"/>
                  <a:gd name="T23" fmla="*/ 0 h 86"/>
                  <a:gd name="T24" fmla="*/ 1 w 47"/>
                  <a:gd name="T25" fmla="*/ 0 h 86"/>
                  <a:gd name="T26" fmla="*/ 1 w 47"/>
                  <a:gd name="T27" fmla="*/ 0 h 86"/>
                  <a:gd name="T28" fmla="*/ 1 w 47"/>
                  <a:gd name="T29" fmla="*/ 0 h 86"/>
                  <a:gd name="T30" fmla="*/ 1 w 47"/>
                  <a:gd name="T31" fmla="*/ 0 h 86"/>
                  <a:gd name="T32" fmla="*/ 1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6"/>
                  <a:gd name="T53" fmla="*/ 47 w 4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122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 w 52"/>
                  <a:gd name="T1" fmla="*/ 0 h 93"/>
                  <a:gd name="T2" fmla="*/ 1 w 52"/>
                  <a:gd name="T3" fmla="*/ 1 h 93"/>
                  <a:gd name="T4" fmla="*/ 1 w 52"/>
                  <a:gd name="T5" fmla="*/ 1 h 93"/>
                  <a:gd name="T6" fmla="*/ 1 w 52"/>
                  <a:gd name="T7" fmla="*/ 1 h 93"/>
                  <a:gd name="T8" fmla="*/ 1 w 52"/>
                  <a:gd name="T9" fmla="*/ 1 h 93"/>
                  <a:gd name="T10" fmla="*/ 1 w 52"/>
                  <a:gd name="T11" fmla="*/ 1 h 93"/>
                  <a:gd name="T12" fmla="*/ 1 w 52"/>
                  <a:gd name="T13" fmla="*/ 1 h 93"/>
                  <a:gd name="T14" fmla="*/ 1 w 52"/>
                  <a:gd name="T15" fmla="*/ 1 h 93"/>
                  <a:gd name="T16" fmla="*/ 0 w 52"/>
                  <a:gd name="T17" fmla="*/ 1 h 93"/>
                  <a:gd name="T18" fmla="*/ 1 w 52"/>
                  <a:gd name="T19" fmla="*/ 1 h 93"/>
                  <a:gd name="T20" fmla="*/ 1 w 52"/>
                  <a:gd name="T21" fmla="*/ 1 h 93"/>
                  <a:gd name="T22" fmla="*/ 1 w 52"/>
                  <a:gd name="T23" fmla="*/ 1 h 93"/>
                  <a:gd name="T24" fmla="*/ 1 w 52"/>
                  <a:gd name="T25" fmla="*/ 1 h 93"/>
                  <a:gd name="T26" fmla="*/ 1 w 52"/>
                  <a:gd name="T27" fmla="*/ 1 h 93"/>
                  <a:gd name="T28" fmla="*/ 1 w 52"/>
                  <a:gd name="T29" fmla="*/ 1 h 93"/>
                  <a:gd name="T30" fmla="*/ 1 w 52"/>
                  <a:gd name="T31" fmla="*/ 1 h 93"/>
                  <a:gd name="T32" fmla="*/ 1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3"/>
                  <a:gd name="T53" fmla="*/ 52 w 52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123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0 w 57"/>
                  <a:gd name="T1" fmla="*/ 0 h 76"/>
                  <a:gd name="T2" fmla="*/ 0 w 57"/>
                  <a:gd name="T3" fmla="*/ 1 h 76"/>
                  <a:gd name="T4" fmla="*/ 0 w 57"/>
                  <a:gd name="T5" fmla="*/ 1 h 76"/>
                  <a:gd name="T6" fmla="*/ 0 w 57"/>
                  <a:gd name="T7" fmla="*/ 1 h 76"/>
                  <a:gd name="T8" fmla="*/ 0 w 57"/>
                  <a:gd name="T9" fmla="*/ 1 h 76"/>
                  <a:gd name="T10" fmla="*/ 0 w 57"/>
                  <a:gd name="T11" fmla="*/ 1 h 76"/>
                  <a:gd name="T12" fmla="*/ 0 w 57"/>
                  <a:gd name="T13" fmla="*/ 1 h 76"/>
                  <a:gd name="T14" fmla="*/ 0 w 57"/>
                  <a:gd name="T15" fmla="*/ 1 h 76"/>
                  <a:gd name="T16" fmla="*/ 0 w 57"/>
                  <a:gd name="T17" fmla="*/ 1 h 76"/>
                  <a:gd name="T18" fmla="*/ 0 w 57"/>
                  <a:gd name="T19" fmla="*/ 1 h 76"/>
                  <a:gd name="T20" fmla="*/ 0 w 57"/>
                  <a:gd name="T21" fmla="*/ 1 h 76"/>
                  <a:gd name="T22" fmla="*/ 0 w 57"/>
                  <a:gd name="T23" fmla="*/ 1 h 76"/>
                  <a:gd name="T24" fmla="*/ 0 w 57"/>
                  <a:gd name="T25" fmla="*/ 1 h 76"/>
                  <a:gd name="T26" fmla="*/ 0 w 57"/>
                  <a:gd name="T27" fmla="*/ 1 h 76"/>
                  <a:gd name="T28" fmla="*/ 0 w 57"/>
                  <a:gd name="T29" fmla="*/ 1 h 76"/>
                  <a:gd name="T30" fmla="*/ 0 w 57"/>
                  <a:gd name="T31" fmla="*/ 1 h 76"/>
                  <a:gd name="T32" fmla="*/ 0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6"/>
                  <a:gd name="T53" fmla="*/ 57 w 5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124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0 w 49"/>
                  <a:gd name="T1" fmla="*/ 0 h 64"/>
                  <a:gd name="T2" fmla="*/ 0 w 49"/>
                  <a:gd name="T3" fmla="*/ 1 h 64"/>
                  <a:gd name="T4" fmla="*/ 0 w 49"/>
                  <a:gd name="T5" fmla="*/ 1 h 64"/>
                  <a:gd name="T6" fmla="*/ 0 w 49"/>
                  <a:gd name="T7" fmla="*/ 1 h 64"/>
                  <a:gd name="T8" fmla="*/ 0 w 49"/>
                  <a:gd name="T9" fmla="*/ 1 h 64"/>
                  <a:gd name="T10" fmla="*/ 0 w 49"/>
                  <a:gd name="T11" fmla="*/ 1 h 64"/>
                  <a:gd name="T12" fmla="*/ 0 w 49"/>
                  <a:gd name="T13" fmla="*/ 1 h 64"/>
                  <a:gd name="T14" fmla="*/ 0 w 49"/>
                  <a:gd name="T15" fmla="*/ 1 h 64"/>
                  <a:gd name="T16" fmla="*/ 0 w 49"/>
                  <a:gd name="T17" fmla="*/ 1 h 64"/>
                  <a:gd name="T18" fmla="*/ 0 w 49"/>
                  <a:gd name="T19" fmla="*/ 1 h 64"/>
                  <a:gd name="T20" fmla="*/ 0 w 49"/>
                  <a:gd name="T21" fmla="*/ 1 h 64"/>
                  <a:gd name="T22" fmla="*/ 0 w 49"/>
                  <a:gd name="T23" fmla="*/ 1 h 64"/>
                  <a:gd name="T24" fmla="*/ 0 w 49"/>
                  <a:gd name="T25" fmla="*/ 1 h 64"/>
                  <a:gd name="T26" fmla="*/ 0 w 49"/>
                  <a:gd name="T27" fmla="*/ 1 h 64"/>
                  <a:gd name="T28" fmla="*/ 0 w 49"/>
                  <a:gd name="T29" fmla="*/ 1 h 64"/>
                  <a:gd name="T30" fmla="*/ 0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4"/>
                  <a:gd name="T53" fmla="*/ 49 w 4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125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0 w 43"/>
                  <a:gd name="T1" fmla="*/ 0 h 46"/>
                  <a:gd name="T2" fmla="*/ 0 w 43"/>
                  <a:gd name="T3" fmla="*/ 1 h 46"/>
                  <a:gd name="T4" fmla="*/ 0 w 43"/>
                  <a:gd name="T5" fmla="*/ 1 h 46"/>
                  <a:gd name="T6" fmla="*/ 0 w 43"/>
                  <a:gd name="T7" fmla="*/ 1 h 46"/>
                  <a:gd name="T8" fmla="*/ 0 w 43"/>
                  <a:gd name="T9" fmla="*/ 1 h 46"/>
                  <a:gd name="T10" fmla="*/ 0 w 43"/>
                  <a:gd name="T11" fmla="*/ 1 h 46"/>
                  <a:gd name="T12" fmla="*/ 0 w 43"/>
                  <a:gd name="T13" fmla="*/ 1 h 46"/>
                  <a:gd name="T14" fmla="*/ 0 w 43"/>
                  <a:gd name="T15" fmla="*/ 1 h 46"/>
                  <a:gd name="T16" fmla="*/ 0 w 43"/>
                  <a:gd name="T17" fmla="*/ 1 h 46"/>
                  <a:gd name="T18" fmla="*/ 0 w 43"/>
                  <a:gd name="T19" fmla="*/ 1 h 46"/>
                  <a:gd name="T20" fmla="*/ 0 w 43"/>
                  <a:gd name="T21" fmla="*/ 1 h 46"/>
                  <a:gd name="T22" fmla="*/ 0 w 43"/>
                  <a:gd name="T23" fmla="*/ 1 h 46"/>
                  <a:gd name="T24" fmla="*/ 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6"/>
                  <a:gd name="T41" fmla="*/ 43 w 43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126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1 w 27"/>
                  <a:gd name="T1" fmla="*/ 0 h 29"/>
                  <a:gd name="T2" fmla="*/ 1 w 27"/>
                  <a:gd name="T3" fmla="*/ 1 h 29"/>
                  <a:gd name="T4" fmla="*/ 1 w 27"/>
                  <a:gd name="T5" fmla="*/ 1 h 29"/>
                  <a:gd name="T6" fmla="*/ 1 w 27"/>
                  <a:gd name="T7" fmla="*/ 1 h 29"/>
                  <a:gd name="T8" fmla="*/ 0 w 27"/>
                  <a:gd name="T9" fmla="*/ 1 h 29"/>
                  <a:gd name="T10" fmla="*/ 1 w 27"/>
                  <a:gd name="T11" fmla="*/ 1 h 29"/>
                  <a:gd name="T12" fmla="*/ 1 w 27"/>
                  <a:gd name="T13" fmla="*/ 1 h 29"/>
                  <a:gd name="T14" fmla="*/ 1 w 27"/>
                  <a:gd name="T15" fmla="*/ 0 h 29"/>
                  <a:gd name="T16" fmla="*/ 1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9"/>
                  <a:gd name="T29" fmla="*/ 27 w 2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127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0 w 31"/>
                  <a:gd name="T5" fmla="*/ 1 h 40"/>
                  <a:gd name="T6" fmla="*/ 0 w 31"/>
                  <a:gd name="T7" fmla="*/ 1 h 40"/>
                  <a:gd name="T8" fmla="*/ 0 w 31"/>
                  <a:gd name="T9" fmla="*/ 0 h 40"/>
                  <a:gd name="T10" fmla="*/ 0 w 31"/>
                  <a:gd name="T11" fmla="*/ 1 h 40"/>
                  <a:gd name="T12" fmla="*/ 0 w 31"/>
                  <a:gd name="T13" fmla="*/ 1 h 40"/>
                  <a:gd name="T14" fmla="*/ 0 w 31"/>
                  <a:gd name="T15" fmla="*/ 1 h 40"/>
                  <a:gd name="T16" fmla="*/ 0 w 31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0"/>
                  <a:gd name="T29" fmla="*/ 31 w 3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128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0 w 41"/>
                  <a:gd name="T3" fmla="*/ 1 h 15"/>
                  <a:gd name="T4" fmla="*/ 0 w 41"/>
                  <a:gd name="T5" fmla="*/ 1 h 15"/>
                  <a:gd name="T6" fmla="*/ 0 w 41"/>
                  <a:gd name="T7" fmla="*/ 1 h 15"/>
                  <a:gd name="T8" fmla="*/ 0 w 41"/>
                  <a:gd name="T9" fmla="*/ 1 h 15"/>
                  <a:gd name="T10" fmla="*/ 0 w 41"/>
                  <a:gd name="T11" fmla="*/ 1 h 15"/>
                  <a:gd name="T12" fmla="*/ 0 w 41"/>
                  <a:gd name="T13" fmla="*/ 1 h 15"/>
                  <a:gd name="T14" fmla="*/ 0 w 41"/>
                  <a:gd name="T15" fmla="*/ 1 h 15"/>
                  <a:gd name="T16" fmla="*/ 0 w 41"/>
                  <a:gd name="T17" fmla="*/ 1 h 15"/>
                  <a:gd name="T18" fmla="*/ 0 w 41"/>
                  <a:gd name="T19" fmla="*/ 1 h 15"/>
                  <a:gd name="T20" fmla="*/ 0 w 41"/>
                  <a:gd name="T21" fmla="*/ 1 h 15"/>
                  <a:gd name="T22" fmla="*/ 0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15"/>
                  <a:gd name="T41" fmla="*/ 41 w 4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129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 h 14"/>
                  <a:gd name="T2" fmla="*/ 1 w 44"/>
                  <a:gd name="T3" fmla="*/ 1 h 14"/>
                  <a:gd name="T4" fmla="*/ 1 w 44"/>
                  <a:gd name="T5" fmla="*/ 1 h 14"/>
                  <a:gd name="T6" fmla="*/ 1 w 44"/>
                  <a:gd name="T7" fmla="*/ 1 h 14"/>
                  <a:gd name="T8" fmla="*/ 1 w 44"/>
                  <a:gd name="T9" fmla="*/ 1 h 14"/>
                  <a:gd name="T10" fmla="*/ 1 w 44"/>
                  <a:gd name="T11" fmla="*/ 1 h 14"/>
                  <a:gd name="T12" fmla="*/ 1 w 44"/>
                  <a:gd name="T13" fmla="*/ 1 h 14"/>
                  <a:gd name="T14" fmla="*/ 1 w 44"/>
                  <a:gd name="T15" fmla="*/ 1 h 14"/>
                  <a:gd name="T16" fmla="*/ 1 w 44"/>
                  <a:gd name="T17" fmla="*/ 1 h 14"/>
                  <a:gd name="T18" fmla="*/ 1 w 44"/>
                  <a:gd name="T19" fmla="*/ 0 h 14"/>
                  <a:gd name="T20" fmla="*/ 1 w 44"/>
                  <a:gd name="T21" fmla="*/ 1 h 14"/>
                  <a:gd name="T22" fmla="*/ 1 w 44"/>
                  <a:gd name="T23" fmla="*/ 1 h 14"/>
                  <a:gd name="T24" fmla="*/ 0 w 44"/>
                  <a:gd name="T25" fmla="*/ 1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4"/>
                  <a:gd name="T41" fmla="*/ 44 w 4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130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0 w 43"/>
                  <a:gd name="T3" fmla="*/ 1 h 32"/>
                  <a:gd name="T4" fmla="*/ 0 w 43"/>
                  <a:gd name="T5" fmla="*/ 1 h 32"/>
                  <a:gd name="T6" fmla="*/ 0 w 43"/>
                  <a:gd name="T7" fmla="*/ 1 h 32"/>
                  <a:gd name="T8" fmla="*/ 0 w 43"/>
                  <a:gd name="T9" fmla="*/ 1 h 32"/>
                  <a:gd name="T10" fmla="*/ 0 w 43"/>
                  <a:gd name="T11" fmla="*/ 1 h 32"/>
                  <a:gd name="T12" fmla="*/ 0 w 43"/>
                  <a:gd name="T13" fmla="*/ 1 h 32"/>
                  <a:gd name="T14" fmla="*/ 0 w 43"/>
                  <a:gd name="T15" fmla="*/ 1 h 32"/>
                  <a:gd name="T16" fmla="*/ 0 w 43"/>
                  <a:gd name="T17" fmla="*/ 1 h 32"/>
                  <a:gd name="T18" fmla="*/ 0 w 43"/>
                  <a:gd name="T19" fmla="*/ 1 h 32"/>
                  <a:gd name="T20" fmla="*/ 0 w 43"/>
                  <a:gd name="T21" fmla="*/ 1 h 32"/>
                  <a:gd name="T22" fmla="*/ 0 w 43"/>
                  <a:gd name="T23" fmla="*/ 1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32"/>
                  <a:gd name="T41" fmla="*/ 43 w 4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131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0 w 13"/>
                  <a:gd name="T1" fmla="*/ 0 h 58"/>
                  <a:gd name="T2" fmla="*/ 0 w 13"/>
                  <a:gd name="T3" fmla="*/ 1 h 58"/>
                  <a:gd name="T4" fmla="*/ 0 w 13"/>
                  <a:gd name="T5" fmla="*/ 1 h 58"/>
                  <a:gd name="T6" fmla="*/ 0 w 13"/>
                  <a:gd name="T7" fmla="*/ 1 h 58"/>
                  <a:gd name="T8" fmla="*/ 0 w 13"/>
                  <a:gd name="T9" fmla="*/ 1 h 58"/>
                  <a:gd name="T10" fmla="*/ 0 w 13"/>
                  <a:gd name="T11" fmla="*/ 1 h 58"/>
                  <a:gd name="T12" fmla="*/ 0 w 13"/>
                  <a:gd name="T13" fmla="*/ 1 h 58"/>
                  <a:gd name="T14" fmla="*/ 0 w 13"/>
                  <a:gd name="T15" fmla="*/ 1 h 58"/>
                  <a:gd name="T16" fmla="*/ 0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8"/>
                  <a:gd name="T29" fmla="*/ 13 w 13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132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 w 16"/>
                  <a:gd name="T1" fmla="*/ 0 h 57"/>
                  <a:gd name="T2" fmla="*/ 1 w 16"/>
                  <a:gd name="T3" fmla="*/ 0 h 57"/>
                  <a:gd name="T4" fmla="*/ 1 w 16"/>
                  <a:gd name="T5" fmla="*/ 0 h 57"/>
                  <a:gd name="T6" fmla="*/ 1 w 16"/>
                  <a:gd name="T7" fmla="*/ 0 h 57"/>
                  <a:gd name="T8" fmla="*/ 1 w 16"/>
                  <a:gd name="T9" fmla="*/ 0 h 57"/>
                  <a:gd name="T10" fmla="*/ 0 w 16"/>
                  <a:gd name="T11" fmla="*/ 0 h 57"/>
                  <a:gd name="T12" fmla="*/ 1 w 16"/>
                  <a:gd name="T13" fmla="*/ 0 h 57"/>
                  <a:gd name="T14" fmla="*/ 1 w 16"/>
                  <a:gd name="T15" fmla="*/ 0 h 57"/>
                  <a:gd name="T16" fmla="*/ 1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7"/>
                  <a:gd name="T29" fmla="*/ 16 w 1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133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1 h 53"/>
                  <a:gd name="T4" fmla="*/ 0 w 11"/>
                  <a:gd name="T5" fmla="*/ 1 h 53"/>
                  <a:gd name="T6" fmla="*/ 0 w 11"/>
                  <a:gd name="T7" fmla="*/ 1 h 53"/>
                  <a:gd name="T8" fmla="*/ 0 w 11"/>
                  <a:gd name="T9" fmla="*/ 1 h 53"/>
                  <a:gd name="T10" fmla="*/ 0 w 11"/>
                  <a:gd name="T11" fmla="*/ 1 h 53"/>
                  <a:gd name="T12" fmla="*/ 0 w 11"/>
                  <a:gd name="T13" fmla="*/ 1 h 53"/>
                  <a:gd name="T14" fmla="*/ 0 w 11"/>
                  <a:gd name="T15" fmla="*/ 1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3"/>
                  <a:gd name="T29" fmla="*/ 11 w 1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134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 w 22"/>
                  <a:gd name="T3" fmla="*/ 1 h 63"/>
                  <a:gd name="T4" fmla="*/ 1 w 22"/>
                  <a:gd name="T5" fmla="*/ 1 h 63"/>
                  <a:gd name="T6" fmla="*/ 1 w 22"/>
                  <a:gd name="T7" fmla="*/ 1 h 63"/>
                  <a:gd name="T8" fmla="*/ 1 w 22"/>
                  <a:gd name="T9" fmla="*/ 1 h 63"/>
                  <a:gd name="T10" fmla="*/ 1 w 22"/>
                  <a:gd name="T11" fmla="*/ 1 h 63"/>
                  <a:gd name="T12" fmla="*/ 1 w 22"/>
                  <a:gd name="T13" fmla="*/ 1 h 63"/>
                  <a:gd name="T14" fmla="*/ 1 w 22"/>
                  <a:gd name="T15" fmla="*/ 1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135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0 w 25"/>
                  <a:gd name="T3" fmla="*/ 0 h 67"/>
                  <a:gd name="T4" fmla="*/ 0 w 25"/>
                  <a:gd name="T5" fmla="*/ 0 h 67"/>
                  <a:gd name="T6" fmla="*/ 0 w 25"/>
                  <a:gd name="T7" fmla="*/ 0 h 67"/>
                  <a:gd name="T8" fmla="*/ 0 w 25"/>
                  <a:gd name="T9" fmla="*/ 0 h 67"/>
                  <a:gd name="T10" fmla="*/ 0 w 25"/>
                  <a:gd name="T11" fmla="*/ 0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7"/>
                  <a:gd name="T29" fmla="*/ 25 w 25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136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0 w 43"/>
                  <a:gd name="T3" fmla="*/ 1 h 71"/>
                  <a:gd name="T4" fmla="*/ 0 w 43"/>
                  <a:gd name="T5" fmla="*/ 1 h 71"/>
                  <a:gd name="T6" fmla="*/ 0 w 43"/>
                  <a:gd name="T7" fmla="*/ 1 h 71"/>
                  <a:gd name="T8" fmla="*/ 0 w 43"/>
                  <a:gd name="T9" fmla="*/ 1 h 71"/>
                  <a:gd name="T10" fmla="*/ 0 w 43"/>
                  <a:gd name="T11" fmla="*/ 1 h 71"/>
                  <a:gd name="T12" fmla="*/ 0 w 43"/>
                  <a:gd name="T13" fmla="*/ 1 h 71"/>
                  <a:gd name="T14" fmla="*/ 0 w 43"/>
                  <a:gd name="T15" fmla="*/ 1 h 71"/>
                  <a:gd name="T16" fmla="*/ 0 w 43"/>
                  <a:gd name="T17" fmla="*/ 1 h 71"/>
                  <a:gd name="T18" fmla="*/ 0 w 43"/>
                  <a:gd name="T19" fmla="*/ 1 h 71"/>
                  <a:gd name="T20" fmla="*/ 0 w 43"/>
                  <a:gd name="T21" fmla="*/ 1 h 71"/>
                  <a:gd name="T22" fmla="*/ 0 w 43"/>
                  <a:gd name="T23" fmla="*/ 1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1"/>
                  <a:gd name="T41" fmla="*/ 43 w 43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137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0 w 49"/>
                  <a:gd name="T3" fmla="*/ 1 h 66"/>
                  <a:gd name="T4" fmla="*/ 0 w 49"/>
                  <a:gd name="T5" fmla="*/ 1 h 66"/>
                  <a:gd name="T6" fmla="*/ 0 w 49"/>
                  <a:gd name="T7" fmla="*/ 1 h 66"/>
                  <a:gd name="T8" fmla="*/ 0 w 49"/>
                  <a:gd name="T9" fmla="*/ 1 h 66"/>
                  <a:gd name="T10" fmla="*/ 0 w 49"/>
                  <a:gd name="T11" fmla="*/ 1 h 66"/>
                  <a:gd name="T12" fmla="*/ 0 w 49"/>
                  <a:gd name="T13" fmla="*/ 1 h 66"/>
                  <a:gd name="T14" fmla="*/ 0 w 49"/>
                  <a:gd name="T15" fmla="*/ 1 h 66"/>
                  <a:gd name="T16" fmla="*/ 0 w 49"/>
                  <a:gd name="T17" fmla="*/ 1 h 66"/>
                  <a:gd name="T18" fmla="*/ 0 w 49"/>
                  <a:gd name="T19" fmla="*/ 1 h 66"/>
                  <a:gd name="T20" fmla="*/ 0 w 49"/>
                  <a:gd name="T21" fmla="*/ 1 h 66"/>
                  <a:gd name="T22" fmla="*/ 0 w 49"/>
                  <a:gd name="T23" fmla="*/ 1 h 66"/>
                  <a:gd name="T24" fmla="*/ 0 w 49"/>
                  <a:gd name="T25" fmla="*/ 1 h 66"/>
                  <a:gd name="T26" fmla="*/ 0 w 49"/>
                  <a:gd name="T27" fmla="*/ 1 h 66"/>
                  <a:gd name="T28" fmla="*/ 0 w 49"/>
                  <a:gd name="T29" fmla="*/ 1 h 66"/>
                  <a:gd name="T30" fmla="*/ 0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138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0 w 42"/>
                  <a:gd name="T3" fmla="*/ 0 h 60"/>
                  <a:gd name="T4" fmla="*/ 0 w 42"/>
                  <a:gd name="T5" fmla="*/ 0 h 60"/>
                  <a:gd name="T6" fmla="*/ 0 w 42"/>
                  <a:gd name="T7" fmla="*/ 0 h 60"/>
                  <a:gd name="T8" fmla="*/ 0 w 42"/>
                  <a:gd name="T9" fmla="*/ 0 h 60"/>
                  <a:gd name="T10" fmla="*/ 0 w 42"/>
                  <a:gd name="T11" fmla="*/ 0 h 60"/>
                  <a:gd name="T12" fmla="*/ 0 w 42"/>
                  <a:gd name="T13" fmla="*/ 0 h 60"/>
                  <a:gd name="T14" fmla="*/ 0 w 42"/>
                  <a:gd name="T15" fmla="*/ 0 h 60"/>
                  <a:gd name="T16" fmla="*/ 0 w 42"/>
                  <a:gd name="T17" fmla="*/ 0 h 60"/>
                  <a:gd name="T18" fmla="*/ 0 w 42"/>
                  <a:gd name="T19" fmla="*/ 0 h 60"/>
                  <a:gd name="T20" fmla="*/ 0 w 42"/>
                  <a:gd name="T21" fmla="*/ 0 h 60"/>
                  <a:gd name="T22" fmla="*/ 0 w 42"/>
                  <a:gd name="T23" fmla="*/ 0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0"/>
                  <a:gd name="T41" fmla="*/ 42 w 4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139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 w 52"/>
                  <a:gd name="T1" fmla="*/ 0 h 95"/>
                  <a:gd name="T2" fmla="*/ 1 w 52"/>
                  <a:gd name="T3" fmla="*/ 0 h 95"/>
                  <a:gd name="T4" fmla="*/ 1 w 52"/>
                  <a:gd name="T5" fmla="*/ 0 h 95"/>
                  <a:gd name="T6" fmla="*/ 1 w 52"/>
                  <a:gd name="T7" fmla="*/ 0 h 95"/>
                  <a:gd name="T8" fmla="*/ 1 w 52"/>
                  <a:gd name="T9" fmla="*/ 0 h 95"/>
                  <a:gd name="T10" fmla="*/ 1 w 52"/>
                  <a:gd name="T11" fmla="*/ 0 h 95"/>
                  <a:gd name="T12" fmla="*/ 1 w 52"/>
                  <a:gd name="T13" fmla="*/ 0 h 95"/>
                  <a:gd name="T14" fmla="*/ 1 w 52"/>
                  <a:gd name="T15" fmla="*/ 0 h 95"/>
                  <a:gd name="T16" fmla="*/ 0 w 52"/>
                  <a:gd name="T17" fmla="*/ 0 h 95"/>
                  <a:gd name="T18" fmla="*/ 1 w 52"/>
                  <a:gd name="T19" fmla="*/ 0 h 95"/>
                  <a:gd name="T20" fmla="*/ 1 w 52"/>
                  <a:gd name="T21" fmla="*/ 0 h 95"/>
                  <a:gd name="T22" fmla="*/ 1 w 52"/>
                  <a:gd name="T23" fmla="*/ 0 h 95"/>
                  <a:gd name="T24" fmla="*/ 1 w 52"/>
                  <a:gd name="T25" fmla="*/ 0 h 95"/>
                  <a:gd name="T26" fmla="*/ 1 w 52"/>
                  <a:gd name="T27" fmla="*/ 0 h 95"/>
                  <a:gd name="T28" fmla="*/ 1 w 52"/>
                  <a:gd name="T29" fmla="*/ 0 h 95"/>
                  <a:gd name="T30" fmla="*/ 1 w 52"/>
                  <a:gd name="T31" fmla="*/ 0 h 95"/>
                  <a:gd name="T32" fmla="*/ 1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5"/>
                  <a:gd name="T53" fmla="*/ 52 w 52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140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0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1 w 44"/>
                  <a:gd name="T23" fmla="*/ 1 h 73"/>
                  <a:gd name="T24" fmla="*/ 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73"/>
                  <a:gd name="T41" fmla="*/ 44 w 4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141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1 w 47"/>
                  <a:gd name="T3" fmla="*/ 0 h 65"/>
                  <a:gd name="T4" fmla="*/ 1 w 47"/>
                  <a:gd name="T5" fmla="*/ 0 h 65"/>
                  <a:gd name="T6" fmla="*/ 1 w 47"/>
                  <a:gd name="T7" fmla="*/ 0 h 65"/>
                  <a:gd name="T8" fmla="*/ 1 w 47"/>
                  <a:gd name="T9" fmla="*/ 0 h 65"/>
                  <a:gd name="T10" fmla="*/ 1 w 47"/>
                  <a:gd name="T11" fmla="*/ 0 h 65"/>
                  <a:gd name="T12" fmla="*/ 1 w 47"/>
                  <a:gd name="T13" fmla="*/ 0 h 65"/>
                  <a:gd name="T14" fmla="*/ 1 w 47"/>
                  <a:gd name="T15" fmla="*/ 0 h 65"/>
                  <a:gd name="T16" fmla="*/ 1 w 47"/>
                  <a:gd name="T17" fmla="*/ 0 h 65"/>
                  <a:gd name="T18" fmla="*/ 1 w 47"/>
                  <a:gd name="T19" fmla="*/ 0 h 65"/>
                  <a:gd name="T20" fmla="*/ 1 w 47"/>
                  <a:gd name="T21" fmla="*/ 0 h 65"/>
                  <a:gd name="T22" fmla="*/ 1 w 47"/>
                  <a:gd name="T23" fmla="*/ 0 h 65"/>
                  <a:gd name="T24" fmla="*/ 1 w 47"/>
                  <a:gd name="T25" fmla="*/ 0 h 65"/>
                  <a:gd name="T26" fmla="*/ 1 w 47"/>
                  <a:gd name="T27" fmla="*/ 0 h 65"/>
                  <a:gd name="T28" fmla="*/ 1 w 47"/>
                  <a:gd name="T29" fmla="*/ 0 h 65"/>
                  <a:gd name="T30" fmla="*/ 1 w 47"/>
                  <a:gd name="T31" fmla="*/ 0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5"/>
                  <a:gd name="T53" fmla="*/ 47 w 4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142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1 w 116"/>
                  <a:gd name="T1" fmla="*/ 0 h 302"/>
                  <a:gd name="T2" fmla="*/ 1 w 116"/>
                  <a:gd name="T3" fmla="*/ 0 h 302"/>
                  <a:gd name="T4" fmla="*/ 1 w 116"/>
                  <a:gd name="T5" fmla="*/ 1 h 302"/>
                  <a:gd name="T6" fmla="*/ 1 w 116"/>
                  <a:gd name="T7" fmla="*/ 1 h 302"/>
                  <a:gd name="T8" fmla="*/ 1 w 116"/>
                  <a:gd name="T9" fmla="*/ 1 h 302"/>
                  <a:gd name="T10" fmla="*/ 1 w 116"/>
                  <a:gd name="T11" fmla="*/ 1 h 302"/>
                  <a:gd name="T12" fmla="*/ 1 w 116"/>
                  <a:gd name="T13" fmla="*/ 1 h 302"/>
                  <a:gd name="T14" fmla="*/ 1 w 116"/>
                  <a:gd name="T15" fmla="*/ 1 h 302"/>
                  <a:gd name="T16" fmla="*/ 1 w 116"/>
                  <a:gd name="T17" fmla="*/ 1 h 302"/>
                  <a:gd name="T18" fmla="*/ 1 w 116"/>
                  <a:gd name="T19" fmla="*/ 1 h 302"/>
                  <a:gd name="T20" fmla="*/ 1 w 116"/>
                  <a:gd name="T21" fmla="*/ 1 h 302"/>
                  <a:gd name="T22" fmla="*/ 1 w 116"/>
                  <a:gd name="T23" fmla="*/ 1 h 302"/>
                  <a:gd name="T24" fmla="*/ 1 w 116"/>
                  <a:gd name="T25" fmla="*/ 1 h 302"/>
                  <a:gd name="T26" fmla="*/ 1 w 116"/>
                  <a:gd name="T27" fmla="*/ 1 h 302"/>
                  <a:gd name="T28" fmla="*/ 1 w 116"/>
                  <a:gd name="T29" fmla="*/ 1 h 302"/>
                  <a:gd name="T30" fmla="*/ 1 w 116"/>
                  <a:gd name="T31" fmla="*/ 1 h 302"/>
                  <a:gd name="T32" fmla="*/ 1 w 116"/>
                  <a:gd name="T33" fmla="*/ 1 h 302"/>
                  <a:gd name="T34" fmla="*/ 1 w 116"/>
                  <a:gd name="T35" fmla="*/ 1 h 302"/>
                  <a:gd name="T36" fmla="*/ 0 w 116"/>
                  <a:gd name="T37" fmla="*/ 1 h 302"/>
                  <a:gd name="T38" fmla="*/ 1 w 116"/>
                  <a:gd name="T39" fmla="*/ 1 h 302"/>
                  <a:gd name="T40" fmla="*/ 1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02"/>
                  <a:gd name="T65" fmla="*/ 116 w 116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143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 w 101"/>
                  <a:gd name="T1" fmla="*/ 1 h 21"/>
                  <a:gd name="T2" fmla="*/ 1 w 101"/>
                  <a:gd name="T3" fmla="*/ 1 h 21"/>
                  <a:gd name="T4" fmla="*/ 1 w 101"/>
                  <a:gd name="T5" fmla="*/ 1 h 21"/>
                  <a:gd name="T6" fmla="*/ 1 w 101"/>
                  <a:gd name="T7" fmla="*/ 1 h 21"/>
                  <a:gd name="T8" fmla="*/ 1 w 101"/>
                  <a:gd name="T9" fmla="*/ 1 h 21"/>
                  <a:gd name="T10" fmla="*/ 1 w 101"/>
                  <a:gd name="T11" fmla="*/ 1 h 21"/>
                  <a:gd name="T12" fmla="*/ 1 w 101"/>
                  <a:gd name="T13" fmla="*/ 1 h 21"/>
                  <a:gd name="T14" fmla="*/ 1 w 101"/>
                  <a:gd name="T15" fmla="*/ 1 h 21"/>
                  <a:gd name="T16" fmla="*/ 0 w 101"/>
                  <a:gd name="T17" fmla="*/ 0 h 21"/>
                  <a:gd name="T18" fmla="*/ 1 w 101"/>
                  <a:gd name="T19" fmla="*/ 1 h 21"/>
                  <a:gd name="T20" fmla="*/ 1 w 101"/>
                  <a:gd name="T21" fmla="*/ 1 h 21"/>
                  <a:gd name="T22" fmla="*/ 1 w 101"/>
                  <a:gd name="T23" fmla="*/ 1 h 21"/>
                  <a:gd name="T24" fmla="*/ 1 w 101"/>
                  <a:gd name="T25" fmla="*/ 1 h 21"/>
                  <a:gd name="T26" fmla="*/ 1 w 101"/>
                  <a:gd name="T27" fmla="*/ 1 h 21"/>
                  <a:gd name="T28" fmla="*/ 1 w 101"/>
                  <a:gd name="T29" fmla="*/ 1 h 21"/>
                  <a:gd name="T30" fmla="*/ 1 w 101"/>
                  <a:gd name="T31" fmla="*/ 1 h 21"/>
                  <a:gd name="T32" fmla="*/ 1 w 101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1"/>
                  <a:gd name="T53" fmla="*/ 101 w 10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144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 w 120"/>
                  <a:gd name="T1" fmla="*/ 1 h 31"/>
                  <a:gd name="T2" fmla="*/ 1 w 120"/>
                  <a:gd name="T3" fmla="*/ 1 h 31"/>
                  <a:gd name="T4" fmla="*/ 1 w 120"/>
                  <a:gd name="T5" fmla="*/ 1 h 31"/>
                  <a:gd name="T6" fmla="*/ 1 w 120"/>
                  <a:gd name="T7" fmla="*/ 1 h 31"/>
                  <a:gd name="T8" fmla="*/ 1 w 120"/>
                  <a:gd name="T9" fmla="*/ 1 h 31"/>
                  <a:gd name="T10" fmla="*/ 1 w 120"/>
                  <a:gd name="T11" fmla="*/ 1 h 31"/>
                  <a:gd name="T12" fmla="*/ 1 w 120"/>
                  <a:gd name="T13" fmla="*/ 1 h 31"/>
                  <a:gd name="T14" fmla="*/ 1 w 120"/>
                  <a:gd name="T15" fmla="*/ 1 h 31"/>
                  <a:gd name="T16" fmla="*/ 0 w 120"/>
                  <a:gd name="T17" fmla="*/ 0 h 31"/>
                  <a:gd name="T18" fmla="*/ 1 w 120"/>
                  <a:gd name="T19" fmla="*/ 1 h 31"/>
                  <a:gd name="T20" fmla="*/ 1 w 120"/>
                  <a:gd name="T21" fmla="*/ 1 h 31"/>
                  <a:gd name="T22" fmla="*/ 1 w 120"/>
                  <a:gd name="T23" fmla="*/ 1 h 31"/>
                  <a:gd name="T24" fmla="*/ 1 w 120"/>
                  <a:gd name="T25" fmla="*/ 1 h 31"/>
                  <a:gd name="T26" fmla="*/ 1 w 120"/>
                  <a:gd name="T27" fmla="*/ 1 h 31"/>
                  <a:gd name="T28" fmla="*/ 1 w 120"/>
                  <a:gd name="T29" fmla="*/ 1 h 31"/>
                  <a:gd name="T30" fmla="*/ 1 w 120"/>
                  <a:gd name="T31" fmla="*/ 1 h 31"/>
                  <a:gd name="T32" fmla="*/ 1 w 12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145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0 w 127"/>
                  <a:gd name="T1" fmla="*/ 0 h 23"/>
                  <a:gd name="T2" fmla="*/ 0 w 127"/>
                  <a:gd name="T3" fmla="*/ 0 h 23"/>
                  <a:gd name="T4" fmla="*/ 0 w 127"/>
                  <a:gd name="T5" fmla="*/ 0 h 23"/>
                  <a:gd name="T6" fmla="*/ 0 w 127"/>
                  <a:gd name="T7" fmla="*/ 0 h 23"/>
                  <a:gd name="T8" fmla="*/ 0 w 127"/>
                  <a:gd name="T9" fmla="*/ 0 h 23"/>
                  <a:gd name="T10" fmla="*/ 0 w 127"/>
                  <a:gd name="T11" fmla="*/ 0 h 23"/>
                  <a:gd name="T12" fmla="*/ 0 w 127"/>
                  <a:gd name="T13" fmla="*/ 0 h 23"/>
                  <a:gd name="T14" fmla="*/ 0 w 127"/>
                  <a:gd name="T15" fmla="*/ 0 h 23"/>
                  <a:gd name="T16" fmla="*/ 0 w 127"/>
                  <a:gd name="T17" fmla="*/ 0 h 23"/>
                  <a:gd name="T18" fmla="*/ 0 w 127"/>
                  <a:gd name="T19" fmla="*/ 0 h 23"/>
                  <a:gd name="T20" fmla="*/ 0 w 127"/>
                  <a:gd name="T21" fmla="*/ 0 h 23"/>
                  <a:gd name="T22" fmla="*/ 0 w 127"/>
                  <a:gd name="T23" fmla="*/ 0 h 23"/>
                  <a:gd name="T24" fmla="*/ 0 w 127"/>
                  <a:gd name="T25" fmla="*/ 0 h 23"/>
                  <a:gd name="T26" fmla="*/ 0 w 127"/>
                  <a:gd name="T27" fmla="*/ 0 h 23"/>
                  <a:gd name="T28" fmla="*/ 0 w 127"/>
                  <a:gd name="T29" fmla="*/ 0 h 23"/>
                  <a:gd name="T30" fmla="*/ 0 w 127"/>
                  <a:gd name="T31" fmla="*/ 0 h 23"/>
                  <a:gd name="T32" fmla="*/ 0 w 127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23"/>
                  <a:gd name="T53" fmla="*/ 127 w 12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146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 w 112"/>
                  <a:gd name="T1" fmla="*/ 1 h 17"/>
                  <a:gd name="T2" fmla="*/ 1 w 112"/>
                  <a:gd name="T3" fmla="*/ 1 h 17"/>
                  <a:gd name="T4" fmla="*/ 1 w 112"/>
                  <a:gd name="T5" fmla="*/ 1 h 17"/>
                  <a:gd name="T6" fmla="*/ 1 w 112"/>
                  <a:gd name="T7" fmla="*/ 1 h 17"/>
                  <a:gd name="T8" fmla="*/ 1 w 112"/>
                  <a:gd name="T9" fmla="*/ 1 h 17"/>
                  <a:gd name="T10" fmla="*/ 1 w 112"/>
                  <a:gd name="T11" fmla="*/ 1 h 17"/>
                  <a:gd name="T12" fmla="*/ 1 w 112"/>
                  <a:gd name="T13" fmla="*/ 1 h 17"/>
                  <a:gd name="T14" fmla="*/ 1 w 112"/>
                  <a:gd name="T15" fmla="*/ 1 h 17"/>
                  <a:gd name="T16" fmla="*/ 0 w 112"/>
                  <a:gd name="T17" fmla="*/ 0 h 17"/>
                  <a:gd name="T18" fmla="*/ 1 w 112"/>
                  <a:gd name="T19" fmla="*/ 1 h 17"/>
                  <a:gd name="T20" fmla="*/ 1 w 112"/>
                  <a:gd name="T21" fmla="*/ 1 h 17"/>
                  <a:gd name="T22" fmla="*/ 1 w 112"/>
                  <a:gd name="T23" fmla="*/ 1 h 17"/>
                  <a:gd name="T24" fmla="*/ 1 w 112"/>
                  <a:gd name="T25" fmla="*/ 1 h 17"/>
                  <a:gd name="T26" fmla="*/ 1 w 112"/>
                  <a:gd name="T27" fmla="*/ 1 h 17"/>
                  <a:gd name="T28" fmla="*/ 1 w 112"/>
                  <a:gd name="T29" fmla="*/ 1 h 17"/>
                  <a:gd name="T30" fmla="*/ 1 w 112"/>
                  <a:gd name="T31" fmla="*/ 1 h 17"/>
                  <a:gd name="T32" fmla="*/ 1 w 112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7"/>
                  <a:gd name="T53" fmla="*/ 112 w 11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147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1 w 96"/>
                  <a:gd name="T1" fmla="*/ 1 h 15"/>
                  <a:gd name="T2" fmla="*/ 1 w 96"/>
                  <a:gd name="T3" fmla="*/ 1 h 15"/>
                  <a:gd name="T4" fmla="*/ 1 w 96"/>
                  <a:gd name="T5" fmla="*/ 1 h 15"/>
                  <a:gd name="T6" fmla="*/ 1 w 96"/>
                  <a:gd name="T7" fmla="*/ 1 h 15"/>
                  <a:gd name="T8" fmla="*/ 1 w 96"/>
                  <a:gd name="T9" fmla="*/ 1 h 15"/>
                  <a:gd name="T10" fmla="*/ 1 w 96"/>
                  <a:gd name="T11" fmla="*/ 1 h 15"/>
                  <a:gd name="T12" fmla="*/ 1 w 96"/>
                  <a:gd name="T13" fmla="*/ 1 h 15"/>
                  <a:gd name="T14" fmla="*/ 1 w 96"/>
                  <a:gd name="T15" fmla="*/ 1 h 15"/>
                  <a:gd name="T16" fmla="*/ 0 w 96"/>
                  <a:gd name="T17" fmla="*/ 1 h 15"/>
                  <a:gd name="T18" fmla="*/ 1 w 96"/>
                  <a:gd name="T19" fmla="*/ 1 h 15"/>
                  <a:gd name="T20" fmla="*/ 1 w 96"/>
                  <a:gd name="T21" fmla="*/ 1 h 15"/>
                  <a:gd name="T22" fmla="*/ 1 w 96"/>
                  <a:gd name="T23" fmla="*/ 1 h 15"/>
                  <a:gd name="T24" fmla="*/ 1 w 96"/>
                  <a:gd name="T25" fmla="*/ 0 h 15"/>
                  <a:gd name="T26" fmla="*/ 1 w 96"/>
                  <a:gd name="T27" fmla="*/ 0 h 15"/>
                  <a:gd name="T28" fmla="*/ 1 w 96"/>
                  <a:gd name="T29" fmla="*/ 0 h 15"/>
                  <a:gd name="T30" fmla="*/ 1 w 96"/>
                  <a:gd name="T31" fmla="*/ 1 h 15"/>
                  <a:gd name="T32" fmla="*/ 1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5"/>
                  <a:gd name="T53" fmla="*/ 96 w 9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148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0 w 46"/>
                  <a:gd name="T1" fmla="*/ 0 h 19"/>
                  <a:gd name="T2" fmla="*/ 0 w 46"/>
                  <a:gd name="T3" fmla="*/ 0 h 19"/>
                  <a:gd name="T4" fmla="*/ 0 w 46"/>
                  <a:gd name="T5" fmla="*/ 0 h 19"/>
                  <a:gd name="T6" fmla="*/ 0 w 46"/>
                  <a:gd name="T7" fmla="*/ 0 h 19"/>
                  <a:gd name="T8" fmla="*/ 0 w 46"/>
                  <a:gd name="T9" fmla="*/ 0 h 19"/>
                  <a:gd name="T10" fmla="*/ 0 w 46"/>
                  <a:gd name="T11" fmla="*/ 0 h 19"/>
                  <a:gd name="T12" fmla="*/ 0 w 46"/>
                  <a:gd name="T13" fmla="*/ 0 h 19"/>
                  <a:gd name="T14" fmla="*/ 0 w 46"/>
                  <a:gd name="T15" fmla="*/ 0 h 19"/>
                  <a:gd name="T16" fmla="*/ 0 w 46"/>
                  <a:gd name="T17" fmla="*/ 0 h 19"/>
                  <a:gd name="T18" fmla="*/ 0 w 46"/>
                  <a:gd name="T19" fmla="*/ 0 h 19"/>
                  <a:gd name="T20" fmla="*/ 0 w 46"/>
                  <a:gd name="T21" fmla="*/ 0 h 19"/>
                  <a:gd name="T22" fmla="*/ 0 w 46"/>
                  <a:gd name="T23" fmla="*/ 0 h 19"/>
                  <a:gd name="T24" fmla="*/ 0 w 46"/>
                  <a:gd name="T25" fmla="*/ 0 h 19"/>
                  <a:gd name="T26" fmla="*/ 0 w 46"/>
                  <a:gd name="T27" fmla="*/ 0 h 19"/>
                  <a:gd name="T28" fmla="*/ 0 w 46"/>
                  <a:gd name="T29" fmla="*/ 0 h 19"/>
                  <a:gd name="T30" fmla="*/ 0 w 46"/>
                  <a:gd name="T31" fmla="*/ 0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9"/>
                  <a:gd name="T53" fmla="*/ 46 w 4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149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0 w 86"/>
                  <a:gd name="T1" fmla="*/ 1 h 21"/>
                  <a:gd name="T2" fmla="*/ 0 w 86"/>
                  <a:gd name="T3" fmla="*/ 1 h 21"/>
                  <a:gd name="T4" fmla="*/ 0 w 86"/>
                  <a:gd name="T5" fmla="*/ 1 h 21"/>
                  <a:gd name="T6" fmla="*/ 0 w 86"/>
                  <a:gd name="T7" fmla="*/ 1 h 21"/>
                  <a:gd name="T8" fmla="*/ 0 w 86"/>
                  <a:gd name="T9" fmla="*/ 1 h 21"/>
                  <a:gd name="T10" fmla="*/ 0 w 86"/>
                  <a:gd name="T11" fmla="*/ 1 h 21"/>
                  <a:gd name="T12" fmla="*/ 0 w 86"/>
                  <a:gd name="T13" fmla="*/ 1 h 21"/>
                  <a:gd name="T14" fmla="*/ 0 w 86"/>
                  <a:gd name="T15" fmla="*/ 1 h 21"/>
                  <a:gd name="T16" fmla="*/ 0 w 86"/>
                  <a:gd name="T17" fmla="*/ 0 h 21"/>
                  <a:gd name="T18" fmla="*/ 0 w 86"/>
                  <a:gd name="T19" fmla="*/ 1 h 21"/>
                  <a:gd name="T20" fmla="*/ 0 w 86"/>
                  <a:gd name="T21" fmla="*/ 1 h 21"/>
                  <a:gd name="T22" fmla="*/ 0 w 86"/>
                  <a:gd name="T23" fmla="*/ 1 h 21"/>
                  <a:gd name="T24" fmla="*/ 0 w 86"/>
                  <a:gd name="T25" fmla="*/ 1 h 21"/>
                  <a:gd name="T26" fmla="*/ 0 w 86"/>
                  <a:gd name="T27" fmla="*/ 1 h 21"/>
                  <a:gd name="T28" fmla="*/ 0 w 86"/>
                  <a:gd name="T29" fmla="*/ 1 h 21"/>
                  <a:gd name="T30" fmla="*/ 0 w 86"/>
                  <a:gd name="T31" fmla="*/ 1 h 21"/>
                  <a:gd name="T32" fmla="*/ 0 w 86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1"/>
                  <a:gd name="T53" fmla="*/ 86 w 8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150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0 w 123"/>
                  <a:gd name="T1" fmla="*/ 1 h 23"/>
                  <a:gd name="T2" fmla="*/ 0 w 123"/>
                  <a:gd name="T3" fmla="*/ 1 h 23"/>
                  <a:gd name="T4" fmla="*/ 0 w 123"/>
                  <a:gd name="T5" fmla="*/ 1 h 23"/>
                  <a:gd name="T6" fmla="*/ 0 w 123"/>
                  <a:gd name="T7" fmla="*/ 1 h 23"/>
                  <a:gd name="T8" fmla="*/ 0 w 123"/>
                  <a:gd name="T9" fmla="*/ 1 h 23"/>
                  <a:gd name="T10" fmla="*/ 0 w 123"/>
                  <a:gd name="T11" fmla="*/ 1 h 23"/>
                  <a:gd name="T12" fmla="*/ 0 w 123"/>
                  <a:gd name="T13" fmla="*/ 1 h 23"/>
                  <a:gd name="T14" fmla="*/ 0 w 123"/>
                  <a:gd name="T15" fmla="*/ 1 h 23"/>
                  <a:gd name="T16" fmla="*/ 0 w 123"/>
                  <a:gd name="T17" fmla="*/ 0 h 23"/>
                  <a:gd name="T18" fmla="*/ 0 w 123"/>
                  <a:gd name="T19" fmla="*/ 0 h 23"/>
                  <a:gd name="T20" fmla="*/ 0 w 123"/>
                  <a:gd name="T21" fmla="*/ 1 h 23"/>
                  <a:gd name="T22" fmla="*/ 0 w 123"/>
                  <a:gd name="T23" fmla="*/ 1 h 23"/>
                  <a:gd name="T24" fmla="*/ 0 w 123"/>
                  <a:gd name="T25" fmla="*/ 1 h 23"/>
                  <a:gd name="T26" fmla="*/ 0 w 123"/>
                  <a:gd name="T27" fmla="*/ 1 h 23"/>
                  <a:gd name="T28" fmla="*/ 0 w 123"/>
                  <a:gd name="T29" fmla="*/ 1 h 23"/>
                  <a:gd name="T30" fmla="*/ 0 w 123"/>
                  <a:gd name="T31" fmla="*/ 1 h 23"/>
                  <a:gd name="T32" fmla="*/ 0 w 123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3"/>
                  <a:gd name="T53" fmla="*/ 123 w 12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151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 w 110"/>
                  <a:gd name="T1" fmla="*/ 1 h 13"/>
                  <a:gd name="T2" fmla="*/ 1 w 110"/>
                  <a:gd name="T3" fmla="*/ 1 h 13"/>
                  <a:gd name="T4" fmla="*/ 1 w 110"/>
                  <a:gd name="T5" fmla="*/ 1 h 13"/>
                  <a:gd name="T6" fmla="*/ 1 w 110"/>
                  <a:gd name="T7" fmla="*/ 1 h 13"/>
                  <a:gd name="T8" fmla="*/ 1 w 110"/>
                  <a:gd name="T9" fmla="*/ 1 h 13"/>
                  <a:gd name="T10" fmla="*/ 1 w 110"/>
                  <a:gd name="T11" fmla="*/ 1 h 13"/>
                  <a:gd name="T12" fmla="*/ 1 w 110"/>
                  <a:gd name="T13" fmla="*/ 1 h 13"/>
                  <a:gd name="T14" fmla="*/ 1 w 110"/>
                  <a:gd name="T15" fmla="*/ 1 h 13"/>
                  <a:gd name="T16" fmla="*/ 0 w 110"/>
                  <a:gd name="T17" fmla="*/ 1 h 13"/>
                  <a:gd name="T18" fmla="*/ 1 w 110"/>
                  <a:gd name="T19" fmla="*/ 1 h 13"/>
                  <a:gd name="T20" fmla="*/ 1 w 110"/>
                  <a:gd name="T21" fmla="*/ 1 h 13"/>
                  <a:gd name="T22" fmla="*/ 1 w 110"/>
                  <a:gd name="T23" fmla="*/ 1 h 13"/>
                  <a:gd name="T24" fmla="*/ 1 w 110"/>
                  <a:gd name="T25" fmla="*/ 0 h 13"/>
                  <a:gd name="T26" fmla="*/ 1 w 110"/>
                  <a:gd name="T27" fmla="*/ 0 h 13"/>
                  <a:gd name="T28" fmla="*/ 1 w 110"/>
                  <a:gd name="T29" fmla="*/ 0 h 13"/>
                  <a:gd name="T30" fmla="*/ 1 w 110"/>
                  <a:gd name="T31" fmla="*/ 1 h 13"/>
                  <a:gd name="T32" fmla="*/ 1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3"/>
                  <a:gd name="T53" fmla="*/ 110 w 11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152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0 w 91"/>
                  <a:gd name="T1" fmla="*/ 0 h 13"/>
                  <a:gd name="T2" fmla="*/ 0 w 91"/>
                  <a:gd name="T3" fmla="*/ 0 h 13"/>
                  <a:gd name="T4" fmla="*/ 0 w 91"/>
                  <a:gd name="T5" fmla="*/ 0 h 13"/>
                  <a:gd name="T6" fmla="*/ 0 w 91"/>
                  <a:gd name="T7" fmla="*/ 0 h 13"/>
                  <a:gd name="T8" fmla="*/ 0 w 91"/>
                  <a:gd name="T9" fmla="*/ 0 h 13"/>
                  <a:gd name="T10" fmla="*/ 0 w 91"/>
                  <a:gd name="T11" fmla="*/ 0 h 13"/>
                  <a:gd name="T12" fmla="*/ 0 w 91"/>
                  <a:gd name="T13" fmla="*/ 0 h 13"/>
                  <a:gd name="T14" fmla="*/ 0 w 91"/>
                  <a:gd name="T15" fmla="*/ 0 h 13"/>
                  <a:gd name="T16" fmla="*/ 0 w 91"/>
                  <a:gd name="T17" fmla="*/ 0 h 13"/>
                  <a:gd name="T18" fmla="*/ 0 w 91"/>
                  <a:gd name="T19" fmla="*/ 0 h 13"/>
                  <a:gd name="T20" fmla="*/ 0 w 91"/>
                  <a:gd name="T21" fmla="*/ 0 h 13"/>
                  <a:gd name="T22" fmla="*/ 0 w 91"/>
                  <a:gd name="T23" fmla="*/ 0 h 13"/>
                  <a:gd name="T24" fmla="*/ 0 w 91"/>
                  <a:gd name="T25" fmla="*/ 0 h 13"/>
                  <a:gd name="T26" fmla="*/ 0 w 91"/>
                  <a:gd name="T27" fmla="*/ 0 h 13"/>
                  <a:gd name="T28" fmla="*/ 0 w 91"/>
                  <a:gd name="T29" fmla="*/ 0 h 13"/>
                  <a:gd name="T30" fmla="*/ 0 w 91"/>
                  <a:gd name="T31" fmla="*/ 0 h 13"/>
                  <a:gd name="T32" fmla="*/ 0 w 9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13"/>
                  <a:gd name="T53" fmla="*/ 91 w 9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153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 w 56"/>
                  <a:gd name="T1" fmla="*/ 1 h 14"/>
                  <a:gd name="T2" fmla="*/ 1 w 56"/>
                  <a:gd name="T3" fmla="*/ 1 h 14"/>
                  <a:gd name="T4" fmla="*/ 1 w 56"/>
                  <a:gd name="T5" fmla="*/ 1 h 14"/>
                  <a:gd name="T6" fmla="*/ 1 w 56"/>
                  <a:gd name="T7" fmla="*/ 1 h 14"/>
                  <a:gd name="T8" fmla="*/ 1 w 56"/>
                  <a:gd name="T9" fmla="*/ 1 h 14"/>
                  <a:gd name="T10" fmla="*/ 1 w 56"/>
                  <a:gd name="T11" fmla="*/ 1 h 14"/>
                  <a:gd name="T12" fmla="*/ 1 w 56"/>
                  <a:gd name="T13" fmla="*/ 1 h 14"/>
                  <a:gd name="T14" fmla="*/ 1 w 56"/>
                  <a:gd name="T15" fmla="*/ 1 h 14"/>
                  <a:gd name="T16" fmla="*/ 0 w 56"/>
                  <a:gd name="T17" fmla="*/ 1 h 14"/>
                  <a:gd name="T18" fmla="*/ 1 w 56"/>
                  <a:gd name="T19" fmla="*/ 1 h 14"/>
                  <a:gd name="T20" fmla="*/ 1 w 56"/>
                  <a:gd name="T21" fmla="*/ 1 h 14"/>
                  <a:gd name="T22" fmla="*/ 1 w 56"/>
                  <a:gd name="T23" fmla="*/ 1 h 14"/>
                  <a:gd name="T24" fmla="*/ 1 w 56"/>
                  <a:gd name="T25" fmla="*/ 1 h 14"/>
                  <a:gd name="T26" fmla="*/ 1 w 56"/>
                  <a:gd name="T27" fmla="*/ 1 h 14"/>
                  <a:gd name="T28" fmla="*/ 1 w 56"/>
                  <a:gd name="T29" fmla="*/ 0 h 14"/>
                  <a:gd name="T30" fmla="*/ 1 w 56"/>
                  <a:gd name="T31" fmla="*/ 0 h 14"/>
                  <a:gd name="T32" fmla="*/ 1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4"/>
                  <a:gd name="T53" fmla="*/ 56 w 5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154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0 w 55"/>
                  <a:gd name="T3" fmla="*/ 0 h 22"/>
                  <a:gd name="T4" fmla="*/ 0 w 55"/>
                  <a:gd name="T5" fmla="*/ 0 h 22"/>
                  <a:gd name="T6" fmla="*/ 0 w 55"/>
                  <a:gd name="T7" fmla="*/ 0 h 22"/>
                  <a:gd name="T8" fmla="*/ 0 w 55"/>
                  <a:gd name="T9" fmla="*/ 0 h 22"/>
                  <a:gd name="T10" fmla="*/ 0 w 55"/>
                  <a:gd name="T11" fmla="*/ 0 h 22"/>
                  <a:gd name="T12" fmla="*/ 0 w 55"/>
                  <a:gd name="T13" fmla="*/ 0 h 22"/>
                  <a:gd name="T14" fmla="*/ 0 w 55"/>
                  <a:gd name="T15" fmla="*/ 0 h 22"/>
                  <a:gd name="T16" fmla="*/ 0 w 55"/>
                  <a:gd name="T17" fmla="*/ 0 h 22"/>
                  <a:gd name="T18" fmla="*/ 0 w 55"/>
                  <a:gd name="T19" fmla="*/ 0 h 22"/>
                  <a:gd name="T20" fmla="*/ 0 w 55"/>
                  <a:gd name="T21" fmla="*/ 0 h 22"/>
                  <a:gd name="T22" fmla="*/ 0 w 55"/>
                  <a:gd name="T23" fmla="*/ 0 h 22"/>
                  <a:gd name="T24" fmla="*/ 0 w 55"/>
                  <a:gd name="T25" fmla="*/ 0 h 22"/>
                  <a:gd name="T26" fmla="*/ 0 w 55"/>
                  <a:gd name="T27" fmla="*/ 0 h 22"/>
                  <a:gd name="T28" fmla="*/ 0 w 55"/>
                  <a:gd name="T29" fmla="*/ 0 h 22"/>
                  <a:gd name="T30" fmla="*/ 0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2"/>
                  <a:gd name="T53" fmla="*/ 55 w 5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155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1 h 52"/>
                  <a:gd name="T4" fmla="*/ 0 w 11"/>
                  <a:gd name="T5" fmla="*/ 1 h 52"/>
                  <a:gd name="T6" fmla="*/ 0 w 11"/>
                  <a:gd name="T7" fmla="*/ 1 h 52"/>
                  <a:gd name="T8" fmla="*/ 0 w 11"/>
                  <a:gd name="T9" fmla="*/ 1 h 52"/>
                  <a:gd name="T10" fmla="*/ 0 w 11"/>
                  <a:gd name="T11" fmla="*/ 1 h 52"/>
                  <a:gd name="T12" fmla="*/ 0 w 11"/>
                  <a:gd name="T13" fmla="*/ 1 h 52"/>
                  <a:gd name="T14" fmla="*/ 0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156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1 h 44"/>
                  <a:gd name="T4" fmla="*/ 1 w 32"/>
                  <a:gd name="T5" fmla="*/ 1 h 44"/>
                  <a:gd name="T6" fmla="*/ 1 w 32"/>
                  <a:gd name="T7" fmla="*/ 1 h 44"/>
                  <a:gd name="T8" fmla="*/ 1 w 32"/>
                  <a:gd name="T9" fmla="*/ 1 h 44"/>
                  <a:gd name="T10" fmla="*/ 1 w 32"/>
                  <a:gd name="T11" fmla="*/ 1 h 44"/>
                  <a:gd name="T12" fmla="*/ 1 w 32"/>
                  <a:gd name="T13" fmla="*/ 1 h 44"/>
                  <a:gd name="T14" fmla="*/ 1 w 32"/>
                  <a:gd name="T15" fmla="*/ 1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4"/>
                  <a:gd name="T29" fmla="*/ 32 w 3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157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1 h 15"/>
                  <a:gd name="T10" fmla="*/ 1 w 69"/>
                  <a:gd name="T11" fmla="*/ 1 h 15"/>
                  <a:gd name="T12" fmla="*/ 1 w 69"/>
                  <a:gd name="T13" fmla="*/ 1 h 15"/>
                  <a:gd name="T14" fmla="*/ 1 w 69"/>
                  <a:gd name="T15" fmla="*/ 1 h 15"/>
                  <a:gd name="T16" fmla="*/ 0 w 69"/>
                  <a:gd name="T17" fmla="*/ 1 h 15"/>
                  <a:gd name="T18" fmla="*/ 1 w 69"/>
                  <a:gd name="T19" fmla="*/ 1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1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158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 w 66"/>
                  <a:gd name="T1" fmla="*/ 1 h 28"/>
                  <a:gd name="T2" fmla="*/ 1 w 66"/>
                  <a:gd name="T3" fmla="*/ 1 h 28"/>
                  <a:gd name="T4" fmla="*/ 1 w 66"/>
                  <a:gd name="T5" fmla="*/ 1 h 28"/>
                  <a:gd name="T6" fmla="*/ 1 w 66"/>
                  <a:gd name="T7" fmla="*/ 1 h 28"/>
                  <a:gd name="T8" fmla="*/ 1 w 66"/>
                  <a:gd name="T9" fmla="*/ 1 h 28"/>
                  <a:gd name="T10" fmla="*/ 1 w 66"/>
                  <a:gd name="T11" fmla="*/ 1 h 28"/>
                  <a:gd name="T12" fmla="*/ 1 w 66"/>
                  <a:gd name="T13" fmla="*/ 1 h 28"/>
                  <a:gd name="T14" fmla="*/ 1 w 66"/>
                  <a:gd name="T15" fmla="*/ 1 h 28"/>
                  <a:gd name="T16" fmla="*/ 0 w 66"/>
                  <a:gd name="T17" fmla="*/ 1 h 28"/>
                  <a:gd name="T18" fmla="*/ 1 w 66"/>
                  <a:gd name="T19" fmla="*/ 0 h 28"/>
                  <a:gd name="T20" fmla="*/ 1 w 66"/>
                  <a:gd name="T21" fmla="*/ 0 h 28"/>
                  <a:gd name="T22" fmla="*/ 1 w 66"/>
                  <a:gd name="T23" fmla="*/ 1 h 28"/>
                  <a:gd name="T24" fmla="*/ 1 w 66"/>
                  <a:gd name="T25" fmla="*/ 1 h 28"/>
                  <a:gd name="T26" fmla="*/ 1 w 66"/>
                  <a:gd name="T27" fmla="*/ 1 h 28"/>
                  <a:gd name="T28" fmla="*/ 1 w 66"/>
                  <a:gd name="T29" fmla="*/ 1 h 28"/>
                  <a:gd name="T30" fmla="*/ 1 w 66"/>
                  <a:gd name="T31" fmla="*/ 1 h 28"/>
                  <a:gd name="T32" fmla="*/ 1 w 66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8"/>
                  <a:gd name="T53" fmla="*/ 66 w 6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159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 w 63"/>
                  <a:gd name="T1" fmla="*/ 0 h 16"/>
                  <a:gd name="T2" fmla="*/ 1 w 63"/>
                  <a:gd name="T3" fmla="*/ 1 h 16"/>
                  <a:gd name="T4" fmla="*/ 1 w 63"/>
                  <a:gd name="T5" fmla="*/ 1 h 16"/>
                  <a:gd name="T6" fmla="*/ 1 w 63"/>
                  <a:gd name="T7" fmla="*/ 1 h 16"/>
                  <a:gd name="T8" fmla="*/ 1 w 63"/>
                  <a:gd name="T9" fmla="*/ 1 h 16"/>
                  <a:gd name="T10" fmla="*/ 1 w 63"/>
                  <a:gd name="T11" fmla="*/ 1 h 16"/>
                  <a:gd name="T12" fmla="*/ 1 w 63"/>
                  <a:gd name="T13" fmla="*/ 1 h 16"/>
                  <a:gd name="T14" fmla="*/ 1 w 63"/>
                  <a:gd name="T15" fmla="*/ 1 h 16"/>
                  <a:gd name="T16" fmla="*/ 0 w 63"/>
                  <a:gd name="T17" fmla="*/ 1 h 16"/>
                  <a:gd name="T18" fmla="*/ 0 w 63"/>
                  <a:gd name="T19" fmla="*/ 1 h 16"/>
                  <a:gd name="T20" fmla="*/ 1 w 63"/>
                  <a:gd name="T21" fmla="*/ 1 h 16"/>
                  <a:gd name="T22" fmla="*/ 1 w 63"/>
                  <a:gd name="T23" fmla="*/ 1 h 16"/>
                  <a:gd name="T24" fmla="*/ 1 w 63"/>
                  <a:gd name="T25" fmla="*/ 1 h 16"/>
                  <a:gd name="T26" fmla="*/ 1 w 63"/>
                  <a:gd name="T27" fmla="*/ 1 h 16"/>
                  <a:gd name="T28" fmla="*/ 1 w 63"/>
                  <a:gd name="T29" fmla="*/ 1 h 16"/>
                  <a:gd name="T30" fmla="*/ 1 w 63"/>
                  <a:gd name="T31" fmla="*/ 1 h 16"/>
                  <a:gd name="T32" fmla="*/ 1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160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 w 68"/>
                  <a:gd name="T1" fmla="*/ 0 h 22"/>
                  <a:gd name="T2" fmla="*/ 1 w 68"/>
                  <a:gd name="T3" fmla="*/ 0 h 22"/>
                  <a:gd name="T4" fmla="*/ 1 w 68"/>
                  <a:gd name="T5" fmla="*/ 0 h 22"/>
                  <a:gd name="T6" fmla="*/ 1 w 68"/>
                  <a:gd name="T7" fmla="*/ 0 h 22"/>
                  <a:gd name="T8" fmla="*/ 1 w 68"/>
                  <a:gd name="T9" fmla="*/ 0 h 22"/>
                  <a:gd name="T10" fmla="*/ 1 w 68"/>
                  <a:gd name="T11" fmla="*/ 0 h 22"/>
                  <a:gd name="T12" fmla="*/ 1 w 68"/>
                  <a:gd name="T13" fmla="*/ 0 h 22"/>
                  <a:gd name="T14" fmla="*/ 1 w 68"/>
                  <a:gd name="T15" fmla="*/ 0 h 22"/>
                  <a:gd name="T16" fmla="*/ 0 w 68"/>
                  <a:gd name="T17" fmla="*/ 0 h 22"/>
                  <a:gd name="T18" fmla="*/ 0 w 68"/>
                  <a:gd name="T19" fmla="*/ 0 h 22"/>
                  <a:gd name="T20" fmla="*/ 1 w 68"/>
                  <a:gd name="T21" fmla="*/ 0 h 22"/>
                  <a:gd name="T22" fmla="*/ 1 w 68"/>
                  <a:gd name="T23" fmla="*/ 0 h 22"/>
                  <a:gd name="T24" fmla="*/ 1 w 68"/>
                  <a:gd name="T25" fmla="*/ 0 h 22"/>
                  <a:gd name="T26" fmla="*/ 1 w 68"/>
                  <a:gd name="T27" fmla="*/ 0 h 22"/>
                  <a:gd name="T28" fmla="*/ 1 w 68"/>
                  <a:gd name="T29" fmla="*/ 0 h 22"/>
                  <a:gd name="T30" fmla="*/ 1 w 68"/>
                  <a:gd name="T31" fmla="*/ 0 h 22"/>
                  <a:gd name="T32" fmla="*/ 1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2"/>
                  <a:gd name="T53" fmla="*/ 68 w 6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161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 w 64"/>
                  <a:gd name="T1" fmla="*/ 0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0 h 28"/>
                  <a:gd name="T8" fmla="*/ 1 w 64"/>
                  <a:gd name="T9" fmla="*/ 0 h 28"/>
                  <a:gd name="T10" fmla="*/ 1 w 64"/>
                  <a:gd name="T11" fmla="*/ 0 h 28"/>
                  <a:gd name="T12" fmla="*/ 1 w 64"/>
                  <a:gd name="T13" fmla="*/ 0 h 28"/>
                  <a:gd name="T14" fmla="*/ 1 w 64"/>
                  <a:gd name="T15" fmla="*/ 0 h 28"/>
                  <a:gd name="T16" fmla="*/ 0 w 64"/>
                  <a:gd name="T17" fmla="*/ 0 h 28"/>
                  <a:gd name="T18" fmla="*/ 1 w 64"/>
                  <a:gd name="T19" fmla="*/ 0 h 28"/>
                  <a:gd name="T20" fmla="*/ 1 w 64"/>
                  <a:gd name="T21" fmla="*/ 0 h 28"/>
                  <a:gd name="T22" fmla="*/ 1 w 64"/>
                  <a:gd name="T23" fmla="*/ 0 h 28"/>
                  <a:gd name="T24" fmla="*/ 1 w 64"/>
                  <a:gd name="T25" fmla="*/ 0 h 28"/>
                  <a:gd name="T26" fmla="*/ 1 w 64"/>
                  <a:gd name="T27" fmla="*/ 0 h 28"/>
                  <a:gd name="T28" fmla="*/ 1 w 64"/>
                  <a:gd name="T29" fmla="*/ 0 h 28"/>
                  <a:gd name="T30" fmla="*/ 1 w 64"/>
                  <a:gd name="T31" fmla="*/ 0 h 28"/>
                  <a:gd name="T32" fmla="*/ 1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162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 w 67"/>
                  <a:gd name="T1" fmla="*/ 0 h 41"/>
                  <a:gd name="T2" fmla="*/ 1 w 67"/>
                  <a:gd name="T3" fmla="*/ 0 h 41"/>
                  <a:gd name="T4" fmla="*/ 1 w 67"/>
                  <a:gd name="T5" fmla="*/ 0 h 41"/>
                  <a:gd name="T6" fmla="*/ 1 w 67"/>
                  <a:gd name="T7" fmla="*/ 0 h 41"/>
                  <a:gd name="T8" fmla="*/ 1 w 67"/>
                  <a:gd name="T9" fmla="*/ 0 h 41"/>
                  <a:gd name="T10" fmla="*/ 1 w 67"/>
                  <a:gd name="T11" fmla="*/ 0 h 41"/>
                  <a:gd name="T12" fmla="*/ 1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1 w 67"/>
                  <a:gd name="T21" fmla="*/ 0 h 41"/>
                  <a:gd name="T22" fmla="*/ 1 w 67"/>
                  <a:gd name="T23" fmla="*/ 0 h 41"/>
                  <a:gd name="T24" fmla="*/ 1 w 67"/>
                  <a:gd name="T25" fmla="*/ 0 h 41"/>
                  <a:gd name="T26" fmla="*/ 1 w 67"/>
                  <a:gd name="T27" fmla="*/ 0 h 41"/>
                  <a:gd name="T28" fmla="*/ 1 w 67"/>
                  <a:gd name="T29" fmla="*/ 0 h 41"/>
                  <a:gd name="T30" fmla="*/ 1 w 67"/>
                  <a:gd name="T31" fmla="*/ 0 h 41"/>
                  <a:gd name="T32" fmla="*/ 1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163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 w 66"/>
                  <a:gd name="T1" fmla="*/ 0 h 57"/>
                  <a:gd name="T2" fmla="*/ 1 w 66"/>
                  <a:gd name="T3" fmla="*/ 0 h 57"/>
                  <a:gd name="T4" fmla="*/ 1 w 66"/>
                  <a:gd name="T5" fmla="*/ 0 h 57"/>
                  <a:gd name="T6" fmla="*/ 1 w 66"/>
                  <a:gd name="T7" fmla="*/ 0 h 57"/>
                  <a:gd name="T8" fmla="*/ 1 w 66"/>
                  <a:gd name="T9" fmla="*/ 0 h 57"/>
                  <a:gd name="T10" fmla="*/ 1 w 66"/>
                  <a:gd name="T11" fmla="*/ 0 h 57"/>
                  <a:gd name="T12" fmla="*/ 1 w 66"/>
                  <a:gd name="T13" fmla="*/ 0 h 57"/>
                  <a:gd name="T14" fmla="*/ 1 w 66"/>
                  <a:gd name="T15" fmla="*/ 0 h 57"/>
                  <a:gd name="T16" fmla="*/ 0 w 66"/>
                  <a:gd name="T17" fmla="*/ 0 h 57"/>
                  <a:gd name="T18" fmla="*/ 1 w 66"/>
                  <a:gd name="T19" fmla="*/ 0 h 57"/>
                  <a:gd name="T20" fmla="*/ 1 w 66"/>
                  <a:gd name="T21" fmla="*/ 0 h 57"/>
                  <a:gd name="T22" fmla="*/ 1 w 66"/>
                  <a:gd name="T23" fmla="*/ 0 h 57"/>
                  <a:gd name="T24" fmla="*/ 1 w 66"/>
                  <a:gd name="T25" fmla="*/ 0 h 57"/>
                  <a:gd name="T26" fmla="*/ 1 w 66"/>
                  <a:gd name="T27" fmla="*/ 0 h 57"/>
                  <a:gd name="T28" fmla="*/ 1 w 66"/>
                  <a:gd name="T29" fmla="*/ 0 h 57"/>
                  <a:gd name="T30" fmla="*/ 1 w 66"/>
                  <a:gd name="T31" fmla="*/ 0 h 57"/>
                  <a:gd name="T32" fmla="*/ 1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164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0 w 68"/>
                  <a:gd name="T1" fmla="*/ 0 h 64"/>
                  <a:gd name="T2" fmla="*/ 0 w 68"/>
                  <a:gd name="T3" fmla="*/ 1 h 64"/>
                  <a:gd name="T4" fmla="*/ 0 w 68"/>
                  <a:gd name="T5" fmla="*/ 1 h 64"/>
                  <a:gd name="T6" fmla="*/ 0 w 68"/>
                  <a:gd name="T7" fmla="*/ 1 h 64"/>
                  <a:gd name="T8" fmla="*/ 0 w 68"/>
                  <a:gd name="T9" fmla="*/ 1 h 64"/>
                  <a:gd name="T10" fmla="*/ 0 w 68"/>
                  <a:gd name="T11" fmla="*/ 1 h 64"/>
                  <a:gd name="T12" fmla="*/ 0 w 68"/>
                  <a:gd name="T13" fmla="*/ 1 h 64"/>
                  <a:gd name="T14" fmla="*/ 0 w 68"/>
                  <a:gd name="T15" fmla="*/ 1 h 64"/>
                  <a:gd name="T16" fmla="*/ 0 w 68"/>
                  <a:gd name="T17" fmla="*/ 1 h 64"/>
                  <a:gd name="T18" fmla="*/ 0 w 68"/>
                  <a:gd name="T19" fmla="*/ 1 h 64"/>
                  <a:gd name="T20" fmla="*/ 0 w 68"/>
                  <a:gd name="T21" fmla="*/ 1 h 64"/>
                  <a:gd name="T22" fmla="*/ 0 w 68"/>
                  <a:gd name="T23" fmla="*/ 1 h 64"/>
                  <a:gd name="T24" fmla="*/ 0 w 68"/>
                  <a:gd name="T25" fmla="*/ 1 h 64"/>
                  <a:gd name="T26" fmla="*/ 0 w 68"/>
                  <a:gd name="T27" fmla="*/ 1 h 64"/>
                  <a:gd name="T28" fmla="*/ 0 w 68"/>
                  <a:gd name="T29" fmla="*/ 1 h 64"/>
                  <a:gd name="T30" fmla="*/ 0 w 68"/>
                  <a:gd name="T31" fmla="*/ 1 h 64"/>
                  <a:gd name="T32" fmla="*/ 0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64"/>
                  <a:gd name="T53" fmla="*/ 68 w 6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165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 w 64"/>
                  <a:gd name="T1" fmla="*/ 0 h 73"/>
                  <a:gd name="T2" fmla="*/ 1 w 64"/>
                  <a:gd name="T3" fmla="*/ 0 h 73"/>
                  <a:gd name="T4" fmla="*/ 1 w 64"/>
                  <a:gd name="T5" fmla="*/ 0 h 73"/>
                  <a:gd name="T6" fmla="*/ 1 w 64"/>
                  <a:gd name="T7" fmla="*/ 0 h 73"/>
                  <a:gd name="T8" fmla="*/ 1 w 64"/>
                  <a:gd name="T9" fmla="*/ 0 h 73"/>
                  <a:gd name="T10" fmla="*/ 1 w 64"/>
                  <a:gd name="T11" fmla="*/ 0 h 73"/>
                  <a:gd name="T12" fmla="*/ 1 w 64"/>
                  <a:gd name="T13" fmla="*/ 0 h 73"/>
                  <a:gd name="T14" fmla="*/ 1 w 64"/>
                  <a:gd name="T15" fmla="*/ 0 h 73"/>
                  <a:gd name="T16" fmla="*/ 1 w 64"/>
                  <a:gd name="T17" fmla="*/ 0 h 73"/>
                  <a:gd name="T18" fmla="*/ 0 w 64"/>
                  <a:gd name="T19" fmla="*/ 0 h 73"/>
                  <a:gd name="T20" fmla="*/ 1 w 64"/>
                  <a:gd name="T21" fmla="*/ 0 h 73"/>
                  <a:gd name="T22" fmla="*/ 1 w 64"/>
                  <a:gd name="T23" fmla="*/ 0 h 73"/>
                  <a:gd name="T24" fmla="*/ 1 w 64"/>
                  <a:gd name="T25" fmla="*/ 0 h 73"/>
                  <a:gd name="T26" fmla="*/ 1 w 64"/>
                  <a:gd name="T27" fmla="*/ 0 h 73"/>
                  <a:gd name="T28" fmla="*/ 1 w 64"/>
                  <a:gd name="T29" fmla="*/ 0 h 73"/>
                  <a:gd name="T30" fmla="*/ 1 w 64"/>
                  <a:gd name="T31" fmla="*/ 0 h 73"/>
                  <a:gd name="T32" fmla="*/ 1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73"/>
                  <a:gd name="T53" fmla="*/ 64 w 6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166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167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1 h 78"/>
                  <a:gd name="T2" fmla="*/ 0 w 29"/>
                  <a:gd name="T3" fmla="*/ 1 h 78"/>
                  <a:gd name="T4" fmla="*/ 0 w 29"/>
                  <a:gd name="T5" fmla="*/ 1 h 78"/>
                  <a:gd name="T6" fmla="*/ 0 w 29"/>
                  <a:gd name="T7" fmla="*/ 1 h 78"/>
                  <a:gd name="T8" fmla="*/ 0 w 29"/>
                  <a:gd name="T9" fmla="*/ 0 h 78"/>
                  <a:gd name="T10" fmla="*/ 0 w 29"/>
                  <a:gd name="T11" fmla="*/ 1 h 78"/>
                  <a:gd name="T12" fmla="*/ 0 w 29"/>
                  <a:gd name="T13" fmla="*/ 1 h 78"/>
                  <a:gd name="T14" fmla="*/ 0 w 29"/>
                  <a:gd name="T15" fmla="*/ 1 h 78"/>
                  <a:gd name="T16" fmla="*/ 0 w 29"/>
                  <a:gd name="T17" fmla="*/ 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168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0 w 86"/>
                  <a:gd name="T1" fmla="*/ 1 h 396"/>
                  <a:gd name="T2" fmla="*/ 0 w 86"/>
                  <a:gd name="T3" fmla="*/ 1 h 396"/>
                  <a:gd name="T4" fmla="*/ 0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0 w 86"/>
                  <a:gd name="T11" fmla="*/ 1 h 396"/>
                  <a:gd name="T12" fmla="*/ 0 w 86"/>
                  <a:gd name="T13" fmla="*/ 1 h 396"/>
                  <a:gd name="T14" fmla="*/ 0 w 86"/>
                  <a:gd name="T15" fmla="*/ 1 h 396"/>
                  <a:gd name="T16" fmla="*/ 0 w 86"/>
                  <a:gd name="T17" fmla="*/ 1 h 396"/>
                  <a:gd name="T18" fmla="*/ 0 w 86"/>
                  <a:gd name="T19" fmla="*/ 1 h 396"/>
                  <a:gd name="T20" fmla="*/ 0 w 86"/>
                  <a:gd name="T21" fmla="*/ 1 h 396"/>
                  <a:gd name="T22" fmla="*/ 0 w 86"/>
                  <a:gd name="T23" fmla="*/ 1 h 396"/>
                  <a:gd name="T24" fmla="*/ 0 w 86"/>
                  <a:gd name="T25" fmla="*/ 1 h 396"/>
                  <a:gd name="T26" fmla="*/ 0 w 86"/>
                  <a:gd name="T27" fmla="*/ 1 h 396"/>
                  <a:gd name="T28" fmla="*/ 0 w 86"/>
                  <a:gd name="T29" fmla="*/ 1 h 396"/>
                  <a:gd name="T30" fmla="*/ 0 w 86"/>
                  <a:gd name="T31" fmla="*/ 1 h 396"/>
                  <a:gd name="T32" fmla="*/ 0 w 86"/>
                  <a:gd name="T33" fmla="*/ 1 h 396"/>
                  <a:gd name="T34" fmla="*/ 0 w 86"/>
                  <a:gd name="T35" fmla="*/ 1 h 396"/>
                  <a:gd name="T36" fmla="*/ 0 w 86"/>
                  <a:gd name="T37" fmla="*/ 1 h 396"/>
                  <a:gd name="T38" fmla="*/ 0 w 86"/>
                  <a:gd name="T39" fmla="*/ 1 h 396"/>
                  <a:gd name="T40" fmla="*/ 0 w 86"/>
                  <a:gd name="T41" fmla="*/ 1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396"/>
                  <a:gd name="T65" fmla="*/ 86 w 86"/>
                  <a:gd name="T66" fmla="*/ 396 h 3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169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 h 58"/>
                  <a:gd name="T2" fmla="*/ 1 w 59"/>
                  <a:gd name="T3" fmla="*/ 1 h 58"/>
                  <a:gd name="T4" fmla="*/ 1 w 59"/>
                  <a:gd name="T5" fmla="*/ 1 h 58"/>
                  <a:gd name="T6" fmla="*/ 1 w 59"/>
                  <a:gd name="T7" fmla="*/ 1 h 58"/>
                  <a:gd name="T8" fmla="*/ 1 w 59"/>
                  <a:gd name="T9" fmla="*/ 1 h 58"/>
                  <a:gd name="T10" fmla="*/ 1 w 59"/>
                  <a:gd name="T11" fmla="*/ 1 h 58"/>
                  <a:gd name="T12" fmla="*/ 1 w 59"/>
                  <a:gd name="T13" fmla="*/ 1 h 58"/>
                  <a:gd name="T14" fmla="*/ 1 w 59"/>
                  <a:gd name="T15" fmla="*/ 1 h 58"/>
                  <a:gd name="T16" fmla="*/ 1 w 59"/>
                  <a:gd name="T17" fmla="*/ 0 h 58"/>
                  <a:gd name="T18" fmla="*/ 1 w 59"/>
                  <a:gd name="T19" fmla="*/ 1 h 58"/>
                  <a:gd name="T20" fmla="*/ 1 w 59"/>
                  <a:gd name="T21" fmla="*/ 1 h 58"/>
                  <a:gd name="T22" fmla="*/ 1 w 59"/>
                  <a:gd name="T23" fmla="*/ 1 h 58"/>
                  <a:gd name="T24" fmla="*/ 1 w 59"/>
                  <a:gd name="T25" fmla="*/ 1 h 58"/>
                  <a:gd name="T26" fmla="*/ 1 w 59"/>
                  <a:gd name="T27" fmla="*/ 1 h 58"/>
                  <a:gd name="T28" fmla="*/ 1 w 59"/>
                  <a:gd name="T29" fmla="*/ 1 h 58"/>
                  <a:gd name="T30" fmla="*/ 1 w 59"/>
                  <a:gd name="T31" fmla="*/ 1 h 58"/>
                  <a:gd name="T32" fmla="*/ 0 w 59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8"/>
                  <a:gd name="T53" fmla="*/ 59 w 5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170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 h 73"/>
                  <a:gd name="T2" fmla="*/ 1 w 69"/>
                  <a:gd name="T3" fmla="*/ 1 h 73"/>
                  <a:gd name="T4" fmla="*/ 1 w 69"/>
                  <a:gd name="T5" fmla="*/ 1 h 73"/>
                  <a:gd name="T6" fmla="*/ 1 w 69"/>
                  <a:gd name="T7" fmla="*/ 1 h 73"/>
                  <a:gd name="T8" fmla="*/ 1 w 69"/>
                  <a:gd name="T9" fmla="*/ 1 h 73"/>
                  <a:gd name="T10" fmla="*/ 1 w 69"/>
                  <a:gd name="T11" fmla="*/ 1 h 73"/>
                  <a:gd name="T12" fmla="*/ 1 w 69"/>
                  <a:gd name="T13" fmla="*/ 1 h 73"/>
                  <a:gd name="T14" fmla="*/ 1 w 69"/>
                  <a:gd name="T15" fmla="*/ 1 h 73"/>
                  <a:gd name="T16" fmla="*/ 1 w 69"/>
                  <a:gd name="T17" fmla="*/ 0 h 73"/>
                  <a:gd name="T18" fmla="*/ 1 w 69"/>
                  <a:gd name="T19" fmla="*/ 1 h 73"/>
                  <a:gd name="T20" fmla="*/ 1 w 69"/>
                  <a:gd name="T21" fmla="*/ 1 h 73"/>
                  <a:gd name="T22" fmla="*/ 1 w 69"/>
                  <a:gd name="T23" fmla="*/ 1 h 73"/>
                  <a:gd name="T24" fmla="*/ 1 w 69"/>
                  <a:gd name="T25" fmla="*/ 1 h 73"/>
                  <a:gd name="T26" fmla="*/ 1 w 69"/>
                  <a:gd name="T27" fmla="*/ 1 h 73"/>
                  <a:gd name="T28" fmla="*/ 1 w 69"/>
                  <a:gd name="T29" fmla="*/ 1 h 73"/>
                  <a:gd name="T30" fmla="*/ 1 w 69"/>
                  <a:gd name="T31" fmla="*/ 1 h 73"/>
                  <a:gd name="T32" fmla="*/ 0 w 69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171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 h 64"/>
                  <a:gd name="T2" fmla="*/ 1 w 76"/>
                  <a:gd name="T3" fmla="*/ 1 h 64"/>
                  <a:gd name="T4" fmla="*/ 1 w 76"/>
                  <a:gd name="T5" fmla="*/ 1 h 64"/>
                  <a:gd name="T6" fmla="*/ 1 w 76"/>
                  <a:gd name="T7" fmla="*/ 1 h 64"/>
                  <a:gd name="T8" fmla="*/ 1 w 76"/>
                  <a:gd name="T9" fmla="*/ 1 h 64"/>
                  <a:gd name="T10" fmla="*/ 1 w 76"/>
                  <a:gd name="T11" fmla="*/ 1 h 64"/>
                  <a:gd name="T12" fmla="*/ 1 w 76"/>
                  <a:gd name="T13" fmla="*/ 1 h 64"/>
                  <a:gd name="T14" fmla="*/ 1 w 76"/>
                  <a:gd name="T15" fmla="*/ 1 h 64"/>
                  <a:gd name="T16" fmla="*/ 1 w 76"/>
                  <a:gd name="T17" fmla="*/ 0 h 64"/>
                  <a:gd name="T18" fmla="*/ 1 w 76"/>
                  <a:gd name="T19" fmla="*/ 1 h 64"/>
                  <a:gd name="T20" fmla="*/ 1 w 76"/>
                  <a:gd name="T21" fmla="*/ 1 h 64"/>
                  <a:gd name="T22" fmla="*/ 1 w 76"/>
                  <a:gd name="T23" fmla="*/ 1 h 64"/>
                  <a:gd name="T24" fmla="*/ 1 w 76"/>
                  <a:gd name="T25" fmla="*/ 1 h 64"/>
                  <a:gd name="T26" fmla="*/ 1 w 76"/>
                  <a:gd name="T27" fmla="*/ 1 h 64"/>
                  <a:gd name="T28" fmla="*/ 1 w 76"/>
                  <a:gd name="T29" fmla="*/ 1 h 64"/>
                  <a:gd name="T30" fmla="*/ 1 w 76"/>
                  <a:gd name="T31" fmla="*/ 1 h 64"/>
                  <a:gd name="T32" fmla="*/ 0 w 76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4"/>
                  <a:gd name="T53" fmla="*/ 76 w 7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172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 h 55"/>
                  <a:gd name="T2" fmla="*/ 1 w 70"/>
                  <a:gd name="T3" fmla="*/ 1 h 55"/>
                  <a:gd name="T4" fmla="*/ 1 w 70"/>
                  <a:gd name="T5" fmla="*/ 1 h 55"/>
                  <a:gd name="T6" fmla="*/ 1 w 70"/>
                  <a:gd name="T7" fmla="*/ 1 h 55"/>
                  <a:gd name="T8" fmla="*/ 1 w 70"/>
                  <a:gd name="T9" fmla="*/ 1 h 55"/>
                  <a:gd name="T10" fmla="*/ 1 w 70"/>
                  <a:gd name="T11" fmla="*/ 1 h 55"/>
                  <a:gd name="T12" fmla="*/ 1 w 70"/>
                  <a:gd name="T13" fmla="*/ 1 h 55"/>
                  <a:gd name="T14" fmla="*/ 1 w 70"/>
                  <a:gd name="T15" fmla="*/ 1 h 55"/>
                  <a:gd name="T16" fmla="*/ 1 w 70"/>
                  <a:gd name="T17" fmla="*/ 0 h 55"/>
                  <a:gd name="T18" fmla="*/ 1 w 70"/>
                  <a:gd name="T19" fmla="*/ 1 h 55"/>
                  <a:gd name="T20" fmla="*/ 1 w 70"/>
                  <a:gd name="T21" fmla="*/ 1 h 55"/>
                  <a:gd name="T22" fmla="*/ 1 w 70"/>
                  <a:gd name="T23" fmla="*/ 1 h 55"/>
                  <a:gd name="T24" fmla="*/ 1 w 70"/>
                  <a:gd name="T25" fmla="*/ 1 h 55"/>
                  <a:gd name="T26" fmla="*/ 1 w 70"/>
                  <a:gd name="T27" fmla="*/ 1 h 55"/>
                  <a:gd name="T28" fmla="*/ 1 w 70"/>
                  <a:gd name="T29" fmla="*/ 1 h 55"/>
                  <a:gd name="T30" fmla="*/ 1 w 70"/>
                  <a:gd name="T31" fmla="*/ 1 h 55"/>
                  <a:gd name="T32" fmla="*/ 0 w 70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173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0 h 40"/>
                  <a:gd name="T2" fmla="*/ 1 w 64"/>
                  <a:gd name="T3" fmla="*/ 0 h 40"/>
                  <a:gd name="T4" fmla="*/ 1 w 64"/>
                  <a:gd name="T5" fmla="*/ 0 h 40"/>
                  <a:gd name="T6" fmla="*/ 1 w 64"/>
                  <a:gd name="T7" fmla="*/ 0 h 40"/>
                  <a:gd name="T8" fmla="*/ 1 w 64"/>
                  <a:gd name="T9" fmla="*/ 0 h 40"/>
                  <a:gd name="T10" fmla="*/ 1 w 64"/>
                  <a:gd name="T11" fmla="*/ 0 h 40"/>
                  <a:gd name="T12" fmla="*/ 1 w 64"/>
                  <a:gd name="T13" fmla="*/ 0 h 40"/>
                  <a:gd name="T14" fmla="*/ 1 w 64"/>
                  <a:gd name="T15" fmla="*/ 0 h 40"/>
                  <a:gd name="T16" fmla="*/ 1 w 64"/>
                  <a:gd name="T17" fmla="*/ 0 h 40"/>
                  <a:gd name="T18" fmla="*/ 1 w 64"/>
                  <a:gd name="T19" fmla="*/ 0 h 40"/>
                  <a:gd name="T20" fmla="*/ 1 w 64"/>
                  <a:gd name="T21" fmla="*/ 0 h 40"/>
                  <a:gd name="T22" fmla="*/ 1 w 64"/>
                  <a:gd name="T23" fmla="*/ 0 h 40"/>
                  <a:gd name="T24" fmla="*/ 1 w 64"/>
                  <a:gd name="T25" fmla="*/ 0 h 40"/>
                  <a:gd name="T26" fmla="*/ 1 w 64"/>
                  <a:gd name="T27" fmla="*/ 0 h 40"/>
                  <a:gd name="T28" fmla="*/ 1 w 64"/>
                  <a:gd name="T29" fmla="*/ 0 h 40"/>
                  <a:gd name="T30" fmla="*/ 1 w 64"/>
                  <a:gd name="T31" fmla="*/ 0 h 40"/>
                  <a:gd name="T32" fmla="*/ 0 w 6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0"/>
                  <a:gd name="T53" fmla="*/ 64 w 6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174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0 h 31"/>
                  <a:gd name="T2" fmla="*/ 0 w 49"/>
                  <a:gd name="T3" fmla="*/ 0 h 31"/>
                  <a:gd name="T4" fmla="*/ 0 w 49"/>
                  <a:gd name="T5" fmla="*/ 0 h 31"/>
                  <a:gd name="T6" fmla="*/ 0 w 49"/>
                  <a:gd name="T7" fmla="*/ 0 h 31"/>
                  <a:gd name="T8" fmla="*/ 0 w 49"/>
                  <a:gd name="T9" fmla="*/ 0 h 31"/>
                  <a:gd name="T10" fmla="*/ 0 w 49"/>
                  <a:gd name="T11" fmla="*/ 0 h 31"/>
                  <a:gd name="T12" fmla="*/ 0 w 49"/>
                  <a:gd name="T13" fmla="*/ 0 h 31"/>
                  <a:gd name="T14" fmla="*/ 0 w 49"/>
                  <a:gd name="T15" fmla="*/ 0 h 31"/>
                  <a:gd name="T16" fmla="*/ 0 w 49"/>
                  <a:gd name="T17" fmla="*/ 0 h 31"/>
                  <a:gd name="T18" fmla="*/ 0 w 49"/>
                  <a:gd name="T19" fmla="*/ 0 h 31"/>
                  <a:gd name="T20" fmla="*/ 0 w 49"/>
                  <a:gd name="T21" fmla="*/ 0 h 31"/>
                  <a:gd name="T22" fmla="*/ 0 w 49"/>
                  <a:gd name="T23" fmla="*/ 0 h 31"/>
                  <a:gd name="T24" fmla="*/ 0 w 49"/>
                  <a:gd name="T25" fmla="*/ 0 h 31"/>
                  <a:gd name="T26" fmla="*/ 0 w 49"/>
                  <a:gd name="T27" fmla="*/ 0 h 31"/>
                  <a:gd name="T28" fmla="*/ 0 w 49"/>
                  <a:gd name="T29" fmla="*/ 0 h 31"/>
                  <a:gd name="T30" fmla="*/ 0 w 49"/>
                  <a:gd name="T31" fmla="*/ 0 h 31"/>
                  <a:gd name="T32" fmla="*/ 0 w 49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1"/>
                  <a:gd name="T53" fmla="*/ 49 w 49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175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1 h 23"/>
                  <a:gd name="T8" fmla="*/ 1 w 32"/>
                  <a:gd name="T9" fmla="*/ 0 h 23"/>
                  <a:gd name="T10" fmla="*/ 1 w 32"/>
                  <a:gd name="T11" fmla="*/ 1 h 23"/>
                  <a:gd name="T12" fmla="*/ 1 w 32"/>
                  <a:gd name="T13" fmla="*/ 1 h 23"/>
                  <a:gd name="T14" fmla="*/ 0 w 32"/>
                  <a:gd name="T15" fmla="*/ 1 h 23"/>
                  <a:gd name="T16" fmla="*/ 1 w 3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3"/>
                  <a:gd name="T29" fmla="*/ 32 w 3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176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 h 65"/>
                  <a:gd name="T2" fmla="*/ 1 w 64"/>
                  <a:gd name="T3" fmla="*/ 1 h 65"/>
                  <a:gd name="T4" fmla="*/ 1 w 64"/>
                  <a:gd name="T5" fmla="*/ 1 h 65"/>
                  <a:gd name="T6" fmla="*/ 1 w 64"/>
                  <a:gd name="T7" fmla="*/ 1 h 65"/>
                  <a:gd name="T8" fmla="*/ 1 w 64"/>
                  <a:gd name="T9" fmla="*/ 1 h 65"/>
                  <a:gd name="T10" fmla="*/ 1 w 64"/>
                  <a:gd name="T11" fmla="*/ 1 h 65"/>
                  <a:gd name="T12" fmla="*/ 1 w 64"/>
                  <a:gd name="T13" fmla="*/ 1 h 65"/>
                  <a:gd name="T14" fmla="*/ 1 w 64"/>
                  <a:gd name="T15" fmla="*/ 1 h 65"/>
                  <a:gd name="T16" fmla="*/ 1 w 64"/>
                  <a:gd name="T17" fmla="*/ 0 h 65"/>
                  <a:gd name="T18" fmla="*/ 1 w 64"/>
                  <a:gd name="T19" fmla="*/ 1 h 65"/>
                  <a:gd name="T20" fmla="*/ 1 w 64"/>
                  <a:gd name="T21" fmla="*/ 1 h 65"/>
                  <a:gd name="T22" fmla="*/ 1 w 64"/>
                  <a:gd name="T23" fmla="*/ 1 h 65"/>
                  <a:gd name="T24" fmla="*/ 1 w 64"/>
                  <a:gd name="T25" fmla="*/ 1 h 65"/>
                  <a:gd name="T26" fmla="*/ 1 w 64"/>
                  <a:gd name="T27" fmla="*/ 1 h 65"/>
                  <a:gd name="T28" fmla="*/ 1 w 64"/>
                  <a:gd name="T29" fmla="*/ 1 h 65"/>
                  <a:gd name="T30" fmla="*/ 1 w 64"/>
                  <a:gd name="T31" fmla="*/ 1 h 65"/>
                  <a:gd name="T32" fmla="*/ 0 w 64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5"/>
                  <a:gd name="T53" fmla="*/ 64 w 6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177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0 h 51"/>
                  <a:gd name="T2" fmla="*/ 1 w 50"/>
                  <a:gd name="T3" fmla="*/ 0 h 51"/>
                  <a:gd name="T4" fmla="*/ 1 w 50"/>
                  <a:gd name="T5" fmla="*/ 0 h 51"/>
                  <a:gd name="T6" fmla="*/ 1 w 50"/>
                  <a:gd name="T7" fmla="*/ 0 h 51"/>
                  <a:gd name="T8" fmla="*/ 1 w 50"/>
                  <a:gd name="T9" fmla="*/ 0 h 51"/>
                  <a:gd name="T10" fmla="*/ 1 w 50"/>
                  <a:gd name="T11" fmla="*/ 0 h 51"/>
                  <a:gd name="T12" fmla="*/ 1 w 50"/>
                  <a:gd name="T13" fmla="*/ 0 h 51"/>
                  <a:gd name="T14" fmla="*/ 1 w 50"/>
                  <a:gd name="T15" fmla="*/ 0 h 51"/>
                  <a:gd name="T16" fmla="*/ 1 w 50"/>
                  <a:gd name="T17" fmla="*/ 0 h 51"/>
                  <a:gd name="T18" fmla="*/ 1 w 50"/>
                  <a:gd name="T19" fmla="*/ 0 h 51"/>
                  <a:gd name="T20" fmla="*/ 1 w 50"/>
                  <a:gd name="T21" fmla="*/ 0 h 51"/>
                  <a:gd name="T22" fmla="*/ 1 w 50"/>
                  <a:gd name="T23" fmla="*/ 0 h 51"/>
                  <a:gd name="T24" fmla="*/ 1 w 50"/>
                  <a:gd name="T25" fmla="*/ 0 h 51"/>
                  <a:gd name="T26" fmla="*/ 1 w 50"/>
                  <a:gd name="T27" fmla="*/ 0 h 51"/>
                  <a:gd name="T28" fmla="*/ 1 w 50"/>
                  <a:gd name="T29" fmla="*/ 0 h 51"/>
                  <a:gd name="T30" fmla="*/ 0 w 50"/>
                  <a:gd name="T31" fmla="*/ 0 h 51"/>
                  <a:gd name="T32" fmla="*/ 0 w 50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1"/>
                  <a:gd name="T53" fmla="*/ 50 w 50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178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0 h 55"/>
                  <a:gd name="T2" fmla="*/ 1 w 70"/>
                  <a:gd name="T3" fmla="*/ 0 h 55"/>
                  <a:gd name="T4" fmla="*/ 1 w 70"/>
                  <a:gd name="T5" fmla="*/ 0 h 55"/>
                  <a:gd name="T6" fmla="*/ 1 w 70"/>
                  <a:gd name="T7" fmla="*/ 0 h 55"/>
                  <a:gd name="T8" fmla="*/ 1 w 70"/>
                  <a:gd name="T9" fmla="*/ 0 h 55"/>
                  <a:gd name="T10" fmla="*/ 1 w 70"/>
                  <a:gd name="T11" fmla="*/ 0 h 55"/>
                  <a:gd name="T12" fmla="*/ 1 w 70"/>
                  <a:gd name="T13" fmla="*/ 0 h 55"/>
                  <a:gd name="T14" fmla="*/ 1 w 70"/>
                  <a:gd name="T15" fmla="*/ 0 h 55"/>
                  <a:gd name="T16" fmla="*/ 1 w 70"/>
                  <a:gd name="T17" fmla="*/ 0 h 55"/>
                  <a:gd name="T18" fmla="*/ 1 w 70"/>
                  <a:gd name="T19" fmla="*/ 0 h 55"/>
                  <a:gd name="T20" fmla="*/ 1 w 70"/>
                  <a:gd name="T21" fmla="*/ 0 h 55"/>
                  <a:gd name="T22" fmla="*/ 1 w 70"/>
                  <a:gd name="T23" fmla="*/ 0 h 55"/>
                  <a:gd name="T24" fmla="*/ 1 w 70"/>
                  <a:gd name="T25" fmla="*/ 0 h 55"/>
                  <a:gd name="T26" fmla="*/ 1 w 70"/>
                  <a:gd name="T27" fmla="*/ 0 h 55"/>
                  <a:gd name="T28" fmla="*/ 1 w 70"/>
                  <a:gd name="T29" fmla="*/ 0 h 55"/>
                  <a:gd name="T30" fmla="*/ 1 w 70"/>
                  <a:gd name="T31" fmla="*/ 0 h 55"/>
                  <a:gd name="T32" fmla="*/ 0 w 7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179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 h 41"/>
                  <a:gd name="T2" fmla="*/ 1 w 58"/>
                  <a:gd name="T3" fmla="*/ 1 h 41"/>
                  <a:gd name="T4" fmla="*/ 1 w 58"/>
                  <a:gd name="T5" fmla="*/ 1 h 41"/>
                  <a:gd name="T6" fmla="*/ 1 w 58"/>
                  <a:gd name="T7" fmla="*/ 1 h 41"/>
                  <a:gd name="T8" fmla="*/ 1 w 58"/>
                  <a:gd name="T9" fmla="*/ 1 h 41"/>
                  <a:gd name="T10" fmla="*/ 1 w 58"/>
                  <a:gd name="T11" fmla="*/ 1 h 41"/>
                  <a:gd name="T12" fmla="*/ 1 w 58"/>
                  <a:gd name="T13" fmla="*/ 1 h 41"/>
                  <a:gd name="T14" fmla="*/ 1 w 58"/>
                  <a:gd name="T15" fmla="*/ 1 h 41"/>
                  <a:gd name="T16" fmla="*/ 1 w 58"/>
                  <a:gd name="T17" fmla="*/ 0 h 41"/>
                  <a:gd name="T18" fmla="*/ 1 w 58"/>
                  <a:gd name="T19" fmla="*/ 1 h 41"/>
                  <a:gd name="T20" fmla="*/ 1 w 58"/>
                  <a:gd name="T21" fmla="*/ 1 h 41"/>
                  <a:gd name="T22" fmla="*/ 1 w 58"/>
                  <a:gd name="T23" fmla="*/ 1 h 41"/>
                  <a:gd name="T24" fmla="*/ 1 w 58"/>
                  <a:gd name="T25" fmla="*/ 1 h 41"/>
                  <a:gd name="T26" fmla="*/ 1 w 58"/>
                  <a:gd name="T27" fmla="*/ 1 h 41"/>
                  <a:gd name="T28" fmla="*/ 1 w 58"/>
                  <a:gd name="T29" fmla="*/ 1 h 41"/>
                  <a:gd name="T30" fmla="*/ 1 w 58"/>
                  <a:gd name="T31" fmla="*/ 1 h 41"/>
                  <a:gd name="T32" fmla="*/ 0 w 58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1"/>
                  <a:gd name="T53" fmla="*/ 58 w 5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180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1 w 9"/>
                  <a:gd name="T1" fmla="*/ 0 h 60"/>
                  <a:gd name="T2" fmla="*/ 1 w 9"/>
                  <a:gd name="T3" fmla="*/ 1 h 60"/>
                  <a:gd name="T4" fmla="*/ 1 w 9"/>
                  <a:gd name="T5" fmla="*/ 1 h 60"/>
                  <a:gd name="T6" fmla="*/ 1 w 9"/>
                  <a:gd name="T7" fmla="*/ 1 h 60"/>
                  <a:gd name="T8" fmla="*/ 1 w 9"/>
                  <a:gd name="T9" fmla="*/ 1 h 60"/>
                  <a:gd name="T10" fmla="*/ 0 w 9"/>
                  <a:gd name="T11" fmla="*/ 1 h 60"/>
                  <a:gd name="T12" fmla="*/ 0 w 9"/>
                  <a:gd name="T13" fmla="*/ 1 h 60"/>
                  <a:gd name="T14" fmla="*/ 1 w 9"/>
                  <a:gd name="T15" fmla="*/ 1 h 60"/>
                  <a:gd name="T16" fmla="*/ 1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181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1 h 84"/>
                  <a:gd name="T4" fmla="*/ 1 w 65"/>
                  <a:gd name="T5" fmla="*/ 1 h 84"/>
                  <a:gd name="T6" fmla="*/ 1 w 65"/>
                  <a:gd name="T7" fmla="*/ 1 h 84"/>
                  <a:gd name="T8" fmla="*/ 1 w 65"/>
                  <a:gd name="T9" fmla="*/ 1 h 84"/>
                  <a:gd name="T10" fmla="*/ 1 w 65"/>
                  <a:gd name="T11" fmla="*/ 1 h 84"/>
                  <a:gd name="T12" fmla="*/ 1 w 65"/>
                  <a:gd name="T13" fmla="*/ 1 h 84"/>
                  <a:gd name="T14" fmla="*/ 1 w 65"/>
                  <a:gd name="T15" fmla="*/ 1 h 84"/>
                  <a:gd name="T16" fmla="*/ 1 w 65"/>
                  <a:gd name="T17" fmla="*/ 1 h 84"/>
                  <a:gd name="T18" fmla="*/ 1 w 65"/>
                  <a:gd name="T19" fmla="*/ 1 h 84"/>
                  <a:gd name="T20" fmla="*/ 1 w 65"/>
                  <a:gd name="T21" fmla="*/ 1 h 84"/>
                  <a:gd name="T22" fmla="*/ 1 w 65"/>
                  <a:gd name="T23" fmla="*/ 1 h 84"/>
                  <a:gd name="T24" fmla="*/ 1 w 65"/>
                  <a:gd name="T25" fmla="*/ 1 h 84"/>
                  <a:gd name="T26" fmla="*/ 1 w 65"/>
                  <a:gd name="T27" fmla="*/ 1 h 84"/>
                  <a:gd name="T28" fmla="*/ 1 w 65"/>
                  <a:gd name="T29" fmla="*/ 1 h 84"/>
                  <a:gd name="T30" fmla="*/ 1 w 65"/>
                  <a:gd name="T31" fmla="*/ 1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4"/>
                  <a:gd name="T53" fmla="*/ 65 w 65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182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1 w 70"/>
                  <a:gd name="T3" fmla="*/ 1 h 76"/>
                  <a:gd name="T4" fmla="*/ 1 w 70"/>
                  <a:gd name="T5" fmla="*/ 1 h 76"/>
                  <a:gd name="T6" fmla="*/ 1 w 70"/>
                  <a:gd name="T7" fmla="*/ 1 h 76"/>
                  <a:gd name="T8" fmla="*/ 1 w 70"/>
                  <a:gd name="T9" fmla="*/ 1 h 76"/>
                  <a:gd name="T10" fmla="*/ 1 w 70"/>
                  <a:gd name="T11" fmla="*/ 1 h 76"/>
                  <a:gd name="T12" fmla="*/ 1 w 70"/>
                  <a:gd name="T13" fmla="*/ 1 h 76"/>
                  <a:gd name="T14" fmla="*/ 1 w 70"/>
                  <a:gd name="T15" fmla="*/ 1 h 76"/>
                  <a:gd name="T16" fmla="*/ 1 w 70"/>
                  <a:gd name="T17" fmla="*/ 1 h 76"/>
                  <a:gd name="T18" fmla="*/ 1 w 70"/>
                  <a:gd name="T19" fmla="*/ 1 h 76"/>
                  <a:gd name="T20" fmla="*/ 1 w 70"/>
                  <a:gd name="T21" fmla="*/ 1 h 76"/>
                  <a:gd name="T22" fmla="*/ 1 w 70"/>
                  <a:gd name="T23" fmla="*/ 1 h 76"/>
                  <a:gd name="T24" fmla="*/ 1 w 70"/>
                  <a:gd name="T25" fmla="*/ 1 h 76"/>
                  <a:gd name="T26" fmla="*/ 1 w 70"/>
                  <a:gd name="T27" fmla="*/ 1 h 76"/>
                  <a:gd name="T28" fmla="*/ 1 w 70"/>
                  <a:gd name="T29" fmla="*/ 1 h 76"/>
                  <a:gd name="T30" fmla="*/ 1 w 70"/>
                  <a:gd name="T31" fmla="*/ 1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6"/>
                  <a:gd name="T53" fmla="*/ 70 w 70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183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1 w 73"/>
                  <a:gd name="T3" fmla="*/ 1 h 67"/>
                  <a:gd name="T4" fmla="*/ 1 w 73"/>
                  <a:gd name="T5" fmla="*/ 1 h 67"/>
                  <a:gd name="T6" fmla="*/ 1 w 73"/>
                  <a:gd name="T7" fmla="*/ 1 h 67"/>
                  <a:gd name="T8" fmla="*/ 1 w 73"/>
                  <a:gd name="T9" fmla="*/ 1 h 67"/>
                  <a:gd name="T10" fmla="*/ 1 w 73"/>
                  <a:gd name="T11" fmla="*/ 1 h 67"/>
                  <a:gd name="T12" fmla="*/ 1 w 73"/>
                  <a:gd name="T13" fmla="*/ 1 h 67"/>
                  <a:gd name="T14" fmla="*/ 1 w 73"/>
                  <a:gd name="T15" fmla="*/ 1 h 67"/>
                  <a:gd name="T16" fmla="*/ 1 w 73"/>
                  <a:gd name="T17" fmla="*/ 1 h 67"/>
                  <a:gd name="T18" fmla="*/ 1 w 73"/>
                  <a:gd name="T19" fmla="*/ 1 h 67"/>
                  <a:gd name="T20" fmla="*/ 1 w 73"/>
                  <a:gd name="T21" fmla="*/ 1 h 67"/>
                  <a:gd name="T22" fmla="*/ 1 w 73"/>
                  <a:gd name="T23" fmla="*/ 1 h 67"/>
                  <a:gd name="T24" fmla="*/ 1 w 73"/>
                  <a:gd name="T25" fmla="*/ 1 h 67"/>
                  <a:gd name="T26" fmla="*/ 1 w 73"/>
                  <a:gd name="T27" fmla="*/ 1 h 67"/>
                  <a:gd name="T28" fmla="*/ 1 w 73"/>
                  <a:gd name="T29" fmla="*/ 1 h 67"/>
                  <a:gd name="T30" fmla="*/ 1 w 73"/>
                  <a:gd name="T31" fmla="*/ 1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7"/>
                  <a:gd name="T53" fmla="*/ 73 w 73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184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1 w 70"/>
                  <a:gd name="T3" fmla="*/ 1 h 52"/>
                  <a:gd name="T4" fmla="*/ 1 w 70"/>
                  <a:gd name="T5" fmla="*/ 1 h 52"/>
                  <a:gd name="T6" fmla="*/ 1 w 70"/>
                  <a:gd name="T7" fmla="*/ 1 h 52"/>
                  <a:gd name="T8" fmla="*/ 1 w 70"/>
                  <a:gd name="T9" fmla="*/ 1 h 52"/>
                  <a:gd name="T10" fmla="*/ 1 w 70"/>
                  <a:gd name="T11" fmla="*/ 1 h 52"/>
                  <a:gd name="T12" fmla="*/ 1 w 70"/>
                  <a:gd name="T13" fmla="*/ 1 h 52"/>
                  <a:gd name="T14" fmla="*/ 1 w 70"/>
                  <a:gd name="T15" fmla="*/ 1 h 52"/>
                  <a:gd name="T16" fmla="*/ 1 w 70"/>
                  <a:gd name="T17" fmla="*/ 1 h 52"/>
                  <a:gd name="T18" fmla="*/ 1 w 70"/>
                  <a:gd name="T19" fmla="*/ 1 h 52"/>
                  <a:gd name="T20" fmla="*/ 1 w 70"/>
                  <a:gd name="T21" fmla="*/ 1 h 52"/>
                  <a:gd name="T22" fmla="*/ 1 w 70"/>
                  <a:gd name="T23" fmla="*/ 1 h 52"/>
                  <a:gd name="T24" fmla="*/ 1 w 70"/>
                  <a:gd name="T25" fmla="*/ 1 h 52"/>
                  <a:gd name="T26" fmla="*/ 1 w 70"/>
                  <a:gd name="T27" fmla="*/ 1 h 52"/>
                  <a:gd name="T28" fmla="*/ 1 w 70"/>
                  <a:gd name="T29" fmla="*/ 1 h 52"/>
                  <a:gd name="T30" fmla="*/ 1 w 70"/>
                  <a:gd name="T31" fmla="*/ 1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2"/>
                  <a:gd name="T53" fmla="*/ 70 w 70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185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7"/>
                  <a:gd name="T53" fmla="*/ 69 w 6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186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0 w 60"/>
                  <a:gd name="T3" fmla="*/ 1 h 24"/>
                  <a:gd name="T4" fmla="*/ 0 w 60"/>
                  <a:gd name="T5" fmla="*/ 1 h 24"/>
                  <a:gd name="T6" fmla="*/ 0 w 60"/>
                  <a:gd name="T7" fmla="*/ 1 h 24"/>
                  <a:gd name="T8" fmla="*/ 0 w 60"/>
                  <a:gd name="T9" fmla="*/ 1 h 24"/>
                  <a:gd name="T10" fmla="*/ 0 w 60"/>
                  <a:gd name="T11" fmla="*/ 1 h 24"/>
                  <a:gd name="T12" fmla="*/ 0 w 60"/>
                  <a:gd name="T13" fmla="*/ 1 h 24"/>
                  <a:gd name="T14" fmla="*/ 0 w 60"/>
                  <a:gd name="T15" fmla="*/ 1 h 24"/>
                  <a:gd name="T16" fmla="*/ 0 w 60"/>
                  <a:gd name="T17" fmla="*/ 1 h 24"/>
                  <a:gd name="T18" fmla="*/ 0 w 60"/>
                  <a:gd name="T19" fmla="*/ 1 h 24"/>
                  <a:gd name="T20" fmla="*/ 0 w 60"/>
                  <a:gd name="T21" fmla="*/ 1 h 24"/>
                  <a:gd name="T22" fmla="*/ 0 w 60"/>
                  <a:gd name="T23" fmla="*/ 1 h 24"/>
                  <a:gd name="T24" fmla="*/ 0 w 60"/>
                  <a:gd name="T25" fmla="*/ 1 h 24"/>
                  <a:gd name="T26" fmla="*/ 0 w 60"/>
                  <a:gd name="T27" fmla="*/ 1 h 24"/>
                  <a:gd name="T28" fmla="*/ 0 w 60"/>
                  <a:gd name="T29" fmla="*/ 1 h 24"/>
                  <a:gd name="T30" fmla="*/ 0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4"/>
                  <a:gd name="T53" fmla="*/ 60 w 6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187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1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188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0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189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0 w 57"/>
                  <a:gd name="T3" fmla="*/ 0 h 15"/>
                  <a:gd name="T4" fmla="*/ 0 w 57"/>
                  <a:gd name="T5" fmla="*/ 0 h 15"/>
                  <a:gd name="T6" fmla="*/ 0 w 57"/>
                  <a:gd name="T7" fmla="*/ 0 h 15"/>
                  <a:gd name="T8" fmla="*/ 0 w 57"/>
                  <a:gd name="T9" fmla="*/ 0 h 15"/>
                  <a:gd name="T10" fmla="*/ 0 w 57"/>
                  <a:gd name="T11" fmla="*/ 0 h 15"/>
                  <a:gd name="T12" fmla="*/ 0 w 57"/>
                  <a:gd name="T13" fmla="*/ 0 h 15"/>
                  <a:gd name="T14" fmla="*/ 0 w 57"/>
                  <a:gd name="T15" fmla="*/ 0 h 15"/>
                  <a:gd name="T16" fmla="*/ 0 w 57"/>
                  <a:gd name="T17" fmla="*/ 0 h 15"/>
                  <a:gd name="T18" fmla="*/ 0 w 57"/>
                  <a:gd name="T19" fmla="*/ 0 h 15"/>
                  <a:gd name="T20" fmla="*/ 0 w 57"/>
                  <a:gd name="T21" fmla="*/ 0 h 15"/>
                  <a:gd name="T22" fmla="*/ 0 w 57"/>
                  <a:gd name="T23" fmla="*/ 0 h 15"/>
                  <a:gd name="T24" fmla="*/ 0 w 57"/>
                  <a:gd name="T25" fmla="*/ 0 h 15"/>
                  <a:gd name="T26" fmla="*/ 0 w 57"/>
                  <a:gd name="T27" fmla="*/ 0 h 15"/>
                  <a:gd name="T28" fmla="*/ 0 w 57"/>
                  <a:gd name="T29" fmla="*/ 0 h 15"/>
                  <a:gd name="T30" fmla="*/ 0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190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 w 54"/>
                  <a:gd name="T1" fmla="*/ 0 h 87"/>
                  <a:gd name="T2" fmla="*/ 1 w 54"/>
                  <a:gd name="T3" fmla="*/ 0 h 87"/>
                  <a:gd name="T4" fmla="*/ 1 w 54"/>
                  <a:gd name="T5" fmla="*/ 0 h 87"/>
                  <a:gd name="T6" fmla="*/ 1 w 54"/>
                  <a:gd name="T7" fmla="*/ 0 h 87"/>
                  <a:gd name="T8" fmla="*/ 1 w 54"/>
                  <a:gd name="T9" fmla="*/ 0 h 87"/>
                  <a:gd name="T10" fmla="*/ 1 w 54"/>
                  <a:gd name="T11" fmla="*/ 0 h 87"/>
                  <a:gd name="T12" fmla="*/ 1 w 54"/>
                  <a:gd name="T13" fmla="*/ 0 h 87"/>
                  <a:gd name="T14" fmla="*/ 1 w 54"/>
                  <a:gd name="T15" fmla="*/ 0 h 87"/>
                  <a:gd name="T16" fmla="*/ 0 w 54"/>
                  <a:gd name="T17" fmla="*/ 0 h 87"/>
                  <a:gd name="T18" fmla="*/ 1 w 54"/>
                  <a:gd name="T19" fmla="*/ 0 h 87"/>
                  <a:gd name="T20" fmla="*/ 1 w 54"/>
                  <a:gd name="T21" fmla="*/ 0 h 87"/>
                  <a:gd name="T22" fmla="*/ 1 w 54"/>
                  <a:gd name="T23" fmla="*/ 0 h 87"/>
                  <a:gd name="T24" fmla="*/ 1 w 54"/>
                  <a:gd name="T25" fmla="*/ 0 h 87"/>
                  <a:gd name="T26" fmla="*/ 1 w 54"/>
                  <a:gd name="T27" fmla="*/ 0 h 87"/>
                  <a:gd name="T28" fmla="*/ 1 w 54"/>
                  <a:gd name="T29" fmla="*/ 0 h 87"/>
                  <a:gd name="T30" fmla="*/ 1 w 54"/>
                  <a:gd name="T31" fmla="*/ 0 h 87"/>
                  <a:gd name="T32" fmla="*/ 1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191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1 w 33"/>
                  <a:gd name="T3" fmla="*/ 0 h 63"/>
                  <a:gd name="T4" fmla="*/ 1 w 33"/>
                  <a:gd name="T5" fmla="*/ 0 h 63"/>
                  <a:gd name="T6" fmla="*/ 1 w 33"/>
                  <a:gd name="T7" fmla="*/ 0 h 63"/>
                  <a:gd name="T8" fmla="*/ 1 w 33"/>
                  <a:gd name="T9" fmla="*/ 0 h 63"/>
                  <a:gd name="T10" fmla="*/ 1 w 33"/>
                  <a:gd name="T11" fmla="*/ 0 h 63"/>
                  <a:gd name="T12" fmla="*/ 1 w 33"/>
                  <a:gd name="T13" fmla="*/ 0 h 63"/>
                  <a:gd name="T14" fmla="*/ 1 w 33"/>
                  <a:gd name="T15" fmla="*/ 0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3"/>
                  <a:gd name="T29" fmla="*/ 33 w 33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192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1 w 92"/>
                  <a:gd name="T1" fmla="*/ 0 h 333"/>
                  <a:gd name="T2" fmla="*/ 1 w 92"/>
                  <a:gd name="T3" fmla="*/ 0 h 333"/>
                  <a:gd name="T4" fmla="*/ 1 w 92"/>
                  <a:gd name="T5" fmla="*/ 0 h 333"/>
                  <a:gd name="T6" fmla="*/ 1 w 92"/>
                  <a:gd name="T7" fmla="*/ 0 h 333"/>
                  <a:gd name="T8" fmla="*/ 1 w 92"/>
                  <a:gd name="T9" fmla="*/ 0 h 333"/>
                  <a:gd name="T10" fmla="*/ 1 w 92"/>
                  <a:gd name="T11" fmla="*/ 0 h 333"/>
                  <a:gd name="T12" fmla="*/ 1 w 92"/>
                  <a:gd name="T13" fmla="*/ 0 h 333"/>
                  <a:gd name="T14" fmla="*/ 1 w 92"/>
                  <a:gd name="T15" fmla="*/ 0 h 333"/>
                  <a:gd name="T16" fmla="*/ 1 w 92"/>
                  <a:gd name="T17" fmla="*/ 0 h 333"/>
                  <a:gd name="T18" fmla="*/ 1 w 92"/>
                  <a:gd name="T19" fmla="*/ 0 h 333"/>
                  <a:gd name="T20" fmla="*/ 1 w 92"/>
                  <a:gd name="T21" fmla="*/ 0 h 333"/>
                  <a:gd name="T22" fmla="*/ 1 w 92"/>
                  <a:gd name="T23" fmla="*/ 0 h 333"/>
                  <a:gd name="T24" fmla="*/ 1 w 92"/>
                  <a:gd name="T25" fmla="*/ 0 h 333"/>
                  <a:gd name="T26" fmla="*/ 1 w 92"/>
                  <a:gd name="T27" fmla="*/ 0 h 333"/>
                  <a:gd name="T28" fmla="*/ 1 w 92"/>
                  <a:gd name="T29" fmla="*/ 0 h 333"/>
                  <a:gd name="T30" fmla="*/ 0 w 92"/>
                  <a:gd name="T31" fmla="*/ 0 h 333"/>
                  <a:gd name="T32" fmla="*/ 1 w 92"/>
                  <a:gd name="T33" fmla="*/ 0 h 333"/>
                  <a:gd name="T34" fmla="*/ 1 w 92"/>
                  <a:gd name="T35" fmla="*/ 0 h 333"/>
                  <a:gd name="T36" fmla="*/ 1 w 92"/>
                  <a:gd name="T37" fmla="*/ 0 h 333"/>
                  <a:gd name="T38" fmla="*/ 1 w 92"/>
                  <a:gd name="T39" fmla="*/ 0 h 333"/>
                  <a:gd name="T40" fmla="*/ 1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333"/>
                  <a:gd name="T65" fmla="*/ 92 w 92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193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1 w 66"/>
                  <a:gd name="T3" fmla="*/ 1 h 44"/>
                  <a:gd name="T4" fmla="*/ 1 w 66"/>
                  <a:gd name="T5" fmla="*/ 1 h 44"/>
                  <a:gd name="T6" fmla="*/ 1 w 66"/>
                  <a:gd name="T7" fmla="*/ 1 h 44"/>
                  <a:gd name="T8" fmla="*/ 1 w 66"/>
                  <a:gd name="T9" fmla="*/ 1 h 44"/>
                  <a:gd name="T10" fmla="*/ 1 w 66"/>
                  <a:gd name="T11" fmla="*/ 1 h 44"/>
                  <a:gd name="T12" fmla="*/ 1 w 66"/>
                  <a:gd name="T13" fmla="*/ 1 h 44"/>
                  <a:gd name="T14" fmla="*/ 1 w 66"/>
                  <a:gd name="T15" fmla="*/ 1 h 44"/>
                  <a:gd name="T16" fmla="*/ 1 w 66"/>
                  <a:gd name="T17" fmla="*/ 1 h 44"/>
                  <a:gd name="T18" fmla="*/ 1 w 66"/>
                  <a:gd name="T19" fmla="*/ 1 h 44"/>
                  <a:gd name="T20" fmla="*/ 1 w 66"/>
                  <a:gd name="T21" fmla="*/ 1 h 44"/>
                  <a:gd name="T22" fmla="*/ 1 w 66"/>
                  <a:gd name="T23" fmla="*/ 1 h 44"/>
                  <a:gd name="T24" fmla="*/ 1 w 66"/>
                  <a:gd name="T25" fmla="*/ 1 h 44"/>
                  <a:gd name="T26" fmla="*/ 1 w 66"/>
                  <a:gd name="T27" fmla="*/ 1 h 44"/>
                  <a:gd name="T28" fmla="*/ 1 w 66"/>
                  <a:gd name="T29" fmla="*/ 1 h 44"/>
                  <a:gd name="T30" fmla="*/ 1 w 66"/>
                  <a:gd name="T31" fmla="*/ 1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4"/>
                  <a:gd name="T53" fmla="*/ 66 w 66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194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1 w 78"/>
                  <a:gd name="T1" fmla="*/ 1 h 65"/>
                  <a:gd name="T2" fmla="*/ 1 w 78"/>
                  <a:gd name="T3" fmla="*/ 1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1 w 78"/>
                  <a:gd name="T11" fmla="*/ 1 h 65"/>
                  <a:gd name="T12" fmla="*/ 1 w 78"/>
                  <a:gd name="T13" fmla="*/ 1 h 65"/>
                  <a:gd name="T14" fmla="*/ 1 w 78"/>
                  <a:gd name="T15" fmla="*/ 1 h 65"/>
                  <a:gd name="T16" fmla="*/ 0 w 78"/>
                  <a:gd name="T17" fmla="*/ 0 h 65"/>
                  <a:gd name="T18" fmla="*/ 1 w 78"/>
                  <a:gd name="T19" fmla="*/ 1 h 65"/>
                  <a:gd name="T20" fmla="*/ 1 w 78"/>
                  <a:gd name="T21" fmla="*/ 1 h 65"/>
                  <a:gd name="T22" fmla="*/ 1 w 78"/>
                  <a:gd name="T23" fmla="*/ 1 h 65"/>
                  <a:gd name="T24" fmla="*/ 1 w 78"/>
                  <a:gd name="T25" fmla="*/ 1 h 65"/>
                  <a:gd name="T26" fmla="*/ 1 w 78"/>
                  <a:gd name="T27" fmla="*/ 1 h 65"/>
                  <a:gd name="T28" fmla="*/ 1 w 78"/>
                  <a:gd name="T29" fmla="*/ 1 h 65"/>
                  <a:gd name="T30" fmla="*/ 1 w 78"/>
                  <a:gd name="T31" fmla="*/ 1 h 65"/>
                  <a:gd name="T32" fmla="*/ 1 w 78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5"/>
                  <a:gd name="T53" fmla="*/ 78 w 78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195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1 w 93"/>
                  <a:gd name="T1" fmla="*/ 1 h 86"/>
                  <a:gd name="T2" fmla="*/ 1 w 93"/>
                  <a:gd name="T3" fmla="*/ 1 h 86"/>
                  <a:gd name="T4" fmla="*/ 1 w 93"/>
                  <a:gd name="T5" fmla="*/ 1 h 86"/>
                  <a:gd name="T6" fmla="*/ 1 w 93"/>
                  <a:gd name="T7" fmla="*/ 1 h 86"/>
                  <a:gd name="T8" fmla="*/ 1 w 93"/>
                  <a:gd name="T9" fmla="*/ 1 h 86"/>
                  <a:gd name="T10" fmla="*/ 1 w 93"/>
                  <a:gd name="T11" fmla="*/ 1 h 86"/>
                  <a:gd name="T12" fmla="*/ 1 w 93"/>
                  <a:gd name="T13" fmla="*/ 1 h 86"/>
                  <a:gd name="T14" fmla="*/ 1 w 93"/>
                  <a:gd name="T15" fmla="*/ 1 h 86"/>
                  <a:gd name="T16" fmla="*/ 0 w 93"/>
                  <a:gd name="T17" fmla="*/ 0 h 86"/>
                  <a:gd name="T18" fmla="*/ 1 w 93"/>
                  <a:gd name="T19" fmla="*/ 1 h 86"/>
                  <a:gd name="T20" fmla="*/ 1 w 93"/>
                  <a:gd name="T21" fmla="*/ 1 h 86"/>
                  <a:gd name="T22" fmla="*/ 1 w 93"/>
                  <a:gd name="T23" fmla="*/ 1 h 86"/>
                  <a:gd name="T24" fmla="*/ 1 w 93"/>
                  <a:gd name="T25" fmla="*/ 1 h 86"/>
                  <a:gd name="T26" fmla="*/ 1 w 93"/>
                  <a:gd name="T27" fmla="*/ 1 h 86"/>
                  <a:gd name="T28" fmla="*/ 1 w 93"/>
                  <a:gd name="T29" fmla="*/ 1 h 86"/>
                  <a:gd name="T30" fmla="*/ 1 w 93"/>
                  <a:gd name="T31" fmla="*/ 1 h 86"/>
                  <a:gd name="T32" fmla="*/ 1 w 93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86"/>
                  <a:gd name="T53" fmla="*/ 93 w 93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196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 w 101"/>
                  <a:gd name="T1" fmla="*/ 1 h 77"/>
                  <a:gd name="T2" fmla="*/ 1 w 101"/>
                  <a:gd name="T3" fmla="*/ 1 h 77"/>
                  <a:gd name="T4" fmla="*/ 1 w 101"/>
                  <a:gd name="T5" fmla="*/ 1 h 77"/>
                  <a:gd name="T6" fmla="*/ 1 w 101"/>
                  <a:gd name="T7" fmla="*/ 1 h 77"/>
                  <a:gd name="T8" fmla="*/ 1 w 101"/>
                  <a:gd name="T9" fmla="*/ 1 h 77"/>
                  <a:gd name="T10" fmla="*/ 1 w 101"/>
                  <a:gd name="T11" fmla="*/ 1 h 77"/>
                  <a:gd name="T12" fmla="*/ 1 w 101"/>
                  <a:gd name="T13" fmla="*/ 1 h 77"/>
                  <a:gd name="T14" fmla="*/ 1 w 101"/>
                  <a:gd name="T15" fmla="*/ 1 h 77"/>
                  <a:gd name="T16" fmla="*/ 0 w 101"/>
                  <a:gd name="T17" fmla="*/ 0 h 77"/>
                  <a:gd name="T18" fmla="*/ 1 w 101"/>
                  <a:gd name="T19" fmla="*/ 1 h 77"/>
                  <a:gd name="T20" fmla="*/ 1 w 101"/>
                  <a:gd name="T21" fmla="*/ 1 h 77"/>
                  <a:gd name="T22" fmla="*/ 1 w 101"/>
                  <a:gd name="T23" fmla="*/ 1 h 77"/>
                  <a:gd name="T24" fmla="*/ 1 w 101"/>
                  <a:gd name="T25" fmla="*/ 1 h 77"/>
                  <a:gd name="T26" fmla="*/ 1 w 101"/>
                  <a:gd name="T27" fmla="*/ 1 h 77"/>
                  <a:gd name="T28" fmla="*/ 1 w 101"/>
                  <a:gd name="T29" fmla="*/ 1 h 77"/>
                  <a:gd name="T30" fmla="*/ 1 w 101"/>
                  <a:gd name="T31" fmla="*/ 1 h 77"/>
                  <a:gd name="T32" fmla="*/ 1 w 101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7"/>
                  <a:gd name="T53" fmla="*/ 101 w 10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197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1 w 91"/>
                  <a:gd name="T1" fmla="*/ 1 h 67"/>
                  <a:gd name="T2" fmla="*/ 1 w 91"/>
                  <a:gd name="T3" fmla="*/ 1 h 67"/>
                  <a:gd name="T4" fmla="*/ 1 w 91"/>
                  <a:gd name="T5" fmla="*/ 1 h 67"/>
                  <a:gd name="T6" fmla="*/ 1 w 91"/>
                  <a:gd name="T7" fmla="*/ 1 h 67"/>
                  <a:gd name="T8" fmla="*/ 1 w 91"/>
                  <a:gd name="T9" fmla="*/ 1 h 67"/>
                  <a:gd name="T10" fmla="*/ 1 w 91"/>
                  <a:gd name="T11" fmla="*/ 1 h 67"/>
                  <a:gd name="T12" fmla="*/ 1 w 91"/>
                  <a:gd name="T13" fmla="*/ 1 h 67"/>
                  <a:gd name="T14" fmla="*/ 1 w 91"/>
                  <a:gd name="T15" fmla="*/ 1 h 67"/>
                  <a:gd name="T16" fmla="*/ 0 w 91"/>
                  <a:gd name="T17" fmla="*/ 0 h 67"/>
                  <a:gd name="T18" fmla="*/ 1 w 91"/>
                  <a:gd name="T19" fmla="*/ 1 h 67"/>
                  <a:gd name="T20" fmla="*/ 1 w 91"/>
                  <a:gd name="T21" fmla="*/ 1 h 67"/>
                  <a:gd name="T22" fmla="*/ 1 w 91"/>
                  <a:gd name="T23" fmla="*/ 1 h 67"/>
                  <a:gd name="T24" fmla="*/ 1 w 91"/>
                  <a:gd name="T25" fmla="*/ 1 h 67"/>
                  <a:gd name="T26" fmla="*/ 1 w 91"/>
                  <a:gd name="T27" fmla="*/ 1 h 67"/>
                  <a:gd name="T28" fmla="*/ 1 w 91"/>
                  <a:gd name="T29" fmla="*/ 1 h 67"/>
                  <a:gd name="T30" fmla="*/ 1 w 91"/>
                  <a:gd name="T31" fmla="*/ 1 h 67"/>
                  <a:gd name="T32" fmla="*/ 1 w 91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7"/>
                  <a:gd name="T53" fmla="*/ 91 w 91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198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1 w 78"/>
                  <a:gd name="T1" fmla="*/ 1 h 56"/>
                  <a:gd name="T2" fmla="*/ 1 w 78"/>
                  <a:gd name="T3" fmla="*/ 1 h 56"/>
                  <a:gd name="T4" fmla="*/ 1 w 78"/>
                  <a:gd name="T5" fmla="*/ 1 h 56"/>
                  <a:gd name="T6" fmla="*/ 1 w 78"/>
                  <a:gd name="T7" fmla="*/ 1 h 56"/>
                  <a:gd name="T8" fmla="*/ 1 w 78"/>
                  <a:gd name="T9" fmla="*/ 1 h 56"/>
                  <a:gd name="T10" fmla="*/ 1 w 78"/>
                  <a:gd name="T11" fmla="*/ 1 h 56"/>
                  <a:gd name="T12" fmla="*/ 1 w 78"/>
                  <a:gd name="T13" fmla="*/ 1 h 56"/>
                  <a:gd name="T14" fmla="*/ 1 w 78"/>
                  <a:gd name="T15" fmla="*/ 1 h 56"/>
                  <a:gd name="T16" fmla="*/ 0 w 78"/>
                  <a:gd name="T17" fmla="*/ 0 h 56"/>
                  <a:gd name="T18" fmla="*/ 1 w 78"/>
                  <a:gd name="T19" fmla="*/ 1 h 56"/>
                  <a:gd name="T20" fmla="*/ 1 w 78"/>
                  <a:gd name="T21" fmla="*/ 1 h 56"/>
                  <a:gd name="T22" fmla="*/ 1 w 78"/>
                  <a:gd name="T23" fmla="*/ 1 h 56"/>
                  <a:gd name="T24" fmla="*/ 1 w 78"/>
                  <a:gd name="T25" fmla="*/ 1 h 56"/>
                  <a:gd name="T26" fmla="*/ 1 w 78"/>
                  <a:gd name="T27" fmla="*/ 1 h 56"/>
                  <a:gd name="T28" fmla="*/ 1 w 78"/>
                  <a:gd name="T29" fmla="*/ 1 h 56"/>
                  <a:gd name="T30" fmla="*/ 1 w 78"/>
                  <a:gd name="T31" fmla="*/ 1 h 56"/>
                  <a:gd name="T32" fmla="*/ 1 w 78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56"/>
                  <a:gd name="T53" fmla="*/ 78 w 7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199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 w 46"/>
                  <a:gd name="T1" fmla="*/ 0 h 16"/>
                  <a:gd name="T2" fmla="*/ 1 w 46"/>
                  <a:gd name="T3" fmla="*/ 0 h 16"/>
                  <a:gd name="T4" fmla="*/ 1 w 46"/>
                  <a:gd name="T5" fmla="*/ 0 h 16"/>
                  <a:gd name="T6" fmla="*/ 1 w 46"/>
                  <a:gd name="T7" fmla="*/ 0 h 16"/>
                  <a:gd name="T8" fmla="*/ 1 w 46"/>
                  <a:gd name="T9" fmla="*/ 0 h 16"/>
                  <a:gd name="T10" fmla="*/ 1 w 46"/>
                  <a:gd name="T11" fmla="*/ 0 h 16"/>
                  <a:gd name="T12" fmla="*/ 1 w 46"/>
                  <a:gd name="T13" fmla="*/ 0 h 16"/>
                  <a:gd name="T14" fmla="*/ 1 w 46"/>
                  <a:gd name="T15" fmla="*/ 0 h 16"/>
                  <a:gd name="T16" fmla="*/ 0 w 46"/>
                  <a:gd name="T17" fmla="*/ 0 h 16"/>
                  <a:gd name="T18" fmla="*/ 1 w 46"/>
                  <a:gd name="T19" fmla="*/ 0 h 16"/>
                  <a:gd name="T20" fmla="*/ 1 w 46"/>
                  <a:gd name="T21" fmla="*/ 0 h 16"/>
                  <a:gd name="T22" fmla="*/ 1 w 46"/>
                  <a:gd name="T23" fmla="*/ 0 h 16"/>
                  <a:gd name="T24" fmla="*/ 1 w 46"/>
                  <a:gd name="T25" fmla="*/ 0 h 16"/>
                  <a:gd name="T26" fmla="*/ 1 w 46"/>
                  <a:gd name="T27" fmla="*/ 0 h 16"/>
                  <a:gd name="T28" fmla="*/ 1 w 46"/>
                  <a:gd name="T29" fmla="*/ 0 h 16"/>
                  <a:gd name="T30" fmla="*/ 1 w 46"/>
                  <a:gd name="T31" fmla="*/ 0 h 16"/>
                  <a:gd name="T32" fmla="*/ 1 w 46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6"/>
                  <a:gd name="T53" fmla="*/ 46 w 4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200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0 w 87"/>
                  <a:gd name="T1" fmla="*/ 0 h 75"/>
                  <a:gd name="T2" fmla="*/ 0 w 87"/>
                  <a:gd name="T3" fmla="*/ 0 h 75"/>
                  <a:gd name="T4" fmla="*/ 0 w 87"/>
                  <a:gd name="T5" fmla="*/ 0 h 75"/>
                  <a:gd name="T6" fmla="*/ 0 w 87"/>
                  <a:gd name="T7" fmla="*/ 0 h 75"/>
                  <a:gd name="T8" fmla="*/ 0 w 87"/>
                  <a:gd name="T9" fmla="*/ 0 h 75"/>
                  <a:gd name="T10" fmla="*/ 0 w 87"/>
                  <a:gd name="T11" fmla="*/ 0 h 75"/>
                  <a:gd name="T12" fmla="*/ 0 w 87"/>
                  <a:gd name="T13" fmla="*/ 0 h 75"/>
                  <a:gd name="T14" fmla="*/ 0 w 87"/>
                  <a:gd name="T15" fmla="*/ 0 h 75"/>
                  <a:gd name="T16" fmla="*/ 0 w 87"/>
                  <a:gd name="T17" fmla="*/ 0 h 75"/>
                  <a:gd name="T18" fmla="*/ 0 w 87"/>
                  <a:gd name="T19" fmla="*/ 0 h 75"/>
                  <a:gd name="T20" fmla="*/ 0 w 87"/>
                  <a:gd name="T21" fmla="*/ 0 h 75"/>
                  <a:gd name="T22" fmla="*/ 0 w 87"/>
                  <a:gd name="T23" fmla="*/ 0 h 75"/>
                  <a:gd name="T24" fmla="*/ 0 w 87"/>
                  <a:gd name="T25" fmla="*/ 0 h 75"/>
                  <a:gd name="T26" fmla="*/ 0 w 87"/>
                  <a:gd name="T27" fmla="*/ 0 h 75"/>
                  <a:gd name="T28" fmla="*/ 0 w 87"/>
                  <a:gd name="T29" fmla="*/ 0 h 75"/>
                  <a:gd name="T30" fmla="*/ 0 w 87"/>
                  <a:gd name="T31" fmla="*/ 0 h 75"/>
                  <a:gd name="T32" fmla="*/ 0 w 87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75"/>
                  <a:gd name="T53" fmla="*/ 87 w 8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201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 w 100"/>
                  <a:gd name="T1" fmla="*/ 1 h 74"/>
                  <a:gd name="T2" fmla="*/ 1 w 100"/>
                  <a:gd name="T3" fmla="*/ 1 h 74"/>
                  <a:gd name="T4" fmla="*/ 1 w 100"/>
                  <a:gd name="T5" fmla="*/ 1 h 74"/>
                  <a:gd name="T6" fmla="*/ 1 w 100"/>
                  <a:gd name="T7" fmla="*/ 1 h 74"/>
                  <a:gd name="T8" fmla="*/ 1 w 100"/>
                  <a:gd name="T9" fmla="*/ 1 h 74"/>
                  <a:gd name="T10" fmla="*/ 1 w 100"/>
                  <a:gd name="T11" fmla="*/ 1 h 74"/>
                  <a:gd name="T12" fmla="*/ 1 w 100"/>
                  <a:gd name="T13" fmla="*/ 1 h 74"/>
                  <a:gd name="T14" fmla="*/ 1 w 100"/>
                  <a:gd name="T15" fmla="*/ 1 h 74"/>
                  <a:gd name="T16" fmla="*/ 0 w 100"/>
                  <a:gd name="T17" fmla="*/ 0 h 74"/>
                  <a:gd name="T18" fmla="*/ 1 w 100"/>
                  <a:gd name="T19" fmla="*/ 1 h 74"/>
                  <a:gd name="T20" fmla="*/ 1 w 100"/>
                  <a:gd name="T21" fmla="*/ 1 h 74"/>
                  <a:gd name="T22" fmla="*/ 1 w 100"/>
                  <a:gd name="T23" fmla="*/ 1 h 74"/>
                  <a:gd name="T24" fmla="*/ 1 w 100"/>
                  <a:gd name="T25" fmla="*/ 1 h 74"/>
                  <a:gd name="T26" fmla="*/ 1 w 100"/>
                  <a:gd name="T27" fmla="*/ 1 h 74"/>
                  <a:gd name="T28" fmla="*/ 1 w 100"/>
                  <a:gd name="T29" fmla="*/ 1 h 74"/>
                  <a:gd name="T30" fmla="*/ 1 w 100"/>
                  <a:gd name="T31" fmla="*/ 1 h 74"/>
                  <a:gd name="T32" fmla="*/ 1 w 100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74"/>
                  <a:gd name="T53" fmla="*/ 100 w 100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202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1 w 94"/>
                  <a:gd name="T1" fmla="*/ 1 h 56"/>
                  <a:gd name="T2" fmla="*/ 1 w 94"/>
                  <a:gd name="T3" fmla="*/ 1 h 56"/>
                  <a:gd name="T4" fmla="*/ 1 w 94"/>
                  <a:gd name="T5" fmla="*/ 1 h 56"/>
                  <a:gd name="T6" fmla="*/ 1 w 94"/>
                  <a:gd name="T7" fmla="*/ 1 h 56"/>
                  <a:gd name="T8" fmla="*/ 1 w 94"/>
                  <a:gd name="T9" fmla="*/ 1 h 56"/>
                  <a:gd name="T10" fmla="*/ 1 w 94"/>
                  <a:gd name="T11" fmla="*/ 1 h 56"/>
                  <a:gd name="T12" fmla="*/ 1 w 94"/>
                  <a:gd name="T13" fmla="*/ 1 h 56"/>
                  <a:gd name="T14" fmla="*/ 1 w 94"/>
                  <a:gd name="T15" fmla="*/ 1 h 56"/>
                  <a:gd name="T16" fmla="*/ 0 w 94"/>
                  <a:gd name="T17" fmla="*/ 0 h 56"/>
                  <a:gd name="T18" fmla="*/ 1 w 94"/>
                  <a:gd name="T19" fmla="*/ 1 h 56"/>
                  <a:gd name="T20" fmla="*/ 1 w 94"/>
                  <a:gd name="T21" fmla="*/ 1 h 56"/>
                  <a:gd name="T22" fmla="*/ 1 w 94"/>
                  <a:gd name="T23" fmla="*/ 1 h 56"/>
                  <a:gd name="T24" fmla="*/ 1 w 94"/>
                  <a:gd name="T25" fmla="*/ 1 h 56"/>
                  <a:gd name="T26" fmla="*/ 1 w 94"/>
                  <a:gd name="T27" fmla="*/ 1 h 56"/>
                  <a:gd name="T28" fmla="*/ 1 w 94"/>
                  <a:gd name="T29" fmla="*/ 1 h 56"/>
                  <a:gd name="T30" fmla="*/ 1 w 94"/>
                  <a:gd name="T31" fmla="*/ 1 h 56"/>
                  <a:gd name="T32" fmla="*/ 1 w 94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56"/>
                  <a:gd name="T53" fmla="*/ 94 w 9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203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 w 70"/>
                  <a:gd name="T1" fmla="*/ 1 h 58"/>
                  <a:gd name="T2" fmla="*/ 1 w 70"/>
                  <a:gd name="T3" fmla="*/ 1 h 58"/>
                  <a:gd name="T4" fmla="*/ 1 w 70"/>
                  <a:gd name="T5" fmla="*/ 1 h 58"/>
                  <a:gd name="T6" fmla="*/ 1 w 70"/>
                  <a:gd name="T7" fmla="*/ 1 h 58"/>
                  <a:gd name="T8" fmla="*/ 1 w 70"/>
                  <a:gd name="T9" fmla="*/ 1 h 58"/>
                  <a:gd name="T10" fmla="*/ 1 w 70"/>
                  <a:gd name="T11" fmla="*/ 1 h 58"/>
                  <a:gd name="T12" fmla="*/ 1 w 70"/>
                  <a:gd name="T13" fmla="*/ 1 h 58"/>
                  <a:gd name="T14" fmla="*/ 1 w 70"/>
                  <a:gd name="T15" fmla="*/ 1 h 58"/>
                  <a:gd name="T16" fmla="*/ 0 w 70"/>
                  <a:gd name="T17" fmla="*/ 0 h 58"/>
                  <a:gd name="T18" fmla="*/ 1 w 70"/>
                  <a:gd name="T19" fmla="*/ 1 h 58"/>
                  <a:gd name="T20" fmla="*/ 1 w 70"/>
                  <a:gd name="T21" fmla="*/ 1 h 58"/>
                  <a:gd name="T22" fmla="*/ 1 w 70"/>
                  <a:gd name="T23" fmla="*/ 1 h 58"/>
                  <a:gd name="T24" fmla="*/ 1 w 70"/>
                  <a:gd name="T25" fmla="*/ 1 h 58"/>
                  <a:gd name="T26" fmla="*/ 1 w 70"/>
                  <a:gd name="T27" fmla="*/ 1 h 58"/>
                  <a:gd name="T28" fmla="*/ 1 w 70"/>
                  <a:gd name="T29" fmla="*/ 1 h 58"/>
                  <a:gd name="T30" fmla="*/ 1 w 70"/>
                  <a:gd name="T31" fmla="*/ 1 h 58"/>
                  <a:gd name="T32" fmla="*/ 1 w 70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8"/>
                  <a:gd name="T53" fmla="*/ 70 w 7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204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 w 52"/>
                  <a:gd name="T1" fmla="*/ 0 h 23"/>
                  <a:gd name="T2" fmla="*/ 1 w 52"/>
                  <a:gd name="T3" fmla="*/ 0 h 23"/>
                  <a:gd name="T4" fmla="*/ 1 w 52"/>
                  <a:gd name="T5" fmla="*/ 0 h 23"/>
                  <a:gd name="T6" fmla="*/ 1 w 52"/>
                  <a:gd name="T7" fmla="*/ 0 h 23"/>
                  <a:gd name="T8" fmla="*/ 1 w 52"/>
                  <a:gd name="T9" fmla="*/ 0 h 23"/>
                  <a:gd name="T10" fmla="*/ 1 w 52"/>
                  <a:gd name="T11" fmla="*/ 0 h 23"/>
                  <a:gd name="T12" fmla="*/ 1 w 52"/>
                  <a:gd name="T13" fmla="*/ 0 h 23"/>
                  <a:gd name="T14" fmla="*/ 1 w 52"/>
                  <a:gd name="T15" fmla="*/ 0 h 23"/>
                  <a:gd name="T16" fmla="*/ 0 w 52"/>
                  <a:gd name="T17" fmla="*/ 0 h 23"/>
                  <a:gd name="T18" fmla="*/ 1 w 52"/>
                  <a:gd name="T19" fmla="*/ 0 h 23"/>
                  <a:gd name="T20" fmla="*/ 1 w 52"/>
                  <a:gd name="T21" fmla="*/ 0 h 23"/>
                  <a:gd name="T22" fmla="*/ 1 w 52"/>
                  <a:gd name="T23" fmla="*/ 0 h 23"/>
                  <a:gd name="T24" fmla="*/ 1 w 52"/>
                  <a:gd name="T25" fmla="*/ 0 h 23"/>
                  <a:gd name="T26" fmla="*/ 1 w 52"/>
                  <a:gd name="T27" fmla="*/ 0 h 23"/>
                  <a:gd name="T28" fmla="*/ 1 w 52"/>
                  <a:gd name="T29" fmla="*/ 0 h 23"/>
                  <a:gd name="T30" fmla="*/ 1 w 52"/>
                  <a:gd name="T31" fmla="*/ 0 h 23"/>
                  <a:gd name="T32" fmla="*/ 1 w 52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3"/>
                  <a:gd name="T53" fmla="*/ 52 w 5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205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1 h 44"/>
                  <a:gd name="T4" fmla="*/ 0 w 41"/>
                  <a:gd name="T5" fmla="*/ 1 h 44"/>
                  <a:gd name="T6" fmla="*/ 0 w 41"/>
                  <a:gd name="T7" fmla="*/ 1 h 44"/>
                  <a:gd name="T8" fmla="*/ 0 w 41"/>
                  <a:gd name="T9" fmla="*/ 1 h 44"/>
                  <a:gd name="T10" fmla="*/ 0 w 41"/>
                  <a:gd name="T11" fmla="*/ 1 h 44"/>
                  <a:gd name="T12" fmla="*/ 0 w 41"/>
                  <a:gd name="T13" fmla="*/ 1 h 44"/>
                  <a:gd name="T14" fmla="*/ 0 w 41"/>
                  <a:gd name="T15" fmla="*/ 1 h 44"/>
                  <a:gd name="T16" fmla="*/ 0 w 41"/>
                  <a:gd name="T17" fmla="*/ 1 h 44"/>
                  <a:gd name="T18" fmla="*/ 0 w 41"/>
                  <a:gd name="T19" fmla="*/ 1 h 44"/>
                  <a:gd name="T20" fmla="*/ 0 w 41"/>
                  <a:gd name="T21" fmla="*/ 1 h 44"/>
                  <a:gd name="T22" fmla="*/ 0 w 41"/>
                  <a:gd name="T23" fmla="*/ 1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4"/>
                  <a:gd name="T41" fmla="*/ 41 w 4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206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0 h 55"/>
                  <a:gd name="T4" fmla="*/ 0 w 10"/>
                  <a:gd name="T5" fmla="*/ 0 h 55"/>
                  <a:gd name="T6" fmla="*/ 0 w 10"/>
                  <a:gd name="T7" fmla="*/ 0 h 55"/>
                  <a:gd name="T8" fmla="*/ 1 w 10"/>
                  <a:gd name="T9" fmla="*/ 0 h 55"/>
                  <a:gd name="T10" fmla="*/ 1 w 10"/>
                  <a:gd name="T11" fmla="*/ 0 h 55"/>
                  <a:gd name="T12" fmla="*/ 1 w 10"/>
                  <a:gd name="T13" fmla="*/ 0 h 55"/>
                  <a:gd name="T14" fmla="*/ 1 w 10"/>
                  <a:gd name="T15" fmla="*/ 0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5"/>
                  <a:gd name="T29" fmla="*/ 10 w 10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207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0 w 45"/>
                  <a:gd name="T1" fmla="*/ 0 h 51"/>
                  <a:gd name="T2" fmla="*/ 0 w 45"/>
                  <a:gd name="T3" fmla="*/ 0 h 51"/>
                  <a:gd name="T4" fmla="*/ 0 w 45"/>
                  <a:gd name="T5" fmla="*/ 0 h 51"/>
                  <a:gd name="T6" fmla="*/ 0 w 45"/>
                  <a:gd name="T7" fmla="*/ 0 h 51"/>
                  <a:gd name="T8" fmla="*/ 0 w 45"/>
                  <a:gd name="T9" fmla="*/ 0 h 51"/>
                  <a:gd name="T10" fmla="*/ 0 w 45"/>
                  <a:gd name="T11" fmla="*/ 0 h 51"/>
                  <a:gd name="T12" fmla="*/ 0 w 45"/>
                  <a:gd name="T13" fmla="*/ 0 h 51"/>
                  <a:gd name="T14" fmla="*/ 0 w 45"/>
                  <a:gd name="T15" fmla="*/ 0 h 51"/>
                  <a:gd name="T16" fmla="*/ 0 w 45"/>
                  <a:gd name="T17" fmla="*/ 0 h 51"/>
                  <a:gd name="T18" fmla="*/ 0 w 45"/>
                  <a:gd name="T19" fmla="*/ 0 h 51"/>
                  <a:gd name="T20" fmla="*/ 0 w 45"/>
                  <a:gd name="T21" fmla="*/ 0 h 51"/>
                  <a:gd name="T22" fmla="*/ 0 w 45"/>
                  <a:gd name="T23" fmla="*/ 0 h 51"/>
                  <a:gd name="T24" fmla="*/ 0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1"/>
                  <a:gd name="T41" fmla="*/ 45 w 4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208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0 w 69"/>
                  <a:gd name="T1" fmla="*/ 0 h 15"/>
                  <a:gd name="T2" fmla="*/ 0 w 69"/>
                  <a:gd name="T3" fmla="*/ 0 h 15"/>
                  <a:gd name="T4" fmla="*/ 0 w 69"/>
                  <a:gd name="T5" fmla="*/ 0 h 15"/>
                  <a:gd name="T6" fmla="*/ 0 w 69"/>
                  <a:gd name="T7" fmla="*/ 0 h 15"/>
                  <a:gd name="T8" fmla="*/ 0 w 69"/>
                  <a:gd name="T9" fmla="*/ 0 h 15"/>
                  <a:gd name="T10" fmla="*/ 0 w 69"/>
                  <a:gd name="T11" fmla="*/ 0 h 15"/>
                  <a:gd name="T12" fmla="*/ 0 w 69"/>
                  <a:gd name="T13" fmla="*/ 0 h 15"/>
                  <a:gd name="T14" fmla="*/ 0 w 69"/>
                  <a:gd name="T15" fmla="*/ 0 h 15"/>
                  <a:gd name="T16" fmla="*/ 0 w 69"/>
                  <a:gd name="T17" fmla="*/ 0 h 15"/>
                  <a:gd name="T18" fmla="*/ 0 w 69"/>
                  <a:gd name="T19" fmla="*/ 0 h 15"/>
                  <a:gd name="T20" fmla="*/ 0 w 69"/>
                  <a:gd name="T21" fmla="*/ 0 h 15"/>
                  <a:gd name="T22" fmla="*/ 0 w 69"/>
                  <a:gd name="T23" fmla="*/ 0 h 15"/>
                  <a:gd name="T24" fmla="*/ 0 w 69"/>
                  <a:gd name="T25" fmla="*/ 0 h 15"/>
                  <a:gd name="T26" fmla="*/ 0 w 69"/>
                  <a:gd name="T27" fmla="*/ 0 h 15"/>
                  <a:gd name="T28" fmla="*/ 0 w 69"/>
                  <a:gd name="T29" fmla="*/ 0 h 15"/>
                  <a:gd name="T30" fmla="*/ 0 w 69"/>
                  <a:gd name="T31" fmla="*/ 0 h 15"/>
                  <a:gd name="T32" fmla="*/ 0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209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 w 64"/>
                  <a:gd name="T1" fmla="*/ 1 h 29"/>
                  <a:gd name="T2" fmla="*/ 1 w 64"/>
                  <a:gd name="T3" fmla="*/ 1 h 29"/>
                  <a:gd name="T4" fmla="*/ 1 w 64"/>
                  <a:gd name="T5" fmla="*/ 1 h 29"/>
                  <a:gd name="T6" fmla="*/ 1 w 64"/>
                  <a:gd name="T7" fmla="*/ 1 h 29"/>
                  <a:gd name="T8" fmla="*/ 1 w 64"/>
                  <a:gd name="T9" fmla="*/ 1 h 29"/>
                  <a:gd name="T10" fmla="*/ 1 w 64"/>
                  <a:gd name="T11" fmla="*/ 1 h 29"/>
                  <a:gd name="T12" fmla="*/ 1 w 64"/>
                  <a:gd name="T13" fmla="*/ 1 h 29"/>
                  <a:gd name="T14" fmla="*/ 1 w 64"/>
                  <a:gd name="T15" fmla="*/ 1 h 29"/>
                  <a:gd name="T16" fmla="*/ 0 w 64"/>
                  <a:gd name="T17" fmla="*/ 1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1 h 29"/>
                  <a:gd name="T24" fmla="*/ 1 w 64"/>
                  <a:gd name="T25" fmla="*/ 1 h 29"/>
                  <a:gd name="T26" fmla="*/ 1 w 64"/>
                  <a:gd name="T27" fmla="*/ 1 h 29"/>
                  <a:gd name="T28" fmla="*/ 1 w 64"/>
                  <a:gd name="T29" fmla="*/ 1 h 29"/>
                  <a:gd name="T30" fmla="*/ 1 w 64"/>
                  <a:gd name="T31" fmla="*/ 1 h 29"/>
                  <a:gd name="T32" fmla="*/ 1 w 64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210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0 w 65"/>
                  <a:gd name="T1" fmla="*/ 1 h 15"/>
                  <a:gd name="T2" fmla="*/ 0 w 65"/>
                  <a:gd name="T3" fmla="*/ 1 h 15"/>
                  <a:gd name="T4" fmla="*/ 0 w 65"/>
                  <a:gd name="T5" fmla="*/ 1 h 15"/>
                  <a:gd name="T6" fmla="*/ 0 w 65"/>
                  <a:gd name="T7" fmla="*/ 1 h 15"/>
                  <a:gd name="T8" fmla="*/ 0 w 65"/>
                  <a:gd name="T9" fmla="*/ 1 h 15"/>
                  <a:gd name="T10" fmla="*/ 0 w 65"/>
                  <a:gd name="T11" fmla="*/ 1 h 15"/>
                  <a:gd name="T12" fmla="*/ 0 w 65"/>
                  <a:gd name="T13" fmla="*/ 1 h 15"/>
                  <a:gd name="T14" fmla="*/ 0 w 65"/>
                  <a:gd name="T15" fmla="*/ 1 h 15"/>
                  <a:gd name="T16" fmla="*/ 0 w 65"/>
                  <a:gd name="T17" fmla="*/ 1 h 15"/>
                  <a:gd name="T18" fmla="*/ 0 w 65"/>
                  <a:gd name="T19" fmla="*/ 1 h 15"/>
                  <a:gd name="T20" fmla="*/ 0 w 65"/>
                  <a:gd name="T21" fmla="*/ 0 h 15"/>
                  <a:gd name="T22" fmla="*/ 0 w 65"/>
                  <a:gd name="T23" fmla="*/ 0 h 15"/>
                  <a:gd name="T24" fmla="*/ 0 w 65"/>
                  <a:gd name="T25" fmla="*/ 1 h 15"/>
                  <a:gd name="T26" fmla="*/ 0 w 65"/>
                  <a:gd name="T27" fmla="*/ 1 h 15"/>
                  <a:gd name="T28" fmla="*/ 0 w 65"/>
                  <a:gd name="T29" fmla="*/ 1 h 15"/>
                  <a:gd name="T30" fmla="*/ 0 w 65"/>
                  <a:gd name="T31" fmla="*/ 1 h 15"/>
                  <a:gd name="T32" fmla="*/ 0 w 65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5"/>
                  <a:gd name="T53" fmla="*/ 65 w 6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211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 w 68"/>
                  <a:gd name="T1" fmla="*/ 0 h 11"/>
                  <a:gd name="T2" fmla="*/ 1 w 68"/>
                  <a:gd name="T3" fmla="*/ 0 h 11"/>
                  <a:gd name="T4" fmla="*/ 1 w 68"/>
                  <a:gd name="T5" fmla="*/ 0 h 11"/>
                  <a:gd name="T6" fmla="*/ 1 w 68"/>
                  <a:gd name="T7" fmla="*/ 0 h 11"/>
                  <a:gd name="T8" fmla="*/ 1 w 68"/>
                  <a:gd name="T9" fmla="*/ 0 h 11"/>
                  <a:gd name="T10" fmla="*/ 1 w 68"/>
                  <a:gd name="T11" fmla="*/ 0 h 11"/>
                  <a:gd name="T12" fmla="*/ 1 w 68"/>
                  <a:gd name="T13" fmla="*/ 0 h 11"/>
                  <a:gd name="T14" fmla="*/ 1 w 68"/>
                  <a:gd name="T15" fmla="*/ 0 h 11"/>
                  <a:gd name="T16" fmla="*/ 0 w 68"/>
                  <a:gd name="T17" fmla="*/ 0 h 11"/>
                  <a:gd name="T18" fmla="*/ 0 w 68"/>
                  <a:gd name="T19" fmla="*/ 0 h 11"/>
                  <a:gd name="T20" fmla="*/ 1 w 68"/>
                  <a:gd name="T21" fmla="*/ 0 h 11"/>
                  <a:gd name="T22" fmla="*/ 1 w 68"/>
                  <a:gd name="T23" fmla="*/ 0 h 11"/>
                  <a:gd name="T24" fmla="*/ 1 w 68"/>
                  <a:gd name="T25" fmla="*/ 0 h 11"/>
                  <a:gd name="T26" fmla="*/ 1 w 68"/>
                  <a:gd name="T27" fmla="*/ 0 h 11"/>
                  <a:gd name="T28" fmla="*/ 1 w 68"/>
                  <a:gd name="T29" fmla="*/ 0 h 11"/>
                  <a:gd name="T30" fmla="*/ 1 w 68"/>
                  <a:gd name="T31" fmla="*/ 0 h 11"/>
                  <a:gd name="T32" fmla="*/ 1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1"/>
                  <a:gd name="T53" fmla="*/ 68 w 6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212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 w 69"/>
                  <a:gd name="T1" fmla="*/ 0 h 15"/>
                  <a:gd name="T2" fmla="*/ 1 w 69"/>
                  <a:gd name="T3" fmla="*/ 0 h 15"/>
                  <a:gd name="T4" fmla="*/ 1 w 69"/>
                  <a:gd name="T5" fmla="*/ 0 h 15"/>
                  <a:gd name="T6" fmla="*/ 1 w 69"/>
                  <a:gd name="T7" fmla="*/ 0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0 h 15"/>
                  <a:gd name="T14" fmla="*/ 1 w 69"/>
                  <a:gd name="T15" fmla="*/ 0 h 15"/>
                  <a:gd name="T16" fmla="*/ 0 w 69"/>
                  <a:gd name="T17" fmla="*/ 0 h 15"/>
                  <a:gd name="T18" fmla="*/ 1 w 69"/>
                  <a:gd name="T19" fmla="*/ 0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0 h 15"/>
                  <a:gd name="T28" fmla="*/ 1 w 69"/>
                  <a:gd name="T29" fmla="*/ 0 h 15"/>
                  <a:gd name="T30" fmla="*/ 1 w 69"/>
                  <a:gd name="T31" fmla="*/ 0 h 15"/>
                  <a:gd name="T32" fmla="*/ 1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213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1 w 76"/>
                  <a:gd name="T1" fmla="*/ 0 h 18"/>
                  <a:gd name="T2" fmla="*/ 1 w 76"/>
                  <a:gd name="T3" fmla="*/ 1 h 18"/>
                  <a:gd name="T4" fmla="*/ 1 w 76"/>
                  <a:gd name="T5" fmla="*/ 1 h 18"/>
                  <a:gd name="T6" fmla="*/ 1 w 76"/>
                  <a:gd name="T7" fmla="*/ 1 h 18"/>
                  <a:gd name="T8" fmla="*/ 1 w 76"/>
                  <a:gd name="T9" fmla="*/ 1 h 18"/>
                  <a:gd name="T10" fmla="*/ 1 w 76"/>
                  <a:gd name="T11" fmla="*/ 1 h 18"/>
                  <a:gd name="T12" fmla="*/ 1 w 76"/>
                  <a:gd name="T13" fmla="*/ 1 h 18"/>
                  <a:gd name="T14" fmla="*/ 1 w 76"/>
                  <a:gd name="T15" fmla="*/ 1 h 18"/>
                  <a:gd name="T16" fmla="*/ 0 w 76"/>
                  <a:gd name="T17" fmla="*/ 1 h 18"/>
                  <a:gd name="T18" fmla="*/ 1 w 76"/>
                  <a:gd name="T19" fmla="*/ 1 h 18"/>
                  <a:gd name="T20" fmla="*/ 1 w 76"/>
                  <a:gd name="T21" fmla="*/ 1 h 18"/>
                  <a:gd name="T22" fmla="*/ 1 w 76"/>
                  <a:gd name="T23" fmla="*/ 1 h 18"/>
                  <a:gd name="T24" fmla="*/ 1 w 76"/>
                  <a:gd name="T25" fmla="*/ 0 h 18"/>
                  <a:gd name="T26" fmla="*/ 1 w 76"/>
                  <a:gd name="T27" fmla="*/ 1 h 18"/>
                  <a:gd name="T28" fmla="*/ 1 w 76"/>
                  <a:gd name="T29" fmla="*/ 1 h 18"/>
                  <a:gd name="T30" fmla="*/ 1 w 76"/>
                  <a:gd name="T31" fmla="*/ 1 h 18"/>
                  <a:gd name="T32" fmla="*/ 1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8"/>
                  <a:gd name="T53" fmla="*/ 76 w 7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214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1 w 83"/>
                  <a:gd name="T1" fmla="*/ 0 h 26"/>
                  <a:gd name="T2" fmla="*/ 1 w 83"/>
                  <a:gd name="T3" fmla="*/ 1 h 26"/>
                  <a:gd name="T4" fmla="*/ 1 w 83"/>
                  <a:gd name="T5" fmla="*/ 1 h 26"/>
                  <a:gd name="T6" fmla="*/ 1 w 83"/>
                  <a:gd name="T7" fmla="*/ 1 h 26"/>
                  <a:gd name="T8" fmla="*/ 1 w 83"/>
                  <a:gd name="T9" fmla="*/ 1 h 26"/>
                  <a:gd name="T10" fmla="*/ 1 w 83"/>
                  <a:gd name="T11" fmla="*/ 1 h 26"/>
                  <a:gd name="T12" fmla="*/ 1 w 83"/>
                  <a:gd name="T13" fmla="*/ 1 h 26"/>
                  <a:gd name="T14" fmla="*/ 1 w 83"/>
                  <a:gd name="T15" fmla="*/ 1 h 26"/>
                  <a:gd name="T16" fmla="*/ 0 w 83"/>
                  <a:gd name="T17" fmla="*/ 1 h 26"/>
                  <a:gd name="T18" fmla="*/ 1 w 83"/>
                  <a:gd name="T19" fmla="*/ 1 h 26"/>
                  <a:gd name="T20" fmla="*/ 1 w 83"/>
                  <a:gd name="T21" fmla="*/ 1 h 26"/>
                  <a:gd name="T22" fmla="*/ 1 w 83"/>
                  <a:gd name="T23" fmla="*/ 1 h 26"/>
                  <a:gd name="T24" fmla="*/ 1 w 83"/>
                  <a:gd name="T25" fmla="*/ 1 h 26"/>
                  <a:gd name="T26" fmla="*/ 1 w 83"/>
                  <a:gd name="T27" fmla="*/ 1 h 26"/>
                  <a:gd name="T28" fmla="*/ 1 w 83"/>
                  <a:gd name="T29" fmla="*/ 1 h 26"/>
                  <a:gd name="T30" fmla="*/ 1 w 83"/>
                  <a:gd name="T31" fmla="*/ 1 h 26"/>
                  <a:gd name="T32" fmla="*/ 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6"/>
                  <a:gd name="T53" fmla="*/ 83 w 8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215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1 w 90"/>
                  <a:gd name="T1" fmla="*/ 0 h 36"/>
                  <a:gd name="T2" fmla="*/ 1 w 90"/>
                  <a:gd name="T3" fmla="*/ 1 h 36"/>
                  <a:gd name="T4" fmla="*/ 1 w 90"/>
                  <a:gd name="T5" fmla="*/ 1 h 36"/>
                  <a:gd name="T6" fmla="*/ 1 w 90"/>
                  <a:gd name="T7" fmla="*/ 1 h 36"/>
                  <a:gd name="T8" fmla="*/ 1 w 90"/>
                  <a:gd name="T9" fmla="*/ 1 h 36"/>
                  <a:gd name="T10" fmla="*/ 1 w 90"/>
                  <a:gd name="T11" fmla="*/ 1 h 36"/>
                  <a:gd name="T12" fmla="*/ 1 w 90"/>
                  <a:gd name="T13" fmla="*/ 1 h 36"/>
                  <a:gd name="T14" fmla="*/ 1 w 90"/>
                  <a:gd name="T15" fmla="*/ 1 h 36"/>
                  <a:gd name="T16" fmla="*/ 0 w 90"/>
                  <a:gd name="T17" fmla="*/ 1 h 36"/>
                  <a:gd name="T18" fmla="*/ 1 w 90"/>
                  <a:gd name="T19" fmla="*/ 1 h 36"/>
                  <a:gd name="T20" fmla="*/ 1 w 90"/>
                  <a:gd name="T21" fmla="*/ 1 h 36"/>
                  <a:gd name="T22" fmla="*/ 1 w 90"/>
                  <a:gd name="T23" fmla="*/ 1 h 36"/>
                  <a:gd name="T24" fmla="*/ 1 w 90"/>
                  <a:gd name="T25" fmla="*/ 1 h 36"/>
                  <a:gd name="T26" fmla="*/ 1 w 90"/>
                  <a:gd name="T27" fmla="*/ 1 h 36"/>
                  <a:gd name="T28" fmla="*/ 1 w 90"/>
                  <a:gd name="T29" fmla="*/ 1 h 36"/>
                  <a:gd name="T30" fmla="*/ 1 w 90"/>
                  <a:gd name="T31" fmla="*/ 1 h 36"/>
                  <a:gd name="T32" fmla="*/ 1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36"/>
                  <a:gd name="T53" fmla="*/ 90 w 9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90" name="Freeform 216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1 w 85"/>
                <a:gd name="T1" fmla="*/ 0 h 56"/>
                <a:gd name="T2" fmla="*/ 1 w 85"/>
                <a:gd name="T3" fmla="*/ 1 h 56"/>
                <a:gd name="T4" fmla="*/ 1 w 85"/>
                <a:gd name="T5" fmla="*/ 1 h 56"/>
                <a:gd name="T6" fmla="*/ 1 w 85"/>
                <a:gd name="T7" fmla="*/ 1 h 56"/>
                <a:gd name="T8" fmla="*/ 1 w 85"/>
                <a:gd name="T9" fmla="*/ 1 h 56"/>
                <a:gd name="T10" fmla="*/ 1 w 85"/>
                <a:gd name="T11" fmla="*/ 1 h 56"/>
                <a:gd name="T12" fmla="*/ 1 w 85"/>
                <a:gd name="T13" fmla="*/ 1 h 56"/>
                <a:gd name="T14" fmla="*/ 1 w 85"/>
                <a:gd name="T15" fmla="*/ 1 h 56"/>
                <a:gd name="T16" fmla="*/ 0 w 85"/>
                <a:gd name="T17" fmla="*/ 1 h 56"/>
                <a:gd name="T18" fmla="*/ 1 w 85"/>
                <a:gd name="T19" fmla="*/ 1 h 56"/>
                <a:gd name="T20" fmla="*/ 1 w 85"/>
                <a:gd name="T21" fmla="*/ 1 h 56"/>
                <a:gd name="T22" fmla="*/ 1 w 85"/>
                <a:gd name="T23" fmla="*/ 1 h 56"/>
                <a:gd name="T24" fmla="*/ 1 w 85"/>
                <a:gd name="T25" fmla="*/ 1 h 56"/>
                <a:gd name="T26" fmla="*/ 1 w 85"/>
                <a:gd name="T27" fmla="*/ 1 h 56"/>
                <a:gd name="T28" fmla="*/ 1 w 85"/>
                <a:gd name="T29" fmla="*/ 1 h 56"/>
                <a:gd name="T30" fmla="*/ 1 w 85"/>
                <a:gd name="T31" fmla="*/ 1 h 56"/>
                <a:gd name="T32" fmla="*/ 1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56"/>
                <a:gd name="T53" fmla="*/ 85 w 8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1" name="Freeform 217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0 w 71"/>
                <a:gd name="T17" fmla="*/ 1 h 71"/>
                <a:gd name="T18" fmla="*/ 0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1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Freeform 218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 h 64"/>
                <a:gd name="T2" fmla="*/ 1 w 66"/>
                <a:gd name="T3" fmla="*/ 1 h 64"/>
                <a:gd name="T4" fmla="*/ 1 w 66"/>
                <a:gd name="T5" fmla="*/ 1 h 64"/>
                <a:gd name="T6" fmla="*/ 1 w 66"/>
                <a:gd name="T7" fmla="*/ 1 h 64"/>
                <a:gd name="T8" fmla="*/ 1 w 66"/>
                <a:gd name="T9" fmla="*/ 1 h 64"/>
                <a:gd name="T10" fmla="*/ 1 w 66"/>
                <a:gd name="T11" fmla="*/ 1 h 64"/>
                <a:gd name="T12" fmla="*/ 1 w 66"/>
                <a:gd name="T13" fmla="*/ 1 h 64"/>
                <a:gd name="T14" fmla="*/ 1 w 66"/>
                <a:gd name="T15" fmla="*/ 1 h 64"/>
                <a:gd name="T16" fmla="*/ 1 w 66"/>
                <a:gd name="T17" fmla="*/ 0 h 64"/>
                <a:gd name="T18" fmla="*/ 1 w 66"/>
                <a:gd name="T19" fmla="*/ 1 h 64"/>
                <a:gd name="T20" fmla="*/ 1 w 66"/>
                <a:gd name="T21" fmla="*/ 1 h 64"/>
                <a:gd name="T22" fmla="*/ 1 w 66"/>
                <a:gd name="T23" fmla="*/ 1 h 64"/>
                <a:gd name="T24" fmla="*/ 1 w 66"/>
                <a:gd name="T25" fmla="*/ 1 h 64"/>
                <a:gd name="T26" fmla="*/ 1 w 66"/>
                <a:gd name="T27" fmla="*/ 1 h 64"/>
                <a:gd name="T28" fmla="*/ 1 w 66"/>
                <a:gd name="T29" fmla="*/ 1 h 64"/>
                <a:gd name="T30" fmla="*/ 1 w 66"/>
                <a:gd name="T31" fmla="*/ 1 h 64"/>
                <a:gd name="T32" fmla="*/ 0 w 66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3" name="Freeform 219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 w 77"/>
                <a:gd name="T1" fmla="*/ 0 h 314"/>
                <a:gd name="T2" fmla="*/ 1 w 77"/>
                <a:gd name="T3" fmla="*/ 0 h 314"/>
                <a:gd name="T4" fmla="*/ 1 w 77"/>
                <a:gd name="T5" fmla="*/ 0 h 314"/>
                <a:gd name="T6" fmla="*/ 1 w 77"/>
                <a:gd name="T7" fmla="*/ 0 h 314"/>
                <a:gd name="T8" fmla="*/ 1 w 77"/>
                <a:gd name="T9" fmla="*/ 0 h 314"/>
                <a:gd name="T10" fmla="*/ 1 w 77"/>
                <a:gd name="T11" fmla="*/ 0 h 314"/>
                <a:gd name="T12" fmla="*/ 1 w 77"/>
                <a:gd name="T13" fmla="*/ 0 h 314"/>
                <a:gd name="T14" fmla="*/ 1 w 77"/>
                <a:gd name="T15" fmla="*/ 0 h 314"/>
                <a:gd name="T16" fmla="*/ 1 w 77"/>
                <a:gd name="T17" fmla="*/ 0 h 314"/>
                <a:gd name="T18" fmla="*/ 1 w 77"/>
                <a:gd name="T19" fmla="*/ 0 h 314"/>
                <a:gd name="T20" fmla="*/ 1 w 77"/>
                <a:gd name="T21" fmla="*/ 0 h 314"/>
                <a:gd name="T22" fmla="*/ 1 w 77"/>
                <a:gd name="T23" fmla="*/ 0 h 314"/>
                <a:gd name="T24" fmla="*/ 1 w 77"/>
                <a:gd name="T25" fmla="*/ 0 h 314"/>
                <a:gd name="T26" fmla="*/ 1 w 77"/>
                <a:gd name="T27" fmla="*/ 0 h 314"/>
                <a:gd name="T28" fmla="*/ 1 w 77"/>
                <a:gd name="T29" fmla="*/ 0 h 314"/>
                <a:gd name="T30" fmla="*/ 1 w 77"/>
                <a:gd name="T31" fmla="*/ 0 h 314"/>
                <a:gd name="T32" fmla="*/ 0 w 77"/>
                <a:gd name="T33" fmla="*/ 0 h 314"/>
                <a:gd name="T34" fmla="*/ 1 w 77"/>
                <a:gd name="T35" fmla="*/ 0 h 314"/>
                <a:gd name="T36" fmla="*/ 1 w 77"/>
                <a:gd name="T37" fmla="*/ 0 h 314"/>
                <a:gd name="T38" fmla="*/ 1 w 77"/>
                <a:gd name="T39" fmla="*/ 0 h 314"/>
                <a:gd name="T40" fmla="*/ 1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314"/>
                <a:gd name="T65" fmla="*/ 77 w 77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Freeform 220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1 w 67"/>
                <a:gd name="T3" fmla="*/ 1 h 38"/>
                <a:gd name="T4" fmla="*/ 1 w 67"/>
                <a:gd name="T5" fmla="*/ 1 h 38"/>
                <a:gd name="T6" fmla="*/ 1 w 67"/>
                <a:gd name="T7" fmla="*/ 1 h 38"/>
                <a:gd name="T8" fmla="*/ 1 w 67"/>
                <a:gd name="T9" fmla="*/ 1 h 38"/>
                <a:gd name="T10" fmla="*/ 1 w 67"/>
                <a:gd name="T11" fmla="*/ 1 h 38"/>
                <a:gd name="T12" fmla="*/ 1 w 67"/>
                <a:gd name="T13" fmla="*/ 1 h 38"/>
                <a:gd name="T14" fmla="*/ 1 w 67"/>
                <a:gd name="T15" fmla="*/ 1 h 38"/>
                <a:gd name="T16" fmla="*/ 1 w 67"/>
                <a:gd name="T17" fmla="*/ 1 h 38"/>
                <a:gd name="T18" fmla="*/ 1 w 67"/>
                <a:gd name="T19" fmla="*/ 1 h 38"/>
                <a:gd name="T20" fmla="*/ 1 w 67"/>
                <a:gd name="T21" fmla="*/ 1 h 38"/>
                <a:gd name="T22" fmla="*/ 1 w 67"/>
                <a:gd name="T23" fmla="*/ 1 h 38"/>
                <a:gd name="T24" fmla="*/ 1 w 67"/>
                <a:gd name="T25" fmla="*/ 1 h 38"/>
                <a:gd name="T26" fmla="*/ 1 w 67"/>
                <a:gd name="T27" fmla="*/ 1 h 38"/>
                <a:gd name="T28" fmla="*/ 1 w 67"/>
                <a:gd name="T29" fmla="*/ 1 h 38"/>
                <a:gd name="T30" fmla="*/ 1 w 67"/>
                <a:gd name="T31" fmla="*/ 1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38"/>
                <a:gd name="T53" fmla="*/ 67 w 6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5" name="Freeform 221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0 w 77"/>
                <a:gd name="T1" fmla="*/ 1 h 46"/>
                <a:gd name="T2" fmla="*/ 0 w 77"/>
                <a:gd name="T3" fmla="*/ 1 h 46"/>
                <a:gd name="T4" fmla="*/ 0 w 77"/>
                <a:gd name="T5" fmla="*/ 1 h 46"/>
                <a:gd name="T6" fmla="*/ 0 w 77"/>
                <a:gd name="T7" fmla="*/ 1 h 46"/>
                <a:gd name="T8" fmla="*/ 0 w 77"/>
                <a:gd name="T9" fmla="*/ 1 h 46"/>
                <a:gd name="T10" fmla="*/ 0 w 77"/>
                <a:gd name="T11" fmla="*/ 1 h 46"/>
                <a:gd name="T12" fmla="*/ 0 w 77"/>
                <a:gd name="T13" fmla="*/ 1 h 46"/>
                <a:gd name="T14" fmla="*/ 0 w 77"/>
                <a:gd name="T15" fmla="*/ 1 h 46"/>
                <a:gd name="T16" fmla="*/ 0 w 77"/>
                <a:gd name="T17" fmla="*/ 0 h 46"/>
                <a:gd name="T18" fmla="*/ 0 w 77"/>
                <a:gd name="T19" fmla="*/ 1 h 46"/>
                <a:gd name="T20" fmla="*/ 0 w 77"/>
                <a:gd name="T21" fmla="*/ 1 h 46"/>
                <a:gd name="T22" fmla="*/ 0 w 77"/>
                <a:gd name="T23" fmla="*/ 1 h 46"/>
                <a:gd name="T24" fmla="*/ 0 w 77"/>
                <a:gd name="T25" fmla="*/ 1 h 46"/>
                <a:gd name="T26" fmla="*/ 0 w 77"/>
                <a:gd name="T27" fmla="*/ 1 h 46"/>
                <a:gd name="T28" fmla="*/ 0 w 77"/>
                <a:gd name="T29" fmla="*/ 1 h 46"/>
                <a:gd name="T30" fmla="*/ 0 w 77"/>
                <a:gd name="T31" fmla="*/ 1 h 46"/>
                <a:gd name="T32" fmla="*/ 0 w 77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6"/>
                <a:gd name="T53" fmla="*/ 77 w 7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Freeform 222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0 w 98"/>
                <a:gd name="T1" fmla="*/ 0 h 61"/>
                <a:gd name="T2" fmla="*/ 0 w 98"/>
                <a:gd name="T3" fmla="*/ 0 h 61"/>
                <a:gd name="T4" fmla="*/ 0 w 98"/>
                <a:gd name="T5" fmla="*/ 0 h 61"/>
                <a:gd name="T6" fmla="*/ 0 w 98"/>
                <a:gd name="T7" fmla="*/ 0 h 61"/>
                <a:gd name="T8" fmla="*/ 0 w 98"/>
                <a:gd name="T9" fmla="*/ 0 h 61"/>
                <a:gd name="T10" fmla="*/ 0 w 98"/>
                <a:gd name="T11" fmla="*/ 0 h 61"/>
                <a:gd name="T12" fmla="*/ 0 w 98"/>
                <a:gd name="T13" fmla="*/ 0 h 61"/>
                <a:gd name="T14" fmla="*/ 0 w 98"/>
                <a:gd name="T15" fmla="*/ 0 h 61"/>
                <a:gd name="T16" fmla="*/ 0 w 98"/>
                <a:gd name="T17" fmla="*/ 0 h 61"/>
                <a:gd name="T18" fmla="*/ 0 w 98"/>
                <a:gd name="T19" fmla="*/ 0 h 61"/>
                <a:gd name="T20" fmla="*/ 0 w 98"/>
                <a:gd name="T21" fmla="*/ 0 h 61"/>
                <a:gd name="T22" fmla="*/ 0 w 98"/>
                <a:gd name="T23" fmla="*/ 0 h 61"/>
                <a:gd name="T24" fmla="*/ 0 w 98"/>
                <a:gd name="T25" fmla="*/ 0 h 61"/>
                <a:gd name="T26" fmla="*/ 0 w 98"/>
                <a:gd name="T27" fmla="*/ 0 h 61"/>
                <a:gd name="T28" fmla="*/ 0 w 98"/>
                <a:gd name="T29" fmla="*/ 0 h 61"/>
                <a:gd name="T30" fmla="*/ 0 w 98"/>
                <a:gd name="T31" fmla="*/ 0 h 61"/>
                <a:gd name="T32" fmla="*/ 0 w 98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1"/>
                <a:gd name="T53" fmla="*/ 98 w 98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7" name="Freeform 223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0 w 107"/>
                <a:gd name="T1" fmla="*/ 0 h 67"/>
                <a:gd name="T2" fmla="*/ 0 w 107"/>
                <a:gd name="T3" fmla="*/ 0 h 67"/>
                <a:gd name="T4" fmla="*/ 0 w 107"/>
                <a:gd name="T5" fmla="*/ 0 h 67"/>
                <a:gd name="T6" fmla="*/ 0 w 107"/>
                <a:gd name="T7" fmla="*/ 0 h 67"/>
                <a:gd name="T8" fmla="*/ 0 w 107"/>
                <a:gd name="T9" fmla="*/ 0 h 67"/>
                <a:gd name="T10" fmla="*/ 0 w 107"/>
                <a:gd name="T11" fmla="*/ 0 h 67"/>
                <a:gd name="T12" fmla="*/ 0 w 107"/>
                <a:gd name="T13" fmla="*/ 0 h 67"/>
                <a:gd name="T14" fmla="*/ 0 w 107"/>
                <a:gd name="T15" fmla="*/ 0 h 67"/>
                <a:gd name="T16" fmla="*/ 0 w 107"/>
                <a:gd name="T17" fmla="*/ 0 h 67"/>
                <a:gd name="T18" fmla="*/ 0 w 107"/>
                <a:gd name="T19" fmla="*/ 0 h 67"/>
                <a:gd name="T20" fmla="*/ 0 w 107"/>
                <a:gd name="T21" fmla="*/ 0 h 67"/>
                <a:gd name="T22" fmla="*/ 0 w 107"/>
                <a:gd name="T23" fmla="*/ 0 h 67"/>
                <a:gd name="T24" fmla="*/ 0 w 107"/>
                <a:gd name="T25" fmla="*/ 0 h 67"/>
                <a:gd name="T26" fmla="*/ 0 w 107"/>
                <a:gd name="T27" fmla="*/ 0 h 67"/>
                <a:gd name="T28" fmla="*/ 0 w 107"/>
                <a:gd name="T29" fmla="*/ 0 h 67"/>
                <a:gd name="T30" fmla="*/ 0 w 107"/>
                <a:gd name="T31" fmla="*/ 0 h 67"/>
                <a:gd name="T32" fmla="*/ 0 w 10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67"/>
                <a:gd name="T53" fmla="*/ 107 w 10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Freeform 224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1 w 86"/>
                <a:gd name="T1" fmla="*/ 1 h 72"/>
                <a:gd name="T2" fmla="*/ 1 w 86"/>
                <a:gd name="T3" fmla="*/ 1 h 72"/>
                <a:gd name="T4" fmla="*/ 1 w 86"/>
                <a:gd name="T5" fmla="*/ 1 h 72"/>
                <a:gd name="T6" fmla="*/ 1 w 86"/>
                <a:gd name="T7" fmla="*/ 1 h 72"/>
                <a:gd name="T8" fmla="*/ 1 w 86"/>
                <a:gd name="T9" fmla="*/ 1 h 72"/>
                <a:gd name="T10" fmla="*/ 1 w 86"/>
                <a:gd name="T11" fmla="*/ 1 h 72"/>
                <a:gd name="T12" fmla="*/ 1 w 86"/>
                <a:gd name="T13" fmla="*/ 1 h 72"/>
                <a:gd name="T14" fmla="*/ 1 w 86"/>
                <a:gd name="T15" fmla="*/ 1 h 72"/>
                <a:gd name="T16" fmla="*/ 0 w 86"/>
                <a:gd name="T17" fmla="*/ 0 h 72"/>
                <a:gd name="T18" fmla="*/ 1 w 86"/>
                <a:gd name="T19" fmla="*/ 1 h 72"/>
                <a:gd name="T20" fmla="*/ 1 w 86"/>
                <a:gd name="T21" fmla="*/ 1 h 72"/>
                <a:gd name="T22" fmla="*/ 1 w 86"/>
                <a:gd name="T23" fmla="*/ 1 h 72"/>
                <a:gd name="T24" fmla="*/ 1 w 86"/>
                <a:gd name="T25" fmla="*/ 1 h 72"/>
                <a:gd name="T26" fmla="*/ 1 w 86"/>
                <a:gd name="T27" fmla="*/ 1 h 72"/>
                <a:gd name="T28" fmla="*/ 1 w 86"/>
                <a:gd name="T29" fmla="*/ 1 h 72"/>
                <a:gd name="T30" fmla="*/ 1 w 86"/>
                <a:gd name="T31" fmla="*/ 1 h 72"/>
                <a:gd name="T32" fmla="*/ 1 w 86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72"/>
                <a:gd name="T53" fmla="*/ 86 w 86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9" name="Freeform 225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0 w 72"/>
                <a:gd name="T1" fmla="*/ 1 h 62"/>
                <a:gd name="T2" fmla="*/ 0 w 72"/>
                <a:gd name="T3" fmla="*/ 1 h 62"/>
                <a:gd name="T4" fmla="*/ 0 w 72"/>
                <a:gd name="T5" fmla="*/ 1 h 62"/>
                <a:gd name="T6" fmla="*/ 0 w 72"/>
                <a:gd name="T7" fmla="*/ 1 h 62"/>
                <a:gd name="T8" fmla="*/ 0 w 72"/>
                <a:gd name="T9" fmla="*/ 1 h 62"/>
                <a:gd name="T10" fmla="*/ 0 w 72"/>
                <a:gd name="T11" fmla="*/ 1 h 62"/>
                <a:gd name="T12" fmla="*/ 0 w 72"/>
                <a:gd name="T13" fmla="*/ 1 h 62"/>
                <a:gd name="T14" fmla="*/ 0 w 72"/>
                <a:gd name="T15" fmla="*/ 1 h 62"/>
                <a:gd name="T16" fmla="*/ 0 w 72"/>
                <a:gd name="T17" fmla="*/ 0 h 62"/>
                <a:gd name="T18" fmla="*/ 0 w 72"/>
                <a:gd name="T19" fmla="*/ 1 h 62"/>
                <a:gd name="T20" fmla="*/ 0 w 72"/>
                <a:gd name="T21" fmla="*/ 1 h 62"/>
                <a:gd name="T22" fmla="*/ 0 w 72"/>
                <a:gd name="T23" fmla="*/ 1 h 62"/>
                <a:gd name="T24" fmla="*/ 0 w 72"/>
                <a:gd name="T25" fmla="*/ 1 h 62"/>
                <a:gd name="T26" fmla="*/ 0 w 72"/>
                <a:gd name="T27" fmla="*/ 1 h 62"/>
                <a:gd name="T28" fmla="*/ 0 w 72"/>
                <a:gd name="T29" fmla="*/ 1 h 62"/>
                <a:gd name="T30" fmla="*/ 0 w 72"/>
                <a:gd name="T31" fmla="*/ 1 h 62"/>
                <a:gd name="T32" fmla="*/ 0 w 7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2"/>
                <a:gd name="T53" fmla="*/ 72 w 7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Freeform 226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0 w 51"/>
                <a:gd name="T1" fmla="*/ 0 h 54"/>
                <a:gd name="T2" fmla="*/ 0 w 51"/>
                <a:gd name="T3" fmla="*/ 0 h 54"/>
                <a:gd name="T4" fmla="*/ 0 w 51"/>
                <a:gd name="T5" fmla="*/ 0 h 54"/>
                <a:gd name="T6" fmla="*/ 0 w 51"/>
                <a:gd name="T7" fmla="*/ 0 h 54"/>
                <a:gd name="T8" fmla="*/ 0 w 51"/>
                <a:gd name="T9" fmla="*/ 0 h 54"/>
                <a:gd name="T10" fmla="*/ 0 w 51"/>
                <a:gd name="T11" fmla="*/ 0 h 54"/>
                <a:gd name="T12" fmla="*/ 0 w 51"/>
                <a:gd name="T13" fmla="*/ 0 h 54"/>
                <a:gd name="T14" fmla="*/ 0 w 51"/>
                <a:gd name="T15" fmla="*/ 0 h 54"/>
                <a:gd name="T16" fmla="*/ 0 w 51"/>
                <a:gd name="T17" fmla="*/ 0 h 54"/>
                <a:gd name="T18" fmla="*/ 0 w 51"/>
                <a:gd name="T19" fmla="*/ 0 h 54"/>
                <a:gd name="T20" fmla="*/ 0 w 51"/>
                <a:gd name="T21" fmla="*/ 0 h 54"/>
                <a:gd name="T22" fmla="*/ 0 w 51"/>
                <a:gd name="T23" fmla="*/ 0 h 54"/>
                <a:gd name="T24" fmla="*/ 0 w 51"/>
                <a:gd name="T25" fmla="*/ 0 h 54"/>
                <a:gd name="T26" fmla="*/ 0 w 51"/>
                <a:gd name="T27" fmla="*/ 0 h 54"/>
                <a:gd name="T28" fmla="*/ 0 w 51"/>
                <a:gd name="T29" fmla="*/ 0 h 54"/>
                <a:gd name="T30" fmla="*/ 0 w 51"/>
                <a:gd name="T31" fmla="*/ 0 h 54"/>
                <a:gd name="T32" fmla="*/ 0 w 51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4"/>
                <a:gd name="T53" fmla="*/ 51 w 51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1" name="Freeform 227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1 w 30"/>
                <a:gd name="T1" fmla="*/ 1 h 35"/>
                <a:gd name="T2" fmla="*/ 1 w 30"/>
                <a:gd name="T3" fmla="*/ 1 h 35"/>
                <a:gd name="T4" fmla="*/ 1 w 30"/>
                <a:gd name="T5" fmla="*/ 1 h 35"/>
                <a:gd name="T6" fmla="*/ 0 w 30"/>
                <a:gd name="T7" fmla="*/ 1 h 35"/>
                <a:gd name="T8" fmla="*/ 0 w 30"/>
                <a:gd name="T9" fmla="*/ 0 h 35"/>
                <a:gd name="T10" fmla="*/ 1 w 30"/>
                <a:gd name="T11" fmla="*/ 1 h 35"/>
                <a:gd name="T12" fmla="*/ 1 w 30"/>
                <a:gd name="T13" fmla="*/ 1 h 35"/>
                <a:gd name="T14" fmla="*/ 1 w 30"/>
                <a:gd name="T15" fmla="*/ 1 h 35"/>
                <a:gd name="T16" fmla="*/ 1 w 30"/>
                <a:gd name="T17" fmla="*/ 1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Freeform 228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1 w 44"/>
                <a:gd name="T5" fmla="*/ 1 h 38"/>
                <a:gd name="T6" fmla="*/ 1 w 44"/>
                <a:gd name="T7" fmla="*/ 1 h 38"/>
                <a:gd name="T8" fmla="*/ 1 w 44"/>
                <a:gd name="T9" fmla="*/ 1 h 38"/>
                <a:gd name="T10" fmla="*/ 1 w 44"/>
                <a:gd name="T11" fmla="*/ 1 h 38"/>
                <a:gd name="T12" fmla="*/ 1 w 44"/>
                <a:gd name="T13" fmla="*/ 1 h 38"/>
                <a:gd name="T14" fmla="*/ 1 w 44"/>
                <a:gd name="T15" fmla="*/ 1 h 38"/>
                <a:gd name="T16" fmla="*/ 1 w 44"/>
                <a:gd name="T17" fmla="*/ 1 h 38"/>
                <a:gd name="T18" fmla="*/ 1 w 44"/>
                <a:gd name="T19" fmla="*/ 1 h 38"/>
                <a:gd name="T20" fmla="*/ 1 w 44"/>
                <a:gd name="T21" fmla="*/ 1 h 38"/>
                <a:gd name="T22" fmla="*/ 1 w 44"/>
                <a:gd name="T23" fmla="*/ 1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3" name="Freeform 229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1 w 22"/>
                <a:gd name="T1" fmla="*/ 0 h 47"/>
                <a:gd name="T2" fmla="*/ 1 w 22"/>
                <a:gd name="T3" fmla="*/ 1 h 47"/>
                <a:gd name="T4" fmla="*/ 1 w 22"/>
                <a:gd name="T5" fmla="*/ 1 h 47"/>
                <a:gd name="T6" fmla="*/ 0 w 22"/>
                <a:gd name="T7" fmla="*/ 1 h 47"/>
                <a:gd name="T8" fmla="*/ 1 w 22"/>
                <a:gd name="T9" fmla="*/ 1 h 47"/>
                <a:gd name="T10" fmla="*/ 1 w 22"/>
                <a:gd name="T11" fmla="*/ 1 h 47"/>
                <a:gd name="T12" fmla="*/ 1 w 22"/>
                <a:gd name="T13" fmla="*/ 1 h 47"/>
                <a:gd name="T14" fmla="*/ 1 w 22"/>
                <a:gd name="T15" fmla="*/ 1 h 47"/>
                <a:gd name="T16" fmla="*/ 1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47"/>
                <a:gd name="T29" fmla="*/ 22 w 2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Freeform 230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 h 53"/>
                <a:gd name="T4" fmla="*/ 1 w 13"/>
                <a:gd name="T5" fmla="*/ 1 h 53"/>
                <a:gd name="T6" fmla="*/ 1 w 13"/>
                <a:gd name="T7" fmla="*/ 1 h 53"/>
                <a:gd name="T8" fmla="*/ 1 w 13"/>
                <a:gd name="T9" fmla="*/ 1 h 53"/>
                <a:gd name="T10" fmla="*/ 1 w 13"/>
                <a:gd name="T11" fmla="*/ 1 h 53"/>
                <a:gd name="T12" fmla="*/ 1 w 13"/>
                <a:gd name="T13" fmla="*/ 1 h 53"/>
                <a:gd name="T14" fmla="*/ 1 w 13"/>
                <a:gd name="T15" fmla="*/ 1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5" name="Freeform 231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 w 40"/>
                <a:gd name="T1" fmla="*/ 0 h 47"/>
                <a:gd name="T2" fmla="*/ 1 w 40"/>
                <a:gd name="T3" fmla="*/ 1 h 47"/>
                <a:gd name="T4" fmla="*/ 1 w 40"/>
                <a:gd name="T5" fmla="*/ 1 h 47"/>
                <a:gd name="T6" fmla="*/ 1 w 40"/>
                <a:gd name="T7" fmla="*/ 1 h 47"/>
                <a:gd name="T8" fmla="*/ 0 w 40"/>
                <a:gd name="T9" fmla="*/ 1 h 47"/>
                <a:gd name="T10" fmla="*/ 0 w 40"/>
                <a:gd name="T11" fmla="*/ 1 h 47"/>
                <a:gd name="T12" fmla="*/ 1 w 40"/>
                <a:gd name="T13" fmla="*/ 1 h 47"/>
                <a:gd name="T14" fmla="*/ 1 w 40"/>
                <a:gd name="T15" fmla="*/ 1 h 47"/>
                <a:gd name="T16" fmla="*/ 1 w 40"/>
                <a:gd name="T17" fmla="*/ 1 h 47"/>
                <a:gd name="T18" fmla="*/ 1 w 40"/>
                <a:gd name="T19" fmla="*/ 1 h 47"/>
                <a:gd name="T20" fmla="*/ 1 w 40"/>
                <a:gd name="T21" fmla="*/ 1 h 47"/>
                <a:gd name="T22" fmla="*/ 1 w 40"/>
                <a:gd name="T23" fmla="*/ 1 h 47"/>
                <a:gd name="T24" fmla="*/ 1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7"/>
                <a:gd name="T41" fmla="*/ 40 w 4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Freeform 232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 w 69"/>
                <a:gd name="T1" fmla="*/ 1 h 14"/>
                <a:gd name="T2" fmla="*/ 1 w 69"/>
                <a:gd name="T3" fmla="*/ 1 h 14"/>
                <a:gd name="T4" fmla="*/ 1 w 69"/>
                <a:gd name="T5" fmla="*/ 1 h 14"/>
                <a:gd name="T6" fmla="*/ 1 w 69"/>
                <a:gd name="T7" fmla="*/ 1 h 14"/>
                <a:gd name="T8" fmla="*/ 1 w 69"/>
                <a:gd name="T9" fmla="*/ 1 h 14"/>
                <a:gd name="T10" fmla="*/ 1 w 69"/>
                <a:gd name="T11" fmla="*/ 1 h 14"/>
                <a:gd name="T12" fmla="*/ 1 w 69"/>
                <a:gd name="T13" fmla="*/ 1 h 14"/>
                <a:gd name="T14" fmla="*/ 1 w 69"/>
                <a:gd name="T15" fmla="*/ 1 h 14"/>
                <a:gd name="T16" fmla="*/ 0 w 69"/>
                <a:gd name="T17" fmla="*/ 1 h 14"/>
                <a:gd name="T18" fmla="*/ 1 w 69"/>
                <a:gd name="T19" fmla="*/ 1 h 14"/>
                <a:gd name="T20" fmla="*/ 1 w 69"/>
                <a:gd name="T21" fmla="*/ 0 h 14"/>
                <a:gd name="T22" fmla="*/ 1 w 69"/>
                <a:gd name="T23" fmla="*/ 0 h 14"/>
                <a:gd name="T24" fmla="*/ 1 w 69"/>
                <a:gd name="T25" fmla="*/ 1 h 14"/>
                <a:gd name="T26" fmla="*/ 1 w 69"/>
                <a:gd name="T27" fmla="*/ 1 h 14"/>
                <a:gd name="T28" fmla="*/ 1 w 69"/>
                <a:gd name="T29" fmla="*/ 1 h 14"/>
                <a:gd name="T30" fmla="*/ 1 w 69"/>
                <a:gd name="T31" fmla="*/ 1 h 14"/>
                <a:gd name="T32" fmla="*/ 1 w 69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4"/>
                <a:gd name="T53" fmla="*/ 69 w 6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7" name="Freeform 233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0 w 66"/>
                <a:gd name="T1" fmla="*/ 1 h 23"/>
                <a:gd name="T2" fmla="*/ 0 w 66"/>
                <a:gd name="T3" fmla="*/ 1 h 23"/>
                <a:gd name="T4" fmla="*/ 0 w 66"/>
                <a:gd name="T5" fmla="*/ 1 h 23"/>
                <a:gd name="T6" fmla="*/ 0 w 66"/>
                <a:gd name="T7" fmla="*/ 1 h 23"/>
                <a:gd name="T8" fmla="*/ 0 w 66"/>
                <a:gd name="T9" fmla="*/ 1 h 23"/>
                <a:gd name="T10" fmla="*/ 0 w 66"/>
                <a:gd name="T11" fmla="*/ 1 h 23"/>
                <a:gd name="T12" fmla="*/ 0 w 66"/>
                <a:gd name="T13" fmla="*/ 1 h 23"/>
                <a:gd name="T14" fmla="*/ 0 w 66"/>
                <a:gd name="T15" fmla="*/ 1 h 23"/>
                <a:gd name="T16" fmla="*/ 0 w 66"/>
                <a:gd name="T17" fmla="*/ 1 h 23"/>
                <a:gd name="T18" fmla="*/ 0 w 66"/>
                <a:gd name="T19" fmla="*/ 0 h 23"/>
                <a:gd name="T20" fmla="*/ 0 w 66"/>
                <a:gd name="T21" fmla="*/ 0 h 23"/>
                <a:gd name="T22" fmla="*/ 0 w 66"/>
                <a:gd name="T23" fmla="*/ 1 h 23"/>
                <a:gd name="T24" fmla="*/ 0 w 66"/>
                <a:gd name="T25" fmla="*/ 1 h 23"/>
                <a:gd name="T26" fmla="*/ 0 w 66"/>
                <a:gd name="T27" fmla="*/ 1 h 23"/>
                <a:gd name="T28" fmla="*/ 0 w 66"/>
                <a:gd name="T29" fmla="*/ 1 h 23"/>
                <a:gd name="T30" fmla="*/ 0 w 66"/>
                <a:gd name="T31" fmla="*/ 1 h 23"/>
                <a:gd name="T32" fmla="*/ 0 w 66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Freeform 234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 w 64"/>
                <a:gd name="T1" fmla="*/ 1 h 14"/>
                <a:gd name="T2" fmla="*/ 1 w 64"/>
                <a:gd name="T3" fmla="*/ 1 h 14"/>
                <a:gd name="T4" fmla="*/ 1 w 64"/>
                <a:gd name="T5" fmla="*/ 1 h 14"/>
                <a:gd name="T6" fmla="*/ 1 w 64"/>
                <a:gd name="T7" fmla="*/ 1 h 14"/>
                <a:gd name="T8" fmla="*/ 1 w 64"/>
                <a:gd name="T9" fmla="*/ 1 h 14"/>
                <a:gd name="T10" fmla="*/ 1 w 64"/>
                <a:gd name="T11" fmla="*/ 1 h 14"/>
                <a:gd name="T12" fmla="*/ 1 w 64"/>
                <a:gd name="T13" fmla="*/ 1 h 14"/>
                <a:gd name="T14" fmla="*/ 1 w 64"/>
                <a:gd name="T15" fmla="*/ 1 h 14"/>
                <a:gd name="T16" fmla="*/ 0 w 64"/>
                <a:gd name="T17" fmla="*/ 1 h 14"/>
                <a:gd name="T18" fmla="*/ 0 w 64"/>
                <a:gd name="T19" fmla="*/ 1 h 14"/>
                <a:gd name="T20" fmla="*/ 1 w 64"/>
                <a:gd name="T21" fmla="*/ 0 h 14"/>
                <a:gd name="T22" fmla="*/ 1 w 64"/>
                <a:gd name="T23" fmla="*/ 0 h 14"/>
                <a:gd name="T24" fmla="*/ 1 w 64"/>
                <a:gd name="T25" fmla="*/ 1 h 14"/>
                <a:gd name="T26" fmla="*/ 1 w 64"/>
                <a:gd name="T27" fmla="*/ 1 h 14"/>
                <a:gd name="T28" fmla="*/ 1 w 64"/>
                <a:gd name="T29" fmla="*/ 1 h 14"/>
                <a:gd name="T30" fmla="*/ 1 w 64"/>
                <a:gd name="T31" fmla="*/ 1 h 14"/>
                <a:gd name="T32" fmla="*/ 1 w 6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14"/>
                <a:gd name="T53" fmla="*/ 64 w 6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9" name="Freeform 235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 w 75"/>
                <a:gd name="T1" fmla="*/ 0 h 22"/>
                <a:gd name="T2" fmla="*/ 1 w 75"/>
                <a:gd name="T3" fmla="*/ 0 h 22"/>
                <a:gd name="T4" fmla="*/ 1 w 75"/>
                <a:gd name="T5" fmla="*/ 0 h 22"/>
                <a:gd name="T6" fmla="*/ 1 w 75"/>
                <a:gd name="T7" fmla="*/ 0 h 22"/>
                <a:gd name="T8" fmla="*/ 1 w 75"/>
                <a:gd name="T9" fmla="*/ 0 h 22"/>
                <a:gd name="T10" fmla="*/ 1 w 75"/>
                <a:gd name="T11" fmla="*/ 0 h 22"/>
                <a:gd name="T12" fmla="*/ 1 w 75"/>
                <a:gd name="T13" fmla="*/ 0 h 22"/>
                <a:gd name="T14" fmla="*/ 1 w 75"/>
                <a:gd name="T15" fmla="*/ 0 h 22"/>
                <a:gd name="T16" fmla="*/ 0 w 75"/>
                <a:gd name="T17" fmla="*/ 0 h 22"/>
                <a:gd name="T18" fmla="*/ 1 w 75"/>
                <a:gd name="T19" fmla="*/ 0 h 22"/>
                <a:gd name="T20" fmla="*/ 1 w 75"/>
                <a:gd name="T21" fmla="*/ 0 h 22"/>
                <a:gd name="T22" fmla="*/ 1 w 75"/>
                <a:gd name="T23" fmla="*/ 0 h 22"/>
                <a:gd name="T24" fmla="*/ 1 w 75"/>
                <a:gd name="T25" fmla="*/ 0 h 22"/>
                <a:gd name="T26" fmla="*/ 1 w 75"/>
                <a:gd name="T27" fmla="*/ 0 h 22"/>
                <a:gd name="T28" fmla="*/ 1 w 75"/>
                <a:gd name="T29" fmla="*/ 0 h 22"/>
                <a:gd name="T30" fmla="*/ 1 w 75"/>
                <a:gd name="T31" fmla="*/ 0 h 22"/>
                <a:gd name="T32" fmla="*/ 1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22"/>
                <a:gd name="T53" fmla="*/ 75 w 7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Freeform 236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1 h 26"/>
                <a:gd name="T4" fmla="*/ 0 w 81"/>
                <a:gd name="T5" fmla="*/ 1 h 26"/>
                <a:gd name="T6" fmla="*/ 0 w 81"/>
                <a:gd name="T7" fmla="*/ 1 h 26"/>
                <a:gd name="T8" fmla="*/ 0 w 81"/>
                <a:gd name="T9" fmla="*/ 1 h 26"/>
                <a:gd name="T10" fmla="*/ 0 w 81"/>
                <a:gd name="T11" fmla="*/ 1 h 26"/>
                <a:gd name="T12" fmla="*/ 0 w 81"/>
                <a:gd name="T13" fmla="*/ 1 h 26"/>
                <a:gd name="T14" fmla="*/ 0 w 81"/>
                <a:gd name="T15" fmla="*/ 1 h 26"/>
                <a:gd name="T16" fmla="*/ 0 w 81"/>
                <a:gd name="T17" fmla="*/ 1 h 26"/>
                <a:gd name="T18" fmla="*/ 0 w 81"/>
                <a:gd name="T19" fmla="*/ 1 h 26"/>
                <a:gd name="T20" fmla="*/ 0 w 81"/>
                <a:gd name="T21" fmla="*/ 1 h 26"/>
                <a:gd name="T22" fmla="*/ 0 w 81"/>
                <a:gd name="T23" fmla="*/ 1 h 26"/>
                <a:gd name="T24" fmla="*/ 0 w 81"/>
                <a:gd name="T25" fmla="*/ 1 h 26"/>
                <a:gd name="T26" fmla="*/ 0 w 81"/>
                <a:gd name="T27" fmla="*/ 1 h 26"/>
                <a:gd name="T28" fmla="*/ 0 w 81"/>
                <a:gd name="T29" fmla="*/ 1 h 26"/>
                <a:gd name="T30" fmla="*/ 0 w 81"/>
                <a:gd name="T31" fmla="*/ 1 h 26"/>
                <a:gd name="T32" fmla="*/ 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26"/>
                <a:gd name="T53" fmla="*/ 81 w 8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1" name="Freeform 237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0 w 87"/>
                <a:gd name="T1" fmla="*/ 0 h 46"/>
                <a:gd name="T2" fmla="*/ 0 w 87"/>
                <a:gd name="T3" fmla="*/ 1 h 46"/>
                <a:gd name="T4" fmla="*/ 0 w 87"/>
                <a:gd name="T5" fmla="*/ 1 h 46"/>
                <a:gd name="T6" fmla="*/ 0 w 87"/>
                <a:gd name="T7" fmla="*/ 1 h 46"/>
                <a:gd name="T8" fmla="*/ 0 w 87"/>
                <a:gd name="T9" fmla="*/ 1 h 46"/>
                <a:gd name="T10" fmla="*/ 0 w 87"/>
                <a:gd name="T11" fmla="*/ 1 h 46"/>
                <a:gd name="T12" fmla="*/ 0 w 87"/>
                <a:gd name="T13" fmla="*/ 1 h 46"/>
                <a:gd name="T14" fmla="*/ 0 w 87"/>
                <a:gd name="T15" fmla="*/ 1 h 46"/>
                <a:gd name="T16" fmla="*/ 0 w 87"/>
                <a:gd name="T17" fmla="*/ 1 h 46"/>
                <a:gd name="T18" fmla="*/ 0 w 87"/>
                <a:gd name="T19" fmla="*/ 1 h 46"/>
                <a:gd name="T20" fmla="*/ 0 w 87"/>
                <a:gd name="T21" fmla="*/ 1 h 46"/>
                <a:gd name="T22" fmla="*/ 0 w 87"/>
                <a:gd name="T23" fmla="*/ 1 h 46"/>
                <a:gd name="T24" fmla="*/ 0 w 87"/>
                <a:gd name="T25" fmla="*/ 1 h 46"/>
                <a:gd name="T26" fmla="*/ 0 w 87"/>
                <a:gd name="T27" fmla="*/ 1 h 46"/>
                <a:gd name="T28" fmla="*/ 0 w 87"/>
                <a:gd name="T29" fmla="*/ 1 h 46"/>
                <a:gd name="T30" fmla="*/ 0 w 87"/>
                <a:gd name="T31" fmla="*/ 1 h 46"/>
                <a:gd name="T32" fmla="*/ 0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46"/>
                <a:gd name="T53" fmla="*/ 87 w 8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Freeform 238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1 w 80"/>
                <a:gd name="T1" fmla="*/ 0 h 52"/>
                <a:gd name="T2" fmla="*/ 1 w 80"/>
                <a:gd name="T3" fmla="*/ 1 h 52"/>
                <a:gd name="T4" fmla="*/ 1 w 80"/>
                <a:gd name="T5" fmla="*/ 1 h 52"/>
                <a:gd name="T6" fmla="*/ 1 w 80"/>
                <a:gd name="T7" fmla="*/ 1 h 52"/>
                <a:gd name="T8" fmla="*/ 1 w 80"/>
                <a:gd name="T9" fmla="*/ 1 h 52"/>
                <a:gd name="T10" fmla="*/ 1 w 80"/>
                <a:gd name="T11" fmla="*/ 1 h 52"/>
                <a:gd name="T12" fmla="*/ 1 w 80"/>
                <a:gd name="T13" fmla="*/ 1 h 52"/>
                <a:gd name="T14" fmla="*/ 1 w 80"/>
                <a:gd name="T15" fmla="*/ 1 h 52"/>
                <a:gd name="T16" fmla="*/ 0 w 80"/>
                <a:gd name="T17" fmla="*/ 1 h 52"/>
                <a:gd name="T18" fmla="*/ 1 w 80"/>
                <a:gd name="T19" fmla="*/ 1 h 52"/>
                <a:gd name="T20" fmla="*/ 1 w 80"/>
                <a:gd name="T21" fmla="*/ 1 h 52"/>
                <a:gd name="T22" fmla="*/ 1 w 80"/>
                <a:gd name="T23" fmla="*/ 1 h 52"/>
                <a:gd name="T24" fmla="*/ 1 w 80"/>
                <a:gd name="T25" fmla="*/ 1 h 52"/>
                <a:gd name="T26" fmla="*/ 1 w 80"/>
                <a:gd name="T27" fmla="*/ 1 h 52"/>
                <a:gd name="T28" fmla="*/ 1 w 80"/>
                <a:gd name="T29" fmla="*/ 1 h 52"/>
                <a:gd name="T30" fmla="*/ 1 w 80"/>
                <a:gd name="T31" fmla="*/ 1 h 52"/>
                <a:gd name="T32" fmla="*/ 1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2"/>
                <a:gd name="T53" fmla="*/ 80 w 80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3" name="Freeform 239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 w 74"/>
                <a:gd name="T1" fmla="*/ 0 h 44"/>
                <a:gd name="T2" fmla="*/ 1 w 74"/>
                <a:gd name="T3" fmla="*/ 1 h 44"/>
                <a:gd name="T4" fmla="*/ 1 w 74"/>
                <a:gd name="T5" fmla="*/ 1 h 44"/>
                <a:gd name="T6" fmla="*/ 1 w 74"/>
                <a:gd name="T7" fmla="*/ 1 h 44"/>
                <a:gd name="T8" fmla="*/ 1 w 74"/>
                <a:gd name="T9" fmla="*/ 1 h 44"/>
                <a:gd name="T10" fmla="*/ 1 w 74"/>
                <a:gd name="T11" fmla="*/ 1 h 44"/>
                <a:gd name="T12" fmla="*/ 1 w 74"/>
                <a:gd name="T13" fmla="*/ 1 h 44"/>
                <a:gd name="T14" fmla="*/ 1 w 74"/>
                <a:gd name="T15" fmla="*/ 1 h 44"/>
                <a:gd name="T16" fmla="*/ 0 w 74"/>
                <a:gd name="T17" fmla="*/ 1 h 44"/>
                <a:gd name="T18" fmla="*/ 1 w 74"/>
                <a:gd name="T19" fmla="*/ 1 h 44"/>
                <a:gd name="T20" fmla="*/ 1 w 74"/>
                <a:gd name="T21" fmla="*/ 1 h 44"/>
                <a:gd name="T22" fmla="*/ 1 w 74"/>
                <a:gd name="T23" fmla="*/ 1 h 44"/>
                <a:gd name="T24" fmla="*/ 1 w 74"/>
                <a:gd name="T25" fmla="*/ 1 h 44"/>
                <a:gd name="T26" fmla="*/ 1 w 74"/>
                <a:gd name="T27" fmla="*/ 1 h 44"/>
                <a:gd name="T28" fmla="*/ 1 w 74"/>
                <a:gd name="T29" fmla="*/ 1 h 44"/>
                <a:gd name="T30" fmla="*/ 1 w 74"/>
                <a:gd name="T31" fmla="*/ 1 h 44"/>
                <a:gd name="T32" fmla="*/ 1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4"/>
                <a:gd name="T53" fmla="*/ 74 w 7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Freeform 240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 w 106"/>
                <a:gd name="T1" fmla="*/ 1 h 67"/>
                <a:gd name="T2" fmla="*/ 1 w 106"/>
                <a:gd name="T3" fmla="*/ 1 h 67"/>
                <a:gd name="T4" fmla="*/ 1 w 106"/>
                <a:gd name="T5" fmla="*/ 1 h 67"/>
                <a:gd name="T6" fmla="*/ 1 w 106"/>
                <a:gd name="T7" fmla="*/ 1 h 67"/>
                <a:gd name="T8" fmla="*/ 1 w 106"/>
                <a:gd name="T9" fmla="*/ 1 h 67"/>
                <a:gd name="T10" fmla="*/ 1 w 106"/>
                <a:gd name="T11" fmla="*/ 1 h 67"/>
                <a:gd name="T12" fmla="*/ 1 w 106"/>
                <a:gd name="T13" fmla="*/ 1 h 67"/>
                <a:gd name="T14" fmla="*/ 1 w 106"/>
                <a:gd name="T15" fmla="*/ 1 h 67"/>
                <a:gd name="T16" fmla="*/ 0 w 106"/>
                <a:gd name="T17" fmla="*/ 0 h 67"/>
                <a:gd name="T18" fmla="*/ 1 w 106"/>
                <a:gd name="T19" fmla="*/ 1 h 67"/>
                <a:gd name="T20" fmla="*/ 1 w 106"/>
                <a:gd name="T21" fmla="*/ 1 h 67"/>
                <a:gd name="T22" fmla="*/ 1 w 106"/>
                <a:gd name="T23" fmla="*/ 1 h 67"/>
                <a:gd name="T24" fmla="*/ 1 w 106"/>
                <a:gd name="T25" fmla="*/ 1 h 67"/>
                <a:gd name="T26" fmla="*/ 1 w 106"/>
                <a:gd name="T27" fmla="*/ 1 h 67"/>
                <a:gd name="T28" fmla="*/ 1 w 106"/>
                <a:gd name="T29" fmla="*/ 1 h 67"/>
                <a:gd name="T30" fmla="*/ 1 w 106"/>
                <a:gd name="T31" fmla="*/ 1 h 67"/>
                <a:gd name="T32" fmla="*/ 1 w 106"/>
                <a:gd name="T33" fmla="*/ 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7"/>
                <a:gd name="T53" fmla="*/ 106 w 10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Freeform 241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1 w 84"/>
                <a:gd name="T1" fmla="*/ 1 h 58"/>
                <a:gd name="T2" fmla="*/ 1 w 84"/>
                <a:gd name="T3" fmla="*/ 1 h 58"/>
                <a:gd name="T4" fmla="*/ 1 w 84"/>
                <a:gd name="T5" fmla="*/ 1 h 58"/>
                <a:gd name="T6" fmla="*/ 1 w 84"/>
                <a:gd name="T7" fmla="*/ 1 h 58"/>
                <a:gd name="T8" fmla="*/ 1 w 84"/>
                <a:gd name="T9" fmla="*/ 1 h 58"/>
                <a:gd name="T10" fmla="*/ 1 w 84"/>
                <a:gd name="T11" fmla="*/ 1 h 58"/>
                <a:gd name="T12" fmla="*/ 1 w 84"/>
                <a:gd name="T13" fmla="*/ 1 h 58"/>
                <a:gd name="T14" fmla="*/ 1 w 84"/>
                <a:gd name="T15" fmla="*/ 1 h 58"/>
                <a:gd name="T16" fmla="*/ 0 w 84"/>
                <a:gd name="T17" fmla="*/ 0 h 58"/>
                <a:gd name="T18" fmla="*/ 1 w 84"/>
                <a:gd name="T19" fmla="*/ 1 h 58"/>
                <a:gd name="T20" fmla="*/ 1 w 84"/>
                <a:gd name="T21" fmla="*/ 1 h 58"/>
                <a:gd name="T22" fmla="*/ 1 w 84"/>
                <a:gd name="T23" fmla="*/ 1 h 58"/>
                <a:gd name="T24" fmla="*/ 1 w 84"/>
                <a:gd name="T25" fmla="*/ 1 h 58"/>
                <a:gd name="T26" fmla="*/ 1 w 84"/>
                <a:gd name="T27" fmla="*/ 1 h 58"/>
                <a:gd name="T28" fmla="*/ 1 w 84"/>
                <a:gd name="T29" fmla="*/ 1 h 58"/>
                <a:gd name="T30" fmla="*/ 1 w 84"/>
                <a:gd name="T31" fmla="*/ 1 h 58"/>
                <a:gd name="T32" fmla="*/ 1 w 8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58"/>
                <a:gd name="T53" fmla="*/ 84 w 8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Freeform 242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1 w 79"/>
                <a:gd name="T1" fmla="*/ 0 h 52"/>
                <a:gd name="T2" fmla="*/ 1 w 79"/>
                <a:gd name="T3" fmla="*/ 1 h 52"/>
                <a:gd name="T4" fmla="*/ 1 w 79"/>
                <a:gd name="T5" fmla="*/ 1 h 52"/>
                <a:gd name="T6" fmla="*/ 1 w 79"/>
                <a:gd name="T7" fmla="*/ 1 h 52"/>
                <a:gd name="T8" fmla="*/ 1 w 79"/>
                <a:gd name="T9" fmla="*/ 1 h 52"/>
                <a:gd name="T10" fmla="*/ 1 w 79"/>
                <a:gd name="T11" fmla="*/ 1 h 52"/>
                <a:gd name="T12" fmla="*/ 1 w 79"/>
                <a:gd name="T13" fmla="*/ 1 h 52"/>
                <a:gd name="T14" fmla="*/ 1 w 79"/>
                <a:gd name="T15" fmla="*/ 1 h 52"/>
                <a:gd name="T16" fmla="*/ 0 w 79"/>
                <a:gd name="T17" fmla="*/ 1 h 52"/>
                <a:gd name="T18" fmla="*/ 1 w 79"/>
                <a:gd name="T19" fmla="*/ 1 h 52"/>
                <a:gd name="T20" fmla="*/ 1 w 79"/>
                <a:gd name="T21" fmla="*/ 1 h 52"/>
                <a:gd name="T22" fmla="*/ 1 w 79"/>
                <a:gd name="T23" fmla="*/ 1 h 52"/>
                <a:gd name="T24" fmla="*/ 1 w 79"/>
                <a:gd name="T25" fmla="*/ 1 h 52"/>
                <a:gd name="T26" fmla="*/ 1 w 79"/>
                <a:gd name="T27" fmla="*/ 1 h 52"/>
                <a:gd name="T28" fmla="*/ 1 w 79"/>
                <a:gd name="T29" fmla="*/ 1 h 52"/>
                <a:gd name="T30" fmla="*/ 1 w 79"/>
                <a:gd name="T31" fmla="*/ 1 h 52"/>
                <a:gd name="T32" fmla="*/ 1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Freeform 243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 w 64"/>
                <a:gd name="T1" fmla="*/ 0 h 266"/>
                <a:gd name="T2" fmla="*/ 1 w 64"/>
                <a:gd name="T3" fmla="*/ 0 h 266"/>
                <a:gd name="T4" fmla="*/ 1 w 64"/>
                <a:gd name="T5" fmla="*/ 1 h 266"/>
                <a:gd name="T6" fmla="*/ 1 w 64"/>
                <a:gd name="T7" fmla="*/ 1 h 266"/>
                <a:gd name="T8" fmla="*/ 1 w 64"/>
                <a:gd name="T9" fmla="*/ 1 h 266"/>
                <a:gd name="T10" fmla="*/ 1 w 64"/>
                <a:gd name="T11" fmla="*/ 1 h 266"/>
                <a:gd name="T12" fmla="*/ 1 w 64"/>
                <a:gd name="T13" fmla="*/ 1 h 266"/>
                <a:gd name="T14" fmla="*/ 1 w 64"/>
                <a:gd name="T15" fmla="*/ 1 h 266"/>
                <a:gd name="T16" fmla="*/ 1 w 64"/>
                <a:gd name="T17" fmla="*/ 1 h 266"/>
                <a:gd name="T18" fmla="*/ 1 w 64"/>
                <a:gd name="T19" fmla="*/ 1 h 266"/>
                <a:gd name="T20" fmla="*/ 1 w 64"/>
                <a:gd name="T21" fmla="*/ 1 h 266"/>
                <a:gd name="T22" fmla="*/ 1 w 64"/>
                <a:gd name="T23" fmla="*/ 1 h 266"/>
                <a:gd name="T24" fmla="*/ 1 w 64"/>
                <a:gd name="T25" fmla="*/ 1 h 266"/>
                <a:gd name="T26" fmla="*/ 1 w 64"/>
                <a:gd name="T27" fmla="*/ 1 h 266"/>
                <a:gd name="T28" fmla="*/ 1 w 64"/>
                <a:gd name="T29" fmla="*/ 1 h 266"/>
                <a:gd name="T30" fmla="*/ 1 w 64"/>
                <a:gd name="T31" fmla="*/ 1 h 266"/>
                <a:gd name="T32" fmla="*/ 0 w 64"/>
                <a:gd name="T33" fmla="*/ 1 h 266"/>
                <a:gd name="T34" fmla="*/ 1 w 64"/>
                <a:gd name="T35" fmla="*/ 1 h 266"/>
                <a:gd name="T36" fmla="*/ 1 w 64"/>
                <a:gd name="T37" fmla="*/ 1 h 266"/>
                <a:gd name="T38" fmla="*/ 1 w 64"/>
                <a:gd name="T39" fmla="*/ 1 h 266"/>
                <a:gd name="T40" fmla="*/ 1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66"/>
                <a:gd name="T65" fmla="*/ 64 w 64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Freeform 244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1 w 58"/>
                <a:gd name="T3" fmla="*/ 1 h 33"/>
                <a:gd name="T4" fmla="*/ 1 w 58"/>
                <a:gd name="T5" fmla="*/ 1 h 33"/>
                <a:gd name="T6" fmla="*/ 1 w 58"/>
                <a:gd name="T7" fmla="*/ 1 h 33"/>
                <a:gd name="T8" fmla="*/ 1 w 58"/>
                <a:gd name="T9" fmla="*/ 1 h 33"/>
                <a:gd name="T10" fmla="*/ 1 w 58"/>
                <a:gd name="T11" fmla="*/ 1 h 33"/>
                <a:gd name="T12" fmla="*/ 1 w 58"/>
                <a:gd name="T13" fmla="*/ 1 h 33"/>
                <a:gd name="T14" fmla="*/ 1 w 58"/>
                <a:gd name="T15" fmla="*/ 1 h 33"/>
                <a:gd name="T16" fmla="*/ 1 w 58"/>
                <a:gd name="T17" fmla="*/ 1 h 33"/>
                <a:gd name="T18" fmla="*/ 1 w 58"/>
                <a:gd name="T19" fmla="*/ 1 h 33"/>
                <a:gd name="T20" fmla="*/ 1 w 58"/>
                <a:gd name="T21" fmla="*/ 1 h 33"/>
                <a:gd name="T22" fmla="*/ 1 w 58"/>
                <a:gd name="T23" fmla="*/ 1 h 33"/>
                <a:gd name="T24" fmla="*/ 1 w 58"/>
                <a:gd name="T25" fmla="*/ 1 h 33"/>
                <a:gd name="T26" fmla="*/ 1 w 58"/>
                <a:gd name="T27" fmla="*/ 1 h 33"/>
                <a:gd name="T28" fmla="*/ 1 w 58"/>
                <a:gd name="T29" fmla="*/ 1 h 33"/>
                <a:gd name="T30" fmla="*/ 1 w 58"/>
                <a:gd name="T31" fmla="*/ 1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3"/>
                <a:gd name="T53" fmla="*/ 58 w 5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Freeform 245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0 w 63"/>
                <a:gd name="T1" fmla="*/ 1 h 38"/>
                <a:gd name="T2" fmla="*/ 0 w 63"/>
                <a:gd name="T3" fmla="*/ 1 h 38"/>
                <a:gd name="T4" fmla="*/ 0 w 63"/>
                <a:gd name="T5" fmla="*/ 1 h 38"/>
                <a:gd name="T6" fmla="*/ 0 w 63"/>
                <a:gd name="T7" fmla="*/ 1 h 38"/>
                <a:gd name="T8" fmla="*/ 0 w 63"/>
                <a:gd name="T9" fmla="*/ 1 h 38"/>
                <a:gd name="T10" fmla="*/ 0 w 63"/>
                <a:gd name="T11" fmla="*/ 1 h 38"/>
                <a:gd name="T12" fmla="*/ 0 w 63"/>
                <a:gd name="T13" fmla="*/ 1 h 38"/>
                <a:gd name="T14" fmla="*/ 0 w 63"/>
                <a:gd name="T15" fmla="*/ 1 h 38"/>
                <a:gd name="T16" fmla="*/ 0 w 63"/>
                <a:gd name="T17" fmla="*/ 0 h 38"/>
                <a:gd name="T18" fmla="*/ 0 w 63"/>
                <a:gd name="T19" fmla="*/ 1 h 38"/>
                <a:gd name="T20" fmla="*/ 0 w 63"/>
                <a:gd name="T21" fmla="*/ 1 h 38"/>
                <a:gd name="T22" fmla="*/ 0 w 63"/>
                <a:gd name="T23" fmla="*/ 1 h 38"/>
                <a:gd name="T24" fmla="*/ 0 w 63"/>
                <a:gd name="T25" fmla="*/ 1 h 38"/>
                <a:gd name="T26" fmla="*/ 0 w 63"/>
                <a:gd name="T27" fmla="*/ 1 h 38"/>
                <a:gd name="T28" fmla="*/ 0 w 63"/>
                <a:gd name="T29" fmla="*/ 1 h 38"/>
                <a:gd name="T30" fmla="*/ 0 w 63"/>
                <a:gd name="T31" fmla="*/ 1 h 38"/>
                <a:gd name="T32" fmla="*/ 0 w 63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8"/>
                <a:gd name="T53" fmla="*/ 63 w 6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Freeform 246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0 w 83"/>
                <a:gd name="T1" fmla="*/ 1 h 52"/>
                <a:gd name="T2" fmla="*/ 0 w 83"/>
                <a:gd name="T3" fmla="*/ 1 h 52"/>
                <a:gd name="T4" fmla="*/ 0 w 83"/>
                <a:gd name="T5" fmla="*/ 1 h 52"/>
                <a:gd name="T6" fmla="*/ 0 w 83"/>
                <a:gd name="T7" fmla="*/ 1 h 52"/>
                <a:gd name="T8" fmla="*/ 0 w 83"/>
                <a:gd name="T9" fmla="*/ 1 h 52"/>
                <a:gd name="T10" fmla="*/ 0 w 83"/>
                <a:gd name="T11" fmla="*/ 1 h 52"/>
                <a:gd name="T12" fmla="*/ 0 w 83"/>
                <a:gd name="T13" fmla="*/ 1 h 52"/>
                <a:gd name="T14" fmla="*/ 0 w 83"/>
                <a:gd name="T15" fmla="*/ 1 h 52"/>
                <a:gd name="T16" fmla="*/ 0 w 83"/>
                <a:gd name="T17" fmla="*/ 0 h 52"/>
                <a:gd name="T18" fmla="*/ 0 w 83"/>
                <a:gd name="T19" fmla="*/ 1 h 52"/>
                <a:gd name="T20" fmla="*/ 0 w 83"/>
                <a:gd name="T21" fmla="*/ 1 h 52"/>
                <a:gd name="T22" fmla="*/ 0 w 83"/>
                <a:gd name="T23" fmla="*/ 1 h 52"/>
                <a:gd name="T24" fmla="*/ 0 w 83"/>
                <a:gd name="T25" fmla="*/ 1 h 52"/>
                <a:gd name="T26" fmla="*/ 0 w 83"/>
                <a:gd name="T27" fmla="*/ 1 h 52"/>
                <a:gd name="T28" fmla="*/ 0 w 83"/>
                <a:gd name="T29" fmla="*/ 1 h 52"/>
                <a:gd name="T30" fmla="*/ 0 w 83"/>
                <a:gd name="T31" fmla="*/ 1 h 52"/>
                <a:gd name="T32" fmla="*/ 0 w 83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2"/>
                <a:gd name="T53" fmla="*/ 83 w 8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Freeform 247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Freeform 248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0 w 74"/>
                <a:gd name="T1" fmla="*/ 1 h 61"/>
                <a:gd name="T2" fmla="*/ 0 w 74"/>
                <a:gd name="T3" fmla="*/ 1 h 61"/>
                <a:gd name="T4" fmla="*/ 0 w 74"/>
                <a:gd name="T5" fmla="*/ 1 h 61"/>
                <a:gd name="T6" fmla="*/ 0 w 74"/>
                <a:gd name="T7" fmla="*/ 1 h 61"/>
                <a:gd name="T8" fmla="*/ 0 w 74"/>
                <a:gd name="T9" fmla="*/ 1 h 61"/>
                <a:gd name="T10" fmla="*/ 0 w 74"/>
                <a:gd name="T11" fmla="*/ 1 h 61"/>
                <a:gd name="T12" fmla="*/ 0 w 74"/>
                <a:gd name="T13" fmla="*/ 1 h 61"/>
                <a:gd name="T14" fmla="*/ 0 w 74"/>
                <a:gd name="T15" fmla="*/ 1 h 61"/>
                <a:gd name="T16" fmla="*/ 0 w 74"/>
                <a:gd name="T17" fmla="*/ 0 h 61"/>
                <a:gd name="T18" fmla="*/ 0 w 74"/>
                <a:gd name="T19" fmla="*/ 1 h 61"/>
                <a:gd name="T20" fmla="*/ 0 w 74"/>
                <a:gd name="T21" fmla="*/ 1 h 61"/>
                <a:gd name="T22" fmla="*/ 0 w 74"/>
                <a:gd name="T23" fmla="*/ 1 h 61"/>
                <a:gd name="T24" fmla="*/ 0 w 74"/>
                <a:gd name="T25" fmla="*/ 1 h 61"/>
                <a:gd name="T26" fmla="*/ 0 w 74"/>
                <a:gd name="T27" fmla="*/ 1 h 61"/>
                <a:gd name="T28" fmla="*/ 0 w 74"/>
                <a:gd name="T29" fmla="*/ 1 h 61"/>
                <a:gd name="T30" fmla="*/ 0 w 74"/>
                <a:gd name="T31" fmla="*/ 1 h 61"/>
                <a:gd name="T32" fmla="*/ 0 w 74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1"/>
                <a:gd name="T53" fmla="*/ 74 w 74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Freeform 249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 w 60"/>
                <a:gd name="T1" fmla="*/ 1 h 50"/>
                <a:gd name="T2" fmla="*/ 1 w 60"/>
                <a:gd name="T3" fmla="*/ 1 h 50"/>
                <a:gd name="T4" fmla="*/ 1 w 60"/>
                <a:gd name="T5" fmla="*/ 1 h 50"/>
                <a:gd name="T6" fmla="*/ 1 w 60"/>
                <a:gd name="T7" fmla="*/ 1 h 50"/>
                <a:gd name="T8" fmla="*/ 1 w 60"/>
                <a:gd name="T9" fmla="*/ 1 h 50"/>
                <a:gd name="T10" fmla="*/ 1 w 60"/>
                <a:gd name="T11" fmla="*/ 1 h 50"/>
                <a:gd name="T12" fmla="*/ 1 w 60"/>
                <a:gd name="T13" fmla="*/ 1 h 50"/>
                <a:gd name="T14" fmla="*/ 1 w 60"/>
                <a:gd name="T15" fmla="*/ 1 h 50"/>
                <a:gd name="T16" fmla="*/ 0 w 60"/>
                <a:gd name="T17" fmla="*/ 0 h 50"/>
                <a:gd name="T18" fmla="*/ 1 w 60"/>
                <a:gd name="T19" fmla="*/ 1 h 50"/>
                <a:gd name="T20" fmla="*/ 1 w 60"/>
                <a:gd name="T21" fmla="*/ 1 h 50"/>
                <a:gd name="T22" fmla="*/ 1 w 60"/>
                <a:gd name="T23" fmla="*/ 1 h 50"/>
                <a:gd name="T24" fmla="*/ 1 w 60"/>
                <a:gd name="T25" fmla="*/ 1 h 50"/>
                <a:gd name="T26" fmla="*/ 1 w 60"/>
                <a:gd name="T27" fmla="*/ 1 h 50"/>
                <a:gd name="T28" fmla="*/ 1 w 60"/>
                <a:gd name="T29" fmla="*/ 1 h 50"/>
                <a:gd name="T30" fmla="*/ 1 w 60"/>
                <a:gd name="T31" fmla="*/ 1 h 50"/>
                <a:gd name="T32" fmla="*/ 1 w 6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0"/>
                <a:gd name="T53" fmla="*/ 60 w 6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Freeform 250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 w 43"/>
                <a:gd name="T1" fmla="*/ 0 h 45"/>
                <a:gd name="T2" fmla="*/ 1 w 43"/>
                <a:gd name="T3" fmla="*/ 0 h 45"/>
                <a:gd name="T4" fmla="*/ 1 w 43"/>
                <a:gd name="T5" fmla="*/ 0 h 45"/>
                <a:gd name="T6" fmla="*/ 1 w 43"/>
                <a:gd name="T7" fmla="*/ 0 h 45"/>
                <a:gd name="T8" fmla="*/ 1 w 43"/>
                <a:gd name="T9" fmla="*/ 0 h 45"/>
                <a:gd name="T10" fmla="*/ 1 w 43"/>
                <a:gd name="T11" fmla="*/ 0 h 45"/>
                <a:gd name="T12" fmla="*/ 1 w 43"/>
                <a:gd name="T13" fmla="*/ 0 h 45"/>
                <a:gd name="T14" fmla="*/ 1 w 43"/>
                <a:gd name="T15" fmla="*/ 0 h 45"/>
                <a:gd name="T16" fmla="*/ 0 w 43"/>
                <a:gd name="T17" fmla="*/ 0 h 45"/>
                <a:gd name="T18" fmla="*/ 1 w 43"/>
                <a:gd name="T19" fmla="*/ 0 h 45"/>
                <a:gd name="T20" fmla="*/ 1 w 43"/>
                <a:gd name="T21" fmla="*/ 0 h 45"/>
                <a:gd name="T22" fmla="*/ 1 w 43"/>
                <a:gd name="T23" fmla="*/ 0 h 45"/>
                <a:gd name="T24" fmla="*/ 1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Freeform 251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1 w 25"/>
                <a:gd name="T1" fmla="*/ 1 h 29"/>
                <a:gd name="T2" fmla="*/ 1 w 25"/>
                <a:gd name="T3" fmla="*/ 1 h 29"/>
                <a:gd name="T4" fmla="*/ 1 w 25"/>
                <a:gd name="T5" fmla="*/ 1 h 29"/>
                <a:gd name="T6" fmla="*/ 0 w 25"/>
                <a:gd name="T7" fmla="*/ 1 h 29"/>
                <a:gd name="T8" fmla="*/ 0 w 25"/>
                <a:gd name="T9" fmla="*/ 0 h 29"/>
                <a:gd name="T10" fmla="*/ 1 w 25"/>
                <a:gd name="T11" fmla="*/ 1 h 29"/>
                <a:gd name="T12" fmla="*/ 1 w 25"/>
                <a:gd name="T13" fmla="*/ 1 h 29"/>
                <a:gd name="T14" fmla="*/ 1 w 25"/>
                <a:gd name="T15" fmla="*/ 1 h 29"/>
                <a:gd name="T16" fmla="*/ 1 w 25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9"/>
                <a:gd name="T29" fmla="*/ 25 w 2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Freeform 252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1 w 36"/>
                <a:gd name="T13" fmla="*/ 1 h 34"/>
                <a:gd name="T14" fmla="*/ 1 w 36"/>
                <a:gd name="T15" fmla="*/ 1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4"/>
                <a:gd name="T29" fmla="*/ 36 w 3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Freeform 253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 w 18"/>
                <a:gd name="T1" fmla="*/ 0 h 40"/>
                <a:gd name="T2" fmla="*/ 1 w 18"/>
                <a:gd name="T3" fmla="*/ 1 h 40"/>
                <a:gd name="T4" fmla="*/ 1 w 18"/>
                <a:gd name="T5" fmla="*/ 1 h 40"/>
                <a:gd name="T6" fmla="*/ 0 w 18"/>
                <a:gd name="T7" fmla="*/ 1 h 40"/>
                <a:gd name="T8" fmla="*/ 1 w 18"/>
                <a:gd name="T9" fmla="*/ 1 h 40"/>
                <a:gd name="T10" fmla="*/ 1 w 18"/>
                <a:gd name="T11" fmla="*/ 1 h 40"/>
                <a:gd name="T12" fmla="*/ 1 w 18"/>
                <a:gd name="T13" fmla="*/ 1 h 40"/>
                <a:gd name="T14" fmla="*/ 1 w 18"/>
                <a:gd name="T15" fmla="*/ 1 h 40"/>
                <a:gd name="T16" fmla="*/ 1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0"/>
                <a:gd name="T29" fmla="*/ 18 w 1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Freeform 254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1 h 44"/>
                <a:gd name="T4" fmla="*/ 0 w 10"/>
                <a:gd name="T5" fmla="*/ 1 h 44"/>
                <a:gd name="T6" fmla="*/ 1 w 10"/>
                <a:gd name="T7" fmla="*/ 1 h 44"/>
                <a:gd name="T8" fmla="*/ 1 w 10"/>
                <a:gd name="T9" fmla="*/ 1 h 44"/>
                <a:gd name="T10" fmla="*/ 1 w 10"/>
                <a:gd name="T11" fmla="*/ 1 h 44"/>
                <a:gd name="T12" fmla="*/ 1 w 10"/>
                <a:gd name="T13" fmla="*/ 1 h 44"/>
                <a:gd name="T14" fmla="*/ 1 w 10"/>
                <a:gd name="T15" fmla="*/ 1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Freeform 255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0 w 34"/>
                <a:gd name="T1" fmla="*/ 0 h 39"/>
                <a:gd name="T2" fmla="*/ 0 w 34"/>
                <a:gd name="T3" fmla="*/ 1 h 39"/>
                <a:gd name="T4" fmla="*/ 0 w 34"/>
                <a:gd name="T5" fmla="*/ 1 h 39"/>
                <a:gd name="T6" fmla="*/ 0 w 34"/>
                <a:gd name="T7" fmla="*/ 1 h 39"/>
                <a:gd name="T8" fmla="*/ 0 w 34"/>
                <a:gd name="T9" fmla="*/ 1 h 39"/>
                <a:gd name="T10" fmla="*/ 0 w 34"/>
                <a:gd name="T11" fmla="*/ 1 h 39"/>
                <a:gd name="T12" fmla="*/ 0 w 34"/>
                <a:gd name="T13" fmla="*/ 1 h 39"/>
                <a:gd name="T14" fmla="*/ 0 w 34"/>
                <a:gd name="T15" fmla="*/ 1 h 39"/>
                <a:gd name="T16" fmla="*/ 0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9"/>
                <a:gd name="T29" fmla="*/ 34 w 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Freeform 256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 w 58"/>
                <a:gd name="T1" fmla="*/ 1 h 12"/>
                <a:gd name="T2" fmla="*/ 1 w 58"/>
                <a:gd name="T3" fmla="*/ 1 h 12"/>
                <a:gd name="T4" fmla="*/ 1 w 58"/>
                <a:gd name="T5" fmla="*/ 1 h 12"/>
                <a:gd name="T6" fmla="*/ 1 w 58"/>
                <a:gd name="T7" fmla="*/ 1 h 12"/>
                <a:gd name="T8" fmla="*/ 1 w 58"/>
                <a:gd name="T9" fmla="*/ 1 h 12"/>
                <a:gd name="T10" fmla="*/ 1 w 58"/>
                <a:gd name="T11" fmla="*/ 1 h 12"/>
                <a:gd name="T12" fmla="*/ 1 w 58"/>
                <a:gd name="T13" fmla="*/ 1 h 12"/>
                <a:gd name="T14" fmla="*/ 1 w 58"/>
                <a:gd name="T15" fmla="*/ 1 h 12"/>
                <a:gd name="T16" fmla="*/ 0 w 58"/>
                <a:gd name="T17" fmla="*/ 1 h 12"/>
                <a:gd name="T18" fmla="*/ 1 w 58"/>
                <a:gd name="T19" fmla="*/ 1 h 12"/>
                <a:gd name="T20" fmla="*/ 1 w 58"/>
                <a:gd name="T21" fmla="*/ 0 h 12"/>
                <a:gd name="T22" fmla="*/ 1 w 58"/>
                <a:gd name="T23" fmla="*/ 0 h 12"/>
                <a:gd name="T24" fmla="*/ 1 w 58"/>
                <a:gd name="T25" fmla="*/ 1 h 12"/>
                <a:gd name="T26" fmla="*/ 1 w 58"/>
                <a:gd name="T27" fmla="*/ 1 h 12"/>
                <a:gd name="T28" fmla="*/ 1 w 58"/>
                <a:gd name="T29" fmla="*/ 1 h 12"/>
                <a:gd name="T30" fmla="*/ 1 w 58"/>
                <a:gd name="T31" fmla="*/ 1 h 12"/>
                <a:gd name="T32" fmla="*/ 1 w 5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2"/>
                <a:gd name="T53" fmla="*/ 58 w 5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Freeform 257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0 w 57"/>
                <a:gd name="T1" fmla="*/ 1 h 20"/>
                <a:gd name="T2" fmla="*/ 0 w 57"/>
                <a:gd name="T3" fmla="*/ 1 h 20"/>
                <a:gd name="T4" fmla="*/ 0 w 57"/>
                <a:gd name="T5" fmla="*/ 1 h 20"/>
                <a:gd name="T6" fmla="*/ 0 w 57"/>
                <a:gd name="T7" fmla="*/ 1 h 20"/>
                <a:gd name="T8" fmla="*/ 0 w 57"/>
                <a:gd name="T9" fmla="*/ 1 h 20"/>
                <a:gd name="T10" fmla="*/ 0 w 57"/>
                <a:gd name="T11" fmla="*/ 1 h 20"/>
                <a:gd name="T12" fmla="*/ 0 w 57"/>
                <a:gd name="T13" fmla="*/ 1 h 20"/>
                <a:gd name="T14" fmla="*/ 0 w 57"/>
                <a:gd name="T15" fmla="*/ 1 h 20"/>
                <a:gd name="T16" fmla="*/ 0 w 57"/>
                <a:gd name="T17" fmla="*/ 1 h 20"/>
                <a:gd name="T18" fmla="*/ 0 w 57"/>
                <a:gd name="T19" fmla="*/ 0 h 20"/>
                <a:gd name="T20" fmla="*/ 0 w 57"/>
                <a:gd name="T21" fmla="*/ 0 h 20"/>
                <a:gd name="T22" fmla="*/ 0 w 57"/>
                <a:gd name="T23" fmla="*/ 1 h 20"/>
                <a:gd name="T24" fmla="*/ 0 w 57"/>
                <a:gd name="T25" fmla="*/ 1 h 20"/>
                <a:gd name="T26" fmla="*/ 0 w 57"/>
                <a:gd name="T27" fmla="*/ 1 h 20"/>
                <a:gd name="T28" fmla="*/ 0 w 57"/>
                <a:gd name="T29" fmla="*/ 1 h 20"/>
                <a:gd name="T30" fmla="*/ 0 w 57"/>
                <a:gd name="T31" fmla="*/ 1 h 20"/>
                <a:gd name="T32" fmla="*/ 0 w 5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0"/>
                <a:gd name="T53" fmla="*/ 57 w 5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Freeform 258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 w 53"/>
                <a:gd name="T1" fmla="*/ 1 h 12"/>
                <a:gd name="T2" fmla="*/ 1 w 53"/>
                <a:gd name="T3" fmla="*/ 1 h 12"/>
                <a:gd name="T4" fmla="*/ 1 w 53"/>
                <a:gd name="T5" fmla="*/ 1 h 12"/>
                <a:gd name="T6" fmla="*/ 1 w 53"/>
                <a:gd name="T7" fmla="*/ 1 h 12"/>
                <a:gd name="T8" fmla="*/ 1 w 53"/>
                <a:gd name="T9" fmla="*/ 1 h 12"/>
                <a:gd name="T10" fmla="*/ 1 w 53"/>
                <a:gd name="T11" fmla="*/ 1 h 12"/>
                <a:gd name="T12" fmla="*/ 1 w 53"/>
                <a:gd name="T13" fmla="*/ 1 h 12"/>
                <a:gd name="T14" fmla="*/ 1 w 53"/>
                <a:gd name="T15" fmla="*/ 1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1 w 53"/>
                <a:gd name="T23" fmla="*/ 0 h 12"/>
                <a:gd name="T24" fmla="*/ 1 w 53"/>
                <a:gd name="T25" fmla="*/ 1 h 12"/>
                <a:gd name="T26" fmla="*/ 1 w 53"/>
                <a:gd name="T27" fmla="*/ 1 h 12"/>
                <a:gd name="T28" fmla="*/ 1 w 53"/>
                <a:gd name="T29" fmla="*/ 1 h 12"/>
                <a:gd name="T30" fmla="*/ 1 w 53"/>
                <a:gd name="T31" fmla="*/ 1 h 12"/>
                <a:gd name="T32" fmla="*/ 1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"/>
                <a:gd name="T53" fmla="*/ 53 w 5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Freeform 259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1 h 20"/>
                <a:gd name="T4" fmla="*/ 0 w 63"/>
                <a:gd name="T5" fmla="*/ 1 h 20"/>
                <a:gd name="T6" fmla="*/ 0 w 63"/>
                <a:gd name="T7" fmla="*/ 1 h 20"/>
                <a:gd name="T8" fmla="*/ 0 w 63"/>
                <a:gd name="T9" fmla="*/ 1 h 20"/>
                <a:gd name="T10" fmla="*/ 0 w 63"/>
                <a:gd name="T11" fmla="*/ 1 h 20"/>
                <a:gd name="T12" fmla="*/ 0 w 63"/>
                <a:gd name="T13" fmla="*/ 1 h 20"/>
                <a:gd name="T14" fmla="*/ 0 w 63"/>
                <a:gd name="T15" fmla="*/ 1 h 20"/>
                <a:gd name="T16" fmla="*/ 0 w 63"/>
                <a:gd name="T17" fmla="*/ 1 h 20"/>
                <a:gd name="T18" fmla="*/ 0 w 63"/>
                <a:gd name="T19" fmla="*/ 1 h 20"/>
                <a:gd name="T20" fmla="*/ 0 w 63"/>
                <a:gd name="T21" fmla="*/ 1 h 20"/>
                <a:gd name="T22" fmla="*/ 0 w 63"/>
                <a:gd name="T23" fmla="*/ 1 h 20"/>
                <a:gd name="T24" fmla="*/ 0 w 63"/>
                <a:gd name="T25" fmla="*/ 1 h 20"/>
                <a:gd name="T26" fmla="*/ 0 w 63"/>
                <a:gd name="T27" fmla="*/ 1 h 20"/>
                <a:gd name="T28" fmla="*/ 0 w 63"/>
                <a:gd name="T29" fmla="*/ 1 h 20"/>
                <a:gd name="T30" fmla="*/ 0 w 63"/>
                <a:gd name="T31" fmla="*/ 1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Freeform 260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1 w 68"/>
                <a:gd name="T7" fmla="*/ 0 h 23"/>
                <a:gd name="T8" fmla="*/ 1 w 68"/>
                <a:gd name="T9" fmla="*/ 0 h 23"/>
                <a:gd name="T10" fmla="*/ 1 w 68"/>
                <a:gd name="T11" fmla="*/ 0 h 23"/>
                <a:gd name="T12" fmla="*/ 1 w 68"/>
                <a:gd name="T13" fmla="*/ 0 h 23"/>
                <a:gd name="T14" fmla="*/ 1 w 68"/>
                <a:gd name="T15" fmla="*/ 0 h 23"/>
                <a:gd name="T16" fmla="*/ 0 w 68"/>
                <a:gd name="T17" fmla="*/ 0 h 23"/>
                <a:gd name="T18" fmla="*/ 1 w 68"/>
                <a:gd name="T19" fmla="*/ 0 h 23"/>
                <a:gd name="T20" fmla="*/ 1 w 68"/>
                <a:gd name="T21" fmla="*/ 0 h 23"/>
                <a:gd name="T22" fmla="*/ 1 w 68"/>
                <a:gd name="T23" fmla="*/ 0 h 23"/>
                <a:gd name="T24" fmla="*/ 1 w 68"/>
                <a:gd name="T25" fmla="*/ 0 h 23"/>
                <a:gd name="T26" fmla="*/ 1 w 68"/>
                <a:gd name="T27" fmla="*/ 0 h 23"/>
                <a:gd name="T28" fmla="*/ 1 w 68"/>
                <a:gd name="T29" fmla="*/ 0 h 23"/>
                <a:gd name="T30" fmla="*/ 1 w 68"/>
                <a:gd name="T31" fmla="*/ 0 h 23"/>
                <a:gd name="T32" fmla="*/ 1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3"/>
                <a:gd name="T53" fmla="*/ 68 w 6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Freeform 261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 w 73"/>
                <a:gd name="T1" fmla="*/ 0 h 37"/>
                <a:gd name="T2" fmla="*/ 1 w 73"/>
                <a:gd name="T3" fmla="*/ 0 h 37"/>
                <a:gd name="T4" fmla="*/ 1 w 73"/>
                <a:gd name="T5" fmla="*/ 0 h 37"/>
                <a:gd name="T6" fmla="*/ 1 w 73"/>
                <a:gd name="T7" fmla="*/ 0 h 37"/>
                <a:gd name="T8" fmla="*/ 1 w 73"/>
                <a:gd name="T9" fmla="*/ 0 h 37"/>
                <a:gd name="T10" fmla="*/ 1 w 73"/>
                <a:gd name="T11" fmla="*/ 0 h 37"/>
                <a:gd name="T12" fmla="*/ 1 w 73"/>
                <a:gd name="T13" fmla="*/ 0 h 37"/>
                <a:gd name="T14" fmla="*/ 1 w 73"/>
                <a:gd name="T15" fmla="*/ 0 h 37"/>
                <a:gd name="T16" fmla="*/ 0 w 73"/>
                <a:gd name="T17" fmla="*/ 0 h 37"/>
                <a:gd name="T18" fmla="*/ 1 w 73"/>
                <a:gd name="T19" fmla="*/ 0 h 37"/>
                <a:gd name="T20" fmla="*/ 1 w 73"/>
                <a:gd name="T21" fmla="*/ 0 h 37"/>
                <a:gd name="T22" fmla="*/ 1 w 73"/>
                <a:gd name="T23" fmla="*/ 0 h 37"/>
                <a:gd name="T24" fmla="*/ 1 w 73"/>
                <a:gd name="T25" fmla="*/ 0 h 37"/>
                <a:gd name="T26" fmla="*/ 1 w 73"/>
                <a:gd name="T27" fmla="*/ 0 h 37"/>
                <a:gd name="T28" fmla="*/ 1 w 73"/>
                <a:gd name="T29" fmla="*/ 0 h 37"/>
                <a:gd name="T30" fmla="*/ 1 w 73"/>
                <a:gd name="T31" fmla="*/ 0 h 37"/>
                <a:gd name="T32" fmla="*/ 1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7"/>
                <a:gd name="T53" fmla="*/ 73 w 7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Freeform 262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 w 67"/>
                <a:gd name="T1" fmla="*/ 0 h 45"/>
                <a:gd name="T2" fmla="*/ 1 w 67"/>
                <a:gd name="T3" fmla="*/ 0 h 45"/>
                <a:gd name="T4" fmla="*/ 1 w 67"/>
                <a:gd name="T5" fmla="*/ 0 h 45"/>
                <a:gd name="T6" fmla="*/ 1 w 67"/>
                <a:gd name="T7" fmla="*/ 0 h 45"/>
                <a:gd name="T8" fmla="*/ 1 w 67"/>
                <a:gd name="T9" fmla="*/ 0 h 45"/>
                <a:gd name="T10" fmla="*/ 1 w 67"/>
                <a:gd name="T11" fmla="*/ 0 h 45"/>
                <a:gd name="T12" fmla="*/ 1 w 67"/>
                <a:gd name="T13" fmla="*/ 0 h 45"/>
                <a:gd name="T14" fmla="*/ 1 w 67"/>
                <a:gd name="T15" fmla="*/ 0 h 45"/>
                <a:gd name="T16" fmla="*/ 0 w 67"/>
                <a:gd name="T17" fmla="*/ 0 h 45"/>
                <a:gd name="T18" fmla="*/ 1 w 67"/>
                <a:gd name="T19" fmla="*/ 0 h 45"/>
                <a:gd name="T20" fmla="*/ 1 w 67"/>
                <a:gd name="T21" fmla="*/ 0 h 45"/>
                <a:gd name="T22" fmla="*/ 1 w 67"/>
                <a:gd name="T23" fmla="*/ 0 h 45"/>
                <a:gd name="T24" fmla="*/ 1 w 67"/>
                <a:gd name="T25" fmla="*/ 0 h 45"/>
                <a:gd name="T26" fmla="*/ 1 w 67"/>
                <a:gd name="T27" fmla="*/ 0 h 45"/>
                <a:gd name="T28" fmla="*/ 1 w 67"/>
                <a:gd name="T29" fmla="*/ 0 h 45"/>
                <a:gd name="T30" fmla="*/ 1 w 67"/>
                <a:gd name="T31" fmla="*/ 0 h 45"/>
                <a:gd name="T32" fmla="*/ 1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263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0 w 61"/>
                <a:gd name="T1" fmla="*/ 0 h 38"/>
                <a:gd name="T2" fmla="*/ 0 w 61"/>
                <a:gd name="T3" fmla="*/ 1 h 38"/>
                <a:gd name="T4" fmla="*/ 0 w 61"/>
                <a:gd name="T5" fmla="*/ 1 h 38"/>
                <a:gd name="T6" fmla="*/ 0 w 61"/>
                <a:gd name="T7" fmla="*/ 1 h 38"/>
                <a:gd name="T8" fmla="*/ 0 w 61"/>
                <a:gd name="T9" fmla="*/ 1 h 38"/>
                <a:gd name="T10" fmla="*/ 0 w 61"/>
                <a:gd name="T11" fmla="*/ 1 h 38"/>
                <a:gd name="T12" fmla="*/ 0 w 61"/>
                <a:gd name="T13" fmla="*/ 1 h 38"/>
                <a:gd name="T14" fmla="*/ 0 w 61"/>
                <a:gd name="T15" fmla="*/ 1 h 38"/>
                <a:gd name="T16" fmla="*/ 0 w 61"/>
                <a:gd name="T17" fmla="*/ 1 h 38"/>
                <a:gd name="T18" fmla="*/ 0 w 61"/>
                <a:gd name="T19" fmla="*/ 1 h 38"/>
                <a:gd name="T20" fmla="*/ 0 w 61"/>
                <a:gd name="T21" fmla="*/ 1 h 38"/>
                <a:gd name="T22" fmla="*/ 0 w 61"/>
                <a:gd name="T23" fmla="*/ 1 h 38"/>
                <a:gd name="T24" fmla="*/ 0 w 61"/>
                <a:gd name="T25" fmla="*/ 1 h 38"/>
                <a:gd name="T26" fmla="*/ 0 w 61"/>
                <a:gd name="T27" fmla="*/ 1 h 38"/>
                <a:gd name="T28" fmla="*/ 0 w 61"/>
                <a:gd name="T29" fmla="*/ 1 h 38"/>
                <a:gd name="T30" fmla="*/ 0 w 61"/>
                <a:gd name="T31" fmla="*/ 1 h 38"/>
                <a:gd name="T32" fmla="*/ 0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8"/>
                <a:gd name="T53" fmla="*/ 61 w 6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Freeform 264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Freeform 265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 w 70"/>
                <a:gd name="T1" fmla="*/ 0 h 49"/>
                <a:gd name="T2" fmla="*/ 1 w 70"/>
                <a:gd name="T3" fmla="*/ 0 h 49"/>
                <a:gd name="T4" fmla="*/ 1 w 70"/>
                <a:gd name="T5" fmla="*/ 0 h 49"/>
                <a:gd name="T6" fmla="*/ 1 w 70"/>
                <a:gd name="T7" fmla="*/ 0 h 49"/>
                <a:gd name="T8" fmla="*/ 1 w 70"/>
                <a:gd name="T9" fmla="*/ 0 h 49"/>
                <a:gd name="T10" fmla="*/ 1 w 70"/>
                <a:gd name="T11" fmla="*/ 0 h 49"/>
                <a:gd name="T12" fmla="*/ 1 w 70"/>
                <a:gd name="T13" fmla="*/ 0 h 49"/>
                <a:gd name="T14" fmla="*/ 1 w 70"/>
                <a:gd name="T15" fmla="*/ 0 h 49"/>
                <a:gd name="T16" fmla="*/ 0 w 70"/>
                <a:gd name="T17" fmla="*/ 0 h 49"/>
                <a:gd name="T18" fmla="*/ 1 w 70"/>
                <a:gd name="T19" fmla="*/ 0 h 49"/>
                <a:gd name="T20" fmla="*/ 1 w 70"/>
                <a:gd name="T21" fmla="*/ 0 h 49"/>
                <a:gd name="T22" fmla="*/ 1 w 70"/>
                <a:gd name="T23" fmla="*/ 0 h 49"/>
                <a:gd name="T24" fmla="*/ 1 w 70"/>
                <a:gd name="T25" fmla="*/ 0 h 49"/>
                <a:gd name="T26" fmla="*/ 1 w 70"/>
                <a:gd name="T27" fmla="*/ 0 h 49"/>
                <a:gd name="T28" fmla="*/ 1 w 70"/>
                <a:gd name="T29" fmla="*/ 0 h 49"/>
                <a:gd name="T30" fmla="*/ 1 w 70"/>
                <a:gd name="T31" fmla="*/ 0 h 49"/>
                <a:gd name="T32" fmla="*/ 1 w 7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49"/>
                <a:gd name="T53" fmla="*/ 70 w 7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Freeform 266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0 w 69"/>
                <a:gd name="T1" fmla="*/ 0 h 43"/>
                <a:gd name="T2" fmla="*/ 0 w 69"/>
                <a:gd name="T3" fmla="*/ 0 h 43"/>
                <a:gd name="T4" fmla="*/ 0 w 69"/>
                <a:gd name="T5" fmla="*/ 0 h 43"/>
                <a:gd name="T6" fmla="*/ 0 w 69"/>
                <a:gd name="T7" fmla="*/ 0 h 43"/>
                <a:gd name="T8" fmla="*/ 0 w 69"/>
                <a:gd name="T9" fmla="*/ 0 h 43"/>
                <a:gd name="T10" fmla="*/ 0 w 69"/>
                <a:gd name="T11" fmla="*/ 0 h 43"/>
                <a:gd name="T12" fmla="*/ 0 w 69"/>
                <a:gd name="T13" fmla="*/ 0 h 43"/>
                <a:gd name="T14" fmla="*/ 0 w 69"/>
                <a:gd name="T15" fmla="*/ 0 h 43"/>
                <a:gd name="T16" fmla="*/ 0 w 69"/>
                <a:gd name="T17" fmla="*/ 0 h 43"/>
                <a:gd name="T18" fmla="*/ 0 w 69"/>
                <a:gd name="T19" fmla="*/ 0 h 43"/>
                <a:gd name="T20" fmla="*/ 0 w 69"/>
                <a:gd name="T21" fmla="*/ 0 h 43"/>
                <a:gd name="T22" fmla="*/ 0 w 69"/>
                <a:gd name="T23" fmla="*/ 0 h 43"/>
                <a:gd name="T24" fmla="*/ 0 w 69"/>
                <a:gd name="T25" fmla="*/ 0 h 43"/>
                <a:gd name="T26" fmla="*/ 0 w 69"/>
                <a:gd name="T27" fmla="*/ 0 h 43"/>
                <a:gd name="T28" fmla="*/ 0 w 69"/>
                <a:gd name="T29" fmla="*/ 0 h 43"/>
                <a:gd name="T30" fmla="*/ 0 w 69"/>
                <a:gd name="T31" fmla="*/ 0 h 43"/>
                <a:gd name="T32" fmla="*/ 0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3"/>
                <a:gd name="T53" fmla="*/ 69 w 6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Freeform 267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0 w 673"/>
                <a:gd name="T1" fmla="*/ 1 h 664"/>
                <a:gd name="T2" fmla="*/ 0 w 673"/>
                <a:gd name="T3" fmla="*/ 1 h 664"/>
                <a:gd name="T4" fmla="*/ 0 w 673"/>
                <a:gd name="T5" fmla="*/ 1 h 664"/>
                <a:gd name="T6" fmla="*/ 0 w 673"/>
                <a:gd name="T7" fmla="*/ 1 h 664"/>
                <a:gd name="T8" fmla="*/ 0 w 673"/>
                <a:gd name="T9" fmla="*/ 1 h 664"/>
                <a:gd name="T10" fmla="*/ 0 w 673"/>
                <a:gd name="T11" fmla="*/ 1 h 664"/>
                <a:gd name="T12" fmla="*/ 0 w 673"/>
                <a:gd name="T13" fmla="*/ 1 h 664"/>
                <a:gd name="T14" fmla="*/ 0 w 673"/>
                <a:gd name="T15" fmla="*/ 1 h 664"/>
                <a:gd name="T16" fmla="*/ 0 w 673"/>
                <a:gd name="T17" fmla="*/ 1 h 664"/>
                <a:gd name="T18" fmla="*/ 0 w 673"/>
                <a:gd name="T19" fmla="*/ 1 h 664"/>
                <a:gd name="T20" fmla="*/ 0 w 673"/>
                <a:gd name="T21" fmla="*/ 1 h 664"/>
                <a:gd name="T22" fmla="*/ 0 w 673"/>
                <a:gd name="T23" fmla="*/ 1 h 664"/>
                <a:gd name="T24" fmla="*/ 0 w 673"/>
                <a:gd name="T25" fmla="*/ 1 h 664"/>
                <a:gd name="T26" fmla="*/ 0 w 673"/>
                <a:gd name="T27" fmla="*/ 1 h 664"/>
                <a:gd name="T28" fmla="*/ 0 w 673"/>
                <a:gd name="T29" fmla="*/ 1 h 664"/>
                <a:gd name="T30" fmla="*/ 0 w 673"/>
                <a:gd name="T31" fmla="*/ 1 h 664"/>
                <a:gd name="T32" fmla="*/ 0 w 673"/>
                <a:gd name="T33" fmla="*/ 1 h 664"/>
                <a:gd name="T34" fmla="*/ 0 w 673"/>
                <a:gd name="T35" fmla="*/ 1 h 664"/>
                <a:gd name="T36" fmla="*/ 0 w 673"/>
                <a:gd name="T37" fmla="*/ 1 h 664"/>
                <a:gd name="T38" fmla="*/ 0 w 673"/>
                <a:gd name="T39" fmla="*/ 1 h 664"/>
                <a:gd name="T40" fmla="*/ 0 w 673"/>
                <a:gd name="T41" fmla="*/ 1 h 664"/>
                <a:gd name="T42" fmla="*/ 0 w 673"/>
                <a:gd name="T43" fmla="*/ 1 h 664"/>
                <a:gd name="T44" fmla="*/ 0 w 673"/>
                <a:gd name="T45" fmla="*/ 1 h 664"/>
                <a:gd name="T46" fmla="*/ 0 w 673"/>
                <a:gd name="T47" fmla="*/ 1 h 664"/>
                <a:gd name="T48" fmla="*/ 0 w 673"/>
                <a:gd name="T49" fmla="*/ 1 h 664"/>
                <a:gd name="T50" fmla="*/ 0 w 673"/>
                <a:gd name="T51" fmla="*/ 1 h 664"/>
                <a:gd name="T52" fmla="*/ 0 w 673"/>
                <a:gd name="T53" fmla="*/ 1 h 664"/>
                <a:gd name="T54" fmla="*/ 0 w 673"/>
                <a:gd name="T55" fmla="*/ 1 h 664"/>
                <a:gd name="T56" fmla="*/ 0 w 673"/>
                <a:gd name="T57" fmla="*/ 1 h 664"/>
                <a:gd name="T58" fmla="*/ 0 w 673"/>
                <a:gd name="T59" fmla="*/ 1 h 664"/>
                <a:gd name="T60" fmla="*/ 0 w 673"/>
                <a:gd name="T61" fmla="*/ 1 h 664"/>
                <a:gd name="T62" fmla="*/ 0 w 673"/>
                <a:gd name="T63" fmla="*/ 1 h 664"/>
                <a:gd name="T64" fmla="*/ 0 w 673"/>
                <a:gd name="T65" fmla="*/ 1 h 664"/>
                <a:gd name="T66" fmla="*/ 0 w 673"/>
                <a:gd name="T67" fmla="*/ 1 h 664"/>
                <a:gd name="T68" fmla="*/ 0 w 673"/>
                <a:gd name="T69" fmla="*/ 1 h 664"/>
                <a:gd name="T70" fmla="*/ 0 w 673"/>
                <a:gd name="T71" fmla="*/ 1 h 664"/>
                <a:gd name="T72" fmla="*/ 0 w 673"/>
                <a:gd name="T73" fmla="*/ 1 h 664"/>
                <a:gd name="T74" fmla="*/ 0 w 673"/>
                <a:gd name="T75" fmla="*/ 1 h 664"/>
                <a:gd name="T76" fmla="*/ 0 w 673"/>
                <a:gd name="T77" fmla="*/ 1 h 664"/>
                <a:gd name="T78" fmla="*/ 0 w 673"/>
                <a:gd name="T79" fmla="*/ 1 h 664"/>
                <a:gd name="T80" fmla="*/ 0 w 673"/>
                <a:gd name="T81" fmla="*/ 1 h 664"/>
                <a:gd name="T82" fmla="*/ 0 w 673"/>
                <a:gd name="T83" fmla="*/ 1 h 664"/>
                <a:gd name="T84" fmla="*/ 0 w 673"/>
                <a:gd name="T85" fmla="*/ 1 h 664"/>
                <a:gd name="T86" fmla="*/ 0 w 673"/>
                <a:gd name="T87" fmla="*/ 1 h 664"/>
                <a:gd name="T88" fmla="*/ 0 w 673"/>
                <a:gd name="T89" fmla="*/ 1 h 664"/>
                <a:gd name="T90" fmla="*/ 0 w 673"/>
                <a:gd name="T91" fmla="*/ 1 h 664"/>
                <a:gd name="T92" fmla="*/ 0 w 673"/>
                <a:gd name="T93" fmla="*/ 1 h 664"/>
                <a:gd name="T94" fmla="*/ 0 w 673"/>
                <a:gd name="T95" fmla="*/ 1 h 664"/>
                <a:gd name="T96" fmla="*/ 0 w 673"/>
                <a:gd name="T97" fmla="*/ 1 h 664"/>
                <a:gd name="T98" fmla="*/ 0 w 673"/>
                <a:gd name="T99" fmla="*/ 1 h 664"/>
                <a:gd name="T100" fmla="*/ 0 w 673"/>
                <a:gd name="T101" fmla="*/ 1 h 664"/>
                <a:gd name="T102" fmla="*/ 0 w 673"/>
                <a:gd name="T103" fmla="*/ 1 h 664"/>
                <a:gd name="T104" fmla="*/ 0 w 673"/>
                <a:gd name="T105" fmla="*/ 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3"/>
                <a:gd name="T160" fmla="*/ 0 h 664"/>
                <a:gd name="T161" fmla="*/ 673 w 673"/>
                <a:gd name="T162" fmla="*/ 664 h 6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Freeform 268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0 w 205"/>
                <a:gd name="T1" fmla="*/ 1 h 289"/>
                <a:gd name="T2" fmla="*/ 0 w 205"/>
                <a:gd name="T3" fmla="*/ 1 h 289"/>
                <a:gd name="T4" fmla="*/ 0 w 205"/>
                <a:gd name="T5" fmla="*/ 1 h 289"/>
                <a:gd name="T6" fmla="*/ 0 w 205"/>
                <a:gd name="T7" fmla="*/ 1 h 289"/>
                <a:gd name="T8" fmla="*/ 0 w 205"/>
                <a:gd name="T9" fmla="*/ 1 h 289"/>
                <a:gd name="T10" fmla="*/ 0 w 205"/>
                <a:gd name="T11" fmla="*/ 1 h 289"/>
                <a:gd name="T12" fmla="*/ 0 w 205"/>
                <a:gd name="T13" fmla="*/ 1 h 289"/>
                <a:gd name="T14" fmla="*/ 0 w 205"/>
                <a:gd name="T15" fmla="*/ 1 h 289"/>
                <a:gd name="T16" fmla="*/ 0 w 205"/>
                <a:gd name="T17" fmla="*/ 1 h 289"/>
                <a:gd name="T18" fmla="*/ 0 w 205"/>
                <a:gd name="T19" fmla="*/ 1 h 289"/>
                <a:gd name="T20" fmla="*/ 0 w 205"/>
                <a:gd name="T21" fmla="*/ 1 h 289"/>
                <a:gd name="T22" fmla="*/ 0 w 205"/>
                <a:gd name="T23" fmla="*/ 1 h 289"/>
                <a:gd name="T24" fmla="*/ 0 w 205"/>
                <a:gd name="T25" fmla="*/ 1 h 289"/>
                <a:gd name="T26" fmla="*/ 0 w 205"/>
                <a:gd name="T27" fmla="*/ 1 h 289"/>
                <a:gd name="T28" fmla="*/ 0 w 205"/>
                <a:gd name="T29" fmla="*/ 1 h 289"/>
                <a:gd name="T30" fmla="*/ 0 w 205"/>
                <a:gd name="T31" fmla="*/ 1 h 289"/>
                <a:gd name="T32" fmla="*/ 0 w 205"/>
                <a:gd name="T33" fmla="*/ 1 h 289"/>
                <a:gd name="T34" fmla="*/ 0 w 205"/>
                <a:gd name="T35" fmla="*/ 1 h 289"/>
                <a:gd name="T36" fmla="*/ 0 w 205"/>
                <a:gd name="T37" fmla="*/ 1 h 289"/>
                <a:gd name="T38" fmla="*/ 0 w 205"/>
                <a:gd name="T39" fmla="*/ 1 h 289"/>
                <a:gd name="T40" fmla="*/ 0 w 205"/>
                <a:gd name="T41" fmla="*/ 1 h 289"/>
                <a:gd name="T42" fmla="*/ 0 w 205"/>
                <a:gd name="T43" fmla="*/ 1 h 289"/>
                <a:gd name="T44" fmla="*/ 0 w 205"/>
                <a:gd name="T45" fmla="*/ 1 h 289"/>
                <a:gd name="T46" fmla="*/ 0 w 205"/>
                <a:gd name="T47" fmla="*/ 1 h 289"/>
                <a:gd name="T48" fmla="*/ 0 w 205"/>
                <a:gd name="T49" fmla="*/ 1 h 289"/>
                <a:gd name="T50" fmla="*/ 0 w 205"/>
                <a:gd name="T51" fmla="*/ 1 h 289"/>
                <a:gd name="T52" fmla="*/ 0 w 205"/>
                <a:gd name="T53" fmla="*/ 1 h 289"/>
                <a:gd name="T54" fmla="*/ 0 w 205"/>
                <a:gd name="T55" fmla="*/ 1 h 289"/>
                <a:gd name="T56" fmla="*/ 0 w 205"/>
                <a:gd name="T57" fmla="*/ 1 h 289"/>
                <a:gd name="T58" fmla="*/ 0 w 205"/>
                <a:gd name="T59" fmla="*/ 1 h 289"/>
                <a:gd name="T60" fmla="*/ 0 w 205"/>
                <a:gd name="T61" fmla="*/ 1 h 289"/>
                <a:gd name="T62" fmla="*/ 0 w 205"/>
                <a:gd name="T63" fmla="*/ 1 h 289"/>
                <a:gd name="T64" fmla="*/ 0 w 205"/>
                <a:gd name="T65" fmla="*/ 1 h 289"/>
                <a:gd name="T66" fmla="*/ 0 w 205"/>
                <a:gd name="T67" fmla="*/ 1 h 289"/>
                <a:gd name="T68" fmla="*/ 0 w 205"/>
                <a:gd name="T69" fmla="*/ 1 h 289"/>
                <a:gd name="T70" fmla="*/ 0 w 205"/>
                <a:gd name="T71" fmla="*/ 1 h 289"/>
                <a:gd name="T72" fmla="*/ 0 w 205"/>
                <a:gd name="T73" fmla="*/ 0 h 289"/>
                <a:gd name="T74" fmla="*/ 0 w 205"/>
                <a:gd name="T75" fmla="*/ 1 h 289"/>
                <a:gd name="T76" fmla="*/ 0 w 205"/>
                <a:gd name="T77" fmla="*/ 1 h 289"/>
                <a:gd name="T78" fmla="*/ 0 w 205"/>
                <a:gd name="T79" fmla="*/ 1 h 289"/>
                <a:gd name="T80" fmla="*/ 0 w 205"/>
                <a:gd name="T81" fmla="*/ 1 h 289"/>
                <a:gd name="T82" fmla="*/ 0 w 205"/>
                <a:gd name="T83" fmla="*/ 1 h 289"/>
                <a:gd name="T84" fmla="*/ 0 w 205"/>
                <a:gd name="T85" fmla="*/ 1 h 289"/>
                <a:gd name="T86" fmla="*/ 0 w 205"/>
                <a:gd name="T87" fmla="*/ 1 h 289"/>
                <a:gd name="T88" fmla="*/ 0 w 205"/>
                <a:gd name="T89" fmla="*/ 1 h 289"/>
                <a:gd name="T90" fmla="*/ 0 w 205"/>
                <a:gd name="T91" fmla="*/ 1 h 289"/>
                <a:gd name="T92" fmla="*/ 0 w 205"/>
                <a:gd name="T93" fmla="*/ 1 h 289"/>
                <a:gd name="T94" fmla="*/ 0 w 205"/>
                <a:gd name="T95" fmla="*/ 1 h 289"/>
                <a:gd name="T96" fmla="*/ 0 w 205"/>
                <a:gd name="T97" fmla="*/ 1 h 289"/>
                <a:gd name="T98" fmla="*/ 0 w 205"/>
                <a:gd name="T99" fmla="*/ 1 h 289"/>
                <a:gd name="T100" fmla="*/ 0 w 205"/>
                <a:gd name="T101" fmla="*/ 1 h 289"/>
                <a:gd name="T102" fmla="*/ 0 w 205"/>
                <a:gd name="T103" fmla="*/ 1 h 289"/>
                <a:gd name="T104" fmla="*/ 0 w 205"/>
                <a:gd name="T105" fmla="*/ 1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289"/>
                <a:gd name="T161" fmla="*/ 205 w 205"/>
                <a:gd name="T162" fmla="*/ 289 h 2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Freeform 269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1 w 230"/>
                <a:gd name="T1" fmla="*/ 0 h 269"/>
                <a:gd name="T2" fmla="*/ 1 w 230"/>
                <a:gd name="T3" fmla="*/ 0 h 269"/>
                <a:gd name="T4" fmla="*/ 1 w 230"/>
                <a:gd name="T5" fmla="*/ 0 h 269"/>
                <a:gd name="T6" fmla="*/ 1 w 230"/>
                <a:gd name="T7" fmla="*/ 0 h 269"/>
                <a:gd name="T8" fmla="*/ 1 w 230"/>
                <a:gd name="T9" fmla="*/ 0 h 269"/>
                <a:gd name="T10" fmla="*/ 1 w 230"/>
                <a:gd name="T11" fmla="*/ 0 h 269"/>
                <a:gd name="T12" fmla="*/ 1 w 230"/>
                <a:gd name="T13" fmla="*/ 0 h 269"/>
                <a:gd name="T14" fmla="*/ 1 w 230"/>
                <a:gd name="T15" fmla="*/ 0 h 269"/>
                <a:gd name="T16" fmla="*/ 1 w 230"/>
                <a:gd name="T17" fmla="*/ 0 h 269"/>
                <a:gd name="T18" fmla="*/ 1 w 230"/>
                <a:gd name="T19" fmla="*/ 0 h 269"/>
                <a:gd name="T20" fmla="*/ 1 w 230"/>
                <a:gd name="T21" fmla="*/ 0 h 269"/>
                <a:gd name="T22" fmla="*/ 1 w 230"/>
                <a:gd name="T23" fmla="*/ 0 h 269"/>
                <a:gd name="T24" fmla="*/ 1 w 230"/>
                <a:gd name="T25" fmla="*/ 0 h 269"/>
                <a:gd name="T26" fmla="*/ 1 w 230"/>
                <a:gd name="T27" fmla="*/ 0 h 269"/>
                <a:gd name="T28" fmla="*/ 1 w 230"/>
                <a:gd name="T29" fmla="*/ 0 h 269"/>
                <a:gd name="T30" fmla="*/ 1 w 230"/>
                <a:gd name="T31" fmla="*/ 0 h 269"/>
                <a:gd name="T32" fmla="*/ 1 w 230"/>
                <a:gd name="T33" fmla="*/ 0 h 269"/>
                <a:gd name="T34" fmla="*/ 1 w 230"/>
                <a:gd name="T35" fmla="*/ 0 h 269"/>
                <a:gd name="T36" fmla="*/ 1 w 230"/>
                <a:gd name="T37" fmla="*/ 0 h 269"/>
                <a:gd name="T38" fmla="*/ 1 w 230"/>
                <a:gd name="T39" fmla="*/ 0 h 269"/>
                <a:gd name="T40" fmla="*/ 1 w 230"/>
                <a:gd name="T41" fmla="*/ 0 h 269"/>
                <a:gd name="T42" fmla="*/ 1 w 230"/>
                <a:gd name="T43" fmla="*/ 0 h 269"/>
                <a:gd name="T44" fmla="*/ 1 w 230"/>
                <a:gd name="T45" fmla="*/ 0 h 269"/>
                <a:gd name="T46" fmla="*/ 1 w 230"/>
                <a:gd name="T47" fmla="*/ 0 h 269"/>
                <a:gd name="T48" fmla="*/ 1 w 230"/>
                <a:gd name="T49" fmla="*/ 0 h 269"/>
                <a:gd name="T50" fmla="*/ 1 w 230"/>
                <a:gd name="T51" fmla="*/ 0 h 269"/>
                <a:gd name="T52" fmla="*/ 1 w 230"/>
                <a:gd name="T53" fmla="*/ 0 h 269"/>
                <a:gd name="T54" fmla="*/ 1 w 230"/>
                <a:gd name="T55" fmla="*/ 0 h 269"/>
                <a:gd name="T56" fmla="*/ 1 w 230"/>
                <a:gd name="T57" fmla="*/ 0 h 269"/>
                <a:gd name="T58" fmla="*/ 1 w 230"/>
                <a:gd name="T59" fmla="*/ 0 h 269"/>
                <a:gd name="T60" fmla="*/ 1 w 230"/>
                <a:gd name="T61" fmla="*/ 0 h 269"/>
                <a:gd name="T62" fmla="*/ 1 w 230"/>
                <a:gd name="T63" fmla="*/ 0 h 269"/>
                <a:gd name="T64" fmla="*/ 1 w 230"/>
                <a:gd name="T65" fmla="*/ 0 h 269"/>
                <a:gd name="T66" fmla="*/ 1 w 230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269"/>
                <a:gd name="T104" fmla="*/ 230 w 230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Freeform 270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 w 142"/>
                <a:gd name="T1" fmla="*/ 1 h 202"/>
                <a:gd name="T2" fmla="*/ 1 w 142"/>
                <a:gd name="T3" fmla="*/ 1 h 202"/>
                <a:gd name="T4" fmla="*/ 1 w 142"/>
                <a:gd name="T5" fmla="*/ 1 h 202"/>
                <a:gd name="T6" fmla="*/ 1 w 142"/>
                <a:gd name="T7" fmla="*/ 1 h 202"/>
                <a:gd name="T8" fmla="*/ 1 w 142"/>
                <a:gd name="T9" fmla="*/ 1 h 202"/>
                <a:gd name="T10" fmla="*/ 1 w 142"/>
                <a:gd name="T11" fmla="*/ 1 h 202"/>
                <a:gd name="T12" fmla="*/ 1 w 142"/>
                <a:gd name="T13" fmla="*/ 1 h 202"/>
                <a:gd name="T14" fmla="*/ 1 w 142"/>
                <a:gd name="T15" fmla="*/ 1 h 202"/>
                <a:gd name="T16" fmla="*/ 1 w 142"/>
                <a:gd name="T17" fmla="*/ 1 h 202"/>
                <a:gd name="T18" fmla="*/ 1 w 142"/>
                <a:gd name="T19" fmla="*/ 1 h 202"/>
                <a:gd name="T20" fmla="*/ 1 w 142"/>
                <a:gd name="T21" fmla="*/ 1 h 202"/>
                <a:gd name="T22" fmla="*/ 1 w 142"/>
                <a:gd name="T23" fmla="*/ 1 h 202"/>
                <a:gd name="T24" fmla="*/ 1 w 142"/>
                <a:gd name="T25" fmla="*/ 1 h 202"/>
                <a:gd name="T26" fmla="*/ 1 w 142"/>
                <a:gd name="T27" fmla="*/ 1 h 202"/>
                <a:gd name="T28" fmla="*/ 1 w 142"/>
                <a:gd name="T29" fmla="*/ 1 h 202"/>
                <a:gd name="T30" fmla="*/ 1 w 142"/>
                <a:gd name="T31" fmla="*/ 1 h 202"/>
                <a:gd name="T32" fmla="*/ 1 w 142"/>
                <a:gd name="T33" fmla="*/ 1 h 202"/>
                <a:gd name="T34" fmla="*/ 1 w 142"/>
                <a:gd name="T35" fmla="*/ 1 h 202"/>
                <a:gd name="T36" fmla="*/ 1 w 142"/>
                <a:gd name="T37" fmla="*/ 1 h 202"/>
                <a:gd name="T38" fmla="*/ 1 w 142"/>
                <a:gd name="T39" fmla="*/ 1 h 202"/>
                <a:gd name="T40" fmla="*/ 1 w 142"/>
                <a:gd name="T41" fmla="*/ 1 h 202"/>
                <a:gd name="T42" fmla="*/ 1 w 142"/>
                <a:gd name="T43" fmla="*/ 1 h 202"/>
                <a:gd name="T44" fmla="*/ 1 w 142"/>
                <a:gd name="T45" fmla="*/ 1 h 202"/>
                <a:gd name="T46" fmla="*/ 1 w 142"/>
                <a:gd name="T47" fmla="*/ 1 h 202"/>
                <a:gd name="T48" fmla="*/ 1 w 142"/>
                <a:gd name="T49" fmla="*/ 1 h 202"/>
                <a:gd name="T50" fmla="*/ 1 w 142"/>
                <a:gd name="T51" fmla="*/ 1 h 202"/>
                <a:gd name="T52" fmla="*/ 1 w 142"/>
                <a:gd name="T53" fmla="*/ 1 h 202"/>
                <a:gd name="T54" fmla="*/ 1 w 142"/>
                <a:gd name="T55" fmla="*/ 1 h 202"/>
                <a:gd name="T56" fmla="*/ 1 w 142"/>
                <a:gd name="T57" fmla="*/ 1 h 202"/>
                <a:gd name="T58" fmla="*/ 1 w 142"/>
                <a:gd name="T59" fmla="*/ 1 h 202"/>
                <a:gd name="T60" fmla="*/ 1 w 142"/>
                <a:gd name="T61" fmla="*/ 1 h 202"/>
                <a:gd name="T62" fmla="*/ 1 w 142"/>
                <a:gd name="T63" fmla="*/ 1 h 202"/>
                <a:gd name="T64" fmla="*/ 1 w 142"/>
                <a:gd name="T65" fmla="*/ 1 h 202"/>
                <a:gd name="T66" fmla="*/ 1 w 142"/>
                <a:gd name="T67" fmla="*/ 1 h 202"/>
                <a:gd name="T68" fmla="*/ 1 w 142"/>
                <a:gd name="T69" fmla="*/ 1 h 202"/>
                <a:gd name="T70" fmla="*/ 1 w 142"/>
                <a:gd name="T71" fmla="*/ 1 h 202"/>
                <a:gd name="T72" fmla="*/ 1 w 142"/>
                <a:gd name="T73" fmla="*/ 1 h 202"/>
                <a:gd name="T74" fmla="*/ 1 w 142"/>
                <a:gd name="T75" fmla="*/ 1 h 202"/>
                <a:gd name="T76" fmla="*/ 1 w 142"/>
                <a:gd name="T77" fmla="*/ 1 h 202"/>
                <a:gd name="T78" fmla="*/ 1 w 142"/>
                <a:gd name="T79" fmla="*/ 1 h 202"/>
                <a:gd name="T80" fmla="*/ 1 w 142"/>
                <a:gd name="T81" fmla="*/ 1 h 202"/>
                <a:gd name="T82" fmla="*/ 1 w 142"/>
                <a:gd name="T83" fmla="*/ 1 h 202"/>
                <a:gd name="T84" fmla="*/ 1 w 142"/>
                <a:gd name="T85" fmla="*/ 1 h 202"/>
                <a:gd name="T86" fmla="*/ 1 w 142"/>
                <a:gd name="T87" fmla="*/ 1 h 202"/>
                <a:gd name="T88" fmla="*/ 1 w 142"/>
                <a:gd name="T89" fmla="*/ 1 h 202"/>
                <a:gd name="T90" fmla="*/ 1 w 142"/>
                <a:gd name="T91" fmla="*/ 1 h 202"/>
                <a:gd name="T92" fmla="*/ 1 w 142"/>
                <a:gd name="T93" fmla="*/ 1 h 202"/>
                <a:gd name="T94" fmla="*/ 1 w 142"/>
                <a:gd name="T95" fmla="*/ 1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"/>
                <a:gd name="T145" fmla="*/ 0 h 202"/>
                <a:gd name="T146" fmla="*/ 142 w 142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Freeform 271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 w 140"/>
                <a:gd name="T1" fmla="*/ 1 h 182"/>
                <a:gd name="T2" fmla="*/ 1 w 140"/>
                <a:gd name="T3" fmla="*/ 1 h 182"/>
                <a:gd name="T4" fmla="*/ 1 w 140"/>
                <a:gd name="T5" fmla="*/ 1 h 182"/>
                <a:gd name="T6" fmla="*/ 1 w 140"/>
                <a:gd name="T7" fmla="*/ 1 h 182"/>
                <a:gd name="T8" fmla="*/ 1 w 140"/>
                <a:gd name="T9" fmla="*/ 1 h 182"/>
                <a:gd name="T10" fmla="*/ 1 w 140"/>
                <a:gd name="T11" fmla="*/ 1 h 182"/>
                <a:gd name="T12" fmla="*/ 1 w 140"/>
                <a:gd name="T13" fmla="*/ 1 h 182"/>
                <a:gd name="T14" fmla="*/ 1 w 140"/>
                <a:gd name="T15" fmla="*/ 1 h 182"/>
                <a:gd name="T16" fmla="*/ 1 w 140"/>
                <a:gd name="T17" fmla="*/ 1 h 182"/>
                <a:gd name="T18" fmla="*/ 1 w 140"/>
                <a:gd name="T19" fmla="*/ 1 h 182"/>
                <a:gd name="T20" fmla="*/ 1 w 140"/>
                <a:gd name="T21" fmla="*/ 1 h 182"/>
                <a:gd name="T22" fmla="*/ 1 w 140"/>
                <a:gd name="T23" fmla="*/ 1 h 182"/>
                <a:gd name="T24" fmla="*/ 1 w 140"/>
                <a:gd name="T25" fmla="*/ 1 h 182"/>
                <a:gd name="T26" fmla="*/ 1 w 140"/>
                <a:gd name="T27" fmla="*/ 1 h 182"/>
                <a:gd name="T28" fmla="*/ 1 w 140"/>
                <a:gd name="T29" fmla="*/ 1 h 182"/>
                <a:gd name="T30" fmla="*/ 1 w 140"/>
                <a:gd name="T31" fmla="*/ 1 h 182"/>
                <a:gd name="T32" fmla="*/ 1 w 140"/>
                <a:gd name="T33" fmla="*/ 1 h 182"/>
                <a:gd name="T34" fmla="*/ 1 w 140"/>
                <a:gd name="T35" fmla="*/ 1 h 182"/>
                <a:gd name="T36" fmla="*/ 1 w 140"/>
                <a:gd name="T37" fmla="*/ 1 h 182"/>
                <a:gd name="T38" fmla="*/ 1 w 140"/>
                <a:gd name="T39" fmla="*/ 1 h 182"/>
                <a:gd name="T40" fmla="*/ 1 w 140"/>
                <a:gd name="T41" fmla="*/ 1 h 182"/>
                <a:gd name="T42" fmla="*/ 1 w 140"/>
                <a:gd name="T43" fmla="*/ 1 h 182"/>
                <a:gd name="T44" fmla="*/ 1 w 140"/>
                <a:gd name="T45" fmla="*/ 1 h 182"/>
                <a:gd name="T46" fmla="*/ 1 w 140"/>
                <a:gd name="T47" fmla="*/ 1 h 182"/>
                <a:gd name="T48" fmla="*/ 1 w 140"/>
                <a:gd name="T49" fmla="*/ 1 h 182"/>
                <a:gd name="T50" fmla="*/ 1 w 140"/>
                <a:gd name="T51" fmla="*/ 1 h 182"/>
                <a:gd name="T52" fmla="*/ 1 w 140"/>
                <a:gd name="T53" fmla="*/ 1 h 182"/>
                <a:gd name="T54" fmla="*/ 1 w 140"/>
                <a:gd name="T55" fmla="*/ 1 h 182"/>
                <a:gd name="T56" fmla="*/ 1 w 140"/>
                <a:gd name="T57" fmla="*/ 1 h 182"/>
                <a:gd name="T58" fmla="*/ 1 w 140"/>
                <a:gd name="T59" fmla="*/ 1 h 182"/>
                <a:gd name="T60" fmla="*/ 1 w 140"/>
                <a:gd name="T61" fmla="*/ 1 h 182"/>
                <a:gd name="T62" fmla="*/ 1 w 140"/>
                <a:gd name="T63" fmla="*/ 1 h 182"/>
                <a:gd name="T64" fmla="*/ 1 w 140"/>
                <a:gd name="T65" fmla="*/ 1 h 182"/>
                <a:gd name="T66" fmla="*/ 1 w 140"/>
                <a:gd name="T67" fmla="*/ 1 h 182"/>
                <a:gd name="T68" fmla="*/ 1 w 140"/>
                <a:gd name="T69" fmla="*/ 1 h 182"/>
                <a:gd name="T70" fmla="*/ 1 w 140"/>
                <a:gd name="T71" fmla="*/ 1 h 182"/>
                <a:gd name="T72" fmla="*/ 1 w 140"/>
                <a:gd name="T73" fmla="*/ 1 h 182"/>
                <a:gd name="T74" fmla="*/ 1 w 140"/>
                <a:gd name="T75" fmla="*/ 1 h 182"/>
                <a:gd name="T76" fmla="*/ 1 w 140"/>
                <a:gd name="T77" fmla="*/ 1 h 182"/>
                <a:gd name="T78" fmla="*/ 1 w 140"/>
                <a:gd name="T79" fmla="*/ 1 h 182"/>
                <a:gd name="T80" fmla="*/ 1 w 140"/>
                <a:gd name="T81" fmla="*/ 1 h 182"/>
                <a:gd name="T82" fmla="*/ 1 w 140"/>
                <a:gd name="T83" fmla="*/ 1 h 182"/>
                <a:gd name="T84" fmla="*/ 1 w 140"/>
                <a:gd name="T85" fmla="*/ 1 h 182"/>
                <a:gd name="T86" fmla="*/ 1 w 140"/>
                <a:gd name="T87" fmla="*/ 1 h 182"/>
                <a:gd name="T88" fmla="*/ 1 w 140"/>
                <a:gd name="T89" fmla="*/ 1 h 182"/>
                <a:gd name="T90" fmla="*/ 1 w 140"/>
                <a:gd name="T91" fmla="*/ 1 h 182"/>
                <a:gd name="T92" fmla="*/ 1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Freeform 272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 w 200"/>
                <a:gd name="T1" fmla="*/ 1 h 154"/>
                <a:gd name="T2" fmla="*/ 1 w 200"/>
                <a:gd name="T3" fmla="*/ 1 h 154"/>
                <a:gd name="T4" fmla="*/ 1 w 200"/>
                <a:gd name="T5" fmla="*/ 1 h 154"/>
                <a:gd name="T6" fmla="*/ 1 w 200"/>
                <a:gd name="T7" fmla="*/ 1 h 154"/>
                <a:gd name="T8" fmla="*/ 1 w 200"/>
                <a:gd name="T9" fmla="*/ 1 h 154"/>
                <a:gd name="T10" fmla="*/ 1 w 200"/>
                <a:gd name="T11" fmla="*/ 1 h 154"/>
                <a:gd name="T12" fmla="*/ 1 w 200"/>
                <a:gd name="T13" fmla="*/ 1 h 154"/>
                <a:gd name="T14" fmla="*/ 1 w 200"/>
                <a:gd name="T15" fmla="*/ 1 h 154"/>
                <a:gd name="T16" fmla="*/ 1 w 200"/>
                <a:gd name="T17" fmla="*/ 1 h 154"/>
                <a:gd name="T18" fmla="*/ 1 w 200"/>
                <a:gd name="T19" fmla="*/ 1 h 154"/>
                <a:gd name="T20" fmla="*/ 1 w 200"/>
                <a:gd name="T21" fmla="*/ 1 h 154"/>
                <a:gd name="T22" fmla="*/ 1 w 200"/>
                <a:gd name="T23" fmla="*/ 1 h 154"/>
                <a:gd name="T24" fmla="*/ 1 w 200"/>
                <a:gd name="T25" fmla="*/ 1 h 154"/>
                <a:gd name="T26" fmla="*/ 1 w 200"/>
                <a:gd name="T27" fmla="*/ 1 h 154"/>
                <a:gd name="T28" fmla="*/ 1 w 200"/>
                <a:gd name="T29" fmla="*/ 1 h 154"/>
                <a:gd name="T30" fmla="*/ 1 w 200"/>
                <a:gd name="T31" fmla="*/ 1 h 154"/>
                <a:gd name="T32" fmla="*/ 1 w 200"/>
                <a:gd name="T33" fmla="*/ 1 h 154"/>
                <a:gd name="T34" fmla="*/ 1 w 200"/>
                <a:gd name="T35" fmla="*/ 1 h 154"/>
                <a:gd name="T36" fmla="*/ 1 w 200"/>
                <a:gd name="T37" fmla="*/ 1 h 154"/>
                <a:gd name="T38" fmla="*/ 1 w 200"/>
                <a:gd name="T39" fmla="*/ 1 h 154"/>
                <a:gd name="T40" fmla="*/ 1 w 200"/>
                <a:gd name="T41" fmla="*/ 1 h 154"/>
                <a:gd name="T42" fmla="*/ 1 w 200"/>
                <a:gd name="T43" fmla="*/ 1 h 154"/>
                <a:gd name="T44" fmla="*/ 1 w 200"/>
                <a:gd name="T45" fmla="*/ 1 h 154"/>
                <a:gd name="T46" fmla="*/ 1 w 200"/>
                <a:gd name="T47" fmla="*/ 1 h 154"/>
                <a:gd name="T48" fmla="*/ 1 w 200"/>
                <a:gd name="T49" fmla="*/ 1 h 154"/>
                <a:gd name="T50" fmla="*/ 1 w 200"/>
                <a:gd name="T51" fmla="*/ 1 h 154"/>
                <a:gd name="T52" fmla="*/ 1 w 200"/>
                <a:gd name="T53" fmla="*/ 1 h 154"/>
                <a:gd name="T54" fmla="*/ 1 w 200"/>
                <a:gd name="T55" fmla="*/ 1 h 154"/>
                <a:gd name="T56" fmla="*/ 1 w 200"/>
                <a:gd name="T57" fmla="*/ 1 h 154"/>
                <a:gd name="T58" fmla="*/ 1 w 200"/>
                <a:gd name="T59" fmla="*/ 1 h 154"/>
                <a:gd name="T60" fmla="*/ 1 w 200"/>
                <a:gd name="T61" fmla="*/ 1 h 154"/>
                <a:gd name="T62" fmla="*/ 1 w 200"/>
                <a:gd name="T63" fmla="*/ 1 h 154"/>
                <a:gd name="T64" fmla="*/ 1 w 200"/>
                <a:gd name="T65" fmla="*/ 1 h 154"/>
                <a:gd name="T66" fmla="*/ 0 w 200"/>
                <a:gd name="T67" fmla="*/ 1 h 154"/>
                <a:gd name="T68" fmla="*/ 1 w 200"/>
                <a:gd name="T69" fmla="*/ 1 h 154"/>
                <a:gd name="T70" fmla="*/ 1 w 200"/>
                <a:gd name="T71" fmla="*/ 1 h 154"/>
                <a:gd name="T72" fmla="*/ 1 w 200"/>
                <a:gd name="T73" fmla="*/ 1 h 154"/>
                <a:gd name="T74" fmla="*/ 1 w 200"/>
                <a:gd name="T75" fmla="*/ 1 h 154"/>
                <a:gd name="T76" fmla="*/ 1 w 200"/>
                <a:gd name="T77" fmla="*/ 1 h 154"/>
                <a:gd name="T78" fmla="*/ 1 w 200"/>
                <a:gd name="T79" fmla="*/ 0 h 154"/>
                <a:gd name="T80" fmla="*/ 1 w 200"/>
                <a:gd name="T81" fmla="*/ 1 h 154"/>
                <a:gd name="T82" fmla="*/ 1 w 200"/>
                <a:gd name="T83" fmla="*/ 1 h 154"/>
                <a:gd name="T84" fmla="*/ 1 w 200"/>
                <a:gd name="T85" fmla="*/ 1 h 154"/>
                <a:gd name="T86" fmla="*/ 1 w 200"/>
                <a:gd name="T87" fmla="*/ 1 h 154"/>
                <a:gd name="T88" fmla="*/ 1 w 200"/>
                <a:gd name="T89" fmla="*/ 1 h 154"/>
                <a:gd name="T90" fmla="*/ 1 w 200"/>
                <a:gd name="T91" fmla="*/ 1 h 154"/>
                <a:gd name="T92" fmla="*/ 1 w 200"/>
                <a:gd name="T93" fmla="*/ 1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"/>
                <a:gd name="T142" fmla="*/ 0 h 154"/>
                <a:gd name="T143" fmla="*/ 200 w 200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Freeform 273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0 w 187"/>
                <a:gd name="T1" fmla="*/ 1 h 182"/>
                <a:gd name="T2" fmla="*/ 0 w 187"/>
                <a:gd name="T3" fmla="*/ 1 h 182"/>
                <a:gd name="T4" fmla="*/ 0 w 187"/>
                <a:gd name="T5" fmla="*/ 1 h 182"/>
                <a:gd name="T6" fmla="*/ 0 w 187"/>
                <a:gd name="T7" fmla="*/ 1 h 182"/>
                <a:gd name="T8" fmla="*/ 0 w 187"/>
                <a:gd name="T9" fmla="*/ 1 h 182"/>
                <a:gd name="T10" fmla="*/ 0 w 187"/>
                <a:gd name="T11" fmla="*/ 1 h 182"/>
                <a:gd name="T12" fmla="*/ 0 w 187"/>
                <a:gd name="T13" fmla="*/ 1 h 182"/>
                <a:gd name="T14" fmla="*/ 0 w 187"/>
                <a:gd name="T15" fmla="*/ 1 h 182"/>
                <a:gd name="T16" fmla="*/ 0 w 187"/>
                <a:gd name="T17" fmla="*/ 1 h 182"/>
                <a:gd name="T18" fmla="*/ 0 w 187"/>
                <a:gd name="T19" fmla="*/ 1 h 182"/>
                <a:gd name="T20" fmla="*/ 0 w 187"/>
                <a:gd name="T21" fmla="*/ 1 h 182"/>
                <a:gd name="T22" fmla="*/ 0 w 187"/>
                <a:gd name="T23" fmla="*/ 1 h 182"/>
                <a:gd name="T24" fmla="*/ 0 w 187"/>
                <a:gd name="T25" fmla="*/ 1 h 182"/>
                <a:gd name="T26" fmla="*/ 0 w 187"/>
                <a:gd name="T27" fmla="*/ 1 h 182"/>
                <a:gd name="T28" fmla="*/ 0 w 187"/>
                <a:gd name="T29" fmla="*/ 1 h 182"/>
                <a:gd name="T30" fmla="*/ 0 w 187"/>
                <a:gd name="T31" fmla="*/ 1 h 182"/>
                <a:gd name="T32" fmla="*/ 0 w 187"/>
                <a:gd name="T33" fmla="*/ 1 h 182"/>
                <a:gd name="T34" fmla="*/ 0 w 187"/>
                <a:gd name="T35" fmla="*/ 1 h 182"/>
                <a:gd name="T36" fmla="*/ 0 w 187"/>
                <a:gd name="T37" fmla="*/ 1 h 182"/>
                <a:gd name="T38" fmla="*/ 0 w 187"/>
                <a:gd name="T39" fmla="*/ 1 h 182"/>
                <a:gd name="T40" fmla="*/ 0 w 187"/>
                <a:gd name="T41" fmla="*/ 1 h 182"/>
                <a:gd name="T42" fmla="*/ 0 w 187"/>
                <a:gd name="T43" fmla="*/ 1 h 182"/>
                <a:gd name="T44" fmla="*/ 0 w 187"/>
                <a:gd name="T45" fmla="*/ 1 h 182"/>
                <a:gd name="T46" fmla="*/ 0 w 187"/>
                <a:gd name="T47" fmla="*/ 1 h 182"/>
                <a:gd name="T48" fmla="*/ 0 w 187"/>
                <a:gd name="T49" fmla="*/ 1 h 182"/>
                <a:gd name="T50" fmla="*/ 0 w 187"/>
                <a:gd name="T51" fmla="*/ 1 h 182"/>
                <a:gd name="T52" fmla="*/ 0 w 187"/>
                <a:gd name="T53" fmla="*/ 1 h 182"/>
                <a:gd name="T54" fmla="*/ 0 w 187"/>
                <a:gd name="T55" fmla="*/ 1 h 182"/>
                <a:gd name="T56" fmla="*/ 0 w 187"/>
                <a:gd name="T57" fmla="*/ 1 h 182"/>
                <a:gd name="T58" fmla="*/ 0 w 187"/>
                <a:gd name="T59" fmla="*/ 1 h 182"/>
                <a:gd name="T60" fmla="*/ 0 w 187"/>
                <a:gd name="T61" fmla="*/ 1 h 182"/>
                <a:gd name="T62" fmla="*/ 0 w 187"/>
                <a:gd name="T63" fmla="*/ 1 h 182"/>
                <a:gd name="T64" fmla="*/ 0 w 187"/>
                <a:gd name="T65" fmla="*/ 1 h 182"/>
                <a:gd name="T66" fmla="*/ 0 w 187"/>
                <a:gd name="T67" fmla="*/ 1 h 182"/>
                <a:gd name="T68" fmla="*/ 0 w 187"/>
                <a:gd name="T69" fmla="*/ 1 h 182"/>
                <a:gd name="T70" fmla="*/ 0 w 187"/>
                <a:gd name="T71" fmla="*/ 1 h 182"/>
                <a:gd name="T72" fmla="*/ 0 w 187"/>
                <a:gd name="T73" fmla="*/ 1 h 182"/>
                <a:gd name="T74" fmla="*/ 0 w 187"/>
                <a:gd name="T75" fmla="*/ 1 h 182"/>
                <a:gd name="T76" fmla="*/ 0 w 187"/>
                <a:gd name="T77" fmla="*/ 1 h 182"/>
                <a:gd name="T78" fmla="*/ 0 w 187"/>
                <a:gd name="T79" fmla="*/ 1 h 182"/>
                <a:gd name="T80" fmla="*/ 0 w 187"/>
                <a:gd name="T81" fmla="*/ 1 h 182"/>
                <a:gd name="T82" fmla="*/ 0 w 187"/>
                <a:gd name="T83" fmla="*/ 1 h 182"/>
                <a:gd name="T84" fmla="*/ 0 w 187"/>
                <a:gd name="T85" fmla="*/ 1 h 182"/>
                <a:gd name="T86" fmla="*/ 0 w 187"/>
                <a:gd name="T87" fmla="*/ 1 h 182"/>
                <a:gd name="T88" fmla="*/ 0 w 187"/>
                <a:gd name="T89" fmla="*/ 1 h 182"/>
                <a:gd name="T90" fmla="*/ 0 w 187"/>
                <a:gd name="T91" fmla="*/ 1 h 182"/>
                <a:gd name="T92" fmla="*/ 0 w 187"/>
                <a:gd name="T93" fmla="*/ 1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82"/>
                <a:gd name="T143" fmla="*/ 187 w 187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Freeform 274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0 w 150"/>
                <a:gd name="T1" fmla="*/ 1 h 200"/>
                <a:gd name="T2" fmla="*/ 0 w 150"/>
                <a:gd name="T3" fmla="*/ 1 h 200"/>
                <a:gd name="T4" fmla="*/ 0 w 150"/>
                <a:gd name="T5" fmla="*/ 1 h 200"/>
                <a:gd name="T6" fmla="*/ 0 w 150"/>
                <a:gd name="T7" fmla="*/ 1 h 200"/>
                <a:gd name="T8" fmla="*/ 0 w 150"/>
                <a:gd name="T9" fmla="*/ 1 h 200"/>
                <a:gd name="T10" fmla="*/ 0 w 150"/>
                <a:gd name="T11" fmla="*/ 1 h 200"/>
                <a:gd name="T12" fmla="*/ 0 w 150"/>
                <a:gd name="T13" fmla="*/ 1 h 200"/>
                <a:gd name="T14" fmla="*/ 0 w 150"/>
                <a:gd name="T15" fmla="*/ 1 h 200"/>
                <a:gd name="T16" fmla="*/ 0 w 150"/>
                <a:gd name="T17" fmla="*/ 1 h 200"/>
                <a:gd name="T18" fmla="*/ 0 w 150"/>
                <a:gd name="T19" fmla="*/ 1 h 200"/>
                <a:gd name="T20" fmla="*/ 0 w 150"/>
                <a:gd name="T21" fmla="*/ 1 h 200"/>
                <a:gd name="T22" fmla="*/ 0 w 150"/>
                <a:gd name="T23" fmla="*/ 1 h 200"/>
                <a:gd name="T24" fmla="*/ 0 w 150"/>
                <a:gd name="T25" fmla="*/ 1 h 200"/>
                <a:gd name="T26" fmla="*/ 0 w 150"/>
                <a:gd name="T27" fmla="*/ 1 h 200"/>
                <a:gd name="T28" fmla="*/ 0 w 150"/>
                <a:gd name="T29" fmla="*/ 1 h 200"/>
                <a:gd name="T30" fmla="*/ 0 w 150"/>
                <a:gd name="T31" fmla="*/ 1 h 200"/>
                <a:gd name="T32" fmla="*/ 0 w 150"/>
                <a:gd name="T33" fmla="*/ 1 h 200"/>
                <a:gd name="T34" fmla="*/ 0 w 150"/>
                <a:gd name="T35" fmla="*/ 1 h 200"/>
                <a:gd name="T36" fmla="*/ 0 w 150"/>
                <a:gd name="T37" fmla="*/ 1 h 200"/>
                <a:gd name="T38" fmla="*/ 0 w 150"/>
                <a:gd name="T39" fmla="*/ 1 h 200"/>
                <a:gd name="T40" fmla="*/ 0 w 150"/>
                <a:gd name="T41" fmla="*/ 1 h 200"/>
                <a:gd name="T42" fmla="*/ 0 w 150"/>
                <a:gd name="T43" fmla="*/ 1 h 200"/>
                <a:gd name="T44" fmla="*/ 0 w 150"/>
                <a:gd name="T45" fmla="*/ 1 h 200"/>
                <a:gd name="T46" fmla="*/ 0 w 150"/>
                <a:gd name="T47" fmla="*/ 1 h 200"/>
                <a:gd name="T48" fmla="*/ 0 w 150"/>
                <a:gd name="T49" fmla="*/ 1 h 200"/>
                <a:gd name="T50" fmla="*/ 0 w 150"/>
                <a:gd name="T51" fmla="*/ 1 h 200"/>
                <a:gd name="T52" fmla="*/ 0 w 150"/>
                <a:gd name="T53" fmla="*/ 1 h 200"/>
                <a:gd name="T54" fmla="*/ 0 w 150"/>
                <a:gd name="T55" fmla="*/ 1 h 200"/>
                <a:gd name="T56" fmla="*/ 0 w 150"/>
                <a:gd name="T57" fmla="*/ 1 h 200"/>
                <a:gd name="T58" fmla="*/ 0 w 150"/>
                <a:gd name="T59" fmla="*/ 1 h 200"/>
                <a:gd name="T60" fmla="*/ 0 w 150"/>
                <a:gd name="T61" fmla="*/ 1 h 200"/>
                <a:gd name="T62" fmla="*/ 0 w 150"/>
                <a:gd name="T63" fmla="*/ 1 h 200"/>
                <a:gd name="T64" fmla="*/ 0 w 150"/>
                <a:gd name="T65" fmla="*/ 1 h 200"/>
                <a:gd name="T66" fmla="*/ 0 w 150"/>
                <a:gd name="T67" fmla="*/ 1 h 200"/>
                <a:gd name="T68" fmla="*/ 0 w 150"/>
                <a:gd name="T69" fmla="*/ 1 h 200"/>
                <a:gd name="T70" fmla="*/ 0 w 150"/>
                <a:gd name="T71" fmla="*/ 1 h 200"/>
                <a:gd name="T72" fmla="*/ 0 w 150"/>
                <a:gd name="T73" fmla="*/ 1 h 200"/>
                <a:gd name="T74" fmla="*/ 0 w 150"/>
                <a:gd name="T75" fmla="*/ 1 h 200"/>
                <a:gd name="T76" fmla="*/ 0 w 150"/>
                <a:gd name="T77" fmla="*/ 1 h 200"/>
                <a:gd name="T78" fmla="*/ 0 w 150"/>
                <a:gd name="T79" fmla="*/ 1 h 200"/>
                <a:gd name="T80" fmla="*/ 0 w 150"/>
                <a:gd name="T81" fmla="*/ 1 h 200"/>
                <a:gd name="T82" fmla="*/ 0 w 150"/>
                <a:gd name="T83" fmla="*/ 1 h 200"/>
                <a:gd name="T84" fmla="*/ 0 w 150"/>
                <a:gd name="T85" fmla="*/ 1 h 200"/>
                <a:gd name="T86" fmla="*/ 0 w 150"/>
                <a:gd name="T87" fmla="*/ 1 h 200"/>
                <a:gd name="T88" fmla="*/ 0 w 150"/>
                <a:gd name="T89" fmla="*/ 1 h 200"/>
                <a:gd name="T90" fmla="*/ 0 w 150"/>
                <a:gd name="T91" fmla="*/ 1 h 200"/>
                <a:gd name="T92" fmla="*/ 0 w 150"/>
                <a:gd name="T93" fmla="*/ 1 h 200"/>
                <a:gd name="T94" fmla="*/ 0 w 150"/>
                <a:gd name="T95" fmla="*/ 1 h 200"/>
                <a:gd name="T96" fmla="*/ 0 w 150"/>
                <a:gd name="T97" fmla="*/ 1 h 200"/>
                <a:gd name="T98" fmla="*/ 0 w 150"/>
                <a:gd name="T99" fmla="*/ 1 h 200"/>
                <a:gd name="T100" fmla="*/ 0 w 150"/>
                <a:gd name="T101" fmla="*/ 1 h 200"/>
                <a:gd name="T102" fmla="*/ 0 w 150"/>
                <a:gd name="T103" fmla="*/ 1 h 200"/>
                <a:gd name="T104" fmla="*/ 0 w 150"/>
                <a:gd name="T105" fmla="*/ 1 h 200"/>
                <a:gd name="T106" fmla="*/ 0 w 150"/>
                <a:gd name="T107" fmla="*/ 1 h 200"/>
                <a:gd name="T108" fmla="*/ 0 w 150"/>
                <a:gd name="T109" fmla="*/ 1 h 200"/>
                <a:gd name="T110" fmla="*/ 0 w 150"/>
                <a:gd name="T111" fmla="*/ 1 h 200"/>
                <a:gd name="T112" fmla="*/ 0 w 150"/>
                <a:gd name="T113" fmla="*/ 1 h 200"/>
                <a:gd name="T114" fmla="*/ 0 w 150"/>
                <a:gd name="T115" fmla="*/ 1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00"/>
                <a:gd name="T176" fmla="*/ 150 w 150"/>
                <a:gd name="T177" fmla="*/ 200 h 2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Freeform 275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1 h 110"/>
                <a:gd name="T2" fmla="*/ 1 w 240"/>
                <a:gd name="T3" fmla="*/ 1 h 110"/>
                <a:gd name="T4" fmla="*/ 1 w 240"/>
                <a:gd name="T5" fmla="*/ 1 h 110"/>
                <a:gd name="T6" fmla="*/ 1 w 240"/>
                <a:gd name="T7" fmla="*/ 1 h 110"/>
                <a:gd name="T8" fmla="*/ 1 w 240"/>
                <a:gd name="T9" fmla="*/ 1 h 110"/>
                <a:gd name="T10" fmla="*/ 1 w 240"/>
                <a:gd name="T11" fmla="*/ 1 h 110"/>
                <a:gd name="T12" fmla="*/ 1 w 240"/>
                <a:gd name="T13" fmla="*/ 1 h 110"/>
                <a:gd name="T14" fmla="*/ 1 w 240"/>
                <a:gd name="T15" fmla="*/ 1 h 110"/>
                <a:gd name="T16" fmla="*/ 1 w 240"/>
                <a:gd name="T17" fmla="*/ 1 h 110"/>
                <a:gd name="T18" fmla="*/ 1 w 240"/>
                <a:gd name="T19" fmla="*/ 1 h 110"/>
                <a:gd name="T20" fmla="*/ 1 w 240"/>
                <a:gd name="T21" fmla="*/ 1 h 110"/>
                <a:gd name="T22" fmla="*/ 1 w 240"/>
                <a:gd name="T23" fmla="*/ 1 h 110"/>
                <a:gd name="T24" fmla="*/ 1 w 240"/>
                <a:gd name="T25" fmla="*/ 1 h 110"/>
                <a:gd name="T26" fmla="*/ 1 w 240"/>
                <a:gd name="T27" fmla="*/ 1 h 110"/>
                <a:gd name="T28" fmla="*/ 1 w 240"/>
                <a:gd name="T29" fmla="*/ 1 h 110"/>
                <a:gd name="T30" fmla="*/ 1 w 240"/>
                <a:gd name="T31" fmla="*/ 1 h 110"/>
                <a:gd name="T32" fmla="*/ 1 w 240"/>
                <a:gd name="T33" fmla="*/ 1 h 110"/>
                <a:gd name="T34" fmla="*/ 1 w 240"/>
                <a:gd name="T35" fmla="*/ 1 h 110"/>
                <a:gd name="T36" fmla="*/ 1 w 240"/>
                <a:gd name="T37" fmla="*/ 1 h 110"/>
                <a:gd name="T38" fmla="*/ 1 w 240"/>
                <a:gd name="T39" fmla="*/ 1 h 110"/>
                <a:gd name="T40" fmla="*/ 1 w 240"/>
                <a:gd name="T41" fmla="*/ 1 h 110"/>
                <a:gd name="T42" fmla="*/ 1 w 240"/>
                <a:gd name="T43" fmla="*/ 1 h 110"/>
                <a:gd name="T44" fmla="*/ 1 w 240"/>
                <a:gd name="T45" fmla="*/ 1 h 110"/>
                <a:gd name="T46" fmla="*/ 1 w 240"/>
                <a:gd name="T47" fmla="*/ 1 h 110"/>
                <a:gd name="T48" fmla="*/ 1 w 240"/>
                <a:gd name="T49" fmla="*/ 1 h 110"/>
                <a:gd name="T50" fmla="*/ 1 w 240"/>
                <a:gd name="T51" fmla="*/ 1 h 110"/>
                <a:gd name="T52" fmla="*/ 1 w 240"/>
                <a:gd name="T53" fmla="*/ 1 h 110"/>
                <a:gd name="T54" fmla="*/ 1 w 240"/>
                <a:gd name="T55" fmla="*/ 1 h 110"/>
                <a:gd name="T56" fmla="*/ 1 w 240"/>
                <a:gd name="T57" fmla="*/ 1 h 110"/>
                <a:gd name="T58" fmla="*/ 1 w 240"/>
                <a:gd name="T59" fmla="*/ 1 h 110"/>
                <a:gd name="T60" fmla="*/ 1 w 240"/>
                <a:gd name="T61" fmla="*/ 1 h 110"/>
                <a:gd name="T62" fmla="*/ 1 w 240"/>
                <a:gd name="T63" fmla="*/ 1 h 110"/>
                <a:gd name="T64" fmla="*/ 1 w 240"/>
                <a:gd name="T65" fmla="*/ 1 h 110"/>
                <a:gd name="T66" fmla="*/ 1 w 240"/>
                <a:gd name="T67" fmla="*/ 1 h 110"/>
                <a:gd name="T68" fmla="*/ 1 w 240"/>
                <a:gd name="T69" fmla="*/ 1 h 110"/>
                <a:gd name="T70" fmla="*/ 1 w 240"/>
                <a:gd name="T71" fmla="*/ 1 h 110"/>
                <a:gd name="T72" fmla="*/ 1 w 240"/>
                <a:gd name="T73" fmla="*/ 1 h 110"/>
                <a:gd name="T74" fmla="*/ 1 w 240"/>
                <a:gd name="T75" fmla="*/ 1 h 110"/>
                <a:gd name="T76" fmla="*/ 1 w 240"/>
                <a:gd name="T77" fmla="*/ 1 h 110"/>
                <a:gd name="T78" fmla="*/ 1 w 240"/>
                <a:gd name="T79" fmla="*/ 1 h 110"/>
                <a:gd name="T80" fmla="*/ 1 w 240"/>
                <a:gd name="T81" fmla="*/ 1 h 110"/>
                <a:gd name="T82" fmla="*/ 1 w 240"/>
                <a:gd name="T83" fmla="*/ 1 h 110"/>
                <a:gd name="T84" fmla="*/ 1 w 240"/>
                <a:gd name="T85" fmla="*/ 1 h 110"/>
                <a:gd name="T86" fmla="*/ 1 w 240"/>
                <a:gd name="T87" fmla="*/ 0 h 110"/>
                <a:gd name="T88" fmla="*/ 1 w 240"/>
                <a:gd name="T89" fmla="*/ 1 h 110"/>
                <a:gd name="T90" fmla="*/ 1 w 240"/>
                <a:gd name="T91" fmla="*/ 1 h 110"/>
                <a:gd name="T92" fmla="*/ 1 w 240"/>
                <a:gd name="T93" fmla="*/ 1 h 110"/>
                <a:gd name="T94" fmla="*/ 1 w 240"/>
                <a:gd name="T95" fmla="*/ 1 h 110"/>
                <a:gd name="T96" fmla="*/ 1 w 240"/>
                <a:gd name="T97" fmla="*/ 1 h 110"/>
                <a:gd name="T98" fmla="*/ 1 w 240"/>
                <a:gd name="T99" fmla="*/ 1 h 110"/>
                <a:gd name="T100" fmla="*/ 1 w 240"/>
                <a:gd name="T101" fmla="*/ 1 h 110"/>
                <a:gd name="T102" fmla="*/ 1 w 240"/>
                <a:gd name="T103" fmla="*/ 1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0"/>
                <a:gd name="T157" fmla="*/ 0 h 110"/>
                <a:gd name="T158" fmla="*/ 240 w 240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Freeform 276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1 w 195"/>
                <a:gd name="T1" fmla="*/ 1 h 223"/>
                <a:gd name="T2" fmla="*/ 1 w 195"/>
                <a:gd name="T3" fmla="*/ 1 h 223"/>
                <a:gd name="T4" fmla="*/ 1 w 195"/>
                <a:gd name="T5" fmla="*/ 1 h 223"/>
                <a:gd name="T6" fmla="*/ 1 w 195"/>
                <a:gd name="T7" fmla="*/ 1 h 223"/>
                <a:gd name="T8" fmla="*/ 1 w 195"/>
                <a:gd name="T9" fmla="*/ 1 h 223"/>
                <a:gd name="T10" fmla="*/ 1 w 195"/>
                <a:gd name="T11" fmla="*/ 1 h 223"/>
                <a:gd name="T12" fmla="*/ 1 w 195"/>
                <a:gd name="T13" fmla="*/ 1 h 223"/>
                <a:gd name="T14" fmla="*/ 1 w 195"/>
                <a:gd name="T15" fmla="*/ 1 h 223"/>
                <a:gd name="T16" fmla="*/ 1 w 195"/>
                <a:gd name="T17" fmla="*/ 1 h 223"/>
                <a:gd name="T18" fmla="*/ 1 w 195"/>
                <a:gd name="T19" fmla="*/ 1 h 223"/>
                <a:gd name="T20" fmla="*/ 1 w 195"/>
                <a:gd name="T21" fmla="*/ 1 h 223"/>
                <a:gd name="T22" fmla="*/ 1 w 195"/>
                <a:gd name="T23" fmla="*/ 1 h 223"/>
                <a:gd name="T24" fmla="*/ 1 w 195"/>
                <a:gd name="T25" fmla="*/ 1 h 223"/>
                <a:gd name="T26" fmla="*/ 1 w 195"/>
                <a:gd name="T27" fmla="*/ 1 h 223"/>
                <a:gd name="T28" fmla="*/ 1 w 195"/>
                <a:gd name="T29" fmla="*/ 1 h 223"/>
                <a:gd name="T30" fmla="*/ 1 w 195"/>
                <a:gd name="T31" fmla="*/ 1 h 223"/>
                <a:gd name="T32" fmla="*/ 1 w 195"/>
                <a:gd name="T33" fmla="*/ 1 h 223"/>
                <a:gd name="T34" fmla="*/ 1 w 195"/>
                <a:gd name="T35" fmla="*/ 1 h 223"/>
                <a:gd name="T36" fmla="*/ 1 w 195"/>
                <a:gd name="T37" fmla="*/ 1 h 223"/>
                <a:gd name="T38" fmla="*/ 1 w 195"/>
                <a:gd name="T39" fmla="*/ 1 h 223"/>
                <a:gd name="T40" fmla="*/ 1 w 195"/>
                <a:gd name="T41" fmla="*/ 1 h 223"/>
                <a:gd name="T42" fmla="*/ 1 w 195"/>
                <a:gd name="T43" fmla="*/ 1 h 223"/>
                <a:gd name="T44" fmla="*/ 1 w 195"/>
                <a:gd name="T45" fmla="*/ 1 h 223"/>
                <a:gd name="T46" fmla="*/ 1 w 195"/>
                <a:gd name="T47" fmla="*/ 1 h 223"/>
                <a:gd name="T48" fmla="*/ 1 w 195"/>
                <a:gd name="T49" fmla="*/ 1 h 223"/>
                <a:gd name="T50" fmla="*/ 1 w 195"/>
                <a:gd name="T51" fmla="*/ 1 h 223"/>
                <a:gd name="T52" fmla="*/ 1 w 195"/>
                <a:gd name="T53" fmla="*/ 1 h 223"/>
                <a:gd name="T54" fmla="*/ 1 w 195"/>
                <a:gd name="T55" fmla="*/ 1 h 223"/>
                <a:gd name="T56" fmla="*/ 1 w 195"/>
                <a:gd name="T57" fmla="*/ 1 h 223"/>
                <a:gd name="T58" fmla="*/ 1 w 195"/>
                <a:gd name="T59" fmla="*/ 1 h 223"/>
                <a:gd name="T60" fmla="*/ 1 w 195"/>
                <a:gd name="T61" fmla="*/ 1 h 223"/>
                <a:gd name="T62" fmla="*/ 1 w 195"/>
                <a:gd name="T63" fmla="*/ 1 h 223"/>
                <a:gd name="T64" fmla="*/ 1 w 195"/>
                <a:gd name="T65" fmla="*/ 1 h 223"/>
                <a:gd name="T66" fmla="*/ 1 w 195"/>
                <a:gd name="T67" fmla="*/ 1 h 223"/>
                <a:gd name="T68" fmla="*/ 1 w 195"/>
                <a:gd name="T69" fmla="*/ 1 h 223"/>
                <a:gd name="T70" fmla="*/ 1 w 195"/>
                <a:gd name="T71" fmla="*/ 1 h 223"/>
                <a:gd name="T72" fmla="*/ 1 w 195"/>
                <a:gd name="T73" fmla="*/ 1 h 223"/>
                <a:gd name="T74" fmla="*/ 1 w 195"/>
                <a:gd name="T75" fmla="*/ 1 h 223"/>
                <a:gd name="T76" fmla="*/ 1 w 195"/>
                <a:gd name="T77" fmla="*/ 1 h 223"/>
                <a:gd name="T78" fmla="*/ 1 w 195"/>
                <a:gd name="T79" fmla="*/ 1 h 223"/>
                <a:gd name="T80" fmla="*/ 1 w 195"/>
                <a:gd name="T81" fmla="*/ 1 h 223"/>
                <a:gd name="T82" fmla="*/ 1 w 195"/>
                <a:gd name="T83" fmla="*/ 1 h 223"/>
                <a:gd name="T84" fmla="*/ 1 w 195"/>
                <a:gd name="T85" fmla="*/ 1 h 223"/>
                <a:gd name="T86" fmla="*/ 1 w 195"/>
                <a:gd name="T87" fmla="*/ 1 h 223"/>
                <a:gd name="T88" fmla="*/ 1 w 195"/>
                <a:gd name="T89" fmla="*/ 1 h 223"/>
                <a:gd name="T90" fmla="*/ 1 w 195"/>
                <a:gd name="T91" fmla="*/ 1 h 223"/>
                <a:gd name="T92" fmla="*/ 1 w 195"/>
                <a:gd name="T93" fmla="*/ 1 h 223"/>
                <a:gd name="T94" fmla="*/ 1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223"/>
                <a:gd name="T146" fmla="*/ 195 w 195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Freeform 277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0 w 147"/>
                <a:gd name="T1" fmla="*/ 1 h 258"/>
                <a:gd name="T2" fmla="*/ 0 w 147"/>
                <a:gd name="T3" fmla="*/ 1 h 258"/>
                <a:gd name="T4" fmla="*/ 0 w 147"/>
                <a:gd name="T5" fmla="*/ 1 h 258"/>
                <a:gd name="T6" fmla="*/ 0 w 147"/>
                <a:gd name="T7" fmla="*/ 1 h 258"/>
                <a:gd name="T8" fmla="*/ 0 w 147"/>
                <a:gd name="T9" fmla="*/ 1 h 258"/>
                <a:gd name="T10" fmla="*/ 0 w 147"/>
                <a:gd name="T11" fmla="*/ 1 h 258"/>
                <a:gd name="T12" fmla="*/ 0 w 147"/>
                <a:gd name="T13" fmla="*/ 1 h 258"/>
                <a:gd name="T14" fmla="*/ 0 w 147"/>
                <a:gd name="T15" fmla="*/ 1 h 258"/>
                <a:gd name="T16" fmla="*/ 0 w 147"/>
                <a:gd name="T17" fmla="*/ 1 h 258"/>
                <a:gd name="T18" fmla="*/ 0 w 147"/>
                <a:gd name="T19" fmla="*/ 1 h 258"/>
                <a:gd name="T20" fmla="*/ 0 w 147"/>
                <a:gd name="T21" fmla="*/ 1 h 258"/>
                <a:gd name="T22" fmla="*/ 0 w 147"/>
                <a:gd name="T23" fmla="*/ 1 h 258"/>
                <a:gd name="T24" fmla="*/ 0 w 147"/>
                <a:gd name="T25" fmla="*/ 1 h 258"/>
                <a:gd name="T26" fmla="*/ 0 w 147"/>
                <a:gd name="T27" fmla="*/ 1 h 258"/>
                <a:gd name="T28" fmla="*/ 0 w 147"/>
                <a:gd name="T29" fmla="*/ 1 h 258"/>
                <a:gd name="T30" fmla="*/ 0 w 147"/>
                <a:gd name="T31" fmla="*/ 1 h 258"/>
                <a:gd name="T32" fmla="*/ 0 w 147"/>
                <a:gd name="T33" fmla="*/ 1 h 258"/>
                <a:gd name="T34" fmla="*/ 0 w 147"/>
                <a:gd name="T35" fmla="*/ 1 h 258"/>
                <a:gd name="T36" fmla="*/ 0 w 147"/>
                <a:gd name="T37" fmla="*/ 1 h 258"/>
                <a:gd name="T38" fmla="*/ 0 w 147"/>
                <a:gd name="T39" fmla="*/ 1 h 258"/>
                <a:gd name="T40" fmla="*/ 0 w 147"/>
                <a:gd name="T41" fmla="*/ 1 h 258"/>
                <a:gd name="T42" fmla="*/ 0 w 147"/>
                <a:gd name="T43" fmla="*/ 1 h 258"/>
                <a:gd name="T44" fmla="*/ 0 w 147"/>
                <a:gd name="T45" fmla="*/ 1 h 258"/>
                <a:gd name="T46" fmla="*/ 0 w 147"/>
                <a:gd name="T47" fmla="*/ 1 h 258"/>
                <a:gd name="T48" fmla="*/ 0 w 147"/>
                <a:gd name="T49" fmla="*/ 1 h 258"/>
                <a:gd name="T50" fmla="*/ 0 w 147"/>
                <a:gd name="T51" fmla="*/ 1 h 258"/>
                <a:gd name="T52" fmla="*/ 0 w 147"/>
                <a:gd name="T53" fmla="*/ 1 h 258"/>
                <a:gd name="T54" fmla="*/ 0 w 147"/>
                <a:gd name="T55" fmla="*/ 1 h 258"/>
                <a:gd name="T56" fmla="*/ 0 w 147"/>
                <a:gd name="T57" fmla="*/ 1 h 258"/>
                <a:gd name="T58" fmla="*/ 0 w 147"/>
                <a:gd name="T59" fmla="*/ 1 h 258"/>
                <a:gd name="T60" fmla="*/ 0 w 147"/>
                <a:gd name="T61" fmla="*/ 1 h 258"/>
                <a:gd name="T62" fmla="*/ 0 w 147"/>
                <a:gd name="T63" fmla="*/ 1 h 258"/>
                <a:gd name="T64" fmla="*/ 0 w 147"/>
                <a:gd name="T65" fmla="*/ 1 h 258"/>
                <a:gd name="T66" fmla="*/ 0 w 147"/>
                <a:gd name="T67" fmla="*/ 1 h 258"/>
                <a:gd name="T68" fmla="*/ 0 w 147"/>
                <a:gd name="T69" fmla="*/ 1 h 258"/>
                <a:gd name="T70" fmla="*/ 0 w 147"/>
                <a:gd name="T71" fmla="*/ 1 h 258"/>
                <a:gd name="T72" fmla="*/ 0 w 147"/>
                <a:gd name="T73" fmla="*/ 1 h 258"/>
                <a:gd name="T74" fmla="*/ 0 w 147"/>
                <a:gd name="T75" fmla="*/ 1 h 258"/>
                <a:gd name="T76" fmla="*/ 0 w 147"/>
                <a:gd name="T77" fmla="*/ 1 h 258"/>
                <a:gd name="T78" fmla="*/ 0 w 147"/>
                <a:gd name="T79" fmla="*/ 1 h 258"/>
                <a:gd name="T80" fmla="*/ 0 w 147"/>
                <a:gd name="T81" fmla="*/ 1 h 258"/>
                <a:gd name="T82" fmla="*/ 0 w 147"/>
                <a:gd name="T83" fmla="*/ 1 h 258"/>
                <a:gd name="T84" fmla="*/ 0 w 147"/>
                <a:gd name="T85" fmla="*/ 1 h 258"/>
                <a:gd name="T86" fmla="*/ 0 w 147"/>
                <a:gd name="T87" fmla="*/ 1 h 258"/>
                <a:gd name="T88" fmla="*/ 0 w 147"/>
                <a:gd name="T89" fmla="*/ 1 h 258"/>
                <a:gd name="T90" fmla="*/ 0 w 147"/>
                <a:gd name="T91" fmla="*/ 1 h 258"/>
                <a:gd name="T92" fmla="*/ 0 w 147"/>
                <a:gd name="T93" fmla="*/ 1 h 258"/>
                <a:gd name="T94" fmla="*/ 0 w 147"/>
                <a:gd name="T95" fmla="*/ 1 h 258"/>
                <a:gd name="T96" fmla="*/ 0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58"/>
                <a:gd name="T149" fmla="*/ 147 w 147"/>
                <a:gd name="T150" fmla="*/ 258 h 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Freeform 278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1 w 235"/>
                <a:gd name="T1" fmla="*/ 1 h 133"/>
                <a:gd name="T2" fmla="*/ 1 w 235"/>
                <a:gd name="T3" fmla="*/ 1 h 133"/>
                <a:gd name="T4" fmla="*/ 1 w 235"/>
                <a:gd name="T5" fmla="*/ 1 h 133"/>
                <a:gd name="T6" fmla="*/ 1 w 235"/>
                <a:gd name="T7" fmla="*/ 1 h 133"/>
                <a:gd name="T8" fmla="*/ 1 w 235"/>
                <a:gd name="T9" fmla="*/ 1 h 133"/>
                <a:gd name="T10" fmla="*/ 1 w 235"/>
                <a:gd name="T11" fmla="*/ 1 h 133"/>
                <a:gd name="T12" fmla="*/ 1 w 235"/>
                <a:gd name="T13" fmla="*/ 1 h 133"/>
                <a:gd name="T14" fmla="*/ 1 w 235"/>
                <a:gd name="T15" fmla="*/ 1 h 133"/>
                <a:gd name="T16" fmla="*/ 1 w 235"/>
                <a:gd name="T17" fmla="*/ 1 h 133"/>
                <a:gd name="T18" fmla="*/ 1 w 235"/>
                <a:gd name="T19" fmla="*/ 1 h 133"/>
                <a:gd name="T20" fmla="*/ 1 w 235"/>
                <a:gd name="T21" fmla="*/ 1 h 133"/>
                <a:gd name="T22" fmla="*/ 1 w 235"/>
                <a:gd name="T23" fmla="*/ 1 h 133"/>
                <a:gd name="T24" fmla="*/ 1 w 235"/>
                <a:gd name="T25" fmla="*/ 1 h 133"/>
                <a:gd name="T26" fmla="*/ 1 w 235"/>
                <a:gd name="T27" fmla="*/ 1 h 133"/>
                <a:gd name="T28" fmla="*/ 1 w 235"/>
                <a:gd name="T29" fmla="*/ 1 h 133"/>
                <a:gd name="T30" fmla="*/ 1 w 235"/>
                <a:gd name="T31" fmla="*/ 1 h 133"/>
                <a:gd name="T32" fmla="*/ 1 w 235"/>
                <a:gd name="T33" fmla="*/ 1 h 133"/>
                <a:gd name="T34" fmla="*/ 1 w 235"/>
                <a:gd name="T35" fmla="*/ 1 h 133"/>
                <a:gd name="T36" fmla="*/ 1 w 235"/>
                <a:gd name="T37" fmla="*/ 1 h 133"/>
                <a:gd name="T38" fmla="*/ 1 w 235"/>
                <a:gd name="T39" fmla="*/ 1 h 133"/>
                <a:gd name="T40" fmla="*/ 1 w 235"/>
                <a:gd name="T41" fmla="*/ 1 h 133"/>
                <a:gd name="T42" fmla="*/ 1 w 235"/>
                <a:gd name="T43" fmla="*/ 1 h 133"/>
                <a:gd name="T44" fmla="*/ 1 w 235"/>
                <a:gd name="T45" fmla="*/ 1 h 133"/>
                <a:gd name="T46" fmla="*/ 1 w 235"/>
                <a:gd name="T47" fmla="*/ 1 h 133"/>
                <a:gd name="T48" fmla="*/ 1 w 235"/>
                <a:gd name="T49" fmla="*/ 1 h 133"/>
                <a:gd name="T50" fmla="*/ 1 w 235"/>
                <a:gd name="T51" fmla="*/ 1 h 133"/>
                <a:gd name="T52" fmla="*/ 1 w 235"/>
                <a:gd name="T53" fmla="*/ 1 h 133"/>
                <a:gd name="T54" fmla="*/ 1 w 235"/>
                <a:gd name="T55" fmla="*/ 1 h 133"/>
                <a:gd name="T56" fmla="*/ 1 w 235"/>
                <a:gd name="T57" fmla="*/ 1 h 133"/>
                <a:gd name="T58" fmla="*/ 1 w 235"/>
                <a:gd name="T59" fmla="*/ 1 h 133"/>
                <a:gd name="T60" fmla="*/ 1 w 235"/>
                <a:gd name="T61" fmla="*/ 1 h 133"/>
                <a:gd name="T62" fmla="*/ 1 w 235"/>
                <a:gd name="T63" fmla="*/ 1 h 133"/>
                <a:gd name="T64" fmla="*/ 1 w 235"/>
                <a:gd name="T65" fmla="*/ 1 h 133"/>
                <a:gd name="T66" fmla="*/ 1 w 235"/>
                <a:gd name="T67" fmla="*/ 1 h 133"/>
                <a:gd name="T68" fmla="*/ 1 w 235"/>
                <a:gd name="T69" fmla="*/ 1 h 133"/>
                <a:gd name="T70" fmla="*/ 1 w 235"/>
                <a:gd name="T71" fmla="*/ 1 h 133"/>
                <a:gd name="T72" fmla="*/ 1 w 235"/>
                <a:gd name="T73" fmla="*/ 1 h 133"/>
                <a:gd name="T74" fmla="*/ 1 w 235"/>
                <a:gd name="T75" fmla="*/ 1 h 133"/>
                <a:gd name="T76" fmla="*/ 1 w 235"/>
                <a:gd name="T77" fmla="*/ 1 h 133"/>
                <a:gd name="T78" fmla="*/ 1 w 235"/>
                <a:gd name="T79" fmla="*/ 1 h 133"/>
                <a:gd name="T80" fmla="*/ 1 w 235"/>
                <a:gd name="T81" fmla="*/ 1 h 133"/>
                <a:gd name="T82" fmla="*/ 1 w 235"/>
                <a:gd name="T83" fmla="*/ 1 h 133"/>
                <a:gd name="T84" fmla="*/ 1 w 235"/>
                <a:gd name="T85" fmla="*/ 1 h 133"/>
                <a:gd name="T86" fmla="*/ 1 w 235"/>
                <a:gd name="T87" fmla="*/ 1 h 133"/>
                <a:gd name="T88" fmla="*/ 1 w 235"/>
                <a:gd name="T89" fmla="*/ 1 h 133"/>
                <a:gd name="T90" fmla="*/ 1 w 235"/>
                <a:gd name="T91" fmla="*/ 1 h 133"/>
                <a:gd name="T92" fmla="*/ 1 w 235"/>
                <a:gd name="T93" fmla="*/ 1 h 133"/>
                <a:gd name="T94" fmla="*/ 1 w 235"/>
                <a:gd name="T95" fmla="*/ 1 h 133"/>
                <a:gd name="T96" fmla="*/ 1 w 235"/>
                <a:gd name="T97" fmla="*/ 1 h 133"/>
                <a:gd name="T98" fmla="*/ 1 w 235"/>
                <a:gd name="T99" fmla="*/ 1 h 133"/>
                <a:gd name="T100" fmla="*/ 1 w 235"/>
                <a:gd name="T101" fmla="*/ 0 h 133"/>
                <a:gd name="T102" fmla="*/ 1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133"/>
                <a:gd name="T158" fmla="*/ 235 w 235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Freeform 279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1 w 21"/>
                <a:gd name="T3" fmla="*/ 0 h 23"/>
                <a:gd name="T4" fmla="*/ 1 w 21"/>
                <a:gd name="T5" fmla="*/ 0 h 23"/>
                <a:gd name="T6" fmla="*/ 1 w 21"/>
                <a:gd name="T7" fmla="*/ 1 h 23"/>
                <a:gd name="T8" fmla="*/ 1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0 w 21"/>
                <a:gd name="T29" fmla="*/ 1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Freeform 280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0 w 19"/>
                <a:gd name="T3" fmla="*/ 0 h 16"/>
                <a:gd name="T4" fmla="*/ 0 w 19"/>
                <a:gd name="T5" fmla="*/ 0 h 16"/>
                <a:gd name="T6" fmla="*/ 0 w 19"/>
                <a:gd name="T7" fmla="*/ 1 h 16"/>
                <a:gd name="T8" fmla="*/ 0 w 19"/>
                <a:gd name="T9" fmla="*/ 1 h 16"/>
                <a:gd name="T10" fmla="*/ 0 w 19"/>
                <a:gd name="T11" fmla="*/ 1 h 16"/>
                <a:gd name="T12" fmla="*/ 0 w 19"/>
                <a:gd name="T13" fmla="*/ 1 h 16"/>
                <a:gd name="T14" fmla="*/ 0 w 19"/>
                <a:gd name="T15" fmla="*/ 1 h 16"/>
                <a:gd name="T16" fmla="*/ 0 w 19"/>
                <a:gd name="T17" fmla="*/ 1 h 16"/>
                <a:gd name="T18" fmla="*/ 0 w 19"/>
                <a:gd name="T19" fmla="*/ 1 h 16"/>
                <a:gd name="T20" fmla="*/ 0 w 19"/>
                <a:gd name="T21" fmla="*/ 1 h 16"/>
                <a:gd name="T22" fmla="*/ 0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0 w 19"/>
                <a:gd name="T29" fmla="*/ 1 h 16"/>
                <a:gd name="T30" fmla="*/ 0 w 19"/>
                <a:gd name="T31" fmla="*/ 1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Freeform 281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0 w 24"/>
                <a:gd name="T29" fmla="*/ 0 h 23"/>
                <a:gd name="T30" fmla="*/ 0 w 24"/>
                <a:gd name="T31" fmla="*/ 0 h 23"/>
                <a:gd name="T32" fmla="*/ 1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Freeform 282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 w 27"/>
                <a:gd name="T1" fmla="*/ 0 h 26"/>
                <a:gd name="T2" fmla="*/ 1 w 27"/>
                <a:gd name="T3" fmla="*/ 1 h 26"/>
                <a:gd name="T4" fmla="*/ 1 w 27"/>
                <a:gd name="T5" fmla="*/ 1 h 26"/>
                <a:gd name="T6" fmla="*/ 1 w 27"/>
                <a:gd name="T7" fmla="*/ 1 h 26"/>
                <a:gd name="T8" fmla="*/ 1 w 27"/>
                <a:gd name="T9" fmla="*/ 1 h 26"/>
                <a:gd name="T10" fmla="*/ 1 w 27"/>
                <a:gd name="T11" fmla="*/ 1 h 26"/>
                <a:gd name="T12" fmla="*/ 1 w 27"/>
                <a:gd name="T13" fmla="*/ 1 h 26"/>
                <a:gd name="T14" fmla="*/ 1 w 27"/>
                <a:gd name="T15" fmla="*/ 1 h 26"/>
                <a:gd name="T16" fmla="*/ 1 w 27"/>
                <a:gd name="T17" fmla="*/ 1 h 26"/>
                <a:gd name="T18" fmla="*/ 1 w 27"/>
                <a:gd name="T19" fmla="*/ 1 h 26"/>
                <a:gd name="T20" fmla="*/ 1 w 27"/>
                <a:gd name="T21" fmla="*/ 1 h 26"/>
                <a:gd name="T22" fmla="*/ 1 w 27"/>
                <a:gd name="T23" fmla="*/ 1 h 26"/>
                <a:gd name="T24" fmla="*/ 0 w 27"/>
                <a:gd name="T25" fmla="*/ 1 h 26"/>
                <a:gd name="T26" fmla="*/ 1 w 27"/>
                <a:gd name="T27" fmla="*/ 1 h 26"/>
                <a:gd name="T28" fmla="*/ 1 w 27"/>
                <a:gd name="T29" fmla="*/ 1 h 26"/>
                <a:gd name="T30" fmla="*/ 1 w 27"/>
                <a:gd name="T31" fmla="*/ 1 h 26"/>
                <a:gd name="T32" fmla="*/ 1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Freeform 283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1 w 28"/>
                <a:gd name="T5" fmla="*/ 0 h 25"/>
                <a:gd name="T6" fmla="*/ 1 w 28"/>
                <a:gd name="T7" fmla="*/ 0 h 25"/>
                <a:gd name="T8" fmla="*/ 1 w 28"/>
                <a:gd name="T9" fmla="*/ 0 h 25"/>
                <a:gd name="T10" fmla="*/ 1 w 28"/>
                <a:gd name="T11" fmla="*/ 0 h 25"/>
                <a:gd name="T12" fmla="*/ 1 w 28"/>
                <a:gd name="T13" fmla="*/ 0 h 25"/>
                <a:gd name="T14" fmla="*/ 1 w 28"/>
                <a:gd name="T15" fmla="*/ 0 h 25"/>
                <a:gd name="T16" fmla="*/ 1 w 28"/>
                <a:gd name="T17" fmla="*/ 0 h 25"/>
                <a:gd name="T18" fmla="*/ 1 w 28"/>
                <a:gd name="T19" fmla="*/ 0 h 25"/>
                <a:gd name="T20" fmla="*/ 1 w 28"/>
                <a:gd name="T21" fmla="*/ 0 h 25"/>
                <a:gd name="T22" fmla="*/ 1 w 28"/>
                <a:gd name="T23" fmla="*/ 0 h 25"/>
                <a:gd name="T24" fmla="*/ 1 w 28"/>
                <a:gd name="T25" fmla="*/ 0 h 25"/>
                <a:gd name="T26" fmla="*/ 1 w 28"/>
                <a:gd name="T27" fmla="*/ 0 h 25"/>
                <a:gd name="T28" fmla="*/ 1 w 28"/>
                <a:gd name="T29" fmla="*/ 0 h 25"/>
                <a:gd name="T30" fmla="*/ 1 w 28"/>
                <a:gd name="T31" fmla="*/ 0 h 25"/>
                <a:gd name="T32" fmla="*/ 0 w 2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Freeform 284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Freeform 285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Freeform 286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1 w 174"/>
                <a:gd name="T9" fmla="*/ 0 h 177"/>
                <a:gd name="T10" fmla="*/ 1 w 174"/>
                <a:gd name="T11" fmla="*/ 0 h 177"/>
                <a:gd name="T12" fmla="*/ 1 w 174"/>
                <a:gd name="T13" fmla="*/ 0 h 177"/>
                <a:gd name="T14" fmla="*/ 1 w 174"/>
                <a:gd name="T15" fmla="*/ 0 h 177"/>
                <a:gd name="T16" fmla="*/ 1 w 174"/>
                <a:gd name="T17" fmla="*/ 0 h 177"/>
                <a:gd name="T18" fmla="*/ 1 w 174"/>
                <a:gd name="T19" fmla="*/ 0 h 177"/>
                <a:gd name="T20" fmla="*/ 1 w 174"/>
                <a:gd name="T21" fmla="*/ 0 h 177"/>
                <a:gd name="T22" fmla="*/ 1 w 174"/>
                <a:gd name="T23" fmla="*/ 0 h 177"/>
                <a:gd name="T24" fmla="*/ 1 w 174"/>
                <a:gd name="T25" fmla="*/ 0 h 177"/>
                <a:gd name="T26" fmla="*/ 1 w 174"/>
                <a:gd name="T27" fmla="*/ 0 h 177"/>
                <a:gd name="T28" fmla="*/ 1 w 174"/>
                <a:gd name="T29" fmla="*/ 0 h 177"/>
                <a:gd name="T30" fmla="*/ 1 w 174"/>
                <a:gd name="T31" fmla="*/ 0 h 177"/>
                <a:gd name="T32" fmla="*/ 1 w 174"/>
                <a:gd name="T33" fmla="*/ 0 h 177"/>
                <a:gd name="T34" fmla="*/ 1 w 174"/>
                <a:gd name="T35" fmla="*/ 0 h 177"/>
                <a:gd name="T36" fmla="*/ 1 w 174"/>
                <a:gd name="T37" fmla="*/ 0 h 177"/>
                <a:gd name="T38" fmla="*/ 1 w 174"/>
                <a:gd name="T39" fmla="*/ 0 h 177"/>
                <a:gd name="T40" fmla="*/ 1 w 174"/>
                <a:gd name="T41" fmla="*/ 0 h 177"/>
                <a:gd name="T42" fmla="*/ 1 w 174"/>
                <a:gd name="T43" fmla="*/ 0 h 177"/>
                <a:gd name="T44" fmla="*/ 1 w 174"/>
                <a:gd name="T45" fmla="*/ 0 h 177"/>
                <a:gd name="T46" fmla="*/ 1 w 174"/>
                <a:gd name="T47" fmla="*/ 0 h 177"/>
                <a:gd name="T48" fmla="*/ 1 w 174"/>
                <a:gd name="T49" fmla="*/ 0 h 177"/>
                <a:gd name="T50" fmla="*/ 1 w 174"/>
                <a:gd name="T51" fmla="*/ 0 h 177"/>
                <a:gd name="T52" fmla="*/ 1 w 174"/>
                <a:gd name="T53" fmla="*/ 0 h 177"/>
                <a:gd name="T54" fmla="*/ 1 w 174"/>
                <a:gd name="T55" fmla="*/ 0 h 177"/>
                <a:gd name="T56" fmla="*/ 1 w 174"/>
                <a:gd name="T57" fmla="*/ 0 h 177"/>
                <a:gd name="T58" fmla="*/ 1 w 174"/>
                <a:gd name="T59" fmla="*/ 0 h 177"/>
                <a:gd name="T60" fmla="*/ 1 w 174"/>
                <a:gd name="T61" fmla="*/ 0 h 177"/>
                <a:gd name="T62" fmla="*/ 1 w 174"/>
                <a:gd name="T63" fmla="*/ 0 h 177"/>
                <a:gd name="T64" fmla="*/ 1 w 174"/>
                <a:gd name="T65" fmla="*/ 0 h 177"/>
                <a:gd name="T66" fmla="*/ 1 w 174"/>
                <a:gd name="T67" fmla="*/ 0 h 177"/>
                <a:gd name="T68" fmla="*/ 1 w 174"/>
                <a:gd name="T69" fmla="*/ 0 h 177"/>
                <a:gd name="T70" fmla="*/ 1 w 174"/>
                <a:gd name="T71" fmla="*/ 0 h 177"/>
                <a:gd name="T72" fmla="*/ 1 w 174"/>
                <a:gd name="T73" fmla="*/ 0 h 177"/>
                <a:gd name="T74" fmla="*/ 1 w 174"/>
                <a:gd name="T75" fmla="*/ 0 h 177"/>
                <a:gd name="T76" fmla="*/ 1 w 174"/>
                <a:gd name="T77" fmla="*/ 0 h 177"/>
                <a:gd name="T78" fmla="*/ 1 w 174"/>
                <a:gd name="T79" fmla="*/ 0 h 177"/>
                <a:gd name="T80" fmla="*/ 1 w 174"/>
                <a:gd name="T81" fmla="*/ 0 h 177"/>
                <a:gd name="T82" fmla="*/ 1 w 174"/>
                <a:gd name="T83" fmla="*/ 0 h 177"/>
                <a:gd name="T84" fmla="*/ 1 w 174"/>
                <a:gd name="T85" fmla="*/ 0 h 177"/>
                <a:gd name="T86" fmla="*/ 1 w 174"/>
                <a:gd name="T87" fmla="*/ 0 h 177"/>
                <a:gd name="T88" fmla="*/ 1 w 174"/>
                <a:gd name="T89" fmla="*/ 0 h 177"/>
                <a:gd name="T90" fmla="*/ 1 w 174"/>
                <a:gd name="T91" fmla="*/ 0 h 177"/>
                <a:gd name="T92" fmla="*/ 1 w 174"/>
                <a:gd name="T93" fmla="*/ 0 h 177"/>
                <a:gd name="T94" fmla="*/ 1 w 174"/>
                <a:gd name="T95" fmla="*/ 0 h 177"/>
                <a:gd name="T96" fmla="*/ 1 w 174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177"/>
                <a:gd name="T149" fmla="*/ 174 w 174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Freeform 287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0 w 179"/>
                <a:gd name="T1" fmla="*/ 0 h 312"/>
                <a:gd name="T2" fmla="*/ 0 w 179"/>
                <a:gd name="T3" fmla="*/ 0 h 312"/>
                <a:gd name="T4" fmla="*/ 0 w 179"/>
                <a:gd name="T5" fmla="*/ 0 h 312"/>
                <a:gd name="T6" fmla="*/ 0 w 179"/>
                <a:gd name="T7" fmla="*/ 0 h 312"/>
                <a:gd name="T8" fmla="*/ 0 w 179"/>
                <a:gd name="T9" fmla="*/ 0 h 312"/>
                <a:gd name="T10" fmla="*/ 0 w 179"/>
                <a:gd name="T11" fmla="*/ 0 h 312"/>
                <a:gd name="T12" fmla="*/ 0 w 179"/>
                <a:gd name="T13" fmla="*/ 0 h 312"/>
                <a:gd name="T14" fmla="*/ 0 w 179"/>
                <a:gd name="T15" fmla="*/ 0 h 312"/>
                <a:gd name="T16" fmla="*/ 0 w 179"/>
                <a:gd name="T17" fmla="*/ 0 h 312"/>
                <a:gd name="T18" fmla="*/ 0 w 179"/>
                <a:gd name="T19" fmla="*/ 0 h 312"/>
                <a:gd name="T20" fmla="*/ 0 w 179"/>
                <a:gd name="T21" fmla="*/ 0 h 312"/>
                <a:gd name="T22" fmla="*/ 0 w 179"/>
                <a:gd name="T23" fmla="*/ 0 h 312"/>
                <a:gd name="T24" fmla="*/ 0 w 179"/>
                <a:gd name="T25" fmla="*/ 0 h 312"/>
                <a:gd name="T26" fmla="*/ 0 w 179"/>
                <a:gd name="T27" fmla="*/ 0 h 312"/>
                <a:gd name="T28" fmla="*/ 0 w 179"/>
                <a:gd name="T29" fmla="*/ 0 h 312"/>
                <a:gd name="T30" fmla="*/ 0 w 179"/>
                <a:gd name="T31" fmla="*/ 0 h 312"/>
                <a:gd name="T32" fmla="*/ 0 w 179"/>
                <a:gd name="T33" fmla="*/ 0 h 312"/>
                <a:gd name="T34" fmla="*/ 0 w 179"/>
                <a:gd name="T35" fmla="*/ 0 h 312"/>
                <a:gd name="T36" fmla="*/ 0 w 179"/>
                <a:gd name="T37" fmla="*/ 0 h 312"/>
                <a:gd name="T38" fmla="*/ 0 w 179"/>
                <a:gd name="T39" fmla="*/ 0 h 312"/>
                <a:gd name="T40" fmla="*/ 0 w 179"/>
                <a:gd name="T41" fmla="*/ 0 h 312"/>
                <a:gd name="T42" fmla="*/ 0 w 179"/>
                <a:gd name="T43" fmla="*/ 0 h 312"/>
                <a:gd name="T44" fmla="*/ 0 w 179"/>
                <a:gd name="T45" fmla="*/ 0 h 312"/>
                <a:gd name="T46" fmla="*/ 0 w 179"/>
                <a:gd name="T47" fmla="*/ 0 h 312"/>
                <a:gd name="T48" fmla="*/ 0 w 179"/>
                <a:gd name="T49" fmla="*/ 0 h 312"/>
                <a:gd name="T50" fmla="*/ 0 w 179"/>
                <a:gd name="T51" fmla="*/ 0 h 312"/>
                <a:gd name="T52" fmla="*/ 0 w 179"/>
                <a:gd name="T53" fmla="*/ 0 h 312"/>
                <a:gd name="T54" fmla="*/ 0 w 179"/>
                <a:gd name="T55" fmla="*/ 0 h 312"/>
                <a:gd name="T56" fmla="*/ 0 w 179"/>
                <a:gd name="T57" fmla="*/ 0 h 312"/>
                <a:gd name="T58" fmla="*/ 0 w 179"/>
                <a:gd name="T59" fmla="*/ 0 h 312"/>
                <a:gd name="T60" fmla="*/ 0 w 179"/>
                <a:gd name="T61" fmla="*/ 0 h 312"/>
                <a:gd name="T62" fmla="*/ 0 w 179"/>
                <a:gd name="T63" fmla="*/ 0 h 312"/>
                <a:gd name="T64" fmla="*/ 0 w 179"/>
                <a:gd name="T65" fmla="*/ 0 h 312"/>
                <a:gd name="T66" fmla="*/ 0 w 179"/>
                <a:gd name="T67" fmla="*/ 0 h 312"/>
                <a:gd name="T68" fmla="*/ 0 w 179"/>
                <a:gd name="T69" fmla="*/ 0 h 312"/>
                <a:gd name="T70" fmla="*/ 0 w 179"/>
                <a:gd name="T71" fmla="*/ 0 h 312"/>
                <a:gd name="T72" fmla="*/ 0 w 179"/>
                <a:gd name="T73" fmla="*/ 0 h 312"/>
                <a:gd name="T74" fmla="*/ 0 w 179"/>
                <a:gd name="T75" fmla="*/ 0 h 312"/>
                <a:gd name="T76" fmla="*/ 0 w 179"/>
                <a:gd name="T77" fmla="*/ 0 h 312"/>
                <a:gd name="T78" fmla="*/ 0 w 179"/>
                <a:gd name="T79" fmla="*/ 0 h 312"/>
                <a:gd name="T80" fmla="*/ 0 w 179"/>
                <a:gd name="T81" fmla="*/ 0 h 312"/>
                <a:gd name="T82" fmla="*/ 0 w 179"/>
                <a:gd name="T83" fmla="*/ 0 h 312"/>
                <a:gd name="T84" fmla="*/ 0 w 179"/>
                <a:gd name="T85" fmla="*/ 0 h 312"/>
                <a:gd name="T86" fmla="*/ 0 w 179"/>
                <a:gd name="T87" fmla="*/ 0 h 312"/>
                <a:gd name="T88" fmla="*/ 0 w 179"/>
                <a:gd name="T89" fmla="*/ 0 h 312"/>
                <a:gd name="T90" fmla="*/ 0 w 179"/>
                <a:gd name="T91" fmla="*/ 0 h 312"/>
                <a:gd name="T92" fmla="*/ 0 w 179"/>
                <a:gd name="T93" fmla="*/ 0 h 312"/>
                <a:gd name="T94" fmla="*/ 0 w 179"/>
                <a:gd name="T95" fmla="*/ 0 h 312"/>
                <a:gd name="T96" fmla="*/ 0 w 179"/>
                <a:gd name="T97" fmla="*/ 0 h 312"/>
                <a:gd name="T98" fmla="*/ 0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312"/>
                <a:gd name="T152" fmla="*/ 179 w 179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Freeform 288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 w 335"/>
                <a:gd name="T1" fmla="*/ 0 h 257"/>
                <a:gd name="T2" fmla="*/ 1 w 335"/>
                <a:gd name="T3" fmla="*/ 0 h 257"/>
                <a:gd name="T4" fmla="*/ 1 w 335"/>
                <a:gd name="T5" fmla="*/ 0 h 257"/>
                <a:gd name="T6" fmla="*/ 1 w 335"/>
                <a:gd name="T7" fmla="*/ 0 h 257"/>
                <a:gd name="T8" fmla="*/ 1 w 335"/>
                <a:gd name="T9" fmla="*/ 0 h 257"/>
                <a:gd name="T10" fmla="*/ 1 w 335"/>
                <a:gd name="T11" fmla="*/ 0 h 257"/>
                <a:gd name="T12" fmla="*/ 1 w 335"/>
                <a:gd name="T13" fmla="*/ 0 h 257"/>
                <a:gd name="T14" fmla="*/ 1 w 335"/>
                <a:gd name="T15" fmla="*/ 0 h 257"/>
                <a:gd name="T16" fmla="*/ 1 w 335"/>
                <a:gd name="T17" fmla="*/ 0 h 257"/>
                <a:gd name="T18" fmla="*/ 1 w 335"/>
                <a:gd name="T19" fmla="*/ 0 h 257"/>
                <a:gd name="T20" fmla="*/ 1 w 335"/>
                <a:gd name="T21" fmla="*/ 0 h 257"/>
                <a:gd name="T22" fmla="*/ 1 w 335"/>
                <a:gd name="T23" fmla="*/ 0 h 257"/>
                <a:gd name="T24" fmla="*/ 0 w 335"/>
                <a:gd name="T25" fmla="*/ 0 h 257"/>
                <a:gd name="T26" fmla="*/ 1 w 335"/>
                <a:gd name="T27" fmla="*/ 0 h 257"/>
                <a:gd name="T28" fmla="*/ 1 w 335"/>
                <a:gd name="T29" fmla="*/ 0 h 257"/>
                <a:gd name="T30" fmla="*/ 1 w 335"/>
                <a:gd name="T31" fmla="*/ 0 h 257"/>
                <a:gd name="T32" fmla="*/ 1 w 335"/>
                <a:gd name="T33" fmla="*/ 0 h 257"/>
                <a:gd name="T34" fmla="*/ 1 w 335"/>
                <a:gd name="T35" fmla="*/ 0 h 257"/>
                <a:gd name="T36" fmla="*/ 1 w 335"/>
                <a:gd name="T37" fmla="*/ 0 h 257"/>
                <a:gd name="T38" fmla="*/ 1 w 335"/>
                <a:gd name="T39" fmla="*/ 0 h 257"/>
                <a:gd name="T40" fmla="*/ 1 w 335"/>
                <a:gd name="T41" fmla="*/ 0 h 257"/>
                <a:gd name="T42" fmla="*/ 1 w 335"/>
                <a:gd name="T43" fmla="*/ 0 h 257"/>
                <a:gd name="T44" fmla="*/ 1 w 335"/>
                <a:gd name="T45" fmla="*/ 0 h 257"/>
                <a:gd name="T46" fmla="*/ 1 w 335"/>
                <a:gd name="T47" fmla="*/ 0 h 257"/>
                <a:gd name="T48" fmla="*/ 1 w 335"/>
                <a:gd name="T49" fmla="*/ 0 h 257"/>
                <a:gd name="T50" fmla="*/ 1 w 335"/>
                <a:gd name="T51" fmla="*/ 0 h 257"/>
                <a:gd name="T52" fmla="*/ 1 w 335"/>
                <a:gd name="T53" fmla="*/ 0 h 257"/>
                <a:gd name="T54" fmla="*/ 1 w 335"/>
                <a:gd name="T55" fmla="*/ 0 h 257"/>
                <a:gd name="T56" fmla="*/ 1 w 335"/>
                <a:gd name="T57" fmla="*/ 0 h 257"/>
                <a:gd name="T58" fmla="*/ 1 w 335"/>
                <a:gd name="T59" fmla="*/ 0 h 257"/>
                <a:gd name="T60" fmla="*/ 1 w 335"/>
                <a:gd name="T61" fmla="*/ 0 h 257"/>
                <a:gd name="T62" fmla="*/ 1 w 335"/>
                <a:gd name="T63" fmla="*/ 0 h 257"/>
                <a:gd name="T64" fmla="*/ 1 w 335"/>
                <a:gd name="T65" fmla="*/ 0 h 257"/>
                <a:gd name="T66" fmla="*/ 1 w 335"/>
                <a:gd name="T67" fmla="*/ 0 h 257"/>
                <a:gd name="T68" fmla="*/ 1 w 335"/>
                <a:gd name="T69" fmla="*/ 0 h 257"/>
                <a:gd name="T70" fmla="*/ 1 w 335"/>
                <a:gd name="T71" fmla="*/ 0 h 257"/>
                <a:gd name="T72" fmla="*/ 1 w 335"/>
                <a:gd name="T73" fmla="*/ 0 h 257"/>
                <a:gd name="T74" fmla="*/ 1 w 335"/>
                <a:gd name="T75" fmla="*/ 0 h 257"/>
                <a:gd name="T76" fmla="*/ 1 w 335"/>
                <a:gd name="T77" fmla="*/ 0 h 257"/>
                <a:gd name="T78" fmla="*/ 1 w 335"/>
                <a:gd name="T79" fmla="*/ 0 h 257"/>
                <a:gd name="T80" fmla="*/ 1 w 335"/>
                <a:gd name="T81" fmla="*/ 0 h 257"/>
                <a:gd name="T82" fmla="*/ 1 w 335"/>
                <a:gd name="T83" fmla="*/ 0 h 257"/>
                <a:gd name="T84" fmla="*/ 1 w 335"/>
                <a:gd name="T85" fmla="*/ 0 h 257"/>
                <a:gd name="T86" fmla="*/ 1 w 335"/>
                <a:gd name="T87" fmla="*/ 0 h 257"/>
                <a:gd name="T88" fmla="*/ 1 w 335"/>
                <a:gd name="T89" fmla="*/ 0 h 257"/>
                <a:gd name="T90" fmla="*/ 1 w 335"/>
                <a:gd name="T91" fmla="*/ 0 h 257"/>
                <a:gd name="T92" fmla="*/ 1 w 335"/>
                <a:gd name="T93" fmla="*/ 0 h 257"/>
                <a:gd name="T94" fmla="*/ 1 w 335"/>
                <a:gd name="T95" fmla="*/ 0 h 257"/>
                <a:gd name="T96" fmla="*/ 1 w 335"/>
                <a:gd name="T97" fmla="*/ 0 h 257"/>
                <a:gd name="T98" fmla="*/ 1 w 335"/>
                <a:gd name="T99" fmla="*/ 0 h 257"/>
                <a:gd name="T100" fmla="*/ 1 w 335"/>
                <a:gd name="T101" fmla="*/ 0 h 257"/>
                <a:gd name="T102" fmla="*/ 1 w 335"/>
                <a:gd name="T103" fmla="*/ 0 h 257"/>
                <a:gd name="T104" fmla="*/ 1 w 335"/>
                <a:gd name="T105" fmla="*/ 0 h 257"/>
                <a:gd name="T106" fmla="*/ 1 w 335"/>
                <a:gd name="T107" fmla="*/ 0 h 257"/>
                <a:gd name="T108" fmla="*/ 1 w 335"/>
                <a:gd name="T109" fmla="*/ 0 h 257"/>
                <a:gd name="T110" fmla="*/ 1 w 335"/>
                <a:gd name="T111" fmla="*/ 0 h 257"/>
                <a:gd name="T112" fmla="*/ 1 w 335"/>
                <a:gd name="T113" fmla="*/ 0 h 257"/>
                <a:gd name="T114" fmla="*/ 1 w 335"/>
                <a:gd name="T115" fmla="*/ 0 h 257"/>
                <a:gd name="T116" fmla="*/ 1 w 335"/>
                <a:gd name="T117" fmla="*/ 0 h 257"/>
                <a:gd name="T118" fmla="*/ 1 w 335"/>
                <a:gd name="T119" fmla="*/ 0 h 257"/>
                <a:gd name="T120" fmla="*/ 1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5"/>
                <a:gd name="T184" fmla="*/ 0 h 257"/>
                <a:gd name="T185" fmla="*/ 335 w 335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Freeform 289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0 w 295"/>
                <a:gd name="T1" fmla="*/ 1 h 364"/>
                <a:gd name="T2" fmla="*/ 0 w 295"/>
                <a:gd name="T3" fmla="*/ 1 h 364"/>
                <a:gd name="T4" fmla="*/ 0 w 295"/>
                <a:gd name="T5" fmla="*/ 1 h 364"/>
                <a:gd name="T6" fmla="*/ 0 w 295"/>
                <a:gd name="T7" fmla="*/ 1 h 364"/>
                <a:gd name="T8" fmla="*/ 0 w 295"/>
                <a:gd name="T9" fmla="*/ 1 h 364"/>
                <a:gd name="T10" fmla="*/ 0 w 295"/>
                <a:gd name="T11" fmla="*/ 1 h 364"/>
                <a:gd name="T12" fmla="*/ 0 w 295"/>
                <a:gd name="T13" fmla="*/ 1 h 364"/>
                <a:gd name="T14" fmla="*/ 0 w 295"/>
                <a:gd name="T15" fmla="*/ 1 h 364"/>
                <a:gd name="T16" fmla="*/ 0 w 295"/>
                <a:gd name="T17" fmla="*/ 1 h 364"/>
                <a:gd name="T18" fmla="*/ 0 w 295"/>
                <a:gd name="T19" fmla="*/ 1 h 364"/>
                <a:gd name="T20" fmla="*/ 0 w 295"/>
                <a:gd name="T21" fmla="*/ 1 h 364"/>
                <a:gd name="T22" fmla="*/ 0 w 295"/>
                <a:gd name="T23" fmla="*/ 1 h 364"/>
                <a:gd name="T24" fmla="*/ 0 w 295"/>
                <a:gd name="T25" fmla="*/ 1 h 364"/>
                <a:gd name="T26" fmla="*/ 0 w 295"/>
                <a:gd name="T27" fmla="*/ 1 h 364"/>
                <a:gd name="T28" fmla="*/ 0 w 295"/>
                <a:gd name="T29" fmla="*/ 1 h 364"/>
                <a:gd name="T30" fmla="*/ 0 w 295"/>
                <a:gd name="T31" fmla="*/ 1 h 364"/>
                <a:gd name="T32" fmla="*/ 0 w 295"/>
                <a:gd name="T33" fmla="*/ 1 h 364"/>
                <a:gd name="T34" fmla="*/ 0 w 295"/>
                <a:gd name="T35" fmla="*/ 1 h 364"/>
                <a:gd name="T36" fmla="*/ 0 w 295"/>
                <a:gd name="T37" fmla="*/ 1 h 364"/>
                <a:gd name="T38" fmla="*/ 0 w 295"/>
                <a:gd name="T39" fmla="*/ 1 h 364"/>
                <a:gd name="T40" fmla="*/ 0 w 295"/>
                <a:gd name="T41" fmla="*/ 1 h 364"/>
                <a:gd name="T42" fmla="*/ 0 w 295"/>
                <a:gd name="T43" fmla="*/ 1 h 364"/>
                <a:gd name="T44" fmla="*/ 0 w 295"/>
                <a:gd name="T45" fmla="*/ 1 h 364"/>
                <a:gd name="T46" fmla="*/ 0 w 295"/>
                <a:gd name="T47" fmla="*/ 1 h 364"/>
                <a:gd name="T48" fmla="*/ 0 w 295"/>
                <a:gd name="T49" fmla="*/ 1 h 364"/>
                <a:gd name="T50" fmla="*/ 0 w 295"/>
                <a:gd name="T51" fmla="*/ 1 h 364"/>
                <a:gd name="T52" fmla="*/ 0 w 295"/>
                <a:gd name="T53" fmla="*/ 1 h 364"/>
                <a:gd name="T54" fmla="*/ 0 w 295"/>
                <a:gd name="T55" fmla="*/ 1 h 364"/>
                <a:gd name="T56" fmla="*/ 0 w 295"/>
                <a:gd name="T57" fmla="*/ 1 h 364"/>
                <a:gd name="T58" fmla="*/ 0 w 295"/>
                <a:gd name="T59" fmla="*/ 1 h 364"/>
                <a:gd name="T60" fmla="*/ 0 w 295"/>
                <a:gd name="T61" fmla="*/ 1 h 364"/>
                <a:gd name="T62" fmla="*/ 0 w 295"/>
                <a:gd name="T63" fmla="*/ 1 h 364"/>
                <a:gd name="T64" fmla="*/ 0 w 295"/>
                <a:gd name="T65" fmla="*/ 1 h 364"/>
                <a:gd name="T66" fmla="*/ 0 w 295"/>
                <a:gd name="T67" fmla="*/ 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5"/>
                <a:gd name="T103" fmla="*/ 0 h 364"/>
                <a:gd name="T104" fmla="*/ 295 w 295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Freeform 290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1 w 174"/>
                <a:gd name="T1" fmla="*/ 1 h 351"/>
                <a:gd name="T2" fmla="*/ 1 w 174"/>
                <a:gd name="T3" fmla="*/ 1 h 351"/>
                <a:gd name="T4" fmla="*/ 1 w 174"/>
                <a:gd name="T5" fmla="*/ 1 h 351"/>
                <a:gd name="T6" fmla="*/ 1 w 174"/>
                <a:gd name="T7" fmla="*/ 1 h 351"/>
                <a:gd name="T8" fmla="*/ 1 w 174"/>
                <a:gd name="T9" fmla="*/ 1 h 351"/>
                <a:gd name="T10" fmla="*/ 1 w 174"/>
                <a:gd name="T11" fmla="*/ 1 h 351"/>
                <a:gd name="T12" fmla="*/ 1 w 174"/>
                <a:gd name="T13" fmla="*/ 1 h 351"/>
                <a:gd name="T14" fmla="*/ 1 w 174"/>
                <a:gd name="T15" fmla="*/ 1 h 351"/>
                <a:gd name="T16" fmla="*/ 1 w 174"/>
                <a:gd name="T17" fmla="*/ 1 h 351"/>
                <a:gd name="T18" fmla="*/ 1 w 174"/>
                <a:gd name="T19" fmla="*/ 1 h 351"/>
                <a:gd name="T20" fmla="*/ 1 w 174"/>
                <a:gd name="T21" fmla="*/ 1 h 351"/>
                <a:gd name="T22" fmla="*/ 1 w 174"/>
                <a:gd name="T23" fmla="*/ 1 h 351"/>
                <a:gd name="T24" fmla="*/ 1 w 174"/>
                <a:gd name="T25" fmla="*/ 1 h 351"/>
                <a:gd name="T26" fmla="*/ 1 w 174"/>
                <a:gd name="T27" fmla="*/ 1 h 351"/>
                <a:gd name="T28" fmla="*/ 1 w 174"/>
                <a:gd name="T29" fmla="*/ 1 h 351"/>
                <a:gd name="T30" fmla="*/ 1 w 174"/>
                <a:gd name="T31" fmla="*/ 1 h 351"/>
                <a:gd name="T32" fmla="*/ 1 w 174"/>
                <a:gd name="T33" fmla="*/ 1 h 351"/>
                <a:gd name="T34" fmla="*/ 1 w 174"/>
                <a:gd name="T35" fmla="*/ 1 h 351"/>
                <a:gd name="T36" fmla="*/ 1 w 174"/>
                <a:gd name="T37" fmla="*/ 1 h 351"/>
                <a:gd name="T38" fmla="*/ 1 w 174"/>
                <a:gd name="T39" fmla="*/ 1 h 351"/>
                <a:gd name="T40" fmla="*/ 1 w 174"/>
                <a:gd name="T41" fmla="*/ 1 h 351"/>
                <a:gd name="T42" fmla="*/ 1 w 174"/>
                <a:gd name="T43" fmla="*/ 1 h 351"/>
                <a:gd name="T44" fmla="*/ 1 w 174"/>
                <a:gd name="T45" fmla="*/ 1 h 351"/>
                <a:gd name="T46" fmla="*/ 1 w 174"/>
                <a:gd name="T47" fmla="*/ 1 h 351"/>
                <a:gd name="T48" fmla="*/ 1 w 174"/>
                <a:gd name="T49" fmla="*/ 1 h 351"/>
                <a:gd name="T50" fmla="*/ 1 w 174"/>
                <a:gd name="T51" fmla="*/ 1 h 351"/>
                <a:gd name="T52" fmla="*/ 1 w 174"/>
                <a:gd name="T53" fmla="*/ 1 h 351"/>
                <a:gd name="T54" fmla="*/ 1 w 174"/>
                <a:gd name="T55" fmla="*/ 1 h 351"/>
                <a:gd name="T56" fmla="*/ 1 w 174"/>
                <a:gd name="T57" fmla="*/ 1 h 351"/>
                <a:gd name="T58" fmla="*/ 1 w 174"/>
                <a:gd name="T59" fmla="*/ 1 h 351"/>
                <a:gd name="T60" fmla="*/ 1 w 174"/>
                <a:gd name="T61" fmla="*/ 1 h 351"/>
                <a:gd name="T62" fmla="*/ 1 w 174"/>
                <a:gd name="T63" fmla="*/ 1 h 351"/>
                <a:gd name="T64" fmla="*/ 0 w 174"/>
                <a:gd name="T65" fmla="*/ 1 h 351"/>
                <a:gd name="T66" fmla="*/ 1 w 174"/>
                <a:gd name="T67" fmla="*/ 1 h 351"/>
                <a:gd name="T68" fmla="*/ 1 w 174"/>
                <a:gd name="T69" fmla="*/ 1 h 351"/>
                <a:gd name="T70" fmla="*/ 1 w 174"/>
                <a:gd name="T71" fmla="*/ 1 h 351"/>
                <a:gd name="T72" fmla="*/ 1 w 174"/>
                <a:gd name="T73" fmla="*/ 1 h 351"/>
                <a:gd name="T74" fmla="*/ 1 w 174"/>
                <a:gd name="T75" fmla="*/ 0 h 351"/>
                <a:gd name="T76" fmla="*/ 1 w 174"/>
                <a:gd name="T77" fmla="*/ 1 h 351"/>
                <a:gd name="T78" fmla="*/ 1 w 174"/>
                <a:gd name="T79" fmla="*/ 1 h 351"/>
                <a:gd name="T80" fmla="*/ 1 w 174"/>
                <a:gd name="T81" fmla="*/ 1 h 351"/>
                <a:gd name="T82" fmla="*/ 1 w 174"/>
                <a:gd name="T83" fmla="*/ 1 h 351"/>
                <a:gd name="T84" fmla="*/ 1 w 174"/>
                <a:gd name="T85" fmla="*/ 1 h 351"/>
                <a:gd name="T86" fmla="*/ 1 w 174"/>
                <a:gd name="T87" fmla="*/ 1 h 351"/>
                <a:gd name="T88" fmla="*/ 1 w 174"/>
                <a:gd name="T89" fmla="*/ 1 h 351"/>
                <a:gd name="T90" fmla="*/ 1 w 174"/>
                <a:gd name="T91" fmla="*/ 1 h 351"/>
                <a:gd name="T92" fmla="*/ 1 w 174"/>
                <a:gd name="T93" fmla="*/ 1 h 351"/>
                <a:gd name="T94" fmla="*/ 1 w 174"/>
                <a:gd name="T95" fmla="*/ 1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1"/>
                <a:gd name="T146" fmla="*/ 174 w 174"/>
                <a:gd name="T147" fmla="*/ 351 h 3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Freeform 291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1 w 848"/>
                <a:gd name="T1" fmla="*/ 1 h 597"/>
                <a:gd name="T2" fmla="*/ 1 w 848"/>
                <a:gd name="T3" fmla="*/ 1 h 597"/>
                <a:gd name="T4" fmla="*/ 1 w 848"/>
                <a:gd name="T5" fmla="*/ 1 h 597"/>
                <a:gd name="T6" fmla="*/ 1 w 848"/>
                <a:gd name="T7" fmla="*/ 1 h 597"/>
                <a:gd name="T8" fmla="*/ 1 w 848"/>
                <a:gd name="T9" fmla="*/ 1 h 597"/>
                <a:gd name="T10" fmla="*/ 1 w 848"/>
                <a:gd name="T11" fmla="*/ 1 h 597"/>
                <a:gd name="T12" fmla="*/ 1 w 848"/>
                <a:gd name="T13" fmla="*/ 1 h 597"/>
                <a:gd name="T14" fmla="*/ 1 w 848"/>
                <a:gd name="T15" fmla="*/ 1 h 597"/>
                <a:gd name="T16" fmla="*/ 1 w 848"/>
                <a:gd name="T17" fmla="*/ 1 h 597"/>
                <a:gd name="T18" fmla="*/ 1 w 848"/>
                <a:gd name="T19" fmla="*/ 1 h 597"/>
                <a:gd name="T20" fmla="*/ 1 w 848"/>
                <a:gd name="T21" fmla="*/ 1 h 597"/>
                <a:gd name="T22" fmla="*/ 1 w 848"/>
                <a:gd name="T23" fmla="*/ 1 h 597"/>
                <a:gd name="T24" fmla="*/ 0 w 848"/>
                <a:gd name="T25" fmla="*/ 1 h 597"/>
                <a:gd name="T26" fmla="*/ 1 w 848"/>
                <a:gd name="T27" fmla="*/ 1 h 597"/>
                <a:gd name="T28" fmla="*/ 1 w 848"/>
                <a:gd name="T29" fmla="*/ 1 h 597"/>
                <a:gd name="T30" fmla="*/ 1 w 848"/>
                <a:gd name="T31" fmla="*/ 1 h 597"/>
                <a:gd name="T32" fmla="*/ 1 w 848"/>
                <a:gd name="T33" fmla="*/ 1 h 597"/>
                <a:gd name="T34" fmla="*/ 1 w 848"/>
                <a:gd name="T35" fmla="*/ 1 h 597"/>
                <a:gd name="T36" fmla="*/ 1 w 848"/>
                <a:gd name="T37" fmla="*/ 1 h 597"/>
                <a:gd name="T38" fmla="*/ 1 w 848"/>
                <a:gd name="T39" fmla="*/ 1 h 597"/>
                <a:gd name="T40" fmla="*/ 1 w 848"/>
                <a:gd name="T41" fmla="*/ 1 h 597"/>
                <a:gd name="T42" fmla="*/ 1 w 848"/>
                <a:gd name="T43" fmla="*/ 1 h 597"/>
                <a:gd name="T44" fmla="*/ 1 w 848"/>
                <a:gd name="T45" fmla="*/ 1 h 597"/>
                <a:gd name="T46" fmla="*/ 1 w 848"/>
                <a:gd name="T47" fmla="*/ 1 h 597"/>
                <a:gd name="T48" fmla="*/ 1 w 848"/>
                <a:gd name="T49" fmla="*/ 1 h 597"/>
                <a:gd name="T50" fmla="*/ 1 w 848"/>
                <a:gd name="T51" fmla="*/ 1 h 597"/>
                <a:gd name="T52" fmla="*/ 1 w 848"/>
                <a:gd name="T53" fmla="*/ 1 h 597"/>
                <a:gd name="T54" fmla="*/ 1 w 848"/>
                <a:gd name="T55" fmla="*/ 1 h 597"/>
                <a:gd name="T56" fmla="*/ 1 w 848"/>
                <a:gd name="T57" fmla="*/ 1 h 597"/>
                <a:gd name="T58" fmla="*/ 1 w 848"/>
                <a:gd name="T59" fmla="*/ 0 h 597"/>
                <a:gd name="T60" fmla="*/ 1 w 848"/>
                <a:gd name="T61" fmla="*/ 1 h 597"/>
                <a:gd name="T62" fmla="*/ 1 w 848"/>
                <a:gd name="T63" fmla="*/ 1 h 597"/>
                <a:gd name="T64" fmla="*/ 1 w 848"/>
                <a:gd name="T65" fmla="*/ 1 h 597"/>
                <a:gd name="T66" fmla="*/ 1 w 848"/>
                <a:gd name="T67" fmla="*/ 1 h 597"/>
                <a:gd name="T68" fmla="*/ 1 w 848"/>
                <a:gd name="T69" fmla="*/ 1 h 597"/>
                <a:gd name="T70" fmla="*/ 1 w 848"/>
                <a:gd name="T71" fmla="*/ 1 h 597"/>
                <a:gd name="T72" fmla="*/ 1 w 848"/>
                <a:gd name="T73" fmla="*/ 1 h 597"/>
                <a:gd name="T74" fmla="*/ 1 w 848"/>
                <a:gd name="T75" fmla="*/ 1 h 597"/>
                <a:gd name="T76" fmla="*/ 1 w 848"/>
                <a:gd name="T77" fmla="*/ 1 h 597"/>
                <a:gd name="T78" fmla="*/ 1 w 848"/>
                <a:gd name="T79" fmla="*/ 1 h 597"/>
                <a:gd name="T80" fmla="*/ 1 w 848"/>
                <a:gd name="T81" fmla="*/ 1 h 597"/>
                <a:gd name="T82" fmla="*/ 1 w 848"/>
                <a:gd name="T83" fmla="*/ 1 h 597"/>
                <a:gd name="T84" fmla="*/ 1 w 848"/>
                <a:gd name="T85" fmla="*/ 1 h 597"/>
                <a:gd name="T86" fmla="*/ 1 w 848"/>
                <a:gd name="T87" fmla="*/ 1 h 597"/>
                <a:gd name="T88" fmla="*/ 1 w 848"/>
                <a:gd name="T89" fmla="*/ 1 h 597"/>
                <a:gd name="T90" fmla="*/ 1 w 848"/>
                <a:gd name="T91" fmla="*/ 1 h 597"/>
                <a:gd name="T92" fmla="*/ 1 w 848"/>
                <a:gd name="T93" fmla="*/ 1 h 597"/>
                <a:gd name="T94" fmla="*/ 1 w 848"/>
                <a:gd name="T95" fmla="*/ 1 h 597"/>
                <a:gd name="T96" fmla="*/ 1 w 848"/>
                <a:gd name="T97" fmla="*/ 1 h 597"/>
                <a:gd name="T98" fmla="*/ 1 w 848"/>
                <a:gd name="T99" fmla="*/ 1 h 597"/>
                <a:gd name="T100" fmla="*/ 1 w 848"/>
                <a:gd name="T101" fmla="*/ 1 h 597"/>
                <a:gd name="T102" fmla="*/ 1 w 848"/>
                <a:gd name="T103" fmla="*/ 1 h 597"/>
                <a:gd name="T104" fmla="*/ 1 w 848"/>
                <a:gd name="T105" fmla="*/ 1 h 597"/>
                <a:gd name="T106" fmla="*/ 1 w 848"/>
                <a:gd name="T107" fmla="*/ 1 h 597"/>
                <a:gd name="T108" fmla="*/ 1 w 848"/>
                <a:gd name="T109" fmla="*/ 1 h 597"/>
                <a:gd name="T110" fmla="*/ 1 w 848"/>
                <a:gd name="T111" fmla="*/ 1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"/>
                <a:gd name="T169" fmla="*/ 0 h 597"/>
                <a:gd name="T170" fmla="*/ 848 w 848"/>
                <a:gd name="T171" fmla="*/ 597 h 5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Freeform 292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 w 255"/>
                <a:gd name="T1" fmla="*/ 1 h 259"/>
                <a:gd name="T2" fmla="*/ 1 w 255"/>
                <a:gd name="T3" fmla="*/ 1 h 259"/>
                <a:gd name="T4" fmla="*/ 1 w 255"/>
                <a:gd name="T5" fmla="*/ 1 h 259"/>
                <a:gd name="T6" fmla="*/ 1 w 255"/>
                <a:gd name="T7" fmla="*/ 1 h 259"/>
                <a:gd name="T8" fmla="*/ 1 w 255"/>
                <a:gd name="T9" fmla="*/ 1 h 259"/>
                <a:gd name="T10" fmla="*/ 1 w 255"/>
                <a:gd name="T11" fmla="*/ 1 h 259"/>
                <a:gd name="T12" fmla="*/ 1 w 255"/>
                <a:gd name="T13" fmla="*/ 1 h 259"/>
                <a:gd name="T14" fmla="*/ 1 w 255"/>
                <a:gd name="T15" fmla="*/ 1 h 259"/>
                <a:gd name="T16" fmla="*/ 1 w 255"/>
                <a:gd name="T17" fmla="*/ 1 h 259"/>
                <a:gd name="T18" fmla="*/ 1 w 255"/>
                <a:gd name="T19" fmla="*/ 1 h 259"/>
                <a:gd name="T20" fmla="*/ 1 w 255"/>
                <a:gd name="T21" fmla="*/ 1 h 259"/>
                <a:gd name="T22" fmla="*/ 1 w 255"/>
                <a:gd name="T23" fmla="*/ 1 h 259"/>
                <a:gd name="T24" fmla="*/ 1 w 255"/>
                <a:gd name="T25" fmla="*/ 1 h 259"/>
                <a:gd name="T26" fmla="*/ 1 w 255"/>
                <a:gd name="T27" fmla="*/ 1 h 259"/>
                <a:gd name="T28" fmla="*/ 1 w 255"/>
                <a:gd name="T29" fmla="*/ 1 h 259"/>
                <a:gd name="T30" fmla="*/ 1 w 255"/>
                <a:gd name="T31" fmla="*/ 1 h 259"/>
                <a:gd name="T32" fmla="*/ 1 w 255"/>
                <a:gd name="T33" fmla="*/ 1 h 259"/>
                <a:gd name="T34" fmla="*/ 1 w 255"/>
                <a:gd name="T35" fmla="*/ 1 h 259"/>
                <a:gd name="T36" fmla="*/ 1 w 255"/>
                <a:gd name="T37" fmla="*/ 1 h 259"/>
                <a:gd name="T38" fmla="*/ 1 w 255"/>
                <a:gd name="T39" fmla="*/ 1 h 259"/>
                <a:gd name="T40" fmla="*/ 1 w 255"/>
                <a:gd name="T41" fmla="*/ 1 h 259"/>
                <a:gd name="T42" fmla="*/ 1 w 255"/>
                <a:gd name="T43" fmla="*/ 1 h 259"/>
                <a:gd name="T44" fmla="*/ 1 w 255"/>
                <a:gd name="T45" fmla="*/ 1 h 259"/>
                <a:gd name="T46" fmla="*/ 1 w 255"/>
                <a:gd name="T47" fmla="*/ 1 h 259"/>
                <a:gd name="T48" fmla="*/ 1 w 255"/>
                <a:gd name="T49" fmla="*/ 1 h 259"/>
                <a:gd name="T50" fmla="*/ 1 w 255"/>
                <a:gd name="T51" fmla="*/ 1 h 259"/>
                <a:gd name="T52" fmla="*/ 1 w 255"/>
                <a:gd name="T53" fmla="*/ 1 h 259"/>
                <a:gd name="T54" fmla="*/ 1 w 255"/>
                <a:gd name="T55" fmla="*/ 1 h 259"/>
                <a:gd name="T56" fmla="*/ 1 w 255"/>
                <a:gd name="T57" fmla="*/ 1 h 259"/>
                <a:gd name="T58" fmla="*/ 1 w 255"/>
                <a:gd name="T59" fmla="*/ 1 h 259"/>
                <a:gd name="T60" fmla="*/ 1 w 255"/>
                <a:gd name="T61" fmla="*/ 1 h 259"/>
                <a:gd name="T62" fmla="*/ 1 w 255"/>
                <a:gd name="T63" fmla="*/ 1 h 259"/>
                <a:gd name="T64" fmla="*/ 1 w 255"/>
                <a:gd name="T65" fmla="*/ 1 h 259"/>
                <a:gd name="T66" fmla="*/ 1 w 255"/>
                <a:gd name="T67" fmla="*/ 1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59"/>
                <a:gd name="T104" fmla="*/ 255 w 255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Freeform 293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 h 27"/>
                <a:gd name="T2" fmla="*/ 0 w 28"/>
                <a:gd name="T3" fmla="*/ 1 h 27"/>
                <a:gd name="T4" fmla="*/ 0 w 28"/>
                <a:gd name="T5" fmla="*/ 1 h 27"/>
                <a:gd name="T6" fmla="*/ 0 w 28"/>
                <a:gd name="T7" fmla="*/ 0 h 27"/>
                <a:gd name="T8" fmla="*/ 0 w 28"/>
                <a:gd name="T9" fmla="*/ 0 h 27"/>
                <a:gd name="T10" fmla="*/ 0 w 28"/>
                <a:gd name="T11" fmla="*/ 1 h 27"/>
                <a:gd name="T12" fmla="*/ 0 w 28"/>
                <a:gd name="T13" fmla="*/ 1 h 27"/>
                <a:gd name="T14" fmla="*/ 0 w 28"/>
                <a:gd name="T15" fmla="*/ 1 h 27"/>
                <a:gd name="T16" fmla="*/ 0 w 28"/>
                <a:gd name="T17" fmla="*/ 1 h 27"/>
                <a:gd name="T18" fmla="*/ 0 w 28"/>
                <a:gd name="T19" fmla="*/ 1 h 27"/>
                <a:gd name="T20" fmla="*/ 0 w 28"/>
                <a:gd name="T21" fmla="*/ 1 h 27"/>
                <a:gd name="T22" fmla="*/ 0 w 28"/>
                <a:gd name="T23" fmla="*/ 1 h 27"/>
                <a:gd name="T24" fmla="*/ 0 w 28"/>
                <a:gd name="T25" fmla="*/ 1 h 27"/>
                <a:gd name="T26" fmla="*/ 0 w 28"/>
                <a:gd name="T27" fmla="*/ 1 h 27"/>
                <a:gd name="T28" fmla="*/ 0 w 28"/>
                <a:gd name="T29" fmla="*/ 1 h 27"/>
                <a:gd name="T30" fmla="*/ 0 w 28"/>
                <a:gd name="T31" fmla="*/ 1 h 27"/>
                <a:gd name="T32" fmla="*/ 0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Freeform 294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0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1 w 28"/>
                <a:gd name="T15" fmla="*/ 1 h 30"/>
                <a:gd name="T16" fmla="*/ 1 w 28"/>
                <a:gd name="T17" fmla="*/ 1 h 30"/>
                <a:gd name="T18" fmla="*/ 1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0 w 28"/>
                <a:gd name="T29" fmla="*/ 1 h 30"/>
                <a:gd name="T30" fmla="*/ 0 w 28"/>
                <a:gd name="T31" fmla="*/ 1 h 30"/>
                <a:gd name="T32" fmla="*/ 1 w 28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0"/>
                <a:gd name="T53" fmla="*/ 28 w 2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Freeform 295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Freeform 296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1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0 h 28"/>
                <a:gd name="T30" fmla="*/ 1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Freeform 297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 h 24"/>
                <a:gd name="T2" fmla="*/ 0 w 24"/>
                <a:gd name="T3" fmla="*/ 1 h 24"/>
                <a:gd name="T4" fmla="*/ 0 w 24"/>
                <a:gd name="T5" fmla="*/ 1 h 24"/>
                <a:gd name="T6" fmla="*/ 1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1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0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Freeform 298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1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Freeform 299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 h 32"/>
                <a:gd name="T2" fmla="*/ 1 w 26"/>
                <a:gd name="T3" fmla="*/ 1 h 32"/>
                <a:gd name="T4" fmla="*/ 1 w 26"/>
                <a:gd name="T5" fmla="*/ 1 h 32"/>
                <a:gd name="T6" fmla="*/ 1 w 26"/>
                <a:gd name="T7" fmla="*/ 1 h 32"/>
                <a:gd name="T8" fmla="*/ 1 w 26"/>
                <a:gd name="T9" fmla="*/ 0 h 32"/>
                <a:gd name="T10" fmla="*/ 1 w 26"/>
                <a:gd name="T11" fmla="*/ 1 h 32"/>
                <a:gd name="T12" fmla="*/ 1 w 26"/>
                <a:gd name="T13" fmla="*/ 1 h 32"/>
                <a:gd name="T14" fmla="*/ 1 w 26"/>
                <a:gd name="T15" fmla="*/ 1 h 32"/>
                <a:gd name="T16" fmla="*/ 1 w 26"/>
                <a:gd name="T17" fmla="*/ 1 h 32"/>
                <a:gd name="T18" fmla="*/ 1 w 26"/>
                <a:gd name="T19" fmla="*/ 1 h 32"/>
                <a:gd name="T20" fmla="*/ 1 w 26"/>
                <a:gd name="T21" fmla="*/ 1 h 32"/>
                <a:gd name="T22" fmla="*/ 1 w 26"/>
                <a:gd name="T23" fmla="*/ 1 h 32"/>
                <a:gd name="T24" fmla="*/ 1 w 26"/>
                <a:gd name="T25" fmla="*/ 1 h 32"/>
                <a:gd name="T26" fmla="*/ 1 w 26"/>
                <a:gd name="T27" fmla="*/ 1 h 32"/>
                <a:gd name="T28" fmla="*/ 1 w 26"/>
                <a:gd name="T29" fmla="*/ 1 h 32"/>
                <a:gd name="T30" fmla="*/ 0 w 26"/>
                <a:gd name="T31" fmla="*/ 1 h 32"/>
                <a:gd name="T32" fmla="*/ 1 w 26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2"/>
                <a:gd name="T53" fmla="*/ 26 w 26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Freeform 300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1 w 26"/>
                <a:gd name="T1" fmla="*/ 1 h 24"/>
                <a:gd name="T2" fmla="*/ 1 w 26"/>
                <a:gd name="T3" fmla="*/ 1 h 24"/>
                <a:gd name="T4" fmla="*/ 1 w 26"/>
                <a:gd name="T5" fmla="*/ 1 h 24"/>
                <a:gd name="T6" fmla="*/ 1 w 26"/>
                <a:gd name="T7" fmla="*/ 1 h 24"/>
                <a:gd name="T8" fmla="*/ 1 w 26"/>
                <a:gd name="T9" fmla="*/ 1 h 24"/>
                <a:gd name="T10" fmla="*/ 1 w 26"/>
                <a:gd name="T11" fmla="*/ 1 h 24"/>
                <a:gd name="T12" fmla="*/ 1 w 26"/>
                <a:gd name="T13" fmla="*/ 1 h 24"/>
                <a:gd name="T14" fmla="*/ 1 w 26"/>
                <a:gd name="T15" fmla="*/ 1 h 24"/>
                <a:gd name="T16" fmla="*/ 1 w 26"/>
                <a:gd name="T17" fmla="*/ 1 h 24"/>
                <a:gd name="T18" fmla="*/ 1 w 26"/>
                <a:gd name="T19" fmla="*/ 1 h 24"/>
                <a:gd name="T20" fmla="*/ 1 w 26"/>
                <a:gd name="T21" fmla="*/ 1 h 24"/>
                <a:gd name="T22" fmla="*/ 0 w 26"/>
                <a:gd name="T23" fmla="*/ 1 h 24"/>
                <a:gd name="T24" fmla="*/ 0 w 26"/>
                <a:gd name="T25" fmla="*/ 1 h 24"/>
                <a:gd name="T26" fmla="*/ 1 w 26"/>
                <a:gd name="T27" fmla="*/ 1 h 24"/>
                <a:gd name="T28" fmla="*/ 1 w 26"/>
                <a:gd name="T29" fmla="*/ 0 h 24"/>
                <a:gd name="T30" fmla="*/ 1 w 26"/>
                <a:gd name="T31" fmla="*/ 0 h 24"/>
                <a:gd name="T32" fmla="*/ 1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4"/>
                <a:gd name="T53" fmla="*/ 26 w 2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Freeform 301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1 w 217"/>
                <a:gd name="T1" fmla="*/ 1 h 150"/>
                <a:gd name="T2" fmla="*/ 1 w 217"/>
                <a:gd name="T3" fmla="*/ 1 h 150"/>
                <a:gd name="T4" fmla="*/ 1 w 217"/>
                <a:gd name="T5" fmla="*/ 1 h 150"/>
                <a:gd name="T6" fmla="*/ 1 w 217"/>
                <a:gd name="T7" fmla="*/ 1 h 150"/>
                <a:gd name="T8" fmla="*/ 1 w 217"/>
                <a:gd name="T9" fmla="*/ 1 h 150"/>
                <a:gd name="T10" fmla="*/ 1 w 217"/>
                <a:gd name="T11" fmla="*/ 1 h 150"/>
                <a:gd name="T12" fmla="*/ 1 w 217"/>
                <a:gd name="T13" fmla="*/ 1 h 150"/>
                <a:gd name="T14" fmla="*/ 1 w 217"/>
                <a:gd name="T15" fmla="*/ 1 h 150"/>
                <a:gd name="T16" fmla="*/ 1 w 217"/>
                <a:gd name="T17" fmla="*/ 1 h 150"/>
                <a:gd name="T18" fmla="*/ 1 w 217"/>
                <a:gd name="T19" fmla="*/ 1 h 150"/>
                <a:gd name="T20" fmla="*/ 1 w 217"/>
                <a:gd name="T21" fmla="*/ 1 h 150"/>
                <a:gd name="T22" fmla="*/ 1 w 217"/>
                <a:gd name="T23" fmla="*/ 1 h 150"/>
                <a:gd name="T24" fmla="*/ 1 w 217"/>
                <a:gd name="T25" fmla="*/ 1 h 150"/>
                <a:gd name="T26" fmla="*/ 1 w 217"/>
                <a:gd name="T27" fmla="*/ 1 h 150"/>
                <a:gd name="T28" fmla="*/ 1 w 217"/>
                <a:gd name="T29" fmla="*/ 1 h 150"/>
                <a:gd name="T30" fmla="*/ 1 w 217"/>
                <a:gd name="T31" fmla="*/ 1 h 150"/>
                <a:gd name="T32" fmla="*/ 1 w 217"/>
                <a:gd name="T33" fmla="*/ 1 h 150"/>
                <a:gd name="T34" fmla="*/ 1 w 217"/>
                <a:gd name="T35" fmla="*/ 1 h 150"/>
                <a:gd name="T36" fmla="*/ 1 w 217"/>
                <a:gd name="T37" fmla="*/ 1 h 150"/>
                <a:gd name="T38" fmla="*/ 1 w 217"/>
                <a:gd name="T39" fmla="*/ 1 h 150"/>
                <a:gd name="T40" fmla="*/ 1 w 217"/>
                <a:gd name="T41" fmla="*/ 1 h 150"/>
                <a:gd name="T42" fmla="*/ 1 w 217"/>
                <a:gd name="T43" fmla="*/ 1 h 150"/>
                <a:gd name="T44" fmla="*/ 1 w 217"/>
                <a:gd name="T45" fmla="*/ 1 h 150"/>
                <a:gd name="T46" fmla="*/ 1 w 217"/>
                <a:gd name="T47" fmla="*/ 1 h 150"/>
                <a:gd name="T48" fmla="*/ 1 w 217"/>
                <a:gd name="T49" fmla="*/ 1 h 150"/>
                <a:gd name="T50" fmla="*/ 1 w 217"/>
                <a:gd name="T51" fmla="*/ 1 h 150"/>
                <a:gd name="T52" fmla="*/ 1 w 217"/>
                <a:gd name="T53" fmla="*/ 1 h 150"/>
                <a:gd name="T54" fmla="*/ 1 w 217"/>
                <a:gd name="T55" fmla="*/ 1 h 150"/>
                <a:gd name="T56" fmla="*/ 1 w 217"/>
                <a:gd name="T57" fmla="*/ 1 h 150"/>
                <a:gd name="T58" fmla="*/ 0 w 217"/>
                <a:gd name="T59" fmla="*/ 1 h 150"/>
                <a:gd name="T60" fmla="*/ 1 w 217"/>
                <a:gd name="T61" fmla="*/ 1 h 150"/>
                <a:gd name="T62" fmla="*/ 1 w 217"/>
                <a:gd name="T63" fmla="*/ 1 h 150"/>
                <a:gd name="T64" fmla="*/ 1 w 217"/>
                <a:gd name="T65" fmla="*/ 1 h 150"/>
                <a:gd name="T66" fmla="*/ 1 w 217"/>
                <a:gd name="T67" fmla="*/ 1 h 150"/>
                <a:gd name="T68" fmla="*/ 1 w 217"/>
                <a:gd name="T69" fmla="*/ 1 h 150"/>
                <a:gd name="T70" fmla="*/ 1 w 217"/>
                <a:gd name="T71" fmla="*/ 1 h 150"/>
                <a:gd name="T72" fmla="*/ 1 w 217"/>
                <a:gd name="T73" fmla="*/ 1 h 150"/>
                <a:gd name="T74" fmla="*/ 1 w 217"/>
                <a:gd name="T75" fmla="*/ 1 h 150"/>
                <a:gd name="T76" fmla="*/ 1 w 217"/>
                <a:gd name="T77" fmla="*/ 1 h 150"/>
                <a:gd name="T78" fmla="*/ 1 w 217"/>
                <a:gd name="T79" fmla="*/ 1 h 150"/>
                <a:gd name="T80" fmla="*/ 1 w 217"/>
                <a:gd name="T81" fmla="*/ 1 h 150"/>
                <a:gd name="T82" fmla="*/ 1 w 217"/>
                <a:gd name="T83" fmla="*/ 1 h 150"/>
                <a:gd name="T84" fmla="*/ 1 w 217"/>
                <a:gd name="T85" fmla="*/ 1 h 150"/>
                <a:gd name="T86" fmla="*/ 1 w 217"/>
                <a:gd name="T87" fmla="*/ 1 h 150"/>
                <a:gd name="T88" fmla="*/ 1 w 217"/>
                <a:gd name="T89" fmla="*/ 1 h 150"/>
                <a:gd name="T90" fmla="*/ 1 w 217"/>
                <a:gd name="T91" fmla="*/ 1 h 150"/>
                <a:gd name="T92" fmla="*/ 1 w 217"/>
                <a:gd name="T93" fmla="*/ 1 h 150"/>
                <a:gd name="T94" fmla="*/ 1 w 217"/>
                <a:gd name="T95" fmla="*/ 1 h 150"/>
                <a:gd name="T96" fmla="*/ 1 w 217"/>
                <a:gd name="T97" fmla="*/ 1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Freeform 302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 w 174"/>
                <a:gd name="T1" fmla="*/ 1 h 165"/>
                <a:gd name="T2" fmla="*/ 1 w 174"/>
                <a:gd name="T3" fmla="*/ 1 h 165"/>
                <a:gd name="T4" fmla="*/ 1 w 174"/>
                <a:gd name="T5" fmla="*/ 1 h 165"/>
                <a:gd name="T6" fmla="*/ 1 w 174"/>
                <a:gd name="T7" fmla="*/ 1 h 165"/>
                <a:gd name="T8" fmla="*/ 1 w 174"/>
                <a:gd name="T9" fmla="*/ 1 h 165"/>
                <a:gd name="T10" fmla="*/ 1 w 174"/>
                <a:gd name="T11" fmla="*/ 1 h 165"/>
                <a:gd name="T12" fmla="*/ 1 w 174"/>
                <a:gd name="T13" fmla="*/ 1 h 165"/>
                <a:gd name="T14" fmla="*/ 1 w 174"/>
                <a:gd name="T15" fmla="*/ 1 h 165"/>
                <a:gd name="T16" fmla="*/ 1 w 174"/>
                <a:gd name="T17" fmla="*/ 1 h 165"/>
                <a:gd name="T18" fmla="*/ 1 w 174"/>
                <a:gd name="T19" fmla="*/ 1 h 165"/>
                <a:gd name="T20" fmla="*/ 1 w 174"/>
                <a:gd name="T21" fmla="*/ 1 h 165"/>
                <a:gd name="T22" fmla="*/ 1 w 174"/>
                <a:gd name="T23" fmla="*/ 1 h 165"/>
                <a:gd name="T24" fmla="*/ 1 w 174"/>
                <a:gd name="T25" fmla="*/ 1 h 165"/>
                <a:gd name="T26" fmla="*/ 1 w 174"/>
                <a:gd name="T27" fmla="*/ 1 h 165"/>
                <a:gd name="T28" fmla="*/ 1 w 174"/>
                <a:gd name="T29" fmla="*/ 1 h 165"/>
                <a:gd name="T30" fmla="*/ 1 w 174"/>
                <a:gd name="T31" fmla="*/ 1 h 165"/>
                <a:gd name="T32" fmla="*/ 1 w 174"/>
                <a:gd name="T33" fmla="*/ 1 h 165"/>
                <a:gd name="T34" fmla="*/ 1 w 174"/>
                <a:gd name="T35" fmla="*/ 1 h 165"/>
                <a:gd name="T36" fmla="*/ 1 w 174"/>
                <a:gd name="T37" fmla="*/ 1 h 165"/>
                <a:gd name="T38" fmla="*/ 1 w 174"/>
                <a:gd name="T39" fmla="*/ 1 h 165"/>
                <a:gd name="T40" fmla="*/ 1 w 174"/>
                <a:gd name="T41" fmla="*/ 1 h 165"/>
                <a:gd name="T42" fmla="*/ 1 w 174"/>
                <a:gd name="T43" fmla="*/ 1 h 165"/>
                <a:gd name="T44" fmla="*/ 1 w 174"/>
                <a:gd name="T45" fmla="*/ 1 h 165"/>
                <a:gd name="T46" fmla="*/ 1 w 174"/>
                <a:gd name="T47" fmla="*/ 1 h 165"/>
                <a:gd name="T48" fmla="*/ 1 w 174"/>
                <a:gd name="T49" fmla="*/ 1 h 165"/>
                <a:gd name="T50" fmla="*/ 1 w 174"/>
                <a:gd name="T51" fmla="*/ 1 h 165"/>
                <a:gd name="T52" fmla="*/ 1 w 174"/>
                <a:gd name="T53" fmla="*/ 1 h 165"/>
                <a:gd name="T54" fmla="*/ 1 w 174"/>
                <a:gd name="T55" fmla="*/ 1 h 165"/>
                <a:gd name="T56" fmla="*/ 1 w 174"/>
                <a:gd name="T57" fmla="*/ 1 h 165"/>
                <a:gd name="T58" fmla="*/ 1 w 174"/>
                <a:gd name="T59" fmla="*/ 1 h 165"/>
                <a:gd name="T60" fmla="*/ 1 w 174"/>
                <a:gd name="T61" fmla="*/ 1 h 165"/>
                <a:gd name="T62" fmla="*/ 1 w 174"/>
                <a:gd name="T63" fmla="*/ 1 h 165"/>
                <a:gd name="T64" fmla="*/ 1 w 174"/>
                <a:gd name="T65" fmla="*/ 1 h 165"/>
                <a:gd name="T66" fmla="*/ 1 w 174"/>
                <a:gd name="T67" fmla="*/ 1 h 165"/>
                <a:gd name="T68" fmla="*/ 1 w 174"/>
                <a:gd name="T69" fmla="*/ 1 h 165"/>
                <a:gd name="T70" fmla="*/ 1 w 174"/>
                <a:gd name="T71" fmla="*/ 1 h 165"/>
                <a:gd name="T72" fmla="*/ 1 w 174"/>
                <a:gd name="T73" fmla="*/ 1 h 165"/>
                <a:gd name="T74" fmla="*/ 1 w 174"/>
                <a:gd name="T75" fmla="*/ 1 h 165"/>
                <a:gd name="T76" fmla="*/ 1 w 174"/>
                <a:gd name="T77" fmla="*/ 1 h 165"/>
                <a:gd name="T78" fmla="*/ 1 w 174"/>
                <a:gd name="T79" fmla="*/ 1 h 165"/>
                <a:gd name="T80" fmla="*/ 1 w 174"/>
                <a:gd name="T81" fmla="*/ 1 h 165"/>
                <a:gd name="T82" fmla="*/ 1 w 174"/>
                <a:gd name="T83" fmla="*/ 1 h 165"/>
                <a:gd name="T84" fmla="*/ 1 w 174"/>
                <a:gd name="T85" fmla="*/ 1 h 165"/>
                <a:gd name="T86" fmla="*/ 1 w 174"/>
                <a:gd name="T87" fmla="*/ 1 h 165"/>
                <a:gd name="T88" fmla="*/ 1 w 174"/>
                <a:gd name="T89" fmla="*/ 1 h 165"/>
                <a:gd name="T90" fmla="*/ 1 w 174"/>
                <a:gd name="T91" fmla="*/ 1 h 165"/>
                <a:gd name="T92" fmla="*/ 1 w 174"/>
                <a:gd name="T93" fmla="*/ 1 h 165"/>
                <a:gd name="T94" fmla="*/ 1 w 174"/>
                <a:gd name="T95" fmla="*/ 1 h 165"/>
                <a:gd name="T96" fmla="*/ 1 w 174"/>
                <a:gd name="T97" fmla="*/ 1 h 165"/>
                <a:gd name="T98" fmla="*/ 1 w 174"/>
                <a:gd name="T99" fmla="*/ 1 h 165"/>
                <a:gd name="T100" fmla="*/ 1 w 174"/>
                <a:gd name="T101" fmla="*/ 1 h 165"/>
                <a:gd name="T102" fmla="*/ 1 w 174"/>
                <a:gd name="T103" fmla="*/ 1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65"/>
                <a:gd name="T158" fmla="*/ 174 w 174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Freeform 303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 w 106"/>
                <a:gd name="T1" fmla="*/ 1 h 252"/>
                <a:gd name="T2" fmla="*/ 1 w 106"/>
                <a:gd name="T3" fmla="*/ 1 h 252"/>
                <a:gd name="T4" fmla="*/ 1 w 106"/>
                <a:gd name="T5" fmla="*/ 1 h 252"/>
                <a:gd name="T6" fmla="*/ 1 w 106"/>
                <a:gd name="T7" fmla="*/ 1 h 252"/>
                <a:gd name="T8" fmla="*/ 1 w 106"/>
                <a:gd name="T9" fmla="*/ 1 h 252"/>
                <a:gd name="T10" fmla="*/ 0 w 106"/>
                <a:gd name="T11" fmla="*/ 1 h 252"/>
                <a:gd name="T12" fmla="*/ 1 w 106"/>
                <a:gd name="T13" fmla="*/ 1 h 252"/>
                <a:gd name="T14" fmla="*/ 1 w 106"/>
                <a:gd name="T15" fmla="*/ 1 h 252"/>
                <a:gd name="T16" fmla="*/ 1 w 106"/>
                <a:gd name="T17" fmla="*/ 1 h 252"/>
                <a:gd name="T18" fmla="*/ 1 w 106"/>
                <a:gd name="T19" fmla="*/ 1 h 252"/>
                <a:gd name="T20" fmla="*/ 1 w 106"/>
                <a:gd name="T21" fmla="*/ 1 h 252"/>
                <a:gd name="T22" fmla="*/ 1 w 106"/>
                <a:gd name="T23" fmla="*/ 1 h 252"/>
                <a:gd name="T24" fmla="*/ 1 w 106"/>
                <a:gd name="T25" fmla="*/ 1 h 252"/>
                <a:gd name="T26" fmla="*/ 1 w 106"/>
                <a:gd name="T27" fmla="*/ 1 h 252"/>
                <a:gd name="T28" fmla="*/ 1 w 106"/>
                <a:gd name="T29" fmla="*/ 1 h 252"/>
                <a:gd name="T30" fmla="*/ 1 w 106"/>
                <a:gd name="T31" fmla="*/ 1 h 252"/>
                <a:gd name="T32" fmla="*/ 1 w 106"/>
                <a:gd name="T33" fmla="*/ 1 h 252"/>
                <a:gd name="T34" fmla="*/ 1 w 106"/>
                <a:gd name="T35" fmla="*/ 1 h 252"/>
                <a:gd name="T36" fmla="*/ 1 w 106"/>
                <a:gd name="T37" fmla="*/ 1 h 252"/>
                <a:gd name="T38" fmla="*/ 1 w 106"/>
                <a:gd name="T39" fmla="*/ 1 h 252"/>
                <a:gd name="T40" fmla="*/ 1 w 106"/>
                <a:gd name="T41" fmla="*/ 1 h 252"/>
                <a:gd name="T42" fmla="*/ 1 w 106"/>
                <a:gd name="T43" fmla="*/ 1 h 252"/>
                <a:gd name="T44" fmla="*/ 1 w 106"/>
                <a:gd name="T45" fmla="*/ 1 h 252"/>
                <a:gd name="T46" fmla="*/ 1 w 106"/>
                <a:gd name="T47" fmla="*/ 1 h 252"/>
                <a:gd name="T48" fmla="*/ 1 w 106"/>
                <a:gd name="T49" fmla="*/ 1 h 252"/>
                <a:gd name="T50" fmla="*/ 1 w 106"/>
                <a:gd name="T51" fmla="*/ 1 h 252"/>
                <a:gd name="T52" fmla="*/ 1 w 106"/>
                <a:gd name="T53" fmla="*/ 1 h 252"/>
                <a:gd name="T54" fmla="*/ 1 w 106"/>
                <a:gd name="T55" fmla="*/ 1 h 252"/>
                <a:gd name="T56" fmla="*/ 1 w 106"/>
                <a:gd name="T57" fmla="*/ 1 h 252"/>
                <a:gd name="T58" fmla="*/ 1 w 106"/>
                <a:gd name="T59" fmla="*/ 1 h 252"/>
                <a:gd name="T60" fmla="*/ 1 w 106"/>
                <a:gd name="T61" fmla="*/ 1 h 252"/>
                <a:gd name="T62" fmla="*/ 1 w 106"/>
                <a:gd name="T63" fmla="*/ 1 h 252"/>
                <a:gd name="T64" fmla="*/ 1 w 106"/>
                <a:gd name="T65" fmla="*/ 1 h 252"/>
                <a:gd name="T66" fmla="*/ 1 w 106"/>
                <a:gd name="T67" fmla="*/ 1 h 252"/>
                <a:gd name="T68" fmla="*/ 1 w 106"/>
                <a:gd name="T69" fmla="*/ 1 h 252"/>
                <a:gd name="T70" fmla="*/ 1 w 106"/>
                <a:gd name="T71" fmla="*/ 1 h 252"/>
                <a:gd name="T72" fmla="*/ 1 w 106"/>
                <a:gd name="T73" fmla="*/ 1 h 252"/>
                <a:gd name="T74" fmla="*/ 1 w 106"/>
                <a:gd name="T75" fmla="*/ 1 h 252"/>
                <a:gd name="T76" fmla="*/ 1 w 106"/>
                <a:gd name="T77" fmla="*/ 1 h 252"/>
                <a:gd name="T78" fmla="*/ 1 w 106"/>
                <a:gd name="T79" fmla="*/ 1 h 252"/>
                <a:gd name="T80" fmla="*/ 1 w 106"/>
                <a:gd name="T81" fmla="*/ 1 h 252"/>
                <a:gd name="T82" fmla="*/ 1 w 106"/>
                <a:gd name="T83" fmla="*/ 1 h 252"/>
                <a:gd name="T84" fmla="*/ 1 w 106"/>
                <a:gd name="T85" fmla="*/ 1 h 252"/>
                <a:gd name="T86" fmla="*/ 1 w 106"/>
                <a:gd name="T87" fmla="*/ 1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252"/>
                <a:gd name="T134" fmla="*/ 106 w 106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Freeform 304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 w 18"/>
                <a:gd name="T1" fmla="*/ 1 h 32"/>
                <a:gd name="T2" fmla="*/ 1 w 18"/>
                <a:gd name="T3" fmla="*/ 1 h 32"/>
                <a:gd name="T4" fmla="*/ 1 w 18"/>
                <a:gd name="T5" fmla="*/ 1 h 32"/>
                <a:gd name="T6" fmla="*/ 1 w 18"/>
                <a:gd name="T7" fmla="*/ 1 h 32"/>
                <a:gd name="T8" fmla="*/ 1 w 18"/>
                <a:gd name="T9" fmla="*/ 1 h 32"/>
                <a:gd name="T10" fmla="*/ 1 w 18"/>
                <a:gd name="T11" fmla="*/ 1 h 32"/>
                <a:gd name="T12" fmla="*/ 0 w 18"/>
                <a:gd name="T13" fmla="*/ 1 h 32"/>
                <a:gd name="T14" fmla="*/ 0 w 18"/>
                <a:gd name="T15" fmla="*/ 1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1 h 32"/>
                <a:gd name="T28" fmla="*/ 1 w 18"/>
                <a:gd name="T29" fmla="*/ 1 h 32"/>
                <a:gd name="T30" fmla="*/ 1 w 18"/>
                <a:gd name="T31" fmla="*/ 1 h 32"/>
                <a:gd name="T32" fmla="*/ 1 w 18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2"/>
                <a:gd name="T53" fmla="*/ 18 w 1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Freeform 305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1 w 342"/>
                <a:gd name="T1" fmla="*/ 0 h 210"/>
                <a:gd name="T2" fmla="*/ 1 w 342"/>
                <a:gd name="T3" fmla="*/ 0 h 210"/>
                <a:gd name="T4" fmla="*/ 1 w 342"/>
                <a:gd name="T5" fmla="*/ 0 h 210"/>
                <a:gd name="T6" fmla="*/ 1 w 342"/>
                <a:gd name="T7" fmla="*/ 0 h 210"/>
                <a:gd name="T8" fmla="*/ 1 w 342"/>
                <a:gd name="T9" fmla="*/ 0 h 210"/>
                <a:gd name="T10" fmla="*/ 1 w 342"/>
                <a:gd name="T11" fmla="*/ 0 h 210"/>
                <a:gd name="T12" fmla="*/ 1 w 342"/>
                <a:gd name="T13" fmla="*/ 0 h 210"/>
                <a:gd name="T14" fmla="*/ 1 w 342"/>
                <a:gd name="T15" fmla="*/ 0 h 210"/>
                <a:gd name="T16" fmla="*/ 1 w 342"/>
                <a:gd name="T17" fmla="*/ 0 h 210"/>
                <a:gd name="T18" fmla="*/ 1 w 342"/>
                <a:gd name="T19" fmla="*/ 0 h 210"/>
                <a:gd name="T20" fmla="*/ 1 w 342"/>
                <a:gd name="T21" fmla="*/ 0 h 210"/>
                <a:gd name="T22" fmla="*/ 1 w 342"/>
                <a:gd name="T23" fmla="*/ 0 h 210"/>
                <a:gd name="T24" fmla="*/ 1 w 342"/>
                <a:gd name="T25" fmla="*/ 0 h 210"/>
                <a:gd name="T26" fmla="*/ 1 w 342"/>
                <a:gd name="T27" fmla="*/ 0 h 210"/>
                <a:gd name="T28" fmla="*/ 1 w 342"/>
                <a:gd name="T29" fmla="*/ 0 h 210"/>
                <a:gd name="T30" fmla="*/ 1 w 342"/>
                <a:gd name="T31" fmla="*/ 0 h 210"/>
                <a:gd name="T32" fmla="*/ 1 w 342"/>
                <a:gd name="T33" fmla="*/ 0 h 210"/>
                <a:gd name="T34" fmla="*/ 1 w 342"/>
                <a:gd name="T35" fmla="*/ 0 h 210"/>
                <a:gd name="T36" fmla="*/ 1 w 342"/>
                <a:gd name="T37" fmla="*/ 0 h 210"/>
                <a:gd name="T38" fmla="*/ 1 w 342"/>
                <a:gd name="T39" fmla="*/ 0 h 210"/>
                <a:gd name="T40" fmla="*/ 1 w 342"/>
                <a:gd name="T41" fmla="*/ 0 h 210"/>
                <a:gd name="T42" fmla="*/ 1 w 342"/>
                <a:gd name="T43" fmla="*/ 0 h 210"/>
                <a:gd name="T44" fmla="*/ 1 w 342"/>
                <a:gd name="T45" fmla="*/ 0 h 210"/>
                <a:gd name="T46" fmla="*/ 1 w 342"/>
                <a:gd name="T47" fmla="*/ 0 h 210"/>
                <a:gd name="T48" fmla="*/ 1 w 342"/>
                <a:gd name="T49" fmla="*/ 0 h 210"/>
                <a:gd name="T50" fmla="*/ 1 w 342"/>
                <a:gd name="T51" fmla="*/ 0 h 210"/>
                <a:gd name="T52" fmla="*/ 1 w 342"/>
                <a:gd name="T53" fmla="*/ 0 h 210"/>
                <a:gd name="T54" fmla="*/ 1 w 342"/>
                <a:gd name="T55" fmla="*/ 0 h 210"/>
                <a:gd name="T56" fmla="*/ 1 w 342"/>
                <a:gd name="T57" fmla="*/ 0 h 210"/>
                <a:gd name="T58" fmla="*/ 1 w 342"/>
                <a:gd name="T59" fmla="*/ 0 h 210"/>
                <a:gd name="T60" fmla="*/ 1 w 342"/>
                <a:gd name="T61" fmla="*/ 0 h 210"/>
                <a:gd name="T62" fmla="*/ 1 w 342"/>
                <a:gd name="T63" fmla="*/ 0 h 210"/>
                <a:gd name="T64" fmla="*/ 1 w 342"/>
                <a:gd name="T65" fmla="*/ 0 h 210"/>
                <a:gd name="T66" fmla="*/ 1 w 342"/>
                <a:gd name="T67" fmla="*/ 0 h 210"/>
                <a:gd name="T68" fmla="*/ 1 w 342"/>
                <a:gd name="T69" fmla="*/ 0 h 210"/>
                <a:gd name="T70" fmla="*/ 1 w 342"/>
                <a:gd name="T71" fmla="*/ 0 h 210"/>
                <a:gd name="T72" fmla="*/ 1 w 342"/>
                <a:gd name="T73" fmla="*/ 0 h 210"/>
                <a:gd name="T74" fmla="*/ 1 w 342"/>
                <a:gd name="T75" fmla="*/ 0 h 210"/>
                <a:gd name="T76" fmla="*/ 1 w 342"/>
                <a:gd name="T77" fmla="*/ 0 h 210"/>
                <a:gd name="T78" fmla="*/ 1 w 342"/>
                <a:gd name="T79" fmla="*/ 0 h 210"/>
                <a:gd name="T80" fmla="*/ 1 w 342"/>
                <a:gd name="T81" fmla="*/ 0 h 210"/>
                <a:gd name="T82" fmla="*/ 1 w 342"/>
                <a:gd name="T83" fmla="*/ 0 h 210"/>
                <a:gd name="T84" fmla="*/ 1 w 342"/>
                <a:gd name="T85" fmla="*/ 0 h 210"/>
                <a:gd name="T86" fmla="*/ 1 w 342"/>
                <a:gd name="T87" fmla="*/ 0 h 210"/>
                <a:gd name="T88" fmla="*/ 1 w 342"/>
                <a:gd name="T89" fmla="*/ 0 h 210"/>
                <a:gd name="T90" fmla="*/ 1 w 342"/>
                <a:gd name="T91" fmla="*/ 0 h 210"/>
                <a:gd name="T92" fmla="*/ 1 w 342"/>
                <a:gd name="T93" fmla="*/ 0 h 210"/>
                <a:gd name="T94" fmla="*/ 1 w 342"/>
                <a:gd name="T95" fmla="*/ 0 h 210"/>
                <a:gd name="T96" fmla="*/ 1 w 342"/>
                <a:gd name="T97" fmla="*/ 0 h 210"/>
                <a:gd name="T98" fmla="*/ 1 w 342"/>
                <a:gd name="T99" fmla="*/ 0 h 210"/>
                <a:gd name="T100" fmla="*/ 1 w 342"/>
                <a:gd name="T101" fmla="*/ 0 h 210"/>
                <a:gd name="T102" fmla="*/ 1 w 342"/>
                <a:gd name="T103" fmla="*/ 0 h 210"/>
                <a:gd name="T104" fmla="*/ 1 w 342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10"/>
                <a:gd name="T161" fmla="*/ 342 w 342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Freeform 306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0 w 247"/>
                <a:gd name="T1" fmla="*/ 1 h 206"/>
                <a:gd name="T2" fmla="*/ 0 w 247"/>
                <a:gd name="T3" fmla="*/ 1 h 206"/>
                <a:gd name="T4" fmla="*/ 0 w 247"/>
                <a:gd name="T5" fmla="*/ 1 h 206"/>
                <a:gd name="T6" fmla="*/ 0 w 247"/>
                <a:gd name="T7" fmla="*/ 1 h 206"/>
                <a:gd name="T8" fmla="*/ 0 w 247"/>
                <a:gd name="T9" fmla="*/ 1 h 206"/>
                <a:gd name="T10" fmla="*/ 0 w 247"/>
                <a:gd name="T11" fmla="*/ 1 h 206"/>
                <a:gd name="T12" fmla="*/ 0 w 247"/>
                <a:gd name="T13" fmla="*/ 1 h 206"/>
                <a:gd name="T14" fmla="*/ 0 w 247"/>
                <a:gd name="T15" fmla="*/ 1 h 206"/>
                <a:gd name="T16" fmla="*/ 0 w 247"/>
                <a:gd name="T17" fmla="*/ 1 h 206"/>
                <a:gd name="T18" fmla="*/ 0 w 247"/>
                <a:gd name="T19" fmla="*/ 1 h 206"/>
                <a:gd name="T20" fmla="*/ 0 w 247"/>
                <a:gd name="T21" fmla="*/ 1 h 206"/>
                <a:gd name="T22" fmla="*/ 0 w 247"/>
                <a:gd name="T23" fmla="*/ 1 h 206"/>
                <a:gd name="T24" fmla="*/ 0 w 247"/>
                <a:gd name="T25" fmla="*/ 1 h 206"/>
                <a:gd name="T26" fmla="*/ 0 w 247"/>
                <a:gd name="T27" fmla="*/ 1 h 206"/>
                <a:gd name="T28" fmla="*/ 0 w 247"/>
                <a:gd name="T29" fmla="*/ 1 h 206"/>
                <a:gd name="T30" fmla="*/ 0 w 247"/>
                <a:gd name="T31" fmla="*/ 1 h 206"/>
                <a:gd name="T32" fmla="*/ 0 w 247"/>
                <a:gd name="T33" fmla="*/ 1 h 206"/>
                <a:gd name="T34" fmla="*/ 0 w 247"/>
                <a:gd name="T35" fmla="*/ 1 h 206"/>
                <a:gd name="T36" fmla="*/ 0 w 247"/>
                <a:gd name="T37" fmla="*/ 1 h 206"/>
                <a:gd name="T38" fmla="*/ 0 w 247"/>
                <a:gd name="T39" fmla="*/ 1 h 206"/>
                <a:gd name="T40" fmla="*/ 0 w 247"/>
                <a:gd name="T41" fmla="*/ 1 h 206"/>
                <a:gd name="T42" fmla="*/ 0 w 247"/>
                <a:gd name="T43" fmla="*/ 1 h 206"/>
                <a:gd name="T44" fmla="*/ 0 w 247"/>
                <a:gd name="T45" fmla="*/ 1 h 206"/>
                <a:gd name="T46" fmla="*/ 0 w 247"/>
                <a:gd name="T47" fmla="*/ 1 h 206"/>
                <a:gd name="T48" fmla="*/ 0 w 247"/>
                <a:gd name="T49" fmla="*/ 1 h 206"/>
                <a:gd name="T50" fmla="*/ 0 w 247"/>
                <a:gd name="T51" fmla="*/ 1 h 206"/>
                <a:gd name="T52" fmla="*/ 0 w 247"/>
                <a:gd name="T53" fmla="*/ 1 h 206"/>
                <a:gd name="T54" fmla="*/ 0 w 247"/>
                <a:gd name="T55" fmla="*/ 1 h 206"/>
                <a:gd name="T56" fmla="*/ 0 w 247"/>
                <a:gd name="T57" fmla="*/ 1 h 206"/>
                <a:gd name="T58" fmla="*/ 0 w 247"/>
                <a:gd name="T59" fmla="*/ 1 h 206"/>
                <a:gd name="T60" fmla="*/ 0 w 247"/>
                <a:gd name="T61" fmla="*/ 1 h 206"/>
                <a:gd name="T62" fmla="*/ 0 w 247"/>
                <a:gd name="T63" fmla="*/ 1 h 206"/>
                <a:gd name="T64" fmla="*/ 0 w 247"/>
                <a:gd name="T65" fmla="*/ 1 h 206"/>
                <a:gd name="T66" fmla="*/ 0 w 247"/>
                <a:gd name="T67" fmla="*/ 1 h 206"/>
                <a:gd name="T68" fmla="*/ 0 w 247"/>
                <a:gd name="T69" fmla="*/ 1 h 206"/>
                <a:gd name="T70" fmla="*/ 0 w 247"/>
                <a:gd name="T71" fmla="*/ 1 h 206"/>
                <a:gd name="T72" fmla="*/ 0 w 247"/>
                <a:gd name="T73" fmla="*/ 1 h 206"/>
                <a:gd name="T74" fmla="*/ 0 w 247"/>
                <a:gd name="T75" fmla="*/ 1 h 206"/>
                <a:gd name="T76" fmla="*/ 0 w 247"/>
                <a:gd name="T77" fmla="*/ 1 h 206"/>
                <a:gd name="T78" fmla="*/ 0 w 247"/>
                <a:gd name="T79" fmla="*/ 1 h 206"/>
                <a:gd name="T80" fmla="*/ 0 w 247"/>
                <a:gd name="T81" fmla="*/ 1 h 206"/>
                <a:gd name="T82" fmla="*/ 0 w 247"/>
                <a:gd name="T83" fmla="*/ 1 h 206"/>
                <a:gd name="T84" fmla="*/ 0 w 247"/>
                <a:gd name="T85" fmla="*/ 1 h 206"/>
                <a:gd name="T86" fmla="*/ 0 w 247"/>
                <a:gd name="T87" fmla="*/ 1 h 206"/>
                <a:gd name="T88" fmla="*/ 0 w 247"/>
                <a:gd name="T89" fmla="*/ 1 h 206"/>
                <a:gd name="T90" fmla="*/ 0 w 247"/>
                <a:gd name="T91" fmla="*/ 1 h 206"/>
                <a:gd name="T92" fmla="*/ 0 w 247"/>
                <a:gd name="T93" fmla="*/ 1 h 206"/>
                <a:gd name="T94" fmla="*/ 0 w 247"/>
                <a:gd name="T95" fmla="*/ 1 h 206"/>
                <a:gd name="T96" fmla="*/ 0 w 247"/>
                <a:gd name="T97" fmla="*/ 1 h 206"/>
                <a:gd name="T98" fmla="*/ 0 w 247"/>
                <a:gd name="T99" fmla="*/ 1 h 206"/>
                <a:gd name="T100" fmla="*/ 0 w 247"/>
                <a:gd name="T101" fmla="*/ 1 h 206"/>
                <a:gd name="T102" fmla="*/ 0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6"/>
                <a:gd name="T158" fmla="*/ 247 w 247"/>
                <a:gd name="T159" fmla="*/ 206 h 2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Freeform 307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 w 171"/>
                <a:gd name="T1" fmla="*/ 1 h 284"/>
                <a:gd name="T2" fmla="*/ 1 w 171"/>
                <a:gd name="T3" fmla="*/ 1 h 284"/>
                <a:gd name="T4" fmla="*/ 1 w 171"/>
                <a:gd name="T5" fmla="*/ 1 h 284"/>
                <a:gd name="T6" fmla="*/ 1 w 171"/>
                <a:gd name="T7" fmla="*/ 1 h 284"/>
                <a:gd name="T8" fmla="*/ 1 w 171"/>
                <a:gd name="T9" fmla="*/ 1 h 284"/>
                <a:gd name="T10" fmla="*/ 1 w 171"/>
                <a:gd name="T11" fmla="*/ 1 h 284"/>
                <a:gd name="T12" fmla="*/ 1 w 171"/>
                <a:gd name="T13" fmla="*/ 1 h 284"/>
                <a:gd name="T14" fmla="*/ 1 w 171"/>
                <a:gd name="T15" fmla="*/ 1 h 284"/>
                <a:gd name="T16" fmla="*/ 1 w 171"/>
                <a:gd name="T17" fmla="*/ 1 h 284"/>
                <a:gd name="T18" fmla="*/ 1 w 171"/>
                <a:gd name="T19" fmla="*/ 1 h 284"/>
                <a:gd name="T20" fmla="*/ 1 w 171"/>
                <a:gd name="T21" fmla="*/ 1 h 284"/>
                <a:gd name="T22" fmla="*/ 1 w 171"/>
                <a:gd name="T23" fmla="*/ 1 h 284"/>
                <a:gd name="T24" fmla="*/ 1 w 171"/>
                <a:gd name="T25" fmla="*/ 1 h 284"/>
                <a:gd name="T26" fmla="*/ 1 w 171"/>
                <a:gd name="T27" fmla="*/ 1 h 284"/>
                <a:gd name="T28" fmla="*/ 1 w 171"/>
                <a:gd name="T29" fmla="*/ 1 h 284"/>
                <a:gd name="T30" fmla="*/ 1 w 171"/>
                <a:gd name="T31" fmla="*/ 1 h 284"/>
                <a:gd name="T32" fmla="*/ 1 w 171"/>
                <a:gd name="T33" fmla="*/ 1 h 284"/>
                <a:gd name="T34" fmla="*/ 1 w 171"/>
                <a:gd name="T35" fmla="*/ 1 h 284"/>
                <a:gd name="T36" fmla="*/ 1 w 171"/>
                <a:gd name="T37" fmla="*/ 1 h 284"/>
                <a:gd name="T38" fmla="*/ 1 w 171"/>
                <a:gd name="T39" fmla="*/ 1 h 284"/>
                <a:gd name="T40" fmla="*/ 1 w 171"/>
                <a:gd name="T41" fmla="*/ 1 h 284"/>
                <a:gd name="T42" fmla="*/ 1 w 171"/>
                <a:gd name="T43" fmla="*/ 1 h 284"/>
                <a:gd name="T44" fmla="*/ 1 w 171"/>
                <a:gd name="T45" fmla="*/ 1 h 284"/>
                <a:gd name="T46" fmla="*/ 1 w 171"/>
                <a:gd name="T47" fmla="*/ 1 h 284"/>
                <a:gd name="T48" fmla="*/ 1 w 171"/>
                <a:gd name="T49" fmla="*/ 1 h 284"/>
                <a:gd name="T50" fmla="*/ 1 w 171"/>
                <a:gd name="T51" fmla="*/ 1 h 284"/>
                <a:gd name="T52" fmla="*/ 1 w 171"/>
                <a:gd name="T53" fmla="*/ 1 h 284"/>
                <a:gd name="T54" fmla="*/ 1 w 171"/>
                <a:gd name="T55" fmla="*/ 1 h 284"/>
                <a:gd name="T56" fmla="*/ 1 w 171"/>
                <a:gd name="T57" fmla="*/ 1 h 284"/>
                <a:gd name="T58" fmla="*/ 1 w 171"/>
                <a:gd name="T59" fmla="*/ 1 h 284"/>
                <a:gd name="T60" fmla="*/ 1 w 171"/>
                <a:gd name="T61" fmla="*/ 1 h 284"/>
                <a:gd name="T62" fmla="*/ 1 w 171"/>
                <a:gd name="T63" fmla="*/ 1 h 284"/>
                <a:gd name="T64" fmla="*/ 1 w 171"/>
                <a:gd name="T65" fmla="*/ 1 h 284"/>
                <a:gd name="T66" fmla="*/ 1 w 171"/>
                <a:gd name="T67" fmla="*/ 1 h 284"/>
                <a:gd name="T68" fmla="*/ 1 w 171"/>
                <a:gd name="T69" fmla="*/ 1 h 284"/>
                <a:gd name="T70" fmla="*/ 1 w 171"/>
                <a:gd name="T71" fmla="*/ 1 h 284"/>
                <a:gd name="T72" fmla="*/ 1 w 171"/>
                <a:gd name="T73" fmla="*/ 1 h 284"/>
                <a:gd name="T74" fmla="*/ 1 w 171"/>
                <a:gd name="T75" fmla="*/ 1 h 284"/>
                <a:gd name="T76" fmla="*/ 1 w 171"/>
                <a:gd name="T77" fmla="*/ 1 h 284"/>
                <a:gd name="T78" fmla="*/ 1 w 171"/>
                <a:gd name="T79" fmla="*/ 1 h 284"/>
                <a:gd name="T80" fmla="*/ 1 w 171"/>
                <a:gd name="T81" fmla="*/ 1 h 284"/>
                <a:gd name="T82" fmla="*/ 1 w 171"/>
                <a:gd name="T83" fmla="*/ 1 h 284"/>
                <a:gd name="T84" fmla="*/ 1 w 171"/>
                <a:gd name="T85" fmla="*/ 1 h 284"/>
                <a:gd name="T86" fmla="*/ 1 w 171"/>
                <a:gd name="T87" fmla="*/ 1 h 284"/>
                <a:gd name="T88" fmla="*/ 1 w 171"/>
                <a:gd name="T89" fmla="*/ 1 h 284"/>
                <a:gd name="T90" fmla="*/ 1 w 171"/>
                <a:gd name="T91" fmla="*/ 1 h 284"/>
                <a:gd name="T92" fmla="*/ 1 w 171"/>
                <a:gd name="T93" fmla="*/ 1 h 284"/>
                <a:gd name="T94" fmla="*/ 0 w 171"/>
                <a:gd name="T95" fmla="*/ 1 h 284"/>
                <a:gd name="T96" fmla="*/ 1 w 171"/>
                <a:gd name="T97" fmla="*/ 1 h 284"/>
                <a:gd name="T98" fmla="*/ 1 w 171"/>
                <a:gd name="T99" fmla="*/ 1 h 284"/>
                <a:gd name="T100" fmla="*/ 1 w 171"/>
                <a:gd name="T101" fmla="*/ 1 h 284"/>
                <a:gd name="T102" fmla="*/ 1 w 171"/>
                <a:gd name="T103" fmla="*/ 1 h 284"/>
                <a:gd name="T104" fmla="*/ 1 w 171"/>
                <a:gd name="T105" fmla="*/ 1 h 284"/>
                <a:gd name="T106" fmla="*/ 1 w 171"/>
                <a:gd name="T107" fmla="*/ 1 h 284"/>
                <a:gd name="T108" fmla="*/ 1 w 171"/>
                <a:gd name="T109" fmla="*/ 1 h 284"/>
                <a:gd name="T110" fmla="*/ 1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4"/>
                <a:gd name="T170" fmla="*/ 171 w 171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Freeform 308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1 w 206"/>
                <a:gd name="T1" fmla="*/ 1 h 295"/>
                <a:gd name="T2" fmla="*/ 1 w 206"/>
                <a:gd name="T3" fmla="*/ 1 h 295"/>
                <a:gd name="T4" fmla="*/ 1 w 206"/>
                <a:gd name="T5" fmla="*/ 1 h 295"/>
                <a:gd name="T6" fmla="*/ 1 w 206"/>
                <a:gd name="T7" fmla="*/ 1 h 295"/>
                <a:gd name="T8" fmla="*/ 1 w 206"/>
                <a:gd name="T9" fmla="*/ 1 h 295"/>
                <a:gd name="T10" fmla="*/ 1 w 206"/>
                <a:gd name="T11" fmla="*/ 1 h 295"/>
                <a:gd name="T12" fmla="*/ 1 w 206"/>
                <a:gd name="T13" fmla="*/ 1 h 295"/>
                <a:gd name="T14" fmla="*/ 1 w 206"/>
                <a:gd name="T15" fmla="*/ 1 h 295"/>
                <a:gd name="T16" fmla="*/ 1 w 206"/>
                <a:gd name="T17" fmla="*/ 1 h 295"/>
                <a:gd name="T18" fmla="*/ 1 w 206"/>
                <a:gd name="T19" fmla="*/ 1 h 295"/>
                <a:gd name="T20" fmla="*/ 1 w 206"/>
                <a:gd name="T21" fmla="*/ 1 h 295"/>
                <a:gd name="T22" fmla="*/ 1 w 206"/>
                <a:gd name="T23" fmla="*/ 1 h 295"/>
                <a:gd name="T24" fmla="*/ 1 w 206"/>
                <a:gd name="T25" fmla="*/ 1 h 295"/>
                <a:gd name="T26" fmla="*/ 1 w 206"/>
                <a:gd name="T27" fmla="*/ 1 h 295"/>
                <a:gd name="T28" fmla="*/ 1 w 206"/>
                <a:gd name="T29" fmla="*/ 1 h 295"/>
                <a:gd name="T30" fmla="*/ 1 w 206"/>
                <a:gd name="T31" fmla="*/ 1 h 295"/>
                <a:gd name="T32" fmla="*/ 1 w 206"/>
                <a:gd name="T33" fmla="*/ 1 h 295"/>
                <a:gd name="T34" fmla="*/ 1 w 206"/>
                <a:gd name="T35" fmla="*/ 1 h 295"/>
                <a:gd name="T36" fmla="*/ 1 w 206"/>
                <a:gd name="T37" fmla="*/ 1 h 295"/>
                <a:gd name="T38" fmla="*/ 1 w 206"/>
                <a:gd name="T39" fmla="*/ 1 h 295"/>
                <a:gd name="T40" fmla="*/ 1 w 206"/>
                <a:gd name="T41" fmla="*/ 1 h 295"/>
                <a:gd name="T42" fmla="*/ 1 w 206"/>
                <a:gd name="T43" fmla="*/ 1 h 295"/>
                <a:gd name="T44" fmla="*/ 1 w 206"/>
                <a:gd name="T45" fmla="*/ 0 h 295"/>
                <a:gd name="T46" fmla="*/ 1 w 206"/>
                <a:gd name="T47" fmla="*/ 1 h 295"/>
                <a:gd name="T48" fmla="*/ 1 w 206"/>
                <a:gd name="T49" fmla="*/ 1 h 295"/>
                <a:gd name="T50" fmla="*/ 1 w 206"/>
                <a:gd name="T51" fmla="*/ 1 h 295"/>
                <a:gd name="T52" fmla="*/ 1 w 206"/>
                <a:gd name="T53" fmla="*/ 1 h 295"/>
                <a:gd name="T54" fmla="*/ 1 w 206"/>
                <a:gd name="T55" fmla="*/ 1 h 295"/>
                <a:gd name="T56" fmla="*/ 1 w 206"/>
                <a:gd name="T57" fmla="*/ 1 h 295"/>
                <a:gd name="T58" fmla="*/ 1 w 206"/>
                <a:gd name="T59" fmla="*/ 1 h 295"/>
                <a:gd name="T60" fmla="*/ 1 w 206"/>
                <a:gd name="T61" fmla="*/ 1 h 295"/>
                <a:gd name="T62" fmla="*/ 1 w 206"/>
                <a:gd name="T63" fmla="*/ 1 h 295"/>
                <a:gd name="T64" fmla="*/ 1 w 206"/>
                <a:gd name="T65" fmla="*/ 1 h 295"/>
                <a:gd name="T66" fmla="*/ 1 w 206"/>
                <a:gd name="T67" fmla="*/ 1 h 295"/>
                <a:gd name="T68" fmla="*/ 1 w 206"/>
                <a:gd name="T69" fmla="*/ 1 h 295"/>
                <a:gd name="T70" fmla="*/ 1 w 206"/>
                <a:gd name="T71" fmla="*/ 1 h 295"/>
                <a:gd name="T72" fmla="*/ 1 w 206"/>
                <a:gd name="T73" fmla="*/ 1 h 295"/>
                <a:gd name="T74" fmla="*/ 1 w 206"/>
                <a:gd name="T75" fmla="*/ 1 h 295"/>
                <a:gd name="T76" fmla="*/ 1 w 206"/>
                <a:gd name="T77" fmla="*/ 1 h 295"/>
                <a:gd name="T78" fmla="*/ 1 w 206"/>
                <a:gd name="T79" fmla="*/ 1 h 295"/>
                <a:gd name="T80" fmla="*/ 1 w 206"/>
                <a:gd name="T81" fmla="*/ 1 h 295"/>
                <a:gd name="T82" fmla="*/ 1 w 206"/>
                <a:gd name="T83" fmla="*/ 1 h 295"/>
                <a:gd name="T84" fmla="*/ 1 w 206"/>
                <a:gd name="T85" fmla="*/ 1 h 295"/>
                <a:gd name="T86" fmla="*/ 1 w 206"/>
                <a:gd name="T87" fmla="*/ 1 h 295"/>
                <a:gd name="T88" fmla="*/ 1 w 206"/>
                <a:gd name="T89" fmla="*/ 1 h 295"/>
                <a:gd name="T90" fmla="*/ 1 w 206"/>
                <a:gd name="T91" fmla="*/ 1 h 295"/>
                <a:gd name="T92" fmla="*/ 1 w 206"/>
                <a:gd name="T93" fmla="*/ 1 h 295"/>
                <a:gd name="T94" fmla="*/ 1 w 206"/>
                <a:gd name="T95" fmla="*/ 1 h 295"/>
                <a:gd name="T96" fmla="*/ 1 w 206"/>
                <a:gd name="T97" fmla="*/ 1 h 295"/>
                <a:gd name="T98" fmla="*/ 1 w 206"/>
                <a:gd name="T99" fmla="*/ 1 h 295"/>
                <a:gd name="T100" fmla="*/ 1 w 206"/>
                <a:gd name="T101" fmla="*/ 1 h 295"/>
                <a:gd name="T102" fmla="*/ 1 w 206"/>
                <a:gd name="T103" fmla="*/ 1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Freeform 309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1 w 132"/>
                <a:gd name="T1" fmla="*/ 1 h 229"/>
                <a:gd name="T2" fmla="*/ 1 w 132"/>
                <a:gd name="T3" fmla="*/ 1 h 229"/>
                <a:gd name="T4" fmla="*/ 1 w 132"/>
                <a:gd name="T5" fmla="*/ 1 h 229"/>
                <a:gd name="T6" fmla="*/ 1 w 132"/>
                <a:gd name="T7" fmla="*/ 1 h 229"/>
                <a:gd name="T8" fmla="*/ 1 w 132"/>
                <a:gd name="T9" fmla="*/ 1 h 229"/>
                <a:gd name="T10" fmla="*/ 1 w 132"/>
                <a:gd name="T11" fmla="*/ 1 h 229"/>
                <a:gd name="T12" fmla="*/ 0 w 132"/>
                <a:gd name="T13" fmla="*/ 1 h 229"/>
                <a:gd name="T14" fmla="*/ 1 w 132"/>
                <a:gd name="T15" fmla="*/ 1 h 229"/>
                <a:gd name="T16" fmla="*/ 1 w 132"/>
                <a:gd name="T17" fmla="*/ 1 h 229"/>
                <a:gd name="T18" fmla="*/ 1 w 132"/>
                <a:gd name="T19" fmla="*/ 1 h 229"/>
                <a:gd name="T20" fmla="*/ 1 w 132"/>
                <a:gd name="T21" fmla="*/ 1 h 229"/>
                <a:gd name="T22" fmla="*/ 1 w 132"/>
                <a:gd name="T23" fmla="*/ 1 h 229"/>
                <a:gd name="T24" fmla="*/ 1 w 132"/>
                <a:gd name="T25" fmla="*/ 1 h 229"/>
                <a:gd name="T26" fmla="*/ 1 w 132"/>
                <a:gd name="T27" fmla="*/ 1 h 229"/>
                <a:gd name="T28" fmla="*/ 1 w 132"/>
                <a:gd name="T29" fmla="*/ 1 h 229"/>
                <a:gd name="T30" fmla="*/ 1 w 132"/>
                <a:gd name="T31" fmla="*/ 1 h 229"/>
                <a:gd name="T32" fmla="*/ 1 w 132"/>
                <a:gd name="T33" fmla="*/ 1 h 229"/>
                <a:gd name="T34" fmla="*/ 1 w 132"/>
                <a:gd name="T35" fmla="*/ 1 h 229"/>
                <a:gd name="T36" fmla="*/ 1 w 132"/>
                <a:gd name="T37" fmla="*/ 1 h 229"/>
                <a:gd name="T38" fmla="*/ 1 w 132"/>
                <a:gd name="T39" fmla="*/ 1 h 229"/>
                <a:gd name="T40" fmla="*/ 1 w 132"/>
                <a:gd name="T41" fmla="*/ 1 h 229"/>
                <a:gd name="T42" fmla="*/ 1 w 132"/>
                <a:gd name="T43" fmla="*/ 1 h 229"/>
                <a:gd name="T44" fmla="*/ 1 w 132"/>
                <a:gd name="T45" fmla="*/ 1 h 229"/>
                <a:gd name="T46" fmla="*/ 1 w 132"/>
                <a:gd name="T47" fmla="*/ 1 h 229"/>
                <a:gd name="T48" fmla="*/ 1 w 132"/>
                <a:gd name="T49" fmla="*/ 1 h 229"/>
                <a:gd name="T50" fmla="*/ 1 w 132"/>
                <a:gd name="T51" fmla="*/ 1 h 229"/>
                <a:gd name="T52" fmla="*/ 1 w 132"/>
                <a:gd name="T53" fmla="*/ 1 h 229"/>
                <a:gd name="T54" fmla="*/ 1 w 132"/>
                <a:gd name="T55" fmla="*/ 1 h 229"/>
                <a:gd name="T56" fmla="*/ 1 w 132"/>
                <a:gd name="T57" fmla="*/ 1 h 229"/>
                <a:gd name="T58" fmla="*/ 1 w 132"/>
                <a:gd name="T59" fmla="*/ 1 h 229"/>
                <a:gd name="T60" fmla="*/ 1 w 132"/>
                <a:gd name="T61" fmla="*/ 1 h 229"/>
                <a:gd name="T62" fmla="*/ 1 w 132"/>
                <a:gd name="T63" fmla="*/ 1 h 229"/>
                <a:gd name="T64" fmla="*/ 1 w 132"/>
                <a:gd name="T65" fmla="*/ 1 h 229"/>
                <a:gd name="T66" fmla="*/ 1 w 132"/>
                <a:gd name="T67" fmla="*/ 1 h 229"/>
                <a:gd name="T68" fmla="*/ 1 w 132"/>
                <a:gd name="T69" fmla="*/ 1 h 229"/>
                <a:gd name="T70" fmla="*/ 1 w 132"/>
                <a:gd name="T71" fmla="*/ 1 h 229"/>
                <a:gd name="T72" fmla="*/ 1 w 132"/>
                <a:gd name="T73" fmla="*/ 1 h 229"/>
                <a:gd name="T74" fmla="*/ 1 w 132"/>
                <a:gd name="T75" fmla="*/ 1 h 229"/>
                <a:gd name="T76" fmla="*/ 1 w 132"/>
                <a:gd name="T77" fmla="*/ 1 h 229"/>
                <a:gd name="T78" fmla="*/ 1 w 132"/>
                <a:gd name="T79" fmla="*/ 1 h 229"/>
                <a:gd name="T80" fmla="*/ 1 w 132"/>
                <a:gd name="T81" fmla="*/ 1 h 229"/>
                <a:gd name="T82" fmla="*/ 1 w 132"/>
                <a:gd name="T83" fmla="*/ 1 h 229"/>
                <a:gd name="T84" fmla="*/ 1 w 132"/>
                <a:gd name="T85" fmla="*/ 1 h 229"/>
                <a:gd name="T86" fmla="*/ 1 w 132"/>
                <a:gd name="T87" fmla="*/ 1 h 229"/>
                <a:gd name="T88" fmla="*/ 1 w 132"/>
                <a:gd name="T89" fmla="*/ 1 h 229"/>
                <a:gd name="T90" fmla="*/ 1 w 132"/>
                <a:gd name="T91" fmla="*/ 1 h 229"/>
                <a:gd name="T92" fmla="*/ 1 w 132"/>
                <a:gd name="T93" fmla="*/ 1 h 229"/>
                <a:gd name="T94" fmla="*/ 1 w 132"/>
                <a:gd name="T95" fmla="*/ 1 h 229"/>
                <a:gd name="T96" fmla="*/ 1 w 132"/>
                <a:gd name="T97" fmla="*/ 1 h 229"/>
                <a:gd name="T98" fmla="*/ 1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229"/>
                <a:gd name="T152" fmla="*/ 132 w 132"/>
                <a:gd name="T153" fmla="*/ 229 h 2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Freeform 310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1 w 264"/>
                <a:gd name="T1" fmla="*/ 0 h 209"/>
                <a:gd name="T2" fmla="*/ 1 w 264"/>
                <a:gd name="T3" fmla="*/ 0 h 209"/>
                <a:gd name="T4" fmla="*/ 1 w 264"/>
                <a:gd name="T5" fmla="*/ 0 h 209"/>
                <a:gd name="T6" fmla="*/ 1 w 264"/>
                <a:gd name="T7" fmla="*/ 0 h 209"/>
                <a:gd name="T8" fmla="*/ 1 w 264"/>
                <a:gd name="T9" fmla="*/ 0 h 209"/>
                <a:gd name="T10" fmla="*/ 1 w 264"/>
                <a:gd name="T11" fmla="*/ 0 h 209"/>
                <a:gd name="T12" fmla="*/ 1 w 264"/>
                <a:gd name="T13" fmla="*/ 0 h 209"/>
                <a:gd name="T14" fmla="*/ 1 w 264"/>
                <a:gd name="T15" fmla="*/ 0 h 209"/>
                <a:gd name="T16" fmla="*/ 1 w 264"/>
                <a:gd name="T17" fmla="*/ 0 h 209"/>
                <a:gd name="T18" fmla="*/ 1 w 264"/>
                <a:gd name="T19" fmla="*/ 0 h 209"/>
                <a:gd name="T20" fmla="*/ 1 w 264"/>
                <a:gd name="T21" fmla="*/ 0 h 209"/>
                <a:gd name="T22" fmla="*/ 1 w 264"/>
                <a:gd name="T23" fmla="*/ 0 h 209"/>
                <a:gd name="T24" fmla="*/ 1 w 264"/>
                <a:gd name="T25" fmla="*/ 0 h 209"/>
                <a:gd name="T26" fmla="*/ 1 w 264"/>
                <a:gd name="T27" fmla="*/ 0 h 209"/>
                <a:gd name="T28" fmla="*/ 1 w 264"/>
                <a:gd name="T29" fmla="*/ 0 h 209"/>
                <a:gd name="T30" fmla="*/ 1 w 264"/>
                <a:gd name="T31" fmla="*/ 0 h 209"/>
                <a:gd name="T32" fmla="*/ 1 w 264"/>
                <a:gd name="T33" fmla="*/ 0 h 209"/>
                <a:gd name="T34" fmla="*/ 1 w 264"/>
                <a:gd name="T35" fmla="*/ 0 h 209"/>
                <a:gd name="T36" fmla="*/ 1 w 264"/>
                <a:gd name="T37" fmla="*/ 0 h 209"/>
                <a:gd name="T38" fmla="*/ 1 w 264"/>
                <a:gd name="T39" fmla="*/ 0 h 209"/>
                <a:gd name="T40" fmla="*/ 1 w 264"/>
                <a:gd name="T41" fmla="*/ 0 h 209"/>
                <a:gd name="T42" fmla="*/ 1 w 264"/>
                <a:gd name="T43" fmla="*/ 0 h 209"/>
                <a:gd name="T44" fmla="*/ 1 w 264"/>
                <a:gd name="T45" fmla="*/ 0 h 209"/>
                <a:gd name="T46" fmla="*/ 1 w 264"/>
                <a:gd name="T47" fmla="*/ 0 h 209"/>
                <a:gd name="T48" fmla="*/ 1 w 264"/>
                <a:gd name="T49" fmla="*/ 0 h 209"/>
                <a:gd name="T50" fmla="*/ 1 w 264"/>
                <a:gd name="T51" fmla="*/ 0 h 209"/>
                <a:gd name="T52" fmla="*/ 1 w 264"/>
                <a:gd name="T53" fmla="*/ 0 h 209"/>
                <a:gd name="T54" fmla="*/ 1 w 264"/>
                <a:gd name="T55" fmla="*/ 0 h 209"/>
                <a:gd name="T56" fmla="*/ 1 w 264"/>
                <a:gd name="T57" fmla="*/ 0 h 209"/>
                <a:gd name="T58" fmla="*/ 1 w 264"/>
                <a:gd name="T59" fmla="*/ 0 h 209"/>
                <a:gd name="T60" fmla="*/ 1 w 264"/>
                <a:gd name="T61" fmla="*/ 0 h 209"/>
                <a:gd name="T62" fmla="*/ 1 w 264"/>
                <a:gd name="T63" fmla="*/ 0 h 209"/>
                <a:gd name="T64" fmla="*/ 1 w 264"/>
                <a:gd name="T65" fmla="*/ 0 h 209"/>
                <a:gd name="T66" fmla="*/ 1 w 264"/>
                <a:gd name="T67" fmla="*/ 0 h 209"/>
                <a:gd name="T68" fmla="*/ 1 w 264"/>
                <a:gd name="T69" fmla="*/ 0 h 209"/>
                <a:gd name="T70" fmla="*/ 1 w 264"/>
                <a:gd name="T71" fmla="*/ 0 h 209"/>
                <a:gd name="T72" fmla="*/ 1 w 264"/>
                <a:gd name="T73" fmla="*/ 0 h 209"/>
                <a:gd name="T74" fmla="*/ 1 w 264"/>
                <a:gd name="T75" fmla="*/ 0 h 209"/>
                <a:gd name="T76" fmla="*/ 1 w 264"/>
                <a:gd name="T77" fmla="*/ 0 h 209"/>
                <a:gd name="T78" fmla="*/ 1 w 264"/>
                <a:gd name="T79" fmla="*/ 0 h 209"/>
                <a:gd name="T80" fmla="*/ 1 w 264"/>
                <a:gd name="T81" fmla="*/ 0 h 209"/>
                <a:gd name="T82" fmla="*/ 1 w 264"/>
                <a:gd name="T83" fmla="*/ 0 h 209"/>
                <a:gd name="T84" fmla="*/ 1 w 264"/>
                <a:gd name="T85" fmla="*/ 0 h 209"/>
                <a:gd name="T86" fmla="*/ 1 w 264"/>
                <a:gd name="T87" fmla="*/ 0 h 209"/>
                <a:gd name="T88" fmla="*/ 1 w 264"/>
                <a:gd name="T89" fmla="*/ 0 h 209"/>
                <a:gd name="T90" fmla="*/ 1 w 264"/>
                <a:gd name="T91" fmla="*/ 0 h 209"/>
                <a:gd name="T92" fmla="*/ 1 w 264"/>
                <a:gd name="T93" fmla="*/ 0 h 209"/>
                <a:gd name="T94" fmla="*/ 1 w 264"/>
                <a:gd name="T95" fmla="*/ 0 h 209"/>
                <a:gd name="T96" fmla="*/ 1 w 264"/>
                <a:gd name="T97" fmla="*/ 0 h 209"/>
                <a:gd name="T98" fmla="*/ 1 w 264"/>
                <a:gd name="T99" fmla="*/ 0 h 209"/>
                <a:gd name="T100" fmla="*/ 1 w 264"/>
                <a:gd name="T101" fmla="*/ 0 h 209"/>
                <a:gd name="T102" fmla="*/ 1 w 264"/>
                <a:gd name="T103" fmla="*/ 0 h 209"/>
                <a:gd name="T104" fmla="*/ 1 w 264"/>
                <a:gd name="T105" fmla="*/ 0 h 209"/>
                <a:gd name="T106" fmla="*/ 1 w 264"/>
                <a:gd name="T107" fmla="*/ 0 h 209"/>
                <a:gd name="T108" fmla="*/ 1 w 264"/>
                <a:gd name="T109" fmla="*/ 0 h 209"/>
                <a:gd name="T110" fmla="*/ 1 w 264"/>
                <a:gd name="T111" fmla="*/ 0 h 209"/>
                <a:gd name="T112" fmla="*/ 1 w 264"/>
                <a:gd name="T113" fmla="*/ 0 h 209"/>
                <a:gd name="T114" fmla="*/ 1 w 264"/>
                <a:gd name="T115" fmla="*/ 0 h 209"/>
                <a:gd name="T116" fmla="*/ 1 w 264"/>
                <a:gd name="T117" fmla="*/ 0 h 209"/>
                <a:gd name="T118" fmla="*/ 1 w 264"/>
                <a:gd name="T119" fmla="*/ 0 h 209"/>
                <a:gd name="T120" fmla="*/ 1 w 264"/>
                <a:gd name="T121" fmla="*/ 0 h 209"/>
                <a:gd name="T122" fmla="*/ 1 w 264"/>
                <a:gd name="T123" fmla="*/ 0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Freeform 311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 w 172"/>
                <a:gd name="T1" fmla="*/ 1 h 178"/>
                <a:gd name="T2" fmla="*/ 1 w 172"/>
                <a:gd name="T3" fmla="*/ 1 h 178"/>
                <a:gd name="T4" fmla="*/ 1 w 172"/>
                <a:gd name="T5" fmla="*/ 1 h 178"/>
                <a:gd name="T6" fmla="*/ 1 w 172"/>
                <a:gd name="T7" fmla="*/ 1 h 178"/>
                <a:gd name="T8" fmla="*/ 1 w 172"/>
                <a:gd name="T9" fmla="*/ 1 h 178"/>
                <a:gd name="T10" fmla="*/ 1 w 172"/>
                <a:gd name="T11" fmla="*/ 1 h 178"/>
                <a:gd name="T12" fmla="*/ 1 w 172"/>
                <a:gd name="T13" fmla="*/ 1 h 178"/>
                <a:gd name="T14" fmla="*/ 1 w 172"/>
                <a:gd name="T15" fmla="*/ 1 h 178"/>
                <a:gd name="T16" fmla="*/ 1 w 172"/>
                <a:gd name="T17" fmla="*/ 1 h 178"/>
                <a:gd name="T18" fmla="*/ 0 w 172"/>
                <a:gd name="T19" fmla="*/ 1 h 178"/>
                <a:gd name="T20" fmla="*/ 1 w 172"/>
                <a:gd name="T21" fmla="*/ 1 h 178"/>
                <a:gd name="T22" fmla="*/ 1 w 172"/>
                <a:gd name="T23" fmla="*/ 1 h 178"/>
                <a:gd name="T24" fmla="*/ 1 w 172"/>
                <a:gd name="T25" fmla="*/ 1 h 178"/>
                <a:gd name="T26" fmla="*/ 1 w 172"/>
                <a:gd name="T27" fmla="*/ 1 h 178"/>
                <a:gd name="T28" fmla="*/ 1 w 172"/>
                <a:gd name="T29" fmla="*/ 1 h 178"/>
                <a:gd name="T30" fmla="*/ 1 w 172"/>
                <a:gd name="T31" fmla="*/ 1 h 178"/>
                <a:gd name="T32" fmla="*/ 1 w 172"/>
                <a:gd name="T33" fmla="*/ 1 h 178"/>
                <a:gd name="T34" fmla="*/ 1 w 172"/>
                <a:gd name="T35" fmla="*/ 1 h 178"/>
                <a:gd name="T36" fmla="*/ 1 w 172"/>
                <a:gd name="T37" fmla="*/ 1 h 178"/>
                <a:gd name="T38" fmla="*/ 1 w 172"/>
                <a:gd name="T39" fmla="*/ 1 h 178"/>
                <a:gd name="T40" fmla="*/ 1 w 172"/>
                <a:gd name="T41" fmla="*/ 1 h 178"/>
                <a:gd name="T42" fmla="*/ 1 w 172"/>
                <a:gd name="T43" fmla="*/ 1 h 178"/>
                <a:gd name="T44" fmla="*/ 1 w 172"/>
                <a:gd name="T45" fmla="*/ 1 h 178"/>
                <a:gd name="T46" fmla="*/ 1 w 172"/>
                <a:gd name="T47" fmla="*/ 1 h 178"/>
                <a:gd name="T48" fmla="*/ 1 w 172"/>
                <a:gd name="T49" fmla="*/ 1 h 178"/>
                <a:gd name="T50" fmla="*/ 1 w 172"/>
                <a:gd name="T51" fmla="*/ 1 h 178"/>
                <a:gd name="T52" fmla="*/ 1 w 172"/>
                <a:gd name="T53" fmla="*/ 1 h 178"/>
                <a:gd name="T54" fmla="*/ 1 w 172"/>
                <a:gd name="T55" fmla="*/ 1 h 178"/>
                <a:gd name="T56" fmla="*/ 1 w 172"/>
                <a:gd name="T57" fmla="*/ 1 h 178"/>
                <a:gd name="T58" fmla="*/ 1 w 172"/>
                <a:gd name="T59" fmla="*/ 1 h 178"/>
                <a:gd name="T60" fmla="*/ 1 w 172"/>
                <a:gd name="T61" fmla="*/ 1 h 178"/>
                <a:gd name="T62" fmla="*/ 1 w 172"/>
                <a:gd name="T63" fmla="*/ 1 h 178"/>
                <a:gd name="T64" fmla="*/ 1 w 172"/>
                <a:gd name="T65" fmla="*/ 1 h 178"/>
                <a:gd name="T66" fmla="*/ 1 w 172"/>
                <a:gd name="T67" fmla="*/ 1 h 178"/>
                <a:gd name="T68" fmla="*/ 1 w 172"/>
                <a:gd name="T69" fmla="*/ 1 h 178"/>
                <a:gd name="T70" fmla="*/ 1 w 172"/>
                <a:gd name="T71" fmla="*/ 1 h 178"/>
                <a:gd name="T72" fmla="*/ 1 w 172"/>
                <a:gd name="T73" fmla="*/ 1 h 178"/>
                <a:gd name="T74" fmla="*/ 1 w 172"/>
                <a:gd name="T75" fmla="*/ 1 h 178"/>
                <a:gd name="T76" fmla="*/ 1 w 172"/>
                <a:gd name="T77" fmla="*/ 1 h 178"/>
                <a:gd name="T78" fmla="*/ 1 w 172"/>
                <a:gd name="T79" fmla="*/ 1 h 178"/>
                <a:gd name="T80" fmla="*/ 1 w 172"/>
                <a:gd name="T81" fmla="*/ 1 h 178"/>
                <a:gd name="T82" fmla="*/ 1 w 172"/>
                <a:gd name="T83" fmla="*/ 1 h 178"/>
                <a:gd name="T84" fmla="*/ 1 w 172"/>
                <a:gd name="T85" fmla="*/ 1 h 178"/>
                <a:gd name="T86" fmla="*/ 1 w 172"/>
                <a:gd name="T87" fmla="*/ 1 h 178"/>
                <a:gd name="T88" fmla="*/ 1 w 172"/>
                <a:gd name="T89" fmla="*/ 1 h 178"/>
                <a:gd name="T90" fmla="*/ 1 w 172"/>
                <a:gd name="T91" fmla="*/ 1 h 178"/>
                <a:gd name="T92" fmla="*/ 1 w 172"/>
                <a:gd name="T93" fmla="*/ 1 h 178"/>
                <a:gd name="T94" fmla="*/ 1 w 172"/>
                <a:gd name="T95" fmla="*/ 1 h 178"/>
                <a:gd name="T96" fmla="*/ 1 w 172"/>
                <a:gd name="T97" fmla="*/ 1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78"/>
                <a:gd name="T149" fmla="*/ 172 w 172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Freeform 312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 w 178"/>
                <a:gd name="T1" fmla="*/ 0 h 310"/>
                <a:gd name="T2" fmla="*/ 1 w 178"/>
                <a:gd name="T3" fmla="*/ 1 h 310"/>
                <a:gd name="T4" fmla="*/ 1 w 178"/>
                <a:gd name="T5" fmla="*/ 1 h 310"/>
                <a:gd name="T6" fmla="*/ 1 w 178"/>
                <a:gd name="T7" fmla="*/ 1 h 310"/>
                <a:gd name="T8" fmla="*/ 1 w 178"/>
                <a:gd name="T9" fmla="*/ 1 h 310"/>
                <a:gd name="T10" fmla="*/ 1 w 178"/>
                <a:gd name="T11" fmla="*/ 1 h 310"/>
                <a:gd name="T12" fmla="*/ 1 w 178"/>
                <a:gd name="T13" fmla="*/ 1 h 310"/>
                <a:gd name="T14" fmla="*/ 1 w 178"/>
                <a:gd name="T15" fmla="*/ 1 h 310"/>
                <a:gd name="T16" fmla="*/ 1 w 178"/>
                <a:gd name="T17" fmla="*/ 1 h 310"/>
                <a:gd name="T18" fmla="*/ 1 w 178"/>
                <a:gd name="T19" fmla="*/ 1 h 310"/>
                <a:gd name="T20" fmla="*/ 1 w 178"/>
                <a:gd name="T21" fmla="*/ 1 h 310"/>
                <a:gd name="T22" fmla="*/ 1 w 178"/>
                <a:gd name="T23" fmla="*/ 1 h 310"/>
                <a:gd name="T24" fmla="*/ 0 w 178"/>
                <a:gd name="T25" fmla="*/ 1 h 310"/>
                <a:gd name="T26" fmla="*/ 1 w 178"/>
                <a:gd name="T27" fmla="*/ 1 h 310"/>
                <a:gd name="T28" fmla="*/ 1 w 178"/>
                <a:gd name="T29" fmla="*/ 1 h 310"/>
                <a:gd name="T30" fmla="*/ 1 w 178"/>
                <a:gd name="T31" fmla="*/ 1 h 310"/>
                <a:gd name="T32" fmla="*/ 1 w 178"/>
                <a:gd name="T33" fmla="*/ 1 h 310"/>
                <a:gd name="T34" fmla="*/ 1 w 178"/>
                <a:gd name="T35" fmla="*/ 1 h 310"/>
                <a:gd name="T36" fmla="*/ 1 w 178"/>
                <a:gd name="T37" fmla="*/ 1 h 310"/>
                <a:gd name="T38" fmla="*/ 1 w 178"/>
                <a:gd name="T39" fmla="*/ 1 h 310"/>
                <a:gd name="T40" fmla="*/ 1 w 178"/>
                <a:gd name="T41" fmla="*/ 1 h 310"/>
                <a:gd name="T42" fmla="*/ 1 w 178"/>
                <a:gd name="T43" fmla="*/ 1 h 310"/>
                <a:gd name="T44" fmla="*/ 1 w 178"/>
                <a:gd name="T45" fmla="*/ 1 h 310"/>
                <a:gd name="T46" fmla="*/ 1 w 178"/>
                <a:gd name="T47" fmla="*/ 1 h 310"/>
                <a:gd name="T48" fmla="*/ 1 w 178"/>
                <a:gd name="T49" fmla="*/ 1 h 310"/>
                <a:gd name="T50" fmla="*/ 1 w 178"/>
                <a:gd name="T51" fmla="*/ 1 h 310"/>
                <a:gd name="T52" fmla="*/ 1 w 178"/>
                <a:gd name="T53" fmla="*/ 1 h 310"/>
                <a:gd name="T54" fmla="*/ 1 w 178"/>
                <a:gd name="T55" fmla="*/ 1 h 310"/>
                <a:gd name="T56" fmla="*/ 1 w 178"/>
                <a:gd name="T57" fmla="*/ 1 h 310"/>
                <a:gd name="T58" fmla="*/ 1 w 178"/>
                <a:gd name="T59" fmla="*/ 1 h 310"/>
                <a:gd name="T60" fmla="*/ 1 w 178"/>
                <a:gd name="T61" fmla="*/ 1 h 310"/>
                <a:gd name="T62" fmla="*/ 1 w 178"/>
                <a:gd name="T63" fmla="*/ 1 h 310"/>
                <a:gd name="T64" fmla="*/ 1 w 178"/>
                <a:gd name="T65" fmla="*/ 1 h 310"/>
                <a:gd name="T66" fmla="*/ 1 w 178"/>
                <a:gd name="T67" fmla="*/ 1 h 310"/>
                <a:gd name="T68" fmla="*/ 1 w 178"/>
                <a:gd name="T69" fmla="*/ 1 h 310"/>
                <a:gd name="T70" fmla="*/ 1 w 178"/>
                <a:gd name="T71" fmla="*/ 1 h 310"/>
                <a:gd name="T72" fmla="*/ 1 w 178"/>
                <a:gd name="T73" fmla="*/ 1 h 310"/>
                <a:gd name="T74" fmla="*/ 1 w 178"/>
                <a:gd name="T75" fmla="*/ 1 h 310"/>
                <a:gd name="T76" fmla="*/ 1 w 178"/>
                <a:gd name="T77" fmla="*/ 1 h 310"/>
                <a:gd name="T78" fmla="*/ 1 w 178"/>
                <a:gd name="T79" fmla="*/ 1 h 310"/>
                <a:gd name="T80" fmla="*/ 1 w 178"/>
                <a:gd name="T81" fmla="*/ 1 h 310"/>
                <a:gd name="T82" fmla="*/ 1 w 178"/>
                <a:gd name="T83" fmla="*/ 1 h 310"/>
                <a:gd name="T84" fmla="*/ 1 w 178"/>
                <a:gd name="T85" fmla="*/ 1 h 310"/>
                <a:gd name="T86" fmla="*/ 1 w 178"/>
                <a:gd name="T87" fmla="*/ 1 h 310"/>
                <a:gd name="T88" fmla="*/ 1 w 178"/>
                <a:gd name="T89" fmla="*/ 1 h 310"/>
                <a:gd name="T90" fmla="*/ 1 w 178"/>
                <a:gd name="T91" fmla="*/ 1 h 310"/>
                <a:gd name="T92" fmla="*/ 1 w 178"/>
                <a:gd name="T93" fmla="*/ 1 h 310"/>
                <a:gd name="T94" fmla="*/ 1 w 178"/>
                <a:gd name="T95" fmla="*/ 1 h 310"/>
                <a:gd name="T96" fmla="*/ 1 w 178"/>
                <a:gd name="T97" fmla="*/ 1 h 310"/>
                <a:gd name="T98" fmla="*/ 1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310"/>
                <a:gd name="T152" fmla="*/ 178 w 178"/>
                <a:gd name="T153" fmla="*/ 310 h 3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Freeform 313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0 w 336"/>
                <a:gd name="T1" fmla="*/ 0 h 256"/>
                <a:gd name="T2" fmla="*/ 0 w 336"/>
                <a:gd name="T3" fmla="*/ 1 h 256"/>
                <a:gd name="T4" fmla="*/ 0 w 336"/>
                <a:gd name="T5" fmla="*/ 1 h 256"/>
                <a:gd name="T6" fmla="*/ 0 w 336"/>
                <a:gd name="T7" fmla="*/ 1 h 256"/>
                <a:gd name="T8" fmla="*/ 0 w 336"/>
                <a:gd name="T9" fmla="*/ 1 h 256"/>
                <a:gd name="T10" fmla="*/ 0 w 336"/>
                <a:gd name="T11" fmla="*/ 1 h 256"/>
                <a:gd name="T12" fmla="*/ 0 w 336"/>
                <a:gd name="T13" fmla="*/ 1 h 256"/>
                <a:gd name="T14" fmla="*/ 0 w 336"/>
                <a:gd name="T15" fmla="*/ 1 h 256"/>
                <a:gd name="T16" fmla="*/ 0 w 336"/>
                <a:gd name="T17" fmla="*/ 1 h 256"/>
                <a:gd name="T18" fmla="*/ 0 w 336"/>
                <a:gd name="T19" fmla="*/ 1 h 256"/>
                <a:gd name="T20" fmla="*/ 0 w 336"/>
                <a:gd name="T21" fmla="*/ 1 h 256"/>
                <a:gd name="T22" fmla="*/ 0 w 336"/>
                <a:gd name="T23" fmla="*/ 1 h 256"/>
                <a:gd name="T24" fmla="*/ 0 w 336"/>
                <a:gd name="T25" fmla="*/ 1 h 256"/>
                <a:gd name="T26" fmla="*/ 0 w 336"/>
                <a:gd name="T27" fmla="*/ 1 h 256"/>
                <a:gd name="T28" fmla="*/ 0 w 336"/>
                <a:gd name="T29" fmla="*/ 1 h 256"/>
                <a:gd name="T30" fmla="*/ 0 w 336"/>
                <a:gd name="T31" fmla="*/ 1 h 256"/>
                <a:gd name="T32" fmla="*/ 0 w 336"/>
                <a:gd name="T33" fmla="*/ 1 h 256"/>
                <a:gd name="T34" fmla="*/ 0 w 336"/>
                <a:gd name="T35" fmla="*/ 1 h 256"/>
                <a:gd name="T36" fmla="*/ 0 w 336"/>
                <a:gd name="T37" fmla="*/ 1 h 256"/>
                <a:gd name="T38" fmla="*/ 0 w 336"/>
                <a:gd name="T39" fmla="*/ 1 h 256"/>
                <a:gd name="T40" fmla="*/ 0 w 336"/>
                <a:gd name="T41" fmla="*/ 1 h 256"/>
                <a:gd name="T42" fmla="*/ 0 w 336"/>
                <a:gd name="T43" fmla="*/ 1 h 256"/>
                <a:gd name="T44" fmla="*/ 0 w 336"/>
                <a:gd name="T45" fmla="*/ 1 h 256"/>
                <a:gd name="T46" fmla="*/ 0 w 336"/>
                <a:gd name="T47" fmla="*/ 1 h 256"/>
                <a:gd name="T48" fmla="*/ 0 w 336"/>
                <a:gd name="T49" fmla="*/ 1 h 256"/>
                <a:gd name="T50" fmla="*/ 0 w 336"/>
                <a:gd name="T51" fmla="*/ 1 h 256"/>
                <a:gd name="T52" fmla="*/ 0 w 336"/>
                <a:gd name="T53" fmla="*/ 1 h 256"/>
                <a:gd name="T54" fmla="*/ 0 w 336"/>
                <a:gd name="T55" fmla="*/ 1 h 256"/>
                <a:gd name="T56" fmla="*/ 0 w 336"/>
                <a:gd name="T57" fmla="*/ 1 h 256"/>
                <a:gd name="T58" fmla="*/ 0 w 336"/>
                <a:gd name="T59" fmla="*/ 1 h 256"/>
                <a:gd name="T60" fmla="*/ 0 w 336"/>
                <a:gd name="T61" fmla="*/ 1 h 256"/>
                <a:gd name="T62" fmla="*/ 0 w 336"/>
                <a:gd name="T63" fmla="*/ 1 h 256"/>
                <a:gd name="T64" fmla="*/ 0 w 336"/>
                <a:gd name="T65" fmla="*/ 1 h 256"/>
                <a:gd name="T66" fmla="*/ 0 w 336"/>
                <a:gd name="T67" fmla="*/ 1 h 256"/>
                <a:gd name="T68" fmla="*/ 0 w 336"/>
                <a:gd name="T69" fmla="*/ 1 h 256"/>
                <a:gd name="T70" fmla="*/ 0 w 336"/>
                <a:gd name="T71" fmla="*/ 1 h 256"/>
                <a:gd name="T72" fmla="*/ 0 w 336"/>
                <a:gd name="T73" fmla="*/ 1 h 256"/>
                <a:gd name="T74" fmla="*/ 0 w 336"/>
                <a:gd name="T75" fmla="*/ 1 h 256"/>
                <a:gd name="T76" fmla="*/ 0 w 336"/>
                <a:gd name="T77" fmla="*/ 1 h 256"/>
                <a:gd name="T78" fmla="*/ 0 w 336"/>
                <a:gd name="T79" fmla="*/ 1 h 256"/>
                <a:gd name="T80" fmla="*/ 0 w 336"/>
                <a:gd name="T81" fmla="*/ 1 h 256"/>
                <a:gd name="T82" fmla="*/ 0 w 336"/>
                <a:gd name="T83" fmla="*/ 1 h 256"/>
                <a:gd name="T84" fmla="*/ 0 w 336"/>
                <a:gd name="T85" fmla="*/ 1 h 256"/>
                <a:gd name="T86" fmla="*/ 0 w 336"/>
                <a:gd name="T87" fmla="*/ 1 h 256"/>
                <a:gd name="T88" fmla="*/ 0 w 336"/>
                <a:gd name="T89" fmla="*/ 1 h 256"/>
                <a:gd name="T90" fmla="*/ 0 w 336"/>
                <a:gd name="T91" fmla="*/ 1 h 256"/>
                <a:gd name="T92" fmla="*/ 0 w 336"/>
                <a:gd name="T93" fmla="*/ 1 h 256"/>
                <a:gd name="T94" fmla="*/ 0 w 336"/>
                <a:gd name="T95" fmla="*/ 1 h 256"/>
                <a:gd name="T96" fmla="*/ 0 w 336"/>
                <a:gd name="T97" fmla="*/ 1 h 256"/>
                <a:gd name="T98" fmla="*/ 0 w 336"/>
                <a:gd name="T99" fmla="*/ 1 h 256"/>
                <a:gd name="T100" fmla="*/ 0 w 336"/>
                <a:gd name="T101" fmla="*/ 1 h 256"/>
                <a:gd name="T102" fmla="*/ 0 w 336"/>
                <a:gd name="T103" fmla="*/ 1 h 256"/>
                <a:gd name="T104" fmla="*/ 0 w 336"/>
                <a:gd name="T105" fmla="*/ 1 h 256"/>
                <a:gd name="T106" fmla="*/ 0 w 336"/>
                <a:gd name="T107" fmla="*/ 1 h 256"/>
                <a:gd name="T108" fmla="*/ 0 w 336"/>
                <a:gd name="T109" fmla="*/ 1 h 256"/>
                <a:gd name="T110" fmla="*/ 0 w 336"/>
                <a:gd name="T111" fmla="*/ 1 h 256"/>
                <a:gd name="T112" fmla="*/ 0 w 336"/>
                <a:gd name="T113" fmla="*/ 1 h 256"/>
                <a:gd name="T114" fmla="*/ 0 w 336"/>
                <a:gd name="T115" fmla="*/ 1 h 256"/>
                <a:gd name="T116" fmla="*/ 0 w 336"/>
                <a:gd name="T117" fmla="*/ 1 h 256"/>
                <a:gd name="T118" fmla="*/ 0 w 336"/>
                <a:gd name="T119" fmla="*/ 1 h 256"/>
                <a:gd name="T120" fmla="*/ 0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256"/>
                <a:gd name="T185" fmla="*/ 336 w 336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314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1 w 294"/>
                <a:gd name="T1" fmla="*/ 0 h 364"/>
                <a:gd name="T2" fmla="*/ 1 w 294"/>
                <a:gd name="T3" fmla="*/ 0 h 364"/>
                <a:gd name="T4" fmla="*/ 1 w 294"/>
                <a:gd name="T5" fmla="*/ 0 h 364"/>
                <a:gd name="T6" fmla="*/ 1 w 294"/>
                <a:gd name="T7" fmla="*/ 0 h 364"/>
                <a:gd name="T8" fmla="*/ 1 w 294"/>
                <a:gd name="T9" fmla="*/ 0 h 364"/>
                <a:gd name="T10" fmla="*/ 1 w 294"/>
                <a:gd name="T11" fmla="*/ 0 h 364"/>
                <a:gd name="T12" fmla="*/ 1 w 294"/>
                <a:gd name="T13" fmla="*/ 0 h 364"/>
                <a:gd name="T14" fmla="*/ 1 w 294"/>
                <a:gd name="T15" fmla="*/ 0 h 364"/>
                <a:gd name="T16" fmla="*/ 1 w 294"/>
                <a:gd name="T17" fmla="*/ 0 h 364"/>
                <a:gd name="T18" fmla="*/ 1 w 294"/>
                <a:gd name="T19" fmla="*/ 0 h 364"/>
                <a:gd name="T20" fmla="*/ 1 w 294"/>
                <a:gd name="T21" fmla="*/ 0 h 364"/>
                <a:gd name="T22" fmla="*/ 0 w 294"/>
                <a:gd name="T23" fmla="*/ 0 h 364"/>
                <a:gd name="T24" fmla="*/ 1 w 294"/>
                <a:gd name="T25" fmla="*/ 0 h 364"/>
                <a:gd name="T26" fmla="*/ 1 w 294"/>
                <a:gd name="T27" fmla="*/ 0 h 364"/>
                <a:gd name="T28" fmla="*/ 1 w 294"/>
                <a:gd name="T29" fmla="*/ 0 h 364"/>
                <a:gd name="T30" fmla="*/ 1 w 294"/>
                <a:gd name="T31" fmla="*/ 0 h 364"/>
                <a:gd name="T32" fmla="*/ 1 w 294"/>
                <a:gd name="T33" fmla="*/ 0 h 364"/>
                <a:gd name="T34" fmla="*/ 1 w 294"/>
                <a:gd name="T35" fmla="*/ 0 h 364"/>
                <a:gd name="T36" fmla="*/ 1 w 294"/>
                <a:gd name="T37" fmla="*/ 0 h 364"/>
                <a:gd name="T38" fmla="*/ 1 w 294"/>
                <a:gd name="T39" fmla="*/ 0 h 364"/>
                <a:gd name="T40" fmla="*/ 1 w 294"/>
                <a:gd name="T41" fmla="*/ 0 h 364"/>
                <a:gd name="T42" fmla="*/ 1 w 294"/>
                <a:gd name="T43" fmla="*/ 0 h 364"/>
                <a:gd name="T44" fmla="*/ 1 w 294"/>
                <a:gd name="T45" fmla="*/ 0 h 364"/>
                <a:gd name="T46" fmla="*/ 1 w 294"/>
                <a:gd name="T47" fmla="*/ 0 h 364"/>
                <a:gd name="T48" fmla="*/ 1 w 294"/>
                <a:gd name="T49" fmla="*/ 0 h 364"/>
                <a:gd name="T50" fmla="*/ 1 w 294"/>
                <a:gd name="T51" fmla="*/ 0 h 364"/>
                <a:gd name="T52" fmla="*/ 1 w 294"/>
                <a:gd name="T53" fmla="*/ 0 h 364"/>
                <a:gd name="T54" fmla="*/ 1 w 294"/>
                <a:gd name="T55" fmla="*/ 0 h 364"/>
                <a:gd name="T56" fmla="*/ 1 w 294"/>
                <a:gd name="T57" fmla="*/ 0 h 364"/>
                <a:gd name="T58" fmla="*/ 1 w 294"/>
                <a:gd name="T59" fmla="*/ 0 h 364"/>
                <a:gd name="T60" fmla="*/ 1 w 294"/>
                <a:gd name="T61" fmla="*/ 0 h 364"/>
                <a:gd name="T62" fmla="*/ 1 w 294"/>
                <a:gd name="T63" fmla="*/ 0 h 364"/>
                <a:gd name="T64" fmla="*/ 1 w 294"/>
                <a:gd name="T65" fmla="*/ 0 h 364"/>
                <a:gd name="T66" fmla="*/ 1 w 294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4"/>
                <a:gd name="T103" fmla="*/ 0 h 364"/>
                <a:gd name="T104" fmla="*/ 294 w 294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Freeform 315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1 w 174"/>
                <a:gd name="T1" fmla="*/ 0 h 353"/>
                <a:gd name="T2" fmla="*/ 1 w 174"/>
                <a:gd name="T3" fmla="*/ 0 h 353"/>
                <a:gd name="T4" fmla="*/ 1 w 174"/>
                <a:gd name="T5" fmla="*/ 0 h 353"/>
                <a:gd name="T6" fmla="*/ 1 w 174"/>
                <a:gd name="T7" fmla="*/ 0 h 353"/>
                <a:gd name="T8" fmla="*/ 1 w 174"/>
                <a:gd name="T9" fmla="*/ 0 h 353"/>
                <a:gd name="T10" fmla="*/ 1 w 174"/>
                <a:gd name="T11" fmla="*/ 0 h 353"/>
                <a:gd name="T12" fmla="*/ 1 w 174"/>
                <a:gd name="T13" fmla="*/ 0 h 353"/>
                <a:gd name="T14" fmla="*/ 1 w 174"/>
                <a:gd name="T15" fmla="*/ 0 h 353"/>
                <a:gd name="T16" fmla="*/ 1 w 174"/>
                <a:gd name="T17" fmla="*/ 0 h 353"/>
                <a:gd name="T18" fmla="*/ 1 w 174"/>
                <a:gd name="T19" fmla="*/ 0 h 353"/>
                <a:gd name="T20" fmla="*/ 1 w 174"/>
                <a:gd name="T21" fmla="*/ 0 h 353"/>
                <a:gd name="T22" fmla="*/ 1 w 174"/>
                <a:gd name="T23" fmla="*/ 0 h 353"/>
                <a:gd name="T24" fmla="*/ 1 w 174"/>
                <a:gd name="T25" fmla="*/ 0 h 353"/>
                <a:gd name="T26" fmla="*/ 1 w 174"/>
                <a:gd name="T27" fmla="*/ 0 h 353"/>
                <a:gd name="T28" fmla="*/ 1 w 174"/>
                <a:gd name="T29" fmla="*/ 0 h 353"/>
                <a:gd name="T30" fmla="*/ 1 w 174"/>
                <a:gd name="T31" fmla="*/ 0 h 353"/>
                <a:gd name="T32" fmla="*/ 1 w 174"/>
                <a:gd name="T33" fmla="*/ 0 h 353"/>
                <a:gd name="T34" fmla="*/ 1 w 174"/>
                <a:gd name="T35" fmla="*/ 0 h 353"/>
                <a:gd name="T36" fmla="*/ 1 w 174"/>
                <a:gd name="T37" fmla="*/ 0 h 353"/>
                <a:gd name="T38" fmla="*/ 1 w 174"/>
                <a:gd name="T39" fmla="*/ 0 h 353"/>
                <a:gd name="T40" fmla="*/ 1 w 174"/>
                <a:gd name="T41" fmla="*/ 0 h 353"/>
                <a:gd name="T42" fmla="*/ 1 w 174"/>
                <a:gd name="T43" fmla="*/ 0 h 353"/>
                <a:gd name="T44" fmla="*/ 1 w 174"/>
                <a:gd name="T45" fmla="*/ 0 h 353"/>
                <a:gd name="T46" fmla="*/ 1 w 174"/>
                <a:gd name="T47" fmla="*/ 0 h 353"/>
                <a:gd name="T48" fmla="*/ 1 w 174"/>
                <a:gd name="T49" fmla="*/ 0 h 353"/>
                <a:gd name="T50" fmla="*/ 1 w 174"/>
                <a:gd name="T51" fmla="*/ 0 h 353"/>
                <a:gd name="T52" fmla="*/ 1 w 174"/>
                <a:gd name="T53" fmla="*/ 0 h 353"/>
                <a:gd name="T54" fmla="*/ 1 w 174"/>
                <a:gd name="T55" fmla="*/ 0 h 353"/>
                <a:gd name="T56" fmla="*/ 1 w 174"/>
                <a:gd name="T57" fmla="*/ 0 h 353"/>
                <a:gd name="T58" fmla="*/ 1 w 174"/>
                <a:gd name="T59" fmla="*/ 0 h 353"/>
                <a:gd name="T60" fmla="*/ 1 w 174"/>
                <a:gd name="T61" fmla="*/ 0 h 353"/>
                <a:gd name="T62" fmla="*/ 1 w 174"/>
                <a:gd name="T63" fmla="*/ 0 h 353"/>
                <a:gd name="T64" fmla="*/ 0 w 174"/>
                <a:gd name="T65" fmla="*/ 0 h 353"/>
                <a:gd name="T66" fmla="*/ 1 w 174"/>
                <a:gd name="T67" fmla="*/ 0 h 353"/>
                <a:gd name="T68" fmla="*/ 1 w 174"/>
                <a:gd name="T69" fmla="*/ 0 h 353"/>
                <a:gd name="T70" fmla="*/ 1 w 174"/>
                <a:gd name="T71" fmla="*/ 0 h 353"/>
                <a:gd name="T72" fmla="*/ 1 w 174"/>
                <a:gd name="T73" fmla="*/ 0 h 353"/>
                <a:gd name="T74" fmla="*/ 1 w 174"/>
                <a:gd name="T75" fmla="*/ 0 h 353"/>
                <a:gd name="T76" fmla="*/ 1 w 174"/>
                <a:gd name="T77" fmla="*/ 0 h 353"/>
                <a:gd name="T78" fmla="*/ 1 w 174"/>
                <a:gd name="T79" fmla="*/ 0 h 353"/>
                <a:gd name="T80" fmla="*/ 1 w 174"/>
                <a:gd name="T81" fmla="*/ 0 h 353"/>
                <a:gd name="T82" fmla="*/ 1 w 174"/>
                <a:gd name="T83" fmla="*/ 0 h 353"/>
                <a:gd name="T84" fmla="*/ 1 w 174"/>
                <a:gd name="T85" fmla="*/ 0 h 353"/>
                <a:gd name="T86" fmla="*/ 1 w 174"/>
                <a:gd name="T87" fmla="*/ 0 h 353"/>
                <a:gd name="T88" fmla="*/ 1 w 174"/>
                <a:gd name="T89" fmla="*/ 0 h 353"/>
                <a:gd name="T90" fmla="*/ 1 w 174"/>
                <a:gd name="T91" fmla="*/ 0 h 353"/>
                <a:gd name="T92" fmla="*/ 1 w 174"/>
                <a:gd name="T93" fmla="*/ 0 h 353"/>
                <a:gd name="T94" fmla="*/ 1 w 174"/>
                <a:gd name="T95" fmla="*/ 0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3"/>
                <a:gd name="T146" fmla="*/ 174 w 174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Freeform 316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0 w 849"/>
                <a:gd name="T1" fmla="*/ 1 h 596"/>
                <a:gd name="T2" fmla="*/ 0 w 849"/>
                <a:gd name="T3" fmla="*/ 1 h 596"/>
                <a:gd name="T4" fmla="*/ 0 w 849"/>
                <a:gd name="T5" fmla="*/ 1 h 596"/>
                <a:gd name="T6" fmla="*/ 0 w 849"/>
                <a:gd name="T7" fmla="*/ 1 h 596"/>
                <a:gd name="T8" fmla="*/ 0 w 849"/>
                <a:gd name="T9" fmla="*/ 1 h 596"/>
                <a:gd name="T10" fmla="*/ 0 w 849"/>
                <a:gd name="T11" fmla="*/ 1 h 596"/>
                <a:gd name="T12" fmla="*/ 0 w 849"/>
                <a:gd name="T13" fmla="*/ 1 h 596"/>
                <a:gd name="T14" fmla="*/ 0 w 849"/>
                <a:gd name="T15" fmla="*/ 1 h 596"/>
                <a:gd name="T16" fmla="*/ 0 w 849"/>
                <a:gd name="T17" fmla="*/ 1 h 596"/>
                <a:gd name="T18" fmla="*/ 0 w 849"/>
                <a:gd name="T19" fmla="*/ 1 h 596"/>
                <a:gd name="T20" fmla="*/ 0 w 849"/>
                <a:gd name="T21" fmla="*/ 1 h 596"/>
                <a:gd name="T22" fmla="*/ 0 w 849"/>
                <a:gd name="T23" fmla="*/ 1 h 596"/>
                <a:gd name="T24" fmla="*/ 0 w 849"/>
                <a:gd name="T25" fmla="*/ 1 h 596"/>
                <a:gd name="T26" fmla="*/ 0 w 849"/>
                <a:gd name="T27" fmla="*/ 1 h 596"/>
                <a:gd name="T28" fmla="*/ 0 w 849"/>
                <a:gd name="T29" fmla="*/ 1 h 596"/>
                <a:gd name="T30" fmla="*/ 0 w 849"/>
                <a:gd name="T31" fmla="*/ 1 h 596"/>
                <a:gd name="T32" fmla="*/ 0 w 849"/>
                <a:gd name="T33" fmla="*/ 1 h 596"/>
                <a:gd name="T34" fmla="*/ 0 w 849"/>
                <a:gd name="T35" fmla="*/ 1 h 596"/>
                <a:gd name="T36" fmla="*/ 0 w 849"/>
                <a:gd name="T37" fmla="*/ 1 h 596"/>
                <a:gd name="T38" fmla="*/ 0 w 849"/>
                <a:gd name="T39" fmla="*/ 1 h 596"/>
                <a:gd name="T40" fmla="*/ 0 w 849"/>
                <a:gd name="T41" fmla="*/ 1 h 596"/>
                <a:gd name="T42" fmla="*/ 0 w 849"/>
                <a:gd name="T43" fmla="*/ 1 h 596"/>
                <a:gd name="T44" fmla="*/ 0 w 849"/>
                <a:gd name="T45" fmla="*/ 1 h 596"/>
                <a:gd name="T46" fmla="*/ 0 w 849"/>
                <a:gd name="T47" fmla="*/ 1 h 596"/>
                <a:gd name="T48" fmla="*/ 0 w 849"/>
                <a:gd name="T49" fmla="*/ 1 h 596"/>
                <a:gd name="T50" fmla="*/ 0 w 849"/>
                <a:gd name="T51" fmla="*/ 1 h 596"/>
                <a:gd name="T52" fmla="*/ 0 w 849"/>
                <a:gd name="T53" fmla="*/ 1 h 596"/>
                <a:gd name="T54" fmla="*/ 0 w 849"/>
                <a:gd name="T55" fmla="*/ 1 h 596"/>
                <a:gd name="T56" fmla="*/ 0 w 849"/>
                <a:gd name="T57" fmla="*/ 1 h 596"/>
                <a:gd name="T58" fmla="*/ 0 w 849"/>
                <a:gd name="T59" fmla="*/ 0 h 596"/>
                <a:gd name="T60" fmla="*/ 0 w 849"/>
                <a:gd name="T61" fmla="*/ 1 h 596"/>
                <a:gd name="T62" fmla="*/ 0 w 849"/>
                <a:gd name="T63" fmla="*/ 1 h 596"/>
                <a:gd name="T64" fmla="*/ 0 w 849"/>
                <a:gd name="T65" fmla="*/ 1 h 596"/>
                <a:gd name="T66" fmla="*/ 0 w 849"/>
                <a:gd name="T67" fmla="*/ 1 h 596"/>
                <a:gd name="T68" fmla="*/ 0 w 849"/>
                <a:gd name="T69" fmla="*/ 1 h 596"/>
                <a:gd name="T70" fmla="*/ 0 w 849"/>
                <a:gd name="T71" fmla="*/ 1 h 596"/>
                <a:gd name="T72" fmla="*/ 0 w 849"/>
                <a:gd name="T73" fmla="*/ 1 h 596"/>
                <a:gd name="T74" fmla="*/ 0 w 849"/>
                <a:gd name="T75" fmla="*/ 1 h 596"/>
                <a:gd name="T76" fmla="*/ 0 w 849"/>
                <a:gd name="T77" fmla="*/ 1 h 596"/>
                <a:gd name="T78" fmla="*/ 0 w 849"/>
                <a:gd name="T79" fmla="*/ 1 h 596"/>
                <a:gd name="T80" fmla="*/ 0 w 849"/>
                <a:gd name="T81" fmla="*/ 1 h 596"/>
                <a:gd name="T82" fmla="*/ 0 w 849"/>
                <a:gd name="T83" fmla="*/ 1 h 596"/>
                <a:gd name="T84" fmla="*/ 0 w 849"/>
                <a:gd name="T85" fmla="*/ 1 h 596"/>
                <a:gd name="T86" fmla="*/ 0 w 849"/>
                <a:gd name="T87" fmla="*/ 1 h 596"/>
                <a:gd name="T88" fmla="*/ 0 w 849"/>
                <a:gd name="T89" fmla="*/ 1 h 596"/>
                <a:gd name="T90" fmla="*/ 0 w 849"/>
                <a:gd name="T91" fmla="*/ 1 h 596"/>
                <a:gd name="T92" fmla="*/ 0 w 849"/>
                <a:gd name="T93" fmla="*/ 1 h 596"/>
                <a:gd name="T94" fmla="*/ 0 w 849"/>
                <a:gd name="T95" fmla="*/ 1 h 596"/>
                <a:gd name="T96" fmla="*/ 0 w 849"/>
                <a:gd name="T97" fmla="*/ 1 h 596"/>
                <a:gd name="T98" fmla="*/ 0 w 849"/>
                <a:gd name="T99" fmla="*/ 1 h 596"/>
                <a:gd name="T100" fmla="*/ 0 w 849"/>
                <a:gd name="T101" fmla="*/ 1 h 596"/>
                <a:gd name="T102" fmla="*/ 0 w 849"/>
                <a:gd name="T103" fmla="*/ 1 h 596"/>
                <a:gd name="T104" fmla="*/ 0 w 849"/>
                <a:gd name="T105" fmla="*/ 1 h 596"/>
                <a:gd name="T106" fmla="*/ 0 w 849"/>
                <a:gd name="T107" fmla="*/ 1 h 596"/>
                <a:gd name="T108" fmla="*/ 0 w 849"/>
                <a:gd name="T109" fmla="*/ 1 h 596"/>
                <a:gd name="T110" fmla="*/ 0 w 849"/>
                <a:gd name="T111" fmla="*/ 1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9"/>
                <a:gd name="T169" fmla="*/ 0 h 596"/>
                <a:gd name="T170" fmla="*/ 849 w 849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Freeform 317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 w 255"/>
                <a:gd name="T1" fmla="*/ 1 h 260"/>
                <a:gd name="T2" fmla="*/ 1 w 255"/>
                <a:gd name="T3" fmla="*/ 1 h 260"/>
                <a:gd name="T4" fmla="*/ 1 w 255"/>
                <a:gd name="T5" fmla="*/ 1 h 260"/>
                <a:gd name="T6" fmla="*/ 1 w 255"/>
                <a:gd name="T7" fmla="*/ 1 h 260"/>
                <a:gd name="T8" fmla="*/ 1 w 255"/>
                <a:gd name="T9" fmla="*/ 1 h 260"/>
                <a:gd name="T10" fmla="*/ 1 w 255"/>
                <a:gd name="T11" fmla="*/ 1 h 260"/>
                <a:gd name="T12" fmla="*/ 1 w 255"/>
                <a:gd name="T13" fmla="*/ 1 h 260"/>
                <a:gd name="T14" fmla="*/ 1 w 255"/>
                <a:gd name="T15" fmla="*/ 1 h 260"/>
                <a:gd name="T16" fmla="*/ 1 w 255"/>
                <a:gd name="T17" fmla="*/ 1 h 260"/>
                <a:gd name="T18" fmla="*/ 1 w 255"/>
                <a:gd name="T19" fmla="*/ 1 h 260"/>
                <a:gd name="T20" fmla="*/ 1 w 255"/>
                <a:gd name="T21" fmla="*/ 1 h 260"/>
                <a:gd name="T22" fmla="*/ 1 w 255"/>
                <a:gd name="T23" fmla="*/ 1 h 260"/>
                <a:gd name="T24" fmla="*/ 1 w 255"/>
                <a:gd name="T25" fmla="*/ 1 h 260"/>
                <a:gd name="T26" fmla="*/ 1 w 255"/>
                <a:gd name="T27" fmla="*/ 1 h 260"/>
                <a:gd name="T28" fmla="*/ 1 w 255"/>
                <a:gd name="T29" fmla="*/ 1 h 260"/>
                <a:gd name="T30" fmla="*/ 1 w 255"/>
                <a:gd name="T31" fmla="*/ 1 h 260"/>
                <a:gd name="T32" fmla="*/ 1 w 255"/>
                <a:gd name="T33" fmla="*/ 1 h 260"/>
                <a:gd name="T34" fmla="*/ 1 w 255"/>
                <a:gd name="T35" fmla="*/ 1 h 260"/>
                <a:gd name="T36" fmla="*/ 1 w 255"/>
                <a:gd name="T37" fmla="*/ 1 h 260"/>
                <a:gd name="T38" fmla="*/ 1 w 255"/>
                <a:gd name="T39" fmla="*/ 1 h 260"/>
                <a:gd name="T40" fmla="*/ 1 w 255"/>
                <a:gd name="T41" fmla="*/ 1 h 260"/>
                <a:gd name="T42" fmla="*/ 1 w 255"/>
                <a:gd name="T43" fmla="*/ 1 h 260"/>
                <a:gd name="T44" fmla="*/ 1 w 255"/>
                <a:gd name="T45" fmla="*/ 1 h 260"/>
                <a:gd name="T46" fmla="*/ 1 w 255"/>
                <a:gd name="T47" fmla="*/ 1 h 260"/>
                <a:gd name="T48" fmla="*/ 1 w 255"/>
                <a:gd name="T49" fmla="*/ 1 h 260"/>
                <a:gd name="T50" fmla="*/ 1 w 255"/>
                <a:gd name="T51" fmla="*/ 1 h 260"/>
                <a:gd name="T52" fmla="*/ 1 w 255"/>
                <a:gd name="T53" fmla="*/ 1 h 260"/>
                <a:gd name="T54" fmla="*/ 1 w 255"/>
                <a:gd name="T55" fmla="*/ 1 h 260"/>
                <a:gd name="T56" fmla="*/ 1 w 255"/>
                <a:gd name="T57" fmla="*/ 1 h 260"/>
                <a:gd name="T58" fmla="*/ 1 w 255"/>
                <a:gd name="T59" fmla="*/ 1 h 260"/>
                <a:gd name="T60" fmla="*/ 1 w 255"/>
                <a:gd name="T61" fmla="*/ 1 h 260"/>
                <a:gd name="T62" fmla="*/ 1 w 255"/>
                <a:gd name="T63" fmla="*/ 1 h 260"/>
                <a:gd name="T64" fmla="*/ 1 w 255"/>
                <a:gd name="T65" fmla="*/ 1 h 260"/>
                <a:gd name="T66" fmla="*/ 1 w 255"/>
                <a:gd name="T67" fmla="*/ 1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60"/>
                <a:gd name="T104" fmla="*/ 255 w 255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Freeform 318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Freeform 319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Freeform 320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1 h 29"/>
                <a:gd name="T2" fmla="*/ 0 w 28"/>
                <a:gd name="T3" fmla="*/ 1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1 h 29"/>
                <a:gd name="T10" fmla="*/ 0 w 28"/>
                <a:gd name="T11" fmla="*/ 1 h 29"/>
                <a:gd name="T12" fmla="*/ 0 w 28"/>
                <a:gd name="T13" fmla="*/ 1 h 29"/>
                <a:gd name="T14" fmla="*/ 0 w 28"/>
                <a:gd name="T15" fmla="*/ 1 h 29"/>
                <a:gd name="T16" fmla="*/ 0 w 28"/>
                <a:gd name="T17" fmla="*/ 1 h 29"/>
                <a:gd name="T18" fmla="*/ 0 w 28"/>
                <a:gd name="T19" fmla="*/ 1 h 29"/>
                <a:gd name="T20" fmla="*/ 0 w 28"/>
                <a:gd name="T21" fmla="*/ 1 h 29"/>
                <a:gd name="T22" fmla="*/ 0 w 28"/>
                <a:gd name="T23" fmla="*/ 1 h 29"/>
                <a:gd name="T24" fmla="*/ 0 w 28"/>
                <a:gd name="T25" fmla="*/ 1 h 29"/>
                <a:gd name="T26" fmla="*/ 0 w 28"/>
                <a:gd name="T27" fmla="*/ 1 h 29"/>
                <a:gd name="T28" fmla="*/ 0 w 28"/>
                <a:gd name="T29" fmla="*/ 1 h 29"/>
                <a:gd name="T30" fmla="*/ 0 w 28"/>
                <a:gd name="T31" fmla="*/ 1 h 29"/>
                <a:gd name="T32" fmla="*/ 0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Freeform 321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Freeform 322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0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1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w 25"/>
                <a:gd name="T29" fmla="*/ 1 h 26"/>
                <a:gd name="T30" fmla="*/ 0 w 25"/>
                <a:gd name="T31" fmla="*/ 1 h 26"/>
                <a:gd name="T32" fmla="*/ 0 w 25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Freeform 323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1 w 21"/>
                <a:gd name="T1" fmla="*/ 1 h 30"/>
                <a:gd name="T2" fmla="*/ 1 w 21"/>
                <a:gd name="T3" fmla="*/ 1 h 30"/>
                <a:gd name="T4" fmla="*/ 0 w 21"/>
                <a:gd name="T5" fmla="*/ 1 h 30"/>
                <a:gd name="T6" fmla="*/ 0 w 21"/>
                <a:gd name="T7" fmla="*/ 1 h 30"/>
                <a:gd name="T8" fmla="*/ 0 w 21"/>
                <a:gd name="T9" fmla="*/ 1 h 30"/>
                <a:gd name="T10" fmla="*/ 1 w 21"/>
                <a:gd name="T11" fmla="*/ 1 h 30"/>
                <a:gd name="T12" fmla="*/ 1 w 21"/>
                <a:gd name="T13" fmla="*/ 1 h 30"/>
                <a:gd name="T14" fmla="*/ 1 w 21"/>
                <a:gd name="T15" fmla="*/ 1 h 30"/>
                <a:gd name="T16" fmla="*/ 1 w 21"/>
                <a:gd name="T17" fmla="*/ 0 h 30"/>
                <a:gd name="T18" fmla="*/ 1 w 21"/>
                <a:gd name="T19" fmla="*/ 1 h 30"/>
                <a:gd name="T20" fmla="*/ 1 w 21"/>
                <a:gd name="T21" fmla="*/ 1 h 30"/>
                <a:gd name="T22" fmla="*/ 1 w 21"/>
                <a:gd name="T23" fmla="*/ 1 h 30"/>
                <a:gd name="T24" fmla="*/ 1 w 21"/>
                <a:gd name="T25" fmla="*/ 1 h 30"/>
                <a:gd name="T26" fmla="*/ 1 w 21"/>
                <a:gd name="T27" fmla="*/ 1 h 30"/>
                <a:gd name="T28" fmla="*/ 1 w 21"/>
                <a:gd name="T29" fmla="*/ 1 h 30"/>
                <a:gd name="T30" fmla="*/ 1 w 21"/>
                <a:gd name="T31" fmla="*/ 1 h 30"/>
                <a:gd name="T32" fmla="*/ 1 w 21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Freeform 324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 h 34"/>
                <a:gd name="T2" fmla="*/ 1 w 26"/>
                <a:gd name="T3" fmla="*/ 1 h 34"/>
                <a:gd name="T4" fmla="*/ 1 w 26"/>
                <a:gd name="T5" fmla="*/ 1 h 34"/>
                <a:gd name="T6" fmla="*/ 1 w 26"/>
                <a:gd name="T7" fmla="*/ 1 h 34"/>
                <a:gd name="T8" fmla="*/ 1 w 26"/>
                <a:gd name="T9" fmla="*/ 0 h 34"/>
                <a:gd name="T10" fmla="*/ 1 w 26"/>
                <a:gd name="T11" fmla="*/ 1 h 34"/>
                <a:gd name="T12" fmla="*/ 1 w 26"/>
                <a:gd name="T13" fmla="*/ 1 h 34"/>
                <a:gd name="T14" fmla="*/ 1 w 26"/>
                <a:gd name="T15" fmla="*/ 1 h 34"/>
                <a:gd name="T16" fmla="*/ 1 w 26"/>
                <a:gd name="T17" fmla="*/ 1 h 34"/>
                <a:gd name="T18" fmla="*/ 1 w 26"/>
                <a:gd name="T19" fmla="*/ 1 h 34"/>
                <a:gd name="T20" fmla="*/ 1 w 26"/>
                <a:gd name="T21" fmla="*/ 1 h 34"/>
                <a:gd name="T22" fmla="*/ 1 w 26"/>
                <a:gd name="T23" fmla="*/ 1 h 34"/>
                <a:gd name="T24" fmla="*/ 1 w 26"/>
                <a:gd name="T25" fmla="*/ 1 h 34"/>
                <a:gd name="T26" fmla="*/ 1 w 26"/>
                <a:gd name="T27" fmla="*/ 1 h 34"/>
                <a:gd name="T28" fmla="*/ 1 w 26"/>
                <a:gd name="T29" fmla="*/ 1 h 34"/>
                <a:gd name="T30" fmla="*/ 0 w 26"/>
                <a:gd name="T31" fmla="*/ 1 h 34"/>
                <a:gd name="T32" fmla="*/ 1 w 26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4"/>
                <a:gd name="T53" fmla="*/ 26 w 2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Freeform 325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1 w 26"/>
                <a:gd name="T1" fmla="*/ 1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0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0 h 26"/>
                <a:gd name="T32" fmla="*/ 1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Freeform 326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1 w 217"/>
                <a:gd name="T1" fmla="*/ 0 h 150"/>
                <a:gd name="T2" fmla="*/ 1 w 217"/>
                <a:gd name="T3" fmla="*/ 0 h 150"/>
                <a:gd name="T4" fmla="*/ 1 w 217"/>
                <a:gd name="T5" fmla="*/ 0 h 150"/>
                <a:gd name="T6" fmla="*/ 1 w 217"/>
                <a:gd name="T7" fmla="*/ 0 h 150"/>
                <a:gd name="T8" fmla="*/ 1 w 217"/>
                <a:gd name="T9" fmla="*/ 0 h 150"/>
                <a:gd name="T10" fmla="*/ 1 w 217"/>
                <a:gd name="T11" fmla="*/ 0 h 150"/>
                <a:gd name="T12" fmla="*/ 1 w 217"/>
                <a:gd name="T13" fmla="*/ 0 h 150"/>
                <a:gd name="T14" fmla="*/ 1 w 217"/>
                <a:gd name="T15" fmla="*/ 0 h 150"/>
                <a:gd name="T16" fmla="*/ 1 w 217"/>
                <a:gd name="T17" fmla="*/ 0 h 150"/>
                <a:gd name="T18" fmla="*/ 1 w 217"/>
                <a:gd name="T19" fmla="*/ 0 h 150"/>
                <a:gd name="T20" fmla="*/ 1 w 217"/>
                <a:gd name="T21" fmla="*/ 0 h 150"/>
                <a:gd name="T22" fmla="*/ 1 w 217"/>
                <a:gd name="T23" fmla="*/ 0 h 150"/>
                <a:gd name="T24" fmla="*/ 1 w 217"/>
                <a:gd name="T25" fmla="*/ 0 h 150"/>
                <a:gd name="T26" fmla="*/ 1 w 217"/>
                <a:gd name="T27" fmla="*/ 0 h 150"/>
                <a:gd name="T28" fmla="*/ 1 w 217"/>
                <a:gd name="T29" fmla="*/ 0 h 150"/>
                <a:gd name="T30" fmla="*/ 1 w 217"/>
                <a:gd name="T31" fmla="*/ 0 h 150"/>
                <a:gd name="T32" fmla="*/ 1 w 217"/>
                <a:gd name="T33" fmla="*/ 0 h 150"/>
                <a:gd name="T34" fmla="*/ 1 w 217"/>
                <a:gd name="T35" fmla="*/ 0 h 150"/>
                <a:gd name="T36" fmla="*/ 1 w 217"/>
                <a:gd name="T37" fmla="*/ 0 h 150"/>
                <a:gd name="T38" fmla="*/ 1 w 217"/>
                <a:gd name="T39" fmla="*/ 0 h 150"/>
                <a:gd name="T40" fmla="*/ 1 w 217"/>
                <a:gd name="T41" fmla="*/ 0 h 150"/>
                <a:gd name="T42" fmla="*/ 1 w 217"/>
                <a:gd name="T43" fmla="*/ 0 h 150"/>
                <a:gd name="T44" fmla="*/ 1 w 217"/>
                <a:gd name="T45" fmla="*/ 0 h 150"/>
                <a:gd name="T46" fmla="*/ 1 w 217"/>
                <a:gd name="T47" fmla="*/ 0 h 150"/>
                <a:gd name="T48" fmla="*/ 1 w 217"/>
                <a:gd name="T49" fmla="*/ 0 h 150"/>
                <a:gd name="T50" fmla="*/ 1 w 217"/>
                <a:gd name="T51" fmla="*/ 0 h 150"/>
                <a:gd name="T52" fmla="*/ 1 w 217"/>
                <a:gd name="T53" fmla="*/ 0 h 150"/>
                <a:gd name="T54" fmla="*/ 1 w 217"/>
                <a:gd name="T55" fmla="*/ 0 h 150"/>
                <a:gd name="T56" fmla="*/ 1 w 217"/>
                <a:gd name="T57" fmla="*/ 0 h 150"/>
                <a:gd name="T58" fmla="*/ 0 w 217"/>
                <a:gd name="T59" fmla="*/ 0 h 150"/>
                <a:gd name="T60" fmla="*/ 1 w 217"/>
                <a:gd name="T61" fmla="*/ 0 h 150"/>
                <a:gd name="T62" fmla="*/ 1 w 217"/>
                <a:gd name="T63" fmla="*/ 0 h 150"/>
                <a:gd name="T64" fmla="*/ 1 w 217"/>
                <a:gd name="T65" fmla="*/ 0 h 150"/>
                <a:gd name="T66" fmla="*/ 1 w 217"/>
                <a:gd name="T67" fmla="*/ 0 h 150"/>
                <a:gd name="T68" fmla="*/ 1 w 217"/>
                <a:gd name="T69" fmla="*/ 0 h 150"/>
                <a:gd name="T70" fmla="*/ 1 w 217"/>
                <a:gd name="T71" fmla="*/ 0 h 150"/>
                <a:gd name="T72" fmla="*/ 1 w 217"/>
                <a:gd name="T73" fmla="*/ 0 h 150"/>
                <a:gd name="T74" fmla="*/ 1 w 217"/>
                <a:gd name="T75" fmla="*/ 0 h 150"/>
                <a:gd name="T76" fmla="*/ 1 w 217"/>
                <a:gd name="T77" fmla="*/ 0 h 150"/>
                <a:gd name="T78" fmla="*/ 1 w 217"/>
                <a:gd name="T79" fmla="*/ 0 h 150"/>
                <a:gd name="T80" fmla="*/ 1 w 217"/>
                <a:gd name="T81" fmla="*/ 0 h 150"/>
                <a:gd name="T82" fmla="*/ 1 w 217"/>
                <a:gd name="T83" fmla="*/ 0 h 150"/>
                <a:gd name="T84" fmla="*/ 1 w 217"/>
                <a:gd name="T85" fmla="*/ 0 h 150"/>
                <a:gd name="T86" fmla="*/ 1 w 217"/>
                <a:gd name="T87" fmla="*/ 0 h 150"/>
                <a:gd name="T88" fmla="*/ 1 w 217"/>
                <a:gd name="T89" fmla="*/ 0 h 150"/>
                <a:gd name="T90" fmla="*/ 1 w 217"/>
                <a:gd name="T91" fmla="*/ 0 h 150"/>
                <a:gd name="T92" fmla="*/ 1 w 217"/>
                <a:gd name="T93" fmla="*/ 0 h 150"/>
                <a:gd name="T94" fmla="*/ 1 w 217"/>
                <a:gd name="T95" fmla="*/ 0 h 150"/>
                <a:gd name="T96" fmla="*/ 1 w 217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Freeform 327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 w 175"/>
                <a:gd name="T1" fmla="*/ 0 h 165"/>
                <a:gd name="T2" fmla="*/ 1 w 175"/>
                <a:gd name="T3" fmla="*/ 0 h 165"/>
                <a:gd name="T4" fmla="*/ 1 w 175"/>
                <a:gd name="T5" fmla="*/ 0 h 165"/>
                <a:gd name="T6" fmla="*/ 1 w 175"/>
                <a:gd name="T7" fmla="*/ 0 h 165"/>
                <a:gd name="T8" fmla="*/ 1 w 175"/>
                <a:gd name="T9" fmla="*/ 0 h 165"/>
                <a:gd name="T10" fmla="*/ 1 w 175"/>
                <a:gd name="T11" fmla="*/ 0 h 165"/>
                <a:gd name="T12" fmla="*/ 1 w 175"/>
                <a:gd name="T13" fmla="*/ 0 h 165"/>
                <a:gd name="T14" fmla="*/ 1 w 175"/>
                <a:gd name="T15" fmla="*/ 0 h 165"/>
                <a:gd name="T16" fmla="*/ 1 w 175"/>
                <a:gd name="T17" fmla="*/ 0 h 165"/>
                <a:gd name="T18" fmla="*/ 1 w 175"/>
                <a:gd name="T19" fmla="*/ 0 h 165"/>
                <a:gd name="T20" fmla="*/ 1 w 175"/>
                <a:gd name="T21" fmla="*/ 0 h 165"/>
                <a:gd name="T22" fmla="*/ 1 w 175"/>
                <a:gd name="T23" fmla="*/ 0 h 165"/>
                <a:gd name="T24" fmla="*/ 1 w 175"/>
                <a:gd name="T25" fmla="*/ 0 h 165"/>
                <a:gd name="T26" fmla="*/ 1 w 175"/>
                <a:gd name="T27" fmla="*/ 0 h 165"/>
                <a:gd name="T28" fmla="*/ 1 w 175"/>
                <a:gd name="T29" fmla="*/ 0 h 165"/>
                <a:gd name="T30" fmla="*/ 1 w 175"/>
                <a:gd name="T31" fmla="*/ 0 h 165"/>
                <a:gd name="T32" fmla="*/ 1 w 175"/>
                <a:gd name="T33" fmla="*/ 0 h 165"/>
                <a:gd name="T34" fmla="*/ 1 w 175"/>
                <a:gd name="T35" fmla="*/ 0 h 165"/>
                <a:gd name="T36" fmla="*/ 1 w 175"/>
                <a:gd name="T37" fmla="*/ 0 h 165"/>
                <a:gd name="T38" fmla="*/ 1 w 175"/>
                <a:gd name="T39" fmla="*/ 0 h 165"/>
                <a:gd name="T40" fmla="*/ 1 w 175"/>
                <a:gd name="T41" fmla="*/ 0 h 165"/>
                <a:gd name="T42" fmla="*/ 1 w 175"/>
                <a:gd name="T43" fmla="*/ 0 h 165"/>
                <a:gd name="T44" fmla="*/ 1 w 175"/>
                <a:gd name="T45" fmla="*/ 0 h 165"/>
                <a:gd name="T46" fmla="*/ 1 w 175"/>
                <a:gd name="T47" fmla="*/ 0 h 165"/>
                <a:gd name="T48" fmla="*/ 1 w 175"/>
                <a:gd name="T49" fmla="*/ 0 h 165"/>
                <a:gd name="T50" fmla="*/ 1 w 175"/>
                <a:gd name="T51" fmla="*/ 0 h 165"/>
                <a:gd name="T52" fmla="*/ 1 w 175"/>
                <a:gd name="T53" fmla="*/ 0 h 165"/>
                <a:gd name="T54" fmla="*/ 1 w 175"/>
                <a:gd name="T55" fmla="*/ 0 h 165"/>
                <a:gd name="T56" fmla="*/ 1 w 175"/>
                <a:gd name="T57" fmla="*/ 0 h 165"/>
                <a:gd name="T58" fmla="*/ 1 w 175"/>
                <a:gd name="T59" fmla="*/ 0 h 165"/>
                <a:gd name="T60" fmla="*/ 1 w 175"/>
                <a:gd name="T61" fmla="*/ 0 h 165"/>
                <a:gd name="T62" fmla="*/ 1 w 175"/>
                <a:gd name="T63" fmla="*/ 0 h 165"/>
                <a:gd name="T64" fmla="*/ 1 w 175"/>
                <a:gd name="T65" fmla="*/ 0 h 165"/>
                <a:gd name="T66" fmla="*/ 1 w 175"/>
                <a:gd name="T67" fmla="*/ 0 h 165"/>
                <a:gd name="T68" fmla="*/ 1 w 175"/>
                <a:gd name="T69" fmla="*/ 0 h 165"/>
                <a:gd name="T70" fmla="*/ 1 w 175"/>
                <a:gd name="T71" fmla="*/ 0 h 165"/>
                <a:gd name="T72" fmla="*/ 1 w 175"/>
                <a:gd name="T73" fmla="*/ 0 h 165"/>
                <a:gd name="T74" fmla="*/ 1 w 175"/>
                <a:gd name="T75" fmla="*/ 0 h 165"/>
                <a:gd name="T76" fmla="*/ 1 w 175"/>
                <a:gd name="T77" fmla="*/ 0 h 165"/>
                <a:gd name="T78" fmla="*/ 1 w 175"/>
                <a:gd name="T79" fmla="*/ 0 h 165"/>
                <a:gd name="T80" fmla="*/ 1 w 175"/>
                <a:gd name="T81" fmla="*/ 0 h 165"/>
                <a:gd name="T82" fmla="*/ 1 w 175"/>
                <a:gd name="T83" fmla="*/ 0 h 165"/>
                <a:gd name="T84" fmla="*/ 1 w 175"/>
                <a:gd name="T85" fmla="*/ 0 h 165"/>
                <a:gd name="T86" fmla="*/ 1 w 175"/>
                <a:gd name="T87" fmla="*/ 0 h 165"/>
                <a:gd name="T88" fmla="*/ 1 w 175"/>
                <a:gd name="T89" fmla="*/ 0 h 165"/>
                <a:gd name="T90" fmla="*/ 1 w 175"/>
                <a:gd name="T91" fmla="*/ 0 h 165"/>
                <a:gd name="T92" fmla="*/ 1 w 175"/>
                <a:gd name="T93" fmla="*/ 0 h 165"/>
                <a:gd name="T94" fmla="*/ 1 w 175"/>
                <a:gd name="T95" fmla="*/ 0 h 165"/>
                <a:gd name="T96" fmla="*/ 1 w 175"/>
                <a:gd name="T97" fmla="*/ 0 h 165"/>
                <a:gd name="T98" fmla="*/ 1 w 175"/>
                <a:gd name="T99" fmla="*/ 0 h 165"/>
                <a:gd name="T100" fmla="*/ 1 w 175"/>
                <a:gd name="T101" fmla="*/ 0 h 165"/>
                <a:gd name="T102" fmla="*/ 1 w 175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65"/>
                <a:gd name="T158" fmla="*/ 175 w 175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Freeform 328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 w 107"/>
                <a:gd name="T1" fmla="*/ 0 h 251"/>
                <a:gd name="T2" fmla="*/ 1 w 107"/>
                <a:gd name="T3" fmla="*/ 0 h 251"/>
                <a:gd name="T4" fmla="*/ 1 w 107"/>
                <a:gd name="T5" fmla="*/ 0 h 251"/>
                <a:gd name="T6" fmla="*/ 1 w 107"/>
                <a:gd name="T7" fmla="*/ 0 h 251"/>
                <a:gd name="T8" fmla="*/ 1 w 107"/>
                <a:gd name="T9" fmla="*/ 0 h 251"/>
                <a:gd name="T10" fmla="*/ 0 w 107"/>
                <a:gd name="T11" fmla="*/ 0 h 251"/>
                <a:gd name="T12" fmla="*/ 1 w 107"/>
                <a:gd name="T13" fmla="*/ 0 h 251"/>
                <a:gd name="T14" fmla="*/ 1 w 107"/>
                <a:gd name="T15" fmla="*/ 0 h 251"/>
                <a:gd name="T16" fmla="*/ 1 w 107"/>
                <a:gd name="T17" fmla="*/ 0 h 251"/>
                <a:gd name="T18" fmla="*/ 1 w 107"/>
                <a:gd name="T19" fmla="*/ 0 h 251"/>
                <a:gd name="T20" fmla="*/ 1 w 107"/>
                <a:gd name="T21" fmla="*/ 0 h 251"/>
                <a:gd name="T22" fmla="*/ 1 w 107"/>
                <a:gd name="T23" fmla="*/ 0 h 251"/>
                <a:gd name="T24" fmla="*/ 1 w 107"/>
                <a:gd name="T25" fmla="*/ 0 h 251"/>
                <a:gd name="T26" fmla="*/ 1 w 107"/>
                <a:gd name="T27" fmla="*/ 0 h 251"/>
                <a:gd name="T28" fmla="*/ 1 w 107"/>
                <a:gd name="T29" fmla="*/ 0 h 251"/>
                <a:gd name="T30" fmla="*/ 1 w 107"/>
                <a:gd name="T31" fmla="*/ 0 h 251"/>
                <a:gd name="T32" fmla="*/ 1 w 107"/>
                <a:gd name="T33" fmla="*/ 0 h 251"/>
                <a:gd name="T34" fmla="*/ 1 w 107"/>
                <a:gd name="T35" fmla="*/ 0 h 251"/>
                <a:gd name="T36" fmla="*/ 1 w 107"/>
                <a:gd name="T37" fmla="*/ 0 h 251"/>
                <a:gd name="T38" fmla="*/ 1 w 107"/>
                <a:gd name="T39" fmla="*/ 0 h 251"/>
                <a:gd name="T40" fmla="*/ 1 w 107"/>
                <a:gd name="T41" fmla="*/ 0 h 251"/>
                <a:gd name="T42" fmla="*/ 1 w 107"/>
                <a:gd name="T43" fmla="*/ 0 h 251"/>
                <a:gd name="T44" fmla="*/ 1 w 107"/>
                <a:gd name="T45" fmla="*/ 0 h 251"/>
                <a:gd name="T46" fmla="*/ 1 w 107"/>
                <a:gd name="T47" fmla="*/ 0 h 251"/>
                <a:gd name="T48" fmla="*/ 1 w 107"/>
                <a:gd name="T49" fmla="*/ 0 h 251"/>
                <a:gd name="T50" fmla="*/ 1 w 107"/>
                <a:gd name="T51" fmla="*/ 0 h 251"/>
                <a:gd name="T52" fmla="*/ 1 w 107"/>
                <a:gd name="T53" fmla="*/ 0 h 251"/>
                <a:gd name="T54" fmla="*/ 1 w 107"/>
                <a:gd name="T55" fmla="*/ 0 h 251"/>
                <a:gd name="T56" fmla="*/ 1 w 107"/>
                <a:gd name="T57" fmla="*/ 0 h 251"/>
                <a:gd name="T58" fmla="*/ 1 w 107"/>
                <a:gd name="T59" fmla="*/ 0 h 251"/>
                <a:gd name="T60" fmla="*/ 1 w 107"/>
                <a:gd name="T61" fmla="*/ 0 h 251"/>
                <a:gd name="T62" fmla="*/ 1 w 107"/>
                <a:gd name="T63" fmla="*/ 0 h 251"/>
                <a:gd name="T64" fmla="*/ 1 w 107"/>
                <a:gd name="T65" fmla="*/ 0 h 251"/>
                <a:gd name="T66" fmla="*/ 1 w 107"/>
                <a:gd name="T67" fmla="*/ 0 h 251"/>
                <a:gd name="T68" fmla="*/ 1 w 107"/>
                <a:gd name="T69" fmla="*/ 0 h 251"/>
                <a:gd name="T70" fmla="*/ 1 w 107"/>
                <a:gd name="T71" fmla="*/ 0 h 251"/>
                <a:gd name="T72" fmla="*/ 1 w 107"/>
                <a:gd name="T73" fmla="*/ 0 h 251"/>
                <a:gd name="T74" fmla="*/ 1 w 107"/>
                <a:gd name="T75" fmla="*/ 0 h 251"/>
                <a:gd name="T76" fmla="*/ 1 w 107"/>
                <a:gd name="T77" fmla="*/ 0 h 251"/>
                <a:gd name="T78" fmla="*/ 1 w 107"/>
                <a:gd name="T79" fmla="*/ 0 h 251"/>
                <a:gd name="T80" fmla="*/ 1 w 107"/>
                <a:gd name="T81" fmla="*/ 0 h 251"/>
                <a:gd name="T82" fmla="*/ 1 w 107"/>
                <a:gd name="T83" fmla="*/ 0 h 251"/>
                <a:gd name="T84" fmla="*/ 1 w 107"/>
                <a:gd name="T85" fmla="*/ 0 h 251"/>
                <a:gd name="T86" fmla="*/ 1 w 107"/>
                <a:gd name="T87" fmla="*/ 0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251"/>
                <a:gd name="T134" fmla="*/ 107 w 107"/>
                <a:gd name="T135" fmla="*/ 251 h 2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Freeform 329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0 w 19"/>
                <a:gd name="T1" fmla="*/ 1 h 32"/>
                <a:gd name="T2" fmla="*/ 0 w 19"/>
                <a:gd name="T3" fmla="*/ 1 h 32"/>
                <a:gd name="T4" fmla="*/ 0 w 19"/>
                <a:gd name="T5" fmla="*/ 1 h 32"/>
                <a:gd name="T6" fmla="*/ 0 w 19"/>
                <a:gd name="T7" fmla="*/ 1 h 32"/>
                <a:gd name="T8" fmla="*/ 0 w 19"/>
                <a:gd name="T9" fmla="*/ 1 h 32"/>
                <a:gd name="T10" fmla="*/ 0 w 19"/>
                <a:gd name="T11" fmla="*/ 1 h 32"/>
                <a:gd name="T12" fmla="*/ 0 w 19"/>
                <a:gd name="T13" fmla="*/ 1 h 32"/>
                <a:gd name="T14" fmla="*/ 0 w 19"/>
                <a:gd name="T15" fmla="*/ 1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1 h 32"/>
                <a:gd name="T26" fmla="*/ 0 w 19"/>
                <a:gd name="T27" fmla="*/ 1 h 32"/>
                <a:gd name="T28" fmla="*/ 0 w 19"/>
                <a:gd name="T29" fmla="*/ 1 h 32"/>
                <a:gd name="T30" fmla="*/ 0 w 19"/>
                <a:gd name="T31" fmla="*/ 1 h 32"/>
                <a:gd name="T32" fmla="*/ 0 w 19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2"/>
                <a:gd name="T53" fmla="*/ 19 w 1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Freeform 330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1 w 342"/>
                <a:gd name="T1" fmla="*/ 1 h 208"/>
                <a:gd name="T2" fmla="*/ 1 w 342"/>
                <a:gd name="T3" fmla="*/ 1 h 208"/>
                <a:gd name="T4" fmla="*/ 1 w 342"/>
                <a:gd name="T5" fmla="*/ 1 h 208"/>
                <a:gd name="T6" fmla="*/ 1 w 342"/>
                <a:gd name="T7" fmla="*/ 1 h 208"/>
                <a:gd name="T8" fmla="*/ 1 w 342"/>
                <a:gd name="T9" fmla="*/ 1 h 208"/>
                <a:gd name="T10" fmla="*/ 1 w 342"/>
                <a:gd name="T11" fmla="*/ 1 h 208"/>
                <a:gd name="T12" fmla="*/ 1 w 342"/>
                <a:gd name="T13" fmla="*/ 1 h 208"/>
                <a:gd name="T14" fmla="*/ 1 w 342"/>
                <a:gd name="T15" fmla="*/ 1 h 208"/>
                <a:gd name="T16" fmla="*/ 1 w 342"/>
                <a:gd name="T17" fmla="*/ 1 h 208"/>
                <a:gd name="T18" fmla="*/ 1 w 342"/>
                <a:gd name="T19" fmla="*/ 1 h 208"/>
                <a:gd name="T20" fmla="*/ 1 w 342"/>
                <a:gd name="T21" fmla="*/ 1 h 208"/>
                <a:gd name="T22" fmla="*/ 1 w 342"/>
                <a:gd name="T23" fmla="*/ 1 h 208"/>
                <a:gd name="T24" fmla="*/ 1 w 342"/>
                <a:gd name="T25" fmla="*/ 1 h 208"/>
                <a:gd name="T26" fmla="*/ 1 w 342"/>
                <a:gd name="T27" fmla="*/ 1 h 208"/>
                <a:gd name="T28" fmla="*/ 1 w 342"/>
                <a:gd name="T29" fmla="*/ 1 h 208"/>
                <a:gd name="T30" fmla="*/ 1 w 342"/>
                <a:gd name="T31" fmla="*/ 1 h 208"/>
                <a:gd name="T32" fmla="*/ 1 w 342"/>
                <a:gd name="T33" fmla="*/ 1 h 208"/>
                <a:gd name="T34" fmla="*/ 1 w 342"/>
                <a:gd name="T35" fmla="*/ 1 h 208"/>
                <a:gd name="T36" fmla="*/ 1 w 342"/>
                <a:gd name="T37" fmla="*/ 1 h 208"/>
                <a:gd name="T38" fmla="*/ 1 w 342"/>
                <a:gd name="T39" fmla="*/ 1 h 208"/>
                <a:gd name="T40" fmla="*/ 1 w 342"/>
                <a:gd name="T41" fmla="*/ 1 h 208"/>
                <a:gd name="T42" fmla="*/ 1 w 342"/>
                <a:gd name="T43" fmla="*/ 1 h 208"/>
                <a:gd name="T44" fmla="*/ 1 w 342"/>
                <a:gd name="T45" fmla="*/ 1 h 208"/>
                <a:gd name="T46" fmla="*/ 1 w 342"/>
                <a:gd name="T47" fmla="*/ 1 h 208"/>
                <a:gd name="T48" fmla="*/ 1 w 342"/>
                <a:gd name="T49" fmla="*/ 1 h 208"/>
                <a:gd name="T50" fmla="*/ 1 w 342"/>
                <a:gd name="T51" fmla="*/ 1 h 208"/>
                <a:gd name="T52" fmla="*/ 1 w 342"/>
                <a:gd name="T53" fmla="*/ 1 h 208"/>
                <a:gd name="T54" fmla="*/ 1 w 342"/>
                <a:gd name="T55" fmla="*/ 1 h 208"/>
                <a:gd name="T56" fmla="*/ 1 w 342"/>
                <a:gd name="T57" fmla="*/ 1 h 208"/>
                <a:gd name="T58" fmla="*/ 1 w 342"/>
                <a:gd name="T59" fmla="*/ 1 h 208"/>
                <a:gd name="T60" fmla="*/ 1 w 342"/>
                <a:gd name="T61" fmla="*/ 1 h 208"/>
                <a:gd name="T62" fmla="*/ 1 w 342"/>
                <a:gd name="T63" fmla="*/ 1 h 208"/>
                <a:gd name="T64" fmla="*/ 1 w 342"/>
                <a:gd name="T65" fmla="*/ 1 h 208"/>
                <a:gd name="T66" fmla="*/ 1 w 342"/>
                <a:gd name="T67" fmla="*/ 1 h 208"/>
                <a:gd name="T68" fmla="*/ 1 w 342"/>
                <a:gd name="T69" fmla="*/ 1 h 208"/>
                <a:gd name="T70" fmla="*/ 1 w 342"/>
                <a:gd name="T71" fmla="*/ 1 h 208"/>
                <a:gd name="T72" fmla="*/ 1 w 342"/>
                <a:gd name="T73" fmla="*/ 1 h 208"/>
                <a:gd name="T74" fmla="*/ 1 w 342"/>
                <a:gd name="T75" fmla="*/ 1 h 208"/>
                <a:gd name="T76" fmla="*/ 1 w 342"/>
                <a:gd name="T77" fmla="*/ 1 h 208"/>
                <a:gd name="T78" fmla="*/ 1 w 342"/>
                <a:gd name="T79" fmla="*/ 1 h 208"/>
                <a:gd name="T80" fmla="*/ 1 w 342"/>
                <a:gd name="T81" fmla="*/ 1 h 208"/>
                <a:gd name="T82" fmla="*/ 1 w 342"/>
                <a:gd name="T83" fmla="*/ 1 h 208"/>
                <a:gd name="T84" fmla="*/ 1 w 342"/>
                <a:gd name="T85" fmla="*/ 1 h 208"/>
                <a:gd name="T86" fmla="*/ 1 w 342"/>
                <a:gd name="T87" fmla="*/ 1 h 208"/>
                <a:gd name="T88" fmla="*/ 1 w 342"/>
                <a:gd name="T89" fmla="*/ 1 h 208"/>
                <a:gd name="T90" fmla="*/ 1 w 342"/>
                <a:gd name="T91" fmla="*/ 1 h 208"/>
                <a:gd name="T92" fmla="*/ 1 w 342"/>
                <a:gd name="T93" fmla="*/ 1 h 208"/>
                <a:gd name="T94" fmla="*/ 1 w 342"/>
                <a:gd name="T95" fmla="*/ 1 h 208"/>
                <a:gd name="T96" fmla="*/ 1 w 342"/>
                <a:gd name="T97" fmla="*/ 1 h 208"/>
                <a:gd name="T98" fmla="*/ 1 w 342"/>
                <a:gd name="T99" fmla="*/ 1 h 208"/>
                <a:gd name="T100" fmla="*/ 1 w 342"/>
                <a:gd name="T101" fmla="*/ 1 h 208"/>
                <a:gd name="T102" fmla="*/ 1 w 342"/>
                <a:gd name="T103" fmla="*/ 1 h 208"/>
                <a:gd name="T104" fmla="*/ 1 w 342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08"/>
                <a:gd name="T161" fmla="*/ 342 w 342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Freeform 331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0 w 247"/>
                <a:gd name="T1" fmla="*/ 0 h 208"/>
                <a:gd name="T2" fmla="*/ 0 w 247"/>
                <a:gd name="T3" fmla="*/ 0 h 208"/>
                <a:gd name="T4" fmla="*/ 0 w 247"/>
                <a:gd name="T5" fmla="*/ 0 h 208"/>
                <a:gd name="T6" fmla="*/ 0 w 247"/>
                <a:gd name="T7" fmla="*/ 0 h 208"/>
                <a:gd name="T8" fmla="*/ 0 w 247"/>
                <a:gd name="T9" fmla="*/ 0 h 208"/>
                <a:gd name="T10" fmla="*/ 0 w 247"/>
                <a:gd name="T11" fmla="*/ 0 h 208"/>
                <a:gd name="T12" fmla="*/ 0 w 247"/>
                <a:gd name="T13" fmla="*/ 0 h 208"/>
                <a:gd name="T14" fmla="*/ 0 w 247"/>
                <a:gd name="T15" fmla="*/ 0 h 208"/>
                <a:gd name="T16" fmla="*/ 0 w 247"/>
                <a:gd name="T17" fmla="*/ 0 h 208"/>
                <a:gd name="T18" fmla="*/ 0 w 247"/>
                <a:gd name="T19" fmla="*/ 0 h 208"/>
                <a:gd name="T20" fmla="*/ 0 w 247"/>
                <a:gd name="T21" fmla="*/ 0 h 208"/>
                <a:gd name="T22" fmla="*/ 0 w 247"/>
                <a:gd name="T23" fmla="*/ 0 h 208"/>
                <a:gd name="T24" fmla="*/ 0 w 247"/>
                <a:gd name="T25" fmla="*/ 0 h 208"/>
                <a:gd name="T26" fmla="*/ 0 w 247"/>
                <a:gd name="T27" fmla="*/ 0 h 208"/>
                <a:gd name="T28" fmla="*/ 0 w 247"/>
                <a:gd name="T29" fmla="*/ 0 h 208"/>
                <a:gd name="T30" fmla="*/ 0 w 247"/>
                <a:gd name="T31" fmla="*/ 0 h 208"/>
                <a:gd name="T32" fmla="*/ 0 w 247"/>
                <a:gd name="T33" fmla="*/ 0 h 208"/>
                <a:gd name="T34" fmla="*/ 0 w 247"/>
                <a:gd name="T35" fmla="*/ 0 h 208"/>
                <a:gd name="T36" fmla="*/ 0 w 247"/>
                <a:gd name="T37" fmla="*/ 0 h 208"/>
                <a:gd name="T38" fmla="*/ 0 w 247"/>
                <a:gd name="T39" fmla="*/ 0 h 208"/>
                <a:gd name="T40" fmla="*/ 0 w 247"/>
                <a:gd name="T41" fmla="*/ 0 h 208"/>
                <a:gd name="T42" fmla="*/ 0 w 247"/>
                <a:gd name="T43" fmla="*/ 0 h 208"/>
                <a:gd name="T44" fmla="*/ 0 w 247"/>
                <a:gd name="T45" fmla="*/ 0 h 208"/>
                <a:gd name="T46" fmla="*/ 0 w 247"/>
                <a:gd name="T47" fmla="*/ 0 h 208"/>
                <a:gd name="T48" fmla="*/ 0 w 247"/>
                <a:gd name="T49" fmla="*/ 0 h 208"/>
                <a:gd name="T50" fmla="*/ 0 w 247"/>
                <a:gd name="T51" fmla="*/ 0 h 208"/>
                <a:gd name="T52" fmla="*/ 0 w 247"/>
                <a:gd name="T53" fmla="*/ 0 h 208"/>
                <a:gd name="T54" fmla="*/ 0 w 247"/>
                <a:gd name="T55" fmla="*/ 0 h 208"/>
                <a:gd name="T56" fmla="*/ 0 w 247"/>
                <a:gd name="T57" fmla="*/ 0 h 208"/>
                <a:gd name="T58" fmla="*/ 0 w 247"/>
                <a:gd name="T59" fmla="*/ 0 h 208"/>
                <a:gd name="T60" fmla="*/ 0 w 247"/>
                <a:gd name="T61" fmla="*/ 0 h 208"/>
                <a:gd name="T62" fmla="*/ 0 w 247"/>
                <a:gd name="T63" fmla="*/ 0 h 208"/>
                <a:gd name="T64" fmla="*/ 0 w 247"/>
                <a:gd name="T65" fmla="*/ 0 h 208"/>
                <a:gd name="T66" fmla="*/ 0 w 247"/>
                <a:gd name="T67" fmla="*/ 0 h 208"/>
                <a:gd name="T68" fmla="*/ 0 w 247"/>
                <a:gd name="T69" fmla="*/ 0 h 208"/>
                <a:gd name="T70" fmla="*/ 0 w 247"/>
                <a:gd name="T71" fmla="*/ 0 h 208"/>
                <a:gd name="T72" fmla="*/ 0 w 247"/>
                <a:gd name="T73" fmla="*/ 0 h 208"/>
                <a:gd name="T74" fmla="*/ 0 w 247"/>
                <a:gd name="T75" fmla="*/ 0 h 208"/>
                <a:gd name="T76" fmla="*/ 0 w 247"/>
                <a:gd name="T77" fmla="*/ 0 h 208"/>
                <a:gd name="T78" fmla="*/ 0 w 247"/>
                <a:gd name="T79" fmla="*/ 0 h 208"/>
                <a:gd name="T80" fmla="*/ 0 w 247"/>
                <a:gd name="T81" fmla="*/ 0 h 208"/>
                <a:gd name="T82" fmla="*/ 0 w 247"/>
                <a:gd name="T83" fmla="*/ 0 h 208"/>
                <a:gd name="T84" fmla="*/ 0 w 247"/>
                <a:gd name="T85" fmla="*/ 0 h 208"/>
                <a:gd name="T86" fmla="*/ 0 w 247"/>
                <a:gd name="T87" fmla="*/ 0 h 208"/>
                <a:gd name="T88" fmla="*/ 0 w 247"/>
                <a:gd name="T89" fmla="*/ 0 h 208"/>
                <a:gd name="T90" fmla="*/ 0 w 247"/>
                <a:gd name="T91" fmla="*/ 0 h 208"/>
                <a:gd name="T92" fmla="*/ 0 w 247"/>
                <a:gd name="T93" fmla="*/ 0 h 208"/>
                <a:gd name="T94" fmla="*/ 0 w 247"/>
                <a:gd name="T95" fmla="*/ 0 h 208"/>
                <a:gd name="T96" fmla="*/ 0 w 247"/>
                <a:gd name="T97" fmla="*/ 0 h 208"/>
                <a:gd name="T98" fmla="*/ 0 w 247"/>
                <a:gd name="T99" fmla="*/ 0 h 208"/>
                <a:gd name="T100" fmla="*/ 0 w 247"/>
                <a:gd name="T101" fmla="*/ 0 h 208"/>
                <a:gd name="T102" fmla="*/ 0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8"/>
                <a:gd name="T158" fmla="*/ 247 w 247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Freeform 332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0 w 171"/>
                <a:gd name="T1" fmla="*/ 0 h 285"/>
                <a:gd name="T2" fmla="*/ 0 w 171"/>
                <a:gd name="T3" fmla="*/ 0 h 285"/>
                <a:gd name="T4" fmla="*/ 0 w 171"/>
                <a:gd name="T5" fmla="*/ 0 h 285"/>
                <a:gd name="T6" fmla="*/ 0 w 171"/>
                <a:gd name="T7" fmla="*/ 0 h 285"/>
                <a:gd name="T8" fmla="*/ 0 w 171"/>
                <a:gd name="T9" fmla="*/ 0 h 285"/>
                <a:gd name="T10" fmla="*/ 0 w 171"/>
                <a:gd name="T11" fmla="*/ 0 h 285"/>
                <a:gd name="T12" fmla="*/ 0 w 171"/>
                <a:gd name="T13" fmla="*/ 0 h 285"/>
                <a:gd name="T14" fmla="*/ 0 w 171"/>
                <a:gd name="T15" fmla="*/ 0 h 285"/>
                <a:gd name="T16" fmla="*/ 0 w 171"/>
                <a:gd name="T17" fmla="*/ 0 h 285"/>
                <a:gd name="T18" fmla="*/ 0 w 171"/>
                <a:gd name="T19" fmla="*/ 0 h 285"/>
                <a:gd name="T20" fmla="*/ 0 w 171"/>
                <a:gd name="T21" fmla="*/ 0 h 285"/>
                <a:gd name="T22" fmla="*/ 0 w 171"/>
                <a:gd name="T23" fmla="*/ 0 h 285"/>
                <a:gd name="T24" fmla="*/ 0 w 171"/>
                <a:gd name="T25" fmla="*/ 0 h 285"/>
                <a:gd name="T26" fmla="*/ 0 w 171"/>
                <a:gd name="T27" fmla="*/ 0 h 285"/>
                <a:gd name="T28" fmla="*/ 0 w 171"/>
                <a:gd name="T29" fmla="*/ 0 h 285"/>
                <a:gd name="T30" fmla="*/ 0 w 171"/>
                <a:gd name="T31" fmla="*/ 0 h 285"/>
                <a:gd name="T32" fmla="*/ 0 w 171"/>
                <a:gd name="T33" fmla="*/ 0 h 285"/>
                <a:gd name="T34" fmla="*/ 0 w 171"/>
                <a:gd name="T35" fmla="*/ 0 h 285"/>
                <a:gd name="T36" fmla="*/ 0 w 171"/>
                <a:gd name="T37" fmla="*/ 0 h 285"/>
                <a:gd name="T38" fmla="*/ 0 w 171"/>
                <a:gd name="T39" fmla="*/ 0 h 285"/>
                <a:gd name="T40" fmla="*/ 0 w 171"/>
                <a:gd name="T41" fmla="*/ 0 h 285"/>
                <a:gd name="T42" fmla="*/ 0 w 171"/>
                <a:gd name="T43" fmla="*/ 0 h 285"/>
                <a:gd name="T44" fmla="*/ 0 w 171"/>
                <a:gd name="T45" fmla="*/ 0 h 285"/>
                <a:gd name="T46" fmla="*/ 0 w 171"/>
                <a:gd name="T47" fmla="*/ 0 h 285"/>
                <a:gd name="T48" fmla="*/ 0 w 171"/>
                <a:gd name="T49" fmla="*/ 0 h 285"/>
                <a:gd name="T50" fmla="*/ 0 w 171"/>
                <a:gd name="T51" fmla="*/ 0 h 285"/>
                <a:gd name="T52" fmla="*/ 0 w 171"/>
                <a:gd name="T53" fmla="*/ 0 h 285"/>
                <a:gd name="T54" fmla="*/ 0 w 171"/>
                <a:gd name="T55" fmla="*/ 0 h 285"/>
                <a:gd name="T56" fmla="*/ 0 w 171"/>
                <a:gd name="T57" fmla="*/ 0 h 285"/>
                <a:gd name="T58" fmla="*/ 0 w 171"/>
                <a:gd name="T59" fmla="*/ 0 h 285"/>
                <a:gd name="T60" fmla="*/ 0 w 171"/>
                <a:gd name="T61" fmla="*/ 0 h 285"/>
                <a:gd name="T62" fmla="*/ 0 w 171"/>
                <a:gd name="T63" fmla="*/ 0 h 285"/>
                <a:gd name="T64" fmla="*/ 0 w 171"/>
                <a:gd name="T65" fmla="*/ 0 h 285"/>
                <a:gd name="T66" fmla="*/ 0 w 171"/>
                <a:gd name="T67" fmla="*/ 0 h 285"/>
                <a:gd name="T68" fmla="*/ 0 w 171"/>
                <a:gd name="T69" fmla="*/ 0 h 285"/>
                <a:gd name="T70" fmla="*/ 0 w 171"/>
                <a:gd name="T71" fmla="*/ 0 h 285"/>
                <a:gd name="T72" fmla="*/ 0 w 171"/>
                <a:gd name="T73" fmla="*/ 0 h 285"/>
                <a:gd name="T74" fmla="*/ 0 w 171"/>
                <a:gd name="T75" fmla="*/ 0 h 285"/>
                <a:gd name="T76" fmla="*/ 0 w 171"/>
                <a:gd name="T77" fmla="*/ 0 h 285"/>
                <a:gd name="T78" fmla="*/ 0 w 171"/>
                <a:gd name="T79" fmla="*/ 0 h 285"/>
                <a:gd name="T80" fmla="*/ 0 w 171"/>
                <a:gd name="T81" fmla="*/ 0 h 285"/>
                <a:gd name="T82" fmla="*/ 0 w 171"/>
                <a:gd name="T83" fmla="*/ 0 h 285"/>
                <a:gd name="T84" fmla="*/ 0 w 171"/>
                <a:gd name="T85" fmla="*/ 0 h 285"/>
                <a:gd name="T86" fmla="*/ 0 w 171"/>
                <a:gd name="T87" fmla="*/ 0 h 285"/>
                <a:gd name="T88" fmla="*/ 0 w 171"/>
                <a:gd name="T89" fmla="*/ 0 h 285"/>
                <a:gd name="T90" fmla="*/ 0 w 171"/>
                <a:gd name="T91" fmla="*/ 0 h 285"/>
                <a:gd name="T92" fmla="*/ 0 w 171"/>
                <a:gd name="T93" fmla="*/ 0 h 285"/>
                <a:gd name="T94" fmla="*/ 0 w 171"/>
                <a:gd name="T95" fmla="*/ 0 h 285"/>
                <a:gd name="T96" fmla="*/ 0 w 171"/>
                <a:gd name="T97" fmla="*/ 0 h 285"/>
                <a:gd name="T98" fmla="*/ 0 w 171"/>
                <a:gd name="T99" fmla="*/ 0 h 285"/>
                <a:gd name="T100" fmla="*/ 0 w 171"/>
                <a:gd name="T101" fmla="*/ 0 h 285"/>
                <a:gd name="T102" fmla="*/ 0 w 171"/>
                <a:gd name="T103" fmla="*/ 0 h 285"/>
                <a:gd name="T104" fmla="*/ 0 w 171"/>
                <a:gd name="T105" fmla="*/ 0 h 285"/>
                <a:gd name="T106" fmla="*/ 0 w 171"/>
                <a:gd name="T107" fmla="*/ 0 h 285"/>
                <a:gd name="T108" fmla="*/ 0 w 171"/>
                <a:gd name="T109" fmla="*/ 0 h 285"/>
                <a:gd name="T110" fmla="*/ 0 w 171"/>
                <a:gd name="T111" fmla="*/ 0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5"/>
                <a:gd name="T170" fmla="*/ 171 w 171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Freeform 333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1 w 206"/>
                <a:gd name="T1" fmla="*/ 0 h 295"/>
                <a:gd name="T2" fmla="*/ 1 w 206"/>
                <a:gd name="T3" fmla="*/ 0 h 295"/>
                <a:gd name="T4" fmla="*/ 1 w 206"/>
                <a:gd name="T5" fmla="*/ 0 h 295"/>
                <a:gd name="T6" fmla="*/ 1 w 206"/>
                <a:gd name="T7" fmla="*/ 0 h 295"/>
                <a:gd name="T8" fmla="*/ 1 w 206"/>
                <a:gd name="T9" fmla="*/ 0 h 295"/>
                <a:gd name="T10" fmla="*/ 1 w 206"/>
                <a:gd name="T11" fmla="*/ 0 h 295"/>
                <a:gd name="T12" fmla="*/ 1 w 206"/>
                <a:gd name="T13" fmla="*/ 0 h 295"/>
                <a:gd name="T14" fmla="*/ 1 w 206"/>
                <a:gd name="T15" fmla="*/ 0 h 295"/>
                <a:gd name="T16" fmla="*/ 1 w 206"/>
                <a:gd name="T17" fmla="*/ 0 h 295"/>
                <a:gd name="T18" fmla="*/ 1 w 206"/>
                <a:gd name="T19" fmla="*/ 0 h 295"/>
                <a:gd name="T20" fmla="*/ 1 w 206"/>
                <a:gd name="T21" fmla="*/ 0 h 295"/>
                <a:gd name="T22" fmla="*/ 1 w 206"/>
                <a:gd name="T23" fmla="*/ 0 h 295"/>
                <a:gd name="T24" fmla="*/ 1 w 206"/>
                <a:gd name="T25" fmla="*/ 0 h 295"/>
                <a:gd name="T26" fmla="*/ 1 w 206"/>
                <a:gd name="T27" fmla="*/ 0 h 295"/>
                <a:gd name="T28" fmla="*/ 1 w 206"/>
                <a:gd name="T29" fmla="*/ 0 h 295"/>
                <a:gd name="T30" fmla="*/ 1 w 206"/>
                <a:gd name="T31" fmla="*/ 0 h 295"/>
                <a:gd name="T32" fmla="*/ 1 w 206"/>
                <a:gd name="T33" fmla="*/ 0 h 295"/>
                <a:gd name="T34" fmla="*/ 1 w 206"/>
                <a:gd name="T35" fmla="*/ 0 h 295"/>
                <a:gd name="T36" fmla="*/ 1 w 206"/>
                <a:gd name="T37" fmla="*/ 0 h 295"/>
                <a:gd name="T38" fmla="*/ 1 w 206"/>
                <a:gd name="T39" fmla="*/ 0 h 295"/>
                <a:gd name="T40" fmla="*/ 1 w 206"/>
                <a:gd name="T41" fmla="*/ 0 h 295"/>
                <a:gd name="T42" fmla="*/ 1 w 206"/>
                <a:gd name="T43" fmla="*/ 0 h 295"/>
                <a:gd name="T44" fmla="*/ 1 w 206"/>
                <a:gd name="T45" fmla="*/ 0 h 295"/>
                <a:gd name="T46" fmla="*/ 1 w 206"/>
                <a:gd name="T47" fmla="*/ 0 h 295"/>
                <a:gd name="T48" fmla="*/ 1 w 206"/>
                <a:gd name="T49" fmla="*/ 0 h 295"/>
                <a:gd name="T50" fmla="*/ 1 w 206"/>
                <a:gd name="T51" fmla="*/ 0 h 295"/>
                <a:gd name="T52" fmla="*/ 1 w 206"/>
                <a:gd name="T53" fmla="*/ 0 h 295"/>
                <a:gd name="T54" fmla="*/ 1 w 206"/>
                <a:gd name="T55" fmla="*/ 0 h 295"/>
                <a:gd name="T56" fmla="*/ 1 w 206"/>
                <a:gd name="T57" fmla="*/ 0 h 295"/>
                <a:gd name="T58" fmla="*/ 1 w 206"/>
                <a:gd name="T59" fmla="*/ 0 h 295"/>
                <a:gd name="T60" fmla="*/ 1 w 206"/>
                <a:gd name="T61" fmla="*/ 0 h 295"/>
                <a:gd name="T62" fmla="*/ 1 w 206"/>
                <a:gd name="T63" fmla="*/ 0 h 295"/>
                <a:gd name="T64" fmla="*/ 1 w 206"/>
                <a:gd name="T65" fmla="*/ 0 h 295"/>
                <a:gd name="T66" fmla="*/ 1 w 206"/>
                <a:gd name="T67" fmla="*/ 0 h 295"/>
                <a:gd name="T68" fmla="*/ 1 w 206"/>
                <a:gd name="T69" fmla="*/ 0 h 295"/>
                <a:gd name="T70" fmla="*/ 1 w 206"/>
                <a:gd name="T71" fmla="*/ 0 h 295"/>
                <a:gd name="T72" fmla="*/ 1 w 206"/>
                <a:gd name="T73" fmla="*/ 0 h 295"/>
                <a:gd name="T74" fmla="*/ 1 w 206"/>
                <a:gd name="T75" fmla="*/ 0 h 295"/>
                <a:gd name="T76" fmla="*/ 1 w 206"/>
                <a:gd name="T77" fmla="*/ 0 h 295"/>
                <a:gd name="T78" fmla="*/ 1 w 206"/>
                <a:gd name="T79" fmla="*/ 0 h 295"/>
                <a:gd name="T80" fmla="*/ 1 w 206"/>
                <a:gd name="T81" fmla="*/ 0 h 295"/>
                <a:gd name="T82" fmla="*/ 1 w 206"/>
                <a:gd name="T83" fmla="*/ 0 h 295"/>
                <a:gd name="T84" fmla="*/ 1 w 206"/>
                <a:gd name="T85" fmla="*/ 0 h 295"/>
                <a:gd name="T86" fmla="*/ 1 w 206"/>
                <a:gd name="T87" fmla="*/ 0 h 295"/>
                <a:gd name="T88" fmla="*/ 1 w 206"/>
                <a:gd name="T89" fmla="*/ 0 h 295"/>
                <a:gd name="T90" fmla="*/ 1 w 206"/>
                <a:gd name="T91" fmla="*/ 0 h 295"/>
                <a:gd name="T92" fmla="*/ 1 w 206"/>
                <a:gd name="T93" fmla="*/ 0 h 295"/>
                <a:gd name="T94" fmla="*/ 1 w 206"/>
                <a:gd name="T95" fmla="*/ 0 h 295"/>
                <a:gd name="T96" fmla="*/ 1 w 206"/>
                <a:gd name="T97" fmla="*/ 0 h 295"/>
                <a:gd name="T98" fmla="*/ 1 w 206"/>
                <a:gd name="T99" fmla="*/ 0 h 295"/>
                <a:gd name="T100" fmla="*/ 1 w 206"/>
                <a:gd name="T101" fmla="*/ 0 h 295"/>
                <a:gd name="T102" fmla="*/ 1 w 206"/>
                <a:gd name="T103" fmla="*/ 0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Freeform 334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0 w 133"/>
                <a:gd name="T1" fmla="*/ 1 h 228"/>
                <a:gd name="T2" fmla="*/ 0 w 133"/>
                <a:gd name="T3" fmla="*/ 1 h 228"/>
                <a:gd name="T4" fmla="*/ 0 w 133"/>
                <a:gd name="T5" fmla="*/ 1 h 228"/>
                <a:gd name="T6" fmla="*/ 0 w 133"/>
                <a:gd name="T7" fmla="*/ 1 h 228"/>
                <a:gd name="T8" fmla="*/ 0 w 133"/>
                <a:gd name="T9" fmla="*/ 1 h 228"/>
                <a:gd name="T10" fmla="*/ 0 w 133"/>
                <a:gd name="T11" fmla="*/ 1 h 228"/>
                <a:gd name="T12" fmla="*/ 0 w 133"/>
                <a:gd name="T13" fmla="*/ 1 h 228"/>
                <a:gd name="T14" fmla="*/ 0 w 133"/>
                <a:gd name="T15" fmla="*/ 1 h 228"/>
                <a:gd name="T16" fmla="*/ 0 w 133"/>
                <a:gd name="T17" fmla="*/ 1 h 228"/>
                <a:gd name="T18" fmla="*/ 0 w 133"/>
                <a:gd name="T19" fmla="*/ 1 h 228"/>
                <a:gd name="T20" fmla="*/ 0 w 133"/>
                <a:gd name="T21" fmla="*/ 1 h 228"/>
                <a:gd name="T22" fmla="*/ 0 w 133"/>
                <a:gd name="T23" fmla="*/ 1 h 228"/>
                <a:gd name="T24" fmla="*/ 0 w 133"/>
                <a:gd name="T25" fmla="*/ 1 h 228"/>
                <a:gd name="T26" fmla="*/ 0 w 133"/>
                <a:gd name="T27" fmla="*/ 1 h 228"/>
                <a:gd name="T28" fmla="*/ 0 w 133"/>
                <a:gd name="T29" fmla="*/ 1 h 228"/>
                <a:gd name="T30" fmla="*/ 0 w 133"/>
                <a:gd name="T31" fmla="*/ 1 h 228"/>
                <a:gd name="T32" fmla="*/ 0 w 133"/>
                <a:gd name="T33" fmla="*/ 1 h 228"/>
                <a:gd name="T34" fmla="*/ 0 w 133"/>
                <a:gd name="T35" fmla="*/ 1 h 228"/>
                <a:gd name="T36" fmla="*/ 0 w 133"/>
                <a:gd name="T37" fmla="*/ 1 h 228"/>
                <a:gd name="T38" fmla="*/ 0 w 133"/>
                <a:gd name="T39" fmla="*/ 1 h 228"/>
                <a:gd name="T40" fmla="*/ 0 w 133"/>
                <a:gd name="T41" fmla="*/ 1 h 228"/>
                <a:gd name="T42" fmla="*/ 0 w 133"/>
                <a:gd name="T43" fmla="*/ 1 h 228"/>
                <a:gd name="T44" fmla="*/ 0 w 133"/>
                <a:gd name="T45" fmla="*/ 1 h 228"/>
                <a:gd name="T46" fmla="*/ 0 w 133"/>
                <a:gd name="T47" fmla="*/ 1 h 228"/>
                <a:gd name="T48" fmla="*/ 0 w 133"/>
                <a:gd name="T49" fmla="*/ 1 h 228"/>
                <a:gd name="T50" fmla="*/ 0 w 133"/>
                <a:gd name="T51" fmla="*/ 1 h 228"/>
                <a:gd name="T52" fmla="*/ 0 w 133"/>
                <a:gd name="T53" fmla="*/ 1 h 228"/>
                <a:gd name="T54" fmla="*/ 0 w 133"/>
                <a:gd name="T55" fmla="*/ 1 h 228"/>
                <a:gd name="T56" fmla="*/ 0 w 133"/>
                <a:gd name="T57" fmla="*/ 1 h 228"/>
                <a:gd name="T58" fmla="*/ 0 w 133"/>
                <a:gd name="T59" fmla="*/ 1 h 228"/>
                <a:gd name="T60" fmla="*/ 0 w 133"/>
                <a:gd name="T61" fmla="*/ 1 h 228"/>
                <a:gd name="T62" fmla="*/ 0 w 133"/>
                <a:gd name="T63" fmla="*/ 1 h 228"/>
                <a:gd name="T64" fmla="*/ 0 w 133"/>
                <a:gd name="T65" fmla="*/ 1 h 228"/>
                <a:gd name="T66" fmla="*/ 0 w 133"/>
                <a:gd name="T67" fmla="*/ 1 h 228"/>
                <a:gd name="T68" fmla="*/ 0 w 133"/>
                <a:gd name="T69" fmla="*/ 1 h 228"/>
                <a:gd name="T70" fmla="*/ 0 w 133"/>
                <a:gd name="T71" fmla="*/ 1 h 228"/>
                <a:gd name="T72" fmla="*/ 0 w 133"/>
                <a:gd name="T73" fmla="*/ 1 h 228"/>
                <a:gd name="T74" fmla="*/ 0 w 133"/>
                <a:gd name="T75" fmla="*/ 1 h 228"/>
                <a:gd name="T76" fmla="*/ 0 w 133"/>
                <a:gd name="T77" fmla="*/ 1 h 228"/>
                <a:gd name="T78" fmla="*/ 0 w 133"/>
                <a:gd name="T79" fmla="*/ 1 h 228"/>
                <a:gd name="T80" fmla="*/ 0 w 133"/>
                <a:gd name="T81" fmla="*/ 1 h 228"/>
                <a:gd name="T82" fmla="*/ 0 w 133"/>
                <a:gd name="T83" fmla="*/ 1 h 228"/>
                <a:gd name="T84" fmla="*/ 0 w 133"/>
                <a:gd name="T85" fmla="*/ 1 h 228"/>
                <a:gd name="T86" fmla="*/ 0 w 133"/>
                <a:gd name="T87" fmla="*/ 1 h 228"/>
                <a:gd name="T88" fmla="*/ 0 w 133"/>
                <a:gd name="T89" fmla="*/ 1 h 228"/>
                <a:gd name="T90" fmla="*/ 0 w 133"/>
                <a:gd name="T91" fmla="*/ 1 h 228"/>
                <a:gd name="T92" fmla="*/ 0 w 133"/>
                <a:gd name="T93" fmla="*/ 1 h 228"/>
                <a:gd name="T94" fmla="*/ 0 w 133"/>
                <a:gd name="T95" fmla="*/ 1 h 228"/>
                <a:gd name="T96" fmla="*/ 0 w 133"/>
                <a:gd name="T97" fmla="*/ 1 h 228"/>
                <a:gd name="T98" fmla="*/ 0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28"/>
                <a:gd name="T152" fmla="*/ 133 w 133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Freeform 335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1 h 209"/>
                <a:gd name="T2" fmla="*/ 1 w 264"/>
                <a:gd name="T3" fmla="*/ 1 h 209"/>
                <a:gd name="T4" fmla="*/ 1 w 264"/>
                <a:gd name="T5" fmla="*/ 1 h 209"/>
                <a:gd name="T6" fmla="*/ 1 w 264"/>
                <a:gd name="T7" fmla="*/ 1 h 209"/>
                <a:gd name="T8" fmla="*/ 1 w 264"/>
                <a:gd name="T9" fmla="*/ 1 h 209"/>
                <a:gd name="T10" fmla="*/ 1 w 264"/>
                <a:gd name="T11" fmla="*/ 1 h 209"/>
                <a:gd name="T12" fmla="*/ 1 w 264"/>
                <a:gd name="T13" fmla="*/ 1 h 209"/>
                <a:gd name="T14" fmla="*/ 1 w 264"/>
                <a:gd name="T15" fmla="*/ 1 h 209"/>
                <a:gd name="T16" fmla="*/ 1 w 264"/>
                <a:gd name="T17" fmla="*/ 1 h 209"/>
                <a:gd name="T18" fmla="*/ 1 w 264"/>
                <a:gd name="T19" fmla="*/ 1 h 209"/>
                <a:gd name="T20" fmla="*/ 1 w 264"/>
                <a:gd name="T21" fmla="*/ 1 h 209"/>
                <a:gd name="T22" fmla="*/ 1 w 264"/>
                <a:gd name="T23" fmla="*/ 1 h 209"/>
                <a:gd name="T24" fmla="*/ 1 w 264"/>
                <a:gd name="T25" fmla="*/ 1 h 209"/>
                <a:gd name="T26" fmla="*/ 1 w 264"/>
                <a:gd name="T27" fmla="*/ 1 h 209"/>
                <a:gd name="T28" fmla="*/ 1 w 264"/>
                <a:gd name="T29" fmla="*/ 1 h 209"/>
                <a:gd name="T30" fmla="*/ 1 w 264"/>
                <a:gd name="T31" fmla="*/ 1 h 209"/>
                <a:gd name="T32" fmla="*/ 1 w 264"/>
                <a:gd name="T33" fmla="*/ 1 h 209"/>
                <a:gd name="T34" fmla="*/ 1 w 264"/>
                <a:gd name="T35" fmla="*/ 1 h 209"/>
                <a:gd name="T36" fmla="*/ 1 w 264"/>
                <a:gd name="T37" fmla="*/ 1 h 209"/>
                <a:gd name="T38" fmla="*/ 1 w 264"/>
                <a:gd name="T39" fmla="*/ 1 h 209"/>
                <a:gd name="T40" fmla="*/ 1 w 264"/>
                <a:gd name="T41" fmla="*/ 1 h 209"/>
                <a:gd name="T42" fmla="*/ 1 w 264"/>
                <a:gd name="T43" fmla="*/ 1 h 209"/>
                <a:gd name="T44" fmla="*/ 1 w 264"/>
                <a:gd name="T45" fmla="*/ 1 h 209"/>
                <a:gd name="T46" fmla="*/ 1 w 264"/>
                <a:gd name="T47" fmla="*/ 1 h 209"/>
                <a:gd name="T48" fmla="*/ 1 w 264"/>
                <a:gd name="T49" fmla="*/ 1 h 209"/>
                <a:gd name="T50" fmla="*/ 1 w 264"/>
                <a:gd name="T51" fmla="*/ 1 h 209"/>
                <a:gd name="T52" fmla="*/ 1 w 264"/>
                <a:gd name="T53" fmla="*/ 1 h 209"/>
                <a:gd name="T54" fmla="*/ 1 w 264"/>
                <a:gd name="T55" fmla="*/ 1 h 209"/>
                <a:gd name="T56" fmla="*/ 1 w 264"/>
                <a:gd name="T57" fmla="*/ 1 h 209"/>
                <a:gd name="T58" fmla="*/ 1 w 264"/>
                <a:gd name="T59" fmla="*/ 1 h 209"/>
                <a:gd name="T60" fmla="*/ 1 w 264"/>
                <a:gd name="T61" fmla="*/ 1 h 209"/>
                <a:gd name="T62" fmla="*/ 1 w 264"/>
                <a:gd name="T63" fmla="*/ 1 h 209"/>
                <a:gd name="T64" fmla="*/ 1 w 264"/>
                <a:gd name="T65" fmla="*/ 1 h 209"/>
                <a:gd name="T66" fmla="*/ 1 w 264"/>
                <a:gd name="T67" fmla="*/ 1 h 209"/>
                <a:gd name="T68" fmla="*/ 1 w 264"/>
                <a:gd name="T69" fmla="*/ 1 h 209"/>
                <a:gd name="T70" fmla="*/ 1 w 264"/>
                <a:gd name="T71" fmla="*/ 1 h 209"/>
                <a:gd name="T72" fmla="*/ 1 w 264"/>
                <a:gd name="T73" fmla="*/ 1 h 209"/>
                <a:gd name="T74" fmla="*/ 1 w 264"/>
                <a:gd name="T75" fmla="*/ 1 h 209"/>
                <a:gd name="T76" fmla="*/ 1 w 264"/>
                <a:gd name="T77" fmla="*/ 1 h 209"/>
                <a:gd name="T78" fmla="*/ 1 w 264"/>
                <a:gd name="T79" fmla="*/ 1 h 209"/>
                <a:gd name="T80" fmla="*/ 1 w 264"/>
                <a:gd name="T81" fmla="*/ 1 h 209"/>
                <a:gd name="T82" fmla="*/ 1 w 264"/>
                <a:gd name="T83" fmla="*/ 1 h 209"/>
                <a:gd name="T84" fmla="*/ 1 w 264"/>
                <a:gd name="T85" fmla="*/ 1 h 209"/>
                <a:gd name="T86" fmla="*/ 1 w 264"/>
                <a:gd name="T87" fmla="*/ 1 h 209"/>
                <a:gd name="T88" fmla="*/ 1 w 264"/>
                <a:gd name="T89" fmla="*/ 1 h 209"/>
                <a:gd name="T90" fmla="*/ 1 w 264"/>
                <a:gd name="T91" fmla="*/ 1 h 209"/>
                <a:gd name="T92" fmla="*/ 1 w 264"/>
                <a:gd name="T93" fmla="*/ 1 h 209"/>
                <a:gd name="T94" fmla="*/ 1 w 264"/>
                <a:gd name="T95" fmla="*/ 1 h 209"/>
                <a:gd name="T96" fmla="*/ 1 w 264"/>
                <a:gd name="T97" fmla="*/ 1 h 209"/>
                <a:gd name="T98" fmla="*/ 1 w 264"/>
                <a:gd name="T99" fmla="*/ 1 h 209"/>
                <a:gd name="T100" fmla="*/ 1 w 264"/>
                <a:gd name="T101" fmla="*/ 1 h 209"/>
                <a:gd name="T102" fmla="*/ 1 w 264"/>
                <a:gd name="T103" fmla="*/ 0 h 209"/>
                <a:gd name="T104" fmla="*/ 1 w 264"/>
                <a:gd name="T105" fmla="*/ 1 h 209"/>
                <a:gd name="T106" fmla="*/ 1 w 264"/>
                <a:gd name="T107" fmla="*/ 1 h 209"/>
                <a:gd name="T108" fmla="*/ 1 w 264"/>
                <a:gd name="T109" fmla="*/ 1 h 209"/>
                <a:gd name="T110" fmla="*/ 1 w 264"/>
                <a:gd name="T111" fmla="*/ 1 h 209"/>
                <a:gd name="T112" fmla="*/ 1 w 264"/>
                <a:gd name="T113" fmla="*/ 1 h 209"/>
                <a:gd name="T114" fmla="*/ 1 w 264"/>
                <a:gd name="T115" fmla="*/ 1 h 209"/>
                <a:gd name="T116" fmla="*/ 1 w 264"/>
                <a:gd name="T117" fmla="*/ 1 h 209"/>
                <a:gd name="T118" fmla="*/ 1 w 264"/>
                <a:gd name="T119" fmla="*/ 1 h 209"/>
                <a:gd name="T120" fmla="*/ 1 w 264"/>
                <a:gd name="T121" fmla="*/ 1 h 209"/>
                <a:gd name="T122" fmla="*/ 1 w 264"/>
                <a:gd name="T123" fmla="*/ 1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" name="Group 14"/>
          <p:cNvGrpSpPr>
            <a:grpSpLocks/>
          </p:cNvGrpSpPr>
          <p:nvPr/>
        </p:nvGrpSpPr>
        <p:grpSpPr bwMode="auto">
          <a:xfrm rot="10800000">
            <a:off x="7345363" y="5013325"/>
            <a:ext cx="1689100" cy="1689100"/>
            <a:chOff x="382" y="373"/>
            <a:chExt cx="1064" cy="1064"/>
          </a:xfrm>
        </p:grpSpPr>
        <p:grpSp>
          <p:nvGrpSpPr>
            <p:cNvPr id="15368" name="Group 15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5489" name="Freeform 16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 h 130"/>
                  <a:gd name="T2" fmla="*/ 0 w 296"/>
                  <a:gd name="T3" fmla="*/ 1 h 130"/>
                  <a:gd name="T4" fmla="*/ 1 w 296"/>
                  <a:gd name="T5" fmla="*/ 1 h 130"/>
                  <a:gd name="T6" fmla="*/ 1 w 296"/>
                  <a:gd name="T7" fmla="*/ 1 h 130"/>
                  <a:gd name="T8" fmla="*/ 1 w 296"/>
                  <a:gd name="T9" fmla="*/ 1 h 130"/>
                  <a:gd name="T10" fmla="*/ 1 w 296"/>
                  <a:gd name="T11" fmla="*/ 1 h 130"/>
                  <a:gd name="T12" fmla="*/ 1 w 296"/>
                  <a:gd name="T13" fmla="*/ 1 h 130"/>
                  <a:gd name="T14" fmla="*/ 1 w 296"/>
                  <a:gd name="T15" fmla="*/ 1 h 130"/>
                  <a:gd name="T16" fmla="*/ 1 w 296"/>
                  <a:gd name="T17" fmla="*/ 1 h 130"/>
                  <a:gd name="T18" fmla="*/ 1 w 296"/>
                  <a:gd name="T19" fmla="*/ 1 h 130"/>
                  <a:gd name="T20" fmla="*/ 1 w 296"/>
                  <a:gd name="T21" fmla="*/ 1 h 130"/>
                  <a:gd name="T22" fmla="*/ 1 w 296"/>
                  <a:gd name="T23" fmla="*/ 1 h 130"/>
                  <a:gd name="T24" fmla="*/ 1 w 296"/>
                  <a:gd name="T25" fmla="*/ 1 h 130"/>
                  <a:gd name="T26" fmla="*/ 1 w 296"/>
                  <a:gd name="T27" fmla="*/ 1 h 130"/>
                  <a:gd name="T28" fmla="*/ 1 w 296"/>
                  <a:gd name="T29" fmla="*/ 1 h 130"/>
                  <a:gd name="T30" fmla="*/ 1 w 296"/>
                  <a:gd name="T31" fmla="*/ 1 h 130"/>
                  <a:gd name="T32" fmla="*/ 1 w 296"/>
                  <a:gd name="T33" fmla="*/ 1 h 130"/>
                  <a:gd name="T34" fmla="*/ 1 w 296"/>
                  <a:gd name="T35" fmla="*/ 1 h 130"/>
                  <a:gd name="T36" fmla="*/ 1 w 296"/>
                  <a:gd name="T37" fmla="*/ 1 h 130"/>
                  <a:gd name="T38" fmla="*/ 1 w 296"/>
                  <a:gd name="T39" fmla="*/ 1 h 130"/>
                  <a:gd name="T40" fmla="*/ 1 w 296"/>
                  <a:gd name="T41" fmla="*/ 0 h 130"/>
                  <a:gd name="T42" fmla="*/ 1 w 296"/>
                  <a:gd name="T43" fmla="*/ 1 h 130"/>
                  <a:gd name="T44" fmla="*/ 1 w 296"/>
                  <a:gd name="T45" fmla="*/ 1 h 130"/>
                  <a:gd name="T46" fmla="*/ 1 w 296"/>
                  <a:gd name="T47" fmla="*/ 1 h 130"/>
                  <a:gd name="T48" fmla="*/ 1 w 296"/>
                  <a:gd name="T49" fmla="*/ 1 h 130"/>
                  <a:gd name="T50" fmla="*/ 1 w 296"/>
                  <a:gd name="T51" fmla="*/ 1 h 130"/>
                  <a:gd name="T52" fmla="*/ 1 w 296"/>
                  <a:gd name="T53" fmla="*/ 1 h 130"/>
                  <a:gd name="T54" fmla="*/ 1 w 296"/>
                  <a:gd name="T55" fmla="*/ 1 h 130"/>
                  <a:gd name="T56" fmla="*/ 1 w 296"/>
                  <a:gd name="T57" fmla="*/ 1 h 130"/>
                  <a:gd name="T58" fmla="*/ 1 w 296"/>
                  <a:gd name="T59" fmla="*/ 1 h 130"/>
                  <a:gd name="T60" fmla="*/ 1 w 296"/>
                  <a:gd name="T61" fmla="*/ 1 h 130"/>
                  <a:gd name="T62" fmla="*/ 1 w 296"/>
                  <a:gd name="T63" fmla="*/ 1 h 130"/>
                  <a:gd name="T64" fmla="*/ 1 w 296"/>
                  <a:gd name="T65" fmla="*/ 1 h 130"/>
                  <a:gd name="T66" fmla="*/ 1 w 296"/>
                  <a:gd name="T67" fmla="*/ 1 h 130"/>
                  <a:gd name="T68" fmla="*/ 1 w 296"/>
                  <a:gd name="T69" fmla="*/ 1 h 130"/>
                  <a:gd name="T70" fmla="*/ 1 w 296"/>
                  <a:gd name="T71" fmla="*/ 1 h 130"/>
                  <a:gd name="T72" fmla="*/ 0 w 296"/>
                  <a:gd name="T73" fmla="*/ 1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30"/>
                  <a:gd name="T113" fmla="*/ 296 w 296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17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0 w 17"/>
                  <a:gd name="T1" fmla="*/ 0 h 101"/>
                  <a:gd name="T2" fmla="*/ 0 w 17"/>
                  <a:gd name="T3" fmla="*/ 0 h 101"/>
                  <a:gd name="T4" fmla="*/ 0 w 17"/>
                  <a:gd name="T5" fmla="*/ 0 h 101"/>
                  <a:gd name="T6" fmla="*/ 0 w 17"/>
                  <a:gd name="T7" fmla="*/ 0 h 101"/>
                  <a:gd name="T8" fmla="*/ 0 w 17"/>
                  <a:gd name="T9" fmla="*/ 0 h 101"/>
                  <a:gd name="T10" fmla="*/ 0 w 17"/>
                  <a:gd name="T11" fmla="*/ 0 h 101"/>
                  <a:gd name="T12" fmla="*/ 0 w 17"/>
                  <a:gd name="T13" fmla="*/ 0 h 101"/>
                  <a:gd name="T14" fmla="*/ 0 w 17"/>
                  <a:gd name="T15" fmla="*/ 0 h 101"/>
                  <a:gd name="T16" fmla="*/ 0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1"/>
                  <a:gd name="T29" fmla="*/ 17 w 17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18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1 h 120"/>
                  <a:gd name="T4" fmla="*/ 0 w 21"/>
                  <a:gd name="T5" fmla="*/ 1 h 120"/>
                  <a:gd name="T6" fmla="*/ 0 w 21"/>
                  <a:gd name="T7" fmla="*/ 1 h 120"/>
                  <a:gd name="T8" fmla="*/ 0 w 21"/>
                  <a:gd name="T9" fmla="*/ 1 h 120"/>
                  <a:gd name="T10" fmla="*/ 0 w 21"/>
                  <a:gd name="T11" fmla="*/ 1 h 120"/>
                  <a:gd name="T12" fmla="*/ 0 w 21"/>
                  <a:gd name="T13" fmla="*/ 1 h 120"/>
                  <a:gd name="T14" fmla="*/ 0 w 21"/>
                  <a:gd name="T15" fmla="*/ 1 h 120"/>
                  <a:gd name="T16" fmla="*/ 0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20"/>
                  <a:gd name="T29" fmla="*/ 21 w 21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19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1 w 17"/>
                  <a:gd name="T1" fmla="*/ 0 h 127"/>
                  <a:gd name="T2" fmla="*/ 1 w 17"/>
                  <a:gd name="T3" fmla="*/ 0 h 127"/>
                  <a:gd name="T4" fmla="*/ 1 w 17"/>
                  <a:gd name="T5" fmla="*/ 0 h 127"/>
                  <a:gd name="T6" fmla="*/ 1 w 17"/>
                  <a:gd name="T7" fmla="*/ 0 h 127"/>
                  <a:gd name="T8" fmla="*/ 0 w 17"/>
                  <a:gd name="T9" fmla="*/ 0 h 127"/>
                  <a:gd name="T10" fmla="*/ 0 w 17"/>
                  <a:gd name="T11" fmla="*/ 0 h 127"/>
                  <a:gd name="T12" fmla="*/ 1 w 17"/>
                  <a:gd name="T13" fmla="*/ 0 h 127"/>
                  <a:gd name="T14" fmla="*/ 1 w 17"/>
                  <a:gd name="T15" fmla="*/ 0 h 127"/>
                  <a:gd name="T16" fmla="*/ 1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7"/>
                  <a:gd name="T29" fmla="*/ 17 w 17"/>
                  <a:gd name="T30" fmla="*/ 127 h 1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20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1 w 14"/>
                  <a:gd name="T1" fmla="*/ 0 h 113"/>
                  <a:gd name="T2" fmla="*/ 1 w 14"/>
                  <a:gd name="T3" fmla="*/ 1 h 113"/>
                  <a:gd name="T4" fmla="*/ 1 w 14"/>
                  <a:gd name="T5" fmla="*/ 1 h 113"/>
                  <a:gd name="T6" fmla="*/ 1 w 14"/>
                  <a:gd name="T7" fmla="*/ 1 h 113"/>
                  <a:gd name="T8" fmla="*/ 1 w 14"/>
                  <a:gd name="T9" fmla="*/ 1 h 113"/>
                  <a:gd name="T10" fmla="*/ 1 w 14"/>
                  <a:gd name="T11" fmla="*/ 1 h 113"/>
                  <a:gd name="T12" fmla="*/ 0 w 14"/>
                  <a:gd name="T13" fmla="*/ 1 h 113"/>
                  <a:gd name="T14" fmla="*/ 1 w 14"/>
                  <a:gd name="T15" fmla="*/ 1 h 113"/>
                  <a:gd name="T16" fmla="*/ 1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3"/>
                  <a:gd name="T29" fmla="*/ 14 w 14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21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0 w 17"/>
                  <a:gd name="T3" fmla="*/ 0 h 95"/>
                  <a:gd name="T4" fmla="*/ 0 w 17"/>
                  <a:gd name="T5" fmla="*/ 0 h 95"/>
                  <a:gd name="T6" fmla="*/ 0 w 17"/>
                  <a:gd name="T7" fmla="*/ 0 h 95"/>
                  <a:gd name="T8" fmla="*/ 0 w 17"/>
                  <a:gd name="T9" fmla="*/ 0 h 95"/>
                  <a:gd name="T10" fmla="*/ 0 w 17"/>
                  <a:gd name="T11" fmla="*/ 0 h 95"/>
                  <a:gd name="T12" fmla="*/ 0 w 17"/>
                  <a:gd name="T13" fmla="*/ 0 h 95"/>
                  <a:gd name="T14" fmla="*/ 0 w 17"/>
                  <a:gd name="T15" fmla="*/ 0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5"/>
                  <a:gd name="T29" fmla="*/ 17 w 17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22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1 w 20"/>
                  <a:gd name="T9" fmla="*/ 1 h 46"/>
                  <a:gd name="T10" fmla="*/ 1 w 20"/>
                  <a:gd name="T11" fmla="*/ 1 h 46"/>
                  <a:gd name="T12" fmla="*/ 1 w 20"/>
                  <a:gd name="T13" fmla="*/ 1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6"/>
                  <a:gd name="T29" fmla="*/ 20 w 20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23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0 w 17"/>
                  <a:gd name="T1" fmla="*/ 0 h 87"/>
                  <a:gd name="T2" fmla="*/ 0 w 17"/>
                  <a:gd name="T3" fmla="*/ 1 h 87"/>
                  <a:gd name="T4" fmla="*/ 0 w 17"/>
                  <a:gd name="T5" fmla="*/ 1 h 87"/>
                  <a:gd name="T6" fmla="*/ 0 w 17"/>
                  <a:gd name="T7" fmla="*/ 1 h 87"/>
                  <a:gd name="T8" fmla="*/ 0 w 17"/>
                  <a:gd name="T9" fmla="*/ 1 h 87"/>
                  <a:gd name="T10" fmla="*/ 0 w 17"/>
                  <a:gd name="T11" fmla="*/ 1 h 87"/>
                  <a:gd name="T12" fmla="*/ 0 w 17"/>
                  <a:gd name="T13" fmla="*/ 1 h 87"/>
                  <a:gd name="T14" fmla="*/ 0 w 17"/>
                  <a:gd name="T15" fmla="*/ 1 h 87"/>
                  <a:gd name="T16" fmla="*/ 0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7"/>
                  <a:gd name="T29" fmla="*/ 17 w 1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24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0 w 17"/>
                  <a:gd name="T1" fmla="*/ 0 h 124"/>
                  <a:gd name="T2" fmla="*/ 0 w 17"/>
                  <a:gd name="T3" fmla="*/ 1 h 124"/>
                  <a:gd name="T4" fmla="*/ 0 w 17"/>
                  <a:gd name="T5" fmla="*/ 1 h 124"/>
                  <a:gd name="T6" fmla="*/ 0 w 17"/>
                  <a:gd name="T7" fmla="*/ 1 h 124"/>
                  <a:gd name="T8" fmla="*/ 0 w 17"/>
                  <a:gd name="T9" fmla="*/ 1 h 124"/>
                  <a:gd name="T10" fmla="*/ 0 w 17"/>
                  <a:gd name="T11" fmla="*/ 1 h 124"/>
                  <a:gd name="T12" fmla="*/ 0 w 17"/>
                  <a:gd name="T13" fmla="*/ 1 h 124"/>
                  <a:gd name="T14" fmla="*/ 0 w 17"/>
                  <a:gd name="T15" fmla="*/ 1 h 124"/>
                  <a:gd name="T16" fmla="*/ 0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24"/>
                  <a:gd name="T29" fmla="*/ 17 w 17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25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0 w 17"/>
                  <a:gd name="T3" fmla="*/ 1 h 108"/>
                  <a:gd name="T4" fmla="*/ 0 w 17"/>
                  <a:gd name="T5" fmla="*/ 1 h 108"/>
                  <a:gd name="T6" fmla="*/ 0 w 17"/>
                  <a:gd name="T7" fmla="*/ 1 h 108"/>
                  <a:gd name="T8" fmla="*/ 0 w 17"/>
                  <a:gd name="T9" fmla="*/ 1 h 108"/>
                  <a:gd name="T10" fmla="*/ 0 w 17"/>
                  <a:gd name="T11" fmla="*/ 1 h 108"/>
                  <a:gd name="T12" fmla="*/ 0 w 17"/>
                  <a:gd name="T13" fmla="*/ 1 h 108"/>
                  <a:gd name="T14" fmla="*/ 0 w 17"/>
                  <a:gd name="T15" fmla="*/ 1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08"/>
                  <a:gd name="T29" fmla="*/ 17 w 1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26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0 w 9"/>
                  <a:gd name="T3" fmla="*/ 1 h 90"/>
                  <a:gd name="T4" fmla="*/ 0 w 9"/>
                  <a:gd name="T5" fmla="*/ 1 h 90"/>
                  <a:gd name="T6" fmla="*/ 0 w 9"/>
                  <a:gd name="T7" fmla="*/ 1 h 90"/>
                  <a:gd name="T8" fmla="*/ 0 w 9"/>
                  <a:gd name="T9" fmla="*/ 1 h 90"/>
                  <a:gd name="T10" fmla="*/ 0 w 9"/>
                  <a:gd name="T11" fmla="*/ 1 h 90"/>
                  <a:gd name="T12" fmla="*/ 0 w 9"/>
                  <a:gd name="T13" fmla="*/ 1 h 90"/>
                  <a:gd name="T14" fmla="*/ 0 w 9"/>
                  <a:gd name="T15" fmla="*/ 1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0"/>
                  <a:gd name="T29" fmla="*/ 9 w 9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27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1 w 18"/>
                  <a:gd name="T3" fmla="*/ 1 h 55"/>
                  <a:gd name="T4" fmla="*/ 1 w 18"/>
                  <a:gd name="T5" fmla="*/ 1 h 55"/>
                  <a:gd name="T6" fmla="*/ 1 w 18"/>
                  <a:gd name="T7" fmla="*/ 1 h 55"/>
                  <a:gd name="T8" fmla="*/ 1 w 18"/>
                  <a:gd name="T9" fmla="*/ 1 h 55"/>
                  <a:gd name="T10" fmla="*/ 1 w 18"/>
                  <a:gd name="T11" fmla="*/ 1 h 55"/>
                  <a:gd name="T12" fmla="*/ 1 w 18"/>
                  <a:gd name="T13" fmla="*/ 1 h 55"/>
                  <a:gd name="T14" fmla="*/ 0 w 18"/>
                  <a:gd name="T15" fmla="*/ 1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5"/>
                  <a:gd name="T29" fmla="*/ 18 w 1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28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 h 56"/>
                  <a:gd name="T2" fmla="*/ 0 w 18"/>
                  <a:gd name="T3" fmla="*/ 1 h 56"/>
                  <a:gd name="T4" fmla="*/ 1 w 18"/>
                  <a:gd name="T5" fmla="*/ 1 h 56"/>
                  <a:gd name="T6" fmla="*/ 1 w 18"/>
                  <a:gd name="T7" fmla="*/ 1 h 56"/>
                  <a:gd name="T8" fmla="*/ 1 w 18"/>
                  <a:gd name="T9" fmla="*/ 0 h 56"/>
                  <a:gd name="T10" fmla="*/ 1 w 18"/>
                  <a:gd name="T11" fmla="*/ 1 h 56"/>
                  <a:gd name="T12" fmla="*/ 1 w 18"/>
                  <a:gd name="T13" fmla="*/ 1 h 56"/>
                  <a:gd name="T14" fmla="*/ 1 w 18"/>
                  <a:gd name="T15" fmla="*/ 1 h 56"/>
                  <a:gd name="T16" fmla="*/ 0 w 18"/>
                  <a:gd name="T17" fmla="*/ 1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6"/>
                  <a:gd name="T29" fmla="*/ 18 w 18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29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1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0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30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1 h 32"/>
                  <a:gd name="T2" fmla="*/ 1 w 42"/>
                  <a:gd name="T3" fmla="*/ 1 h 32"/>
                  <a:gd name="T4" fmla="*/ 1 w 42"/>
                  <a:gd name="T5" fmla="*/ 1 h 32"/>
                  <a:gd name="T6" fmla="*/ 1 w 42"/>
                  <a:gd name="T7" fmla="*/ 1 h 32"/>
                  <a:gd name="T8" fmla="*/ 1 w 42"/>
                  <a:gd name="T9" fmla="*/ 1 h 32"/>
                  <a:gd name="T10" fmla="*/ 1 w 42"/>
                  <a:gd name="T11" fmla="*/ 1 h 32"/>
                  <a:gd name="T12" fmla="*/ 1 w 42"/>
                  <a:gd name="T13" fmla="*/ 1 h 32"/>
                  <a:gd name="T14" fmla="*/ 1 w 42"/>
                  <a:gd name="T15" fmla="*/ 1 h 32"/>
                  <a:gd name="T16" fmla="*/ 1 w 42"/>
                  <a:gd name="T17" fmla="*/ 0 h 32"/>
                  <a:gd name="T18" fmla="*/ 1 w 42"/>
                  <a:gd name="T19" fmla="*/ 0 h 32"/>
                  <a:gd name="T20" fmla="*/ 1 w 42"/>
                  <a:gd name="T21" fmla="*/ 1 h 32"/>
                  <a:gd name="T22" fmla="*/ 1 w 42"/>
                  <a:gd name="T23" fmla="*/ 1 h 32"/>
                  <a:gd name="T24" fmla="*/ 0 w 42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"/>
                  <a:gd name="T41" fmla="*/ 42 w 4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31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1 w 16"/>
                  <a:gd name="T3" fmla="*/ 0 h 69"/>
                  <a:gd name="T4" fmla="*/ 1 w 16"/>
                  <a:gd name="T5" fmla="*/ 0 h 69"/>
                  <a:gd name="T6" fmla="*/ 1 w 16"/>
                  <a:gd name="T7" fmla="*/ 0 h 69"/>
                  <a:gd name="T8" fmla="*/ 1 w 16"/>
                  <a:gd name="T9" fmla="*/ 0 h 69"/>
                  <a:gd name="T10" fmla="*/ 1 w 16"/>
                  <a:gd name="T11" fmla="*/ 0 h 69"/>
                  <a:gd name="T12" fmla="*/ 0 w 16"/>
                  <a:gd name="T13" fmla="*/ 0 h 69"/>
                  <a:gd name="T14" fmla="*/ 1 w 16"/>
                  <a:gd name="T15" fmla="*/ 0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9"/>
                  <a:gd name="T29" fmla="*/ 16 w 1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32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0 w 23"/>
                  <a:gd name="T1" fmla="*/ 0 h 66"/>
                  <a:gd name="T2" fmla="*/ 0 w 23"/>
                  <a:gd name="T3" fmla="*/ 1 h 66"/>
                  <a:gd name="T4" fmla="*/ 0 w 23"/>
                  <a:gd name="T5" fmla="*/ 1 h 66"/>
                  <a:gd name="T6" fmla="*/ 0 w 23"/>
                  <a:gd name="T7" fmla="*/ 1 h 66"/>
                  <a:gd name="T8" fmla="*/ 0 w 23"/>
                  <a:gd name="T9" fmla="*/ 1 h 66"/>
                  <a:gd name="T10" fmla="*/ 0 w 23"/>
                  <a:gd name="T11" fmla="*/ 1 h 66"/>
                  <a:gd name="T12" fmla="*/ 0 w 23"/>
                  <a:gd name="T13" fmla="*/ 1 h 66"/>
                  <a:gd name="T14" fmla="*/ 0 w 23"/>
                  <a:gd name="T15" fmla="*/ 1 h 66"/>
                  <a:gd name="T16" fmla="*/ 0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6"/>
                  <a:gd name="T29" fmla="*/ 23 w 2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33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0 w 17"/>
                  <a:gd name="T3" fmla="*/ 1 h 62"/>
                  <a:gd name="T4" fmla="*/ 0 w 17"/>
                  <a:gd name="T5" fmla="*/ 1 h 62"/>
                  <a:gd name="T6" fmla="*/ 0 w 17"/>
                  <a:gd name="T7" fmla="*/ 1 h 62"/>
                  <a:gd name="T8" fmla="*/ 0 w 17"/>
                  <a:gd name="T9" fmla="*/ 1 h 62"/>
                  <a:gd name="T10" fmla="*/ 0 w 17"/>
                  <a:gd name="T11" fmla="*/ 1 h 62"/>
                  <a:gd name="T12" fmla="*/ 0 w 17"/>
                  <a:gd name="T13" fmla="*/ 1 h 62"/>
                  <a:gd name="T14" fmla="*/ 0 w 17"/>
                  <a:gd name="T15" fmla="*/ 1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2"/>
                  <a:gd name="T29" fmla="*/ 17 w 17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34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1 h 65"/>
                  <a:gd name="T6" fmla="*/ 1 w 24"/>
                  <a:gd name="T7" fmla="*/ 1 h 65"/>
                  <a:gd name="T8" fmla="*/ 1 w 24"/>
                  <a:gd name="T9" fmla="*/ 1 h 65"/>
                  <a:gd name="T10" fmla="*/ 1 w 24"/>
                  <a:gd name="T11" fmla="*/ 1 h 65"/>
                  <a:gd name="T12" fmla="*/ 1 w 24"/>
                  <a:gd name="T13" fmla="*/ 1 h 65"/>
                  <a:gd name="T14" fmla="*/ 1 w 24"/>
                  <a:gd name="T15" fmla="*/ 1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35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 w 30"/>
                  <a:gd name="T3" fmla="*/ 1 h 61"/>
                  <a:gd name="T4" fmla="*/ 1 w 30"/>
                  <a:gd name="T5" fmla="*/ 1 h 61"/>
                  <a:gd name="T6" fmla="*/ 1 w 30"/>
                  <a:gd name="T7" fmla="*/ 1 h 61"/>
                  <a:gd name="T8" fmla="*/ 1 w 30"/>
                  <a:gd name="T9" fmla="*/ 1 h 61"/>
                  <a:gd name="T10" fmla="*/ 1 w 30"/>
                  <a:gd name="T11" fmla="*/ 1 h 61"/>
                  <a:gd name="T12" fmla="*/ 1 w 30"/>
                  <a:gd name="T13" fmla="*/ 1 h 61"/>
                  <a:gd name="T14" fmla="*/ 1 w 30"/>
                  <a:gd name="T15" fmla="*/ 1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1"/>
                  <a:gd name="T29" fmla="*/ 30 w 30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36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1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64"/>
                  <a:gd name="T41" fmla="*/ 46 w 4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37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1 w 60"/>
                  <a:gd name="T3" fmla="*/ 1 h 61"/>
                  <a:gd name="T4" fmla="*/ 1 w 60"/>
                  <a:gd name="T5" fmla="*/ 1 h 61"/>
                  <a:gd name="T6" fmla="*/ 1 w 60"/>
                  <a:gd name="T7" fmla="*/ 1 h 61"/>
                  <a:gd name="T8" fmla="*/ 1 w 60"/>
                  <a:gd name="T9" fmla="*/ 1 h 61"/>
                  <a:gd name="T10" fmla="*/ 1 w 60"/>
                  <a:gd name="T11" fmla="*/ 1 h 61"/>
                  <a:gd name="T12" fmla="*/ 1 w 60"/>
                  <a:gd name="T13" fmla="*/ 1 h 61"/>
                  <a:gd name="T14" fmla="*/ 1 w 60"/>
                  <a:gd name="T15" fmla="*/ 1 h 61"/>
                  <a:gd name="T16" fmla="*/ 1 w 60"/>
                  <a:gd name="T17" fmla="*/ 1 h 61"/>
                  <a:gd name="T18" fmla="*/ 1 w 60"/>
                  <a:gd name="T19" fmla="*/ 1 h 61"/>
                  <a:gd name="T20" fmla="*/ 1 w 60"/>
                  <a:gd name="T21" fmla="*/ 1 h 61"/>
                  <a:gd name="T22" fmla="*/ 1 w 60"/>
                  <a:gd name="T23" fmla="*/ 1 h 61"/>
                  <a:gd name="T24" fmla="*/ 1 w 60"/>
                  <a:gd name="T25" fmla="*/ 1 h 61"/>
                  <a:gd name="T26" fmla="*/ 1 w 60"/>
                  <a:gd name="T27" fmla="*/ 1 h 61"/>
                  <a:gd name="T28" fmla="*/ 1 w 60"/>
                  <a:gd name="T29" fmla="*/ 1 h 61"/>
                  <a:gd name="T30" fmla="*/ 1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1"/>
                  <a:gd name="T53" fmla="*/ 60 w 60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38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1 w 67"/>
                  <a:gd name="T3" fmla="*/ 1 h 64"/>
                  <a:gd name="T4" fmla="*/ 1 w 67"/>
                  <a:gd name="T5" fmla="*/ 1 h 64"/>
                  <a:gd name="T6" fmla="*/ 1 w 67"/>
                  <a:gd name="T7" fmla="*/ 1 h 64"/>
                  <a:gd name="T8" fmla="*/ 1 w 67"/>
                  <a:gd name="T9" fmla="*/ 1 h 64"/>
                  <a:gd name="T10" fmla="*/ 1 w 67"/>
                  <a:gd name="T11" fmla="*/ 1 h 64"/>
                  <a:gd name="T12" fmla="*/ 1 w 67"/>
                  <a:gd name="T13" fmla="*/ 1 h 64"/>
                  <a:gd name="T14" fmla="*/ 1 w 67"/>
                  <a:gd name="T15" fmla="*/ 1 h 64"/>
                  <a:gd name="T16" fmla="*/ 1 w 67"/>
                  <a:gd name="T17" fmla="*/ 1 h 64"/>
                  <a:gd name="T18" fmla="*/ 1 w 67"/>
                  <a:gd name="T19" fmla="*/ 1 h 64"/>
                  <a:gd name="T20" fmla="*/ 1 w 67"/>
                  <a:gd name="T21" fmla="*/ 1 h 64"/>
                  <a:gd name="T22" fmla="*/ 1 w 67"/>
                  <a:gd name="T23" fmla="*/ 1 h 64"/>
                  <a:gd name="T24" fmla="*/ 1 w 67"/>
                  <a:gd name="T25" fmla="*/ 1 h 64"/>
                  <a:gd name="T26" fmla="*/ 1 w 67"/>
                  <a:gd name="T27" fmla="*/ 1 h 64"/>
                  <a:gd name="T28" fmla="*/ 1 w 67"/>
                  <a:gd name="T29" fmla="*/ 1 h 64"/>
                  <a:gd name="T30" fmla="*/ 1 w 67"/>
                  <a:gd name="T31" fmla="*/ 1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4"/>
                  <a:gd name="T53" fmla="*/ 67 w 67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39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0 w 77"/>
                  <a:gd name="T3" fmla="*/ 1 h 58"/>
                  <a:gd name="T4" fmla="*/ 0 w 77"/>
                  <a:gd name="T5" fmla="*/ 1 h 58"/>
                  <a:gd name="T6" fmla="*/ 0 w 77"/>
                  <a:gd name="T7" fmla="*/ 1 h 58"/>
                  <a:gd name="T8" fmla="*/ 0 w 77"/>
                  <a:gd name="T9" fmla="*/ 1 h 58"/>
                  <a:gd name="T10" fmla="*/ 0 w 77"/>
                  <a:gd name="T11" fmla="*/ 1 h 58"/>
                  <a:gd name="T12" fmla="*/ 0 w 77"/>
                  <a:gd name="T13" fmla="*/ 1 h 58"/>
                  <a:gd name="T14" fmla="*/ 0 w 77"/>
                  <a:gd name="T15" fmla="*/ 1 h 58"/>
                  <a:gd name="T16" fmla="*/ 0 w 77"/>
                  <a:gd name="T17" fmla="*/ 1 h 58"/>
                  <a:gd name="T18" fmla="*/ 0 w 77"/>
                  <a:gd name="T19" fmla="*/ 1 h 58"/>
                  <a:gd name="T20" fmla="*/ 0 w 77"/>
                  <a:gd name="T21" fmla="*/ 1 h 58"/>
                  <a:gd name="T22" fmla="*/ 0 w 77"/>
                  <a:gd name="T23" fmla="*/ 1 h 58"/>
                  <a:gd name="T24" fmla="*/ 0 w 77"/>
                  <a:gd name="T25" fmla="*/ 1 h 58"/>
                  <a:gd name="T26" fmla="*/ 0 w 77"/>
                  <a:gd name="T27" fmla="*/ 1 h 58"/>
                  <a:gd name="T28" fmla="*/ 0 w 77"/>
                  <a:gd name="T29" fmla="*/ 1 h 58"/>
                  <a:gd name="T30" fmla="*/ 0 w 77"/>
                  <a:gd name="T31" fmla="*/ 1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8"/>
                  <a:gd name="T53" fmla="*/ 77 w 77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40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1 w 80"/>
                  <a:gd name="T1" fmla="*/ 1 h 27"/>
                  <a:gd name="T2" fmla="*/ 1 w 80"/>
                  <a:gd name="T3" fmla="*/ 1 h 27"/>
                  <a:gd name="T4" fmla="*/ 1 w 80"/>
                  <a:gd name="T5" fmla="*/ 1 h 27"/>
                  <a:gd name="T6" fmla="*/ 1 w 80"/>
                  <a:gd name="T7" fmla="*/ 1 h 27"/>
                  <a:gd name="T8" fmla="*/ 1 w 80"/>
                  <a:gd name="T9" fmla="*/ 1 h 27"/>
                  <a:gd name="T10" fmla="*/ 1 w 80"/>
                  <a:gd name="T11" fmla="*/ 1 h 27"/>
                  <a:gd name="T12" fmla="*/ 1 w 80"/>
                  <a:gd name="T13" fmla="*/ 1 h 27"/>
                  <a:gd name="T14" fmla="*/ 1 w 80"/>
                  <a:gd name="T15" fmla="*/ 1 h 27"/>
                  <a:gd name="T16" fmla="*/ 0 w 80"/>
                  <a:gd name="T17" fmla="*/ 1 h 27"/>
                  <a:gd name="T18" fmla="*/ 1 w 80"/>
                  <a:gd name="T19" fmla="*/ 0 h 27"/>
                  <a:gd name="T20" fmla="*/ 1 w 80"/>
                  <a:gd name="T21" fmla="*/ 0 h 27"/>
                  <a:gd name="T22" fmla="*/ 1 w 80"/>
                  <a:gd name="T23" fmla="*/ 1 h 27"/>
                  <a:gd name="T24" fmla="*/ 1 w 80"/>
                  <a:gd name="T25" fmla="*/ 1 h 27"/>
                  <a:gd name="T26" fmla="*/ 1 w 80"/>
                  <a:gd name="T27" fmla="*/ 1 h 27"/>
                  <a:gd name="T28" fmla="*/ 1 w 80"/>
                  <a:gd name="T29" fmla="*/ 1 h 27"/>
                  <a:gd name="T30" fmla="*/ 1 w 80"/>
                  <a:gd name="T31" fmla="*/ 1 h 27"/>
                  <a:gd name="T32" fmla="*/ 1 w 80"/>
                  <a:gd name="T33" fmla="*/ 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7"/>
                  <a:gd name="T53" fmla="*/ 80 w 8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41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0 w 81"/>
                  <a:gd name="T1" fmla="*/ 1 h 26"/>
                  <a:gd name="T2" fmla="*/ 0 w 81"/>
                  <a:gd name="T3" fmla="*/ 1 h 26"/>
                  <a:gd name="T4" fmla="*/ 0 w 81"/>
                  <a:gd name="T5" fmla="*/ 1 h 26"/>
                  <a:gd name="T6" fmla="*/ 0 w 81"/>
                  <a:gd name="T7" fmla="*/ 1 h 26"/>
                  <a:gd name="T8" fmla="*/ 0 w 81"/>
                  <a:gd name="T9" fmla="*/ 1 h 26"/>
                  <a:gd name="T10" fmla="*/ 0 w 81"/>
                  <a:gd name="T11" fmla="*/ 1 h 26"/>
                  <a:gd name="T12" fmla="*/ 0 w 81"/>
                  <a:gd name="T13" fmla="*/ 1 h 26"/>
                  <a:gd name="T14" fmla="*/ 0 w 81"/>
                  <a:gd name="T15" fmla="*/ 1 h 26"/>
                  <a:gd name="T16" fmla="*/ 0 w 81"/>
                  <a:gd name="T17" fmla="*/ 1 h 26"/>
                  <a:gd name="T18" fmla="*/ 0 w 81"/>
                  <a:gd name="T19" fmla="*/ 0 h 26"/>
                  <a:gd name="T20" fmla="*/ 0 w 81"/>
                  <a:gd name="T21" fmla="*/ 0 h 26"/>
                  <a:gd name="T22" fmla="*/ 0 w 81"/>
                  <a:gd name="T23" fmla="*/ 1 h 26"/>
                  <a:gd name="T24" fmla="*/ 0 w 81"/>
                  <a:gd name="T25" fmla="*/ 1 h 26"/>
                  <a:gd name="T26" fmla="*/ 0 w 81"/>
                  <a:gd name="T27" fmla="*/ 1 h 26"/>
                  <a:gd name="T28" fmla="*/ 0 w 81"/>
                  <a:gd name="T29" fmla="*/ 1 h 26"/>
                  <a:gd name="T30" fmla="*/ 0 w 81"/>
                  <a:gd name="T31" fmla="*/ 1 h 26"/>
                  <a:gd name="T32" fmla="*/ 0 w 81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6"/>
                  <a:gd name="T53" fmla="*/ 81 w 8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42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0 w 390"/>
                  <a:gd name="T1" fmla="*/ 1 h 107"/>
                  <a:gd name="T2" fmla="*/ 0 w 390"/>
                  <a:gd name="T3" fmla="*/ 1 h 107"/>
                  <a:gd name="T4" fmla="*/ 0 w 390"/>
                  <a:gd name="T5" fmla="*/ 1 h 107"/>
                  <a:gd name="T6" fmla="*/ 0 w 390"/>
                  <a:gd name="T7" fmla="*/ 1 h 107"/>
                  <a:gd name="T8" fmla="*/ 0 w 390"/>
                  <a:gd name="T9" fmla="*/ 1 h 107"/>
                  <a:gd name="T10" fmla="*/ 0 w 390"/>
                  <a:gd name="T11" fmla="*/ 1 h 107"/>
                  <a:gd name="T12" fmla="*/ 0 w 390"/>
                  <a:gd name="T13" fmla="*/ 1 h 107"/>
                  <a:gd name="T14" fmla="*/ 0 w 390"/>
                  <a:gd name="T15" fmla="*/ 1 h 107"/>
                  <a:gd name="T16" fmla="*/ 0 w 390"/>
                  <a:gd name="T17" fmla="*/ 1 h 107"/>
                  <a:gd name="T18" fmla="*/ 0 w 390"/>
                  <a:gd name="T19" fmla="*/ 1 h 107"/>
                  <a:gd name="T20" fmla="*/ 0 w 390"/>
                  <a:gd name="T21" fmla="*/ 1 h 107"/>
                  <a:gd name="T22" fmla="*/ 0 w 390"/>
                  <a:gd name="T23" fmla="*/ 1 h 107"/>
                  <a:gd name="T24" fmla="*/ 0 w 390"/>
                  <a:gd name="T25" fmla="*/ 1 h 107"/>
                  <a:gd name="T26" fmla="*/ 0 w 390"/>
                  <a:gd name="T27" fmla="*/ 1 h 107"/>
                  <a:gd name="T28" fmla="*/ 0 w 390"/>
                  <a:gd name="T29" fmla="*/ 1 h 107"/>
                  <a:gd name="T30" fmla="*/ 0 w 390"/>
                  <a:gd name="T31" fmla="*/ 1 h 107"/>
                  <a:gd name="T32" fmla="*/ 0 w 390"/>
                  <a:gd name="T33" fmla="*/ 1 h 107"/>
                  <a:gd name="T34" fmla="*/ 0 w 390"/>
                  <a:gd name="T35" fmla="*/ 1 h 107"/>
                  <a:gd name="T36" fmla="*/ 0 w 390"/>
                  <a:gd name="T37" fmla="*/ 1 h 107"/>
                  <a:gd name="T38" fmla="*/ 0 w 390"/>
                  <a:gd name="T39" fmla="*/ 1 h 107"/>
                  <a:gd name="T40" fmla="*/ 0 w 390"/>
                  <a:gd name="T41" fmla="*/ 1 h 107"/>
                  <a:gd name="T42" fmla="*/ 0 w 390"/>
                  <a:gd name="T43" fmla="*/ 1 h 107"/>
                  <a:gd name="T44" fmla="*/ 0 w 390"/>
                  <a:gd name="T45" fmla="*/ 1 h 107"/>
                  <a:gd name="T46" fmla="*/ 0 w 390"/>
                  <a:gd name="T47" fmla="*/ 0 h 107"/>
                  <a:gd name="T48" fmla="*/ 0 w 390"/>
                  <a:gd name="T49" fmla="*/ 0 h 107"/>
                  <a:gd name="T50" fmla="*/ 0 w 390"/>
                  <a:gd name="T51" fmla="*/ 0 h 107"/>
                  <a:gd name="T52" fmla="*/ 0 w 390"/>
                  <a:gd name="T53" fmla="*/ 1 h 107"/>
                  <a:gd name="T54" fmla="*/ 0 w 390"/>
                  <a:gd name="T55" fmla="*/ 1 h 107"/>
                  <a:gd name="T56" fmla="*/ 0 w 390"/>
                  <a:gd name="T57" fmla="*/ 1 h 107"/>
                  <a:gd name="T58" fmla="*/ 0 w 390"/>
                  <a:gd name="T59" fmla="*/ 1 h 107"/>
                  <a:gd name="T60" fmla="*/ 0 w 390"/>
                  <a:gd name="T61" fmla="*/ 1 h 107"/>
                  <a:gd name="T62" fmla="*/ 0 w 390"/>
                  <a:gd name="T63" fmla="*/ 1 h 107"/>
                  <a:gd name="T64" fmla="*/ 0 w 390"/>
                  <a:gd name="T65" fmla="*/ 1 h 107"/>
                  <a:gd name="T66" fmla="*/ 0 w 390"/>
                  <a:gd name="T67" fmla="*/ 1 h 107"/>
                  <a:gd name="T68" fmla="*/ 0 w 390"/>
                  <a:gd name="T69" fmla="*/ 1 h 107"/>
                  <a:gd name="T70" fmla="*/ 0 w 390"/>
                  <a:gd name="T71" fmla="*/ 1 h 107"/>
                  <a:gd name="T72" fmla="*/ 0 w 390"/>
                  <a:gd name="T73" fmla="*/ 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0"/>
                  <a:gd name="T112" fmla="*/ 0 h 107"/>
                  <a:gd name="T113" fmla="*/ 390 w 390"/>
                  <a:gd name="T114" fmla="*/ 107 h 1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43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 w 59"/>
                  <a:gd name="T1" fmla="*/ 0 h 55"/>
                  <a:gd name="T2" fmla="*/ 1 w 59"/>
                  <a:gd name="T3" fmla="*/ 0 h 55"/>
                  <a:gd name="T4" fmla="*/ 1 w 59"/>
                  <a:gd name="T5" fmla="*/ 0 h 55"/>
                  <a:gd name="T6" fmla="*/ 1 w 59"/>
                  <a:gd name="T7" fmla="*/ 0 h 55"/>
                  <a:gd name="T8" fmla="*/ 1 w 59"/>
                  <a:gd name="T9" fmla="*/ 0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0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1 w 59"/>
                  <a:gd name="T23" fmla="*/ 0 h 55"/>
                  <a:gd name="T24" fmla="*/ 1 w 59"/>
                  <a:gd name="T25" fmla="*/ 0 h 55"/>
                  <a:gd name="T26" fmla="*/ 1 w 59"/>
                  <a:gd name="T27" fmla="*/ 0 h 55"/>
                  <a:gd name="T28" fmla="*/ 1 w 59"/>
                  <a:gd name="T29" fmla="*/ 0 h 55"/>
                  <a:gd name="T30" fmla="*/ 1 w 59"/>
                  <a:gd name="T31" fmla="*/ 0 h 55"/>
                  <a:gd name="T32" fmla="*/ 1 w 5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5"/>
                  <a:gd name="T53" fmla="*/ 59 w 5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44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 w 78"/>
                  <a:gd name="T1" fmla="*/ 1 h 62"/>
                  <a:gd name="T2" fmla="*/ 1 w 78"/>
                  <a:gd name="T3" fmla="*/ 1 h 62"/>
                  <a:gd name="T4" fmla="*/ 1 w 78"/>
                  <a:gd name="T5" fmla="*/ 1 h 62"/>
                  <a:gd name="T6" fmla="*/ 1 w 78"/>
                  <a:gd name="T7" fmla="*/ 1 h 62"/>
                  <a:gd name="T8" fmla="*/ 1 w 78"/>
                  <a:gd name="T9" fmla="*/ 1 h 62"/>
                  <a:gd name="T10" fmla="*/ 1 w 78"/>
                  <a:gd name="T11" fmla="*/ 1 h 62"/>
                  <a:gd name="T12" fmla="*/ 1 w 78"/>
                  <a:gd name="T13" fmla="*/ 1 h 62"/>
                  <a:gd name="T14" fmla="*/ 1 w 78"/>
                  <a:gd name="T15" fmla="*/ 1 h 62"/>
                  <a:gd name="T16" fmla="*/ 0 w 78"/>
                  <a:gd name="T17" fmla="*/ 0 h 62"/>
                  <a:gd name="T18" fmla="*/ 1 w 78"/>
                  <a:gd name="T19" fmla="*/ 1 h 62"/>
                  <a:gd name="T20" fmla="*/ 1 w 78"/>
                  <a:gd name="T21" fmla="*/ 1 h 62"/>
                  <a:gd name="T22" fmla="*/ 1 w 78"/>
                  <a:gd name="T23" fmla="*/ 1 h 62"/>
                  <a:gd name="T24" fmla="*/ 1 w 78"/>
                  <a:gd name="T25" fmla="*/ 1 h 62"/>
                  <a:gd name="T26" fmla="*/ 1 w 78"/>
                  <a:gd name="T27" fmla="*/ 1 h 62"/>
                  <a:gd name="T28" fmla="*/ 1 w 78"/>
                  <a:gd name="T29" fmla="*/ 1 h 62"/>
                  <a:gd name="T30" fmla="*/ 1 w 78"/>
                  <a:gd name="T31" fmla="*/ 1 h 62"/>
                  <a:gd name="T32" fmla="*/ 1 w 78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2"/>
                  <a:gd name="T53" fmla="*/ 78 w 7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45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 w 68"/>
                  <a:gd name="T1" fmla="*/ 1 h 72"/>
                  <a:gd name="T2" fmla="*/ 1 w 68"/>
                  <a:gd name="T3" fmla="*/ 1 h 72"/>
                  <a:gd name="T4" fmla="*/ 1 w 68"/>
                  <a:gd name="T5" fmla="*/ 1 h 72"/>
                  <a:gd name="T6" fmla="*/ 1 w 68"/>
                  <a:gd name="T7" fmla="*/ 1 h 72"/>
                  <a:gd name="T8" fmla="*/ 1 w 68"/>
                  <a:gd name="T9" fmla="*/ 1 h 72"/>
                  <a:gd name="T10" fmla="*/ 1 w 68"/>
                  <a:gd name="T11" fmla="*/ 1 h 72"/>
                  <a:gd name="T12" fmla="*/ 1 w 68"/>
                  <a:gd name="T13" fmla="*/ 1 h 72"/>
                  <a:gd name="T14" fmla="*/ 1 w 68"/>
                  <a:gd name="T15" fmla="*/ 1 h 72"/>
                  <a:gd name="T16" fmla="*/ 0 w 68"/>
                  <a:gd name="T17" fmla="*/ 0 h 72"/>
                  <a:gd name="T18" fmla="*/ 1 w 68"/>
                  <a:gd name="T19" fmla="*/ 1 h 72"/>
                  <a:gd name="T20" fmla="*/ 1 w 68"/>
                  <a:gd name="T21" fmla="*/ 1 h 72"/>
                  <a:gd name="T22" fmla="*/ 1 w 68"/>
                  <a:gd name="T23" fmla="*/ 1 h 72"/>
                  <a:gd name="T24" fmla="*/ 1 w 68"/>
                  <a:gd name="T25" fmla="*/ 1 h 72"/>
                  <a:gd name="T26" fmla="*/ 1 w 68"/>
                  <a:gd name="T27" fmla="*/ 1 h 72"/>
                  <a:gd name="T28" fmla="*/ 1 w 68"/>
                  <a:gd name="T29" fmla="*/ 1 h 72"/>
                  <a:gd name="T30" fmla="*/ 1 w 68"/>
                  <a:gd name="T31" fmla="*/ 1 h 72"/>
                  <a:gd name="T32" fmla="*/ 1 w 68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2"/>
                  <a:gd name="T53" fmla="*/ 68 w 68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46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0 w 60"/>
                  <a:gd name="T1" fmla="*/ 1 h 68"/>
                  <a:gd name="T2" fmla="*/ 0 w 60"/>
                  <a:gd name="T3" fmla="*/ 1 h 68"/>
                  <a:gd name="T4" fmla="*/ 0 w 60"/>
                  <a:gd name="T5" fmla="*/ 1 h 68"/>
                  <a:gd name="T6" fmla="*/ 0 w 60"/>
                  <a:gd name="T7" fmla="*/ 1 h 68"/>
                  <a:gd name="T8" fmla="*/ 0 w 60"/>
                  <a:gd name="T9" fmla="*/ 1 h 68"/>
                  <a:gd name="T10" fmla="*/ 0 w 60"/>
                  <a:gd name="T11" fmla="*/ 1 h 68"/>
                  <a:gd name="T12" fmla="*/ 0 w 60"/>
                  <a:gd name="T13" fmla="*/ 1 h 68"/>
                  <a:gd name="T14" fmla="*/ 0 w 60"/>
                  <a:gd name="T15" fmla="*/ 1 h 68"/>
                  <a:gd name="T16" fmla="*/ 0 w 60"/>
                  <a:gd name="T17" fmla="*/ 0 h 68"/>
                  <a:gd name="T18" fmla="*/ 0 w 60"/>
                  <a:gd name="T19" fmla="*/ 1 h 68"/>
                  <a:gd name="T20" fmla="*/ 0 w 60"/>
                  <a:gd name="T21" fmla="*/ 1 h 68"/>
                  <a:gd name="T22" fmla="*/ 0 w 60"/>
                  <a:gd name="T23" fmla="*/ 1 h 68"/>
                  <a:gd name="T24" fmla="*/ 0 w 60"/>
                  <a:gd name="T25" fmla="*/ 1 h 68"/>
                  <a:gd name="T26" fmla="*/ 0 w 60"/>
                  <a:gd name="T27" fmla="*/ 1 h 68"/>
                  <a:gd name="T28" fmla="*/ 0 w 60"/>
                  <a:gd name="T29" fmla="*/ 1 h 68"/>
                  <a:gd name="T30" fmla="*/ 0 w 60"/>
                  <a:gd name="T31" fmla="*/ 1 h 68"/>
                  <a:gd name="T32" fmla="*/ 0 w 60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68"/>
                  <a:gd name="T53" fmla="*/ 60 w 60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47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 w 42"/>
                  <a:gd name="T1" fmla="*/ 0 h 61"/>
                  <a:gd name="T2" fmla="*/ 1 w 42"/>
                  <a:gd name="T3" fmla="*/ 0 h 61"/>
                  <a:gd name="T4" fmla="*/ 1 w 42"/>
                  <a:gd name="T5" fmla="*/ 0 h 61"/>
                  <a:gd name="T6" fmla="*/ 1 w 42"/>
                  <a:gd name="T7" fmla="*/ 0 h 61"/>
                  <a:gd name="T8" fmla="*/ 1 w 42"/>
                  <a:gd name="T9" fmla="*/ 0 h 61"/>
                  <a:gd name="T10" fmla="*/ 1 w 42"/>
                  <a:gd name="T11" fmla="*/ 0 h 61"/>
                  <a:gd name="T12" fmla="*/ 1 w 42"/>
                  <a:gd name="T13" fmla="*/ 0 h 61"/>
                  <a:gd name="T14" fmla="*/ 1 w 42"/>
                  <a:gd name="T15" fmla="*/ 0 h 61"/>
                  <a:gd name="T16" fmla="*/ 0 w 42"/>
                  <a:gd name="T17" fmla="*/ 0 h 61"/>
                  <a:gd name="T18" fmla="*/ 1 w 42"/>
                  <a:gd name="T19" fmla="*/ 0 h 61"/>
                  <a:gd name="T20" fmla="*/ 1 w 42"/>
                  <a:gd name="T21" fmla="*/ 0 h 61"/>
                  <a:gd name="T22" fmla="*/ 1 w 42"/>
                  <a:gd name="T23" fmla="*/ 0 h 61"/>
                  <a:gd name="T24" fmla="*/ 1 w 42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1"/>
                  <a:gd name="T41" fmla="*/ 42 w 42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48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1 w 34"/>
                  <a:gd name="T1" fmla="*/ 1 h 46"/>
                  <a:gd name="T2" fmla="*/ 1 w 34"/>
                  <a:gd name="T3" fmla="*/ 1 h 46"/>
                  <a:gd name="T4" fmla="*/ 1 w 34"/>
                  <a:gd name="T5" fmla="*/ 1 h 46"/>
                  <a:gd name="T6" fmla="*/ 1 w 34"/>
                  <a:gd name="T7" fmla="*/ 1 h 46"/>
                  <a:gd name="T8" fmla="*/ 0 w 34"/>
                  <a:gd name="T9" fmla="*/ 0 h 46"/>
                  <a:gd name="T10" fmla="*/ 1 w 34"/>
                  <a:gd name="T11" fmla="*/ 1 h 46"/>
                  <a:gd name="T12" fmla="*/ 1 w 34"/>
                  <a:gd name="T13" fmla="*/ 1 h 46"/>
                  <a:gd name="T14" fmla="*/ 1 w 34"/>
                  <a:gd name="T15" fmla="*/ 1 h 46"/>
                  <a:gd name="T16" fmla="*/ 1 w 3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46"/>
                  <a:gd name="T29" fmla="*/ 34 w 3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49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0 w 25"/>
                  <a:gd name="T1" fmla="*/ 1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0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1 h 32"/>
                  <a:gd name="T16" fmla="*/ 0 w 25"/>
                  <a:gd name="T17" fmla="*/ 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2"/>
                  <a:gd name="T29" fmla="*/ 25 w 2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0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0"/>
                  <a:gd name="T53" fmla="*/ 69 w 69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1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0 w 54"/>
                  <a:gd name="T1" fmla="*/ 1 h 47"/>
                  <a:gd name="T2" fmla="*/ 0 w 54"/>
                  <a:gd name="T3" fmla="*/ 1 h 47"/>
                  <a:gd name="T4" fmla="*/ 0 w 54"/>
                  <a:gd name="T5" fmla="*/ 1 h 47"/>
                  <a:gd name="T6" fmla="*/ 0 w 54"/>
                  <a:gd name="T7" fmla="*/ 1 h 47"/>
                  <a:gd name="T8" fmla="*/ 0 w 54"/>
                  <a:gd name="T9" fmla="*/ 1 h 47"/>
                  <a:gd name="T10" fmla="*/ 0 w 54"/>
                  <a:gd name="T11" fmla="*/ 1 h 47"/>
                  <a:gd name="T12" fmla="*/ 0 w 54"/>
                  <a:gd name="T13" fmla="*/ 1 h 47"/>
                  <a:gd name="T14" fmla="*/ 0 w 54"/>
                  <a:gd name="T15" fmla="*/ 1 h 47"/>
                  <a:gd name="T16" fmla="*/ 0 w 54"/>
                  <a:gd name="T17" fmla="*/ 0 h 47"/>
                  <a:gd name="T18" fmla="*/ 0 w 54"/>
                  <a:gd name="T19" fmla="*/ 1 h 47"/>
                  <a:gd name="T20" fmla="*/ 0 w 54"/>
                  <a:gd name="T21" fmla="*/ 1 h 47"/>
                  <a:gd name="T22" fmla="*/ 0 w 54"/>
                  <a:gd name="T23" fmla="*/ 1 h 47"/>
                  <a:gd name="T24" fmla="*/ 0 w 54"/>
                  <a:gd name="T25" fmla="*/ 1 h 47"/>
                  <a:gd name="T26" fmla="*/ 0 w 54"/>
                  <a:gd name="T27" fmla="*/ 1 h 47"/>
                  <a:gd name="T28" fmla="*/ 0 w 54"/>
                  <a:gd name="T29" fmla="*/ 1 h 47"/>
                  <a:gd name="T30" fmla="*/ 0 w 54"/>
                  <a:gd name="T31" fmla="*/ 1 h 47"/>
                  <a:gd name="T32" fmla="*/ 0 w 54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2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 w 59"/>
                  <a:gd name="T1" fmla="*/ 0 h 66"/>
                  <a:gd name="T2" fmla="*/ 1 w 59"/>
                  <a:gd name="T3" fmla="*/ 0 h 66"/>
                  <a:gd name="T4" fmla="*/ 1 w 59"/>
                  <a:gd name="T5" fmla="*/ 0 h 66"/>
                  <a:gd name="T6" fmla="*/ 1 w 59"/>
                  <a:gd name="T7" fmla="*/ 0 h 66"/>
                  <a:gd name="T8" fmla="*/ 1 w 59"/>
                  <a:gd name="T9" fmla="*/ 0 h 66"/>
                  <a:gd name="T10" fmla="*/ 1 w 59"/>
                  <a:gd name="T11" fmla="*/ 0 h 66"/>
                  <a:gd name="T12" fmla="*/ 1 w 59"/>
                  <a:gd name="T13" fmla="*/ 0 h 66"/>
                  <a:gd name="T14" fmla="*/ 1 w 59"/>
                  <a:gd name="T15" fmla="*/ 0 h 66"/>
                  <a:gd name="T16" fmla="*/ 0 w 59"/>
                  <a:gd name="T17" fmla="*/ 0 h 66"/>
                  <a:gd name="T18" fmla="*/ 1 w 59"/>
                  <a:gd name="T19" fmla="*/ 0 h 66"/>
                  <a:gd name="T20" fmla="*/ 1 w 59"/>
                  <a:gd name="T21" fmla="*/ 0 h 66"/>
                  <a:gd name="T22" fmla="*/ 1 w 59"/>
                  <a:gd name="T23" fmla="*/ 0 h 66"/>
                  <a:gd name="T24" fmla="*/ 1 w 59"/>
                  <a:gd name="T25" fmla="*/ 0 h 66"/>
                  <a:gd name="T26" fmla="*/ 1 w 59"/>
                  <a:gd name="T27" fmla="*/ 0 h 66"/>
                  <a:gd name="T28" fmla="*/ 1 w 59"/>
                  <a:gd name="T29" fmla="*/ 0 h 66"/>
                  <a:gd name="T30" fmla="*/ 1 w 59"/>
                  <a:gd name="T31" fmla="*/ 0 h 66"/>
                  <a:gd name="T32" fmla="*/ 1 w 5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66"/>
                  <a:gd name="T53" fmla="*/ 59 w 5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3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 w 44"/>
                  <a:gd name="T1" fmla="*/ 0 h 55"/>
                  <a:gd name="T2" fmla="*/ 1 w 44"/>
                  <a:gd name="T3" fmla="*/ 0 h 55"/>
                  <a:gd name="T4" fmla="*/ 1 w 44"/>
                  <a:gd name="T5" fmla="*/ 0 h 55"/>
                  <a:gd name="T6" fmla="*/ 1 w 44"/>
                  <a:gd name="T7" fmla="*/ 0 h 55"/>
                  <a:gd name="T8" fmla="*/ 1 w 44"/>
                  <a:gd name="T9" fmla="*/ 0 h 55"/>
                  <a:gd name="T10" fmla="*/ 1 w 44"/>
                  <a:gd name="T11" fmla="*/ 0 h 55"/>
                  <a:gd name="T12" fmla="*/ 1 w 44"/>
                  <a:gd name="T13" fmla="*/ 0 h 55"/>
                  <a:gd name="T14" fmla="*/ 1 w 44"/>
                  <a:gd name="T15" fmla="*/ 0 h 55"/>
                  <a:gd name="T16" fmla="*/ 0 w 44"/>
                  <a:gd name="T17" fmla="*/ 0 h 55"/>
                  <a:gd name="T18" fmla="*/ 1 w 44"/>
                  <a:gd name="T19" fmla="*/ 0 h 55"/>
                  <a:gd name="T20" fmla="*/ 1 w 44"/>
                  <a:gd name="T21" fmla="*/ 0 h 55"/>
                  <a:gd name="T22" fmla="*/ 1 w 44"/>
                  <a:gd name="T23" fmla="*/ 0 h 55"/>
                  <a:gd name="T24" fmla="*/ 1 w 44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5"/>
                  <a:gd name="T41" fmla="*/ 44 w 44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4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0 h 10"/>
                  <a:gd name="T2" fmla="*/ 0 w 60"/>
                  <a:gd name="T3" fmla="*/ 0 h 10"/>
                  <a:gd name="T4" fmla="*/ 0 w 60"/>
                  <a:gd name="T5" fmla="*/ 0 h 10"/>
                  <a:gd name="T6" fmla="*/ 0 w 60"/>
                  <a:gd name="T7" fmla="*/ 0 h 10"/>
                  <a:gd name="T8" fmla="*/ 0 w 60"/>
                  <a:gd name="T9" fmla="*/ 0 h 10"/>
                  <a:gd name="T10" fmla="*/ 0 w 60"/>
                  <a:gd name="T11" fmla="*/ 0 h 10"/>
                  <a:gd name="T12" fmla="*/ 0 w 60"/>
                  <a:gd name="T13" fmla="*/ 0 h 10"/>
                  <a:gd name="T14" fmla="*/ 0 w 60"/>
                  <a:gd name="T15" fmla="*/ 0 h 10"/>
                  <a:gd name="T16" fmla="*/ 0 w 60"/>
                  <a:gd name="T17" fmla="*/ 0 h 10"/>
                  <a:gd name="T18" fmla="*/ 0 w 60"/>
                  <a:gd name="T19" fmla="*/ 0 h 10"/>
                  <a:gd name="T20" fmla="*/ 0 w 60"/>
                  <a:gd name="T21" fmla="*/ 0 h 10"/>
                  <a:gd name="T22" fmla="*/ 0 w 60"/>
                  <a:gd name="T23" fmla="*/ 0 h 10"/>
                  <a:gd name="T24" fmla="*/ 0 w 60"/>
                  <a:gd name="T25" fmla="*/ 0 h 10"/>
                  <a:gd name="T26" fmla="*/ 0 w 60"/>
                  <a:gd name="T27" fmla="*/ 0 h 10"/>
                  <a:gd name="T28" fmla="*/ 0 w 60"/>
                  <a:gd name="T29" fmla="*/ 0 h 10"/>
                  <a:gd name="T30" fmla="*/ 0 w 60"/>
                  <a:gd name="T31" fmla="*/ 0 h 10"/>
                  <a:gd name="T32" fmla="*/ 0 w 6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0"/>
                  <a:gd name="T53" fmla="*/ 60 w 6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5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 h 72"/>
                  <a:gd name="T2" fmla="*/ 1 w 80"/>
                  <a:gd name="T3" fmla="*/ 1 h 72"/>
                  <a:gd name="T4" fmla="*/ 1 w 80"/>
                  <a:gd name="T5" fmla="*/ 1 h 72"/>
                  <a:gd name="T6" fmla="*/ 1 w 80"/>
                  <a:gd name="T7" fmla="*/ 1 h 72"/>
                  <a:gd name="T8" fmla="*/ 1 w 80"/>
                  <a:gd name="T9" fmla="*/ 1 h 72"/>
                  <a:gd name="T10" fmla="*/ 1 w 80"/>
                  <a:gd name="T11" fmla="*/ 1 h 72"/>
                  <a:gd name="T12" fmla="*/ 1 w 80"/>
                  <a:gd name="T13" fmla="*/ 1 h 72"/>
                  <a:gd name="T14" fmla="*/ 1 w 80"/>
                  <a:gd name="T15" fmla="*/ 1 h 72"/>
                  <a:gd name="T16" fmla="*/ 1 w 80"/>
                  <a:gd name="T17" fmla="*/ 0 h 72"/>
                  <a:gd name="T18" fmla="*/ 1 w 80"/>
                  <a:gd name="T19" fmla="*/ 0 h 72"/>
                  <a:gd name="T20" fmla="*/ 1 w 80"/>
                  <a:gd name="T21" fmla="*/ 1 h 72"/>
                  <a:gd name="T22" fmla="*/ 1 w 80"/>
                  <a:gd name="T23" fmla="*/ 1 h 72"/>
                  <a:gd name="T24" fmla="*/ 1 w 80"/>
                  <a:gd name="T25" fmla="*/ 1 h 72"/>
                  <a:gd name="T26" fmla="*/ 1 w 80"/>
                  <a:gd name="T27" fmla="*/ 1 h 72"/>
                  <a:gd name="T28" fmla="*/ 1 w 80"/>
                  <a:gd name="T29" fmla="*/ 1 h 72"/>
                  <a:gd name="T30" fmla="*/ 1 w 80"/>
                  <a:gd name="T31" fmla="*/ 1 h 72"/>
                  <a:gd name="T32" fmla="*/ 0 w 80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72"/>
                  <a:gd name="T53" fmla="*/ 80 w 80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6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0 h 75"/>
                  <a:gd name="T2" fmla="*/ 1 w 72"/>
                  <a:gd name="T3" fmla="*/ 0 h 75"/>
                  <a:gd name="T4" fmla="*/ 1 w 72"/>
                  <a:gd name="T5" fmla="*/ 0 h 75"/>
                  <a:gd name="T6" fmla="*/ 1 w 72"/>
                  <a:gd name="T7" fmla="*/ 0 h 75"/>
                  <a:gd name="T8" fmla="*/ 1 w 72"/>
                  <a:gd name="T9" fmla="*/ 0 h 75"/>
                  <a:gd name="T10" fmla="*/ 1 w 72"/>
                  <a:gd name="T11" fmla="*/ 0 h 75"/>
                  <a:gd name="T12" fmla="*/ 1 w 72"/>
                  <a:gd name="T13" fmla="*/ 0 h 75"/>
                  <a:gd name="T14" fmla="*/ 1 w 72"/>
                  <a:gd name="T15" fmla="*/ 0 h 75"/>
                  <a:gd name="T16" fmla="*/ 1 w 72"/>
                  <a:gd name="T17" fmla="*/ 0 h 75"/>
                  <a:gd name="T18" fmla="*/ 1 w 72"/>
                  <a:gd name="T19" fmla="*/ 0 h 75"/>
                  <a:gd name="T20" fmla="*/ 1 w 72"/>
                  <a:gd name="T21" fmla="*/ 0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0 w 72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5"/>
                  <a:gd name="T53" fmla="*/ 72 w 72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7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1 h 80"/>
                  <a:gd name="T2" fmla="*/ 1 w 62"/>
                  <a:gd name="T3" fmla="*/ 1 h 80"/>
                  <a:gd name="T4" fmla="*/ 1 w 62"/>
                  <a:gd name="T5" fmla="*/ 1 h 80"/>
                  <a:gd name="T6" fmla="*/ 1 w 62"/>
                  <a:gd name="T7" fmla="*/ 1 h 80"/>
                  <a:gd name="T8" fmla="*/ 1 w 62"/>
                  <a:gd name="T9" fmla="*/ 1 h 80"/>
                  <a:gd name="T10" fmla="*/ 1 w 62"/>
                  <a:gd name="T11" fmla="*/ 1 h 80"/>
                  <a:gd name="T12" fmla="*/ 1 w 62"/>
                  <a:gd name="T13" fmla="*/ 1 h 80"/>
                  <a:gd name="T14" fmla="*/ 1 w 62"/>
                  <a:gd name="T15" fmla="*/ 1 h 80"/>
                  <a:gd name="T16" fmla="*/ 1 w 62"/>
                  <a:gd name="T17" fmla="*/ 0 h 80"/>
                  <a:gd name="T18" fmla="*/ 1 w 62"/>
                  <a:gd name="T19" fmla="*/ 1 h 80"/>
                  <a:gd name="T20" fmla="*/ 1 w 62"/>
                  <a:gd name="T21" fmla="*/ 1 h 80"/>
                  <a:gd name="T22" fmla="*/ 1 w 62"/>
                  <a:gd name="T23" fmla="*/ 1 h 80"/>
                  <a:gd name="T24" fmla="*/ 1 w 62"/>
                  <a:gd name="T25" fmla="*/ 1 h 80"/>
                  <a:gd name="T26" fmla="*/ 1 w 62"/>
                  <a:gd name="T27" fmla="*/ 1 h 80"/>
                  <a:gd name="T28" fmla="*/ 1 w 62"/>
                  <a:gd name="T29" fmla="*/ 1 h 80"/>
                  <a:gd name="T30" fmla="*/ 1 w 62"/>
                  <a:gd name="T31" fmla="*/ 1 h 80"/>
                  <a:gd name="T32" fmla="*/ 0 w 62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80"/>
                  <a:gd name="T53" fmla="*/ 62 w 6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8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 h 73"/>
                  <a:gd name="T2" fmla="*/ 1 w 48"/>
                  <a:gd name="T3" fmla="*/ 1 h 73"/>
                  <a:gd name="T4" fmla="*/ 1 w 48"/>
                  <a:gd name="T5" fmla="*/ 1 h 73"/>
                  <a:gd name="T6" fmla="*/ 1 w 48"/>
                  <a:gd name="T7" fmla="*/ 1 h 73"/>
                  <a:gd name="T8" fmla="*/ 1 w 48"/>
                  <a:gd name="T9" fmla="*/ 1 h 73"/>
                  <a:gd name="T10" fmla="*/ 1 w 48"/>
                  <a:gd name="T11" fmla="*/ 1 h 73"/>
                  <a:gd name="T12" fmla="*/ 1 w 48"/>
                  <a:gd name="T13" fmla="*/ 1 h 73"/>
                  <a:gd name="T14" fmla="*/ 1 w 48"/>
                  <a:gd name="T15" fmla="*/ 1 h 73"/>
                  <a:gd name="T16" fmla="*/ 1 w 48"/>
                  <a:gd name="T17" fmla="*/ 0 h 73"/>
                  <a:gd name="T18" fmla="*/ 1 w 48"/>
                  <a:gd name="T19" fmla="*/ 1 h 73"/>
                  <a:gd name="T20" fmla="*/ 1 w 48"/>
                  <a:gd name="T21" fmla="*/ 1 h 73"/>
                  <a:gd name="T22" fmla="*/ 1 w 48"/>
                  <a:gd name="T23" fmla="*/ 1 h 73"/>
                  <a:gd name="T24" fmla="*/ 0 w 48"/>
                  <a:gd name="T25" fmla="*/ 1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73"/>
                  <a:gd name="T41" fmla="*/ 48 w 48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 h 70"/>
                  <a:gd name="T2" fmla="*/ 1 w 42"/>
                  <a:gd name="T3" fmla="*/ 1 h 70"/>
                  <a:gd name="T4" fmla="*/ 1 w 42"/>
                  <a:gd name="T5" fmla="*/ 1 h 70"/>
                  <a:gd name="T6" fmla="*/ 1 w 42"/>
                  <a:gd name="T7" fmla="*/ 1 h 70"/>
                  <a:gd name="T8" fmla="*/ 1 w 42"/>
                  <a:gd name="T9" fmla="*/ 1 h 70"/>
                  <a:gd name="T10" fmla="*/ 1 w 42"/>
                  <a:gd name="T11" fmla="*/ 1 h 70"/>
                  <a:gd name="T12" fmla="*/ 1 w 42"/>
                  <a:gd name="T13" fmla="*/ 1 h 70"/>
                  <a:gd name="T14" fmla="*/ 1 w 42"/>
                  <a:gd name="T15" fmla="*/ 0 h 70"/>
                  <a:gd name="T16" fmla="*/ 1 w 42"/>
                  <a:gd name="T17" fmla="*/ 0 h 70"/>
                  <a:gd name="T18" fmla="*/ 1 w 42"/>
                  <a:gd name="T19" fmla="*/ 1 h 70"/>
                  <a:gd name="T20" fmla="*/ 1 w 42"/>
                  <a:gd name="T21" fmla="*/ 1 h 70"/>
                  <a:gd name="T22" fmla="*/ 1 w 42"/>
                  <a:gd name="T23" fmla="*/ 1 h 70"/>
                  <a:gd name="T24" fmla="*/ 0 w 42"/>
                  <a:gd name="T25" fmla="*/ 1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60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0 h 62"/>
                  <a:gd name="T2" fmla="*/ 1 w 21"/>
                  <a:gd name="T3" fmla="*/ 0 h 62"/>
                  <a:gd name="T4" fmla="*/ 1 w 21"/>
                  <a:gd name="T5" fmla="*/ 0 h 62"/>
                  <a:gd name="T6" fmla="*/ 1 w 21"/>
                  <a:gd name="T7" fmla="*/ 0 h 62"/>
                  <a:gd name="T8" fmla="*/ 1 w 21"/>
                  <a:gd name="T9" fmla="*/ 0 h 62"/>
                  <a:gd name="T10" fmla="*/ 1 w 21"/>
                  <a:gd name="T11" fmla="*/ 0 h 62"/>
                  <a:gd name="T12" fmla="*/ 1 w 21"/>
                  <a:gd name="T13" fmla="*/ 0 h 62"/>
                  <a:gd name="T14" fmla="*/ 1 w 21"/>
                  <a:gd name="T15" fmla="*/ 0 h 62"/>
                  <a:gd name="T16" fmla="*/ 0 w 21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2"/>
                  <a:gd name="T29" fmla="*/ 21 w 21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61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 h 54"/>
                  <a:gd name="T2" fmla="*/ 1 w 12"/>
                  <a:gd name="T3" fmla="*/ 1 h 54"/>
                  <a:gd name="T4" fmla="*/ 1 w 12"/>
                  <a:gd name="T5" fmla="*/ 1 h 54"/>
                  <a:gd name="T6" fmla="*/ 1 w 12"/>
                  <a:gd name="T7" fmla="*/ 1 h 54"/>
                  <a:gd name="T8" fmla="*/ 1 w 12"/>
                  <a:gd name="T9" fmla="*/ 0 h 54"/>
                  <a:gd name="T10" fmla="*/ 0 w 12"/>
                  <a:gd name="T11" fmla="*/ 1 h 54"/>
                  <a:gd name="T12" fmla="*/ 1 w 12"/>
                  <a:gd name="T13" fmla="*/ 1 h 54"/>
                  <a:gd name="T14" fmla="*/ 1 w 12"/>
                  <a:gd name="T15" fmla="*/ 1 h 54"/>
                  <a:gd name="T16" fmla="*/ 1 w 12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4"/>
                  <a:gd name="T29" fmla="*/ 12 w 1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62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 w 15"/>
                  <a:gd name="T1" fmla="*/ 1 h 52"/>
                  <a:gd name="T2" fmla="*/ 1 w 15"/>
                  <a:gd name="T3" fmla="*/ 1 h 52"/>
                  <a:gd name="T4" fmla="*/ 1 w 15"/>
                  <a:gd name="T5" fmla="*/ 1 h 52"/>
                  <a:gd name="T6" fmla="*/ 1 w 15"/>
                  <a:gd name="T7" fmla="*/ 1 h 52"/>
                  <a:gd name="T8" fmla="*/ 1 w 15"/>
                  <a:gd name="T9" fmla="*/ 0 h 52"/>
                  <a:gd name="T10" fmla="*/ 0 w 15"/>
                  <a:gd name="T11" fmla="*/ 1 h 52"/>
                  <a:gd name="T12" fmla="*/ 1 w 15"/>
                  <a:gd name="T13" fmla="*/ 1 h 52"/>
                  <a:gd name="T14" fmla="*/ 1 w 15"/>
                  <a:gd name="T15" fmla="*/ 1 h 52"/>
                  <a:gd name="T16" fmla="*/ 1 w 1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2"/>
                  <a:gd name="T29" fmla="*/ 15 w 1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63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0 h 51"/>
                  <a:gd name="T2" fmla="*/ 0 w 15"/>
                  <a:gd name="T3" fmla="*/ 0 h 51"/>
                  <a:gd name="T4" fmla="*/ 0 w 15"/>
                  <a:gd name="T5" fmla="*/ 0 h 51"/>
                  <a:gd name="T6" fmla="*/ 0 w 15"/>
                  <a:gd name="T7" fmla="*/ 0 h 51"/>
                  <a:gd name="T8" fmla="*/ 0 w 15"/>
                  <a:gd name="T9" fmla="*/ 0 h 51"/>
                  <a:gd name="T10" fmla="*/ 0 w 15"/>
                  <a:gd name="T11" fmla="*/ 0 h 51"/>
                  <a:gd name="T12" fmla="*/ 0 w 15"/>
                  <a:gd name="T13" fmla="*/ 0 h 51"/>
                  <a:gd name="T14" fmla="*/ 0 w 15"/>
                  <a:gd name="T15" fmla="*/ 0 h 51"/>
                  <a:gd name="T16" fmla="*/ 0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1"/>
                  <a:gd name="T29" fmla="*/ 15 w 1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64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0 h 57"/>
                  <a:gd name="T4" fmla="*/ 0 w 14"/>
                  <a:gd name="T5" fmla="*/ 0 h 57"/>
                  <a:gd name="T6" fmla="*/ 0 w 14"/>
                  <a:gd name="T7" fmla="*/ 0 h 57"/>
                  <a:gd name="T8" fmla="*/ 0 w 14"/>
                  <a:gd name="T9" fmla="*/ 0 h 57"/>
                  <a:gd name="T10" fmla="*/ 0 w 14"/>
                  <a:gd name="T11" fmla="*/ 0 h 57"/>
                  <a:gd name="T12" fmla="*/ 0 w 14"/>
                  <a:gd name="T13" fmla="*/ 0 h 57"/>
                  <a:gd name="T14" fmla="*/ 0 w 14"/>
                  <a:gd name="T15" fmla="*/ 0 h 57"/>
                  <a:gd name="T16" fmla="*/ 0 w 1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7"/>
                  <a:gd name="T29" fmla="*/ 14 w 1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65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1 w 82"/>
                  <a:gd name="T1" fmla="*/ 0 h 60"/>
                  <a:gd name="T2" fmla="*/ 1 w 82"/>
                  <a:gd name="T3" fmla="*/ 1 h 60"/>
                  <a:gd name="T4" fmla="*/ 1 w 82"/>
                  <a:gd name="T5" fmla="*/ 1 h 60"/>
                  <a:gd name="T6" fmla="*/ 1 w 82"/>
                  <a:gd name="T7" fmla="*/ 1 h 60"/>
                  <a:gd name="T8" fmla="*/ 1 w 82"/>
                  <a:gd name="T9" fmla="*/ 1 h 60"/>
                  <a:gd name="T10" fmla="*/ 1 w 82"/>
                  <a:gd name="T11" fmla="*/ 1 h 60"/>
                  <a:gd name="T12" fmla="*/ 1 w 82"/>
                  <a:gd name="T13" fmla="*/ 1 h 60"/>
                  <a:gd name="T14" fmla="*/ 1 w 82"/>
                  <a:gd name="T15" fmla="*/ 1 h 60"/>
                  <a:gd name="T16" fmla="*/ 0 w 82"/>
                  <a:gd name="T17" fmla="*/ 1 h 60"/>
                  <a:gd name="T18" fmla="*/ 1 w 82"/>
                  <a:gd name="T19" fmla="*/ 1 h 60"/>
                  <a:gd name="T20" fmla="*/ 1 w 82"/>
                  <a:gd name="T21" fmla="*/ 1 h 60"/>
                  <a:gd name="T22" fmla="*/ 1 w 82"/>
                  <a:gd name="T23" fmla="*/ 1 h 60"/>
                  <a:gd name="T24" fmla="*/ 1 w 82"/>
                  <a:gd name="T25" fmla="*/ 1 h 60"/>
                  <a:gd name="T26" fmla="*/ 1 w 82"/>
                  <a:gd name="T27" fmla="*/ 1 h 60"/>
                  <a:gd name="T28" fmla="*/ 1 w 82"/>
                  <a:gd name="T29" fmla="*/ 1 h 60"/>
                  <a:gd name="T30" fmla="*/ 1 w 82"/>
                  <a:gd name="T31" fmla="*/ 1 h 60"/>
                  <a:gd name="T32" fmla="*/ 1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0"/>
                  <a:gd name="T53" fmla="*/ 82 w 8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66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 h 38"/>
                  <a:gd name="T2" fmla="*/ 0 w 61"/>
                  <a:gd name="T3" fmla="*/ 1 h 38"/>
                  <a:gd name="T4" fmla="*/ 0 w 61"/>
                  <a:gd name="T5" fmla="*/ 1 h 38"/>
                  <a:gd name="T6" fmla="*/ 0 w 61"/>
                  <a:gd name="T7" fmla="*/ 1 h 38"/>
                  <a:gd name="T8" fmla="*/ 0 w 61"/>
                  <a:gd name="T9" fmla="*/ 1 h 38"/>
                  <a:gd name="T10" fmla="*/ 0 w 61"/>
                  <a:gd name="T11" fmla="*/ 1 h 38"/>
                  <a:gd name="T12" fmla="*/ 0 w 61"/>
                  <a:gd name="T13" fmla="*/ 1 h 38"/>
                  <a:gd name="T14" fmla="*/ 0 w 61"/>
                  <a:gd name="T15" fmla="*/ 1 h 38"/>
                  <a:gd name="T16" fmla="*/ 0 w 61"/>
                  <a:gd name="T17" fmla="*/ 0 h 38"/>
                  <a:gd name="T18" fmla="*/ 0 w 61"/>
                  <a:gd name="T19" fmla="*/ 0 h 38"/>
                  <a:gd name="T20" fmla="*/ 0 w 61"/>
                  <a:gd name="T21" fmla="*/ 1 h 38"/>
                  <a:gd name="T22" fmla="*/ 0 w 61"/>
                  <a:gd name="T23" fmla="*/ 1 h 38"/>
                  <a:gd name="T24" fmla="*/ 0 w 61"/>
                  <a:gd name="T25" fmla="*/ 1 h 38"/>
                  <a:gd name="T26" fmla="*/ 0 w 61"/>
                  <a:gd name="T27" fmla="*/ 1 h 38"/>
                  <a:gd name="T28" fmla="*/ 0 w 61"/>
                  <a:gd name="T29" fmla="*/ 1 h 38"/>
                  <a:gd name="T30" fmla="*/ 0 w 61"/>
                  <a:gd name="T31" fmla="*/ 1 h 38"/>
                  <a:gd name="T32" fmla="*/ 0 w 61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8"/>
                  <a:gd name="T53" fmla="*/ 61 w 61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67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0 h 80"/>
                  <a:gd name="T2" fmla="*/ 0 w 338"/>
                  <a:gd name="T3" fmla="*/ 0 h 80"/>
                  <a:gd name="T4" fmla="*/ 0 w 338"/>
                  <a:gd name="T5" fmla="*/ 0 h 80"/>
                  <a:gd name="T6" fmla="*/ 0 w 338"/>
                  <a:gd name="T7" fmla="*/ 0 h 80"/>
                  <a:gd name="T8" fmla="*/ 0 w 338"/>
                  <a:gd name="T9" fmla="*/ 0 h 80"/>
                  <a:gd name="T10" fmla="*/ 0 w 338"/>
                  <a:gd name="T11" fmla="*/ 0 h 80"/>
                  <a:gd name="T12" fmla="*/ 0 w 338"/>
                  <a:gd name="T13" fmla="*/ 0 h 80"/>
                  <a:gd name="T14" fmla="*/ 0 w 338"/>
                  <a:gd name="T15" fmla="*/ 0 h 80"/>
                  <a:gd name="T16" fmla="*/ 0 w 338"/>
                  <a:gd name="T17" fmla="*/ 0 h 80"/>
                  <a:gd name="T18" fmla="*/ 0 w 338"/>
                  <a:gd name="T19" fmla="*/ 0 h 80"/>
                  <a:gd name="T20" fmla="*/ 0 w 338"/>
                  <a:gd name="T21" fmla="*/ 0 h 80"/>
                  <a:gd name="T22" fmla="*/ 0 w 338"/>
                  <a:gd name="T23" fmla="*/ 0 h 80"/>
                  <a:gd name="T24" fmla="*/ 0 w 338"/>
                  <a:gd name="T25" fmla="*/ 0 h 80"/>
                  <a:gd name="T26" fmla="*/ 0 w 338"/>
                  <a:gd name="T27" fmla="*/ 0 h 80"/>
                  <a:gd name="T28" fmla="*/ 0 w 338"/>
                  <a:gd name="T29" fmla="*/ 0 h 80"/>
                  <a:gd name="T30" fmla="*/ 0 w 338"/>
                  <a:gd name="T31" fmla="*/ 0 h 80"/>
                  <a:gd name="T32" fmla="*/ 0 w 338"/>
                  <a:gd name="T33" fmla="*/ 0 h 80"/>
                  <a:gd name="T34" fmla="*/ 0 w 338"/>
                  <a:gd name="T35" fmla="*/ 0 h 80"/>
                  <a:gd name="T36" fmla="*/ 0 w 338"/>
                  <a:gd name="T37" fmla="*/ 0 h 80"/>
                  <a:gd name="T38" fmla="*/ 0 w 338"/>
                  <a:gd name="T39" fmla="*/ 0 h 80"/>
                  <a:gd name="T40" fmla="*/ 0 w 338"/>
                  <a:gd name="T41" fmla="*/ 0 h 80"/>
                  <a:gd name="T42" fmla="*/ 0 w 338"/>
                  <a:gd name="T43" fmla="*/ 0 h 80"/>
                  <a:gd name="T44" fmla="*/ 0 w 338"/>
                  <a:gd name="T45" fmla="*/ 0 h 80"/>
                  <a:gd name="T46" fmla="*/ 0 w 338"/>
                  <a:gd name="T47" fmla="*/ 0 h 80"/>
                  <a:gd name="T48" fmla="*/ 0 w 338"/>
                  <a:gd name="T49" fmla="*/ 0 h 80"/>
                  <a:gd name="T50" fmla="*/ 0 w 338"/>
                  <a:gd name="T51" fmla="*/ 0 h 80"/>
                  <a:gd name="T52" fmla="*/ 0 w 338"/>
                  <a:gd name="T53" fmla="*/ 0 h 80"/>
                  <a:gd name="T54" fmla="*/ 0 w 338"/>
                  <a:gd name="T55" fmla="*/ 0 h 80"/>
                  <a:gd name="T56" fmla="*/ 0 w 338"/>
                  <a:gd name="T57" fmla="*/ 0 h 80"/>
                  <a:gd name="T58" fmla="*/ 0 w 338"/>
                  <a:gd name="T59" fmla="*/ 0 h 80"/>
                  <a:gd name="T60" fmla="*/ 0 w 338"/>
                  <a:gd name="T61" fmla="*/ 0 h 80"/>
                  <a:gd name="T62" fmla="*/ 0 w 338"/>
                  <a:gd name="T63" fmla="*/ 0 h 80"/>
                  <a:gd name="T64" fmla="*/ 0 w 338"/>
                  <a:gd name="T65" fmla="*/ 0 h 80"/>
                  <a:gd name="T66" fmla="*/ 0 w 338"/>
                  <a:gd name="T67" fmla="*/ 0 h 80"/>
                  <a:gd name="T68" fmla="*/ 0 w 338"/>
                  <a:gd name="T69" fmla="*/ 0 h 80"/>
                  <a:gd name="T70" fmla="*/ 0 w 338"/>
                  <a:gd name="T71" fmla="*/ 0 h 80"/>
                  <a:gd name="T72" fmla="*/ 0 w 338"/>
                  <a:gd name="T73" fmla="*/ 0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8"/>
                  <a:gd name="T112" fmla="*/ 0 h 80"/>
                  <a:gd name="T113" fmla="*/ 338 w 338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68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 h 69"/>
                  <a:gd name="T2" fmla="*/ 0 w 41"/>
                  <a:gd name="T3" fmla="*/ 1 h 69"/>
                  <a:gd name="T4" fmla="*/ 0 w 41"/>
                  <a:gd name="T5" fmla="*/ 1 h 69"/>
                  <a:gd name="T6" fmla="*/ 0 w 41"/>
                  <a:gd name="T7" fmla="*/ 1 h 69"/>
                  <a:gd name="T8" fmla="*/ 0 w 41"/>
                  <a:gd name="T9" fmla="*/ 1 h 69"/>
                  <a:gd name="T10" fmla="*/ 0 w 41"/>
                  <a:gd name="T11" fmla="*/ 1 h 69"/>
                  <a:gd name="T12" fmla="*/ 0 w 41"/>
                  <a:gd name="T13" fmla="*/ 1 h 69"/>
                  <a:gd name="T14" fmla="*/ 0 w 41"/>
                  <a:gd name="T15" fmla="*/ 1 h 69"/>
                  <a:gd name="T16" fmla="*/ 0 w 41"/>
                  <a:gd name="T17" fmla="*/ 0 h 69"/>
                  <a:gd name="T18" fmla="*/ 0 w 41"/>
                  <a:gd name="T19" fmla="*/ 1 h 69"/>
                  <a:gd name="T20" fmla="*/ 0 w 41"/>
                  <a:gd name="T21" fmla="*/ 1 h 69"/>
                  <a:gd name="T22" fmla="*/ 0 w 41"/>
                  <a:gd name="T23" fmla="*/ 1 h 69"/>
                  <a:gd name="T24" fmla="*/ 0 w 41"/>
                  <a:gd name="T25" fmla="*/ 1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9"/>
                  <a:gd name="T41" fmla="*/ 41 w 41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69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0 w 61"/>
                  <a:gd name="T1" fmla="*/ 0 h 84"/>
                  <a:gd name="T2" fmla="*/ 0 w 61"/>
                  <a:gd name="T3" fmla="*/ 1 h 84"/>
                  <a:gd name="T4" fmla="*/ 0 w 61"/>
                  <a:gd name="T5" fmla="*/ 1 h 84"/>
                  <a:gd name="T6" fmla="*/ 0 w 61"/>
                  <a:gd name="T7" fmla="*/ 1 h 84"/>
                  <a:gd name="T8" fmla="*/ 0 w 61"/>
                  <a:gd name="T9" fmla="*/ 1 h 84"/>
                  <a:gd name="T10" fmla="*/ 0 w 61"/>
                  <a:gd name="T11" fmla="*/ 1 h 84"/>
                  <a:gd name="T12" fmla="*/ 0 w 61"/>
                  <a:gd name="T13" fmla="*/ 1 h 84"/>
                  <a:gd name="T14" fmla="*/ 0 w 61"/>
                  <a:gd name="T15" fmla="*/ 1 h 84"/>
                  <a:gd name="T16" fmla="*/ 0 w 61"/>
                  <a:gd name="T17" fmla="*/ 1 h 84"/>
                  <a:gd name="T18" fmla="*/ 0 w 61"/>
                  <a:gd name="T19" fmla="*/ 1 h 84"/>
                  <a:gd name="T20" fmla="*/ 0 w 61"/>
                  <a:gd name="T21" fmla="*/ 1 h 84"/>
                  <a:gd name="T22" fmla="*/ 0 w 61"/>
                  <a:gd name="T23" fmla="*/ 1 h 84"/>
                  <a:gd name="T24" fmla="*/ 0 w 61"/>
                  <a:gd name="T25" fmla="*/ 1 h 84"/>
                  <a:gd name="T26" fmla="*/ 0 w 61"/>
                  <a:gd name="T27" fmla="*/ 1 h 84"/>
                  <a:gd name="T28" fmla="*/ 0 w 61"/>
                  <a:gd name="T29" fmla="*/ 1 h 84"/>
                  <a:gd name="T30" fmla="*/ 0 w 61"/>
                  <a:gd name="T31" fmla="*/ 1 h 84"/>
                  <a:gd name="T32" fmla="*/ 0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4"/>
                  <a:gd name="T53" fmla="*/ 61 w 6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70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1 w 79"/>
                  <a:gd name="T1" fmla="*/ 0 h 98"/>
                  <a:gd name="T2" fmla="*/ 1 w 79"/>
                  <a:gd name="T3" fmla="*/ 1 h 98"/>
                  <a:gd name="T4" fmla="*/ 1 w 79"/>
                  <a:gd name="T5" fmla="*/ 1 h 98"/>
                  <a:gd name="T6" fmla="*/ 1 w 79"/>
                  <a:gd name="T7" fmla="*/ 1 h 98"/>
                  <a:gd name="T8" fmla="*/ 1 w 79"/>
                  <a:gd name="T9" fmla="*/ 1 h 98"/>
                  <a:gd name="T10" fmla="*/ 1 w 79"/>
                  <a:gd name="T11" fmla="*/ 1 h 98"/>
                  <a:gd name="T12" fmla="*/ 1 w 79"/>
                  <a:gd name="T13" fmla="*/ 1 h 98"/>
                  <a:gd name="T14" fmla="*/ 1 w 79"/>
                  <a:gd name="T15" fmla="*/ 1 h 98"/>
                  <a:gd name="T16" fmla="*/ 0 w 79"/>
                  <a:gd name="T17" fmla="*/ 1 h 98"/>
                  <a:gd name="T18" fmla="*/ 1 w 79"/>
                  <a:gd name="T19" fmla="*/ 1 h 98"/>
                  <a:gd name="T20" fmla="*/ 1 w 79"/>
                  <a:gd name="T21" fmla="*/ 1 h 98"/>
                  <a:gd name="T22" fmla="*/ 1 w 79"/>
                  <a:gd name="T23" fmla="*/ 1 h 98"/>
                  <a:gd name="T24" fmla="*/ 1 w 79"/>
                  <a:gd name="T25" fmla="*/ 1 h 98"/>
                  <a:gd name="T26" fmla="*/ 1 w 79"/>
                  <a:gd name="T27" fmla="*/ 1 h 98"/>
                  <a:gd name="T28" fmla="*/ 1 w 79"/>
                  <a:gd name="T29" fmla="*/ 1 h 98"/>
                  <a:gd name="T30" fmla="*/ 1 w 79"/>
                  <a:gd name="T31" fmla="*/ 1 h 98"/>
                  <a:gd name="T32" fmla="*/ 1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98"/>
                  <a:gd name="T53" fmla="*/ 79 w 79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71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 w 72"/>
                  <a:gd name="T1" fmla="*/ 0 h 107"/>
                  <a:gd name="T2" fmla="*/ 1 w 72"/>
                  <a:gd name="T3" fmla="*/ 0 h 107"/>
                  <a:gd name="T4" fmla="*/ 1 w 72"/>
                  <a:gd name="T5" fmla="*/ 0 h 107"/>
                  <a:gd name="T6" fmla="*/ 1 w 72"/>
                  <a:gd name="T7" fmla="*/ 0 h 107"/>
                  <a:gd name="T8" fmla="*/ 1 w 72"/>
                  <a:gd name="T9" fmla="*/ 0 h 107"/>
                  <a:gd name="T10" fmla="*/ 1 w 72"/>
                  <a:gd name="T11" fmla="*/ 0 h 107"/>
                  <a:gd name="T12" fmla="*/ 1 w 72"/>
                  <a:gd name="T13" fmla="*/ 0 h 107"/>
                  <a:gd name="T14" fmla="*/ 1 w 72"/>
                  <a:gd name="T15" fmla="*/ 0 h 107"/>
                  <a:gd name="T16" fmla="*/ 0 w 72"/>
                  <a:gd name="T17" fmla="*/ 0 h 107"/>
                  <a:gd name="T18" fmla="*/ 1 w 72"/>
                  <a:gd name="T19" fmla="*/ 0 h 107"/>
                  <a:gd name="T20" fmla="*/ 1 w 72"/>
                  <a:gd name="T21" fmla="*/ 0 h 107"/>
                  <a:gd name="T22" fmla="*/ 1 w 72"/>
                  <a:gd name="T23" fmla="*/ 0 h 107"/>
                  <a:gd name="T24" fmla="*/ 1 w 72"/>
                  <a:gd name="T25" fmla="*/ 0 h 107"/>
                  <a:gd name="T26" fmla="*/ 1 w 72"/>
                  <a:gd name="T27" fmla="*/ 0 h 107"/>
                  <a:gd name="T28" fmla="*/ 1 w 72"/>
                  <a:gd name="T29" fmla="*/ 0 h 107"/>
                  <a:gd name="T30" fmla="*/ 1 w 72"/>
                  <a:gd name="T31" fmla="*/ 0 h 107"/>
                  <a:gd name="T32" fmla="*/ 1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07"/>
                  <a:gd name="T53" fmla="*/ 72 w 72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72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 w 62"/>
                  <a:gd name="T1" fmla="*/ 0 h 96"/>
                  <a:gd name="T2" fmla="*/ 1 w 62"/>
                  <a:gd name="T3" fmla="*/ 1 h 96"/>
                  <a:gd name="T4" fmla="*/ 1 w 62"/>
                  <a:gd name="T5" fmla="*/ 1 h 96"/>
                  <a:gd name="T6" fmla="*/ 1 w 62"/>
                  <a:gd name="T7" fmla="*/ 1 h 96"/>
                  <a:gd name="T8" fmla="*/ 1 w 62"/>
                  <a:gd name="T9" fmla="*/ 1 h 96"/>
                  <a:gd name="T10" fmla="*/ 1 w 62"/>
                  <a:gd name="T11" fmla="*/ 1 h 96"/>
                  <a:gd name="T12" fmla="*/ 1 w 62"/>
                  <a:gd name="T13" fmla="*/ 1 h 96"/>
                  <a:gd name="T14" fmla="*/ 1 w 62"/>
                  <a:gd name="T15" fmla="*/ 1 h 96"/>
                  <a:gd name="T16" fmla="*/ 0 w 62"/>
                  <a:gd name="T17" fmla="*/ 1 h 96"/>
                  <a:gd name="T18" fmla="*/ 1 w 62"/>
                  <a:gd name="T19" fmla="*/ 1 h 96"/>
                  <a:gd name="T20" fmla="*/ 1 w 62"/>
                  <a:gd name="T21" fmla="*/ 1 h 96"/>
                  <a:gd name="T22" fmla="*/ 1 w 62"/>
                  <a:gd name="T23" fmla="*/ 1 h 96"/>
                  <a:gd name="T24" fmla="*/ 1 w 62"/>
                  <a:gd name="T25" fmla="*/ 1 h 96"/>
                  <a:gd name="T26" fmla="*/ 1 w 62"/>
                  <a:gd name="T27" fmla="*/ 1 h 96"/>
                  <a:gd name="T28" fmla="*/ 1 w 62"/>
                  <a:gd name="T29" fmla="*/ 1 h 96"/>
                  <a:gd name="T30" fmla="*/ 1 w 62"/>
                  <a:gd name="T31" fmla="*/ 1 h 96"/>
                  <a:gd name="T32" fmla="*/ 1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6"/>
                  <a:gd name="T53" fmla="*/ 62 w 62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73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 w 52"/>
                  <a:gd name="T1" fmla="*/ 0 h 81"/>
                  <a:gd name="T2" fmla="*/ 1 w 52"/>
                  <a:gd name="T3" fmla="*/ 1 h 81"/>
                  <a:gd name="T4" fmla="*/ 1 w 52"/>
                  <a:gd name="T5" fmla="*/ 1 h 81"/>
                  <a:gd name="T6" fmla="*/ 1 w 52"/>
                  <a:gd name="T7" fmla="*/ 1 h 81"/>
                  <a:gd name="T8" fmla="*/ 1 w 52"/>
                  <a:gd name="T9" fmla="*/ 1 h 81"/>
                  <a:gd name="T10" fmla="*/ 1 w 52"/>
                  <a:gd name="T11" fmla="*/ 1 h 81"/>
                  <a:gd name="T12" fmla="*/ 1 w 52"/>
                  <a:gd name="T13" fmla="*/ 1 h 81"/>
                  <a:gd name="T14" fmla="*/ 1 w 52"/>
                  <a:gd name="T15" fmla="*/ 1 h 81"/>
                  <a:gd name="T16" fmla="*/ 0 w 52"/>
                  <a:gd name="T17" fmla="*/ 1 h 81"/>
                  <a:gd name="T18" fmla="*/ 1 w 52"/>
                  <a:gd name="T19" fmla="*/ 1 h 81"/>
                  <a:gd name="T20" fmla="*/ 1 w 52"/>
                  <a:gd name="T21" fmla="*/ 1 h 81"/>
                  <a:gd name="T22" fmla="*/ 1 w 52"/>
                  <a:gd name="T23" fmla="*/ 1 h 81"/>
                  <a:gd name="T24" fmla="*/ 1 w 52"/>
                  <a:gd name="T25" fmla="*/ 1 h 81"/>
                  <a:gd name="T26" fmla="*/ 1 w 52"/>
                  <a:gd name="T27" fmla="*/ 1 h 81"/>
                  <a:gd name="T28" fmla="*/ 1 w 52"/>
                  <a:gd name="T29" fmla="*/ 1 h 81"/>
                  <a:gd name="T30" fmla="*/ 1 w 52"/>
                  <a:gd name="T31" fmla="*/ 1 h 81"/>
                  <a:gd name="T32" fmla="*/ 1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1"/>
                  <a:gd name="T53" fmla="*/ 52 w 52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74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1 w 14"/>
                  <a:gd name="T1" fmla="*/ 0 h 48"/>
                  <a:gd name="T2" fmla="*/ 1 w 14"/>
                  <a:gd name="T3" fmla="*/ 0 h 48"/>
                  <a:gd name="T4" fmla="*/ 1 w 14"/>
                  <a:gd name="T5" fmla="*/ 0 h 48"/>
                  <a:gd name="T6" fmla="*/ 1 w 14"/>
                  <a:gd name="T7" fmla="*/ 0 h 48"/>
                  <a:gd name="T8" fmla="*/ 0 w 14"/>
                  <a:gd name="T9" fmla="*/ 0 h 48"/>
                  <a:gd name="T10" fmla="*/ 1 w 14"/>
                  <a:gd name="T11" fmla="*/ 0 h 48"/>
                  <a:gd name="T12" fmla="*/ 1 w 14"/>
                  <a:gd name="T13" fmla="*/ 0 h 48"/>
                  <a:gd name="T14" fmla="*/ 1 w 14"/>
                  <a:gd name="T15" fmla="*/ 0 h 48"/>
                  <a:gd name="T16" fmla="*/ 1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8"/>
                  <a:gd name="T29" fmla="*/ 14 w 1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75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0 w 71"/>
                  <a:gd name="T1" fmla="*/ 0 h 90"/>
                  <a:gd name="T2" fmla="*/ 0 w 71"/>
                  <a:gd name="T3" fmla="*/ 1 h 90"/>
                  <a:gd name="T4" fmla="*/ 0 w 71"/>
                  <a:gd name="T5" fmla="*/ 1 h 90"/>
                  <a:gd name="T6" fmla="*/ 0 w 71"/>
                  <a:gd name="T7" fmla="*/ 1 h 90"/>
                  <a:gd name="T8" fmla="*/ 0 w 71"/>
                  <a:gd name="T9" fmla="*/ 1 h 90"/>
                  <a:gd name="T10" fmla="*/ 0 w 71"/>
                  <a:gd name="T11" fmla="*/ 1 h 90"/>
                  <a:gd name="T12" fmla="*/ 0 w 71"/>
                  <a:gd name="T13" fmla="*/ 1 h 90"/>
                  <a:gd name="T14" fmla="*/ 0 w 71"/>
                  <a:gd name="T15" fmla="*/ 1 h 90"/>
                  <a:gd name="T16" fmla="*/ 0 w 71"/>
                  <a:gd name="T17" fmla="*/ 1 h 90"/>
                  <a:gd name="T18" fmla="*/ 0 w 71"/>
                  <a:gd name="T19" fmla="*/ 1 h 90"/>
                  <a:gd name="T20" fmla="*/ 0 w 71"/>
                  <a:gd name="T21" fmla="*/ 1 h 90"/>
                  <a:gd name="T22" fmla="*/ 0 w 71"/>
                  <a:gd name="T23" fmla="*/ 1 h 90"/>
                  <a:gd name="T24" fmla="*/ 0 w 71"/>
                  <a:gd name="T25" fmla="*/ 1 h 90"/>
                  <a:gd name="T26" fmla="*/ 0 w 71"/>
                  <a:gd name="T27" fmla="*/ 1 h 90"/>
                  <a:gd name="T28" fmla="*/ 0 w 71"/>
                  <a:gd name="T29" fmla="*/ 1 h 90"/>
                  <a:gd name="T30" fmla="*/ 0 w 71"/>
                  <a:gd name="T31" fmla="*/ 1 h 90"/>
                  <a:gd name="T32" fmla="*/ 0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90"/>
                  <a:gd name="T53" fmla="*/ 71 w 71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76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 w 69"/>
                  <a:gd name="T1" fmla="*/ 0 h 104"/>
                  <a:gd name="T2" fmla="*/ 1 w 69"/>
                  <a:gd name="T3" fmla="*/ 1 h 104"/>
                  <a:gd name="T4" fmla="*/ 1 w 69"/>
                  <a:gd name="T5" fmla="*/ 1 h 104"/>
                  <a:gd name="T6" fmla="*/ 1 w 69"/>
                  <a:gd name="T7" fmla="*/ 1 h 104"/>
                  <a:gd name="T8" fmla="*/ 1 w 69"/>
                  <a:gd name="T9" fmla="*/ 1 h 104"/>
                  <a:gd name="T10" fmla="*/ 1 w 69"/>
                  <a:gd name="T11" fmla="*/ 1 h 104"/>
                  <a:gd name="T12" fmla="*/ 1 w 69"/>
                  <a:gd name="T13" fmla="*/ 1 h 104"/>
                  <a:gd name="T14" fmla="*/ 1 w 69"/>
                  <a:gd name="T15" fmla="*/ 1 h 104"/>
                  <a:gd name="T16" fmla="*/ 0 w 69"/>
                  <a:gd name="T17" fmla="*/ 1 h 104"/>
                  <a:gd name="T18" fmla="*/ 1 w 69"/>
                  <a:gd name="T19" fmla="*/ 1 h 104"/>
                  <a:gd name="T20" fmla="*/ 1 w 69"/>
                  <a:gd name="T21" fmla="*/ 1 h 104"/>
                  <a:gd name="T22" fmla="*/ 1 w 69"/>
                  <a:gd name="T23" fmla="*/ 1 h 104"/>
                  <a:gd name="T24" fmla="*/ 1 w 69"/>
                  <a:gd name="T25" fmla="*/ 1 h 104"/>
                  <a:gd name="T26" fmla="*/ 1 w 69"/>
                  <a:gd name="T27" fmla="*/ 1 h 104"/>
                  <a:gd name="T28" fmla="*/ 1 w 69"/>
                  <a:gd name="T29" fmla="*/ 1 h 104"/>
                  <a:gd name="T30" fmla="*/ 1 w 69"/>
                  <a:gd name="T31" fmla="*/ 1 h 104"/>
                  <a:gd name="T32" fmla="*/ 1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77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 w 50"/>
                  <a:gd name="T1" fmla="*/ 0 h 100"/>
                  <a:gd name="T2" fmla="*/ 1 w 50"/>
                  <a:gd name="T3" fmla="*/ 1 h 100"/>
                  <a:gd name="T4" fmla="*/ 1 w 50"/>
                  <a:gd name="T5" fmla="*/ 1 h 100"/>
                  <a:gd name="T6" fmla="*/ 1 w 50"/>
                  <a:gd name="T7" fmla="*/ 1 h 100"/>
                  <a:gd name="T8" fmla="*/ 1 w 50"/>
                  <a:gd name="T9" fmla="*/ 1 h 100"/>
                  <a:gd name="T10" fmla="*/ 1 w 50"/>
                  <a:gd name="T11" fmla="*/ 1 h 100"/>
                  <a:gd name="T12" fmla="*/ 1 w 50"/>
                  <a:gd name="T13" fmla="*/ 1 h 100"/>
                  <a:gd name="T14" fmla="*/ 1 w 50"/>
                  <a:gd name="T15" fmla="*/ 1 h 100"/>
                  <a:gd name="T16" fmla="*/ 0 w 50"/>
                  <a:gd name="T17" fmla="*/ 1 h 100"/>
                  <a:gd name="T18" fmla="*/ 1 w 50"/>
                  <a:gd name="T19" fmla="*/ 1 h 100"/>
                  <a:gd name="T20" fmla="*/ 1 w 50"/>
                  <a:gd name="T21" fmla="*/ 1 h 100"/>
                  <a:gd name="T22" fmla="*/ 1 w 50"/>
                  <a:gd name="T23" fmla="*/ 1 h 100"/>
                  <a:gd name="T24" fmla="*/ 1 w 50"/>
                  <a:gd name="T25" fmla="*/ 1 h 100"/>
                  <a:gd name="T26" fmla="*/ 1 w 50"/>
                  <a:gd name="T27" fmla="*/ 1 h 100"/>
                  <a:gd name="T28" fmla="*/ 1 w 50"/>
                  <a:gd name="T29" fmla="*/ 1 h 100"/>
                  <a:gd name="T30" fmla="*/ 1 w 50"/>
                  <a:gd name="T31" fmla="*/ 1 h 100"/>
                  <a:gd name="T32" fmla="*/ 1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00"/>
                  <a:gd name="T53" fmla="*/ 50 w 50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78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w 54"/>
                  <a:gd name="T19" fmla="*/ 0 h 74"/>
                  <a:gd name="T20" fmla="*/ 0 w 54"/>
                  <a:gd name="T21" fmla="*/ 0 h 74"/>
                  <a:gd name="T22" fmla="*/ 0 w 54"/>
                  <a:gd name="T23" fmla="*/ 0 h 74"/>
                  <a:gd name="T24" fmla="*/ 0 w 54"/>
                  <a:gd name="T25" fmla="*/ 0 h 74"/>
                  <a:gd name="T26" fmla="*/ 0 w 54"/>
                  <a:gd name="T27" fmla="*/ 0 h 74"/>
                  <a:gd name="T28" fmla="*/ 0 w 54"/>
                  <a:gd name="T29" fmla="*/ 0 h 74"/>
                  <a:gd name="T30" fmla="*/ 0 w 54"/>
                  <a:gd name="T31" fmla="*/ 0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79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 w 20"/>
                  <a:gd name="T1" fmla="*/ 0 h 54"/>
                  <a:gd name="T2" fmla="*/ 1 w 20"/>
                  <a:gd name="T3" fmla="*/ 1 h 54"/>
                  <a:gd name="T4" fmla="*/ 1 w 20"/>
                  <a:gd name="T5" fmla="*/ 1 h 54"/>
                  <a:gd name="T6" fmla="*/ 1 w 20"/>
                  <a:gd name="T7" fmla="*/ 1 h 54"/>
                  <a:gd name="T8" fmla="*/ 0 w 20"/>
                  <a:gd name="T9" fmla="*/ 1 h 54"/>
                  <a:gd name="T10" fmla="*/ 1 w 20"/>
                  <a:gd name="T11" fmla="*/ 1 h 54"/>
                  <a:gd name="T12" fmla="*/ 1 w 20"/>
                  <a:gd name="T13" fmla="*/ 1 h 54"/>
                  <a:gd name="T14" fmla="*/ 1 w 20"/>
                  <a:gd name="T15" fmla="*/ 1 h 54"/>
                  <a:gd name="T16" fmla="*/ 1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4"/>
                  <a:gd name="T29" fmla="*/ 20 w 2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80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0 h 43"/>
                  <a:gd name="T2" fmla="*/ 0 w 43"/>
                  <a:gd name="T3" fmla="*/ 0 h 43"/>
                  <a:gd name="T4" fmla="*/ 0 w 43"/>
                  <a:gd name="T5" fmla="*/ 0 h 43"/>
                  <a:gd name="T6" fmla="*/ 0 w 43"/>
                  <a:gd name="T7" fmla="*/ 0 h 43"/>
                  <a:gd name="T8" fmla="*/ 0 w 43"/>
                  <a:gd name="T9" fmla="*/ 0 h 43"/>
                  <a:gd name="T10" fmla="*/ 0 w 43"/>
                  <a:gd name="T11" fmla="*/ 0 h 43"/>
                  <a:gd name="T12" fmla="*/ 0 w 43"/>
                  <a:gd name="T13" fmla="*/ 0 h 43"/>
                  <a:gd name="T14" fmla="*/ 0 w 43"/>
                  <a:gd name="T15" fmla="*/ 0 h 43"/>
                  <a:gd name="T16" fmla="*/ 0 w 43"/>
                  <a:gd name="T17" fmla="*/ 0 h 43"/>
                  <a:gd name="T18" fmla="*/ 0 w 43"/>
                  <a:gd name="T19" fmla="*/ 0 h 43"/>
                  <a:gd name="T20" fmla="*/ 0 w 43"/>
                  <a:gd name="T21" fmla="*/ 0 h 43"/>
                  <a:gd name="T22" fmla="*/ 0 w 43"/>
                  <a:gd name="T23" fmla="*/ 0 h 43"/>
                  <a:gd name="T24" fmla="*/ 0 w 43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3"/>
                  <a:gd name="T41" fmla="*/ 43 w 43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81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 h 12"/>
                  <a:gd name="T2" fmla="*/ 1 w 55"/>
                  <a:gd name="T3" fmla="*/ 1 h 12"/>
                  <a:gd name="T4" fmla="*/ 1 w 55"/>
                  <a:gd name="T5" fmla="*/ 1 h 12"/>
                  <a:gd name="T6" fmla="*/ 1 w 55"/>
                  <a:gd name="T7" fmla="*/ 1 h 12"/>
                  <a:gd name="T8" fmla="*/ 1 w 55"/>
                  <a:gd name="T9" fmla="*/ 1 h 12"/>
                  <a:gd name="T10" fmla="*/ 1 w 55"/>
                  <a:gd name="T11" fmla="*/ 1 h 12"/>
                  <a:gd name="T12" fmla="*/ 1 w 55"/>
                  <a:gd name="T13" fmla="*/ 1 h 12"/>
                  <a:gd name="T14" fmla="*/ 1 w 55"/>
                  <a:gd name="T15" fmla="*/ 1 h 12"/>
                  <a:gd name="T16" fmla="*/ 1 w 55"/>
                  <a:gd name="T17" fmla="*/ 1 h 12"/>
                  <a:gd name="T18" fmla="*/ 1 w 55"/>
                  <a:gd name="T19" fmla="*/ 1 h 12"/>
                  <a:gd name="T20" fmla="*/ 1 w 55"/>
                  <a:gd name="T21" fmla="*/ 0 h 12"/>
                  <a:gd name="T22" fmla="*/ 1 w 55"/>
                  <a:gd name="T23" fmla="*/ 0 h 12"/>
                  <a:gd name="T24" fmla="*/ 1 w 55"/>
                  <a:gd name="T25" fmla="*/ 1 h 12"/>
                  <a:gd name="T26" fmla="*/ 1 w 55"/>
                  <a:gd name="T27" fmla="*/ 1 h 12"/>
                  <a:gd name="T28" fmla="*/ 1 w 55"/>
                  <a:gd name="T29" fmla="*/ 1 h 12"/>
                  <a:gd name="T30" fmla="*/ 1 w 55"/>
                  <a:gd name="T31" fmla="*/ 1 h 12"/>
                  <a:gd name="T32" fmla="*/ 0 w 55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2"/>
                  <a:gd name="T53" fmla="*/ 55 w 55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82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1 w 54"/>
                  <a:gd name="T3" fmla="*/ 1 h 42"/>
                  <a:gd name="T4" fmla="*/ 1 w 54"/>
                  <a:gd name="T5" fmla="*/ 1 h 42"/>
                  <a:gd name="T6" fmla="*/ 1 w 54"/>
                  <a:gd name="T7" fmla="*/ 1 h 42"/>
                  <a:gd name="T8" fmla="*/ 1 w 54"/>
                  <a:gd name="T9" fmla="*/ 1 h 42"/>
                  <a:gd name="T10" fmla="*/ 1 w 54"/>
                  <a:gd name="T11" fmla="*/ 1 h 42"/>
                  <a:gd name="T12" fmla="*/ 1 w 54"/>
                  <a:gd name="T13" fmla="*/ 1 h 42"/>
                  <a:gd name="T14" fmla="*/ 1 w 54"/>
                  <a:gd name="T15" fmla="*/ 1 h 42"/>
                  <a:gd name="T16" fmla="*/ 1 w 54"/>
                  <a:gd name="T17" fmla="*/ 1 h 42"/>
                  <a:gd name="T18" fmla="*/ 1 w 54"/>
                  <a:gd name="T19" fmla="*/ 1 h 42"/>
                  <a:gd name="T20" fmla="*/ 1 w 54"/>
                  <a:gd name="T21" fmla="*/ 1 h 42"/>
                  <a:gd name="T22" fmla="*/ 1 w 54"/>
                  <a:gd name="T23" fmla="*/ 1 h 42"/>
                  <a:gd name="T24" fmla="*/ 1 w 54"/>
                  <a:gd name="T25" fmla="*/ 1 h 42"/>
                  <a:gd name="T26" fmla="*/ 1 w 54"/>
                  <a:gd name="T27" fmla="*/ 1 h 42"/>
                  <a:gd name="T28" fmla="*/ 1 w 54"/>
                  <a:gd name="T29" fmla="*/ 1 h 42"/>
                  <a:gd name="T30" fmla="*/ 1 w 54"/>
                  <a:gd name="T31" fmla="*/ 1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2"/>
                  <a:gd name="T53" fmla="*/ 54 w 5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83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0 w 14"/>
                  <a:gd name="T1" fmla="*/ 0 h 68"/>
                  <a:gd name="T2" fmla="*/ 0 w 14"/>
                  <a:gd name="T3" fmla="*/ 1 h 68"/>
                  <a:gd name="T4" fmla="*/ 0 w 14"/>
                  <a:gd name="T5" fmla="*/ 1 h 68"/>
                  <a:gd name="T6" fmla="*/ 0 w 14"/>
                  <a:gd name="T7" fmla="*/ 1 h 68"/>
                  <a:gd name="T8" fmla="*/ 0 w 14"/>
                  <a:gd name="T9" fmla="*/ 1 h 68"/>
                  <a:gd name="T10" fmla="*/ 0 w 14"/>
                  <a:gd name="T11" fmla="*/ 1 h 68"/>
                  <a:gd name="T12" fmla="*/ 0 w 14"/>
                  <a:gd name="T13" fmla="*/ 1 h 68"/>
                  <a:gd name="T14" fmla="*/ 0 w 14"/>
                  <a:gd name="T15" fmla="*/ 1 h 68"/>
                  <a:gd name="T16" fmla="*/ 0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84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1 w 26"/>
                  <a:gd name="T1" fmla="*/ 0 h 67"/>
                  <a:gd name="T2" fmla="*/ 1 w 26"/>
                  <a:gd name="T3" fmla="*/ 1 h 67"/>
                  <a:gd name="T4" fmla="*/ 1 w 26"/>
                  <a:gd name="T5" fmla="*/ 1 h 67"/>
                  <a:gd name="T6" fmla="*/ 1 w 26"/>
                  <a:gd name="T7" fmla="*/ 1 h 67"/>
                  <a:gd name="T8" fmla="*/ 1 w 26"/>
                  <a:gd name="T9" fmla="*/ 1 h 67"/>
                  <a:gd name="T10" fmla="*/ 0 w 26"/>
                  <a:gd name="T11" fmla="*/ 1 h 67"/>
                  <a:gd name="T12" fmla="*/ 1 w 26"/>
                  <a:gd name="T13" fmla="*/ 1 h 67"/>
                  <a:gd name="T14" fmla="*/ 1 w 26"/>
                  <a:gd name="T15" fmla="*/ 1 h 67"/>
                  <a:gd name="T16" fmla="*/ 1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67"/>
                  <a:gd name="T29" fmla="*/ 26 w 2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85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1 w 13"/>
                  <a:gd name="T3" fmla="*/ 1 h 64"/>
                  <a:gd name="T4" fmla="*/ 1 w 13"/>
                  <a:gd name="T5" fmla="*/ 1 h 64"/>
                  <a:gd name="T6" fmla="*/ 1 w 13"/>
                  <a:gd name="T7" fmla="*/ 1 h 64"/>
                  <a:gd name="T8" fmla="*/ 1 w 13"/>
                  <a:gd name="T9" fmla="*/ 1 h 64"/>
                  <a:gd name="T10" fmla="*/ 0 w 13"/>
                  <a:gd name="T11" fmla="*/ 1 h 64"/>
                  <a:gd name="T12" fmla="*/ 0 w 13"/>
                  <a:gd name="T13" fmla="*/ 1 h 64"/>
                  <a:gd name="T14" fmla="*/ 1 w 13"/>
                  <a:gd name="T15" fmla="*/ 1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4"/>
                  <a:gd name="T29" fmla="*/ 13 w 1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86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0 w 15"/>
                  <a:gd name="T7" fmla="*/ 0 h 69"/>
                  <a:gd name="T8" fmla="*/ 0 w 15"/>
                  <a:gd name="T9" fmla="*/ 0 h 69"/>
                  <a:gd name="T10" fmla="*/ 0 w 15"/>
                  <a:gd name="T11" fmla="*/ 0 h 69"/>
                  <a:gd name="T12" fmla="*/ 0 w 15"/>
                  <a:gd name="T13" fmla="*/ 0 h 69"/>
                  <a:gd name="T14" fmla="*/ 0 w 15"/>
                  <a:gd name="T15" fmla="*/ 0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9"/>
                  <a:gd name="T29" fmla="*/ 15 w 15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87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1 w 18"/>
                  <a:gd name="T3" fmla="*/ 0 h 69"/>
                  <a:gd name="T4" fmla="*/ 1 w 18"/>
                  <a:gd name="T5" fmla="*/ 0 h 69"/>
                  <a:gd name="T6" fmla="*/ 1 w 18"/>
                  <a:gd name="T7" fmla="*/ 0 h 69"/>
                  <a:gd name="T8" fmla="*/ 1 w 18"/>
                  <a:gd name="T9" fmla="*/ 0 h 69"/>
                  <a:gd name="T10" fmla="*/ 1 w 18"/>
                  <a:gd name="T11" fmla="*/ 0 h 69"/>
                  <a:gd name="T12" fmla="*/ 1 w 18"/>
                  <a:gd name="T13" fmla="*/ 0 h 69"/>
                  <a:gd name="T14" fmla="*/ 1 w 18"/>
                  <a:gd name="T15" fmla="*/ 0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9"/>
                  <a:gd name="T29" fmla="*/ 18 w 18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88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0 w 23"/>
                  <a:gd name="T3" fmla="*/ 1 h 76"/>
                  <a:gd name="T4" fmla="*/ 0 w 23"/>
                  <a:gd name="T5" fmla="*/ 1 h 76"/>
                  <a:gd name="T6" fmla="*/ 0 w 23"/>
                  <a:gd name="T7" fmla="*/ 1 h 76"/>
                  <a:gd name="T8" fmla="*/ 0 w 23"/>
                  <a:gd name="T9" fmla="*/ 1 h 76"/>
                  <a:gd name="T10" fmla="*/ 0 w 23"/>
                  <a:gd name="T11" fmla="*/ 1 h 76"/>
                  <a:gd name="T12" fmla="*/ 0 w 23"/>
                  <a:gd name="T13" fmla="*/ 1 h 76"/>
                  <a:gd name="T14" fmla="*/ 0 w 23"/>
                  <a:gd name="T15" fmla="*/ 1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6"/>
                  <a:gd name="T29" fmla="*/ 23 w 2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89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1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81"/>
                  <a:gd name="T29" fmla="*/ 30 w 30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90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1 w 40"/>
                  <a:gd name="T3" fmla="*/ 1 h 88"/>
                  <a:gd name="T4" fmla="*/ 1 w 40"/>
                  <a:gd name="T5" fmla="*/ 1 h 88"/>
                  <a:gd name="T6" fmla="*/ 1 w 40"/>
                  <a:gd name="T7" fmla="*/ 1 h 88"/>
                  <a:gd name="T8" fmla="*/ 1 w 40"/>
                  <a:gd name="T9" fmla="*/ 1 h 88"/>
                  <a:gd name="T10" fmla="*/ 1 w 40"/>
                  <a:gd name="T11" fmla="*/ 1 h 88"/>
                  <a:gd name="T12" fmla="*/ 1 w 40"/>
                  <a:gd name="T13" fmla="*/ 1 h 88"/>
                  <a:gd name="T14" fmla="*/ 1 w 40"/>
                  <a:gd name="T15" fmla="*/ 1 h 88"/>
                  <a:gd name="T16" fmla="*/ 1 w 40"/>
                  <a:gd name="T17" fmla="*/ 1 h 88"/>
                  <a:gd name="T18" fmla="*/ 1 w 40"/>
                  <a:gd name="T19" fmla="*/ 1 h 88"/>
                  <a:gd name="T20" fmla="*/ 1 w 40"/>
                  <a:gd name="T21" fmla="*/ 1 h 88"/>
                  <a:gd name="T22" fmla="*/ 1 w 40"/>
                  <a:gd name="T23" fmla="*/ 1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91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0 w 61"/>
                  <a:gd name="T3" fmla="*/ 1 h 81"/>
                  <a:gd name="T4" fmla="*/ 0 w 61"/>
                  <a:gd name="T5" fmla="*/ 1 h 81"/>
                  <a:gd name="T6" fmla="*/ 0 w 61"/>
                  <a:gd name="T7" fmla="*/ 1 h 81"/>
                  <a:gd name="T8" fmla="*/ 0 w 61"/>
                  <a:gd name="T9" fmla="*/ 1 h 81"/>
                  <a:gd name="T10" fmla="*/ 0 w 61"/>
                  <a:gd name="T11" fmla="*/ 1 h 81"/>
                  <a:gd name="T12" fmla="*/ 0 w 61"/>
                  <a:gd name="T13" fmla="*/ 1 h 81"/>
                  <a:gd name="T14" fmla="*/ 0 w 61"/>
                  <a:gd name="T15" fmla="*/ 1 h 81"/>
                  <a:gd name="T16" fmla="*/ 0 w 61"/>
                  <a:gd name="T17" fmla="*/ 1 h 81"/>
                  <a:gd name="T18" fmla="*/ 0 w 61"/>
                  <a:gd name="T19" fmla="*/ 1 h 81"/>
                  <a:gd name="T20" fmla="*/ 0 w 61"/>
                  <a:gd name="T21" fmla="*/ 1 h 81"/>
                  <a:gd name="T22" fmla="*/ 0 w 61"/>
                  <a:gd name="T23" fmla="*/ 1 h 81"/>
                  <a:gd name="T24" fmla="*/ 0 w 61"/>
                  <a:gd name="T25" fmla="*/ 1 h 81"/>
                  <a:gd name="T26" fmla="*/ 0 w 61"/>
                  <a:gd name="T27" fmla="*/ 1 h 81"/>
                  <a:gd name="T28" fmla="*/ 0 w 61"/>
                  <a:gd name="T29" fmla="*/ 1 h 81"/>
                  <a:gd name="T30" fmla="*/ 0 w 61"/>
                  <a:gd name="T31" fmla="*/ 1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81"/>
                  <a:gd name="T53" fmla="*/ 61 w 61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92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1 w 76"/>
                  <a:gd name="T3" fmla="*/ 0 h 67"/>
                  <a:gd name="T4" fmla="*/ 1 w 76"/>
                  <a:gd name="T5" fmla="*/ 0 h 67"/>
                  <a:gd name="T6" fmla="*/ 1 w 76"/>
                  <a:gd name="T7" fmla="*/ 0 h 67"/>
                  <a:gd name="T8" fmla="*/ 1 w 76"/>
                  <a:gd name="T9" fmla="*/ 0 h 67"/>
                  <a:gd name="T10" fmla="*/ 1 w 76"/>
                  <a:gd name="T11" fmla="*/ 0 h 67"/>
                  <a:gd name="T12" fmla="*/ 1 w 76"/>
                  <a:gd name="T13" fmla="*/ 0 h 67"/>
                  <a:gd name="T14" fmla="*/ 1 w 76"/>
                  <a:gd name="T15" fmla="*/ 0 h 67"/>
                  <a:gd name="T16" fmla="*/ 1 w 76"/>
                  <a:gd name="T17" fmla="*/ 0 h 67"/>
                  <a:gd name="T18" fmla="*/ 1 w 76"/>
                  <a:gd name="T19" fmla="*/ 0 h 67"/>
                  <a:gd name="T20" fmla="*/ 1 w 76"/>
                  <a:gd name="T21" fmla="*/ 0 h 67"/>
                  <a:gd name="T22" fmla="*/ 1 w 76"/>
                  <a:gd name="T23" fmla="*/ 0 h 67"/>
                  <a:gd name="T24" fmla="*/ 1 w 76"/>
                  <a:gd name="T25" fmla="*/ 0 h 67"/>
                  <a:gd name="T26" fmla="*/ 1 w 76"/>
                  <a:gd name="T27" fmla="*/ 0 h 67"/>
                  <a:gd name="T28" fmla="*/ 1 w 76"/>
                  <a:gd name="T29" fmla="*/ 0 h 67"/>
                  <a:gd name="T30" fmla="*/ 1 w 76"/>
                  <a:gd name="T31" fmla="*/ 0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7"/>
                  <a:gd name="T53" fmla="*/ 76 w 7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93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 w 67"/>
                  <a:gd name="T1" fmla="*/ 0 h 61"/>
                  <a:gd name="T2" fmla="*/ 1 w 67"/>
                  <a:gd name="T3" fmla="*/ 0 h 61"/>
                  <a:gd name="T4" fmla="*/ 1 w 67"/>
                  <a:gd name="T5" fmla="*/ 0 h 61"/>
                  <a:gd name="T6" fmla="*/ 1 w 67"/>
                  <a:gd name="T7" fmla="*/ 0 h 61"/>
                  <a:gd name="T8" fmla="*/ 1 w 67"/>
                  <a:gd name="T9" fmla="*/ 0 h 61"/>
                  <a:gd name="T10" fmla="*/ 1 w 67"/>
                  <a:gd name="T11" fmla="*/ 0 h 61"/>
                  <a:gd name="T12" fmla="*/ 1 w 67"/>
                  <a:gd name="T13" fmla="*/ 0 h 61"/>
                  <a:gd name="T14" fmla="*/ 1 w 67"/>
                  <a:gd name="T15" fmla="*/ 0 h 61"/>
                  <a:gd name="T16" fmla="*/ 0 w 67"/>
                  <a:gd name="T17" fmla="*/ 0 h 61"/>
                  <a:gd name="T18" fmla="*/ 1 w 67"/>
                  <a:gd name="T19" fmla="*/ 0 h 61"/>
                  <a:gd name="T20" fmla="*/ 1 w 67"/>
                  <a:gd name="T21" fmla="*/ 0 h 61"/>
                  <a:gd name="T22" fmla="*/ 1 w 67"/>
                  <a:gd name="T23" fmla="*/ 0 h 61"/>
                  <a:gd name="T24" fmla="*/ 1 w 67"/>
                  <a:gd name="T25" fmla="*/ 0 h 61"/>
                  <a:gd name="T26" fmla="*/ 1 w 67"/>
                  <a:gd name="T27" fmla="*/ 0 h 61"/>
                  <a:gd name="T28" fmla="*/ 1 w 67"/>
                  <a:gd name="T29" fmla="*/ 0 h 61"/>
                  <a:gd name="T30" fmla="*/ 1 w 67"/>
                  <a:gd name="T31" fmla="*/ 0 h 61"/>
                  <a:gd name="T32" fmla="*/ 1 w 67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1"/>
                  <a:gd name="T53" fmla="*/ 67 w 67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94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0 h 68"/>
                  <a:gd name="T2" fmla="*/ 0 w 313"/>
                  <a:gd name="T3" fmla="*/ 0 h 68"/>
                  <a:gd name="T4" fmla="*/ 0 w 313"/>
                  <a:gd name="T5" fmla="*/ 0 h 68"/>
                  <a:gd name="T6" fmla="*/ 0 w 313"/>
                  <a:gd name="T7" fmla="*/ 0 h 68"/>
                  <a:gd name="T8" fmla="*/ 0 w 313"/>
                  <a:gd name="T9" fmla="*/ 0 h 68"/>
                  <a:gd name="T10" fmla="*/ 0 w 313"/>
                  <a:gd name="T11" fmla="*/ 0 h 68"/>
                  <a:gd name="T12" fmla="*/ 0 w 313"/>
                  <a:gd name="T13" fmla="*/ 0 h 68"/>
                  <a:gd name="T14" fmla="*/ 0 w 313"/>
                  <a:gd name="T15" fmla="*/ 0 h 68"/>
                  <a:gd name="T16" fmla="*/ 0 w 313"/>
                  <a:gd name="T17" fmla="*/ 0 h 68"/>
                  <a:gd name="T18" fmla="*/ 0 w 313"/>
                  <a:gd name="T19" fmla="*/ 0 h 68"/>
                  <a:gd name="T20" fmla="*/ 0 w 313"/>
                  <a:gd name="T21" fmla="*/ 0 h 68"/>
                  <a:gd name="T22" fmla="*/ 0 w 313"/>
                  <a:gd name="T23" fmla="*/ 0 h 68"/>
                  <a:gd name="T24" fmla="*/ 0 w 313"/>
                  <a:gd name="T25" fmla="*/ 0 h 68"/>
                  <a:gd name="T26" fmla="*/ 0 w 313"/>
                  <a:gd name="T27" fmla="*/ 0 h 68"/>
                  <a:gd name="T28" fmla="*/ 0 w 313"/>
                  <a:gd name="T29" fmla="*/ 0 h 68"/>
                  <a:gd name="T30" fmla="*/ 0 w 313"/>
                  <a:gd name="T31" fmla="*/ 0 h 68"/>
                  <a:gd name="T32" fmla="*/ 0 w 313"/>
                  <a:gd name="T33" fmla="*/ 0 h 68"/>
                  <a:gd name="T34" fmla="*/ 0 w 313"/>
                  <a:gd name="T35" fmla="*/ 0 h 68"/>
                  <a:gd name="T36" fmla="*/ 0 w 313"/>
                  <a:gd name="T37" fmla="*/ 0 h 68"/>
                  <a:gd name="T38" fmla="*/ 0 w 313"/>
                  <a:gd name="T39" fmla="*/ 0 h 68"/>
                  <a:gd name="T40" fmla="*/ 0 w 313"/>
                  <a:gd name="T41" fmla="*/ 0 h 68"/>
                  <a:gd name="T42" fmla="*/ 0 w 313"/>
                  <a:gd name="T43" fmla="*/ 0 h 68"/>
                  <a:gd name="T44" fmla="*/ 0 w 313"/>
                  <a:gd name="T45" fmla="*/ 0 h 68"/>
                  <a:gd name="T46" fmla="*/ 0 w 313"/>
                  <a:gd name="T47" fmla="*/ 0 h 68"/>
                  <a:gd name="T48" fmla="*/ 0 w 313"/>
                  <a:gd name="T49" fmla="*/ 0 h 68"/>
                  <a:gd name="T50" fmla="*/ 0 w 313"/>
                  <a:gd name="T51" fmla="*/ 0 h 68"/>
                  <a:gd name="T52" fmla="*/ 0 w 313"/>
                  <a:gd name="T53" fmla="*/ 0 h 68"/>
                  <a:gd name="T54" fmla="*/ 0 w 313"/>
                  <a:gd name="T55" fmla="*/ 0 h 68"/>
                  <a:gd name="T56" fmla="*/ 0 w 313"/>
                  <a:gd name="T57" fmla="*/ 0 h 68"/>
                  <a:gd name="T58" fmla="*/ 0 w 313"/>
                  <a:gd name="T59" fmla="*/ 0 h 68"/>
                  <a:gd name="T60" fmla="*/ 0 w 313"/>
                  <a:gd name="T61" fmla="*/ 0 h 68"/>
                  <a:gd name="T62" fmla="*/ 0 w 313"/>
                  <a:gd name="T63" fmla="*/ 0 h 68"/>
                  <a:gd name="T64" fmla="*/ 0 w 313"/>
                  <a:gd name="T65" fmla="*/ 0 h 68"/>
                  <a:gd name="T66" fmla="*/ 0 w 313"/>
                  <a:gd name="T67" fmla="*/ 0 h 68"/>
                  <a:gd name="T68" fmla="*/ 0 w 313"/>
                  <a:gd name="T69" fmla="*/ 0 h 68"/>
                  <a:gd name="T70" fmla="*/ 0 w 313"/>
                  <a:gd name="T71" fmla="*/ 0 h 68"/>
                  <a:gd name="T72" fmla="*/ 0 w 313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68"/>
                  <a:gd name="T113" fmla="*/ 313 w 313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95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 h 70"/>
                  <a:gd name="T2" fmla="*/ 0 w 35"/>
                  <a:gd name="T3" fmla="*/ 1 h 70"/>
                  <a:gd name="T4" fmla="*/ 0 w 35"/>
                  <a:gd name="T5" fmla="*/ 1 h 70"/>
                  <a:gd name="T6" fmla="*/ 0 w 35"/>
                  <a:gd name="T7" fmla="*/ 1 h 70"/>
                  <a:gd name="T8" fmla="*/ 0 w 35"/>
                  <a:gd name="T9" fmla="*/ 0 h 70"/>
                  <a:gd name="T10" fmla="*/ 0 w 35"/>
                  <a:gd name="T11" fmla="*/ 1 h 70"/>
                  <a:gd name="T12" fmla="*/ 0 w 35"/>
                  <a:gd name="T13" fmla="*/ 1 h 70"/>
                  <a:gd name="T14" fmla="*/ 0 w 35"/>
                  <a:gd name="T15" fmla="*/ 1 h 70"/>
                  <a:gd name="T16" fmla="*/ 0 w 35"/>
                  <a:gd name="T17" fmla="*/ 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0"/>
                  <a:gd name="T29" fmla="*/ 35 w 35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96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1 h 78"/>
                  <a:gd name="T10" fmla="*/ 1 w 38"/>
                  <a:gd name="T11" fmla="*/ 1 h 78"/>
                  <a:gd name="T12" fmla="*/ 1 w 38"/>
                  <a:gd name="T13" fmla="*/ 1 h 78"/>
                  <a:gd name="T14" fmla="*/ 1 w 38"/>
                  <a:gd name="T15" fmla="*/ 1 h 78"/>
                  <a:gd name="T16" fmla="*/ 1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8"/>
                  <a:gd name="T29" fmla="*/ 38 w 3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97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01"/>
                  <a:gd name="T53" fmla="*/ 55 w 5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98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0 w 61"/>
                  <a:gd name="T1" fmla="*/ 0 h 110"/>
                  <a:gd name="T2" fmla="*/ 0 w 61"/>
                  <a:gd name="T3" fmla="*/ 1 h 110"/>
                  <a:gd name="T4" fmla="*/ 0 w 61"/>
                  <a:gd name="T5" fmla="*/ 1 h 110"/>
                  <a:gd name="T6" fmla="*/ 0 w 61"/>
                  <a:gd name="T7" fmla="*/ 1 h 110"/>
                  <a:gd name="T8" fmla="*/ 0 w 61"/>
                  <a:gd name="T9" fmla="*/ 1 h 110"/>
                  <a:gd name="T10" fmla="*/ 0 w 61"/>
                  <a:gd name="T11" fmla="*/ 1 h 110"/>
                  <a:gd name="T12" fmla="*/ 0 w 61"/>
                  <a:gd name="T13" fmla="*/ 1 h 110"/>
                  <a:gd name="T14" fmla="*/ 0 w 61"/>
                  <a:gd name="T15" fmla="*/ 1 h 110"/>
                  <a:gd name="T16" fmla="*/ 0 w 61"/>
                  <a:gd name="T17" fmla="*/ 1 h 110"/>
                  <a:gd name="T18" fmla="*/ 0 w 61"/>
                  <a:gd name="T19" fmla="*/ 1 h 110"/>
                  <a:gd name="T20" fmla="*/ 0 w 61"/>
                  <a:gd name="T21" fmla="*/ 1 h 110"/>
                  <a:gd name="T22" fmla="*/ 0 w 61"/>
                  <a:gd name="T23" fmla="*/ 1 h 110"/>
                  <a:gd name="T24" fmla="*/ 0 w 61"/>
                  <a:gd name="T25" fmla="*/ 1 h 110"/>
                  <a:gd name="T26" fmla="*/ 0 w 61"/>
                  <a:gd name="T27" fmla="*/ 1 h 110"/>
                  <a:gd name="T28" fmla="*/ 0 w 61"/>
                  <a:gd name="T29" fmla="*/ 1 h 110"/>
                  <a:gd name="T30" fmla="*/ 0 w 61"/>
                  <a:gd name="T31" fmla="*/ 1 h 110"/>
                  <a:gd name="T32" fmla="*/ 0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110"/>
                  <a:gd name="T53" fmla="*/ 61 w 61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99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0 w 66"/>
                  <a:gd name="T1" fmla="*/ 0 h 90"/>
                  <a:gd name="T2" fmla="*/ 0 w 66"/>
                  <a:gd name="T3" fmla="*/ 1 h 90"/>
                  <a:gd name="T4" fmla="*/ 0 w 66"/>
                  <a:gd name="T5" fmla="*/ 1 h 90"/>
                  <a:gd name="T6" fmla="*/ 0 w 66"/>
                  <a:gd name="T7" fmla="*/ 1 h 90"/>
                  <a:gd name="T8" fmla="*/ 0 w 66"/>
                  <a:gd name="T9" fmla="*/ 1 h 90"/>
                  <a:gd name="T10" fmla="*/ 0 w 66"/>
                  <a:gd name="T11" fmla="*/ 1 h 90"/>
                  <a:gd name="T12" fmla="*/ 0 w 66"/>
                  <a:gd name="T13" fmla="*/ 1 h 90"/>
                  <a:gd name="T14" fmla="*/ 0 w 66"/>
                  <a:gd name="T15" fmla="*/ 1 h 90"/>
                  <a:gd name="T16" fmla="*/ 0 w 66"/>
                  <a:gd name="T17" fmla="*/ 1 h 90"/>
                  <a:gd name="T18" fmla="*/ 0 w 66"/>
                  <a:gd name="T19" fmla="*/ 1 h 90"/>
                  <a:gd name="T20" fmla="*/ 0 w 66"/>
                  <a:gd name="T21" fmla="*/ 1 h 90"/>
                  <a:gd name="T22" fmla="*/ 0 w 66"/>
                  <a:gd name="T23" fmla="*/ 1 h 90"/>
                  <a:gd name="T24" fmla="*/ 0 w 66"/>
                  <a:gd name="T25" fmla="*/ 1 h 90"/>
                  <a:gd name="T26" fmla="*/ 0 w 66"/>
                  <a:gd name="T27" fmla="*/ 1 h 90"/>
                  <a:gd name="T28" fmla="*/ 0 w 66"/>
                  <a:gd name="T29" fmla="*/ 1 h 90"/>
                  <a:gd name="T30" fmla="*/ 0 w 66"/>
                  <a:gd name="T31" fmla="*/ 1 h 90"/>
                  <a:gd name="T32" fmla="*/ 0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90"/>
                  <a:gd name="T53" fmla="*/ 66 w 66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100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 w 58"/>
                  <a:gd name="T1" fmla="*/ 0 h 75"/>
                  <a:gd name="T2" fmla="*/ 1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1 h 75"/>
                  <a:gd name="T12" fmla="*/ 1 w 58"/>
                  <a:gd name="T13" fmla="*/ 1 h 75"/>
                  <a:gd name="T14" fmla="*/ 1 w 58"/>
                  <a:gd name="T15" fmla="*/ 1 h 75"/>
                  <a:gd name="T16" fmla="*/ 0 w 58"/>
                  <a:gd name="T17" fmla="*/ 1 h 75"/>
                  <a:gd name="T18" fmla="*/ 1 w 58"/>
                  <a:gd name="T19" fmla="*/ 1 h 75"/>
                  <a:gd name="T20" fmla="*/ 1 w 58"/>
                  <a:gd name="T21" fmla="*/ 1 h 75"/>
                  <a:gd name="T22" fmla="*/ 1 w 58"/>
                  <a:gd name="T23" fmla="*/ 1 h 75"/>
                  <a:gd name="T24" fmla="*/ 1 w 58"/>
                  <a:gd name="T25" fmla="*/ 1 h 75"/>
                  <a:gd name="T26" fmla="*/ 1 w 58"/>
                  <a:gd name="T27" fmla="*/ 1 h 75"/>
                  <a:gd name="T28" fmla="*/ 1 w 58"/>
                  <a:gd name="T29" fmla="*/ 1 h 75"/>
                  <a:gd name="T30" fmla="*/ 1 w 58"/>
                  <a:gd name="T31" fmla="*/ 1 h 75"/>
                  <a:gd name="T32" fmla="*/ 1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101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1 h 55"/>
                  <a:gd name="T4" fmla="*/ 1 w 48"/>
                  <a:gd name="T5" fmla="*/ 1 h 55"/>
                  <a:gd name="T6" fmla="*/ 1 w 48"/>
                  <a:gd name="T7" fmla="*/ 1 h 55"/>
                  <a:gd name="T8" fmla="*/ 1 w 48"/>
                  <a:gd name="T9" fmla="*/ 1 h 55"/>
                  <a:gd name="T10" fmla="*/ 1 w 48"/>
                  <a:gd name="T11" fmla="*/ 1 h 55"/>
                  <a:gd name="T12" fmla="*/ 1 w 48"/>
                  <a:gd name="T13" fmla="*/ 1 h 55"/>
                  <a:gd name="T14" fmla="*/ 1 w 48"/>
                  <a:gd name="T15" fmla="*/ 1 h 55"/>
                  <a:gd name="T16" fmla="*/ 0 w 48"/>
                  <a:gd name="T17" fmla="*/ 1 h 55"/>
                  <a:gd name="T18" fmla="*/ 1 w 48"/>
                  <a:gd name="T19" fmla="*/ 1 h 55"/>
                  <a:gd name="T20" fmla="*/ 1 w 48"/>
                  <a:gd name="T21" fmla="*/ 1 h 55"/>
                  <a:gd name="T22" fmla="*/ 1 w 48"/>
                  <a:gd name="T23" fmla="*/ 1 h 55"/>
                  <a:gd name="T24" fmla="*/ 1 w 48"/>
                  <a:gd name="T25" fmla="*/ 1 h 55"/>
                  <a:gd name="T26" fmla="*/ 1 w 48"/>
                  <a:gd name="T27" fmla="*/ 1 h 55"/>
                  <a:gd name="T28" fmla="*/ 1 w 48"/>
                  <a:gd name="T29" fmla="*/ 1 h 55"/>
                  <a:gd name="T30" fmla="*/ 1 w 48"/>
                  <a:gd name="T31" fmla="*/ 1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5"/>
                  <a:gd name="T53" fmla="*/ 48 w 4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102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1 w 33"/>
                  <a:gd name="T1" fmla="*/ 0 h 35"/>
                  <a:gd name="T2" fmla="*/ 1 w 33"/>
                  <a:gd name="T3" fmla="*/ 0 h 35"/>
                  <a:gd name="T4" fmla="*/ 1 w 33"/>
                  <a:gd name="T5" fmla="*/ 0 h 35"/>
                  <a:gd name="T6" fmla="*/ 1 w 33"/>
                  <a:gd name="T7" fmla="*/ 0 h 35"/>
                  <a:gd name="T8" fmla="*/ 0 w 33"/>
                  <a:gd name="T9" fmla="*/ 0 h 35"/>
                  <a:gd name="T10" fmla="*/ 1 w 33"/>
                  <a:gd name="T11" fmla="*/ 0 h 35"/>
                  <a:gd name="T12" fmla="*/ 1 w 33"/>
                  <a:gd name="T13" fmla="*/ 0 h 35"/>
                  <a:gd name="T14" fmla="*/ 1 w 33"/>
                  <a:gd name="T15" fmla="*/ 0 h 35"/>
                  <a:gd name="T16" fmla="*/ 1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5"/>
                  <a:gd name="T29" fmla="*/ 33 w 33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103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 h 44"/>
                  <a:gd name="T2" fmla="*/ 0 w 37"/>
                  <a:gd name="T3" fmla="*/ 1 h 44"/>
                  <a:gd name="T4" fmla="*/ 0 w 37"/>
                  <a:gd name="T5" fmla="*/ 1 h 44"/>
                  <a:gd name="T6" fmla="*/ 0 w 37"/>
                  <a:gd name="T7" fmla="*/ 1 h 44"/>
                  <a:gd name="T8" fmla="*/ 0 w 37"/>
                  <a:gd name="T9" fmla="*/ 0 h 44"/>
                  <a:gd name="T10" fmla="*/ 0 w 37"/>
                  <a:gd name="T11" fmla="*/ 1 h 44"/>
                  <a:gd name="T12" fmla="*/ 0 w 37"/>
                  <a:gd name="T13" fmla="*/ 1 h 44"/>
                  <a:gd name="T14" fmla="*/ 0 w 37"/>
                  <a:gd name="T15" fmla="*/ 1 h 44"/>
                  <a:gd name="T16" fmla="*/ 0 w 37"/>
                  <a:gd name="T17" fmla="*/ 1 h 44"/>
                  <a:gd name="T18" fmla="*/ 0 w 37"/>
                  <a:gd name="T19" fmla="*/ 1 h 44"/>
                  <a:gd name="T20" fmla="*/ 0 w 37"/>
                  <a:gd name="T21" fmla="*/ 1 h 44"/>
                  <a:gd name="T22" fmla="*/ 0 w 37"/>
                  <a:gd name="T23" fmla="*/ 1 h 44"/>
                  <a:gd name="T24" fmla="*/ 0 w 37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4"/>
                  <a:gd name="T41" fmla="*/ 37 w 37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104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1 w 47"/>
                  <a:gd name="T5" fmla="*/ 0 h 19"/>
                  <a:gd name="T6" fmla="*/ 1 w 47"/>
                  <a:gd name="T7" fmla="*/ 0 h 19"/>
                  <a:gd name="T8" fmla="*/ 1 w 47"/>
                  <a:gd name="T9" fmla="*/ 0 h 19"/>
                  <a:gd name="T10" fmla="*/ 1 w 47"/>
                  <a:gd name="T11" fmla="*/ 0 h 19"/>
                  <a:gd name="T12" fmla="*/ 1 w 47"/>
                  <a:gd name="T13" fmla="*/ 0 h 19"/>
                  <a:gd name="T14" fmla="*/ 1 w 47"/>
                  <a:gd name="T15" fmla="*/ 0 h 19"/>
                  <a:gd name="T16" fmla="*/ 1 w 47"/>
                  <a:gd name="T17" fmla="*/ 0 h 19"/>
                  <a:gd name="T18" fmla="*/ 1 w 47"/>
                  <a:gd name="T19" fmla="*/ 0 h 19"/>
                  <a:gd name="T20" fmla="*/ 1 w 47"/>
                  <a:gd name="T21" fmla="*/ 0 h 19"/>
                  <a:gd name="T22" fmla="*/ 1 w 47"/>
                  <a:gd name="T23" fmla="*/ 0 h 19"/>
                  <a:gd name="T24" fmla="*/ 1 w 47"/>
                  <a:gd name="T25" fmla="*/ 0 h 19"/>
                  <a:gd name="T26" fmla="*/ 1 w 47"/>
                  <a:gd name="T27" fmla="*/ 0 h 19"/>
                  <a:gd name="T28" fmla="*/ 1 w 47"/>
                  <a:gd name="T29" fmla="*/ 0 h 19"/>
                  <a:gd name="T30" fmla="*/ 1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9"/>
                  <a:gd name="T53" fmla="*/ 47 w 4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105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1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106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0 w 49"/>
                  <a:gd name="T3" fmla="*/ 1 h 38"/>
                  <a:gd name="T4" fmla="*/ 0 w 49"/>
                  <a:gd name="T5" fmla="*/ 1 h 38"/>
                  <a:gd name="T6" fmla="*/ 0 w 49"/>
                  <a:gd name="T7" fmla="*/ 1 h 38"/>
                  <a:gd name="T8" fmla="*/ 0 w 49"/>
                  <a:gd name="T9" fmla="*/ 1 h 38"/>
                  <a:gd name="T10" fmla="*/ 0 w 49"/>
                  <a:gd name="T11" fmla="*/ 1 h 38"/>
                  <a:gd name="T12" fmla="*/ 0 w 49"/>
                  <a:gd name="T13" fmla="*/ 1 h 38"/>
                  <a:gd name="T14" fmla="*/ 0 w 49"/>
                  <a:gd name="T15" fmla="*/ 1 h 38"/>
                  <a:gd name="T16" fmla="*/ 0 w 49"/>
                  <a:gd name="T17" fmla="*/ 1 h 38"/>
                  <a:gd name="T18" fmla="*/ 0 w 49"/>
                  <a:gd name="T19" fmla="*/ 1 h 38"/>
                  <a:gd name="T20" fmla="*/ 0 w 49"/>
                  <a:gd name="T21" fmla="*/ 1 h 38"/>
                  <a:gd name="T22" fmla="*/ 0 w 49"/>
                  <a:gd name="T23" fmla="*/ 1 h 38"/>
                  <a:gd name="T24" fmla="*/ 0 w 49"/>
                  <a:gd name="T25" fmla="*/ 1 h 38"/>
                  <a:gd name="T26" fmla="*/ 0 w 49"/>
                  <a:gd name="T27" fmla="*/ 1 h 38"/>
                  <a:gd name="T28" fmla="*/ 0 w 49"/>
                  <a:gd name="T29" fmla="*/ 1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8"/>
                  <a:gd name="T53" fmla="*/ 49 w 49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107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1 w 12"/>
                  <a:gd name="T1" fmla="*/ 0 h 68"/>
                  <a:gd name="T2" fmla="*/ 1 w 12"/>
                  <a:gd name="T3" fmla="*/ 1 h 68"/>
                  <a:gd name="T4" fmla="*/ 1 w 12"/>
                  <a:gd name="T5" fmla="*/ 1 h 68"/>
                  <a:gd name="T6" fmla="*/ 1 w 12"/>
                  <a:gd name="T7" fmla="*/ 1 h 68"/>
                  <a:gd name="T8" fmla="*/ 1 w 12"/>
                  <a:gd name="T9" fmla="*/ 1 h 68"/>
                  <a:gd name="T10" fmla="*/ 0 w 12"/>
                  <a:gd name="T11" fmla="*/ 1 h 68"/>
                  <a:gd name="T12" fmla="*/ 1 w 12"/>
                  <a:gd name="T13" fmla="*/ 1 h 68"/>
                  <a:gd name="T14" fmla="*/ 1 w 12"/>
                  <a:gd name="T15" fmla="*/ 1 h 68"/>
                  <a:gd name="T16" fmla="*/ 1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8"/>
                  <a:gd name="T29" fmla="*/ 12 w 12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108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1 w 20"/>
                  <a:gd name="T7" fmla="*/ 0 h 67"/>
                  <a:gd name="T8" fmla="*/ 1 w 20"/>
                  <a:gd name="T9" fmla="*/ 0 h 67"/>
                  <a:gd name="T10" fmla="*/ 0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109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1 w 12"/>
                  <a:gd name="T3" fmla="*/ 1 h 64"/>
                  <a:gd name="T4" fmla="*/ 1 w 12"/>
                  <a:gd name="T5" fmla="*/ 1 h 64"/>
                  <a:gd name="T6" fmla="*/ 1 w 12"/>
                  <a:gd name="T7" fmla="*/ 1 h 64"/>
                  <a:gd name="T8" fmla="*/ 1 w 12"/>
                  <a:gd name="T9" fmla="*/ 1 h 64"/>
                  <a:gd name="T10" fmla="*/ 0 w 12"/>
                  <a:gd name="T11" fmla="*/ 1 h 64"/>
                  <a:gd name="T12" fmla="*/ 0 w 12"/>
                  <a:gd name="T13" fmla="*/ 1 h 64"/>
                  <a:gd name="T14" fmla="*/ 1 w 12"/>
                  <a:gd name="T15" fmla="*/ 1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110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 w 25"/>
                  <a:gd name="T3" fmla="*/ 1 h 74"/>
                  <a:gd name="T4" fmla="*/ 1 w 25"/>
                  <a:gd name="T5" fmla="*/ 1 h 74"/>
                  <a:gd name="T6" fmla="*/ 1 w 25"/>
                  <a:gd name="T7" fmla="*/ 1 h 74"/>
                  <a:gd name="T8" fmla="*/ 1 w 25"/>
                  <a:gd name="T9" fmla="*/ 1 h 74"/>
                  <a:gd name="T10" fmla="*/ 1 w 25"/>
                  <a:gd name="T11" fmla="*/ 1 h 74"/>
                  <a:gd name="T12" fmla="*/ 1 w 25"/>
                  <a:gd name="T13" fmla="*/ 1 h 74"/>
                  <a:gd name="T14" fmla="*/ 1 w 25"/>
                  <a:gd name="T15" fmla="*/ 1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4"/>
                  <a:gd name="T29" fmla="*/ 25 w 25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111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112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0 w 49"/>
                  <a:gd name="T3" fmla="*/ 1 h 84"/>
                  <a:gd name="T4" fmla="*/ 0 w 49"/>
                  <a:gd name="T5" fmla="*/ 1 h 84"/>
                  <a:gd name="T6" fmla="*/ 0 w 49"/>
                  <a:gd name="T7" fmla="*/ 1 h 84"/>
                  <a:gd name="T8" fmla="*/ 0 w 49"/>
                  <a:gd name="T9" fmla="*/ 1 h 84"/>
                  <a:gd name="T10" fmla="*/ 0 w 49"/>
                  <a:gd name="T11" fmla="*/ 1 h 84"/>
                  <a:gd name="T12" fmla="*/ 0 w 49"/>
                  <a:gd name="T13" fmla="*/ 1 h 84"/>
                  <a:gd name="T14" fmla="*/ 0 w 49"/>
                  <a:gd name="T15" fmla="*/ 1 h 84"/>
                  <a:gd name="T16" fmla="*/ 0 w 49"/>
                  <a:gd name="T17" fmla="*/ 1 h 84"/>
                  <a:gd name="T18" fmla="*/ 0 w 49"/>
                  <a:gd name="T19" fmla="*/ 1 h 84"/>
                  <a:gd name="T20" fmla="*/ 0 w 49"/>
                  <a:gd name="T21" fmla="*/ 1 h 84"/>
                  <a:gd name="T22" fmla="*/ 0 w 49"/>
                  <a:gd name="T23" fmla="*/ 1 h 84"/>
                  <a:gd name="T24" fmla="*/ 0 w 49"/>
                  <a:gd name="T25" fmla="*/ 1 h 84"/>
                  <a:gd name="T26" fmla="*/ 0 w 49"/>
                  <a:gd name="T27" fmla="*/ 1 h 84"/>
                  <a:gd name="T28" fmla="*/ 0 w 49"/>
                  <a:gd name="T29" fmla="*/ 1 h 84"/>
                  <a:gd name="T30" fmla="*/ 0 w 49"/>
                  <a:gd name="T31" fmla="*/ 1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4"/>
                  <a:gd name="T53" fmla="*/ 49 w 49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113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1 w 55"/>
                  <a:gd name="T3" fmla="*/ 1 h 78"/>
                  <a:gd name="T4" fmla="*/ 1 w 55"/>
                  <a:gd name="T5" fmla="*/ 1 h 78"/>
                  <a:gd name="T6" fmla="*/ 1 w 55"/>
                  <a:gd name="T7" fmla="*/ 1 h 78"/>
                  <a:gd name="T8" fmla="*/ 1 w 55"/>
                  <a:gd name="T9" fmla="*/ 1 h 78"/>
                  <a:gd name="T10" fmla="*/ 1 w 55"/>
                  <a:gd name="T11" fmla="*/ 1 h 78"/>
                  <a:gd name="T12" fmla="*/ 1 w 55"/>
                  <a:gd name="T13" fmla="*/ 1 h 78"/>
                  <a:gd name="T14" fmla="*/ 1 w 55"/>
                  <a:gd name="T15" fmla="*/ 1 h 78"/>
                  <a:gd name="T16" fmla="*/ 1 w 55"/>
                  <a:gd name="T17" fmla="*/ 1 h 78"/>
                  <a:gd name="T18" fmla="*/ 1 w 55"/>
                  <a:gd name="T19" fmla="*/ 1 h 78"/>
                  <a:gd name="T20" fmla="*/ 1 w 55"/>
                  <a:gd name="T21" fmla="*/ 1 h 78"/>
                  <a:gd name="T22" fmla="*/ 1 w 55"/>
                  <a:gd name="T23" fmla="*/ 1 h 78"/>
                  <a:gd name="T24" fmla="*/ 1 w 55"/>
                  <a:gd name="T25" fmla="*/ 1 h 78"/>
                  <a:gd name="T26" fmla="*/ 1 w 55"/>
                  <a:gd name="T27" fmla="*/ 1 h 78"/>
                  <a:gd name="T28" fmla="*/ 1 w 55"/>
                  <a:gd name="T29" fmla="*/ 1 h 78"/>
                  <a:gd name="T30" fmla="*/ 1 w 55"/>
                  <a:gd name="T31" fmla="*/ 1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8"/>
                  <a:gd name="T53" fmla="*/ 55 w 55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114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0 w 49"/>
                  <a:gd name="T3" fmla="*/ 1 h 72"/>
                  <a:gd name="T4" fmla="*/ 0 w 49"/>
                  <a:gd name="T5" fmla="*/ 1 h 72"/>
                  <a:gd name="T6" fmla="*/ 0 w 49"/>
                  <a:gd name="T7" fmla="*/ 1 h 72"/>
                  <a:gd name="T8" fmla="*/ 0 w 49"/>
                  <a:gd name="T9" fmla="*/ 1 h 72"/>
                  <a:gd name="T10" fmla="*/ 0 w 49"/>
                  <a:gd name="T11" fmla="*/ 1 h 72"/>
                  <a:gd name="T12" fmla="*/ 0 w 49"/>
                  <a:gd name="T13" fmla="*/ 1 h 72"/>
                  <a:gd name="T14" fmla="*/ 0 w 49"/>
                  <a:gd name="T15" fmla="*/ 1 h 72"/>
                  <a:gd name="T16" fmla="*/ 0 w 49"/>
                  <a:gd name="T17" fmla="*/ 1 h 72"/>
                  <a:gd name="T18" fmla="*/ 0 w 49"/>
                  <a:gd name="T19" fmla="*/ 1 h 72"/>
                  <a:gd name="T20" fmla="*/ 0 w 49"/>
                  <a:gd name="T21" fmla="*/ 1 h 72"/>
                  <a:gd name="T22" fmla="*/ 0 w 49"/>
                  <a:gd name="T23" fmla="*/ 1 h 72"/>
                  <a:gd name="T24" fmla="*/ 0 w 49"/>
                  <a:gd name="T25" fmla="*/ 1 h 72"/>
                  <a:gd name="T26" fmla="*/ 0 w 49"/>
                  <a:gd name="T27" fmla="*/ 1 h 72"/>
                  <a:gd name="T28" fmla="*/ 0 w 49"/>
                  <a:gd name="T29" fmla="*/ 1 h 72"/>
                  <a:gd name="T30" fmla="*/ 0 w 49"/>
                  <a:gd name="T31" fmla="*/ 1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2"/>
                  <a:gd name="T53" fmla="*/ 49 w 4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115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 w 59"/>
                  <a:gd name="T1" fmla="*/ 0 h 110"/>
                  <a:gd name="T2" fmla="*/ 1 w 59"/>
                  <a:gd name="T3" fmla="*/ 1 h 110"/>
                  <a:gd name="T4" fmla="*/ 1 w 59"/>
                  <a:gd name="T5" fmla="*/ 1 h 110"/>
                  <a:gd name="T6" fmla="*/ 1 w 59"/>
                  <a:gd name="T7" fmla="*/ 1 h 110"/>
                  <a:gd name="T8" fmla="*/ 1 w 59"/>
                  <a:gd name="T9" fmla="*/ 1 h 110"/>
                  <a:gd name="T10" fmla="*/ 1 w 59"/>
                  <a:gd name="T11" fmla="*/ 1 h 110"/>
                  <a:gd name="T12" fmla="*/ 1 w 59"/>
                  <a:gd name="T13" fmla="*/ 1 h 110"/>
                  <a:gd name="T14" fmla="*/ 1 w 59"/>
                  <a:gd name="T15" fmla="*/ 1 h 110"/>
                  <a:gd name="T16" fmla="*/ 0 w 59"/>
                  <a:gd name="T17" fmla="*/ 1 h 110"/>
                  <a:gd name="T18" fmla="*/ 1 w 59"/>
                  <a:gd name="T19" fmla="*/ 1 h 110"/>
                  <a:gd name="T20" fmla="*/ 1 w 59"/>
                  <a:gd name="T21" fmla="*/ 1 h 110"/>
                  <a:gd name="T22" fmla="*/ 1 w 59"/>
                  <a:gd name="T23" fmla="*/ 1 h 110"/>
                  <a:gd name="T24" fmla="*/ 1 w 59"/>
                  <a:gd name="T25" fmla="*/ 1 h 110"/>
                  <a:gd name="T26" fmla="*/ 1 w 59"/>
                  <a:gd name="T27" fmla="*/ 1 h 110"/>
                  <a:gd name="T28" fmla="*/ 1 w 59"/>
                  <a:gd name="T29" fmla="*/ 1 h 110"/>
                  <a:gd name="T30" fmla="*/ 1 w 59"/>
                  <a:gd name="T31" fmla="*/ 1 h 110"/>
                  <a:gd name="T32" fmla="*/ 1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10"/>
                  <a:gd name="T53" fmla="*/ 59 w 59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116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0 w 54"/>
                  <a:gd name="T1" fmla="*/ 0 h 87"/>
                  <a:gd name="T2" fmla="*/ 0 w 54"/>
                  <a:gd name="T3" fmla="*/ 1 h 87"/>
                  <a:gd name="T4" fmla="*/ 0 w 54"/>
                  <a:gd name="T5" fmla="*/ 1 h 87"/>
                  <a:gd name="T6" fmla="*/ 0 w 54"/>
                  <a:gd name="T7" fmla="*/ 1 h 87"/>
                  <a:gd name="T8" fmla="*/ 0 w 54"/>
                  <a:gd name="T9" fmla="*/ 1 h 87"/>
                  <a:gd name="T10" fmla="*/ 0 w 54"/>
                  <a:gd name="T11" fmla="*/ 1 h 87"/>
                  <a:gd name="T12" fmla="*/ 0 w 54"/>
                  <a:gd name="T13" fmla="*/ 1 h 87"/>
                  <a:gd name="T14" fmla="*/ 0 w 54"/>
                  <a:gd name="T15" fmla="*/ 1 h 87"/>
                  <a:gd name="T16" fmla="*/ 0 w 54"/>
                  <a:gd name="T17" fmla="*/ 1 h 87"/>
                  <a:gd name="T18" fmla="*/ 0 w 54"/>
                  <a:gd name="T19" fmla="*/ 1 h 87"/>
                  <a:gd name="T20" fmla="*/ 0 w 54"/>
                  <a:gd name="T21" fmla="*/ 1 h 87"/>
                  <a:gd name="T22" fmla="*/ 0 w 54"/>
                  <a:gd name="T23" fmla="*/ 1 h 87"/>
                  <a:gd name="T24" fmla="*/ 0 w 54"/>
                  <a:gd name="T25" fmla="*/ 1 h 87"/>
                  <a:gd name="T26" fmla="*/ 0 w 54"/>
                  <a:gd name="T27" fmla="*/ 1 h 87"/>
                  <a:gd name="T28" fmla="*/ 0 w 54"/>
                  <a:gd name="T29" fmla="*/ 1 h 87"/>
                  <a:gd name="T30" fmla="*/ 0 w 54"/>
                  <a:gd name="T31" fmla="*/ 1 h 87"/>
                  <a:gd name="T32" fmla="*/ 0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117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1 w 55"/>
                  <a:gd name="T3" fmla="*/ 0 h 77"/>
                  <a:gd name="T4" fmla="*/ 1 w 55"/>
                  <a:gd name="T5" fmla="*/ 0 h 77"/>
                  <a:gd name="T6" fmla="*/ 1 w 55"/>
                  <a:gd name="T7" fmla="*/ 0 h 77"/>
                  <a:gd name="T8" fmla="*/ 1 w 55"/>
                  <a:gd name="T9" fmla="*/ 0 h 77"/>
                  <a:gd name="T10" fmla="*/ 1 w 55"/>
                  <a:gd name="T11" fmla="*/ 0 h 77"/>
                  <a:gd name="T12" fmla="*/ 1 w 55"/>
                  <a:gd name="T13" fmla="*/ 0 h 77"/>
                  <a:gd name="T14" fmla="*/ 1 w 55"/>
                  <a:gd name="T15" fmla="*/ 0 h 77"/>
                  <a:gd name="T16" fmla="*/ 1 w 55"/>
                  <a:gd name="T17" fmla="*/ 0 h 77"/>
                  <a:gd name="T18" fmla="*/ 1 w 55"/>
                  <a:gd name="T19" fmla="*/ 0 h 77"/>
                  <a:gd name="T20" fmla="*/ 1 w 55"/>
                  <a:gd name="T21" fmla="*/ 0 h 77"/>
                  <a:gd name="T22" fmla="*/ 1 w 55"/>
                  <a:gd name="T23" fmla="*/ 0 h 77"/>
                  <a:gd name="T24" fmla="*/ 1 w 55"/>
                  <a:gd name="T25" fmla="*/ 0 h 77"/>
                  <a:gd name="T26" fmla="*/ 1 w 55"/>
                  <a:gd name="T27" fmla="*/ 0 h 77"/>
                  <a:gd name="T28" fmla="*/ 1 w 55"/>
                  <a:gd name="T29" fmla="*/ 0 h 77"/>
                  <a:gd name="T30" fmla="*/ 1 w 55"/>
                  <a:gd name="T31" fmla="*/ 0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7"/>
                  <a:gd name="T53" fmla="*/ 55 w 55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118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1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0 w 267"/>
                  <a:gd name="T9" fmla="*/ 0 h 56"/>
                  <a:gd name="T10" fmla="*/ 0 w 267"/>
                  <a:gd name="T11" fmla="*/ 1 h 56"/>
                  <a:gd name="T12" fmla="*/ 0 w 267"/>
                  <a:gd name="T13" fmla="*/ 1 h 56"/>
                  <a:gd name="T14" fmla="*/ 0 w 267"/>
                  <a:gd name="T15" fmla="*/ 1 h 56"/>
                  <a:gd name="T16" fmla="*/ 0 w 267"/>
                  <a:gd name="T17" fmla="*/ 1 h 56"/>
                  <a:gd name="T18" fmla="*/ 0 w 267"/>
                  <a:gd name="T19" fmla="*/ 1 h 56"/>
                  <a:gd name="T20" fmla="*/ 0 w 267"/>
                  <a:gd name="T21" fmla="*/ 1 h 56"/>
                  <a:gd name="T22" fmla="*/ 0 w 267"/>
                  <a:gd name="T23" fmla="*/ 1 h 56"/>
                  <a:gd name="T24" fmla="*/ 0 w 267"/>
                  <a:gd name="T25" fmla="*/ 1 h 56"/>
                  <a:gd name="T26" fmla="*/ 0 w 267"/>
                  <a:gd name="T27" fmla="*/ 1 h 56"/>
                  <a:gd name="T28" fmla="*/ 0 w 267"/>
                  <a:gd name="T29" fmla="*/ 1 h 56"/>
                  <a:gd name="T30" fmla="*/ 0 w 267"/>
                  <a:gd name="T31" fmla="*/ 1 h 56"/>
                  <a:gd name="T32" fmla="*/ 0 w 267"/>
                  <a:gd name="T33" fmla="*/ 1 h 56"/>
                  <a:gd name="T34" fmla="*/ 0 w 267"/>
                  <a:gd name="T35" fmla="*/ 1 h 56"/>
                  <a:gd name="T36" fmla="*/ 0 w 267"/>
                  <a:gd name="T37" fmla="*/ 1 h 56"/>
                  <a:gd name="T38" fmla="*/ 0 w 267"/>
                  <a:gd name="T39" fmla="*/ 1 h 56"/>
                  <a:gd name="T40" fmla="*/ 0 w 267"/>
                  <a:gd name="T41" fmla="*/ 1 h 56"/>
                  <a:gd name="T42" fmla="*/ 0 w 267"/>
                  <a:gd name="T43" fmla="*/ 1 h 56"/>
                  <a:gd name="T44" fmla="*/ 0 w 267"/>
                  <a:gd name="T45" fmla="*/ 1 h 56"/>
                  <a:gd name="T46" fmla="*/ 0 w 267"/>
                  <a:gd name="T47" fmla="*/ 1 h 56"/>
                  <a:gd name="T48" fmla="*/ 0 w 267"/>
                  <a:gd name="T49" fmla="*/ 1 h 56"/>
                  <a:gd name="T50" fmla="*/ 0 w 267"/>
                  <a:gd name="T51" fmla="*/ 1 h 56"/>
                  <a:gd name="T52" fmla="*/ 0 w 267"/>
                  <a:gd name="T53" fmla="*/ 1 h 56"/>
                  <a:gd name="T54" fmla="*/ 0 w 267"/>
                  <a:gd name="T55" fmla="*/ 1 h 56"/>
                  <a:gd name="T56" fmla="*/ 0 w 267"/>
                  <a:gd name="T57" fmla="*/ 1 h 56"/>
                  <a:gd name="T58" fmla="*/ 0 w 267"/>
                  <a:gd name="T59" fmla="*/ 1 h 56"/>
                  <a:gd name="T60" fmla="*/ 0 w 267"/>
                  <a:gd name="T61" fmla="*/ 1 h 56"/>
                  <a:gd name="T62" fmla="*/ 0 w 267"/>
                  <a:gd name="T63" fmla="*/ 1 h 56"/>
                  <a:gd name="T64" fmla="*/ 0 w 267"/>
                  <a:gd name="T65" fmla="*/ 1 h 56"/>
                  <a:gd name="T66" fmla="*/ 0 w 267"/>
                  <a:gd name="T67" fmla="*/ 1 h 56"/>
                  <a:gd name="T68" fmla="*/ 0 w 267"/>
                  <a:gd name="T69" fmla="*/ 1 h 56"/>
                  <a:gd name="T70" fmla="*/ 0 w 267"/>
                  <a:gd name="T71" fmla="*/ 1 h 56"/>
                  <a:gd name="T72" fmla="*/ 0 w 267"/>
                  <a:gd name="T73" fmla="*/ 1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56"/>
                  <a:gd name="T113" fmla="*/ 267 w 26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119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 h 60"/>
                  <a:gd name="T2" fmla="*/ 0 w 29"/>
                  <a:gd name="T3" fmla="*/ 1 h 60"/>
                  <a:gd name="T4" fmla="*/ 0 w 29"/>
                  <a:gd name="T5" fmla="*/ 1 h 60"/>
                  <a:gd name="T6" fmla="*/ 0 w 29"/>
                  <a:gd name="T7" fmla="*/ 1 h 60"/>
                  <a:gd name="T8" fmla="*/ 0 w 29"/>
                  <a:gd name="T9" fmla="*/ 0 h 60"/>
                  <a:gd name="T10" fmla="*/ 0 w 29"/>
                  <a:gd name="T11" fmla="*/ 1 h 60"/>
                  <a:gd name="T12" fmla="*/ 0 w 29"/>
                  <a:gd name="T13" fmla="*/ 1 h 60"/>
                  <a:gd name="T14" fmla="*/ 0 w 29"/>
                  <a:gd name="T15" fmla="*/ 1 h 60"/>
                  <a:gd name="T16" fmla="*/ 0 w 2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60"/>
                  <a:gd name="T29" fmla="*/ 29 w 2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120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1 w 34"/>
                  <a:gd name="T1" fmla="*/ 0 h 65"/>
                  <a:gd name="T2" fmla="*/ 1 w 34"/>
                  <a:gd name="T3" fmla="*/ 1 h 65"/>
                  <a:gd name="T4" fmla="*/ 1 w 34"/>
                  <a:gd name="T5" fmla="*/ 1 h 65"/>
                  <a:gd name="T6" fmla="*/ 1 w 34"/>
                  <a:gd name="T7" fmla="*/ 1 h 65"/>
                  <a:gd name="T8" fmla="*/ 0 w 34"/>
                  <a:gd name="T9" fmla="*/ 1 h 65"/>
                  <a:gd name="T10" fmla="*/ 1 w 34"/>
                  <a:gd name="T11" fmla="*/ 1 h 65"/>
                  <a:gd name="T12" fmla="*/ 1 w 34"/>
                  <a:gd name="T13" fmla="*/ 1 h 65"/>
                  <a:gd name="T14" fmla="*/ 1 w 34"/>
                  <a:gd name="T15" fmla="*/ 1 h 65"/>
                  <a:gd name="T16" fmla="*/ 1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5"/>
                  <a:gd name="T29" fmla="*/ 34 w 3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121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 w 47"/>
                  <a:gd name="T1" fmla="*/ 0 h 86"/>
                  <a:gd name="T2" fmla="*/ 1 w 47"/>
                  <a:gd name="T3" fmla="*/ 0 h 86"/>
                  <a:gd name="T4" fmla="*/ 1 w 47"/>
                  <a:gd name="T5" fmla="*/ 0 h 86"/>
                  <a:gd name="T6" fmla="*/ 1 w 47"/>
                  <a:gd name="T7" fmla="*/ 0 h 86"/>
                  <a:gd name="T8" fmla="*/ 1 w 47"/>
                  <a:gd name="T9" fmla="*/ 0 h 86"/>
                  <a:gd name="T10" fmla="*/ 1 w 47"/>
                  <a:gd name="T11" fmla="*/ 0 h 86"/>
                  <a:gd name="T12" fmla="*/ 1 w 47"/>
                  <a:gd name="T13" fmla="*/ 0 h 86"/>
                  <a:gd name="T14" fmla="*/ 1 w 47"/>
                  <a:gd name="T15" fmla="*/ 0 h 86"/>
                  <a:gd name="T16" fmla="*/ 0 w 47"/>
                  <a:gd name="T17" fmla="*/ 0 h 86"/>
                  <a:gd name="T18" fmla="*/ 1 w 47"/>
                  <a:gd name="T19" fmla="*/ 0 h 86"/>
                  <a:gd name="T20" fmla="*/ 1 w 47"/>
                  <a:gd name="T21" fmla="*/ 0 h 86"/>
                  <a:gd name="T22" fmla="*/ 1 w 47"/>
                  <a:gd name="T23" fmla="*/ 0 h 86"/>
                  <a:gd name="T24" fmla="*/ 1 w 47"/>
                  <a:gd name="T25" fmla="*/ 0 h 86"/>
                  <a:gd name="T26" fmla="*/ 1 w 47"/>
                  <a:gd name="T27" fmla="*/ 0 h 86"/>
                  <a:gd name="T28" fmla="*/ 1 w 47"/>
                  <a:gd name="T29" fmla="*/ 0 h 86"/>
                  <a:gd name="T30" fmla="*/ 1 w 47"/>
                  <a:gd name="T31" fmla="*/ 0 h 86"/>
                  <a:gd name="T32" fmla="*/ 1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6"/>
                  <a:gd name="T53" fmla="*/ 47 w 47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122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 w 52"/>
                  <a:gd name="T1" fmla="*/ 0 h 93"/>
                  <a:gd name="T2" fmla="*/ 1 w 52"/>
                  <a:gd name="T3" fmla="*/ 1 h 93"/>
                  <a:gd name="T4" fmla="*/ 1 w 52"/>
                  <a:gd name="T5" fmla="*/ 1 h 93"/>
                  <a:gd name="T6" fmla="*/ 1 w 52"/>
                  <a:gd name="T7" fmla="*/ 1 h 93"/>
                  <a:gd name="T8" fmla="*/ 1 w 52"/>
                  <a:gd name="T9" fmla="*/ 1 h 93"/>
                  <a:gd name="T10" fmla="*/ 1 w 52"/>
                  <a:gd name="T11" fmla="*/ 1 h 93"/>
                  <a:gd name="T12" fmla="*/ 1 w 52"/>
                  <a:gd name="T13" fmla="*/ 1 h 93"/>
                  <a:gd name="T14" fmla="*/ 1 w 52"/>
                  <a:gd name="T15" fmla="*/ 1 h 93"/>
                  <a:gd name="T16" fmla="*/ 0 w 52"/>
                  <a:gd name="T17" fmla="*/ 1 h 93"/>
                  <a:gd name="T18" fmla="*/ 1 w 52"/>
                  <a:gd name="T19" fmla="*/ 1 h 93"/>
                  <a:gd name="T20" fmla="*/ 1 w 52"/>
                  <a:gd name="T21" fmla="*/ 1 h 93"/>
                  <a:gd name="T22" fmla="*/ 1 w 52"/>
                  <a:gd name="T23" fmla="*/ 1 h 93"/>
                  <a:gd name="T24" fmla="*/ 1 w 52"/>
                  <a:gd name="T25" fmla="*/ 1 h 93"/>
                  <a:gd name="T26" fmla="*/ 1 w 52"/>
                  <a:gd name="T27" fmla="*/ 1 h 93"/>
                  <a:gd name="T28" fmla="*/ 1 w 52"/>
                  <a:gd name="T29" fmla="*/ 1 h 93"/>
                  <a:gd name="T30" fmla="*/ 1 w 52"/>
                  <a:gd name="T31" fmla="*/ 1 h 93"/>
                  <a:gd name="T32" fmla="*/ 1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3"/>
                  <a:gd name="T53" fmla="*/ 52 w 52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123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0 w 57"/>
                  <a:gd name="T1" fmla="*/ 0 h 76"/>
                  <a:gd name="T2" fmla="*/ 0 w 57"/>
                  <a:gd name="T3" fmla="*/ 1 h 76"/>
                  <a:gd name="T4" fmla="*/ 0 w 57"/>
                  <a:gd name="T5" fmla="*/ 1 h 76"/>
                  <a:gd name="T6" fmla="*/ 0 w 57"/>
                  <a:gd name="T7" fmla="*/ 1 h 76"/>
                  <a:gd name="T8" fmla="*/ 0 w 57"/>
                  <a:gd name="T9" fmla="*/ 1 h 76"/>
                  <a:gd name="T10" fmla="*/ 0 w 57"/>
                  <a:gd name="T11" fmla="*/ 1 h 76"/>
                  <a:gd name="T12" fmla="*/ 0 w 57"/>
                  <a:gd name="T13" fmla="*/ 1 h 76"/>
                  <a:gd name="T14" fmla="*/ 0 w 57"/>
                  <a:gd name="T15" fmla="*/ 1 h 76"/>
                  <a:gd name="T16" fmla="*/ 0 w 57"/>
                  <a:gd name="T17" fmla="*/ 1 h 76"/>
                  <a:gd name="T18" fmla="*/ 0 w 57"/>
                  <a:gd name="T19" fmla="*/ 1 h 76"/>
                  <a:gd name="T20" fmla="*/ 0 w 57"/>
                  <a:gd name="T21" fmla="*/ 1 h 76"/>
                  <a:gd name="T22" fmla="*/ 0 w 57"/>
                  <a:gd name="T23" fmla="*/ 1 h 76"/>
                  <a:gd name="T24" fmla="*/ 0 w 57"/>
                  <a:gd name="T25" fmla="*/ 1 h 76"/>
                  <a:gd name="T26" fmla="*/ 0 w 57"/>
                  <a:gd name="T27" fmla="*/ 1 h 76"/>
                  <a:gd name="T28" fmla="*/ 0 w 57"/>
                  <a:gd name="T29" fmla="*/ 1 h 76"/>
                  <a:gd name="T30" fmla="*/ 0 w 57"/>
                  <a:gd name="T31" fmla="*/ 1 h 76"/>
                  <a:gd name="T32" fmla="*/ 0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6"/>
                  <a:gd name="T53" fmla="*/ 57 w 5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124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0 w 49"/>
                  <a:gd name="T1" fmla="*/ 0 h 64"/>
                  <a:gd name="T2" fmla="*/ 0 w 49"/>
                  <a:gd name="T3" fmla="*/ 1 h 64"/>
                  <a:gd name="T4" fmla="*/ 0 w 49"/>
                  <a:gd name="T5" fmla="*/ 1 h 64"/>
                  <a:gd name="T6" fmla="*/ 0 w 49"/>
                  <a:gd name="T7" fmla="*/ 1 h 64"/>
                  <a:gd name="T8" fmla="*/ 0 w 49"/>
                  <a:gd name="T9" fmla="*/ 1 h 64"/>
                  <a:gd name="T10" fmla="*/ 0 w 49"/>
                  <a:gd name="T11" fmla="*/ 1 h 64"/>
                  <a:gd name="T12" fmla="*/ 0 w 49"/>
                  <a:gd name="T13" fmla="*/ 1 h 64"/>
                  <a:gd name="T14" fmla="*/ 0 w 49"/>
                  <a:gd name="T15" fmla="*/ 1 h 64"/>
                  <a:gd name="T16" fmla="*/ 0 w 49"/>
                  <a:gd name="T17" fmla="*/ 1 h 64"/>
                  <a:gd name="T18" fmla="*/ 0 w 49"/>
                  <a:gd name="T19" fmla="*/ 1 h 64"/>
                  <a:gd name="T20" fmla="*/ 0 w 49"/>
                  <a:gd name="T21" fmla="*/ 1 h 64"/>
                  <a:gd name="T22" fmla="*/ 0 w 49"/>
                  <a:gd name="T23" fmla="*/ 1 h 64"/>
                  <a:gd name="T24" fmla="*/ 0 w 49"/>
                  <a:gd name="T25" fmla="*/ 1 h 64"/>
                  <a:gd name="T26" fmla="*/ 0 w 49"/>
                  <a:gd name="T27" fmla="*/ 1 h 64"/>
                  <a:gd name="T28" fmla="*/ 0 w 49"/>
                  <a:gd name="T29" fmla="*/ 1 h 64"/>
                  <a:gd name="T30" fmla="*/ 0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4"/>
                  <a:gd name="T53" fmla="*/ 49 w 4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125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0 w 43"/>
                  <a:gd name="T1" fmla="*/ 0 h 46"/>
                  <a:gd name="T2" fmla="*/ 0 w 43"/>
                  <a:gd name="T3" fmla="*/ 1 h 46"/>
                  <a:gd name="T4" fmla="*/ 0 w 43"/>
                  <a:gd name="T5" fmla="*/ 1 h 46"/>
                  <a:gd name="T6" fmla="*/ 0 w 43"/>
                  <a:gd name="T7" fmla="*/ 1 h 46"/>
                  <a:gd name="T8" fmla="*/ 0 w 43"/>
                  <a:gd name="T9" fmla="*/ 1 h 46"/>
                  <a:gd name="T10" fmla="*/ 0 w 43"/>
                  <a:gd name="T11" fmla="*/ 1 h 46"/>
                  <a:gd name="T12" fmla="*/ 0 w 43"/>
                  <a:gd name="T13" fmla="*/ 1 h 46"/>
                  <a:gd name="T14" fmla="*/ 0 w 43"/>
                  <a:gd name="T15" fmla="*/ 1 h 46"/>
                  <a:gd name="T16" fmla="*/ 0 w 43"/>
                  <a:gd name="T17" fmla="*/ 1 h 46"/>
                  <a:gd name="T18" fmla="*/ 0 w 43"/>
                  <a:gd name="T19" fmla="*/ 1 h 46"/>
                  <a:gd name="T20" fmla="*/ 0 w 43"/>
                  <a:gd name="T21" fmla="*/ 1 h 46"/>
                  <a:gd name="T22" fmla="*/ 0 w 43"/>
                  <a:gd name="T23" fmla="*/ 1 h 46"/>
                  <a:gd name="T24" fmla="*/ 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6"/>
                  <a:gd name="T41" fmla="*/ 43 w 43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126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1 w 27"/>
                  <a:gd name="T1" fmla="*/ 0 h 29"/>
                  <a:gd name="T2" fmla="*/ 1 w 27"/>
                  <a:gd name="T3" fmla="*/ 1 h 29"/>
                  <a:gd name="T4" fmla="*/ 1 w 27"/>
                  <a:gd name="T5" fmla="*/ 1 h 29"/>
                  <a:gd name="T6" fmla="*/ 1 w 27"/>
                  <a:gd name="T7" fmla="*/ 1 h 29"/>
                  <a:gd name="T8" fmla="*/ 0 w 27"/>
                  <a:gd name="T9" fmla="*/ 1 h 29"/>
                  <a:gd name="T10" fmla="*/ 1 w 27"/>
                  <a:gd name="T11" fmla="*/ 1 h 29"/>
                  <a:gd name="T12" fmla="*/ 1 w 27"/>
                  <a:gd name="T13" fmla="*/ 1 h 29"/>
                  <a:gd name="T14" fmla="*/ 1 w 27"/>
                  <a:gd name="T15" fmla="*/ 0 h 29"/>
                  <a:gd name="T16" fmla="*/ 1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9"/>
                  <a:gd name="T29" fmla="*/ 27 w 2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127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0 w 31"/>
                  <a:gd name="T5" fmla="*/ 1 h 40"/>
                  <a:gd name="T6" fmla="*/ 0 w 31"/>
                  <a:gd name="T7" fmla="*/ 1 h 40"/>
                  <a:gd name="T8" fmla="*/ 0 w 31"/>
                  <a:gd name="T9" fmla="*/ 0 h 40"/>
                  <a:gd name="T10" fmla="*/ 0 w 31"/>
                  <a:gd name="T11" fmla="*/ 1 h 40"/>
                  <a:gd name="T12" fmla="*/ 0 w 31"/>
                  <a:gd name="T13" fmla="*/ 1 h 40"/>
                  <a:gd name="T14" fmla="*/ 0 w 31"/>
                  <a:gd name="T15" fmla="*/ 1 h 40"/>
                  <a:gd name="T16" fmla="*/ 0 w 31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0"/>
                  <a:gd name="T29" fmla="*/ 31 w 3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128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0 w 41"/>
                  <a:gd name="T3" fmla="*/ 1 h 15"/>
                  <a:gd name="T4" fmla="*/ 0 w 41"/>
                  <a:gd name="T5" fmla="*/ 1 h 15"/>
                  <a:gd name="T6" fmla="*/ 0 w 41"/>
                  <a:gd name="T7" fmla="*/ 1 h 15"/>
                  <a:gd name="T8" fmla="*/ 0 w 41"/>
                  <a:gd name="T9" fmla="*/ 1 h 15"/>
                  <a:gd name="T10" fmla="*/ 0 w 41"/>
                  <a:gd name="T11" fmla="*/ 1 h 15"/>
                  <a:gd name="T12" fmla="*/ 0 w 41"/>
                  <a:gd name="T13" fmla="*/ 1 h 15"/>
                  <a:gd name="T14" fmla="*/ 0 w 41"/>
                  <a:gd name="T15" fmla="*/ 1 h 15"/>
                  <a:gd name="T16" fmla="*/ 0 w 41"/>
                  <a:gd name="T17" fmla="*/ 1 h 15"/>
                  <a:gd name="T18" fmla="*/ 0 w 41"/>
                  <a:gd name="T19" fmla="*/ 1 h 15"/>
                  <a:gd name="T20" fmla="*/ 0 w 41"/>
                  <a:gd name="T21" fmla="*/ 1 h 15"/>
                  <a:gd name="T22" fmla="*/ 0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15"/>
                  <a:gd name="T41" fmla="*/ 41 w 4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129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 h 14"/>
                  <a:gd name="T2" fmla="*/ 1 w 44"/>
                  <a:gd name="T3" fmla="*/ 1 h 14"/>
                  <a:gd name="T4" fmla="*/ 1 w 44"/>
                  <a:gd name="T5" fmla="*/ 1 h 14"/>
                  <a:gd name="T6" fmla="*/ 1 w 44"/>
                  <a:gd name="T7" fmla="*/ 1 h 14"/>
                  <a:gd name="T8" fmla="*/ 1 w 44"/>
                  <a:gd name="T9" fmla="*/ 1 h 14"/>
                  <a:gd name="T10" fmla="*/ 1 w 44"/>
                  <a:gd name="T11" fmla="*/ 1 h 14"/>
                  <a:gd name="T12" fmla="*/ 1 w 44"/>
                  <a:gd name="T13" fmla="*/ 1 h 14"/>
                  <a:gd name="T14" fmla="*/ 1 w 44"/>
                  <a:gd name="T15" fmla="*/ 1 h 14"/>
                  <a:gd name="T16" fmla="*/ 1 w 44"/>
                  <a:gd name="T17" fmla="*/ 1 h 14"/>
                  <a:gd name="T18" fmla="*/ 1 w 44"/>
                  <a:gd name="T19" fmla="*/ 0 h 14"/>
                  <a:gd name="T20" fmla="*/ 1 w 44"/>
                  <a:gd name="T21" fmla="*/ 1 h 14"/>
                  <a:gd name="T22" fmla="*/ 1 w 44"/>
                  <a:gd name="T23" fmla="*/ 1 h 14"/>
                  <a:gd name="T24" fmla="*/ 0 w 44"/>
                  <a:gd name="T25" fmla="*/ 1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4"/>
                  <a:gd name="T41" fmla="*/ 44 w 4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130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0 w 43"/>
                  <a:gd name="T3" fmla="*/ 1 h 32"/>
                  <a:gd name="T4" fmla="*/ 0 w 43"/>
                  <a:gd name="T5" fmla="*/ 1 h 32"/>
                  <a:gd name="T6" fmla="*/ 0 w 43"/>
                  <a:gd name="T7" fmla="*/ 1 h 32"/>
                  <a:gd name="T8" fmla="*/ 0 w 43"/>
                  <a:gd name="T9" fmla="*/ 1 h 32"/>
                  <a:gd name="T10" fmla="*/ 0 w 43"/>
                  <a:gd name="T11" fmla="*/ 1 h 32"/>
                  <a:gd name="T12" fmla="*/ 0 w 43"/>
                  <a:gd name="T13" fmla="*/ 1 h 32"/>
                  <a:gd name="T14" fmla="*/ 0 w 43"/>
                  <a:gd name="T15" fmla="*/ 1 h 32"/>
                  <a:gd name="T16" fmla="*/ 0 w 43"/>
                  <a:gd name="T17" fmla="*/ 1 h 32"/>
                  <a:gd name="T18" fmla="*/ 0 w 43"/>
                  <a:gd name="T19" fmla="*/ 1 h 32"/>
                  <a:gd name="T20" fmla="*/ 0 w 43"/>
                  <a:gd name="T21" fmla="*/ 1 h 32"/>
                  <a:gd name="T22" fmla="*/ 0 w 43"/>
                  <a:gd name="T23" fmla="*/ 1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32"/>
                  <a:gd name="T41" fmla="*/ 43 w 4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131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0 w 13"/>
                  <a:gd name="T1" fmla="*/ 0 h 58"/>
                  <a:gd name="T2" fmla="*/ 0 w 13"/>
                  <a:gd name="T3" fmla="*/ 1 h 58"/>
                  <a:gd name="T4" fmla="*/ 0 w 13"/>
                  <a:gd name="T5" fmla="*/ 1 h 58"/>
                  <a:gd name="T6" fmla="*/ 0 w 13"/>
                  <a:gd name="T7" fmla="*/ 1 h 58"/>
                  <a:gd name="T8" fmla="*/ 0 w 13"/>
                  <a:gd name="T9" fmla="*/ 1 h 58"/>
                  <a:gd name="T10" fmla="*/ 0 w 13"/>
                  <a:gd name="T11" fmla="*/ 1 h 58"/>
                  <a:gd name="T12" fmla="*/ 0 w 13"/>
                  <a:gd name="T13" fmla="*/ 1 h 58"/>
                  <a:gd name="T14" fmla="*/ 0 w 13"/>
                  <a:gd name="T15" fmla="*/ 1 h 58"/>
                  <a:gd name="T16" fmla="*/ 0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8"/>
                  <a:gd name="T29" fmla="*/ 13 w 13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132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 w 16"/>
                  <a:gd name="T1" fmla="*/ 0 h 57"/>
                  <a:gd name="T2" fmla="*/ 1 w 16"/>
                  <a:gd name="T3" fmla="*/ 0 h 57"/>
                  <a:gd name="T4" fmla="*/ 1 w 16"/>
                  <a:gd name="T5" fmla="*/ 0 h 57"/>
                  <a:gd name="T6" fmla="*/ 1 w 16"/>
                  <a:gd name="T7" fmla="*/ 0 h 57"/>
                  <a:gd name="T8" fmla="*/ 1 w 16"/>
                  <a:gd name="T9" fmla="*/ 0 h 57"/>
                  <a:gd name="T10" fmla="*/ 0 w 16"/>
                  <a:gd name="T11" fmla="*/ 0 h 57"/>
                  <a:gd name="T12" fmla="*/ 1 w 16"/>
                  <a:gd name="T13" fmla="*/ 0 h 57"/>
                  <a:gd name="T14" fmla="*/ 1 w 16"/>
                  <a:gd name="T15" fmla="*/ 0 h 57"/>
                  <a:gd name="T16" fmla="*/ 1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7"/>
                  <a:gd name="T29" fmla="*/ 16 w 1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133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0 w 11"/>
                  <a:gd name="T3" fmla="*/ 1 h 53"/>
                  <a:gd name="T4" fmla="*/ 0 w 11"/>
                  <a:gd name="T5" fmla="*/ 1 h 53"/>
                  <a:gd name="T6" fmla="*/ 0 w 11"/>
                  <a:gd name="T7" fmla="*/ 1 h 53"/>
                  <a:gd name="T8" fmla="*/ 0 w 11"/>
                  <a:gd name="T9" fmla="*/ 1 h 53"/>
                  <a:gd name="T10" fmla="*/ 0 w 11"/>
                  <a:gd name="T11" fmla="*/ 1 h 53"/>
                  <a:gd name="T12" fmla="*/ 0 w 11"/>
                  <a:gd name="T13" fmla="*/ 1 h 53"/>
                  <a:gd name="T14" fmla="*/ 0 w 11"/>
                  <a:gd name="T15" fmla="*/ 1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3"/>
                  <a:gd name="T29" fmla="*/ 11 w 1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134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 w 22"/>
                  <a:gd name="T3" fmla="*/ 1 h 63"/>
                  <a:gd name="T4" fmla="*/ 1 w 22"/>
                  <a:gd name="T5" fmla="*/ 1 h 63"/>
                  <a:gd name="T6" fmla="*/ 1 w 22"/>
                  <a:gd name="T7" fmla="*/ 1 h 63"/>
                  <a:gd name="T8" fmla="*/ 1 w 22"/>
                  <a:gd name="T9" fmla="*/ 1 h 63"/>
                  <a:gd name="T10" fmla="*/ 1 w 22"/>
                  <a:gd name="T11" fmla="*/ 1 h 63"/>
                  <a:gd name="T12" fmla="*/ 1 w 22"/>
                  <a:gd name="T13" fmla="*/ 1 h 63"/>
                  <a:gd name="T14" fmla="*/ 1 w 22"/>
                  <a:gd name="T15" fmla="*/ 1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135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0 w 25"/>
                  <a:gd name="T3" fmla="*/ 0 h 67"/>
                  <a:gd name="T4" fmla="*/ 0 w 25"/>
                  <a:gd name="T5" fmla="*/ 0 h 67"/>
                  <a:gd name="T6" fmla="*/ 0 w 25"/>
                  <a:gd name="T7" fmla="*/ 0 h 67"/>
                  <a:gd name="T8" fmla="*/ 0 w 25"/>
                  <a:gd name="T9" fmla="*/ 0 h 67"/>
                  <a:gd name="T10" fmla="*/ 0 w 25"/>
                  <a:gd name="T11" fmla="*/ 0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7"/>
                  <a:gd name="T29" fmla="*/ 25 w 25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136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0 w 43"/>
                  <a:gd name="T3" fmla="*/ 1 h 71"/>
                  <a:gd name="T4" fmla="*/ 0 w 43"/>
                  <a:gd name="T5" fmla="*/ 1 h 71"/>
                  <a:gd name="T6" fmla="*/ 0 w 43"/>
                  <a:gd name="T7" fmla="*/ 1 h 71"/>
                  <a:gd name="T8" fmla="*/ 0 w 43"/>
                  <a:gd name="T9" fmla="*/ 1 h 71"/>
                  <a:gd name="T10" fmla="*/ 0 w 43"/>
                  <a:gd name="T11" fmla="*/ 1 h 71"/>
                  <a:gd name="T12" fmla="*/ 0 w 43"/>
                  <a:gd name="T13" fmla="*/ 1 h 71"/>
                  <a:gd name="T14" fmla="*/ 0 w 43"/>
                  <a:gd name="T15" fmla="*/ 1 h 71"/>
                  <a:gd name="T16" fmla="*/ 0 w 43"/>
                  <a:gd name="T17" fmla="*/ 1 h 71"/>
                  <a:gd name="T18" fmla="*/ 0 w 43"/>
                  <a:gd name="T19" fmla="*/ 1 h 71"/>
                  <a:gd name="T20" fmla="*/ 0 w 43"/>
                  <a:gd name="T21" fmla="*/ 1 h 71"/>
                  <a:gd name="T22" fmla="*/ 0 w 43"/>
                  <a:gd name="T23" fmla="*/ 1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1"/>
                  <a:gd name="T41" fmla="*/ 43 w 43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137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0 w 49"/>
                  <a:gd name="T3" fmla="*/ 1 h 66"/>
                  <a:gd name="T4" fmla="*/ 0 w 49"/>
                  <a:gd name="T5" fmla="*/ 1 h 66"/>
                  <a:gd name="T6" fmla="*/ 0 w 49"/>
                  <a:gd name="T7" fmla="*/ 1 h 66"/>
                  <a:gd name="T8" fmla="*/ 0 w 49"/>
                  <a:gd name="T9" fmla="*/ 1 h 66"/>
                  <a:gd name="T10" fmla="*/ 0 w 49"/>
                  <a:gd name="T11" fmla="*/ 1 h 66"/>
                  <a:gd name="T12" fmla="*/ 0 w 49"/>
                  <a:gd name="T13" fmla="*/ 1 h 66"/>
                  <a:gd name="T14" fmla="*/ 0 w 49"/>
                  <a:gd name="T15" fmla="*/ 1 h 66"/>
                  <a:gd name="T16" fmla="*/ 0 w 49"/>
                  <a:gd name="T17" fmla="*/ 1 h 66"/>
                  <a:gd name="T18" fmla="*/ 0 w 49"/>
                  <a:gd name="T19" fmla="*/ 1 h 66"/>
                  <a:gd name="T20" fmla="*/ 0 w 49"/>
                  <a:gd name="T21" fmla="*/ 1 h 66"/>
                  <a:gd name="T22" fmla="*/ 0 w 49"/>
                  <a:gd name="T23" fmla="*/ 1 h 66"/>
                  <a:gd name="T24" fmla="*/ 0 w 49"/>
                  <a:gd name="T25" fmla="*/ 1 h 66"/>
                  <a:gd name="T26" fmla="*/ 0 w 49"/>
                  <a:gd name="T27" fmla="*/ 1 h 66"/>
                  <a:gd name="T28" fmla="*/ 0 w 49"/>
                  <a:gd name="T29" fmla="*/ 1 h 66"/>
                  <a:gd name="T30" fmla="*/ 0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138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0 w 42"/>
                  <a:gd name="T3" fmla="*/ 0 h 60"/>
                  <a:gd name="T4" fmla="*/ 0 w 42"/>
                  <a:gd name="T5" fmla="*/ 0 h 60"/>
                  <a:gd name="T6" fmla="*/ 0 w 42"/>
                  <a:gd name="T7" fmla="*/ 0 h 60"/>
                  <a:gd name="T8" fmla="*/ 0 w 42"/>
                  <a:gd name="T9" fmla="*/ 0 h 60"/>
                  <a:gd name="T10" fmla="*/ 0 w 42"/>
                  <a:gd name="T11" fmla="*/ 0 h 60"/>
                  <a:gd name="T12" fmla="*/ 0 w 42"/>
                  <a:gd name="T13" fmla="*/ 0 h 60"/>
                  <a:gd name="T14" fmla="*/ 0 w 42"/>
                  <a:gd name="T15" fmla="*/ 0 h 60"/>
                  <a:gd name="T16" fmla="*/ 0 w 42"/>
                  <a:gd name="T17" fmla="*/ 0 h 60"/>
                  <a:gd name="T18" fmla="*/ 0 w 42"/>
                  <a:gd name="T19" fmla="*/ 0 h 60"/>
                  <a:gd name="T20" fmla="*/ 0 w 42"/>
                  <a:gd name="T21" fmla="*/ 0 h 60"/>
                  <a:gd name="T22" fmla="*/ 0 w 42"/>
                  <a:gd name="T23" fmla="*/ 0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0"/>
                  <a:gd name="T41" fmla="*/ 42 w 42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139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 w 52"/>
                  <a:gd name="T1" fmla="*/ 0 h 95"/>
                  <a:gd name="T2" fmla="*/ 1 w 52"/>
                  <a:gd name="T3" fmla="*/ 0 h 95"/>
                  <a:gd name="T4" fmla="*/ 1 w 52"/>
                  <a:gd name="T5" fmla="*/ 0 h 95"/>
                  <a:gd name="T6" fmla="*/ 1 w 52"/>
                  <a:gd name="T7" fmla="*/ 0 h 95"/>
                  <a:gd name="T8" fmla="*/ 1 w 52"/>
                  <a:gd name="T9" fmla="*/ 0 h 95"/>
                  <a:gd name="T10" fmla="*/ 1 w 52"/>
                  <a:gd name="T11" fmla="*/ 0 h 95"/>
                  <a:gd name="T12" fmla="*/ 1 w 52"/>
                  <a:gd name="T13" fmla="*/ 0 h 95"/>
                  <a:gd name="T14" fmla="*/ 1 w 52"/>
                  <a:gd name="T15" fmla="*/ 0 h 95"/>
                  <a:gd name="T16" fmla="*/ 0 w 52"/>
                  <a:gd name="T17" fmla="*/ 0 h 95"/>
                  <a:gd name="T18" fmla="*/ 1 w 52"/>
                  <a:gd name="T19" fmla="*/ 0 h 95"/>
                  <a:gd name="T20" fmla="*/ 1 w 52"/>
                  <a:gd name="T21" fmla="*/ 0 h 95"/>
                  <a:gd name="T22" fmla="*/ 1 w 52"/>
                  <a:gd name="T23" fmla="*/ 0 h 95"/>
                  <a:gd name="T24" fmla="*/ 1 w 52"/>
                  <a:gd name="T25" fmla="*/ 0 h 95"/>
                  <a:gd name="T26" fmla="*/ 1 w 52"/>
                  <a:gd name="T27" fmla="*/ 0 h 95"/>
                  <a:gd name="T28" fmla="*/ 1 w 52"/>
                  <a:gd name="T29" fmla="*/ 0 h 95"/>
                  <a:gd name="T30" fmla="*/ 1 w 52"/>
                  <a:gd name="T31" fmla="*/ 0 h 95"/>
                  <a:gd name="T32" fmla="*/ 1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95"/>
                  <a:gd name="T53" fmla="*/ 52 w 52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140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0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1 w 44"/>
                  <a:gd name="T23" fmla="*/ 1 h 73"/>
                  <a:gd name="T24" fmla="*/ 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73"/>
                  <a:gd name="T41" fmla="*/ 44 w 4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141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1 w 47"/>
                  <a:gd name="T3" fmla="*/ 0 h 65"/>
                  <a:gd name="T4" fmla="*/ 1 w 47"/>
                  <a:gd name="T5" fmla="*/ 0 h 65"/>
                  <a:gd name="T6" fmla="*/ 1 w 47"/>
                  <a:gd name="T7" fmla="*/ 0 h 65"/>
                  <a:gd name="T8" fmla="*/ 1 w 47"/>
                  <a:gd name="T9" fmla="*/ 0 h 65"/>
                  <a:gd name="T10" fmla="*/ 1 w 47"/>
                  <a:gd name="T11" fmla="*/ 0 h 65"/>
                  <a:gd name="T12" fmla="*/ 1 w 47"/>
                  <a:gd name="T13" fmla="*/ 0 h 65"/>
                  <a:gd name="T14" fmla="*/ 1 w 47"/>
                  <a:gd name="T15" fmla="*/ 0 h 65"/>
                  <a:gd name="T16" fmla="*/ 1 w 47"/>
                  <a:gd name="T17" fmla="*/ 0 h 65"/>
                  <a:gd name="T18" fmla="*/ 1 w 47"/>
                  <a:gd name="T19" fmla="*/ 0 h 65"/>
                  <a:gd name="T20" fmla="*/ 1 w 47"/>
                  <a:gd name="T21" fmla="*/ 0 h 65"/>
                  <a:gd name="T22" fmla="*/ 1 w 47"/>
                  <a:gd name="T23" fmla="*/ 0 h 65"/>
                  <a:gd name="T24" fmla="*/ 1 w 47"/>
                  <a:gd name="T25" fmla="*/ 0 h 65"/>
                  <a:gd name="T26" fmla="*/ 1 w 47"/>
                  <a:gd name="T27" fmla="*/ 0 h 65"/>
                  <a:gd name="T28" fmla="*/ 1 w 47"/>
                  <a:gd name="T29" fmla="*/ 0 h 65"/>
                  <a:gd name="T30" fmla="*/ 1 w 47"/>
                  <a:gd name="T31" fmla="*/ 0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5"/>
                  <a:gd name="T53" fmla="*/ 47 w 4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142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1 w 116"/>
                  <a:gd name="T1" fmla="*/ 0 h 302"/>
                  <a:gd name="T2" fmla="*/ 1 w 116"/>
                  <a:gd name="T3" fmla="*/ 0 h 302"/>
                  <a:gd name="T4" fmla="*/ 1 w 116"/>
                  <a:gd name="T5" fmla="*/ 1 h 302"/>
                  <a:gd name="T6" fmla="*/ 1 w 116"/>
                  <a:gd name="T7" fmla="*/ 1 h 302"/>
                  <a:gd name="T8" fmla="*/ 1 w 116"/>
                  <a:gd name="T9" fmla="*/ 1 h 302"/>
                  <a:gd name="T10" fmla="*/ 1 w 116"/>
                  <a:gd name="T11" fmla="*/ 1 h 302"/>
                  <a:gd name="T12" fmla="*/ 1 w 116"/>
                  <a:gd name="T13" fmla="*/ 1 h 302"/>
                  <a:gd name="T14" fmla="*/ 1 w 116"/>
                  <a:gd name="T15" fmla="*/ 1 h 302"/>
                  <a:gd name="T16" fmla="*/ 1 w 116"/>
                  <a:gd name="T17" fmla="*/ 1 h 302"/>
                  <a:gd name="T18" fmla="*/ 1 w 116"/>
                  <a:gd name="T19" fmla="*/ 1 h 302"/>
                  <a:gd name="T20" fmla="*/ 1 w 116"/>
                  <a:gd name="T21" fmla="*/ 1 h 302"/>
                  <a:gd name="T22" fmla="*/ 1 w 116"/>
                  <a:gd name="T23" fmla="*/ 1 h 302"/>
                  <a:gd name="T24" fmla="*/ 1 w 116"/>
                  <a:gd name="T25" fmla="*/ 1 h 302"/>
                  <a:gd name="T26" fmla="*/ 1 w 116"/>
                  <a:gd name="T27" fmla="*/ 1 h 302"/>
                  <a:gd name="T28" fmla="*/ 1 w 116"/>
                  <a:gd name="T29" fmla="*/ 1 h 302"/>
                  <a:gd name="T30" fmla="*/ 1 w 116"/>
                  <a:gd name="T31" fmla="*/ 1 h 302"/>
                  <a:gd name="T32" fmla="*/ 1 w 116"/>
                  <a:gd name="T33" fmla="*/ 1 h 302"/>
                  <a:gd name="T34" fmla="*/ 1 w 116"/>
                  <a:gd name="T35" fmla="*/ 1 h 302"/>
                  <a:gd name="T36" fmla="*/ 0 w 116"/>
                  <a:gd name="T37" fmla="*/ 1 h 302"/>
                  <a:gd name="T38" fmla="*/ 1 w 116"/>
                  <a:gd name="T39" fmla="*/ 1 h 302"/>
                  <a:gd name="T40" fmla="*/ 1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02"/>
                  <a:gd name="T65" fmla="*/ 116 w 116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143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 w 101"/>
                  <a:gd name="T1" fmla="*/ 1 h 21"/>
                  <a:gd name="T2" fmla="*/ 1 w 101"/>
                  <a:gd name="T3" fmla="*/ 1 h 21"/>
                  <a:gd name="T4" fmla="*/ 1 w 101"/>
                  <a:gd name="T5" fmla="*/ 1 h 21"/>
                  <a:gd name="T6" fmla="*/ 1 w 101"/>
                  <a:gd name="T7" fmla="*/ 1 h 21"/>
                  <a:gd name="T8" fmla="*/ 1 w 101"/>
                  <a:gd name="T9" fmla="*/ 1 h 21"/>
                  <a:gd name="T10" fmla="*/ 1 w 101"/>
                  <a:gd name="T11" fmla="*/ 1 h 21"/>
                  <a:gd name="T12" fmla="*/ 1 w 101"/>
                  <a:gd name="T13" fmla="*/ 1 h 21"/>
                  <a:gd name="T14" fmla="*/ 1 w 101"/>
                  <a:gd name="T15" fmla="*/ 1 h 21"/>
                  <a:gd name="T16" fmla="*/ 0 w 101"/>
                  <a:gd name="T17" fmla="*/ 0 h 21"/>
                  <a:gd name="T18" fmla="*/ 1 w 101"/>
                  <a:gd name="T19" fmla="*/ 1 h 21"/>
                  <a:gd name="T20" fmla="*/ 1 w 101"/>
                  <a:gd name="T21" fmla="*/ 1 h 21"/>
                  <a:gd name="T22" fmla="*/ 1 w 101"/>
                  <a:gd name="T23" fmla="*/ 1 h 21"/>
                  <a:gd name="T24" fmla="*/ 1 w 101"/>
                  <a:gd name="T25" fmla="*/ 1 h 21"/>
                  <a:gd name="T26" fmla="*/ 1 w 101"/>
                  <a:gd name="T27" fmla="*/ 1 h 21"/>
                  <a:gd name="T28" fmla="*/ 1 w 101"/>
                  <a:gd name="T29" fmla="*/ 1 h 21"/>
                  <a:gd name="T30" fmla="*/ 1 w 101"/>
                  <a:gd name="T31" fmla="*/ 1 h 21"/>
                  <a:gd name="T32" fmla="*/ 1 w 101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1"/>
                  <a:gd name="T53" fmla="*/ 101 w 10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144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 w 120"/>
                  <a:gd name="T1" fmla="*/ 1 h 31"/>
                  <a:gd name="T2" fmla="*/ 1 w 120"/>
                  <a:gd name="T3" fmla="*/ 1 h 31"/>
                  <a:gd name="T4" fmla="*/ 1 w 120"/>
                  <a:gd name="T5" fmla="*/ 1 h 31"/>
                  <a:gd name="T6" fmla="*/ 1 w 120"/>
                  <a:gd name="T7" fmla="*/ 1 h 31"/>
                  <a:gd name="T8" fmla="*/ 1 w 120"/>
                  <a:gd name="T9" fmla="*/ 1 h 31"/>
                  <a:gd name="T10" fmla="*/ 1 w 120"/>
                  <a:gd name="T11" fmla="*/ 1 h 31"/>
                  <a:gd name="T12" fmla="*/ 1 w 120"/>
                  <a:gd name="T13" fmla="*/ 1 h 31"/>
                  <a:gd name="T14" fmla="*/ 1 w 120"/>
                  <a:gd name="T15" fmla="*/ 1 h 31"/>
                  <a:gd name="T16" fmla="*/ 0 w 120"/>
                  <a:gd name="T17" fmla="*/ 0 h 31"/>
                  <a:gd name="T18" fmla="*/ 1 w 120"/>
                  <a:gd name="T19" fmla="*/ 1 h 31"/>
                  <a:gd name="T20" fmla="*/ 1 w 120"/>
                  <a:gd name="T21" fmla="*/ 1 h 31"/>
                  <a:gd name="T22" fmla="*/ 1 w 120"/>
                  <a:gd name="T23" fmla="*/ 1 h 31"/>
                  <a:gd name="T24" fmla="*/ 1 w 120"/>
                  <a:gd name="T25" fmla="*/ 1 h 31"/>
                  <a:gd name="T26" fmla="*/ 1 w 120"/>
                  <a:gd name="T27" fmla="*/ 1 h 31"/>
                  <a:gd name="T28" fmla="*/ 1 w 120"/>
                  <a:gd name="T29" fmla="*/ 1 h 31"/>
                  <a:gd name="T30" fmla="*/ 1 w 120"/>
                  <a:gd name="T31" fmla="*/ 1 h 31"/>
                  <a:gd name="T32" fmla="*/ 1 w 12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145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0 w 127"/>
                  <a:gd name="T1" fmla="*/ 0 h 23"/>
                  <a:gd name="T2" fmla="*/ 0 w 127"/>
                  <a:gd name="T3" fmla="*/ 0 h 23"/>
                  <a:gd name="T4" fmla="*/ 0 w 127"/>
                  <a:gd name="T5" fmla="*/ 0 h 23"/>
                  <a:gd name="T6" fmla="*/ 0 w 127"/>
                  <a:gd name="T7" fmla="*/ 0 h 23"/>
                  <a:gd name="T8" fmla="*/ 0 w 127"/>
                  <a:gd name="T9" fmla="*/ 0 h 23"/>
                  <a:gd name="T10" fmla="*/ 0 w 127"/>
                  <a:gd name="T11" fmla="*/ 0 h 23"/>
                  <a:gd name="T12" fmla="*/ 0 w 127"/>
                  <a:gd name="T13" fmla="*/ 0 h 23"/>
                  <a:gd name="T14" fmla="*/ 0 w 127"/>
                  <a:gd name="T15" fmla="*/ 0 h 23"/>
                  <a:gd name="T16" fmla="*/ 0 w 127"/>
                  <a:gd name="T17" fmla="*/ 0 h 23"/>
                  <a:gd name="T18" fmla="*/ 0 w 127"/>
                  <a:gd name="T19" fmla="*/ 0 h 23"/>
                  <a:gd name="T20" fmla="*/ 0 w 127"/>
                  <a:gd name="T21" fmla="*/ 0 h 23"/>
                  <a:gd name="T22" fmla="*/ 0 w 127"/>
                  <a:gd name="T23" fmla="*/ 0 h 23"/>
                  <a:gd name="T24" fmla="*/ 0 w 127"/>
                  <a:gd name="T25" fmla="*/ 0 h 23"/>
                  <a:gd name="T26" fmla="*/ 0 w 127"/>
                  <a:gd name="T27" fmla="*/ 0 h 23"/>
                  <a:gd name="T28" fmla="*/ 0 w 127"/>
                  <a:gd name="T29" fmla="*/ 0 h 23"/>
                  <a:gd name="T30" fmla="*/ 0 w 127"/>
                  <a:gd name="T31" fmla="*/ 0 h 23"/>
                  <a:gd name="T32" fmla="*/ 0 w 127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7"/>
                  <a:gd name="T52" fmla="*/ 0 h 23"/>
                  <a:gd name="T53" fmla="*/ 127 w 12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146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 w 112"/>
                  <a:gd name="T1" fmla="*/ 1 h 17"/>
                  <a:gd name="T2" fmla="*/ 1 w 112"/>
                  <a:gd name="T3" fmla="*/ 1 h 17"/>
                  <a:gd name="T4" fmla="*/ 1 w 112"/>
                  <a:gd name="T5" fmla="*/ 1 h 17"/>
                  <a:gd name="T6" fmla="*/ 1 w 112"/>
                  <a:gd name="T7" fmla="*/ 1 h 17"/>
                  <a:gd name="T8" fmla="*/ 1 w 112"/>
                  <a:gd name="T9" fmla="*/ 1 h 17"/>
                  <a:gd name="T10" fmla="*/ 1 w 112"/>
                  <a:gd name="T11" fmla="*/ 1 h 17"/>
                  <a:gd name="T12" fmla="*/ 1 w 112"/>
                  <a:gd name="T13" fmla="*/ 1 h 17"/>
                  <a:gd name="T14" fmla="*/ 1 w 112"/>
                  <a:gd name="T15" fmla="*/ 1 h 17"/>
                  <a:gd name="T16" fmla="*/ 0 w 112"/>
                  <a:gd name="T17" fmla="*/ 0 h 17"/>
                  <a:gd name="T18" fmla="*/ 1 w 112"/>
                  <a:gd name="T19" fmla="*/ 1 h 17"/>
                  <a:gd name="T20" fmla="*/ 1 w 112"/>
                  <a:gd name="T21" fmla="*/ 1 h 17"/>
                  <a:gd name="T22" fmla="*/ 1 w 112"/>
                  <a:gd name="T23" fmla="*/ 1 h 17"/>
                  <a:gd name="T24" fmla="*/ 1 w 112"/>
                  <a:gd name="T25" fmla="*/ 1 h 17"/>
                  <a:gd name="T26" fmla="*/ 1 w 112"/>
                  <a:gd name="T27" fmla="*/ 1 h 17"/>
                  <a:gd name="T28" fmla="*/ 1 w 112"/>
                  <a:gd name="T29" fmla="*/ 1 h 17"/>
                  <a:gd name="T30" fmla="*/ 1 w 112"/>
                  <a:gd name="T31" fmla="*/ 1 h 17"/>
                  <a:gd name="T32" fmla="*/ 1 w 112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7"/>
                  <a:gd name="T53" fmla="*/ 112 w 11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147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1 w 96"/>
                  <a:gd name="T1" fmla="*/ 1 h 15"/>
                  <a:gd name="T2" fmla="*/ 1 w 96"/>
                  <a:gd name="T3" fmla="*/ 1 h 15"/>
                  <a:gd name="T4" fmla="*/ 1 w 96"/>
                  <a:gd name="T5" fmla="*/ 1 h 15"/>
                  <a:gd name="T6" fmla="*/ 1 w 96"/>
                  <a:gd name="T7" fmla="*/ 1 h 15"/>
                  <a:gd name="T8" fmla="*/ 1 w 96"/>
                  <a:gd name="T9" fmla="*/ 1 h 15"/>
                  <a:gd name="T10" fmla="*/ 1 w 96"/>
                  <a:gd name="T11" fmla="*/ 1 h 15"/>
                  <a:gd name="T12" fmla="*/ 1 w 96"/>
                  <a:gd name="T13" fmla="*/ 1 h 15"/>
                  <a:gd name="T14" fmla="*/ 1 w 96"/>
                  <a:gd name="T15" fmla="*/ 1 h 15"/>
                  <a:gd name="T16" fmla="*/ 0 w 96"/>
                  <a:gd name="T17" fmla="*/ 1 h 15"/>
                  <a:gd name="T18" fmla="*/ 1 w 96"/>
                  <a:gd name="T19" fmla="*/ 1 h 15"/>
                  <a:gd name="T20" fmla="*/ 1 w 96"/>
                  <a:gd name="T21" fmla="*/ 1 h 15"/>
                  <a:gd name="T22" fmla="*/ 1 w 96"/>
                  <a:gd name="T23" fmla="*/ 1 h 15"/>
                  <a:gd name="T24" fmla="*/ 1 w 96"/>
                  <a:gd name="T25" fmla="*/ 0 h 15"/>
                  <a:gd name="T26" fmla="*/ 1 w 96"/>
                  <a:gd name="T27" fmla="*/ 0 h 15"/>
                  <a:gd name="T28" fmla="*/ 1 w 96"/>
                  <a:gd name="T29" fmla="*/ 0 h 15"/>
                  <a:gd name="T30" fmla="*/ 1 w 96"/>
                  <a:gd name="T31" fmla="*/ 1 h 15"/>
                  <a:gd name="T32" fmla="*/ 1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5"/>
                  <a:gd name="T53" fmla="*/ 96 w 9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148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0 w 46"/>
                  <a:gd name="T1" fmla="*/ 0 h 19"/>
                  <a:gd name="T2" fmla="*/ 0 w 46"/>
                  <a:gd name="T3" fmla="*/ 0 h 19"/>
                  <a:gd name="T4" fmla="*/ 0 w 46"/>
                  <a:gd name="T5" fmla="*/ 0 h 19"/>
                  <a:gd name="T6" fmla="*/ 0 w 46"/>
                  <a:gd name="T7" fmla="*/ 0 h 19"/>
                  <a:gd name="T8" fmla="*/ 0 w 46"/>
                  <a:gd name="T9" fmla="*/ 0 h 19"/>
                  <a:gd name="T10" fmla="*/ 0 w 46"/>
                  <a:gd name="T11" fmla="*/ 0 h 19"/>
                  <a:gd name="T12" fmla="*/ 0 w 46"/>
                  <a:gd name="T13" fmla="*/ 0 h 19"/>
                  <a:gd name="T14" fmla="*/ 0 w 46"/>
                  <a:gd name="T15" fmla="*/ 0 h 19"/>
                  <a:gd name="T16" fmla="*/ 0 w 46"/>
                  <a:gd name="T17" fmla="*/ 0 h 19"/>
                  <a:gd name="T18" fmla="*/ 0 w 46"/>
                  <a:gd name="T19" fmla="*/ 0 h 19"/>
                  <a:gd name="T20" fmla="*/ 0 w 46"/>
                  <a:gd name="T21" fmla="*/ 0 h 19"/>
                  <a:gd name="T22" fmla="*/ 0 w 46"/>
                  <a:gd name="T23" fmla="*/ 0 h 19"/>
                  <a:gd name="T24" fmla="*/ 0 w 46"/>
                  <a:gd name="T25" fmla="*/ 0 h 19"/>
                  <a:gd name="T26" fmla="*/ 0 w 46"/>
                  <a:gd name="T27" fmla="*/ 0 h 19"/>
                  <a:gd name="T28" fmla="*/ 0 w 46"/>
                  <a:gd name="T29" fmla="*/ 0 h 19"/>
                  <a:gd name="T30" fmla="*/ 0 w 46"/>
                  <a:gd name="T31" fmla="*/ 0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9"/>
                  <a:gd name="T53" fmla="*/ 46 w 4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149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0 w 86"/>
                  <a:gd name="T1" fmla="*/ 1 h 21"/>
                  <a:gd name="T2" fmla="*/ 0 w 86"/>
                  <a:gd name="T3" fmla="*/ 1 h 21"/>
                  <a:gd name="T4" fmla="*/ 0 w 86"/>
                  <a:gd name="T5" fmla="*/ 1 h 21"/>
                  <a:gd name="T6" fmla="*/ 0 w 86"/>
                  <a:gd name="T7" fmla="*/ 1 h 21"/>
                  <a:gd name="T8" fmla="*/ 0 w 86"/>
                  <a:gd name="T9" fmla="*/ 1 h 21"/>
                  <a:gd name="T10" fmla="*/ 0 w 86"/>
                  <a:gd name="T11" fmla="*/ 1 h 21"/>
                  <a:gd name="T12" fmla="*/ 0 w 86"/>
                  <a:gd name="T13" fmla="*/ 1 h 21"/>
                  <a:gd name="T14" fmla="*/ 0 w 86"/>
                  <a:gd name="T15" fmla="*/ 1 h 21"/>
                  <a:gd name="T16" fmla="*/ 0 w 86"/>
                  <a:gd name="T17" fmla="*/ 0 h 21"/>
                  <a:gd name="T18" fmla="*/ 0 w 86"/>
                  <a:gd name="T19" fmla="*/ 1 h 21"/>
                  <a:gd name="T20" fmla="*/ 0 w 86"/>
                  <a:gd name="T21" fmla="*/ 1 h 21"/>
                  <a:gd name="T22" fmla="*/ 0 w 86"/>
                  <a:gd name="T23" fmla="*/ 1 h 21"/>
                  <a:gd name="T24" fmla="*/ 0 w 86"/>
                  <a:gd name="T25" fmla="*/ 1 h 21"/>
                  <a:gd name="T26" fmla="*/ 0 w 86"/>
                  <a:gd name="T27" fmla="*/ 1 h 21"/>
                  <a:gd name="T28" fmla="*/ 0 w 86"/>
                  <a:gd name="T29" fmla="*/ 1 h 21"/>
                  <a:gd name="T30" fmla="*/ 0 w 86"/>
                  <a:gd name="T31" fmla="*/ 1 h 21"/>
                  <a:gd name="T32" fmla="*/ 0 w 86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1"/>
                  <a:gd name="T53" fmla="*/ 86 w 8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Freeform 150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0 w 123"/>
                  <a:gd name="T1" fmla="*/ 1 h 23"/>
                  <a:gd name="T2" fmla="*/ 0 w 123"/>
                  <a:gd name="T3" fmla="*/ 1 h 23"/>
                  <a:gd name="T4" fmla="*/ 0 w 123"/>
                  <a:gd name="T5" fmla="*/ 1 h 23"/>
                  <a:gd name="T6" fmla="*/ 0 w 123"/>
                  <a:gd name="T7" fmla="*/ 1 h 23"/>
                  <a:gd name="T8" fmla="*/ 0 w 123"/>
                  <a:gd name="T9" fmla="*/ 1 h 23"/>
                  <a:gd name="T10" fmla="*/ 0 w 123"/>
                  <a:gd name="T11" fmla="*/ 1 h 23"/>
                  <a:gd name="T12" fmla="*/ 0 w 123"/>
                  <a:gd name="T13" fmla="*/ 1 h 23"/>
                  <a:gd name="T14" fmla="*/ 0 w 123"/>
                  <a:gd name="T15" fmla="*/ 1 h 23"/>
                  <a:gd name="T16" fmla="*/ 0 w 123"/>
                  <a:gd name="T17" fmla="*/ 0 h 23"/>
                  <a:gd name="T18" fmla="*/ 0 w 123"/>
                  <a:gd name="T19" fmla="*/ 0 h 23"/>
                  <a:gd name="T20" fmla="*/ 0 w 123"/>
                  <a:gd name="T21" fmla="*/ 1 h 23"/>
                  <a:gd name="T22" fmla="*/ 0 w 123"/>
                  <a:gd name="T23" fmla="*/ 1 h 23"/>
                  <a:gd name="T24" fmla="*/ 0 w 123"/>
                  <a:gd name="T25" fmla="*/ 1 h 23"/>
                  <a:gd name="T26" fmla="*/ 0 w 123"/>
                  <a:gd name="T27" fmla="*/ 1 h 23"/>
                  <a:gd name="T28" fmla="*/ 0 w 123"/>
                  <a:gd name="T29" fmla="*/ 1 h 23"/>
                  <a:gd name="T30" fmla="*/ 0 w 123"/>
                  <a:gd name="T31" fmla="*/ 1 h 23"/>
                  <a:gd name="T32" fmla="*/ 0 w 123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3"/>
                  <a:gd name="T53" fmla="*/ 123 w 12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151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 w 110"/>
                  <a:gd name="T1" fmla="*/ 1 h 13"/>
                  <a:gd name="T2" fmla="*/ 1 w 110"/>
                  <a:gd name="T3" fmla="*/ 1 h 13"/>
                  <a:gd name="T4" fmla="*/ 1 w 110"/>
                  <a:gd name="T5" fmla="*/ 1 h 13"/>
                  <a:gd name="T6" fmla="*/ 1 w 110"/>
                  <a:gd name="T7" fmla="*/ 1 h 13"/>
                  <a:gd name="T8" fmla="*/ 1 w 110"/>
                  <a:gd name="T9" fmla="*/ 1 h 13"/>
                  <a:gd name="T10" fmla="*/ 1 w 110"/>
                  <a:gd name="T11" fmla="*/ 1 h 13"/>
                  <a:gd name="T12" fmla="*/ 1 w 110"/>
                  <a:gd name="T13" fmla="*/ 1 h 13"/>
                  <a:gd name="T14" fmla="*/ 1 w 110"/>
                  <a:gd name="T15" fmla="*/ 1 h 13"/>
                  <a:gd name="T16" fmla="*/ 0 w 110"/>
                  <a:gd name="T17" fmla="*/ 1 h 13"/>
                  <a:gd name="T18" fmla="*/ 1 w 110"/>
                  <a:gd name="T19" fmla="*/ 1 h 13"/>
                  <a:gd name="T20" fmla="*/ 1 w 110"/>
                  <a:gd name="T21" fmla="*/ 1 h 13"/>
                  <a:gd name="T22" fmla="*/ 1 w 110"/>
                  <a:gd name="T23" fmla="*/ 1 h 13"/>
                  <a:gd name="T24" fmla="*/ 1 w 110"/>
                  <a:gd name="T25" fmla="*/ 0 h 13"/>
                  <a:gd name="T26" fmla="*/ 1 w 110"/>
                  <a:gd name="T27" fmla="*/ 0 h 13"/>
                  <a:gd name="T28" fmla="*/ 1 w 110"/>
                  <a:gd name="T29" fmla="*/ 0 h 13"/>
                  <a:gd name="T30" fmla="*/ 1 w 110"/>
                  <a:gd name="T31" fmla="*/ 1 h 13"/>
                  <a:gd name="T32" fmla="*/ 1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13"/>
                  <a:gd name="T53" fmla="*/ 110 w 110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152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0 w 91"/>
                  <a:gd name="T1" fmla="*/ 0 h 13"/>
                  <a:gd name="T2" fmla="*/ 0 w 91"/>
                  <a:gd name="T3" fmla="*/ 0 h 13"/>
                  <a:gd name="T4" fmla="*/ 0 w 91"/>
                  <a:gd name="T5" fmla="*/ 0 h 13"/>
                  <a:gd name="T6" fmla="*/ 0 w 91"/>
                  <a:gd name="T7" fmla="*/ 0 h 13"/>
                  <a:gd name="T8" fmla="*/ 0 w 91"/>
                  <a:gd name="T9" fmla="*/ 0 h 13"/>
                  <a:gd name="T10" fmla="*/ 0 w 91"/>
                  <a:gd name="T11" fmla="*/ 0 h 13"/>
                  <a:gd name="T12" fmla="*/ 0 w 91"/>
                  <a:gd name="T13" fmla="*/ 0 h 13"/>
                  <a:gd name="T14" fmla="*/ 0 w 91"/>
                  <a:gd name="T15" fmla="*/ 0 h 13"/>
                  <a:gd name="T16" fmla="*/ 0 w 91"/>
                  <a:gd name="T17" fmla="*/ 0 h 13"/>
                  <a:gd name="T18" fmla="*/ 0 w 91"/>
                  <a:gd name="T19" fmla="*/ 0 h 13"/>
                  <a:gd name="T20" fmla="*/ 0 w 91"/>
                  <a:gd name="T21" fmla="*/ 0 h 13"/>
                  <a:gd name="T22" fmla="*/ 0 w 91"/>
                  <a:gd name="T23" fmla="*/ 0 h 13"/>
                  <a:gd name="T24" fmla="*/ 0 w 91"/>
                  <a:gd name="T25" fmla="*/ 0 h 13"/>
                  <a:gd name="T26" fmla="*/ 0 w 91"/>
                  <a:gd name="T27" fmla="*/ 0 h 13"/>
                  <a:gd name="T28" fmla="*/ 0 w 91"/>
                  <a:gd name="T29" fmla="*/ 0 h 13"/>
                  <a:gd name="T30" fmla="*/ 0 w 91"/>
                  <a:gd name="T31" fmla="*/ 0 h 13"/>
                  <a:gd name="T32" fmla="*/ 0 w 9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13"/>
                  <a:gd name="T53" fmla="*/ 91 w 9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153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 w 56"/>
                  <a:gd name="T1" fmla="*/ 1 h 14"/>
                  <a:gd name="T2" fmla="*/ 1 w 56"/>
                  <a:gd name="T3" fmla="*/ 1 h 14"/>
                  <a:gd name="T4" fmla="*/ 1 w 56"/>
                  <a:gd name="T5" fmla="*/ 1 h 14"/>
                  <a:gd name="T6" fmla="*/ 1 w 56"/>
                  <a:gd name="T7" fmla="*/ 1 h 14"/>
                  <a:gd name="T8" fmla="*/ 1 w 56"/>
                  <a:gd name="T9" fmla="*/ 1 h 14"/>
                  <a:gd name="T10" fmla="*/ 1 w 56"/>
                  <a:gd name="T11" fmla="*/ 1 h 14"/>
                  <a:gd name="T12" fmla="*/ 1 w 56"/>
                  <a:gd name="T13" fmla="*/ 1 h 14"/>
                  <a:gd name="T14" fmla="*/ 1 w 56"/>
                  <a:gd name="T15" fmla="*/ 1 h 14"/>
                  <a:gd name="T16" fmla="*/ 0 w 56"/>
                  <a:gd name="T17" fmla="*/ 1 h 14"/>
                  <a:gd name="T18" fmla="*/ 1 w 56"/>
                  <a:gd name="T19" fmla="*/ 1 h 14"/>
                  <a:gd name="T20" fmla="*/ 1 w 56"/>
                  <a:gd name="T21" fmla="*/ 1 h 14"/>
                  <a:gd name="T22" fmla="*/ 1 w 56"/>
                  <a:gd name="T23" fmla="*/ 1 h 14"/>
                  <a:gd name="T24" fmla="*/ 1 w 56"/>
                  <a:gd name="T25" fmla="*/ 1 h 14"/>
                  <a:gd name="T26" fmla="*/ 1 w 56"/>
                  <a:gd name="T27" fmla="*/ 1 h 14"/>
                  <a:gd name="T28" fmla="*/ 1 w 56"/>
                  <a:gd name="T29" fmla="*/ 0 h 14"/>
                  <a:gd name="T30" fmla="*/ 1 w 56"/>
                  <a:gd name="T31" fmla="*/ 0 h 14"/>
                  <a:gd name="T32" fmla="*/ 1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4"/>
                  <a:gd name="T53" fmla="*/ 56 w 5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154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0 w 55"/>
                  <a:gd name="T3" fmla="*/ 0 h 22"/>
                  <a:gd name="T4" fmla="*/ 0 w 55"/>
                  <a:gd name="T5" fmla="*/ 0 h 22"/>
                  <a:gd name="T6" fmla="*/ 0 w 55"/>
                  <a:gd name="T7" fmla="*/ 0 h 22"/>
                  <a:gd name="T8" fmla="*/ 0 w 55"/>
                  <a:gd name="T9" fmla="*/ 0 h 22"/>
                  <a:gd name="T10" fmla="*/ 0 w 55"/>
                  <a:gd name="T11" fmla="*/ 0 h 22"/>
                  <a:gd name="T12" fmla="*/ 0 w 55"/>
                  <a:gd name="T13" fmla="*/ 0 h 22"/>
                  <a:gd name="T14" fmla="*/ 0 w 55"/>
                  <a:gd name="T15" fmla="*/ 0 h 22"/>
                  <a:gd name="T16" fmla="*/ 0 w 55"/>
                  <a:gd name="T17" fmla="*/ 0 h 22"/>
                  <a:gd name="T18" fmla="*/ 0 w 55"/>
                  <a:gd name="T19" fmla="*/ 0 h 22"/>
                  <a:gd name="T20" fmla="*/ 0 w 55"/>
                  <a:gd name="T21" fmla="*/ 0 h 22"/>
                  <a:gd name="T22" fmla="*/ 0 w 55"/>
                  <a:gd name="T23" fmla="*/ 0 h 22"/>
                  <a:gd name="T24" fmla="*/ 0 w 55"/>
                  <a:gd name="T25" fmla="*/ 0 h 22"/>
                  <a:gd name="T26" fmla="*/ 0 w 55"/>
                  <a:gd name="T27" fmla="*/ 0 h 22"/>
                  <a:gd name="T28" fmla="*/ 0 w 55"/>
                  <a:gd name="T29" fmla="*/ 0 h 22"/>
                  <a:gd name="T30" fmla="*/ 0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2"/>
                  <a:gd name="T53" fmla="*/ 55 w 5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155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1 h 52"/>
                  <a:gd name="T4" fmla="*/ 0 w 11"/>
                  <a:gd name="T5" fmla="*/ 1 h 52"/>
                  <a:gd name="T6" fmla="*/ 0 w 11"/>
                  <a:gd name="T7" fmla="*/ 1 h 52"/>
                  <a:gd name="T8" fmla="*/ 0 w 11"/>
                  <a:gd name="T9" fmla="*/ 1 h 52"/>
                  <a:gd name="T10" fmla="*/ 0 w 11"/>
                  <a:gd name="T11" fmla="*/ 1 h 52"/>
                  <a:gd name="T12" fmla="*/ 0 w 11"/>
                  <a:gd name="T13" fmla="*/ 1 h 52"/>
                  <a:gd name="T14" fmla="*/ 0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156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1 h 44"/>
                  <a:gd name="T4" fmla="*/ 1 w 32"/>
                  <a:gd name="T5" fmla="*/ 1 h 44"/>
                  <a:gd name="T6" fmla="*/ 1 w 32"/>
                  <a:gd name="T7" fmla="*/ 1 h 44"/>
                  <a:gd name="T8" fmla="*/ 1 w 32"/>
                  <a:gd name="T9" fmla="*/ 1 h 44"/>
                  <a:gd name="T10" fmla="*/ 1 w 32"/>
                  <a:gd name="T11" fmla="*/ 1 h 44"/>
                  <a:gd name="T12" fmla="*/ 1 w 32"/>
                  <a:gd name="T13" fmla="*/ 1 h 44"/>
                  <a:gd name="T14" fmla="*/ 1 w 32"/>
                  <a:gd name="T15" fmla="*/ 1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4"/>
                  <a:gd name="T29" fmla="*/ 32 w 3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157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1 h 15"/>
                  <a:gd name="T10" fmla="*/ 1 w 69"/>
                  <a:gd name="T11" fmla="*/ 1 h 15"/>
                  <a:gd name="T12" fmla="*/ 1 w 69"/>
                  <a:gd name="T13" fmla="*/ 1 h 15"/>
                  <a:gd name="T14" fmla="*/ 1 w 69"/>
                  <a:gd name="T15" fmla="*/ 1 h 15"/>
                  <a:gd name="T16" fmla="*/ 0 w 69"/>
                  <a:gd name="T17" fmla="*/ 1 h 15"/>
                  <a:gd name="T18" fmla="*/ 1 w 69"/>
                  <a:gd name="T19" fmla="*/ 1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1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158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 w 66"/>
                  <a:gd name="T1" fmla="*/ 1 h 28"/>
                  <a:gd name="T2" fmla="*/ 1 w 66"/>
                  <a:gd name="T3" fmla="*/ 1 h 28"/>
                  <a:gd name="T4" fmla="*/ 1 w 66"/>
                  <a:gd name="T5" fmla="*/ 1 h 28"/>
                  <a:gd name="T6" fmla="*/ 1 w 66"/>
                  <a:gd name="T7" fmla="*/ 1 h 28"/>
                  <a:gd name="T8" fmla="*/ 1 w 66"/>
                  <a:gd name="T9" fmla="*/ 1 h 28"/>
                  <a:gd name="T10" fmla="*/ 1 w 66"/>
                  <a:gd name="T11" fmla="*/ 1 h 28"/>
                  <a:gd name="T12" fmla="*/ 1 w 66"/>
                  <a:gd name="T13" fmla="*/ 1 h 28"/>
                  <a:gd name="T14" fmla="*/ 1 w 66"/>
                  <a:gd name="T15" fmla="*/ 1 h 28"/>
                  <a:gd name="T16" fmla="*/ 0 w 66"/>
                  <a:gd name="T17" fmla="*/ 1 h 28"/>
                  <a:gd name="T18" fmla="*/ 1 w 66"/>
                  <a:gd name="T19" fmla="*/ 0 h 28"/>
                  <a:gd name="T20" fmla="*/ 1 w 66"/>
                  <a:gd name="T21" fmla="*/ 0 h 28"/>
                  <a:gd name="T22" fmla="*/ 1 w 66"/>
                  <a:gd name="T23" fmla="*/ 1 h 28"/>
                  <a:gd name="T24" fmla="*/ 1 w 66"/>
                  <a:gd name="T25" fmla="*/ 1 h 28"/>
                  <a:gd name="T26" fmla="*/ 1 w 66"/>
                  <a:gd name="T27" fmla="*/ 1 h 28"/>
                  <a:gd name="T28" fmla="*/ 1 w 66"/>
                  <a:gd name="T29" fmla="*/ 1 h 28"/>
                  <a:gd name="T30" fmla="*/ 1 w 66"/>
                  <a:gd name="T31" fmla="*/ 1 h 28"/>
                  <a:gd name="T32" fmla="*/ 1 w 66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28"/>
                  <a:gd name="T53" fmla="*/ 66 w 6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159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 w 63"/>
                  <a:gd name="T1" fmla="*/ 0 h 16"/>
                  <a:gd name="T2" fmla="*/ 1 w 63"/>
                  <a:gd name="T3" fmla="*/ 1 h 16"/>
                  <a:gd name="T4" fmla="*/ 1 w 63"/>
                  <a:gd name="T5" fmla="*/ 1 h 16"/>
                  <a:gd name="T6" fmla="*/ 1 w 63"/>
                  <a:gd name="T7" fmla="*/ 1 h 16"/>
                  <a:gd name="T8" fmla="*/ 1 w 63"/>
                  <a:gd name="T9" fmla="*/ 1 h 16"/>
                  <a:gd name="T10" fmla="*/ 1 w 63"/>
                  <a:gd name="T11" fmla="*/ 1 h 16"/>
                  <a:gd name="T12" fmla="*/ 1 w 63"/>
                  <a:gd name="T13" fmla="*/ 1 h 16"/>
                  <a:gd name="T14" fmla="*/ 1 w 63"/>
                  <a:gd name="T15" fmla="*/ 1 h 16"/>
                  <a:gd name="T16" fmla="*/ 0 w 63"/>
                  <a:gd name="T17" fmla="*/ 1 h 16"/>
                  <a:gd name="T18" fmla="*/ 0 w 63"/>
                  <a:gd name="T19" fmla="*/ 1 h 16"/>
                  <a:gd name="T20" fmla="*/ 1 w 63"/>
                  <a:gd name="T21" fmla="*/ 1 h 16"/>
                  <a:gd name="T22" fmla="*/ 1 w 63"/>
                  <a:gd name="T23" fmla="*/ 1 h 16"/>
                  <a:gd name="T24" fmla="*/ 1 w 63"/>
                  <a:gd name="T25" fmla="*/ 1 h 16"/>
                  <a:gd name="T26" fmla="*/ 1 w 63"/>
                  <a:gd name="T27" fmla="*/ 1 h 16"/>
                  <a:gd name="T28" fmla="*/ 1 w 63"/>
                  <a:gd name="T29" fmla="*/ 1 h 16"/>
                  <a:gd name="T30" fmla="*/ 1 w 63"/>
                  <a:gd name="T31" fmla="*/ 1 h 16"/>
                  <a:gd name="T32" fmla="*/ 1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160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 w 68"/>
                  <a:gd name="T1" fmla="*/ 0 h 22"/>
                  <a:gd name="T2" fmla="*/ 1 w 68"/>
                  <a:gd name="T3" fmla="*/ 0 h 22"/>
                  <a:gd name="T4" fmla="*/ 1 w 68"/>
                  <a:gd name="T5" fmla="*/ 0 h 22"/>
                  <a:gd name="T6" fmla="*/ 1 w 68"/>
                  <a:gd name="T7" fmla="*/ 0 h 22"/>
                  <a:gd name="T8" fmla="*/ 1 w 68"/>
                  <a:gd name="T9" fmla="*/ 0 h 22"/>
                  <a:gd name="T10" fmla="*/ 1 w 68"/>
                  <a:gd name="T11" fmla="*/ 0 h 22"/>
                  <a:gd name="T12" fmla="*/ 1 w 68"/>
                  <a:gd name="T13" fmla="*/ 0 h 22"/>
                  <a:gd name="T14" fmla="*/ 1 w 68"/>
                  <a:gd name="T15" fmla="*/ 0 h 22"/>
                  <a:gd name="T16" fmla="*/ 0 w 68"/>
                  <a:gd name="T17" fmla="*/ 0 h 22"/>
                  <a:gd name="T18" fmla="*/ 0 w 68"/>
                  <a:gd name="T19" fmla="*/ 0 h 22"/>
                  <a:gd name="T20" fmla="*/ 1 w 68"/>
                  <a:gd name="T21" fmla="*/ 0 h 22"/>
                  <a:gd name="T22" fmla="*/ 1 w 68"/>
                  <a:gd name="T23" fmla="*/ 0 h 22"/>
                  <a:gd name="T24" fmla="*/ 1 w 68"/>
                  <a:gd name="T25" fmla="*/ 0 h 22"/>
                  <a:gd name="T26" fmla="*/ 1 w 68"/>
                  <a:gd name="T27" fmla="*/ 0 h 22"/>
                  <a:gd name="T28" fmla="*/ 1 w 68"/>
                  <a:gd name="T29" fmla="*/ 0 h 22"/>
                  <a:gd name="T30" fmla="*/ 1 w 68"/>
                  <a:gd name="T31" fmla="*/ 0 h 22"/>
                  <a:gd name="T32" fmla="*/ 1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2"/>
                  <a:gd name="T53" fmla="*/ 68 w 6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161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 w 64"/>
                  <a:gd name="T1" fmla="*/ 0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0 h 28"/>
                  <a:gd name="T8" fmla="*/ 1 w 64"/>
                  <a:gd name="T9" fmla="*/ 0 h 28"/>
                  <a:gd name="T10" fmla="*/ 1 w 64"/>
                  <a:gd name="T11" fmla="*/ 0 h 28"/>
                  <a:gd name="T12" fmla="*/ 1 w 64"/>
                  <a:gd name="T13" fmla="*/ 0 h 28"/>
                  <a:gd name="T14" fmla="*/ 1 w 64"/>
                  <a:gd name="T15" fmla="*/ 0 h 28"/>
                  <a:gd name="T16" fmla="*/ 0 w 64"/>
                  <a:gd name="T17" fmla="*/ 0 h 28"/>
                  <a:gd name="T18" fmla="*/ 1 w 64"/>
                  <a:gd name="T19" fmla="*/ 0 h 28"/>
                  <a:gd name="T20" fmla="*/ 1 w 64"/>
                  <a:gd name="T21" fmla="*/ 0 h 28"/>
                  <a:gd name="T22" fmla="*/ 1 w 64"/>
                  <a:gd name="T23" fmla="*/ 0 h 28"/>
                  <a:gd name="T24" fmla="*/ 1 w 64"/>
                  <a:gd name="T25" fmla="*/ 0 h 28"/>
                  <a:gd name="T26" fmla="*/ 1 w 64"/>
                  <a:gd name="T27" fmla="*/ 0 h 28"/>
                  <a:gd name="T28" fmla="*/ 1 w 64"/>
                  <a:gd name="T29" fmla="*/ 0 h 28"/>
                  <a:gd name="T30" fmla="*/ 1 w 64"/>
                  <a:gd name="T31" fmla="*/ 0 h 28"/>
                  <a:gd name="T32" fmla="*/ 1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162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 w 67"/>
                  <a:gd name="T1" fmla="*/ 0 h 41"/>
                  <a:gd name="T2" fmla="*/ 1 w 67"/>
                  <a:gd name="T3" fmla="*/ 0 h 41"/>
                  <a:gd name="T4" fmla="*/ 1 w 67"/>
                  <a:gd name="T5" fmla="*/ 0 h 41"/>
                  <a:gd name="T6" fmla="*/ 1 w 67"/>
                  <a:gd name="T7" fmla="*/ 0 h 41"/>
                  <a:gd name="T8" fmla="*/ 1 w 67"/>
                  <a:gd name="T9" fmla="*/ 0 h 41"/>
                  <a:gd name="T10" fmla="*/ 1 w 67"/>
                  <a:gd name="T11" fmla="*/ 0 h 41"/>
                  <a:gd name="T12" fmla="*/ 1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1 w 67"/>
                  <a:gd name="T21" fmla="*/ 0 h 41"/>
                  <a:gd name="T22" fmla="*/ 1 w 67"/>
                  <a:gd name="T23" fmla="*/ 0 h 41"/>
                  <a:gd name="T24" fmla="*/ 1 w 67"/>
                  <a:gd name="T25" fmla="*/ 0 h 41"/>
                  <a:gd name="T26" fmla="*/ 1 w 67"/>
                  <a:gd name="T27" fmla="*/ 0 h 41"/>
                  <a:gd name="T28" fmla="*/ 1 w 67"/>
                  <a:gd name="T29" fmla="*/ 0 h 41"/>
                  <a:gd name="T30" fmla="*/ 1 w 67"/>
                  <a:gd name="T31" fmla="*/ 0 h 41"/>
                  <a:gd name="T32" fmla="*/ 1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163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 w 66"/>
                  <a:gd name="T1" fmla="*/ 0 h 57"/>
                  <a:gd name="T2" fmla="*/ 1 w 66"/>
                  <a:gd name="T3" fmla="*/ 0 h 57"/>
                  <a:gd name="T4" fmla="*/ 1 w 66"/>
                  <a:gd name="T5" fmla="*/ 0 h 57"/>
                  <a:gd name="T6" fmla="*/ 1 w 66"/>
                  <a:gd name="T7" fmla="*/ 0 h 57"/>
                  <a:gd name="T8" fmla="*/ 1 w 66"/>
                  <a:gd name="T9" fmla="*/ 0 h 57"/>
                  <a:gd name="T10" fmla="*/ 1 w 66"/>
                  <a:gd name="T11" fmla="*/ 0 h 57"/>
                  <a:gd name="T12" fmla="*/ 1 w 66"/>
                  <a:gd name="T13" fmla="*/ 0 h 57"/>
                  <a:gd name="T14" fmla="*/ 1 w 66"/>
                  <a:gd name="T15" fmla="*/ 0 h 57"/>
                  <a:gd name="T16" fmla="*/ 0 w 66"/>
                  <a:gd name="T17" fmla="*/ 0 h 57"/>
                  <a:gd name="T18" fmla="*/ 1 w 66"/>
                  <a:gd name="T19" fmla="*/ 0 h 57"/>
                  <a:gd name="T20" fmla="*/ 1 w 66"/>
                  <a:gd name="T21" fmla="*/ 0 h 57"/>
                  <a:gd name="T22" fmla="*/ 1 w 66"/>
                  <a:gd name="T23" fmla="*/ 0 h 57"/>
                  <a:gd name="T24" fmla="*/ 1 w 66"/>
                  <a:gd name="T25" fmla="*/ 0 h 57"/>
                  <a:gd name="T26" fmla="*/ 1 w 66"/>
                  <a:gd name="T27" fmla="*/ 0 h 57"/>
                  <a:gd name="T28" fmla="*/ 1 w 66"/>
                  <a:gd name="T29" fmla="*/ 0 h 57"/>
                  <a:gd name="T30" fmla="*/ 1 w 66"/>
                  <a:gd name="T31" fmla="*/ 0 h 57"/>
                  <a:gd name="T32" fmla="*/ 1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164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0 w 68"/>
                  <a:gd name="T1" fmla="*/ 0 h 64"/>
                  <a:gd name="T2" fmla="*/ 0 w 68"/>
                  <a:gd name="T3" fmla="*/ 1 h 64"/>
                  <a:gd name="T4" fmla="*/ 0 w 68"/>
                  <a:gd name="T5" fmla="*/ 1 h 64"/>
                  <a:gd name="T6" fmla="*/ 0 w 68"/>
                  <a:gd name="T7" fmla="*/ 1 h 64"/>
                  <a:gd name="T8" fmla="*/ 0 w 68"/>
                  <a:gd name="T9" fmla="*/ 1 h 64"/>
                  <a:gd name="T10" fmla="*/ 0 w 68"/>
                  <a:gd name="T11" fmla="*/ 1 h 64"/>
                  <a:gd name="T12" fmla="*/ 0 w 68"/>
                  <a:gd name="T13" fmla="*/ 1 h 64"/>
                  <a:gd name="T14" fmla="*/ 0 w 68"/>
                  <a:gd name="T15" fmla="*/ 1 h 64"/>
                  <a:gd name="T16" fmla="*/ 0 w 68"/>
                  <a:gd name="T17" fmla="*/ 1 h 64"/>
                  <a:gd name="T18" fmla="*/ 0 w 68"/>
                  <a:gd name="T19" fmla="*/ 1 h 64"/>
                  <a:gd name="T20" fmla="*/ 0 w 68"/>
                  <a:gd name="T21" fmla="*/ 1 h 64"/>
                  <a:gd name="T22" fmla="*/ 0 w 68"/>
                  <a:gd name="T23" fmla="*/ 1 h 64"/>
                  <a:gd name="T24" fmla="*/ 0 w 68"/>
                  <a:gd name="T25" fmla="*/ 1 h 64"/>
                  <a:gd name="T26" fmla="*/ 0 w 68"/>
                  <a:gd name="T27" fmla="*/ 1 h 64"/>
                  <a:gd name="T28" fmla="*/ 0 w 68"/>
                  <a:gd name="T29" fmla="*/ 1 h 64"/>
                  <a:gd name="T30" fmla="*/ 0 w 68"/>
                  <a:gd name="T31" fmla="*/ 1 h 64"/>
                  <a:gd name="T32" fmla="*/ 0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64"/>
                  <a:gd name="T53" fmla="*/ 68 w 6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165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 w 64"/>
                  <a:gd name="T1" fmla="*/ 0 h 73"/>
                  <a:gd name="T2" fmla="*/ 1 w 64"/>
                  <a:gd name="T3" fmla="*/ 0 h 73"/>
                  <a:gd name="T4" fmla="*/ 1 w 64"/>
                  <a:gd name="T5" fmla="*/ 0 h 73"/>
                  <a:gd name="T6" fmla="*/ 1 w 64"/>
                  <a:gd name="T7" fmla="*/ 0 h 73"/>
                  <a:gd name="T8" fmla="*/ 1 w 64"/>
                  <a:gd name="T9" fmla="*/ 0 h 73"/>
                  <a:gd name="T10" fmla="*/ 1 w 64"/>
                  <a:gd name="T11" fmla="*/ 0 h 73"/>
                  <a:gd name="T12" fmla="*/ 1 w 64"/>
                  <a:gd name="T13" fmla="*/ 0 h 73"/>
                  <a:gd name="T14" fmla="*/ 1 w 64"/>
                  <a:gd name="T15" fmla="*/ 0 h 73"/>
                  <a:gd name="T16" fmla="*/ 1 w 64"/>
                  <a:gd name="T17" fmla="*/ 0 h 73"/>
                  <a:gd name="T18" fmla="*/ 0 w 64"/>
                  <a:gd name="T19" fmla="*/ 0 h 73"/>
                  <a:gd name="T20" fmla="*/ 1 w 64"/>
                  <a:gd name="T21" fmla="*/ 0 h 73"/>
                  <a:gd name="T22" fmla="*/ 1 w 64"/>
                  <a:gd name="T23" fmla="*/ 0 h 73"/>
                  <a:gd name="T24" fmla="*/ 1 w 64"/>
                  <a:gd name="T25" fmla="*/ 0 h 73"/>
                  <a:gd name="T26" fmla="*/ 1 w 64"/>
                  <a:gd name="T27" fmla="*/ 0 h 73"/>
                  <a:gd name="T28" fmla="*/ 1 w 64"/>
                  <a:gd name="T29" fmla="*/ 0 h 73"/>
                  <a:gd name="T30" fmla="*/ 1 w 64"/>
                  <a:gd name="T31" fmla="*/ 0 h 73"/>
                  <a:gd name="T32" fmla="*/ 1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73"/>
                  <a:gd name="T53" fmla="*/ 64 w 6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166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1 w 29"/>
                  <a:gd name="T3" fmla="*/ 0 h 81"/>
                  <a:gd name="T4" fmla="*/ 1 w 29"/>
                  <a:gd name="T5" fmla="*/ 0 h 81"/>
                  <a:gd name="T6" fmla="*/ 1 w 29"/>
                  <a:gd name="T7" fmla="*/ 0 h 81"/>
                  <a:gd name="T8" fmla="*/ 1 w 29"/>
                  <a:gd name="T9" fmla="*/ 0 h 81"/>
                  <a:gd name="T10" fmla="*/ 1 w 29"/>
                  <a:gd name="T11" fmla="*/ 0 h 81"/>
                  <a:gd name="T12" fmla="*/ 1 w 29"/>
                  <a:gd name="T13" fmla="*/ 0 h 81"/>
                  <a:gd name="T14" fmla="*/ 1 w 29"/>
                  <a:gd name="T15" fmla="*/ 0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1"/>
                  <a:gd name="T29" fmla="*/ 29 w 2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167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1 h 78"/>
                  <a:gd name="T2" fmla="*/ 0 w 29"/>
                  <a:gd name="T3" fmla="*/ 1 h 78"/>
                  <a:gd name="T4" fmla="*/ 0 w 29"/>
                  <a:gd name="T5" fmla="*/ 1 h 78"/>
                  <a:gd name="T6" fmla="*/ 0 w 29"/>
                  <a:gd name="T7" fmla="*/ 1 h 78"/>
                  <a:gd name="T8" fmla="*/ 0 w 29"/>
                  <a:gd name="T9" fmla="*/ 0 h 78"/>
                  <a:gd name="T10" fmla="*/ 0 w 29"/>
                  <a:gd name="T11" fmla="*/ 1 h 78"/>
                  <a:gd name="T12" fmla="*/ 0 w 29"/>
                  <a:gd name="T13" fmla="*/ 1 h 78"/>
                  <a:gd name="T14" fmla="*/ 0 w 29"/>
                  <a:gd name="T15" fmla="*/ 1 h 78"/>
                  <a:gd name="T16" fmla="*/ 0 w 29"/>
                  <a:gd name="T17" fmla="*/ 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168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0 w 86"/>
                  <a:gd name="T1" fmla="*/ 1 h 396"/>
                  <a:gd name="T2" fmla="*/ 0 w 86"/>
                  <a:gd name="T3" fmla="*/ 1 h 396"/>
                  <a:gd name="T4" fmla="*/ 0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0 w 86"/>
                  <a:gd name="T11" fmla="*/ 1 h 396"/>
                  <a:gd name="T12" fmla="*/ 0 w 86"/>
                  <a:gd name="T13" fmla="*/ 1 h 396"/>
                  <a:gd name="T14" fmla="*/ 0 w 86"/>
                  <a:gd name="T15" fmla="*/ 1 h 396"/>
                  <a:gd name="T16" fmla="*/ 0 w 86"/>
                  <a:gd name="T17" fmla="*/ 1 h 396"/>
                  <a:gd name="T18" fmla="*/ 0 w 86"/>
                  <a:gd name="T19" fmla="*/ 1 h 396"/>
                  <a:gd name="T20" fmla="*/ 0 w 86"/>
                  <a:gd name="T21" fmla="*/ 1 h 396"/>
                  <a:gd name="T22" fmla="*/ 0 w 86"/>
                  <a:gd name="T23" fmla="*/ 1 h 396"/>
                  <a:gd name="T24" fmla="*/ 0 w 86"/>
                  <a:gd name="T25" fmla="*/ 1 h 396"/>
                  <a:gd name="T26" fmla="*/ 0 w 86"/>
                  <a:gd name="T27" fmla="*/ 1 h 396"/>
                  <a:gd name="T28" fmla="*/ 0 w 86"/>
                  <a:gd name="T29" fmla="*/ 1 h 396"/>
                  <a:gd name="T30" fmla="*/ 0 w 86"/>
                  <a:gd name="T31" fmla="*/ 1 h 396"/>
                  <a:gd name="T32" fmla="*/ 0 w 86"/>
                  <a:gd name="T33" fmla="*/ 1 h 396"/>
                  <a:gd name="T34" fmla="*/ 0 w 86"/>
                  <a:gd name="T35" fmla="*/ 1 h 396"/>
                  <a:gd name="T36" fmla="*/ 0 w 86"/>
                  <a:gd name="T37" fmla="*/ 1 h 396"/>
                  <a:gd name="T38" fmla="*/ 0 w 86"/>
                  <a:gd name="T39" fmla="*/ 1 h 396"/>
                  <a:gd name="T40" fmla="*/ 0 w 86"/>
                  <a:gd name="T41" fmla="*/ 1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396"/>
                  <a:gd name="T65" fmla="*/ 86 w 86"/>
                  <a:gd name="T66" fmla="*/ 396 h 3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169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 h 58"/>
                  <a:gd name="T2" fmla="*/ 1 w 59"/>
                  <a:gd name="T3" fmla="*/ 1 h 58"/>
                  <a:gd name="T4" fmla="*/ 1 w 59"/>
                  <a:gd name="T5" fmla="*/ 1 h 58"/>
                  <a:gd name="T6" fmla="*/ 1 w 59"/>
                  <a:gd name="T7" fmla="*/ 1 h 58"/>
                  <a:gd name="T8" fmla="*/ 1 w 59"/>
                  <a:gd name="T9" fmla="*/ 1 h 58"/>
                  <a:gd name="T10" fmla="*/ 1 w 59"/>
                  <a:gd name="T11" fmla="*/ 1 h 58"/>
                  <a:gd name="T12" fmla="*/ 1 w 59"/>
                  <a:gd name="T13" fmla="*/ 1 h 58"/>
                  <a:gd name="T14" fmla="*/ 1 w 59"/>
                  <a:gd name="T15" fmla="*/ 1 h 58"/>
                  <a:gd name="T16" fmla="*/ 1 w 59"/>
                  <a:gd name="T17" fmla="*/ 0 h 58"/>
                  <a:gd name="T18" fmla="*/ 1 w 59"/>
                  <a:gd name="T19" fmla="*/ 1 h 58"/>
                  <a:gd name="T20" fmla="*/ 1 w 59"/>
                  <a:gd name="T21" fmla="*/ 1 h 58"/>
                  <a:gd name="T22" fmla="*/ 1 w 59"/>
                  <a:gd name="T23" fmla="*/ 1 h 58"/>
                  <a:gd name="T24" fmla="*/ 1 w 59"/>
                  <a:gd name="T25" fmla="*/ 1 h 58"/>
                  <a:gd name="T26" fmla="*/ 1 w 59"/>
                  <a:gd name="T27" fmla="*/ 1 h 58"/>
                  <a:gd name="T28" fmla="*/ 1 w 59"/>
                  <a:gd name="T29" fmla="*/ 1 h 58"/>
                  <a:gd name="T30" fmla="*/ 1 w 59"/>
                  <a:gd name="T31" fmla="*/ 1 h 58"/>
                  <a:gd name="T32" fmla="*/ 0 w 59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8"/>
                  <a:gd name="T53" fmla="*/ 59 w 5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170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 h 73"/>
                  <a:gd name="T2" fmla="*/ 1 w 69"/>
                  <a:gd name="T3" fmla="*/ 1 h 73"/>
                  <a:gd name="T4" fmla="*/ 1 w 69"/>
                  <a:gd name="T5" fmla="*/ 1 h 73"/>
                  <a:gd name="T6" fmla="*/ 1 w 69"/>
                  <a:gd name="T7" fmla="*/ 1 h 73"/>
                  <a:gd name="T8" fmla="*/ 1 w 69"/>
                  <a:gd name="T9" fmla="*/ 1 h 73"/>
                  <a:gd name="T10" fmla="*/ 1 w 69"/>
                  <a:gd name="T11" fmla="*/ 1 h 73"/>
                  <a:gd name="T12" fmla="*/ 1 w 69"/>
                  <a:gd name="T13" fmla="*/ 1 h 73"/>
                  <a:gd name="T14" fmla="*/ 1 w 69"/>
                  <a:gd name="T15" fmla="*/ 1 h 73"/>
                  <a:gd name="T16" fmla="*/ 1 w 69"/>
                  <a:gd name="T17" fmla="*/ 0 h 73"/>
                  <a:gd name="T18" fmla="*/ 1 w 69"/>
                  <a:gd name="T19" fmla="*/ 1 h 73"/>
                  <a:gd name="T20" fmla="*/ 1 w 69"/>
                  <a:gd name="T21" fmla="*/ 1 h 73"/>
                  <a:gd name="T22" fmla="*/ 1 w 69"/>
                  <a:gd name="T23" fmla="*/ 1 h 73"/>
                  <a:gd name="T24" fmla="*/ 1 w 69"/>
                  <a:gd name="T25" fmla="*/ 1 h 73"/>
                  <a:gd name="T26" fmla="*/ 1 w 69"/>
                  <a:gd name="T27" fmla="*/ 1 h 73"/>
                  <a:gd name="T28" fmla="*/ 1 w 69"/>
                  <a:gd name="T29" fmla="*/ 1 h 73"/>
                  <a:gd name="T30" fmla="*/ 1 w 69"/>
                  <a:gd name="T31" fmla="*/ 1 h 73"/>
                  <a:gd name="T32" fmla="*/ 0 w 69"/>
                  <a:gd name="T33" fmla="*/ 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171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 h 64"/>
                  <a:gd name="T2" fmla="*/ 1 w 76"/>
                  <a:gd name="T3" fmla="*/ 1 h 64"/>
                  <a:gd name="T4" fmla="*/ 1 w 76"/>
                  <a:gd name="T5" fmla="*/ 1 h 64"/>
                  <a:gd name="T6" fmla="*/ 1 w 76"/>
                  <a:gd name="T7" fmla="*/ 1 h 64"/>
                  <a:gd name="T8" fmla="*/ 1 w 76"/>
                  <a:gd name="T9" fmla="*/ 1 h 64"/>
                  <a:gd name="T10" fmla="*/ 1 w 76"/>
                  <a:gd name="T11" fmla="*/ 1 h 64"/>
                  <a:gd name="T12" fmla="*/ 1 w 76"/>
                  <a:gd name="T13" fmla="*/ 1 h 64"/>
                  <a:gd name="T14" fmla="*/ 1 w 76"/>
                  <a:gd name="T15" fmla="*/ 1 h 64"/>
                  <a:gd name="T16" fmla="*/ 1 w 76"/>
                  <a:gd name="T17" fmla="*/ 0 h 64"/>
                  <a:gd name="T18" fmla="*/ 1 w 76"/>
                  <a:gd name="T19" fmla="*/ 1 h 64"/>
                  <a:gd name="T20" fmla="*/ 1 w 76"/>
                  <a:gd name="T21" fmla="*/ 1 h 64"/>
                  <a:gd name="T22" fmla="*/ 1 w 76"/>
                  <a:gd name="T23" fmla="*/ 1 h 64"/>
                  <a:gd name="T24" fmla="*/ 1 w 76"/>
                  <a:gd name="T25" fmla="*/ 1 h 64"/>
                  <a:gd name="T26" fmla="*/ 1 w 76"/>
                  <a:gd name="T27" fmla="*/ 1 h 64"/>
                  <a:gd name="T28" fmla="*/ 1 w 76"/>
                  <a:gd name="T29" fmla="*/ 1 h 64"/>
                  <a:gd name="T30" fmla="*/ 1 w 76"/>
                  <a:gd name="T31" fmla="*/ 1 h 64"/>
                  <a:gd name="T32" fmla="*/ 0 w 76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4"/>
                  <a:gd name="T53" fmla="*/ 76 w 7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172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 h 55"/>
                  <a:gd name="T2" fmla="*/ 1 w 70"/>
                  <a:gd name="T3" fmla="*/ 1 h 55"/>
                  <a:gd name="T4" fmla="*/ 1 w 70"/>
                  <a:gd name="T5" fmla="*/ 1 h 55"/>
                  <a:gd name="T6" fmla="*/ 1 w 70"/>
                  <a:gd name="T7" fmla="*/ 1 h 55"/>
                  <a:gd name="T8" fmla="*/ 1 w 70"/>
                  <a:gd name="T9" fmla="*/ 1 h 55"/>
                  <a:gd name="T10" fmla="*/ 1 w 70"/>
                  <a:gd name="T11" fmla="*/ 1 h 55"/>
                  <a:gd name="T12" fmla="*/ 1 w 70"/>
                  <a:gd name="T13" fmla="*/ 1 h 55"/>
                  <a:gd name="T14" fmla="*/ 1 w 70"/>
                  <a:gd name="T15" fmla="*/ 1 h 55"/>
                  <a:gd name="T16" fmla="*/ 1 w 70"/>
                  <a:gd name="T17" fmla="*/ 0 h 55"/>
                  <a:gd name="T18" fmla="*/ 1 w 70"/>
                  <a:gd name="T19" fmla="*/ 1 h 55"/>
                  <a:gd name="T20" fmla="*/ 1 w 70"/>
                  <a:gd name="T21" fmla="*/ 1 h 55"/>
                  <a:gd name="T22" fmla="*/ 1 w 70"/>
                  <a:gd name="T23" fmla="*/ 1 h 55"/>
                  <a:gd name="T24" fmla="*/ 1 w 70"/>
                  <a:gd name="T25" fmla="*/ 1 h 55"/>
                  <a:gd name="T26" fmla="*/ 1 w 70"/>
                  <a:gd name="T27" fmla="*/ 1 h 55"/>
                  <a:gd name="T28" fmla="*/ 1 w 70"/>
                  <a:gd name="T29" fmla="*/ 1 h 55"/>
                  <a:gd name="T30" fmla="*/ 1 w 70"/>
                  <a:gd name="T31" fmla="*/ 1 h 55"/>
                  <a:gd name="T32" fmla="*/ 0 w 70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173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0 h 40"/>
                  <a:gd name="T2" fmla="*/ 1 w 64"/>
                  <a:gd name="T3" fmla="*/ 0 h 40"/>
                  <a:gd name="T4" fmla="*/ 1 w 64"/>
                  <a:gd name="T5" fmla="*/ 0 h 40"/>
                  <a:gd name="T6" fmla="*/ 1 w 64"/>
                  <a:gd name="T7" fmla="*/ 0 h 40"/>
                  <a:gd name="T8" fmla="*/ 1 w 64"/>
                  <a:gd name="T9" fmla="*/ 0 h 40"/>
                  <a:gd name="T10" fmla="*/ 1 w 64"/>
                  <a:gd name="T11" fmla="*/ 0 h 40"/>
                  <a:gd name="T12" fmla="*/ 1 w 64"/>
                  <a:gd name="T13" fmla="*/ 0 h 40"/>
                  <a:gd name="T14" fmla="*/ 1 w 64"/>
                  <a:gd name="T15" fmla="*/ 0 h 40"/>
                  <a:gd name="T16" fmla="*/ 1 w 64"/>
                  <a:gd name="T17" fmla="*/ 0 h 40"/>
                  <a:gd name="T18" fmla="*/ 1 w 64"/>
                  <a:gd name="T19" fmla="*/ 0 h 40"/>
                  <a:gd name="T20" fmla="*/ 1 w 64"/>
                  <a:gd name="T21" fmla="*/ 0 h 40"/>
                  <a:gd name="T22" fmla="*/ 1 w 64"/>
                  <a:gd name="T23" fmla="*/ 0 h 40"/>
                  <a:gd name="T24" fmla="*/ 1 w 64"/>
                  <a:gd name="T25" fmla="*/ 0 h 40"/>
                  <a:gd name="T26" fmla="*/ 1 w 64"/>
                  <a:gd name="T27" fmla="*/ 0 h 40"/>
                  <a:gd name="T28" fmla="*/ 1 w 64"/>
                  <a:gd name="T29" fmla="*/ 0 h 40"/>
                  <a:gd name="T30" fmla="*/ 1 w 64"/>
                  <a:gd name="T31" fmla="*/ 0 h 40"/>
                  <a:gd name="T32" fmla="*/ 0 w 6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0"/>
                  <a:gd name="T53" fmla="*/ 64 w 6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174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0 h 31"/>
                  <a:gd name="T2" fmla="*/ 0 w 49"/>
                  <a:gd name="T3" fmla="*/ 0 h 31"/>
                  <a:gd name="T4" fmla="*/ 0 w 49"/>
                  <a:gd name="T5" fmla="*/ 0 h 31"/>
                  <a:gd name="T6" fmla="*/ 0 w 49"/>
                  <a:gd name="T7" fmla="*/ 0 h 31"/>
                  <a:gd name="T8" fmla="*/ 0 w 49"/>
                  <a:gd name="T9" fmla="*/ 0 h 31"/>
                  <a:gd name="T10" fmla="*/ 0 w 49"/>
                  <a:gd name="T11" fmla="*/ 0 h 31"/>
                  <a:gd name="T12" fmla="*/ 0 w 49"/>
                  <a:gd name="T13" fmla="*/ 0 h 31"/>
                  <a:gd name="T14" fmla="*/ 0 w 49"/>
                  <a:gd name="T15" fmla="*/ 0 h 31"/>
                  <a:gd name="T16" fmla="*/ 0 w 49"/>
                  <a:gd name="T17" fmla="*/ 0 h 31"/>
                  <a:gd name="T18" fmla="*/ 0 w 49"/>
                  <a:gd name="T19" fmla="*/ 0 h 31"/>
                  <a:gd name="T20" fmla="*/ 0 w 49"/>
                  <a:gd name="T21" fmla="*/ 0 h 31"/>
                  <a:gd name="T22" fmla="*/ 0 w 49"/>
                  <a:gd name="T23" fmla="*/ 0 h 31"/>
                  <a:gd name="T24" fmla="*/ 0 w 49"/>
                  <a:gd name="T25" fmla="*/ 0 h 31"/>
                  <a:gd name="T26" fmla="*/ 0 w 49"/>
                  <a:gd name="T27" fmla="*/ 0 h 31"/>
                  <a:gd name="T28" fmla="*/ 0 w 49"/>
                  <a:gd name="T29" fmla="*/ 0 h 31"/>
                  <a:gd name="T30" fmla="*/ 0 w 49"/>
                  <a:gd name="T31" fmla="*/ 0 h 31"/>
                  <a:gd name="T32" fmla="*/ 0 w 49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1"/>
                  <a:gd name="T53" fmla="*/ 49 w 49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175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1 h 23"/>
                  <a:gd name="T8" fmla="*/ 1 w 32"/>
                  <a:gd name="T9" fmla="*/ 0 h 23"/>
                  <a:gd name="T10" fmla="*/ 1 w 32"/>
                  <a:gd name="T11" fmla="*/ 1 h 23"/>
                  <a:gd name="T12" fmla="*/ 1 w 32"/>
                  <a:gd name="T13" fmla="*/ 1 h 23"/>
                  <a:gd name="T14" fmla="*/ 0 w 32"/>
                  <a:gd name="T15" fmla="*/ 1 h 23"/>
                  <a:gd name="T16" fmla="*/ 1 w 3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3"/>
                  <a:gd name="T29" fmla="*/ 32 w 3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176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 h 65"/>
                  <a:gd name="T2" fmla="*/ 1 w 64"/>
                  <a:gd name="T3" fmla="*/ 1 h 65"/>
                  <a:gd name="T4" fmla="*/ 1 w 64"/>
                  <a:gd name="T5" fmla="*/ 1 h 65"/>
                  <a:gd name="T6" fmla="*/ 1 w 64"/>
                  <a:gd name="T7" fmla="*/ 1 h 65"/>
                  <a:gd name="T8" fmla="*/ 1 w 64"/>
                  <a:gd name="T9" fmla="*/ 1 h 65"/>
                  <a:gd name="T10" fmla="*/ 1 w 64"/>
                  <a:gd name="T11" fmla="*/ 1 h 65"/>
                  <a:gd name="T12" fmla="*/ 1 w 64"/>
                  <a:gd name="T13" fmla="*/ 1 h 65"/>
                  <a:gd name="T14" fmla="*/ 1 w 64"/>
                  <a:gd name="T15" fmla="*/ 1 h 65"/>
                  <a:gd name="T16" fmla="*/ 1 w 64"/>
                  <a:gd name="T17" fmla="*/ 0 h 65"/>
                  <a:gd name="T18" fmla="*/ 1 w 64"/>
                  <a:gd name="T19" fmla="*/ 1 h 65"/>
                  <a:gd name="T20" fmla="*/ 1 w 64"/>
                  <a:gd name="T21" fmla="*/ 1 h 65"/>
                  <a:gd name="T22" fmla="*/ 1 w 64"/>
                  <a:gd name="T23" fmla="*/ 1 h 65"/>
                  <a:gd name="T24" fmla="*/ 1 w 64"/>
                  <a:gd name="T25" fmla="*/ 1 h 65"/>
                  <a:gd name="T26" fmla="*/ 1 w 64"/>
                  <a:gd name="T27" fmla="*/ 1 h 65"/>
                  <a:gd name="T28" fmla="*/ 1 w 64"/>
                  <a:gd name="T29" fmla="*/ 1 h 65"/>
                  <a:gd name="T30" fmla="*/ 1 w 64"/>
                  <a:gd name="T31" fmla="*/ 1 h 65"/>
                  <a:gd name="T32" fmla="*/ 0 w 64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5"/>
                  <a:gd name="T53" fmla="*/ 64 w 6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177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0 h 51"/>
                  <a:gd name="T2" fmla="*/ 1 w 50"/>
                  <a:gd name="T3" fmla="*/ 0 h 51"/>
                  <a:gd name="T4" fmla="*/ 1 w 50"/>
                  <a:gd name="T5" fmla="*/ 0 h 51"/>
                  <a:gd name="T6" fmla="*/ 1 w 50"/>
                  <a:gd name="T7" fmla="*/ 0 h 51"/>
                  <a:gd name="T8" fmla="*/ 1 w 50"/>
                  <a:gd name="T9" fmla="*/ 0 h 51"/>
                  <a:gd name="T10" fmla="*/ 1 w 50"/>
                  <a:gd name="T11" fmla="*/ 0 h 51"/>
                  <a:gd name="T12" fmla="*/ 1 w 50"/>
                  <a:gd name="T13" fmla="*/ 0 h 51"/>
                  <a:gd name="T14" fmla="*/ 1 w 50"/>
                  <a:gd name="T15" fmla="*/ 0 h 51"/>
                  <a:gd name="T16" fmla="*/ 1 w 50"/>
                  <a:gd name="T17" fmla="*/ 0 h 51"/>
                  <a:gd name="T18" fmla="*/ 1 w 50"/>
                  <a:gd name="T19" fmla="*/ 0 h 51"/>
                  <a:gd name="T20" fmla="*/ 1 w 50"/>
                  <a:gd name="T21" fmla="*/ 0 h 51"/>
                  <a:gd name="T22" fmla="*/ 1 w 50"/>
                  <a:gd name="T23" fmla="*/ 0 h 51"/>
                  <a:gd name="T24" fmla="*/ 1 w 50"/>
                  <a:gd name="T25" fmla="*/ 0 h 51"/>
                  <a:gd name="T26" fmla="*/ 1 w 50"/>
                  <a:gd name="T27" fmla="*/ 0 h 51"/>
                  <a:gd name="T28" fmla="*/ 1 w 50"/>
                  <a:gd name="T29" fmla="*/ 0 h 51"/>
                  <a:gd name="T30" fmla="*/ 0 w 50"/>
                  <a:gd name="T31" fmla="*/ 0 h 51"/>
                  <a:gd name="T32" fmla="*/ 0 w 50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1"/>
                  <a:gd name="T53" fmla="*/ 50 w 50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178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0 h 55"/>
                  <a:gd name="T2" fmla="*/ 1 w 70"/>
                  <a:gd name="T3" fmla="*/ 0 h 55"/>
                  <a:gd name="T4" fmla="*/ 1 w 70"/>
                  <a:gd name="T5" fmla="*/ 0 h 55"/>
                  <a:gd name="T6" fmla="*/ 1 w 70"/>
                  <a:gd name="T7" fmla="*/ 0 h 55"/>
                  <a:gd name="T8" fmla="*/ 1 w 70"/>
                  <a:gd name="T9" fmla="*/ 0 h 55"/>
                  <a:gd name="T10" fmla="*/ 1 w 70"/>
                  <a:gd name="T11" fmla="*/ 0 h 55"/>
                  <a:gd name="T12" fmla="*/ 1 w 70"/>
                  <a:gd name="T13" fmla="*/ 0 h 55"/>
                  <a:gd name="T14" fmla="*/ 1 w 70"/>
                  <a:gd name="T15" fmla="*/ 0 h 55"/>
                  <a:gd name="T16" fmla="*/ 1 w 70"/>
                  <a:gd name="T17" fmla="*/ 0 h 55"/>
                  <a:gd name="T18" fmla="*/ 1 w 70"/>
                  <a:gd name="T19" fmla="*/ 0 h 55"/>
                  <a:gd name="T20" fmla="*/ 1 w 70"/>
                  <a:gd name="T21" fmla="*/ 0 h 55"/>
                  <a:gd name="T22" fmla="*/ 1 w 70"/>
                  <a:gd name="T23" fmla="*/ 0 h 55"/>
                  <a:gd name="T24" fmla="*/ 1 w 70"/>
                  <a:gd name="T25" fmla="*/ 0 h 55"/>
                  <a:gd name="T26" fmla="*/ 1 w 70"/>
                  <a:gd name="T27" fmla="*/ 0 h 55"/>
                  <a:gd name="T28" fmla="*/ 1 w 70"/>
                  <a:gd name="T29" fmla="*/ 0 h 55"/>
                  <a:gd name="T30" fmla="*/ 1 w 70"/>
                  <a:gd name="T31" fmla="*/ 0 h 55"/>
                  <a:gd name="T32" fmla="*/ 0 w 7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5"/>
                  <a:gd name="T53" fmla="*/ 70 w 7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179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 h 41"/>
                  <a:gd name="T2" fmla="*/ 1 w 58"/>
                  <a:gd name="T3" fmla="*/ 1 h 41"/>
                  <a:gd name="T4" fmla="*/ 1 w 58"/>
                  <a:gd name="T5" fmla="*/ 1 h 41"/>
                  <a:gd name="T6" fmla="*/ 1 w 58"/>
                  <a:gd name="T7" fmla="*/ 1 h 41"/>
                  <a:gd name="T8" fmla="*/ 1 w 58"/>
                  <a:gd name="T9" fmla="*/ 1 h 41"/>
                  <a:gd name="T10" fmla="*/ 1 w 58"/>
                  <a:gd name="T11" fmla="*/ 1 h 41"/>
                  <a:gd name="T12" fmla="*/ 1 w 58"/>
                  <a:gd name="T13" fmla="*/ 1 h 41"/>
                  <a:gd name="T14" fmla="*/ 1 w 58"/>
                  <a:gd name="T15" fmla="*/ 1 h 41"/>
                  <a:gd name="T16" fmla="*/ 1 w 58"/>
                  <a:gd name="T17" fmla="*/ 0 h 41"/>
                  <a:gd name="T18" fmla="*/ 1 w 58"/>
                  <a:gd name="T19" fmla="*/ 1 h 41"/>
                  <a:gd name="T20" fmla="*/ 1 w 58"/>
                  <a:gd name="T21" fmla="*/ 1 h 41"/>
                  <a:gd name="T22" fmla="*/ 1 w 58"/>
                  <a:gd name="T23" fmla="*/ 1 h 41"/>
                  <a:gd name="T24" fmla="*/ 1 w 58"/>
                  <a:gd name="T25" fmla="*/ 1 h 41"/>
                  <a:gd name="T26" fmla="*/ 1 w 58"/>
                  <a:gd name="T27" fmla="*/ 1 h 41"/>
                  <a:gd name="T28" fmla="*/ 1 w 58"/>
                  <a:gd name="T29" fmla="*/ 1 h 41"/>
                  <a:gd name="T30" fmla="*/ 1 w 58"/>
                  <a:gd name="T31" fmla="*/ 1 h 41"/>
                  <a:gd name="T32" fmla="*/ 0 w 58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1"/>
                  <a:gd name="T53" fmla="*/ 58 w 5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180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1 w 9"/>
                  <a:gd name="T1" fmla="*/ 0 h 60"/>
                  <a:gd name="T2" fmla="*/ 1 w 9"/>
                  <a:gd name="T3" fmla="*/ 1 h 60"/>
                  <a:gd name="T4" fmla="*/ 1 w 9"/>
                  <a:gd name="T5" fmla="*/ 1 h 60"/>
                  <a:gd name="T6" fmla="*/ 1 w 9"/>
                  <a:gd name="T7" fmla="*/ 1 h 60"/>
                  <a:gd name="T8" fmla="*/ 1 w 9"/>
                  <a:gd name="T9" fmla="*/ 1 h 60"/>
                  <a:gd name="T10" fmla="*/ 0 w 9"/>
                  <a:gd name="T11" fmla="*/ 1 h 60"/>
                  <a:gd name="T12" fmla="*/ 0 w 9"/>
                  <a:gd name="T13" fmla="*/ 1 h 60"/>
                  <a:gd name="T14" fmla="*/ 1 w 9"/>
                  <a:gd name="T15" fmla="*/ 1 h 60"/>
                  <a:gd name="T16" fmla="*/ 1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181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1 h 84"/>
                  <a:gd name="T4" fmla="*/ 1 w 65"/>
                  <a:gd name="T5" fmla="*/ 1 h 84"/>
                  <a:gd name="T6" fmla="*/ 1 w 65"/>
                  <a:gd name="T7" fmla="*/ 1 h 84"/>
                  <a:gd name="T8" fmla="*/ 1 w 65"/>
                  <a:gd name="T9" fmla="*/ 1 h 84"/>
                  <a:gd name="T10" fmla="*/ 1 w 65"/>
                  <a:gd name="T11" fmla="*/ 1 h 84"/>
                  <a:gd name="T12" fmla="*/ 1 w 65"/>
                  <a:gd name="T13" fmla="*/ 1 h 84"/>
                  <a:gd name="T14" fmla="*/ 1 w 65"/>
                  <a:gd name="T15" fmla="*/ 1 h 84"/>
                  <a:gd name="T16" fmla="*/ 1 w 65"/>
                  <a:gd name="T17" fmla="*/ 1 h 84"/>
                  <a:gd name="T18" fmla="*/ 1 w 65"/>
                  <a:gd name="T19" fmla="*/ 1 h 84"/>
                  <a:gd name="T20" fmla="*/ 1 w 65"/>
                  <a:gd name="T21" fmla="*/ 1 h 84"/>
                  <a:gd name="T22" fmla="*/ 1 w 65"/>
                  <a:gd name="T23" fmla="*/ 1 h 84"/>
                  <a:gd name="T24" fmla="*/ 1 w 65"/>
                  <a:gd name="T25" fmla="*/ 1 h 84"/>
                  <a:gd name="T26" fmla="*/ 1 w 65"/>
                  <a:gd name="T27" fmla="*/ 1 h 84"/>
                  <a:gd name="T28" fmla="*/ 1 w 65"/>
                  <a:gd name="T29" fmla="*/ 1 h 84"/>
                  <a:gd name="T30" fmla="*/ 1 w 65"/>
                  <a:gd name="T31" fmla="*/ 1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84"/>
                  <a:gd name="T53" fmla="*/ 65 w 65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182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1 w 70"/>
                  <a:gd name="T3" fmla="*/ 1 h 76"/>
                  <a:gd name="T4" fmla="*/ 1 w 70"/>
                  <a:gd name="T5" fmla="*/ 1 h 76"/>
                  <a:gd name="T6" fmla="*/ 1 w 70"/>
                  <a:gd name="T7" fmla="*/ 1 h 76"/>
                  <a:gd name="T8" fmla="*/ 1 w 70"/>
                  <a:gd name="T9" fmla="*/ 1 h 76"/>
                  <a:gd name="T10" fmla="*/ 1 w 70"/>
                  <a:gd name="T11" fmla="*/ 1 h 76"/>
                  <a:gd name="T12" fmla="*/ 1 w 70"/>
                  <a:gd name="T13" fmla="*/ 1 h 76"/>
                  <a:gd name="T14" fmla="*/ 1 w 70"/>
                  <a:gd name="T15" fmla="*/ 1 h 76"/>
                  <a:gd name="T16" fmla="*/ 1 w 70"/>
                  <a:gd name="T17" fmla="*/ 1 h 76"/>
                  <a:gd name="T18" fmla="*/ 1 w 70"/>
                  <a:gd name="T19" fmla="*/ 1 h 76"/>
                  <a:gd name="T20" fmla="*/ 1 w 70"/>
                  <a:gd name="T21" fmla="*/ 1 h 76"/>
                  <a:gd name="T22" fmla="*/ 1 w 70"/>
                  <a:gd name="T23" fmla="*/ 1 h 76"/>
                  <a:gd name="T24" fmla="*/ 1 w 70"/>
                  <a:gd name="T25" fmla="*/ 1 h 76"/>
                  <a:gd name="T26" fmla="*/ 1 w 70"/>
                  <a:gd name="T27" fmla="*/ 1 h 76"/>
                  <a:gd name="T28" fmla="*/ 1 w 70"/>
                  <a:gd name="T29" fmla="*/ 1 h 76"/>
                  <a:gd name="T30" fmla="*/ 1 w 70"/>
                  <a:gd name="T31" fmla="*/ 1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76"/>
                  <a:gd name="T53" fmla="*/ 70 w 70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183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1 w 73"/>
                  <a:gd name="T3" fmla="*/ 1 h 67"/>
                  <a:gd name="T4" fmla="*/ 1 w 73"/>
                  <a:gd name="T5" fmla="*/ 1 h 67"/>
                  <a:gd name="T6" fmla="*/ 1 w 73"/>
                  <a:gd name="T7" fmla="*/ 1 h 67"/>
                  <a:gd name="T8" fmla="*/ 1 w 73"/>
                  <a:gd name="T9" fmla="*/ 1 h 67"/>
                  <a:gd name="T10" fmla="*/ 1 w 73"/>
                  <a:gd name="T11" fmla="*/ 1 h 67"/>
                  <a:gd name="T12" fmla="*/ 1 w 73"/>
                  <a:gd name="T13" fmla="*/ 1 h 67"/>
                  <a:gd name="T14" fmla="*/ 1 w 73"/>
                  <a:gd name="T15" fmla="*/ 1 h 67"/>
                  <a:gd name="T16" fmla="*/ 1 w 73"/>
                  <a:gd name="T17" fmla="*/ 1 h 67"/>
                  <a:gd name="T18" fmla="*/ 1 w 73"/>
                  <a:gd name="T19" fmla="*/ 1 h 67"/>
                  <a:gd name="T20" fmla="*/ 1 w 73"/>
                  <a:gd name="T21" fmla="*/ 1 h 67"/>
                  <a:gd name="T22" fmla="*/ 1 w 73"/>
                  <a:gd name="T23" fmla="*/ 1 h 67"/>
                  <a:gd name="T24" fmla="*/ 1 w 73"/>
                  <a:gd name="T25" fmla="*/ 1 h 67"/>
                  <a:gd name="T26" fmla="*/ 1 w 73"/>
                  <a:gd name="T27" fmla="*/ 1 h 67"/>
                  <a:gd name="T28" fmla="*/ 1 w 73"/>
                  <a:gd name="T29" fmla="*/ 1 h 67"/>
                  <a:gd name="T30" fmla="*/ 1 w 73"/>
                  <a:gd name="T31" fmla="*/ 1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67"/>
                  <a:gd name="T53" fmla="*/ 73 w 73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184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1 w 70"/>
                  <a:gd name="T3" fmla="*/ 1 h 52"/>
                  <a:gd name="T4" fmla="*/ 1 w 70"/>
                  <a:gd name="T5" fmla="*/ 1 h 52"/>
                  <a:gd name="T6" fmla="*/ 1 w 70"/>
                  <a:gd name="T7" fmla="*/ 1 h 52"/>
                  <a:gd name="T8" fmla="*/ 1 w 70"/>
                  <a:gd name="T9" fmla="*/ 1 h 52"/>
                  <a:gd name="T10" fmla="*/ 1 w 70"/>
                  <a:gd name="T11" fmla="*/ 1 h 52"/>
                  <a:gd name="T12" fmla="*/ 1 w 70"/>
                  <a:gd name="T13" fmla="*/ 1 h 52"/>
                  <a:gd name="T14" fmla="*/ 1 w 70"/>
                  <a:gd name="T15" fmla="*/ 1 h 52"/>
                  <a:gd name="T16" fmla="*/ 1 w 70"/>
                  <a:gd name="T17" fmla="*/ 1 h 52"/>
                  <a:gd name="T18" fmla="*/ 1 w 70"/>
                  <a:gd name="T19" fmla="*/ 1 h 52"/>
                  <a:gd name="T20" fmla="*/ 1 w 70"/>
                  <a:gd name="T21" fmla="*/ 1 h 52"/>
                  <a:gd name="T22" fmla="*/ 1 w 70"/>
                  <a:gd name="T23" fmla="*/ 1 h 52"/>
                  <a:gd name="T24" fmla="*/ 1 w 70"/>
                  <a:gd name="T25" fmla="*/ 1 h 52"/>
                  <a:gd name="T26" fmla="*/ 1 w 70"/>
                  <a:gd name="T27" fmla="*/ 1 h 52"/>
                  <a:gd name="T28" fmla="*/ 1 w 70"/>
                  <a:gd name="T29" fmla="*/ 1 h 52"/>
                  <a:gd name="T30" fmla="*/ 1 w 70"/>
                  <a:gd name="T31" fmla="*/ 1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2"/>
                  <a:gd name="T53" fmla="*/ 70 w 70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185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7"/>
                  <a:gd name="T53" fmla="*/ 69 w 6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186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0 w 60"/>
                  <a:gd name="T3" fmla="*/ 1 h 24"/>
                  <a:gd name="T4" fmla="*/ 0 w 60"/>
                  <a:gd name="T5" fmla="*/ 1 h 24"/>
                  <a:gd name="T6" fmla="*/ 0 w 60"/>
                  <a:gd name="T7" fmla="*/ 1 h 24"/>
                  <a:gd name="T8" fmla="*/ 0 w 60"/>
                  <a:gd name="T9" fmla="*/ 1 h 24"/>
                  <a:gd name="T10" fmla="*/ 0 w 60"/>
                  <a:gd name="T11" fmla="*/ 1 h 24"/>
                  <a:gd name="T12" fmla="*/ 0 w 60"/>
                  <a:gd name="T13" fmla="*/ 1 h 24"/>
                  <a:gd name="T14" fmla="*/ 0 w 60"/>
                  <a:gd name="T15" fmla="*/ 1 h 24"/>
                  <a:gd name="T16" fmla="*/ 0 w 60"/>
                  <a:gd name="T17" fmla="*/ 1 h 24"/>
                  <a:gd name="T18" fmla="*/ 0 w 60"/>
                  <a:gd name="T19" fmla="*/ 1 h 24"/>
                  <a:gd name="T20" fmla="*/ 0 w 60"/>
                  <a:gd name="T21" fmla="*/ 1 h 24"/>
                  <a:gd name="T22" fmla="*/ 0 w 60"/>
                  <a:gd name="T23" fmla="*/ 1 h 24"/>
                  <a:gd name="T24" fmla="*/ 0 w 60"/>
                  <a:gd name="T25" fmla="*/ 1 h 24"/>
                  <a:gd name="T26" fmla="*/ 0 w 60"/>
                  <a:gd name="T27" fmla="*/ 1 h 24"/>
                  <a:gd name="T28" fmla="*/ 0 w 60"/>
                  <a:gd name="T29" fmla="*/ 1 h 24"/>
                  <a:gd name="T30" fmla="*/ 0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4"/>
                  <a:gd name="T53" fmla="*/ 60 w 6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187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1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188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1 h 15"/>
                  <a:gd name="T2" fmla="*/ 1 w 52"/>
                  <a:gd name="T3" fmla="*/ 1 h 15"/>
                  <a:gd name="T4" fmla="*/ 1 w 52"/>
                  <a:gd name="T5" fmla="*/ 1 h 15"/>
                  <a:gd name="T6" fmla="*/ 1 w 52"/>
                  <a:gd name="T7" fmla="*/ 1 h 15"/>
                  <a:gd name="T8" fmla="*/ 1 w 52"/>
                  <a:gd name="T9" fmla="*/ 1 h 15"/>
                  <a:gd name="T10" fmla="*/ 1 w 52"/>
                  <a:gd name="T11" fmla="*/ 1 h 15"/>
                  <a:gd name="T12" fmla="*/ 1 w 52"/>
                  <a:gd name="T13" fmla="*/ 1 h 15"/>
                  <a:gd name="T14" fmla="*/ 1 w 52"/>
                  <a:gd name="T15" fmla="*/ 1 h 15"/>
                  <a:gd name="T16" fmla="*/ 1 w 52"/>
                  <a:gd name="T17" fmla="*/ 1 h 15"/>
                  <a:gd name="T18" fmla="*/ 1 w 52"/>
                  <a:gd name="T19" fmla="*/ 1 h 15"/>
                  <a:gd name="T20" fmla="*/ 1 w 52"/>
                  <a:gd name="T21" fmla="*/ 0 h 15"/>
                  <a:gd name="T22" fmla="*/ 1 w 52"/>
                  <a:gd name="T23" fmla="*/ 0 h 15"/>
                  <a:gd name="T24" fmla="*/ 1 w 52"/>
                  <a:gd name="T25" fmla="*/ 1 h 15"/>
                  <a:gd name="T26" fmla="*/ 1 w 52"/>
                  <a:gd name="T27" fmla="*/ 1 h 15"/>
                  <a:gd name="T28" fmla="*/ 1 w 52"/>
                  <a:gd name="T29" fmla="*/ 1 h 15"/>
                  <a:gd name="T30" fmla="*/ 1 w 52"/>
                  <a:gd name="T31" fmla="*/ 1 h 15"/>
                  <a:gd name="T32" fmla="*/ 0 w 5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5"/>
                  <a:gd name="T53" fmla="*/ 52 w 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189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0 w 57"/>
                  <a:gd name="T3" fmla="*/ 0 h 15"/>
                  <a:gd name="T4" fmla="*/ 0 w 57"/>
                  <a:gd name="T5" fmla="*/ 0 h 15"/>
                  <a:gd name="T6" fmla="*/ 0 w 57"/>
                  <a:gd name="T7" fmla="*/ 0 h 15"/>
                  <a:gd name="T8" fmla="*/ 0 w 57"/>
                  <a:gd name="T9" fmla="*/ 0 h 15"/>
                  <a:gd name="T10" fmla="*/ 0 w 57"/>
                  <a:gd name="T11" fmla="*/ 0 h 15"/>
                  <a:gd name="T12" fmla="*/ 0 w 57"/>
                  <a:gd name="T13" fmla="*/ 0 h 15"/>
                  <a:gd name="T14" fmla="*/ 0 w 57"/>
                  <a:gd name="T15" fmla="*/ 0 h 15"/>
                  <a:gd name="T16" fmla="*/ 0 w 57"/>
                  <a:gd name="T17" fmla="*/ 0 h 15"/>
                  <a:gd name="T18" fmla="*/ 0 w 57"/>
                  <a:gd name="T19" fmla="*/ 0 h 15"/>
                  <a:gd name="T20" fmla="*/ 0 w 57"/>
                  <a:gd name="T21" fmla="*/ 0 h 15"/>
                  <a:gd name="T22" fmla="*/ 0 w 57"/>
                  <a:gd name="T23" fmla="*/ 0 h 15"/>
                  <a:gd name="T24" fmla="*/ 0 w 57"/>
                  <a:gd name="T25" fmla="*/ 0 h 15"/>
                  <a:gd name="T26" fmla="*/ 0 w 57"/>
                  <a:gd name="T27" fmla="*/ 0 h 15"/>
                  <a:gd name="T28" fmla="*/ 0 w 57"/>
                  <a:gd name="T29" fmla="*/ 0 h 15"/>
                  <a:gd name="T30" fmla="*/ 0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"/>
                  <a:gd name="T53" fmla="*/ 57 w 57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190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 w 54"/>
                  <a:gd name="T1" fmla="*/ 0 h 87"/>
                  <a:gd name="T2" fmla="*/ 1 w 54"/>
                  <a:gd name="T3" fmla="*/ 0 h 87"/>
                  <a:gd name="T4" fmla="*/ 1 w 54"/>
                  <a:gd name="T5" fmla="*/ 0 h 87"/>
                  <a:gd name="T6" fmla="*/ 1 w 54"/>
                  <a:gd name="T7" fmla="*/ 0 h 87"/>
                  <a:gd name="T8" fmla="*/ 1 w 54"/>
                  <a:gd name="T9" fmla="*/ 0 h 87"/>
                  <a:gd name="T10" fmla="*/ 1 w 54"/>
                  <a:gd name="T11" fmla="*/ 0 h 87"/>
                  <a:gd name="T12" fmla="*/ 1 w 54"/>
                  <a:gd name="T13" fmla="*/ 0 h 87"/>
                  <a:gd name="T14" fmla="*/ 1 w 54"/>
                  <a:gd name="T15" fmla="*/ 0 h 87"/>
                  <a:gd name="T16" fmla="*/ 0 w 54"/>
                  <a:gd name="T17" fmla="*/ 0 h 87"/>
                  <a:gd name="T18" fmla="*/ 1 w 54"/>
                  <a:gd name="T19" fmla="*/ 0 h 87"/>
                  <a:gd name="T20" fmla="*/ 1 w 54"/>
                  <a:gd name="T21" fmla="*/ 0 h 87"/>
                  <a:gd name="T22" fmla="*/ 1 w 54"/>
                  <a:gd name="T23" fmla="*/ 0 h 87"/>
                  <a:gd name="T24" fmla="*/ 1 w 54"/>
                  <a:gd name="T25" fmla="*/ 0 h 87"/>
                  <a:gd name="T26" fmla="*/ 1 w 54"/>
                  <a:gd name="T27" fmla="*/ 0 h 87"/>
                  <a:gd name="T28" fmla="*/ 1 w 54"/>
                  <a:gd name="T29" fmla="*/ 0 h 87"/>
                  <a:gd name="T30" fmla="*/ 1 w 54"/>
                  <a:gd name="T31" fmla="*/ 0 h 87"/>
                  <a:gd name="T32" fmla="*/ 1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7"/>
                  <a:gd name="T53" fmla="*/ 54 w 54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191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1 w 33"/>
                  <a:gd name="T3" fmla="*/ 0 h 63"/>
                  <a:gd name="T4" fmla="*/ 1 w 33"/>
                  <a:gd name="T5" fmla="*/ 0 h 63"/>
                  <a:gd name="T6" fmla="*/ 1 w 33"/>
                  <a:gd name="T7" fmla="*/ 0 h 63"/>
                  <a:gd name="T8" fmla="*/ 1 w 33"/>
                  <a:gd name="T9" fmla="*/ 0 h 63"/>
                  <a:gd name="T10" fmla="*/ 1 w 33"/>
                  <a:gd name="T11" fmla="*/ 0 h 63"/>
                  <a:gd name="T12" fmla="*/ 1 w 33"/>
                  <a:gd name="T13" fmla="*/ 0 h 63"/>
                  <a:gd name="T14" fmla="*/ 1 w 33"/>
                  <a:gd name="T15" fmla="*/ 0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3"/>
                  <a:gd name="T29" fmla="*/ 33 w 33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192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1 w 92"/>
                  <a:gd name="T1" fmla="*/ 0 h 333"/>
                  <a:gd name="T2" fmla="*/ 1 w 92"/>
                  <a:gd name="T3" fmla="*/ 0 h 333"/>
                  <a:gd name="T4" fmla="*/ 1 w 92"/>
                  <a:gd name="T5" fmla="*/ 0 h 333"/>
                  <a:gd name="T6" fmla="*/ 1 w 92"/>
                  <a:gd name="T7" fmla="*/ 0 h 333"/>
                  <a:gd name="T8" fmla="*/ 1 w 92"/>
                  <a:gd name="T9" fmla="*/ 0 h 333"/>
                  <a:gd name="T10" fmla="*/ 1 w 92"/>
                  <a:gd name="T11" fmla="*/ 0 h 333"/>
                  <a:gd name="T12" fmla="*/ 1 w 92"/>
                  <a:gd name="T13" fmla="*/ 0 h 333"/>
                  <a:gd name="T14" fmla="*/ 1 w 92"/>
                  <a:gd name="T15" fmla="*/ 0 h 333"/>
                  <a:gd name="T16" fmla="*/ 1 w 92"/>
                  <a:gd name="T17" fmla="*/ 0 h 333"/>
                  <a:gd name="T18" fmla="*/ 1 w 92"/>
                  <a:gd name="T19" fmla="*/ 0 h 333"/>
                  <a:gd name="T20" fmla="*/ 1 w 92"/>
                  <a:gd name="T21" fmla="*/ 0 h 333"/>
                  <a:gd name="T22" fmla="*/ 1 w 92"/>
                  <a:gd name="T23" fmla="*/ 0 h 333"/>
                  <a:gd name="T24" fmla="*/ 1 w 92"/>
                  <a:gd name="T25" fmla="*/ 0 h 333"/>
                  <a:gd name="T26" fmla="*/ 1 w 92"/>
                  <a:gd name="T27" fmla="*/ 0 h 333"/>
                  <a:gd name="T28" fmla="*/ 1 w 92"/>
                  <a:gd name="T29" fmla="*/ 0 h 333"/>
                  <a:gd name="T30" fmla="*/ 0 w 92"/>
                  <a:gd name="T31" fmla="*/ 0 h 333"/>
                  <a:gd name="T32" fmla="*/ 1 w 92"/>
                  <a:gd name="T33" fmla="*/ 0 h 333"/>
                  <a:gd name="T34" fmla="*/ 1 w 92"/>
                  <a:gd name="T35" fmla="*/ 0 h 333"/>
                  <a:gd name="T36" fmla="*/ 1 w 92"/>
                  <a:gd name="T37" fmla="*/ 0 h 333"/>
                  <a:gd name="T38" fmla="*/ 1 w 92"/>
                  <a:gd name="T39" fmla="*/ 0 h 333"/>
                  <a:gd name="T40" fmla="*/ 1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333"/>
                  <a:gd name="T65" fmla="*/ 92 w 92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193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1 w 66"/>
                  <a:gd name="T3" fmla="*/ 1 h 44"/>
                  <a:gd name="T4" fmla="*/ 1 w 66"/>
                  <a:gd name="T5" fmla="*/ 1 h 44"/>
                  <a:gd name="T6" fmla="*/ 1 w 66"/>
                  <a:gd name="T7" fmla="*/ 1 h 44"/>
                  <a:gd name="T8" fmla="*/ 1 w 66"/>
                  <a:gd name="T9" fmla="*/ 1 h 44"/>
                  <a:gd name="T10" fmla="*/ 1 w 66"/>
                  <a:gd name="T11" fmla="*/ 1 h 44"/>
                  <a:gd name="T12" fmla="*/ 1 w 66"/>
                  <a:gd name="T13" fmla="*/ 1 h 44"/>
                  <a:gd name="T14" fmla="*/ 1 w 66"/>
                  <a:gd name="T15" fmla="*/ 1 h 44"/>
                  <a:gd name="T16" fmla="*/ 1 w 66"/>
                  <a:gd name="T17" fmla="*/ 1 h 44"/>
                  <a:gd name="T18" fmla="*/ 1 w 66"/>
                  <a:gd name="T19" fmla="*/ 1 h 44"/>
                  <a:gd name="T20" fmla="*/ 1 w 66"/>
                  <a:gd name="T21" fmla="*/ 1 h 44"/>
                  <a:gd name="T22" fmla="*/ 1 w 66"/>
                  <a:gd name="T23" fmla="*/ 1 h 44"/>
                  <a:gd name="T24" fmla="*/ 1 w 66"/>
                  <a:gd name="T25" fmla="*/ 1 h 44"/>
                  <a:gd name="T26" fmla="*/ 1 w 66"/>
                  <a:gd name="T27" fmla="*/ 1 h 44"/>
                  <a:gd name="T28" fmla="*/ 1 w 66"/>
                  <a:gd name="T29" fmla="*/ 1 h 44"/>
                  <a:gd name="T30" fmla="*/ 1 w 66"/>
                  <a:gd name="T31" fmla="*/ 1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44"/>
                  <a:gd name="T53" fmla="*/ 66 w 66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194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1 w 78"/>
                  <a:gd name="T1" fmla="*/ 1 h 65"/>
                  <a:gd name="T2" fmla="*/ 1 w 78"/>
                  <a:gd name="T3" fmla="*/ 1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1 w 78"/>
                  <a:gd name="T11" fmla="*/ 1 h 65"/>
                  <a:gd name="T12" fmla="*/ 1 w 78"/>
                  <a:gd name="T13" fmla="*/ 1 h 65"/>
                  <a:gd name="T14" fmla="*/ 1 w 78"/>
                  <a:gd name="T15" fmla="*/ 1 h 65"/>
                  <a:gd name="T16" fmla="*/ 0 w 78"/>
                  <a:gd name="T17" fmla="*/ 0 h 65"/>
                  <a:gd name="T18" fmla="*/ 1 w 78"/>
                  <a:gd name="T19" fmla="*/ 1 h 65"/>
                  <a:gd name="T20" fmla="*/ 1 w 78"/>
                  <a:gd name="T21" fmla="*/ 1 h 65"/>
                  <a:gd name="T22" fmla="*/ 1 w 78"/>
                  <a:gd name="T23" fmla="*/ 1 h 65"/>
                  <a:gd name="T24" fmla="*/ 1 w 78"/>
                  <a:gd name="T25" fmla="*/ 1 h 65"/>
                  <a:gd name="T26" fmla="*/ 1 w 78"/>
                  <a:gd name="T27" fmla="*/ 1 h 65"/>
                  <a:gd name="T28" fmla="*/ 1 w 78"/>
                  <a:gd name="T29" fmla="*/ 1 h 65"/>
                  <a:gd name="T30" fmla="*/ 1 w 78"/>
                  <a:gd name="T31" fmla="*/ 1 h 65"/>
                  <a:gd name="T32" fmla="*/ 1 w 78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65"/>
                  <a:gd name="T53" fmla="*/ 78 w 78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195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1 w 93"/>
                  <a:gd name="T1" fmla="*/ 1 h 86"/>
                  <a:gd name="T2" fmla="*/ 1 w 93"/>
                  <a:gd name="T3" fmla="*/ 1 h 86"/>
                  <a:gd name="T4" fmla="*/ 1 w 93"/>
                  <a:gd name="T5" fmla="*/ 1 h 86"/>
                  <a:gd name="T6" fmla="*/ 1 w 93"/>
                  <a:gd name="T7" fmla="*/ 1 h 86"/>
                  <a:gd name="T8" fmla="*/ 1 w 93"/>
                  <a:gd name="T9" fmla="*/ 1 h 86"/>
                  <a:gd name="T10" fmla="*/ 1 w 93"/>
                  <a:gd name="T11" fmla="*/ 1 h 86"/>
                  <a:gd name="T12" fmla="*/ 1 w 93"/>
                  <a:gd name="T13" fmla="*/ 1 h 86"/>
                  <a:gd name="T14" fmla="*/ 1 w 93"/>
                  <a:gd name="T15" fmla="*/ 1 h 86"/>
                  <a:gd name="T16" fmla="*/ 0 w 93"/>
                  <a:gd name="T17" fmla="*/ 0 h 86"/>
                  <a:gd name="T18" fmla="*/ 1 w 93"/>
                  <a:gd name="T19" fmla="*/ 1 h 86"/>
                  <a:gd name="T20" fmla="*/ 1 w 93"/>
                  <a:gd name="T21" fmla="*/ 1 h 86"/>
                  <a:gd name="T22" fmla="*/ 1 w 93"/>
                  <a:gd name="T23" fmla="*/ 1 h 86"/>
                  <a:gd name="T24" fmla="*/ 1 w 93"/>
                  <a:gd name="T25" fmla="*/ 1 h 86"/>
                  <a:gd name="T26" fmla="*/ 1 w 93"/>
                  <a:gd name="T27" fmla="*/ 1 h 86"/>
                  <a:gd name="T28" fmla="*/ 1 w 93"/>
                  <a:gd name="T29" fmla="*/ 1 h 86"/>
                  <a:gd name="T30" fmla="*/ 1 w 93"/>
                  <a:gd name="T31" fmla="*/ 1 h 86"/>
                  <a:gd name="T32" fmla="*/ 1 w 93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86"/>
                  <a:gd name="T53" fmla="*/ 93 w 93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196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 w 101"/>
                  <a:gd name="T1" fmla="*/ 1 h 77"/>
                  <a:gd name="T2" fmla="*/ 1 w 101"/>
                  <a:gd name="T3" fmla="*/ 1 h 77"/>
                  <a:gd name="T4" fmla="*/ 1 w 101"/>
                  <a:gd name="T5" fmla="*/ 1 h 77"/>
                  <a:gd name="T6" fmla="*/ 1 w 101"/>
                  <a:gd name="T7" fmla="*/ 1 h 77"/>
                  <a:gd name="T8" fmla="*/ 1 w 101"/>
                  <a:gd name="T9" fmla="*/ 1 h 77"/>
                  <a:gd name="T10" fmla="*/ 1 w 101"/>
                  <a:gd name="T11" fmla="*/ 1 h 77"/>
                  <a:gd name="T12" fmla="*/ 1 w 101"/>
                  <a:gd name="T13" fmla="*/ 1 h 77"/>
                  <a:gd name="T14" fmla="*/ 1 w 101"/>
                  <a:gd name="T15" fmla="*/ 1 h 77"/>
                  <a:gd name="T16" fmla="*/ 0 w 101"/>
                  <a:gd name="T17" fmla="*/ 0 h 77"/>
                  <a:gd name="T18" fmla="*/ 1 w 101"/>
                  <a:gd name="T19" fmla="*/ 1 h 77"/>
                  <a:gd name="T20" fmla="*/ 1 w 101"/>
                  <a:gd name="T21" fmla="*/ 1 h 77"/>
                  <a:gd name="T22" fmla="*/ 1 w 101"/>
                  <a:gd name="T23" fmla="*/ 1 h 77"/>
                  <a:gd name="T24" fmla="*/ 1 w 101"/>
                  <a:gd name="T25" fmla="*/ 1 h 77"/>
                  <a:gd name="T26" fmla="*/ 1 w 101"/>
                  <a:gd name="T27" fmla="*/ 1 h 77"/>
                  <a:gd name="T28" fmla="*/ 1 w 101"/>
                  <a:gd name="T29" fmla="*/ 1 h 77"/>
                  <a:gd name="T30" fmla="*/ 1 w 101"/>
                  <a:gd name="T31" fmla="*/ 1 h 77"/>
                  <a:gd name="T32" fmla="*/ 1 w 101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77"/>
                  <a:gd name="T53" fmla="*/ 101 w 10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197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1 w 91"/>
                  <a:gd name="T1" fmla="*/ 1 h 67"/>
                  <a:gd name="T2" fmla="*/ 1 w 91"/>
                  <a:gd name="T3" fmla="*/ 1 h 67"/>
                  <a:gd name="T4" fmla="*/ 1 w 91"/>
                  <a:gd name="T5" fmla="*/ 1 h 67"/>
                  <a:gd name="T6" fmla="*/ 1 w 91"/>
                  <a:gd name="T7" fmla="*/ 1 h 67"/>
                  <a:gd name="T8" fmla="*/ 1 w 91"/>
                  <a:gd name="T9" fmla="*/ 1 h 67"/>
                  <a:gd name="T10" fmla="*/ 1 w 91"/>
                  <a:gd name="T11" fmla="*/ 1 h 67"/>
                  <a:gd name="T12" fmla="*/ 1 w 91"/>
                  <a:gd name="T13" fmla="*/ 1 h 67"/>
                  <a:gd name="T14" fmla="*/ 1 w 91"/>
                  <a:gd name="T15" fmla="*/ 1 h 67"/>
                  <a:gd name="T16" fmla="*/ 0 w 91"/>
                  <a:gd name="T17" fmla="*/ 0 h 67"/>
                  <a:gd name="T18" fmla="*/ 1 w 91"/>
                  <a:gd name="T19" fmla="*/ 1 h 67"/>
                  <a:gd name="T20" fmla="*/ 1 w 91"/>
                  <a:gd name="T21" fmla="*/ 1 h 67"/>
                  <a:gd name="T22" fmla="*/ 1 w 91"/>
                  <a:gd name="T23" fmla="*/ 1 h 67"/>
                  <a:gd name="T24" fmla="*/ 1 w 91"/>
                  <a:gd name="T25" fmla="*/ 1 h 67"/>
                  <a:gd name="T26" fmla="*/ 1 w 91"/>
                  <a:gd name="T27" fmla="*/ 1 h 67"/>
                  <a:gd name="T28" fmla="*/ 1 w 91"/>
                  <a:gd name="T29" fmla="*/ 1 h 67"/>
                  <a:gd name="T30" fmla="*/ 1 w 91"/>
                  <a:gd name="T31" fmla="*/ 1 h 67"/>
                  <a:gd name="T32" fmla="*/ 1 w 91"/>
                  <a:gd name="T33" fmla="*/ 1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7"/>
                  <a:gd name="T53" fmla="*/ 91 w 91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198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1 w 78"/>
                  <a:gd name="T1" fmla="*/ 1 h 56"/>
                  <a:gd name="T2" fmla="*/ 1 w 78"/>
                  <a:gd name="T3" fmla="*/ 1 h 56"/>
                  <a:gd name="T4" fmla="*/ 1 w 78"/>
                  <a:gd name="T5" fmla="*/ 1 h 56"/>
                  <a:gd name="T6" fmla="*/ 1 w 78"/>
                  <a:gd name="T7" fmla="*/ 1 h 56"/>
                  <a:gd name="T8" fmla="*/ 1 w 78"/>
                  <a:gd name="T9" fmla="*/ 1 h 56"/>
                  <a:gd name="T10" fmla="*/ 1 w 78"/>
                  <a:gd name="T11" fmla="*/ 1 h 56"/>
                  <a:gd name="T12" fmla="*/ 1 w 78"/>
                  <a:gd name="T13" fmla="*/ 1 h 56"/>
                  <a:gd name="T14" fmla="*/ 1 w 78"/>
                  <a:gd name="T15" fmla="*/ 1 h 56"/>
                  <a:gd name="T16" fmla="*/ 0 w 78"/>
                  <a:gd name="T17" fmla="*/ 0 h 56"/>
                  <a:gd name="T18" fmla="*/ 1 w 78"/>
                  <a:gd name="T19" fmla="*/ 1 h 56"/>
                  <a:gd name="T20" fmla="*/ 1 w 78"/>
                  <a:gd name="T21" fmla="*/ 1 h 56"/>
                  <a:gd name="T22" fmla="*/ 1 w 78"/>
                  <a:gd name="T23" fmla="*/ 1 h 56"/>
                  <a:gd name="T24" fmla="*/ 1 w 78"/>
                  <a:gd name="T25" fmla="*/ 1 h 56"/>
                  <a:gd name="T26" fmla="*/ 1 w 78"/>
                  <a:gd name="T27" fmla="*/ 1 h 56"/>
                  <a:gd name="T28" fmla="*/ 1 w 78"/>
                  <a:gd name="T29" fmla="*/ 1 h 56"/>
                  <a:gd name="T30" fmla="*/ 1 w 78"/>
                  <a:gd name="T31" fmla="*/ 1 h 56"/>
                  <a:gd name="T32" fmla="*/ 1 w 78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56"/>
                  <a:gd name="T53" fmla="*/ 78 w 7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199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 w 46"/>
                  <a:gd name="T1" fmla="*/ 0 h 16"/>
                  <a:gd name="T2" fmla="*/ 1 w 46"/>
                  <a:gd name="T3" fmla="*/ 0 h 16"/>
                  <a:gd name="T4" fmla="*/ 1 w 46"/>
                  <a:gd name="T5" fmla="*/ 0 h 16"/>
                  <a:gd name="T6" fmla="*/ 1 w 46"/>
                  <a:gd name="T7" fmla="*/ 0 h 16"/>
                  <a:gd name="T8" fmla="*/ 1 w 46"/>
                  <a:gd name="T9" fmla="*/ 0 h 16"/>
                  <a:gd name="T10" fmla="*/ 1 w 46"/>
                  <a:gd name="T11" fmla="*/ 0 h 16"/>
                  <a:gd name="T12" fmla="*/ 1 w 46"/>
                  <a:gd name="T13" fmla="*/ 0 h 16"/>
                  <a:gd name="T14" fmla="*/ 1 w 46"/>
                  <a:gd name="T15" fmla="*/ 0 h 16"/>
                  <a:gd name="T16" fmla="*/ 0 w 46"/>
                  <a:gd name="T17" fmla="*/ 0 h 16"/>
                  <a:gd name="T18" fmla="*/ 1 w 46"/>
                  <a:gd name="T19" fmla="*/ 0 h 16"/>
                  <a:gd name="T20" fmla="*/ 1 w 46"/>
                  <a:gd name="T21" fmla="*/ 0 h 16"/>
                  <a:gd name="T22" fmla="*/ 1 w 46"/>
                  <a:gd name="T23" fmla="*/ 0 h 16"/>
                  <a:gd name="T24" fmla="*/ 1 w 46"/>
                  <a:gd name="T25" fmla="*/ 0 h 16"/>
                  <a:gd name="T26" fmla="*/ 1 w 46"/>
                  <a:gd name="T27" fmla="*/ 0 h 16"/>
                  <a:gd name="T28" fmla="*/ 1 w 46"/>
                  <a:gd name="T29" fmla="*/ 0 h 16"/>
                  <a:gd name="T30" fmla="*/ 1 w 46"/>
                  <a:gd name="T31" fmla="*/ 0 h 16"/>
                  <a:gd name="T32" fmla="*/ 1 w 46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6"/>
                  <a:gd name="T53" fmla="*/ 46 w 4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200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0 w 87"/>
                  <a:gd name="T1" fmla="*/ 0 h 75"/>
                  <a:gd name="T2" fmla="*/ 0 w 87"/>
                  <a:gd name="T3" fmla="*/ 0 h 75"/>
                  <a:gd name="T4" fmla="*/ 0 w 87"/>
                  <a:gd name="T5" fmla="*/ 0 h 75"/>
                  <a:gd name="T6" fmla="*/ 0 w 87"/>
                  <a:gd name="T7" fmla="*/ 0 h 75"/>
                  <a:gd name="T8" fmla="*/ 0 w 87"/>
                  <a:gd name="T9" fmla="*/ 0 h 75"/>
                  <a:gd name="T10" fmla="*/ 0 w 87"/>
                  <a:gd name="T11" fmla="*/ 0 h 75"/>
                  <a:gd name="T12" fmla="*/ 0 w 87"/>
                  <a:gd name="T13" fmla="*/ 0 h 75"/>
                  <a:gd name="T14" fmla="*/ 0 w 87"/>
                  <a:gd name="T15" fmla="*/ 0 h 75"/>
                  <a:gd name="T16" fmla="*/ 0 w 87"/>
                  <a:gd name="T17" fmla="*/ 0 h 75"/>
                  <a:gd name="T18" fmla="*/ 0 w 87"/>
                  <a:gd name="T19" fmla="*/ 0 h 75"/>
                  <a:gd name="T20" fmla="*/ 0 w 87"/>
                  <a:gd name="T21" fmla="*/ 0 h 75"/>
                  <a:gd name="T22" fmla="*/ 0 w 87"/>
                  <a:gd name="T23" fmla="*/ 0 h 75"/>
                  <a:gd name="T24" fmla="*/ 0 w 87"/>
                  <a:gd name="T25" fmla="*/ 0 h 75"/>
                  <a:gd name="T26" fmla="*/ 0 w 87"/>
                  <a:gd name="T27" fmla="*/ 0 h 75"/>
                  <a:gd name="T28" fmla="*/ 0 w 87"/>
                  <a:gd name="T29" fmla="*/ 0 h 75"/>
                  <a:gd name="T30" fmla="*/ 0 w 87"/>
                  <a:gd name="T31" fmla="*/ 0 h 75"/>
                  <a:gd name="T32" fmla="*/ 0 w 87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75"/>
                  <a:gd name="T53" fmla="*/ 87 w 8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201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 w 100"/>
                  <a:gd name="T1" fmla="*/ 1 h 74"/>
                  <a:gd name="T2" fmla="*/ 1 w 100"/>
                  <a:gd name="T3" fmla="*/ 1 h 74"/>
                  <a:gd name="T4" fmla="*/ 1 w 100"/>
                  <a:gd name="T5" fmla="*/ 1 h 74"/>
                  <a:gd name="T6" fmla="*/ 1 w 100"/>
                  <a:gd name="T7" fmla="*/ 1 h 74"/>
                  <a:gd name="T8" fmla="*/ 1 w 100"/>
                  <a:gd name="T9" fmla="*/ 1 h 74"/>
                  <a:gd name="T10" fmla="*/ 1 w 100"/>
                  <a:gd name="T11" fmla="*/ 1 h 74"/>
                  <a:gd name="T12" fmla="*/ 1 w 100"/>
                  <a:gd name="T13" fmla="*/ 1 h 74"/>
                  <a:gd name="T14" fmla="*/ 1 w 100"/>
                  <a:gd name="T15" fmla="*/ 1 h 74"/>
                  <a:gd name="T16" fmla="*/ 0 w 100"/>
                  <a:gd name="T17" fmla="*/ 0 h 74"/>
                  <a:gd name="T18" fmla="*/ 1 w 100"/>
                  <a:gd name="T19" fmla="*/ 1 h 74"/>
                  <a:gd name="T20" fmla="*/ 1 w 100"/>
                  <a:gd name="T21" fmla="*/ 1 h 74"/>
                  <a:gd name="T22" fmla="*/ 1 w 100"/>
                  <a:gd name="T23" fmla="*/ 1 h 74"/>
                  <a:gd name="T24" fmla="*/ 1 w 100"/>
                  <a:gd name="T25" fmla="*/ 1 h 74"/>
                  <a:gd name="T26" fmla="*/ 1 w 100"/>
                  <a:gd name="T27" fmla="*/ 1 h 74"/>
                  <a:gd name="T28" fmla="*/ 1 w 100"/>
                  <a:gd name="T29" fmla="*/ 1 h 74"/>
                  <a:gd name="T30" fmla="*/ 1 w 100"/>
                  <a:gd name="T31" fmla="*/ 1 h 74"/>
                  <a:gd name="T32" fmla="*/ 1 w 100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74"/>
                  <a:gd name="T53" fmla="*/ 100 w 100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202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1 w 94"/>
                  <a:gd name="T1" fmla="*/ 1 h 56"/>
                  <a:gd name="T2" fmla="*/ 1 w 94"/>
                  <a:gd name="T3" fmla="*/ 1 h 56"/>
                  <a:gd name="T4" fmla="*/ 1 w 94"/>
                  <a:gd name="T5" fmla="*/ 1 h 56"/>
                  <a:gd name="T6" fmla="*/ 1 w 94"/>
                  <a:gd name="T7" fmla="*/ 1 h 56"/>
                  <a:gd name="T8" fmla="*/ 1 w 94"/>
                  <a:gd name="T9" fmla="*/ 1 h 56"/>
                  <a:gd name="T10" fmla="*/ 1 w 94"/>
                  <a:gd name="T11" fmla="*/ 1 h 56"/>
                  <a:gd name="T12" fmla="*/ 1 w 94"/>
                  <a:gd name="T13" fmla="*/ 1 h 56"/>
                  <a:gd name="T14" fmla="*/ 1 w 94"/>
                  <a:gd name="T15" fmla="*/ 1 h 56"/>
                  <a:gd name="T16" fmla="*/ 0 w 94"/>
                  <a:gd name="T17" fmla="*/ 0 h 56"/>
                  <a:gd name="T18" fmla="*/ 1 w 94"/>
                  <a:gd name="T19" fmla="*/ 1 h 56"/>
                  <a:gd name="T20" fmla="*/ 1 w 94"/>
                  <a:gd name="T21" fmla="*/ 1 h 56"/>
                  <a:gd name="T22" fmla="*/ 1 w 94"/>
                  <a:gd name="T23" fmla="*/ 1 h 56"/>
                  <a:gd name="T24" fmla="*/ 1 w 94"/>
                  <a:gd name="T25" fmla="*/ 1 h 56"/>
                  <a:gd name="T26" fmla="*/ 1 w 94"/>
                  <a:gd name="T27" fmla="*/ 1 h 56"/>
                  <a:gd name="T28" fmla="*/ 1 w 94"/>
                  <a:gd name="T29" fmla="*/ 1 h 56"/>
                  <a:gd name="T30" fmla="*/ 1 w 94"/>
                  <a:gd name="T31" fmla="*/ 1 h 56"/>
                  <a:gd name="T32" fmla="*/ 1 w 94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56"/>
                  <a:gd name="T53" fmla="*/ 94 w 9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203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 w 70"/>
                  <a:gd name="T1" fmla="*/ 1 h 58"/>
                  <a:gd name="T2" fmla="*/ 1 w 70"/>
                  <a:gd name="T3" fmla="*/ 1 h 58"/>
                  <a:gd name="T4" fmla="*/ 1 w 70"/>
                  <a:gd name="T5" fmla="*/ 1 h 58"/>
                  <a:gd name="T6" fmla="*/ 1 w 70"/>
                  <a:gd name="T7" fmla="*/ 1 h 58"/>
                  <a:gd name="T8" fmla="*/ 1 w 70"/>
                  <a:gd name="T9" fmla="*/ 1 h 58"/>
                  <a:gd name="T10" fmla="*/ 1 w 70"/>
                  <a:gd name="T11" fmla="*/ 1 h 58"/>
                  <a:gd name="T12" fmla="*/ 1 w 70"/>
                  <a:gd name="T13" fmla="*/ 1 h 58"/>
                  <a:gd name="T14" fmla="*/ 1 w 70"/>
                  <a:gd name="T15" fmla="*/ 1 h 58"/>
                  <a:gd name="T16" fmla="*/ 0 w 70"/>
                  <a:gd name="T17" fmla="*/ 0 h 58"/>
                  <a:gd name="T18" fmla="*/ 1 w 70"/>
                  <a:gd name="T19" fmla="*/ 1 h 58"/>
                  <a:gd name="T20" fmla="*/ 1 w 70"/>
                  <a:gd name="T21" fmla="*/ 1 h 58"/>
                  <a:gd name="T22" fmla="*/ 1 w 70"/>
                  <a:gd name="T23" fmla="*/ 1 h 58"/>
                  <a:gd name="T24" fmla="*/ 1 w 70"/>
                  <a:gd name="T25" fmla="*/ 1 h 58"/>
                  <a:gd name="T26" fmla="*/ 1 w 70"/>
                  <a:gd name="T27" fmla="*/ 1 h 58"/>
                  <a:gd name="T28" fmla="*/ 1 w 70"/>
                  <a:gd name="T29" fmla="*/ 1 h 58"/>
                  <a:gd name="T30" fmla="*/ 1 w 70"/>
                  <a:gd name="T31" fmla="*/ 1 h 58"/>
                  <a:gd name="T32" fmla="*/ 1 w 70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58"/>
                  <a:gd name="T53" fmla="*/ 70 w 7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204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 w 52"/>
                  <a:gd name="T1" fmla="*/ 0 h 23"/>
                  <a:gd name="T2" fmla="*/ 1 w 52"/>
                  <a:gd name="T3" fmla="*/ 0 h 23"/>
                  <a:gd name="T4" fmla="*/ 1 w 52"/>
                  <a:gd name="T5" fmla="*/ 0 h 23"/>
                  <a:gd name="T6" fmla="*/ 1 w 52"/>
                  <a:gd name="T7" fmla="*/ 0 h 23"/>
                  <a:gd name="T8" fmla="*/ 1 w 52"/>
                  <a:gd name="T9" fmla="*/ 0 h 23"/>
                  <a:gd name="T10" fmla="*/ 1 w 52"/>
                  <a:gd name="T11" fmla="*/ 0 h 23"/>
                  <a:gd name="T12" fmla="*/ 1 w 52"/>
                  <a:gd name="T13" fmla="*/ 0 h 23"/>
                  <a:gd name="T14" fmla="*/ 1 w 52"/>
                  <a:gd name="T15" fmla="*/ 0 h 23"/>
                  <a:gd name="T16" fmla="*/ 0 w 52"/>
                  <a:gd name="T17" fmla="*/ 0 h 23"/>
                  <a:gd name="T18" fmla="*/ 1 w 52"/>
                  <a:gd name="T19" fmla="*/ 0 h 23"/>
                  <a:gd name="T20" fmla="*/ 1 w 52"/>
                  <a:gd name="T21" fmla="*/ 0 h 23"/>
                  <a:gd name="T22" fmla="*/ 1 w 52"/>
                  <a:gd name="T23" fmla="*/ 0 h 23"/>
                  <a:gd name="T24" fmla="*/ 1 w 52"/>
                  <a:gd name="T25" fmla="*/ 0 h 23"/>
                  <a:gd name="T26" fmla="*/ 1 w 52"/>
                  <a:gd name="T27" fmla="*/ 0 h 23"/>
                  <a:gd name="T28" fmla="*/ 1 w 52"/>
                  <a:gd name="T29" fmla="*/ 0 h 23"/>
                  <a:gd name="T30" fmla="*/ 1 w 52"/>
                  <a:gd name="T31" fmla="*/ 0 h 23"/>
                  <a:gd name="T32" fmla="*/ 1 w 52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3"/>
                  <a:gd name="T53" fmla="*/ 52 w 5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205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1 h 44"/>
                  <a:gd name="T4" fmla="*/ 0 w 41"/>
                  <a:gd name="T5" fmla="*/ 1 h 44"/>
                  <a:gd name="T6" fmla="*/ 0 w 41"/>
                  <a:gd name="T7" fmla="*/ 1 h 44"/>
                  <a:gd name="T8" fmla="*/ 0 w 41"/>
                  <a:gd name="T9" fmla="*/ 1 h 44"/>
                  <a:gd name="T10" fmla="*/ 0 w 41"/>
                  <a:gd name="T11" fmla="*/ 1 h 44"/>
                  <a:gd name="T12" fmla="*/ 0 w 41"/>
                  <a:gd name="T13" fmla="*/ 1 h 44"/>
                  <a:gd name="T14" fmla="*/ 0 w 41"/>
                  <a:gd name="T15" fmla="*/ 1 h 44"/>
                  <a:gd name="T16" fmla="*/ 0 w 41"/>
                  <a:gd name="T17" fmla="*/ 1 h 44"/>
                  <a:gd name="T18" fmla="*/ 0 w 41"/>
                  <a:gd name="T19" fmla="*/ 1 h 44"/>
                  <a:gd name="T20" fmla="*/ 0 w 41"/>
                  <a:gd name="T21" fmla="*/ 1 h 44"/>
                  <a:gd name="T22" fmla="*/ 0 w 41"/>
                  <a:gd name="T23" fmla="*/ 1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4"/>
                  <a:gd name="T41" fmla="*/ 41 w 4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206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0 h 55"/>
                  <a:gd name="T4" fmla="*/ 0 w 10"/>
                  <a:gd name="T5" fmla="*/ 0 h 55"/>
                  <a:gd name="T6" fmla="*/ 0 w 10"/>
                  <a:gd name="T7" fmla="*/ 0 h 55"/>
                  <a:gd name="T8" fmla="*/ 1 w 10"/>
                  <a:gd name="T9" fmla="*/ 0 h 55"/>
                  <a:gd name="T10" fmla="*/ 1 w 10"/>
                  <a:gd name="T11" fmla="*/ 0 h 55"/>
                  <a:gd name="T12" fmla="*/ 1 w 10"/>
                  <a:gd name="T13" fmla="*/ 0 h 55"/>
                  <a:gd name="T14" fmla="*/ 1 w 10"/>
                  <a:gd name="T15" fmla="*/ 0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5"/>
                  <a:gd name="T29" fmla="*/ 10 w 10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207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0 w 45"/>
                  <a:gd name="T1" fmla="*/ 0 h 51"/>
                  <a:gd name="T2" fmla="*/ 0 w 45"/>
                  <a:gd name="T3" fmla="*/ 0 h 51"/>
                  <a:gd name="T4" fmla="*/ 0 w 45"/>
                  <a:gd name="T5" fmla="*/ 0 h 51"/>
                  <a:gd name="T6" fmla="*/ 0 w 45"/>
                  <a:gd name="T7" fmla="*/ 0 h 51"/>
                  <a:gd name="T8" fmla="*/ 0 w 45"/>
                  <a:gd name="T9" fmla="*/ 0 h 51"/>
                  <a:gd name="T10" fmla="*/ 0 w 45"/>
                  <a:gd name="T11" fmla="*/ 0 h 51"/>
                  <a:gd name="T12" fmla="*/ 0 w 45"/>
                  <a:gd name="T13" fmla="*/ 0 h 51"/>
                  <a:gd name="T14" fmla="*/ 0 w 45"/>
                  <a:gd name="T15" fmla="*/ 0 h 51"/>
                  <a:gd name="T16" fmla="*/ 0 w 45"/>
                  <a:gd name="T17" fmla="*/ 0 h 51"/>
                  <a:gd name="T18" fmla="*/ 0 w 45"/>
                  <a:gd name="T19" fmla="*/ 0 h 51"/>
                  <a:gd name="T20" fmla="*/ 0 w 45"/>
                  <a:gd name="T21" fmla="*/ 0 h 51"/>
                  <a:gd name="T22" fmla="*/ 0 w 45"/>
                  <a:gd name="T23" fmla="*/ 0 h 51"/>
                  <a:gd name="T24" fmla="*/ 0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1"/>
                  <a:gd name="T41" fmla="*/ 45 w 4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208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0 w 69"/>
                  <a:gd name="T1" fmla="*/ 0 h 15"/>
                  <a:gd name="T2" fmla="*/ 0 w 69"/>
                  <a:gd name="T3" fmla="*/ 0 h 15"/>
                  <a:gd name="T4" fmla="*/ 0 w 69"/>
                  <a:gd name="T5" fmla="*/ 0 h 15"/>
                  <a:gd name="T6" fmla="*/ 0 w 69"/>
                  <a:gd name="T7" fmla="*/ 0 h 15"/>
                  <a:gd name="T8" fmla="*/ 0 w 69"/>
                  <a:gd name="T9" fmla="*/ 0 h 15"/>
                  <a:gd name="T10" fmla="*/ 0 w 69"/>
                  <a:gd name="T11" fmla="*/ 0 h 15"/>
                  <a:gd name="T12" fmla="*/ 0 w 69"/>
                  <a:gd name="T13" fmla="*/ 0 h 15"/>
                  <a:gd name="T14" fmla="*/ 0 w 69"/>
                  <a:gd name="T15" fmla="*/ 0 h 15"/>
                  <a:gd name="T16" fmla="*/ 0 w 69"/>
                  <a:gd name="T17" fmla="*/ 0 h 15"/>
                  <a:gd name="T18" fmla="*/ 0 w 69"/>
                  <a:gd name="T19" fmla="*/ 0 h 15"/>
                  <a:gd name="T20" fmla="*/ 0 w 69"/>
                  <a:gd name="T21" fmla="*/ 0 h 15"/>
                  <a:gd name="T22" fmla="*/ 0 w 69"/>
                  <a:gd name="T23" fmla="*/ 0 h 15"/>
                  <a:gd name="T24" fmla="*/ 0 w 69"/>
                  <a:gd name="T25" fmla="*/ 0 h 15"/>
                  <a:gd name="T26" fmla="*/ 0 w 69"/>
                  <a:gd name="T27" fmla="*/ 0 h 15"/>
                  <a:gd name="T28" fmla="*/ 0 w 69"/>
                  <a:gd name="T29" fmla="*/ 0 h 15"/>
                  <a:gd name="T30" fmla="*/ 0 w 69"/>
                  <a:gd name="T31" fmla="*/ 0 h 15"/>
                  <a:gd name="T32" fmla="*/ 0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209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 w 64"/>
                  <a:gd name="T1" fmla="*/ 1 h 29"/>
                  <a:gd name="T2" fmla="*/ 1 w 64"/>
                  <a:gd name="T3" fmla="*/ 1 h 29"/>
                  <a:gd name="T4" fmla="*/ 1 w 64"/>
                  <a:gd name="T5" fmla="*/ 1 h 29"/>
                  <a:gd name="T6" fmla="*/ 1 w 64"/>
                  <a:gd name="T7" fmla="*/ 1 h 29"/>
                  <a:gd name="T8" fmla="*/ 1 w 64"/>
                  <a:gd name="T9" fmla="*/ 1 h 29"/>
                  <a:gd name="T10" fmla="*/ 1 w 64"/>
                  <a:gd name="T11" fmla="*/ 1 h 29"/>
                  <a:gd name="T12" fmla="*/ 1 w 64"/>
                  <a:gd name="T13" fmla="*/ 1 h 29"/>
                  <a:gd name="T14" fmla="*/ 1 w 64"/>
                  <a:gd name="T15" fmla="*/ 1 h 29"/>
                  <a:gd name="T16" fmla="*/ 0 w 64"/>
                  <a:gd name="T17" fmla="*/ 1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1 h 29"/>
                  <a:gd name="T24" fmla="*/ 1 w 64"/>
                  <a:gd name="T25" fmla="*/ 1 h 29"/>
                  <a:gd name="T26" fmla="*/ 1 w 64"/>
                  <a:gd name="T27" fmla="*/ 1 h 29"/>
                  <a:gd name="T28" fmla="*/ 1 w 64"/>
                  <a:gd name="T29" fmla="*/ 1 h 29"/>
                  <a:gd name="T30" fmla="*/ 1 w 64"/>
                  <a:gd name="T31" fmla="*/ 1 h 29"/>
                  <a:gd name="T32" fmla="*/ 1 w 64"/>
                  <a:gd name="T33" fmla="*/ 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210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0 w 65"/>
                  <a:gd name="T1" fmla="*/ 1 h 15"/>
                  <a:gd name="T2" fmla="*/ 0 w 65"/>
                  <a:gd name="T3" fmla="*/ 1 h 15"/>
                  <a:gd name="T4" fmla="*/ 0 w 65"/>
                  <a:gd name="T5" fmla="*/ 1 h 15"/>
                  <a:gd name="T6" fmla="*/ 0 w 65"/>
                  <a:gd name="T7" fmla="*/ 1 h 15"/>
                  <a:gd name="T8" fmla="*/ 0 w 65"/>
                  <a:gd name="T9" fmla="*/ 1 h 15"/>
                  <a:gd name="T10" fmla="*/ 0 w 65"/>
                  <a:gd name="T11" fmla="*/ 1 h 15"/>
                  <a:gd name="T12" fmla="*/ 0 w 65"/>
                  <a:gd name="T13" fmla="*/ 1 h 15"/>
                  <a:gd name="T14" fmla="*/ 0 w 65"/>
                  <a:gd name="T15" fmla="*/ 1 h 15"/>
                  <a:gd name="T16" fmla="*/ 0 w 65"/>
                  <a:gd name="T17" fmla="*/ 1 h 15"/>
                  <a:gd name="T18" fmla="*/ 0 w 65"/>
                  <a:gd name="T19" fmla="*/ 1 h 15"/>
                  <a:gd name="T20" fmla="*/ 0 w 65"/>
                  <a:gd name="T21" fmla="*/ 0 h 15"/>
                  <a:gd name="T22" fmla="*/ 0 w 65"/>
                  <a:gd name="T23" fmla="*/ 0 h 15"/>
                  <a:gd name="T24" fmla="*/ 0 w 65"/>
                  <a:gd name="T25" fmla="*/ 1 h 15"/>
                  <a:gd name="T26" fmla="*/ 0 w 65"/>
                  <a:gd name="T27" fmla="*/ 1 h 15"/>
                  <a:gd name="T28" fmla="*/ 0 w 65"/>
                  <a:gd name="T29" fmla="*/ 1 h 15"/>
                  <a:gd name="T30" fmla="*/ 0 w 65"/>
                  <a:gd name="T31" fmla="*/ 1 h 15"/>
                  <a:gd name="T32" fmla="*/ 0 w 65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5"/>
                  <a:gd name="T53" fmla="*/ 65 w 6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211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 w 68"/>
                  <a:gd name="T1" fmla="*/ 0 h 11"/>
                  <a:gd name="T2" fmla="*/ 1 w 68"/>
                  <a:gd name="T3" fmla="*/ 0 h 11"/>
                  <a:gd name="T4" fmla="*/ 1 w 68"/>
                  <a:gd name="T5" fmla="*/ 0 h 11"/>
                  <a:gd name="T6" fmla="*/ 1 w 68"/>
                  <a:gd name="T7" fmla="*/ 0 h 11"/>
                  <a:gd name="T8" fmla="*/ 1 w 68"/>
                  <a:gd name="T9" fmla="*/ 0 h 11"/>
                  <a:gd name="T10" fmla="*/ 1 w 68"/>
                  <a:gd name="T11" fmla="*/ 0 h 11"/>
                  <a:gd name="T12" fmla="*/ 1 w 68"/>
                  <a:gd name="T13" fmla="*/ 0 h 11"/>
                  <a:gd name="T14" fmla="*/ 1 w 68"/>
                  <a:gd name="T15" fmla="*/ 0 h 11"/>
                  <a:gd name="T16" fmla="*/ 0 w 68"/>
                  <a:gd name="T17" fmla="*/ 0 h 11"/>
                  <a:gd name="T18" fmla="*/ 0 w 68"/>
                  <a:gd name="T19" fmla="*/ 0 h 11"/>
                  <a:gd name="T20" fmla="*/ 1 w 68"/>
                  <a:gd name="T21" fmla="*/ 0 h 11"/>
                  <a:gd name="T22" fmla="*/ 1 w 68"/>
                  <a:gd name="T23" fmla="*/ 0 h 11"/>
                  <a:gd name="T24" fmla="*/ 1 w 68"/>
                  <a:gd name="T25" fmla="*/ 0 h 11"/>
                  <a:gd name="T26" fmla="*/ 1 w 68"/>
                  <a:gd name="T27" fmla="*/ 0 h 11"/>
                  <a:gd name="T28" fmla="*/ 1 w 68"/>
                  <a:gd name="T29" fmla="*/ 0 h 11"/>
                  <a:gd name="T30" fmla="*/ 1 w 68"/>
                  <a:gd name="T31" fmla="*/ 0 h 11"/>
                  <a:gd name="T32" fmla="*/ 1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1"/>
                  <a:gd name="T53" fmla="*/ 68 w 6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212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 w 69"/>
                  <a:gd name="T1" fmla="*/ 0 h 15"/>
                  <a:gd name="T2" fmla="*/ 1 w 69"/>
                  <a:gd name="T3" fmla="*/ 0 h 15"/>
                  <a:gd name="T4" fmla="*/ 1 w 69"/>
                  <a:gd name="T5" fmla="*/ 0 h 15"/>
                  <a:gd name="T6" fmla="*/ 1 w 69"/>
                  <a:gd name="T7" fmla="*/ 0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0 h 15"/>
                  <a:gd name="T14" fmla="*/ 1 w 69"/>
                  <a:gd name="T15" fmla="*/ 0 h 15"/>
                  <a:gd name="T16" fmla="*/ 0 w 69"/>
                  <a:gd name="T17" fmla="*/ 0 h 15"/>
                  <a:gd name="T18" fmla="*/ 1 w 69"/>
                  <a:gd name="T19" fmla="*/ 0 h 15"/>
                  <a:gd name="T20" fmla="*/ 1 w 69"/>
                  <a:gd name="T21" fmla="*/ 0 h 15"/>
                  <a:gd name="T22" fmla="*/ 1 w 69"/>
                  <a:gd name="T23" fmla="*/ 0 h 15"/>
                  <a:gd name="T24" fmla="*/ 1 w 69"/>
                  <a:gd name="T25" fmla="*/ 0 h 15"/>
                  <a:gd name="T26" fmla="*/ 1 w 69"/>
                  <a:gd name="T27" fmla="*/ 0 h 15"/>
                  <a:gd name="T28" fmla="*/ 1 w 69"/>
                  <a:gd name="T29" fmla="*/ 0 h 15"/>
                  <a:gd name="T30" fmla="*/ 1 w 69"/>
                  <a:gd name="T31" fmla="*/ 0 h 15"/>
                  <a:gd name="T32" fmla="*/ 1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213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1 w 76"/>
                  <a:gd name="T1" fmla="*/ 0 h 18"/>
                  <a:gd name="T2" fmla="*/ 1 w 76"/>
                  <a:gd name="T3" fmla="*/ 1 h 18"/>
                  <a:gd name="T4" fmla="*/ 1 w 76"/>
                  <a:gd name="T5" fmla="*/ 1 h 18"/>
                  <a:gd name="T6" fmla="*/ 1 w 76"/>
                  <a:gd name="T7" fmla="*/ 1 h 18"/>
                  <a:gd name="T8" fmla="*/ 1 w 76"/>
                  <a:gd name="T9" fmla="*/ 1 h 18"/>
                  <a:gd name="T10" fmla="*/ 1 w 76"/>
                  <a:gd name="T11" fmla="*/ 1 h 18"/>
                  <a:gd name="T12" fmla="*/ 1 w 76"/>
                  <a:gd name="T13" fmla="*/ 1 h 18"/>
                  <a:gd name="T14" fmla="*/ 1 w 76"/>
                  <a:gd name="T15" fmla="*/ 1 h 18"/>
                  <a:gd name="T16" fmla="*/ 0 w 76"/>
                  <a:gd name="T17" fmla="*/ 1 h 18"/>
                  <a:gd name="T18" fmla="*/ 1 w 76"/>
                  <a:gd name="T19" fmla="*/ 1 h 18"/>
                  <a:gd name="T20" fmla="*/ 1 w 76"/>
                  <a:gd name="T21" fmla="*/ 1 h 18"/>
                  <a:gd name="T22" fmla="*/ 1 w 76"/>
                  <a:gd name="T23" fmla="*/ 1 h 18"/>
                  <a:gd name="T24" fmla="*/ 1 w 76"/>
                  <a:gd name="T25" fmla="*/ 0 h 18"/>
                  <a:gd name="T26" fmla="*/ 1 w 76"/>
                  <a:gd name="T27" fmla="*/ 1 h 18"/>
                  <a:gd name="T28" fmla="*/ 1 w 76"/>
                  <a:gd name="T29" fmla="*/ 1 h 18"/>
                  <a:gd name="T30" fmla="*/ 1 w 76"/>
                  <a:gd name="T31" fmla="*/ 1 h 18"/>
                  <a:gd name="T32" fmla="*/ 1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8"/>
                  <a:gd name="T53" fmla="*/ 76 w 7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214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1 w 83"/>
                  <a:gd name="T1" fmla="*/ 0 h 26"/>
                  <a:gd name="T2" fmla="*/ 1 w 83"/>
                  <a:gd name="T3" fmla="*/ 1 h 26"/>
                  <a:gd name="T4" fmla="*/ 1 w 83"/>
                  <a:gd name="T5" fmla="*/ 1 h 26"/>
                  <a:gd name="T6" fmla="*/ 1 w 83"/>
                  <a:gd name="T7" fmla="*/ 1 h 26"/>
                  <a:gd name="T8" fmla="*/ 1 w 83"/>
                  <a:gd name="T9" fmla="*/ 1 h 26"/>
                  <a:gd name="T10" fmla="*/ 1 w 83"/>
                  <a:gd name="T11" fmla="*/ 1 h 26"/>
                  <a:gd name="T12" fmla="*/ 1 w 83"/>
                  <a:gd name="T13" fmla="*/ 1 h 26"/>
                  <a:gd name="T14" fmla="*/ 1 w 83"/>
                  <a:gd name="T15" fmla="*/ 1 h 26"/>
                  <a:gd name="T16" fmla="*/ 0 w 83"/>
                  <a:gd name="T17" fmla="*/ 1 h 26"/>
                  <a:gd name="T18" fmla="*/ 1 w 83"/>
                  <a:gd name="T19" fmla="*/ 1 h 26"/>
                  <a:gd name="T20" fmla="*/ 1 w 83"/>
                  <a:gd name="T21" fmla="*/ 1 h 26"/>
                  <a:gd name="T22" fmla="*/ 1 w 83"/>
                  <a:gd name="T23" fmla="*/ 1 h 26"/>
                  <a:gd name="T24" fmla="*/ 1 w 83"/>
                  <a:gd name="T25" fmla="*/ 1 h 26"/>
                  <a:gd name="T26" fmla="*/ 1 w 83"/>
                  <a:gd name="T27" fmla="*/ 1 h 26"/>
                  <a:gd name="T28" fmla="*/ 1 w 83"/>
                  <a:gd name="T29" fmla="*/ 1 h 26"/>
                  <a:gd name="T30" fmla="*/ 1 w 83"/>
                  <a:gd name="T31" fmla="*/ 1 h 26"/>
                  <a:gd name="T32" fmla="*/ 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6"/>
                  <a:gd name="T53" fmla="*/ 83 w 8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215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1 w 90"/>
                  <a:gd name="T1" fmla="*/ 0 h 36"/>
                  <a:gd name="T2" fmla="*/ 1 w 90"/>
                  <a:gd name="T3" fmla="*/ 1 h 36"/>
                  <a:gd name="T4" fmla="*/ 1 w 90"/>
                  <a:gd name="T5" fmla="*/ 1 h 36"/>
                  <a:gd name="T6" fmla="*/ 1 w 90"/>
                  <a:gd name="T7" fmla="*/ 1 h 36"/>
                  <a:gd name="T8" fmla="*/ 1 w 90"/>
                  <a:gd name="T9" fmla="*/ 1 h 36"/>
                  <a:gd name="T10" fmla="*/ 1 w 90"/>
                  <a:gd name="T11" fmla="*/ 1 h 36"/>
                  <a:gd name="T12" fmla="*/ 1 w 90"/>
                  <a:gd name="T13" fmla="*/ 1 h 36"/>
                  <a:gd name="T14" fmla="*/ 1 w 90"/>
                  <a:gd name="T15" fmla="*/ 1 h 36"/>
                  <a:gd name="T16" fmla="*/ 0 w 90"/>
                  <a:gd name="T17" fmla="*/ 1 h 36"/>
                  <a:gd name="T18" fmla="*/ 1 w 90"/>
                  <a:gd name="T19" fmla="*/ 1 h 36"/>
                  <a:gd name="T20" fmla="*/ 1 w 90"/>
                  <a:gd name="T21" fmla="*/ 1 h 36"/>
                  <a:gd name="T22" fmla="*/ 1 w 90"/>
                  <a:gd name="T23" fmla="*/ 1 h 36"/>
                  <a:gd name="T24" fmla="*/ 1 w 90"/>
                  <a:gd name="T25" fmla="*/ 1 h 36"/>
                  <a:gd name="T26" fmla="*/ 1 w 90"/>
                  <a:gd name="T27" fmla="*/ 1 h 36"/>
                  <a:gd name="T28" fmla="*/ 1 w 90"/>
                  <a:gd name="T29" fmla="*/ 1 h 36"/>
                  <a:gd name="T30" fmla="*/ 1 w 90"/>
                  <a:gd name="T31" fmla="*/ 1 h 36"/>
                  <a:gd name="T32" fmla="*/ 1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36"/>
                  <a:gd name="T53" fmla="*/ 90 w 9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9" name="Freeform 216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1 w 85"/>
                <a:gd name="T1" fmla="*/ 0 h 56"/>
                <a:gd name="T2" fmla="*/ 1 w 85"/>
                <a:gd name="T3" fmla="*/ 1 h 56"/>
                <a:gd name="T4" fmla="*/ 1 w 85"/>
                <a:gd name="T5" fmla="*/ 1 h 56"/>
                <a:gd name="T6" fmla="*/ 1 w 85"/>
                <a:gd name="T7" fmla="*/ 1 h 56"/>
                <a:gd name="T8" fmla="*/ 1 w 85"/>
                <a:gd name="T9" fmla="*/ 1 h 56"/>
                <a:gd name="T10" fmla="*/ 1 w 85"/>
                <a:gd name="T11" fmla="*/ 1 h 56"/>
                <a:gd name="T12" fmla="*/ 1 w 85"/>
                <a:gd name="T13" fmla="*/ 1 h 56"/>
                <a:gd name="T14" fmla="*/ 1 w 85"/>
                <a:gd name="T15" fmla="*/ 1 h 56"/>
                <a:gd name="T16" fmla="*/ 0 w 85"/>
                <a:gd name="T17" fmla="*/ 1 h 56"/>
                <a:gd name="T18" fmla="*/ 1 w 85"/>
                <a:gd name="T19" fmla="*/ 1 h 56"/>
                <a:gd name="T20" fmla="*/ 1 w 85"/>
                <a:gd name="T21" fmla="*/ 1 h 56"/>
                <a:gd name="T22" fmla="*/ 1 w 85"/>
                <a:gd name="T23" fmla="*/ 1 h 56"/>
                <a:gd name="T24" fmla="*/ 1 w 85"/>
                <a:gd name="T25" fmla="*/ 1 h 56"/>
                <a:gd name="T26" fmla="*/ 1 w 85"/>
                <a:gd name="T27" fmla="*/ 1 h 56"/>
                <a:gd name="T28" fmla="*/ 1 w 85"/>
                <a:gd name="T29" fmla="*/ 1 h 56"/>
                <a:gd name="T30" fmla="*/ 1 w 85"/>
                <a:gd name="T31" fmla="*/ 1 h 56"/>
                <a:gd name="T32" fmla="*/ 1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56"/>
                <a:gd name="T53" fmla="*/ 85 w 8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217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1 h 71"/>
                <a:gd name="T4" fmla="*/ 1 w 71"/>
                <a:gd name="T5" fmla="*/ 1 h 71"/>
                <a:gd name="T6" fmla="*/ 1 w 71"/>
                <a:gd name="T7" fmla="*/ 1 h 71"/>
                <a:gd name="T8" fmla="*/ 1 w 71"/>
                <a:gd name="T9" fmla="*/ 1 h 71"/>
                <a:gd name="T10" fmla="*/ 1 w 71"/>
                <a:gd name="T11" fmla="*/ 1 h 71"/>
                <a:gd name="T12" fmla="*/ 1 w 71"/>
                <a:gd name="T13" fmla="*/ 1 h 71"/>
                <a:gd name="T14" fmla="*/ 1 w 71"/>
                <a:gd name="T15" fmla="*/ 1 h 71"/>
                <a:gd name="T16" fmla="*/ 0 w 71"/>
                <a:gd name="T17" fmla="*/ 1 h 71"/>
                <a:gd name="T18" fmla="*/ 0 w 71"/>
                <a:gd name="T19" fmla="*/ 1 h 71"/>
                <a:gd name="T20" fmla="*/ 1 w 71"/>
                <a:gd name="T21" fmla="*/ 1 h 71"/>
                <a:gd name="T22" fmla="*/ 1 w 71"/>
                <a:gd name="T23" fmla="*/ 1 h 71"/>
                <a:gd name="T24" fmla="*/ 1 w 71"/>
                <a:gd name="T25" fmla="*/ 1 h 71"/>
                <a:gd name="T26" fmla="*/ 1 w 71"/>
                <a:gd name="T27" fmla="*/ 1 h 71"/>
                <a:gd name="T28" fmla="*/ 1 w 71"/>
                <a:gd name="T29" fmla="*/ 1 h 71"/>
                <a:gd name="T30" fmla="*/ 1 w 71"/>
                <a:gd name="T31" fmla="*/ 1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218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 h 64"/>
                <a:gd name="T2" fmla="*/ 1 w 66"/>
                <a:gd name="T3" fmla="*/ 1 h 64"/>
                <a:gd name="T4" fmla="*/ 1 w 66"/>
                <a:gd name="T5" fmla="*/ 1 h 64"/>
                <a:gd name="T6" fmla="*/ 1 w 66"/>
                <a:gd name="T7" fmla="*/ 1 h 64"/>
                <a:gd name="T8" fmla="*/ 1 w 66"/>
                <a:gd name="T9" fmla="*/ 1 h 64"/>
                <a:gd name="T10" fmla="*/ 1 w 66"/>
                <a:gd name="T11" fmla="*/ 1 h 64"/>
                <a:gd name="T12" fmla="*/ 1 w 66"/>
                <a:gd name="T13" fmla="*/ 1 h 64"/>
                <a:gd name="T14" fmla="*/ 1 w 66"/>
                <a:gd name="T15" fmla="*/ 1 h 64"/>
                <a:gd name="T16" fmla="*/ 1 w 66"/>
                <a:gd name="T17" fmla="*/ 0 h 64"/>
                <a:gd name="T18" fmla="*/ 1 w 66"/>
                <a:gd name="T19" fmla="*/ 1 h 64"/>
                <a:gd name="T20" fmla="*/ 1 w 66"/>
                <a:gd name="T21" fmla="*/ 1 h 64"/>
                <a:gd name="T22" fmla="*/ 1 w 66"/>
                <a:gd name="T23" fmla="*/ 1 h 64"/>
                <a:gd name="T24" fmla="*/ 1 w 66"/>
                <a:gd name="T25" fmla="*/ 1 h 64"/>
                <a:gd name="T26" fmla="*/ 1 w 66"/>
                <a:gd name="T27" fmla="*/ 1 h 64"/>
                <a:gd name="T28" fmla="*/ 1 w 66"/>
                <a:gd name="T29" fmla="*/ 1 h 64"/>
                <a:gd name="T30" fmla="*/ 1 w 66"/>
                <a:gd name="T31" fmla="*/ 1 h 64"/>
                <a:gd name="T32" fmla="*/ 0 w 66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219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 w 77"/>
                <a:gd name="T1" fmla="*/ 0 h 314"/>
                <a:gd name="T2" fmla="*/ 1 w 77"/>
                <a:gd name="T3" fmla="*/ 0 h 314"/>
                <a:gd name="T4" fmla="*/ 1 w 77"/>
                <a:gd name="T5" fmla="*/ 0 h 314"/>
                <a:gd name="T6" fmla="*/ 1 w 77"/>
                <a:gd name="T7" fmla="*/ 0 h 314"/>
                <a:gd name="T8" fmla="*/ 1 w 77"/>
                <a:gd name="T9" fmla="*/ 0 h 314"/>
                <a:gd name="T10" fmla="*/ 1 w 77"/>
                <a:gd name="T11" fmla="*/ 0 h 314"/>
                <a:gd name="T12" fmla="*/ 1 w 77"/>
                <a:gd name="T13" fmla="*/ 0 h 314"/>
                <a:gd name="T14" fmla="*/ 1 w 77"/>
                <a:gd name="T15" fmla="*/ 0 h 314"/>
                <a:gd name="T16" fmla="*/ 1 w 77"/>
                <a:gd name="T17" fmla="*/ 0 h 314"/>
                <a:gd name="T18" fmla="*/ 1 w 77"/>
                <a:gd name="T19" fmla="*/ 0 h 314"/>
                <a:gd name="T20" fmla="*/ 1 w 77"/>
                <a:gd name="T21" fmla="*/ 0 h 314"/>
                <a:gd name="T22" fmla="*/ 1 w 77"/>
                <a:gd name="T23" fmla="*/ 0 h 314"/>
                <a:gd name="T24" fmla="*/ 1 w 77"/>
                <a:gd name="T25" fmla="*/ 0 h 314"/>
                <a:gd name="T26" fmla="*/ 1 w 77"/>
                <a:gd name="T27" fmla="*/ 0 h 314"/>
                <a:gd name="T28" fmla="*/ 1 w 77"/>
                <a:gd name="T29" fmla="*/ 0 h 314"/>
                <a:gd name="T30" fmla="*/ 1 w 77"/>
                <a:gd name="T31" fmla="*/ 0 h 314"/>
                <a:gd name="T32" fmla="*/ 0 w 77"/>
                <a:gd name="T33" fmla="*/ 0 h 314"/>
                <a:gd name="T34" fmla="*/ 1 w 77"/>
                <a:gd name="T35" fmla="*/ 0 h 314"/>
                <a:gd name="T36" fmla="*/ 1 w 77"/>
                <a:gd name="T37" fmla="*/ 0 h 314"/>
                <a:gd name="T38" fmla="*/ 1 w 77"/>
                <a:gd name="T39" fmla="*/ 0 h 314"/>
                <a:gd name="T40" fmla="*/ 1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314"/>
                <a:gd name="T65" fmla="*/ 77 w 77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220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1 w 67"/>
                <a:gd name="T3" fmla="*/ 1 h 38"/>
                <a:gd name="T4" fmla="*/ 1 w 67"/>
                <a:gd name="T5" fmla="*/ 1 h 38"/>
                <a:gd name="T6" fmla="*/ 1 w 67"/>
                <a:gd name="T7" fmla="*/ 1 h 38"/>
                <a:gd name="T8" fmla="*/ 1 w 67"/>
                <a:gd name="T9" fmla="*/ 1 h 38"/>
                <a:gd name="T10" fmla="*/ 1 w 67"/>
                <a:gd name="T11" fmla="*/ 1 h 38"/>
                <a:gd name="T12" fmla="*/ 1 w 67"/>
                <a:gd name="T13" fmla="*/ 1 h 38"/>
                <a:gd name="T14" fmla="*/ 1 w 67"/>
                <a:gd name="T15" fmla="*/ 1 h 38"/>
                <a:gd name="T16" fmla="*/ 1 w 67"/>
                <a:gd name="T17" fmla="*/ 1 h 38"/>
                <a:gd name="T18" fmla="*/ 1 w 67"/>
                <a:gd name="T19" fmla="*/ 1 h 38"/>
                <a:gd name="T20" fmla="*/ 1 w 67"/>
                <a:gd name="T21" fmla="*/ 1 h 38"/>
                <a:gd name="T22" fmla="*/ 1 w 67"/>
                <a:gd name="T23" fmla="*/ 1 h 38"/>
                <a:gd name="T24" fmla="*/ 1 w 67"/>
                <a:gd name="T25" fmla="*/ 1 h 38"/>
                <a:gd name="T26" fmla="*/ 1 w 67"/>
                <a:gd name="T27" fmla="*/ 1 h 38"/>
                <a:gd name="T28" fmla="*/ 1 w 67"/>
                <a:gd name="T29" fmla="*/ 1 h 38"/>
                <a:gd name="T30" fmla="*/ 1 w 67"/>
                <a:gd name="T31" fmla="*/ 1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38"/>
                <a:gd name="T53" fmla="*/ 67 w 6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221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0 w 77"/>
                <a:gd name="T1" fmla="*/ 1 h 46"/>
                <a:gd name="T2" fmla="*/ 0 w 77"/>
                <a:gd name="T3" fmla="*/ 1 h 46"/>
                <a:gd name="T4" fmla="*/ 0 w 77"/>
                <a:gd name="T5" fmla="*/ 1 h 46"/>
                <a:gd name="T6" fmla="*/ 0 w 77"/>
                <a:gd name="T7" fmla="*/ 1 h 46"/>
                <a:gd name="T8" fmla="*/ 0 w 77"/>
                <a:gd name="T9" fmla="*/ 1 h 46"/>
                <a:gd name="T10" fmla="*/ 0 w 77"/>
                <a:gd name="T11" fmla="*/ 1 h 46"/>
                <a:gd name="T12" fmla="*/ 0 w 77"/>
                <a:gd name="T13" fmla="*/ 1 h 46"/>
                <a:gd name="T14" fmla="*/ 0 w 77"/>
                <a:gd name="T15" fmla="*/ 1 h 46"/>
                <a:gd name="T16" fmla="*/ 0 w 77"/>
                <a:gd name="T17" fmla="*/ 0 h 46"/>
                <a:gd name="T18" fmla="*/ 0 w 77"/>
                <a:gd name="T19" fmla="*/ 1 h 46"/>
                <a:gd name="T20" fmla="*/ 0 w 77"/>
                <a:gd name="T21" fmla="*/ 1 h 46"/>
                <a:gd name="T22" fmla="*/ 0 w 77"/>
                <a:gd name="T23" fmla="*/ 1 h 46"/>
                <a:gd name="T24" fmla="*/ 0 w 77"/>
                <a:gd name="T25" fmla="*/ 1 h 46"/>
                <a:gd name="T26" fmla="*/ 0 w 77"/>
                <a:gd name="T27" fmla="*/ 1 h 46"/>
                <a:gd name="T28" fmla="*/ 0 w 77"/>
                <a:gd name="T29" fmla="*/ 1 h 46"/>
                <a:gd name="T30" fmla="*/ 0 w 77"/>
                <a:gd name="T31" fmla="*/ 1 h 46"/>
                <a:gd name="T32" fmla="*/ 0 w 77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6"/>
                <a:gd name="T53" fmla="*/ 77 w 7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222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0 w 98"/>
                <a:gd name="T1" fmla="*/ 0 h 61"/>
                <a:gd name="T2" fmla="*/ 0 w 98"/>
                <a:gd name="T3" fmla="*/ 0 h 61"/>
                <a:gd name="T4" fmla="*/ 0 w 98"/>
                <a:gd name="T5" fmla="*/ 0 h 61"/>
                <a:gd name="T6" fmla="*/ 0 w 98"/>
                <a:gd name="T7" fmla="*/ 0 h 61"/>
                <a:gd name="T8" fmla="*/ 0 w 98"/>
                <a:gd name="T9" fmla="*/ 0 h 61"/>
                <a:gd name="T10" fmla="*/ 0 w 98"/>
                <a:gd name="T11" fmla="*/ 0 h 61"/>
                <a:gd name="T12" fmla="*/ 0 w 98"/>
                <a:gd name="T13" fmla="*/ 0 h 61"/>
                <a:gd name="T14" fmla="*/ 0 w 98"/>
                <a:gd name="T15" fmla="*/ 0 h 61"/>
                <a:gd name="T16" fmla="*/ 0 w 98"/>
                <a:gd name="T17" fmla="*/ 0 h 61"/>
                <a:gd name="T18" fmla="*/ 0 w 98"/>
                <a:gd name="T19" fmla="*/ 0 h 61"/>
                <a:gd name="T20" fmla="*/ 0 w 98"/>
                <a:gd name="T21" fmla="*/ 0 h 61"/>
                <a:gd name="T22" fmla="*/ 0 w 98"/>
                <a:gd name="T23" fmla="*/ 0 h 61"/>
                <a:gd name="T24" fmla="*/ 0 w 98"/>
                <a:gd name="T25" fmla="*/ 0 h 61"/>
                <a:gd name="T26" fmla="*/ 0 w 98"/>
                <a:gd name="T27" fmla="*/ 0 h 61"/>
                <a:gd name="T28" fmla="*/ 0 w 98"/>
                <a:gd name="T29" fmla="*/ 0 h 61"/>
                <a:gd name="T30" fmla="*/ 0 w 98"/>
                <a:gd name="T31" fmla="*/ 0 h 61"/>
                <a:gd name="T32" fmla="*/ 0 w 98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1"/>
                <a:gd name="T53" fmla="*/ 98 w 98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23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0 w 107"/>
                <a:gd name="T1" fmla="*/ 0 h 67"/>
                <a:gd name="T2" fmla="*/ 0 w 107"/>
                <a:gd name="T3" fmla="*/ 0 h 67"/>
                <a:gd name="T4" fmla="*/ 0 w 107"/>
                <a:gd name="T5" fmla="*/ 0 h 67"/>
                <a:gd name="T6" fmla="*/ 0 w 107"/>
                <a:gd name="T7" fmla="*/ 0 h 67"/>
                <a:gd name="T8" fmla="*/ 0 w 107"/>
                <a:gd name="T9" fmla="*/ 0 h 67"/>
                <a:gd name="T10" fmla="*/ 0 w 107"/>
                <a:gd name="T11" fmla="*/ 0 h 67"/>
                <a:gd name="T12" fmla="*/ 0 w 107"/>
                <a:gd name="T13" fmla="*/ 0 h 67"/>
                <a:gd name="T14" fmla="*/ 0 w 107"/>
                <a:gd name="T15" fmla="*/ 0 h 67"/>
                <a:gd name="T16" fmla="*/ 0 w 107"/>
                <a:gd name="T17" fmla="*/ 0 h 67"/>
                <a:gd name="T18" fmla="*/ 0 w 107"/>
                <a:gd name="T19" fmla="*/ 0 h 67"/>
                <a:gd name="T20" fmla="*/ 0 w 107"/>
                <a:gd name="T21" fmla="*/ 0 h 67"/>
                <a:gd name="T22" fmla="*/ 0 w 107"/>
                <a:gd name="T23" fmla="*/ 0 h 67"/>
                <a:gd name="T24" fmla="*/ 0 w 107"/>
                <a:gd name="T25" fmla="*/ 0 h 67"/>
                <a:gd name="T26" fmla="*/ 0 w 107"/>
                <a:gd name="T27" fmla="*/ 0 h 67"/>
                <a:gd name="T28" fmla="*/ 0 w 107"/>
                <a:gd name="T29" fmla="*/ 0 h 67"/>
                <a:gd name="T30" fmla="*/ 0 w 107"/>
                <a:gd name="T31" fmla="*/ 0 h 67"/>
                <a:gd name="T32" fmla="*/ 0 w 107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67"/>
                <a:gd name="T53" fmla="*/ 107 w 10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24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1 w 86"/>
                <a:gd name="T1" fmla="*/ 1 h 72"/>
                <a:gd name="T2" fmla="*/ 1 w 86"/>
                <a:gd name="T3" fmla="*/ 1 h 72"/>
                <a:gd name="T4" fmla="*/ 1 w 86"/>
                <a:gd name="T5" fmla="*/ 1 h 72"/>
                <a:gd name="T6" fmla="*/ 1 w 86"/>
                <a:gd name="T7" fmla="*/ 1 h 72"/>
                <a:gd name="T8" fmla="*/ 1 w 86"/>
                <a:gd name="T9" fmla="*/ 1 h 72"/>
                <a:gd name="T10" fmla="*/ 1 w 86"/>
                <a:gd name="T11" fmla="*/ 1 h 72"/>
                <a:gd name="T12" fmla="*/ 1 w 86"/>
                <a:gd name="T13" fmla="*/ 1 h 72"/>
                <a:gd name="T14" fmla="*/ 1 w 86"/>
                <a:gd name="T15" fmla="*/ 1 h 72"/>
                <a:gd name="T16" fmla="*/ 0 w 86"/>
                <a:gd name="T17" fmla="*/ 0 h 72"/>
                <a:gd name="T18" fmla="*/ 1 w 86"/>
                <a:gd name="T19" fmla="*/ 1 h 72"/>
                <a:gd name="T20" fmla="*/ 1 w 86"/>
                <a:gd name="T21" fmla="*/ 1 h 72"/>
                <a:gd name="T22" fmla="*/ 1 w 86"/>
                <a:gd name="T23" fmla="*/ 1 h 72"/>
                <a:gd name="T24" fmla="*/ 1 w 86"/>
                <a:gd name="T25" fmla="*/ 1 h 72"/>
                <a:gd name="T26" fmla="*/ 1 w 86"/>
                <a:gd name="T27" fmla="*/ 1 h 72"/>
                <a:gd name="T28" fmla="*/ 1 w 86"/>
                <a:gd name="T29" fmla="*/ 1 h 72"/>
                <a:gd name="T30" fmla="*/ 1 w 86"/>
                <a:gd name="T31" fmla="*/ 1 h 72"/>
                <a:gd name="T32" fmla="*/ 1 w 86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72"/>
                <a:gd name="T53" fmla="*/ 86 w 86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25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0 w 72"/>
                <a:gd name="T1" fmla="*/ 1 h 62"/>
                <a:gd name="T2" fmla="*/ 0 w 72"/>
                <a:gd name="T3" fmla="*/ 1 h 62"/>
                <a:gd name="T4" fmla="*/ 0 w 72"/>
                <a:gd name="T5" fmla="*/ 1 h 62"/>
                <a:gd name="T6" fmla="*/ 0 w 72"/>
                <a:gd name="T7" fmla="*/ 1 h 62"/>
                <a:gd name="T8" fmla="*/ 0 w 72"/>
                <a:gd name="T9" fmla="*/ 1 h 62"/>
                <a:gd name="T10" fmla="*/ 0 w 72"/>
                <a:gd name="T11" fmla="*/ 1 h 62"/>
                <a:gd name="T12" fmla="*/ 0 w 72"/>
                <a:gd name="T13" fmla="*/ 1 h 62"/>
                <a:gd name="T14" fmla="*/ 0 w 72"/>
                <a:gd name="T15" fmla="*/ 1 h 62"/>
                <a:gd name="T16" fmla="*/ 0 w 72"/>
                <a:gd name="T17" fmla="*/ 0 h 62"/>
                <a:gd name="T18" fmla="*/ 0 w 72"/>
                <a:gd name="T19" fmla="*/ 1 h 62"/>
                <a:gd name="T20" fmla="*/ 0 w 72"/>
                <a:gd name="T21" fmla="*/ 1 h 62"/>
                <a:gd name="T22" fmla="*/ 0 w 72"/>
                <a:gd name="T23" fmla="*/ 1 h 62"/>
                <a:gd name="T24" fmla="*/ 0 w 72"/>
                <a:gd name="T25" fmla="*/ 1 h 62"/>
                <a:gd name="T26" fmla="*/ 0 w 72"/>
                <a:gd name="T27" fmla="*/ 1 h 62"/>
                <a:gd name="T28" fmla="*/ 0 w 72"/>
                <a:gd name="T29" fmla="*/ 1 h 62"/>
                <a:gd name="T30" fmla="*/ 0 w 72"/>
                <a:gd name="T31" fmla="*/ 1 h 62"/>
                <a:gd name="T32" fmla="*/ 0 w 7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2"/>
                <a:gd name="T53" fmla="*/ 72 w 7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226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0 w 51"/>
                <a:gd name="T1" fmla="*/ 0 h 54"/>
                <a:gd name="T2" fmla="*/ 0 w 51"/>
                <a:gd name="T3" fmla="*/ 0 h 54"/>
                <a:gd name="T4" fmla="*/ 0 w 51"/>
                <a:gd name="T5" fmla="*/ 0 h 54"/>
                <a:gd name="T6" fmla="*/ 0 w 51"/>
                <a:gd name="T7" fmla="*/ 0 h 54"/>
                <a:gd name="T8" fmla="*/ 0 w 51"/>
                <a:gd name="T9" fmla="*/ 0 h 54"/>
                <a:gd name="T10" fmla="*/ 0 w 51"/>
                <a:gd name="T11" fmla="*/ 0 h 54"/>
                <a:gd name="T12" fmla="*/ 0 w 51"/>
                <a:gd name="T13" fmla="*/ 0 h 54"/>
                <a:gd name="T14" fmla="*/ 0 w 51"/>
                <a:gd name="T15" fmla="*/ 0 h 54"/>
                <a:gd name="T16" fmla="*/ 0 w 51"/>
                <a:gd name="T17" fmla="*/ 0 h 54"/>
                <a:gd name="T18" fmla="*/ 0 w 51"/>
                <a:gd name="T19" fmla="*/ 0 h 54"/>
                <a:gd name="T20" fmla="*/ 0 w 51"/>
                <a:gd name="T21" fmla="*/ 0 h 54"/>
                <a:gd name="T22" fmla="*/ 0 w 51"/>
                <a:gd name="T23" fmla="*/ 0 h 54"/>
                <a:gd name="T24" fmla="*/ 0 w 51"/>
                <a:gd name="T25" fmla="*/ 0 h 54"/>
                <a:gd name="T26" fmla="*/ 0 w 51"/>
                <a:gd name="T27" fmla="*/ 0 h 54"/>
                <a:gd name="T28" fmla="*/ 0 w 51"/>
                <a:gd name="T29" fmla="*/ 0 h 54"/>
                <a:gd name="T30" fmla="*/ 0 w 51"/>
                <a:gd name="T31" fmla="*/ 0 h 54"/>
                <a:gd name="T32" fmla="*/ 0 w 51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4"/>
                <a:gd name="T53" fmla="*/ 51 w 51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27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1 w 30"/>
                <a:gd name="T1" fmla="*/ 1 h 35"/>
                <a:gd name="T2" fmla="*/ 1 w 30"/>
                <a:gd name="T3" fmla="*/ 1 h 35"/>
                <a:gd name="T4" fmla="*/ 1 w 30"/>
                <a:gd name="T5" fmla="*/ 1 h 35"/>
                <a:gd name="T6" fmla="*/ 0 w 30"/>
                <a:gd name="T7" fmla="*/ 1 h 35"/>
                <a:gd name="T8" fmla="*/ 0 w 30"/>
                <a:gd name="T9" fmla="*/ 0 h 35"/>
                <a:gd name="T10" fmla="*/ 1 w 30"/>
                <a:gd name="T11" fmla="*/ 1 h 35"/>
                <a:gd name="T12" fmla="*/ 1 w 30"/>
                <a:gd name="T13" fmla="*/ 1 h 35"/>
                <a:gd name="T14" fmla="*/ 1 w 30"/>
                <a:gd name="T15" fmla="*/ 1 h 35"/>
                <a:gd name="T16" fmla="*/ 1 w 30"/>
                <a:gd name="T17" fmla="*/ 1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28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1 w 44"/>
                <a:gd name="T5" fmla="*/ 1 h 38"/>
                <a:gd name="T6" fmla="*/ 1 w 44"/>
                <a:gd name="T7" fmla="*/ 1 h 38"/>
                <a:gd name="T8" fmla="*/ 1 w 44"/>
                <a:gd name="T9" fmla="*/ 1 h 38"/>
                <a:gd name="T10" fmla="*/ 1 w 44"/>
                <a:gd name="T11" fmla="*/ 1 h 38"/>
                <a:gd name="T12" fmla="*/ 1 w 44"/>
                <a:gd name="T13" fmla="*/ 1 h 38"/>
                <a:gd name="T14" fmla="*/ 1 w 44"/>
                <a:gd name="T15" fmla="*/ 1 h 38"/>
                <a:gd name="T16" fmla="*/ 1 w 44"/>
                <a:gd name="T17" fmla="*/ 1 h 38"/>
                <a:gd name="T18" fmla="*/ 1 w 44"/>
                <a:gd name="T19" fmla="*/ 1 h 38"/>
                <a:gd name="T20" fmla="*/ 1 w 44"/>
                <a:gd name="T21" fmla="*/ 1 h 38"/>
                <a:gd name="T22" fmla="*/ 1 w 44"/>
                <a:gd name="T23" fmla="*/ 1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9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1 w 22"/>
                <a:gd name="T1" fmla="*/ 0 h 47"/>
                <a:gd name="T2" fmla="*/ 1 w 22"/>
                <a:gd name="T3" fmla="*/ 1 h 47"/>
                <a:gd name="T4" fmla="*/ 1 w 22"/>
                <a:gd name="T5" fmla="*/ 1 h 47"/>
                <a:gd name="T6" fmla="*/ 0 w 22"/>
                <a:gd name="T7" fmla="*/ 1 h 47"/>
                <a:gd name="T8" fmla="*/ 1 w 22"/>
                <a:gd name="T9" fmla="*/ 1 h 47"/>
                <a:gd name="T10" fmla="*/ 1 w 22"/>
                <a:gd name="T11" fmla="*/ 1 h 47"/>
                <a:gd name="T12" fmla="*/ 1 w 22"/>
                <a:gd name="T13" fmla="*/ 1 h 47"/>
                <a:gd name="T14" fmla="*/ 1 w 22"/>
                <a:gd name="T15" fmla="*/ 1 h 47"/>
                <a:gd name="T16" fmla="*/ 1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47"/>
                <a:gd name="T29" fmla="*/ 22 w 2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0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 h 53"/>
                <a:gd name="T4" fmla="*/ 1 w 13"/>
                <a:gd name="T5" fmla="*/ 1 h 53"/>
                <a:gd name="T6" fmla="*/ 1 w 13"/>
                <a:gd name="T7" fmla="*/ 1 h 53"/>
                <a:gd name="T8" fmla="*/ 1 w 13"/>
                <a:gd name="T9" fmla="*/ 1 h 53"/>
                <a:gd name="T10" fmla="*/ 1 w 13"/>
                <a:gd name="T11" fmla="*/ 1 h 53"/>
                <a:gd name="T12" fmla="*/ 1 w 13"/>
                <a:gd name="T13" fmla="*/ 1 h 53"/>
                <a:gd name="T14" fmla="*/ 1 w 13"/>
                <a:gd name="T15" fmla="*/ 1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31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 w 40"/>
                <a:gd name="T1" fmla="*/ 0 h 47"/>
                <a:gd name="T2" fmla="*/ 1 w 40"/>
                <a:gd name="T3" fmla="*/ 1 h 47"/>
                <a:gd name="T4" fmla="*/ 1 w 40"/>
                <a:gd name="T5" fmla="*/ 1 h 47"/>
                <a:gd name="T6" fmla="*/ 1 w 40"/>
                <a:gd name="T7" fmla="*/ 1 h 47"/>
                <a:gd name="T8" fmla="*/ 0 w 40"/>
                <a:gd name="T9" fmla="*/ 1 h 47"/>
                <a:gd name="T10" fmla="*/ 0 w 40"/>
                <a:gd name="T11" fmla="*/ 1 h 47"/>
                <a:gd name="T12" fmla="*/ 1 w 40"/>
                <a:gd name="T13" fmla="*/ 1 h 47"/>
                <a:gd name="T14" fmla="*/ 1 w 40"/>
                <a:gd name="T15" fmla="*/ 1 h 47"/>
                <a:gd name="T16" fmla="*/ 1 w 40"/>
                <a:gd name="T17" fmla="*/ 1 h 47"/>
                <a:gd name="T18" fmla="*/ 1 w 40"/>
                <a:gd name="T19" fmla="*/ 1 h 47"/>
                <a:gd name="T20" fmla="*/ 1 w 40"/>
                <a:gd name="T21" fmla="*/ 1 h 47"/>
                <a:gd name="T22" fmla="*/ 1 w 40"/>
                <a:gd name="T23" fmla="*/ 1 h 47"/>
                <a:gd name="T24" fmla="*/ 1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7"/>
                <a:gd name="T41" fmla="*/ 40 w 40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32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 w 69"/>
                <a:gd name="T1" fmla="*/ 1 h 14"/>
                <a:gd name="T2" fmla="*/ 1 w 69"/>
                <a:gd name="T3" fmla="*/ 1 h 14"/>
                <a:gd name="T4" fmla="*/ 1 w 69"/>
                <a:gd name="T5" fmla="*/ 1 h 14"/>
                <a:gd name="T6" fmla="*/ 1 w 69"/>
                <a:gd name="T7" fmla="*/ 1 h 14"/>
                <a:gd name="T8" fmla="*/ 1 w 69"/>
                <a:gd name="T9" fmla="*/ 1 h 14"/>
                <a:gd name="T10" fmla="*/ 1 w 69"/>
                <a:gd name="T11" fmla="*/ 1 h 14"/>
                <a:gd name="T12" fmla="*/ 1 w 69"/>
                <a:gd name="T13" fmla="*/ 1 h 14"/>
                <a:gd name="T14" fmla="*/ 1 w 69"/>
                <a:gd name="T15" fmla="*/ 1 h 14"/>
                <a:gd name="T16" fmla="*/ 0 w 69"/>
                <a:gd name="T17" fmla="*/ 1 h 14"/>
                <a:gd name="T18" fmla="*/ 1 w 69"/>
                <a:gd name="T19" fmla="*/ 1 h 14"/>
                <a:gd name="T20" fmla="*/ 1 w 69"/>
                <a:gd name="T21" fmla="*/ 0 h 14"/>
                <a:gd name="T22" fmla="*/ 1 w 69"/>
                <a:gd name="T23" fmla="*/ 0 h 14"/>
                <a:gd name="T24" fmla="*/ 1 w 69"/>
                <a:gd name="T25" fmla="*/ 1 h 14"/>
                <a:gd name="T26" fmla="*/ 1 w 69"/>
                <a:gd name="T27" fmla="*/ 1 h 14"/>
                <a:gd name="T28" fmla="*/ 1 w 69"/>
                <a:gd name="T29" fmla="*/ 1 h 14"/>
                <a:gd name="T30" fmla="*/ 1 w 69"/>
                <a:gd name="T31" fmla="*/ 1 h 14"/>
                <a:gd name="T32" fmla="*/ 1 w 69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4"/>
                <a:gd name="T53" fmla="*/ 69 w 6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33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0 w 66"/>
                <a:gd name="T1" fmla="*/ 1 h 23"/>
                <a:gd name="T2" fmla="*/ 0 w 66"/>
                <a:gd name="T3" fmla="*/ 1 h 23"/>
                <a:gd name="T4" fmla="*/ 0 w 66"/>
                <a:gd name="T5" fmla="*/ 1 h 23"/>
                <a:gd name="T6" fmla="*/ 0 w 66"/>
                <a:gd name="T7" fmla="*/ 1 h 23"/>
                <a:gd name="T8" fmla="*/ 0 w 66"/>
                <a:gd name="T9" fmla="*/ 1 h 23"/>
                <a:gd name="T10" fmla="*/ 0 w 66"/>
                <a:gd name="T11" fmla="*/ 1 h 23"/>
                <a:gd name="T12" fmla="*/ 0 w 66"/>
                <a:gd name="T13" fmla="*/ 1 h 23"/>
                <a:gd name="T14" fmla="*/ 0 w 66"/>
                <a:gd name="T15" fmla="*/ 1 h 23"/>
                <a:gd name="T16" fmla="*/ 0 w 66"/>
                <a:gd name="T17" fmla="*/ 1 h 23"/>
                <a:gd name="T18" fmla="*/ 0 w 66"/>
                <a:gd name="T19" fmla="*/ 0 h 23"/>
                <a:gd name="T20" fmla="*/ 0 w 66"/>
                <a:gd name="T21" fmla="*/ 0 h 23"/>
                <a:gd name="T22" fmla="*/ 0 w 66"/>
                <a:gd name="T23" fmla="*/ 1 h 23"/>
                <a:gd name="T24" fmla="*/ 0 w 66"/>
                <a:gd name="T25" fmla="*/ 1 h 23"/>
                <a:gd name="T26" fmla="*/ 0 w 66"/>
                <a:gd name="T27" fmla="*/ 1 h 23"/>
                <a:gd name="T28" fmla="*/ 0 w 66"/>
                <a:gd name="T29" fmla="*/ 1 h 23"/>
                <a:gd name="T30" fmla="*/ 0 w 66"/>
                <a:gd name="T31" fmla="*/ 1 h 23"/>
                <a:gd name="T32" fmla="*/ 0 w 66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34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 w 64"/>
                <a:gd name="T1" fmla="*/ 1 h 14"/>
                <a:gd name="T2" fmla="*/ 1 w 64"/>
                <a:gd name="T3" fmla="*/ 1 h 14"/>
                <a:gd name="T4" fmla="*/ 1 w 64"/>
                <a:gd name="T5" fmla="*/ 1 h 14"/>
                <a:gd name="T6" fmla="*/ 1 w 64"/>
                <a:gd name="T7" fmla="*/ 1 h 14"/>
                <a:gd name="T8" fmla="*/ 1 w 64"/>
                <a:gd name="T9" fmla="*/ 1 h 14"/>
                <a:gd name="T10" fmla="*/ 1 w 64"/>
                <a:gd name="T11" fmla="*/ 1 h 14"/>
                <a:gd name="T12" fmla="*/ 1 w 64"/>
                <a:gd name="T13" fmla="*/ 1 h 14"/>
                <a:gd name="T14" fmla="*/ 1 w 64"/>
                <a:gd name="T15" fmla="*/ 1 h 14"/>
                <a:gd name="T16" fmla="*/ 0 w 64"/>
                <a:gd name="T17" fmla="*/ 1 h 14"/>
                <a:gd name="T18" fmla="*/ 0 w 64"/>
                <a:gd name="T19" fmla="*/ 1 h 14"/>
                <a:gd name="T20" fmla="*/ 1 w 64"/>
                <a:gd name="T21" fmla="*/ 0 h 14"/>
                <a:gd name="T22" fmla="*/ 1 w 64"/>
                <a:gd name="T23" fmla="*/ 0 h 14"/>
                <a:gd name="T24" fmla="*/ 1 w 64"/>
                <a:gd name="T25" fmla="*/ 1 h 14"/>
                <a:gd name="T26" fmla="*/ 1 w 64"/>
                <a:gd name="T27" fmla="*/ 1 h 14"/>
                <a:gd name="T28" fmla="*/ 1 w 64"/>
                <a:gd name="T29" fmla="*/ 1 h 14"/>
                <a:gd name="T30" fmla="*/ 1 w 64"/>
                <a:gd name="T31" fmla="*/ 1 h 14"/>
                <a:gd name="T32" fmla="*/ 1 w 64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14"/>
                <a:gd name="T53" fmla="*/ 64 w 6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35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 w 75"/>
                <a:gd name="T1" fmla="*/ 0 h 22"/>
                <a:gd name="T2" fmla="*/ 1 w 75"/>
                <a:gd name="T3" fmla="*/ 0 h 22"/>
                <a:gd name="T4" fmla="*/ 1 w 75"/>
                <a:gd name="T5" fmla="*/ 0 h 22"/>
                <a:gd name="T6" fmla="*/ 1 w 75"/>
                <a:gd name="T7" fmla="*/ 0 h 22"/>
                <a:gd name="T8" fmla="*/ 1 w 75"/>
                <a:gd name="T9" fmla="*/ 0 h 22"/>
                <a:gd name="T10" fmla="*/ 1 w 75"/>
                <a:gd name="T11" fmla="*/ 0 h 22"/>
                <a:gd name="T12" fmla="*/ 1 w 75"/>
                <a:gd name="T13" fmla="*/ 0 h 22"/>
                <a:gd name="T14" fmla="*/ 1 w 75"/>
                <a:gd name="T15" fmla="*/ 0 h 22"/>
                <a:gd name="T16" fmla="*/ 0 w 75"/>
                <a:gd name="T17" fmla="*/ 0 h 22"/>
                <a:gd name="T18" fmla="*/ 1 w 75"/>
                <a:gd name="T19" fmla="*/ 0 h 22"/>
                <a:gd name="T20" fmla="*/ 1 w 75"/>
                <a:gd name="T21" fmla="*/ 0 h 22"/>
                <a:gd name="T22" fmla="*/ 1 w 75"/>
                <a:gd name="T23" fmla="*/ 0 h 22"/>
                <a:gd name="T24" fmla="*/ 1 w 75"/>
                <a:gd name="T25" fmla="*/ 0 h 22"/>
                <a:gd name="T26" fmla="*/ 1 w 75"/>
                <a:gd name="T27" fmla="*/ 0 h 22"/>
                <a:gd name="T28" fmla="*/ 1 w 75"/>
                <a:gd name="T29" fmla="*/ 0 h 22"/>
                <a:gd name="T30" fmla="*/ 1 w 75"/>
                <a:gd name="T31" fmla="*/ 0 h 22"/>
                <a:gd name="T32" fmla="*/ 1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22"/>
                <a:gd name="T53" fmla="*/ 75 w 7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36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1 h 26"/>
                <a:gd name="T4" fmla="*/ 0 w 81"/>
                <a:gd name="T5" fmla="*/ 1 h 26"/>
                <a:gd name="T6" fmla="*/ 0 w 81"/>
                <a:gd name="T7" fmla="*/ 1 h 26"/>
                <a:gd name="T8" fmla="*/ 0 w 81"/>
                <a:gd name="T9" fmla="*/ 1 h 26"/>
                <a:gd name="T10" fmla="*/ 0 w 81"/>
                <a:gd name="T11" fmla="*/ 1 h 26"/>
                <a:gd name="T12" fmla="*/ 0 w 81"/>
                <a:gd name="T13" fmla="*/ 1 h 26"/>
                <a:gd name="T14" fmla="*/ 0 w 81"/>
                <a:gd name="T15" fmla="*/ 1 h 26"/>
                <a:gd name="T16" fmla="*/ 0 w 81"/>
                <a:gd name="T17" fmla="*/ 1 h 26"/>
                <a:gd name="T18" fmla="*/ 0 w 81"/>
                <a:gd name="T19" fmla="*/ 1 h 26"/>
                <a:gd name="T20" fmla="*/ 0 w 81"/>
                <a:gd name="T21" fmla="*/ 1 h 26"/>
                <a:gd name="T22" fmla="*/ 0 w 81"/>
                <a:gd name="T23" fmla="*/ 1 h 26"/>
                <a:gd name="T24" fmla="*/ 0 w 81"/>
                <a:gd name="T25" fmla="*/ 1 h 26"/>
                <a:gd name="T26" fmla="*/ 0 w 81"/>
                <a:gd name="T27" fmla="*/ 1 h 26"/>
                <a:gd name="T28" fmla="*/ 0 w 81"/>
                <a:gd name="T29" fmla="*/ 1 h 26"/>
                <a:gd name="T30" fmla="*/ 0 w 81"/>
                <a:gd name="T31" fmla="*/ 1 h 26"/>
                <a:gd name="T32" fmla="*/ 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26"/>
                <a:gd name="T53" fmla="*/ 81 w 8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37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0 w 87"/>
                <a:gd name="T1" fmla="*/ 0 h 46"/>
                <a:gd name="T2" fmla="*/ 0 w 87"/>
                <a:gd name="T3" fmla="*/ 1 h 46"/>
                <a:gd name="T4" fmla="*/ 0 w 87"/>
                <a:gd name="T5" fmla="*/ 1 h 46"/>
                <a:gd name="T6" fmla="*/ 0 w 87"/>
                <a:gd name="T7" fmla="*/ 1 h 46"/>
                <a:gd name="T8" fmla="*/ 0 w 87"/>
                <a:gd name="T9" fmla="*/ 1 h 46"/>
                <a:gd name="T10" fmla="*/ 0 w 87"/>
                <a:gd name="T11" fmla="*/ 1 h 46"/>
                <a:gd name="T12" fmla="*/ 0 w 87"/>
                <a:gd name="T13" fmla="*/ 1 h 46"/>
                <a:gd name="T14" fmla="*/ 0 w 87"/>
                <a:gd name="T15" fmla="*/ 1 h 46"/>
                <a:gd name="T16" fmla="*/ 0 w 87"/>
                <a:gd name="T17" fmla="*/ 1 h 46"/>
                <a:gd name="T18" fmla="*/ 0 w 87"/>
                <a:gd name="T19" fmla="*/ 1 h 46"/>
                <a:gd name="T20" fmla="*/ 0 w 87"/>
                <a:gd name="T21" fmla="*/ 1 h 46"/>
                <a:gd name="T22" fmla="*/ 0 w 87"/>
                <a:gd name="T23" fmla="*/ 1 h 46"/>
                <a:gd name="T24" fmla="*/ 0 w 87"/>
                <a:gd name="T25" fmla="*/ 1 h 46"/>
                <a:gd name="T26" fmla="*/ 0 w 87"/>
                <a:gd name="T27" fmla="*/ 1 h 46"/>
                <a:gd name="T28" fmla="*/ 0 w 87"/>
                <a:gd name="T29" fmla="*/ 1 h 46"/>
                <a:gd name="T30" fmla="*/ 0 w 87"/>
                <a:gd name="T31" fmla="*/ 1 h 46"/>
                <a:gd name="T32" fmla="*/ 0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46"/>
                <a:gd name="T53" fmla="*/ 87 w 8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38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1 w 80"/>
                <a:gd name="T1" fmla="*/ 0 h 52"/>
                <a:gd name="T2" fmla="*/ 1 w 80"/>
                <a:gd name="T3" fmla="*/ 1 h 52"/>
                <a:gd name="T4" fmla="*/ 1 w 80"/>
                <a:gd name="T5" fmla="*/ 1 h 52"/>
                <a:gd name="T6" fmla="*/ 1 w 80"/>
                <a:gd name="T7" fmla="*/ 1 h 52"/>
                <a:gd name="T8" fmla="*/ 1 w 80"/>
                <a:gd name="T9" fmla="*/ 1 h 52"/>
                <a:gd name="T10" fmla="*/ 1 w 80"/>
                <a:gd name="T11" fmla="*/ 1 h 52"/>
                <a:gd name="T12" fmla="*/ 1 w 80"/>
                <a:gd name="T13" fmla="*/ 1 h 52"/>
                <a:gd name="T14" fmla="*/ 1 w 80"/>
                <a:gd name="T15" fmla="*/ 1 h 52"/>
                <a:gd name="T16" fmla="*/ 0 w 80"/>
                <a:gd name="T17" fmla="*/ 1 h 52"/>
                <a:gd name="T18" fmla="*/ 1 w 80"/>
                <a:gd name="T19" fmla="*/ 1 h 52"/>
                <a:gd name="T20" fmla="*/ 1 w 80"/>
                <a:gd name="T21" fmla="*/ 1 h 52"/>
                <a:gd name="T22" fmla="*/ 1 w 80"/>
                <a:gd name="T23" fmla="*/ 1 h 52"/>
                <a:gd name="T24" fmla="*/ 1 w 80"/>
                <a:gd name="T25" fmla="*/ 1 h 52"/>
                <a:gd name="T26" fmla="*/ 1 w 80"/>
                <a:gd name="T27" fmla="*/ 1 h 52"/>
                <a:gd name="T28" fmla="*/ 1 w 80"/>
                <a:gd name="T29" fmla="*/ 1 h 52"/>
                <a:gd name="T30" fmla="*/ 1 w 80"/>
                <a:gd name="T31" fmla="*/ 1 h 52"/>
                <a:gd name="T32" fmla="*/ 1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2"/>
                <a:gd name="T53" fmla="*/ 80 w 80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39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 w 74"/>
                <a:gd name="T1" fmla="*/ 0 h 44"/>
                <a:gd name="T2" fmla="*/ 1 w 74"/>
                <a:gd name="T3" fmla="*/ 1 h 44"/>
                <a:gd name="T4" fmla="*/ 1 w 74"/>
                <a:gd name="T5" fmla="*/ 1 h 44"/>
                <a:gd name="T6" fmla="*/ 1 w 74"/>
                <a:gd name="T7" fmla="*/ 1 h 44"/>
                <a:gd name="T8" fmla="*/ 1 w 74"/>
                <a:gd name="T9" fmla="*/ 1 h 44"/>
                <a:gd name="T10" fmla="*/ 1 w 74"/>
                <a:gd name="T11" fmla="*/ 1 h 44"/>
                <a:gd name="T12" fmla="*/ 1 w 74"/>
                <a:gd name="T13" fmla="*/ 1 h 44"/>
                <a:gd name="T14" fmla="*/ 1 w 74"/>
                <a:gd name="T15" fmla="*/ 1 h 44"/>
                <a:gd name="T16" fmla="*/ 0 w 74"/>
                <a:gd name="T17" fmla="*/ 1 h 44"/>
                <a:gd name="T18" fmla="*/ 1 w 74"/>
                <a:gd name="T19" fmla="*/ 1 h 44"/>
                <a:gd name="T20" fmla="*/ 1 w 74"/>
                <a:gd name="T21" fmla="*/ 1 h 44"/>
                <a:gd name="T22" fmla="*/ 1 w 74"/>
                <a:gd name="T23" fmla="*/ 1 h 44"/>
                <a:gd name="T24" fmla="*/ 1 w 74"/>
                <a:gd name="T25" fmla="*/ 1 h 44"/>
                <a:gd name="T26" fmla="*/ 1 w 74"/>
                <a:gd name="T27" fmla="*/ 1 h 44"/>
                <a:gd name="T28" fmla="*/ 1 w 74"/>
                <a:gd name="T29" fmla="*/ 1 h 44"/>
                <a:gd name="T30" fmla="*/ 1 w 74"/>
                <a:gd name="T31" fmla="*/ 1 h 44"/>
                <a:gd name="T32" fmla="*/ 1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4"/>
                <a:gd name="T53" fmla="*/ 74 w 7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40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 w 106"/>
                <a:gd name="T1" fmla="*/ 1 h 67"/>
                <a:gd name="T2" fmla="*/ 1 w 106"/>
                <a:gd name="T3" fmla="*/ 1 h 67"/>
                <a:gd name="T4" fmla="*/ 1 w 106"/>
                <a:gd name="T5" fmla="*/ 1 h 67"/>
                <a:gd name="T6" fmla="*/ 1 w 106"/>
                <a:gd name="T7" fmla="*/ 1 h 67"/>
                <a:gd name="T8" fmla="*/ 1 w 106"/>
                <a:gd name="T9" fmla="*/ 1 h 67"/>
                <a:gd name="T10" fmla="*/ 1 w 106"/>
                <a:gd name="T11" fmla="*/ 1 h 67"/>
                <a:gd name="T12" fmla="*/ 1 w 106"/>
                <a:gd name="T13" fmla="*/ 1 h 67"/>
                <a:gd name="T14" fmla="*/ 1 w 106"/>
                <a:gd name="T15" fmla="*/ 1 h 67"/>
                <a:gd name="T16" fmla="*/ 0 w 106"/>
                <a:gd name="T17" fmla="*/ 0 h 67"/>
                <a:gd name="T18" fmla="*/ 1 w 106"/>
                <a:gd name="T19" fmla="*/ 1 h 67"/>
                <a:gd name="T20" fmla="*/ 1 w 106"/>
                <a:gd name="T21" fmla="*/ 1 h 67"/>
                <a:gd name="T22" fmla="*/ 1 w 106"/>
                <a:gd name="T23" fmla="*/ 1 h 67"/>
                <a:gd name="T24" fmla="*/ 1 w 106"/>
                <a:gd name="T25" fmla="*/ 1 h 67"/>
                <a:gd name="T26" fmla="*/ 1 w 106"/>
                <a:gd name="T27" fmla="*/ 1 h 67"/>
                <a:gd name="T28" fmla="*/ 1 w 106"/>
                <a:gd name="T29" fmla="*/ 1 h 67"/>
                <a:gd name="T30" fmla="*/ 1 w 106"/>
                <a:gd name="T31" fmla="*/ 1 h 67"/>
                <a:gd name="T32" fmla="*/ 1 w 106"/>
                <a:gd name="T33" fmla="*/ 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7"/>
                <a:gd name="T53" fmla="*/ 106 w 10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41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1 w 84"/>
                <a:gd name="T1" fmla="*/ 1 h 58"/>
                <a:gd name="T2" fmla="*/ 1 w 84"/>
                <a:gd name="T3" fmla="*/ 1 h 58"/>
                <a:gd name="T4" fmla="*/ 1 w 84"/>
                <a:gd name="T5" fmla="*/ 1 h 58"/>
                <a:gd name="T6" fmla="*/ 1 w 84"/>
                <a:gd name="T7" fmla="*/ 1 h 58"/>
                <a:gd name="T8" fmla="*/ 1 w 84"/>
                <a:gd name="T9" fmla="*/ 1 h 58"/>
                <a:gd name="T10" fmla="*/ 1 w 84"/>
                <a:gd name="T11" fmla="*/ 1 h 58"/>
                <a:gd name="T12" fmla="*/ 1 w 84"/>
                <a:gd name="T13" fmla="*/ 1 h 58"/>
                <a:gd name="T14" fmla="*/ 1 w 84"/>
                <a:gd name="T15" fmla="*/ 1 h 58"/>
                <a:gd name="T16" fmla="*/ 0 w 84"/>
                <a:gd name="T17" fmla="*/ 0 h 58"/>
                <a:gd name="T18" fmla="*/ 1 w 84"/>
                <a:gd name="T19" fmla="*/ 1 h 58"/>
                <a:gd name="T20" fmla="*/ 1 w 84"/>
                <a:gd name="T21" fmla="*/ 1 h 58"/>
                <a:gd name="T22" fmla="*/ 1 w 84"/>
                <a:gd name="T23" fmla="*/ 1 h 58"/>
                <a:gd name="T24" fmla="*/ 1 w 84"/>
                <a:gd name="T25" fmla="*/ 1 h 58"/>
                <a:gd name="T26" fmla="*/ 1 w 84"/>
                <a:gd name="T27" fmla="*/ 1 h 58"/>
                <a:gd name="T28" fmla="*/ 1 w 84"/>
                <a:gd name="T29" fmla="*/ 1 h 58"/>
                <a:gd name="T30" fmla="*/ 1 w 84"/>
                <a:gd name="T31" fmla="*/ 1 h 58"/>
                <a:gd name="T32" fmla="*/ 1 w 84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58"/>
                <a:gd name="T53" fmla="*/ 84 w 84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42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1 w 79"/>
                <a:gd name="T1" fmla="*/ 0 h 52"/>
                <a:gd name="T2" fmla="*/ 1 w 79"/>
                <a:gd name="T3" fmla="*/ 1 h 52"/>
                <a:gd name="T4" fmla="*/ 1 w 79"/>
                <a:gd name="T5" fmla="*/ 1 h 52"/>
                <a:gd name="T6" fmla="*/ 1 w 79"/>
                <a:gd name="T7" fmla="*/ 1 h 52"/>
                <a:gd name="T8" fmla="*/ 1 w 79"/>
                <a:gd name="T9" fmla="*/ 1 h 52"/>
                <a:gd name="T10" fmla="*/ 1 w 79"/>
                <a:gd name="T11" fmla="*/ 1 h 52"/>
                <a:gd name="T12" fmla="*/ 1 w 79"/>
                <a:gd name="T13" fmla="*/ 1 h 52"/>
                <a:gd name="T14" fmla="*/ 1 w 79"/>
                <a:gd name="T15" fmla="*/ 1 h 52"/>
                <a:gd name="T16" fmla="*/ 0 w 79"/>
                <a:gd name="T17" fmla="*/ 1 h 52"/>
                <a:gd name="T18" fmla="*/ 1 w 79"/>
                <a:gd name="T19" fmla="*/ 1 h 52"/>
                <a:gd name="T20" fmla="*/ 1 w 79"/>
                <a:gd name="T21" fmla="*/ 1 h 52"/>
                <a:gd name="T22" fmla="*/ 1 w 79"/>
                <a:gd name="T23" fmla="*/ 1 h 52"/>
                <a:gd name="T24" fmla="*/ 1 w 79"/>
                <a:gd name="T25" fmla="*/ 1 h 52"/>
                <a:gd name="T26" fmla="*/ 1 w 79"/>
                <a:gd name="T27" fmla="*/ 1 h 52"/>
                <a:gd name="T28" fmla="*/ 1 w 79"/>
                <a:gd name="T29" fmla="*/ 1 h 52"/>
                <a:gd name="T30" fmla="*/ 1 w 79"/>
                <a:gd name="T31" fmla="*/ 1 h 52"/>
                <a:gd name="T32" fmla="*/ 1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2"/>
                <a:gd name="T53" fmla="*/ 79 w 7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43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 w 64"/>
                <a:gd name="T1" fmla="*/ 0 h 266"/>
                <a:gd name="T2" fmla="*/ 1 w 64"/>
                <a:gd name="T3" fmla="*/ 0 h 266"/>
                <a:gd name="T4" fmla="*/ 1 w 64"/>
                <a:gd name="T5" fmla="*/ 1 h 266"/>
                <a:gd name="T6" fmla="*/ 1 w 64"/>
                <a:gd name="T7" fmla="*/ 1 h 266"/>
                <a:gd name="T8" fmla="*/ 1 w 64"/>
                <a:gd name="T9" fmla="*/ 1 h 266"/>
                <a:gd name="T10" fmla="*/ 1 w 64"/>
                <a:gd name="T11" fmla="*/ 1 h 266"/>
                <a:gd name="T12" fmla="*/ 1 w 64"/>
                <a:gd name="T13" fmla="*/ 1 h 266"/>
                <a:gd name="T14" fmla="*/ 1 w 64"/>
                <a:gd name="T15" fmla="*/ 1 h 266"/>
                <a:gd name="T16" fmla="*/ 1 w 64"/>
                <a:gd name="T17" fmla="*/ 1 h 266"/>
                <a:gd name="T18" fmla="*/ 1 w 64"/>
                <a:gd name="T19" fmla="*/ 1 h 266"/>
                <a:gd name="T20" fmla="*/ 1 w 64"/>
                <a:gd name="T21" fmla="*/ 1 h 266"/>
                <a:gd name="T22" fmla="*/ 1 w 64"/>
                <a:gd name="T23" fmla="*/ 1 h 266"/>
                <a:gd name="T24" fmla="*/ 1 w 64"/>
                <a:gd name="T25" fmla="*/ 1 h 266"/>
                <a:gd name="T26" fmla="*/ 1 w 64"/>
                <a:gd name="T27" fmla="*/ 1 h 266"/>
                <a:gd name="T28" fmla="*/ 1 w 64"/>
                <a:gd name="T29" fmla="*/ 1 h 266"/>
                <a:gd name="T30" fmla="*/ 1 w 64"/>
                <a:gd name="T31" fmla="*/ 1 h 266"/>
                <a:gd name="T32" fmla="*/ 0 w 64"/>
                <a:gd name="T33" fmla="*/ 1 h 266"/>
                <a:gd name="T34" fmla="*/ 1 w 64"/>
                <a:gd name="T35" fmla="*/ 1 h 266"/>
                <a:gd name="T36" fmla="*/ 1 w 64"/>
                <a:gd name="T37" fmla="*/ 1 h 266"/>
                <a:gd name="T38" fmla="*/ 1 w 64"/>
                <a:gd name="T39" fmla="*/ 1 h 266"/>
                <a:gd name="T40" fmla="*/ 1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266"/>
                <a:gd name="T65" fmla="*/ 64 w 64"/>
                <a:gd name="T66" fmla="*/ 266 h 2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44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1 w 58"/>
                <a:gd name="T3" fmla="*/ 1 h 33"/>
                <a:gd name="T4" fmla="*/ 1 w 58"/>
                <a:gd name="T5" fmla="*/ 1 h 33"/>
                <a:gd name="T6" fmla="*/ 1 w 58"/>
                <a:gd name="T7" fmla="*/ 1 h 33"/>
                <a:gd name="T8" fmla="*/ 1 w 58"/>
                <a:gd name="T9" fmla="*/ 1 h 33"/>
                <a:gd name="T10" fmla="*/ 1 w 58"/>
                <a:gd name="T11" fmla="*/ 1 h 33"/>
                <a:gd name="T12" fmla="*/ 1 w 58"/>
                <a:gd name="T13" fmla="*/ 1 h 33"/>
                <a:gd name="T14" fmla="*/ 1 w 58"/>
                <a:gd name="T15" fmla="*/ 1 h 33"/>
                <a:gd name="T16" fmla="*/ 1 w 58"/>
                <a:gd name="T17" fmla="*/ 1 h 33"/>
                <a:gd name="T18" fmla="*/ 1 w 58"/>
                <a:gd name="T19" fmla="*/ 1 h 33"/>
                <a:gd name="T20" fmla="*/ 1 w 58"/>
                <a:gd name="T21" fmla="*/ 1 h 33"/>
                <a:gd name="T22" fmla="*/ 1 w 58"/>
                <a:gd name="T23" fmla="*/ 1 h 33"/>
                <a:gd name="T24" fmla="*/ 1 w 58"/>
                <a:gd name="T25" fmla="*/ 1 h 33"/>
                <a:gd name="T26" fmla="*/ 1 w 58"/>
                <a:gd name="T27" fmla="*/ 1 h 33"/>
                <a:gd name="T28" fmla="*/ 1 w 58"/>
                <a:gd name="T29" fmla="*/ 1 h 33"/>
                <a:gd name="T30" fmla="*/ 1 w 58"/>
                <a:gd name="T31" fmla="*/ 1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3"/>
                <a:gd name="T53" fmla="*/ 58 w 5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45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0 w 63"/>
                <a:gd name="T1" fmla="*/ 1 h 38"/>
                <a:gd name="T2" fmla="*/ 0 w 63"/>
                <a:gd name="T3" fmla="*/ 1 h 38"/>
                <a:gd name="T4" fmla="*/ 0 w 63"/>
                <a:gd name="T5" fmla="*/ 1 h 38"/>
                <a:gd name="T6" fmla="*/ 0 w 63"/>
                <a:gd name="T7" fmla="*/ 1 h 38"/>
                <a:gd name="T8" fmla="*/ 0 w 63"/>
                <a:gd name="T9" fmla="*/ 1 h 38"/>
                <a:gd name="T10" fmla="*/ 0 w 63"/>
                <a:gd name="T11" fmla="*/ 1 h 38"/>
                <a:gd name="T12" fmla="*/ 0 w 63"/>
                <a:gd name="T13" fmla="*/ 1 h 38"/>
                <a:gd name="T14" fmla="*/ 0 w 63"/>
                <a:gd name="T15" fmla="*/ 1 h 38"/>
                <a:gd name="T16" fmla="*/ 0 w 63"/>
                <a:gd name="T17" fmla="*/ 0 h 38"/>
                <a:gd name="T18" fmla="*/ 0 w 63"/>
                <a:gd name="T19" fmla="*/ 1 h 38"/>
                <a:gd name="T20" fmla="*/ 0 w 63"/>
                <a:gd name="T21" fmla="*/ 1 h 38"/>
                <a:gd name="T22" fmla="*/ 0 w 63"/>
                <a:gd name="T23" fmla="*/ 1 h 38"/>
                <a:gd name="T24" fmla="*/ 0 w 63"/>
                <a:gd name="T25" fmla="*/ 1 h 38"/>
                <a:gd name="T26" fmla="*/ 0 w 63"/>
                <a:gd name="T27" fmla="*/ 1 h 38"/>
                <a:gd name="T28" fmla="*/ 0 w 63"/>
                <a:gd name="T29" fmla="*/ 1 h 38"/>
                <a:gd name="T30" fmla="*/ 0 w 63"/>
                <a:gd name="T31" fmla="*/ 1 h 38"/>
                <a:gd name="T32" fmla="*/ 0 w 63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8"/>
                <a:gd name="T53" fmla="*/ 63 w 6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46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0 w 83"/>
                <a:gd name="T1" fmla="*/ 1 h 52"/>
                <a:gd name="T2" fmla="*/ 0 w 83"/>
                <a:gd name="T3" fmla="*/ 1 h 52"/>
                <a:gd name="T4" fmla="*/ 0 w 83"/>
                <a:gd name="T5" fmla="*/ 1 h 52"/>
                <a:gd name="T6" fmla="*/ 0 w 83"/>
                <a:gd name="T7" fmla="*/ 1 h 52"/>
                <a:gd name="T8" fmla="*/ 0 w 83"/>
                <a:gd name="T9" fmla="*/ 1 h 52"/>
                <a:gd name="T10" fmla="*/ 0 w 83"/>
                <a:gd name="T11" fmla="*/ 1 h 52"/>
                <a:gd name="T12" fmla="*/ 0 w 83"/>
                <a:gd name="T13" fmla="*/ 1 h 52"/>
                <a:gd name="T14" fmla="*/ 0 w 83"/>
                <a:gd name="T15" fmla="*/ 1 h 52"/>
                <a:gd name="T16" fmla="*/ 0 w 83"/>
                <a:gd name="T17" fmla="*/ 0 h 52"/>
                <a:gd name="T18" fmla="*/ 0 w 83"/>
                <a:gd name="T19" fmla="*/ 1 h 52"/>
                <a:gd name="T20" fmla="*/ 0 w 83"/>
                <a:gd name="T21" fmla="*/ 1 h 52"/>
                <a:gd name="T22" fmla="*/ 0 w 83"/>
                <a:gd name="T23" fmla="*/ 1 h 52"/>
                <a:gd name="T24" fmla="*/ 0 w 83"/>
                <a:gd name="T25" fmla="*/ 1 h 52"/>
                <a:gd name="T26" fmla="*/ 0 w 83"/>
                <a:gd name="T27" fmla="*/ 1 h 52"/>
                <a:gd name="T28" fmla="*/ 0 w 83"/>
                <a:gd name="T29" fmla="*/ 1 h 52"/>
                <a:gd name="T30" fmla="*/ 0 w 83"/>
                <a:gd name="T31" fmla="*/ 1 h 52"/>
                <a:gd name="T32" fmla="*/ 0 w 83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2"/>
                <a:gd name="T53" fmla="*/ 83 w 8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247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248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0 w 74"/>
                <a:gd name="T1" fmla="*/ 1 h 61"/>
                <a:gd name="T2" fmla="*/ 0 w 74"/>
                <a:gd name="T3" fmla="*/ 1 h 61"/>
                <a:gd name="T4" fmla="*/ 0 w 74"/>
                <a:gd name="T5" fmla="*/ 1 h 61"/>
                <a:gd name="T6" fmla="*/ 0 w 74"/>
                <a:gd name="T7" fmla="*/ 1 h 61"/>
                <a:gd name="T8" fmla="*/ 0 w 74"/>
                <a:gd name="T9" fmla="*/ 1 h 61"/>
                <a:gd name="T10" fmla="*/ 0 w 74"/>
                <a:gd name="T11" fmla="*/ 1 h 61"/>
                <a:gd name="T12" fmla="*/ 0 w 74"/>
                <a:gd name="T13" fmla="*/ 1 h 61"/>
                <a:gd name="T14" fmla="*/ 0 w 74"/>
                <a:gd name="T15" fmla="*/ 1 h 61"/>
                <a:gd name="T16" fmla="*/ 0 w 74"/>
                <a:gd name="T17" fmla="*/ 0 h 61"/>
                <a:gd name="T18" fmla="*/ 0 w 74"/>
                <a:gd name="T19" fmla="*/ 1 h 61"/>
                <a:gd name="T20" fmla="*/ 0 w 74"/>
                <a:gd name="T21" fmla="*/ 1 h 61"/>
                <a:gd name="T22" fmla="*/ 0 w 74"/>
                <a:gd name="T23" fmla="*/ 1 h 61"/>
                <a:gd name="T24" fmla="*/ 0 w 74"/>
                <a:gd name="T25" fmla="*/ 1 h 61"/>
                <a:gd name="T26" fmla="*/ 0 w 74"/>
                <a:gd name="T27" fmla="*/ 1 h 61"/>
                <a:gd name="T28" fmla="*/ 0 w 74"/>
                <a:gd name="T29" fmla="*/ 1 h 61"/>
                <a:gd name="T30" fmla="*/ 0 w 74"/>
                <a:gd name="T31" fmla="*/ 1 h 61"/>
                <a:gd name="T32" fmla="*/ 0 w 74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1"/>
                <a:gd name="T53" fmla="*/ 74 w 74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249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 w 60"/>
                <a:gd name="T1" fmla="*/ 1 h 50"/>
                <a:gd name="T2" fmla="*/ 1 w 60"/>
                <a:gd name="T3" fmla="*/ 1 h 50"/>
                <a:gd name="T4" fmla="*/ 1 w 60"/>
                <a:gd name="T5" fmla="*/ 1 h 50"/>
                <a:gd name="T6" fmla="*/ 1 w 60"/>
                <a:gd name="T7" fmla="*/ 1 h 50"/>
                <a:gd name="T8" fmla="*/ 1 w 60"/>
                <a:gd name="T9" fmla="*/ 1 h 50"/>
                <a:gd name="T10" fmla="*/ 1 w 60"/>
                <a:gd name="T11" fmla="*/ 1 h 50"/>
                <a:gd name="T12" fmla="*/ 1 w 60"/>
                <a:gd name="T13" fmla="*/ 1 h 50"/>
                <a:gd name="T14" fmla="*/ 1 w 60"/>
                <a:gd name="T15" fmla="*/ 1 h 50"/>
                <a:gd name="T16" fmla="*/ 0 w 60"/>
                <a:gd name="T17" fmla="*/ 0 h 50"/>
                <a:gd name="T18" fmla="*/ 1 w 60"/>
                <a:gd name="T19" fmla="*/ 1 h 50"/>
                <a:gd name="T20" fmla="*/ 1 w 60"/>
                <a:gd name="T21" fmla="*/ 1 h 50"/>
                <a:gd name="T22" fmla="*/ 1 w 60"/>
                <a:gd name="T23" fmla="*/ 1 h 50"/>
                <a:gd name="T24" fmla="*/ 1 w 60"/>
                <a:gd name="T25" fmla="*/ 1 h 50"/>
                <a:gd name="T26" fmla="*/ 1 w 60"/>
                <a:gd name="T27" fmla="*/ 1 h 50"/>
                <a:gd name="T28" fmla="*/ 1 w 60"/>
                <a:gd name="T29" fmla="*/ 1 h 50"/>
                <a:gd name="T30" fmla="*/ 1 w 60"/>
                <a:gd name="T31" fmla="*/ 1 h 50"/>
                <a:gd name="T32" fmla="*/ 1 w 6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0"/>
                <a:gd name="T53" fmla="*/ 60 w 6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250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 w 43"/>
                <a:gd name="T1" fmla="*/ 0 h 45"/>
                <a:gd name="T2" fmla="*/ 1 w 43"/>
                <a:gd name="T3" fmla="*/ 0 h 45"/>
                <a:gd name="T4" fmla="*/ 1 w 43"/>
                <a:gd name="T5" fmla="*/ 0 h 45"/>
                <a:gd name="T6" fmla="*/ 1 w 43"/>
                <a:gd name="T7" fmla="*/ 0 h 45"/>
                <a:gd name="T8" fmla="*/ 1 w 43"/>
                <a:gd name="T9" fmla="*/ 0 h 45"/>
                <a:gd name="T10" fmla="*/ 1 w 43"/>
                <a:gd name="T11" fmla="*/ 0 h 45"/>
                <a:gd name="T12" fmla="*/ 1 w 43"/>
                <a:gd name="T13" fmla="*/ 0 h 45"/>
                <a:gd name="T14" fmla="*/ 1 w 43"/>
                <a:gd name="T15" fmla="*/ 0 h 45"/>
                <a:gd name="T16" fmla="*/ 0 w 43"/>
                <a:gd name="T17" fmla="*/ 0 h 45"/>
                <a:gd name="T18" fmla="*/ 1 w 43"/>
                <a:gd name="T19" fmla="*/ 0 h 45"/>
                <a:gd name="T20" fmla="*/ 1 w 43"/>
                <a:gd name="T21" fmla="*/ 0 h 45"/>
                <a:gd name="T22" fmla="*/ 1 w 43"/>
                <a:gd name="T23" fmla="*/ 0 h 45"/>
                <a:gd name="T24" fmla="*/ 1 w 43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5"/>
                <a:gd name="T41" fmla="*/ 43 w 43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251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1 w 25"/>
                <a:gd name="T1" fmla="*/ 1 h 29"/>
                <a:gd name="T2" fmla="*/ 1 w 25"/>
                <a:gd name="T3" fmla="*/ 1 h 29"/>
                <a:gd name="T4" fmla="*/ 1 w 25"/>
                <a:gd name="T5" fmla="*/ 1 h 29"/>
                <a:gd name="T6" fmla="*/ 0 w 25"/>
                <a:gd name="T7" fmla="*/ 1 h 29"/>
                <a:gd name="T8" fmla="*/ 0 w 25"/>
                <a:gd name="T9" fmla="*/ 0 h 29"/>
                <a:gd name="T10" fmla="*/ 1 w 25"/>
                <a:gd name="T11" fmla="*/ 1 h 29"/>
                <a:gd name="T12" fmla="*/ 1 w 25"/>
                <a:gd name="T13" fmla="*/ 1 h 29"/>
                <a:gd name="T14" fmla="*/ 1 w 25"/>
                <a:gd name="T15" fmla="*/ 1 h 29"/>
                <a:gd name="T16" fmla="*/ 1 w 25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9"/>
                <a:gd name="T29" fmla="*/ 25 w 2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252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1 w 36"/>
                <a:gd name="T13" fmla="*/ 1 h 34"/>
                <a:gd name="T14" fmla="*/ 1 w 36"/>
                <a:gd name="T15" fmla="*/ 1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4"/>
                <a:gd name="T29" fmla="*/ 36 w 3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253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 w 18"/>
                <a:gd name="T1" fmla="*/ 0 h 40"/>
                <a:gd name="T2" fmla="*/ 1 w 18"/>
                <a:gd name="T3" fmla="*/ 1 h 40"/>
                <a:gd name="T4" fmla="*/ 1 w 18"/>
                <a:gd name="T5" fmla="*/ 1 h 40"/>
                <a:gd name="T6" fmla="*/ 0 w 18"/>
                <a:gd name="T7" fmla="*/ 1 h 40"/>
                <a:gd name="T8" fmla="*/ 1 w 18"/>
                <a:gd name="T9" fmla="*/ 1 h 40"/>
                <a:gd name="T10" fmla="*/ 1 w 18"/>
                <a:gd name="T11" fmla="*/ 1 h 40"/>
                <a:gd name="T12" fmla="*/ 1 w 18"/>
                <a:gd name="T13" fmla="*/ 1 h 40"/>
                <a:gd name="T14" fmla="*/ 1 w 18"/>
                <a:gd name="T15" fmla="*/ 1 h 40"/>
                <a:gd name="T16" fmla="*/ 1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0"/>
                <a:gd name="T29" fmla="*/ 18 w 1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254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1 h 44"/>
                <a:gd name="T4" fmla="*/ 0 w 10"/>
                <a:gd name="T5" fmla="*/ 1 h 44"/>
                <a:gd name="T6" fmla="*/ 1 w 10"/>
                <a:gd name="T7" fmla="*/ 1 h 44"/>
                <a:gd name="T8" fmla="*/ 1 w 10"/>
                <a:gd name="T9" fmla="*/ 1 h 44"/>
                <a:gd name="T10" fmla="*/ 1 w 10"/>
                <a:gd name="T11" fmla="*/ 1 h 44"/>
                <a:gd name="T12" fmla="*/ 1 w 10"/>
                <a:gd name="T13" fmla="*/ 1 h 44"/>
                <a:gd name="T14" fmla="*/ 1 w 10"/>
                <a:gd name="T15" fmla="*/ 1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255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0 w 34"/>
                <a:gd name="T1" fmla="*/ 0 h 39"/>
                <a:gd name="T2" fmla="*/ 0 w 34"/>
                <a:gd name="T3" fmla="*/ 1 h 39"/>
                <a:gd name="T4" fmla="*/ 0 w 34"/>
                <a:gd name="T5" fmla="*/ 1 h 39"/>
                <a:gd name="T6" fmla="*/ 0 w 34"/>
                <a:gd name="T7" fmla="*/ 1 h 39"/>
                <a:gd name="T8" fmla="*/ 0 w 34"/>
                <a:gd name="T9" fmla="*/ 1 h 39"/>
                <a:gd name="T10" fmla="*/ 0 w 34"/>
                <a:gd name="T11" fmla="*/ 1 h 39"/>
                <a:gd name="T12" fmla="*/ 0 w 34"/>
                <a:gd name="T13" fmla="*/ 1 h 39"/>
                <a:gd name="T14" fmla="*/ 0 w 34"/>
                <a:gd name="T15" fmla="*/ 1 h 39"/>
                <a:gd name="T16" fmla="*/ 0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9"/>
                <a:gd name="T29" fmla="*/ 34 w 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256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 w 58"/>
                <a:gd name="T1" fmla="*/ 1 h 12"/>
                <a:gd name="T2" fmla="*/ 1 w 58"/>
                <a:gd name="T3" fmla="*/ 1 h 12"/>
                <a:gd name="T4" fmla="*/ 1 w 58"/>
                <a:gd name="T5" fmla="*/ 1 h 12"/>
                <a:gd name="T6" fmla="*/ 1 w 58"/>
                <a:gd name="T7" fmla="*/ 1 h 12"/>
                <a:gd name="T8" fmla="*/ 1 w 58"/>
                <a:gd name="T9" fmla="*/ 1 h 12"/>
                <a:gd name="T10" fmla="*/ 1 w 58"/>
                <a:gd name="T11" fmla="*/ 1 h 12"/>
                <a:gd name="T12" fmla="*/ 1 w 58"/>
                <a:gd name="T13" fmla="*/ 1 h 12"/>
                <a:gd name="T14" fmla="*/ 1 w 58"/>
                <a:gd name="T15" fmla="*/ 1 h 12"/>
                <a:gd name="T16" fmla="*/ 0 w 58"/>
                <a:gd name="T17" fmla="*/ 1 h 12"/>
                <a:gd name="T18" fmla="*/ 1 w 58"/>
                <a:gd name="T19" fmla="*/ 1 h 12"/>
                <a:gd name="T20" fmla="*/ 1 w 58"/>
                <a:gd name="T21" fmla="*/ 0 h 12"/>
                <a:gd name="T22" fmla="*/ 1 w 58"/>
                <a:gd name="T23" fmla="*/ 0 h 12"/>
                <a:gd name="T24" fmla="*/ 1 w 58"/>
                <a:gd name="T25" fmla="*/ 1 h 12"/>
                <a:gd name="T26" fmla="*/ 1 w 58"/>
                <a:gd name="T27" fmla="*/ 1 h 12"/>
                <a:gd name="T28" fmla="*/ 1 w 58"/>
                <a:gd name="T29" fmla="*/ 1 h 12"/>
                <a:gd name="T30" fmla="*/ 1 w 58"/>
                <a:gd name="T31" fmla="*/ 1 h 12"/>
                <a:gd name="T32" fmla="*/ 1 w 5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2"/>
                <a:gd name="T53" fmla="*/ 58 w 5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257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0 w 57"/>
                <a:gd name="T1" fmla="*/ 1 h 20"/>
                <a:gd name="T2" fmla="*/ 0 w 57"/>
                <a:gd name="T3" fmla="*/ 1 h 20"/>
                <a:gd name="T4" fmla="*/ 0 w 57"/>
                <a:gd name="T5" fmla="*/ 1 h 20"/>
                <a:gd name="T6" fmla="*/ 0 w 57"/>
                <a:gd name="T7" fmla="*/ 1 h 20"/>
                <a:gd name="T8" fmla="*/ 0 w 57"/>
                <a:gd name="T9" fmla="*/ 1 h 20"/>
                <a:gd name="T10" fmla="*/ 0 w 57"/>
                <a:gd name="T11" fmla="*/ 1 h 20"/>
                <a:gd name="T12" fmla="*/ 0 w 57"/>
                <a:gd name="T13" fmla="*/ 1 h 20"/>
                <a:gd name="T14" fmla="*/ 0 w 57"/>
                <a:gd name="T15" fmla="*/ 1 h 20"/>
                <a:gd name="T16" fmla="*/ 0 w 57"/>
                <a:gd name="T17" fmla="*/ 1 h 20"/>
                <a:gd name="T18" fmla="*/ 0 w 57"/>
                <a:gd name="T19" fmla="*/ 0 h 20"/>
                <a:gd name="T20" fmla="*/ 0 w 57"/>
                <a:gd name="T21" fmla="*/ 0 h 20"/>
                <a:gd name="T22" fmla="*/ 0 w 57"/>
                <a:gd name="T23" fmla="*/ 1 h 20"/>
                <a:gd name="T24" fmla="*/ 0 w 57"/>
                <a:gd name="T25" fmla="*/ 1 h 20"/>
                <a:gd name="T26" fmla="*/ 0 w 57"/>
                <a:gd name="T27" fmla="*/ 1 h 20"/>
                <a:gd name="T28" fmla="*/ 0 w 57"/>
                <a:gd name="T29" fmla="*/ 1 h 20"/>
                <a:gd name="T30" fmla="*/ 0 w 57"/>
                <a:gd name="T31" fmla="*/ 1 h 20"/>
                <a:gd name="T32" fmla="*/ 0 w 5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0"/>
                <a:gd name="T53" fmla="*/ 57 w 5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258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 w 53"/>
                <a:gd name="T1" fmla="*/ 1 h 12"/>
                <a:gd name="T2" fmla="*/ 1 w 53"/>
                <a:gd name="T3" fmla="*/ 1 h 12"/>
                <a:gd name="T4" fmla="*/ 1 w 53"/>
                <a:gd name="T5" fmla="*/ 1 h 12"/>
                <a:gd name="T6" fmla="*/ 1 w 53"/>
                <a:gd name="T7" fmla="*/ 1 h 12"/>
                <a:gd name="T8" fmla="*/ 1 w 53"/>
                <a:gd name="T9" fmla="*/ 1 h 12"/>
                <a:gd name="T10" fmla="*/ 1 w 53"/>
                <a:gd name="T11" fmla="*/ 1 h 12"/>
                <a:gd name="T12" fmla="*/ 1 w 53"/>
                <a:gd name="T13" fmla="*/ 1 h 12"/>
                <a:gd name="T14" fmla="*/ 1 w 53"/>
                <a:gd name="T15" fmla="*/ 1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1 w 53"/>
                <a:gd name="T23" fmla="*/ 0 h 12"/>
                <a:gd name="T24" fmla="*/ 1 w 53"/>
                <a:gd name="T25" fmla="*/ 1 h 12"/>
                <a:gd name="T26" fmla="*/ 1 w 53"/>
                <a:gd name="T27" fmla="*/ 1 h 12"/>
                <a:gd name="T28" fmla="*/ 1 w 53"/>
                <a:gd name="T29" fmla="*/ 1 h 12"/>
                <a:gd name="T30" fmla="*/ 1 w 53"/>
                <a:gd name="T31" fmla="*/ 1 h 12"/>
                <a:gd name="T32" fmla="*/ 1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"/>
                <a:gd name="T53" fmla="*/ 53 w 5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259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1 h 20"/>
                <a:gd name="T4" fmla="*/ 0 w 63"/>
                <a:gd name="T5" fmla="*/ 1 h 20"/>
                <a:gd name="T6" fmla="*/ 0 w 63"/>
                <a:gd name="T7" fmla="*/ 1 h 20"/>
                <a:gd name="T8" fmla="*/ 0 w 63"/>
                <a:gd name="T9" fmla="*/ 1 h 20"/>
                <a:gd name="T10" fmla="*/ 0 w 63"/>
                <a:gd name="T11" fmla="*/ 1 h 20"/>
                <a:gd name="T12" fmla="*/ 0 w 63"/>
                <a:gd name="T13" fmla="*/ 1 h 20"/>
                <a:gd name="T14" fmla="*/ 0 w 63"/>
                <a:gd name="T15" fmla="*/ 1 h 20"/>
                <a:gd name="T16" fmla="*/ 0 w 63"/>
                <a:gd name="T17" fmla="*/ 1 h 20"/>
                <a:gd name="T18" fmla="*/ 0 w 63"/>
                <a:gd name="T19" fmla="*/ 1 h 20"/>
                <a:gd name="T20" fmla="*/ 0 w 63"/>
                <a:gd name="T21" fmla="*/ 1 h 20"/>
                <a:gd name="T22" fmla="*/ 0 w 63"/>
                <a:gd name="T23" fmla="*/ 1 h 20"/>
                <a:gd name="T24" fmla="*/ 0 w 63"/>
                <a:gd name="T25" fmla="*/ 1 h 20"/>
                <a:gd name="T26" fmla="*/ 0 w 63"/>
                <a:gd name="T27" fmla="*/ 1 h 20"/>
                <a:gd name="T28" fmla="*/ 0 w 63"/>
                <a:gd name="T29" fmla="*/ 1 h 20"/>
                <a:gd name="T30" fmla="*/ 0 w 63"/>
                <a:gd name="T31" fmla="*/ 1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260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1 w 68"/>
                <a:gd name="T7" fmla="*/ 0 h 23"/>
                <a:gd name="T8" fmla="*/ 1 w 68"/>
                <a:gd name="T9" fmla="*/ 0 h 23"/>
                <a:gd name="T10" fmla="*/ 1 w 68"/>
                <a:gd name="T11" fmla="*/ 0 h 23"/>
                <a:gd name="T12" fmla="*/ 1 w 68"/>
                <a:gd name="T13" fmla="*/ 0 h 23"/>
                <a:gd name="T14" fmla="*/ 1 w 68"/>
                <a:gd name="T15" fmla="*/ 0 h 23"/>
                <a:gd name="T16" fmla="*/ 0 w 68"/>
                <a:gd name="T17" fmla="*/ 0 h 23"/>
                <a:gd name="T18" fmla="*/ 1 w 68"/>
                <a:gd name="T19" fmla="*/ 0 h 23"/>
                <a:gd name="T20" fmla="*/ 1 w 68"/>
                <a:gd name="T21" fmla="*/ 0 h 23"/>
                <a:gd name="T22" fmla="*/ 1 w 68"/>
                <a:gd name="T23" fmla="*/ 0 h 23"/>
                <a:gd name="T24" fmla="*/ 1 w 68"/>
                <a:gd name="T25" fmla="*/ 0 h 23"/>
                <a:gd name="T26" fmla="*/ 1 w 68"/>
                <a:gd name="T27" fmla="*/ 0 h 23"/>
                <a:gd name="T28" fmla="*/ 1 w 68"/>
                <a:gd name="T29" fmla="*/ 0 h 23"/>
                <a:gd name="T30" fmla="*/ 1 w 68"/>
                <a:gd name="T31" fmla="*/ 0 h 23"/>
                <a:gd name="T32" fmla="*/ 1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23"/>
                <a:gd name="T53" fmla="*/ 68 w 6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261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 w 73"/>
                <a:gd name="T1" fmla="*/ 0 h 37"/>
                <a:gd name="T2" fmla="*/ 1 w 73"/>
                <a:gd name="T3" fmla="*/ 0 h 37"/>
                <a:gd name="T4" fmla="*/ 1 w 73"/>
                <a:gd name="T5" fmla="*/ 0 h 37"/>
                <a:gd name="T6" fmla="*/ 1 w 73"/>
                <a:gd name="T7" fmla="*/ 0 h 37"/>
                <a:gd name="T8" fmla="*/ 1 w 73"/>
                <a:gd name="T9" fmla="*/ 0 h 37"/>
                <a:gd name="T10" fmla="*/ 1 w 73"/>
                <a:gd name="T11" fmla="*/ 0 h 37"/>
                <a:gd name="T12" fmla="*/ 1 w 73"/>
                <a:gd name="T13" fmla="*/ 0 h 37"/>
                <a:gd name="T14" fmla="*/ 1 w 73"/>
                <a:gd name="T15" fmla="*/ 0 h 37"/>
                <a:gd name="T16" fmla="*/ 0 w 73"/>
                <a:gd name="T17" fmla="*/ 0 h 37"/>
                <a:gd name="T18" fmla="*/ 1 w 73"/>
                <a:gd name="T19" fmla="*/ 0 h 37"/>
                <a:gd name="T20" fmla="*/ 1 w 73"/>
                <a:gd name="T21" fmla="*/ 0 h 37"/>
                <a:gd name="T22" fmla="*/ 1 w 73"/>
                <a:gd name="T23" fmla="*/ 0 h 37"/>
                <a:gd name="T24" fmla="*/ 1 w 73"/>
                <a:gd name="T25" fmla="*/ 0 h 37"/>
                <a:gd name="T26" fmla="*/ 1 w 73"/>
                <a:gd name="T27" fmla="*/ 0 h 37"/>
                <a:gd name="T28" fmla="*/ 1 w 73"/>
                <a:gd name="T29" fmla="*/ 0 h 37"/>
                <a:gd name="T30" fmla="*/ 1 w 73"/>
                <a:gd name="T31" fmla="*/ 0 h 37"/>
                <a:gd name="T32" fmla="*/ 1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7"/>
                <a:gd name="T53" fmla="*/ 73 w 7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262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 w 67"/>
                <a:gd name="T1" fmla="*/ 0 h 45"/>
                <a:gd name="T2" fmla="*/ 1 w 67"/>
                <a:gd name="T3" fmla="*/ 0 h 45"/>
                <a:gd name="T4" fmla="*/ 1 w 67"/>
                <a:gd name="T5" fmla="*/ 0 h 45"/>
                <a:gd name="T6" fmla="*/ 1 w 67"/>
                <a:gd name="T7" fmla="*/ 0 h 45"/>
                <a:gd name="T8" fmla="*/ 1 w 67"/>
                <a:gd name="T9" fmla="*/ 0 h 45"/>
                <a:gd name="T10" fmla="*/ 1 w 67"/>
                <a:gd name="T11" fmla="*/ 0 h 45"/>
                <a:gd name="T12" fmla="*/ 1 w 67"/>
                <a:gd name="T13" fmla="*/ 0 h 45"/>
                <a:gd name="T14" fmla="*/ 1 w 67"/>
                <a:gd name="T15" fmla="*/ 0 h 45"/>
                <a:gd name="T16" fmla="*/ 0 w 67"/>
                <a:gd name="T17" fmla="*/ 0 h 45"/>
                <a:gd name="T18" fmla="*/ 1 w 67"/>
                <a:gd name="T19" fmla="*/ 0 h 45"/>
                <a:gd name="T20" fmla="*/ 1 w 67"/>
                <a:gd name="T21" fmla="*/ 0 h 45"/>
                <a:gd name="T22" fmla="*/ 1 w 67"/>
                <a:gd name="T23" fmla="*/ 0 h 45"/>
                <a:gd name="T24" fmla="*/ 1 w 67"/>
                <a:gd name="T25" fmla="*/ 0 h 45"/>
                <a:gd name="T26" fmla="*/ 1 w 67"/>
                <a:gd name="T27" fmla="*/ 0 h 45"/>
                <a:gd name="T28" fmla="*/ 1 w 67"/>
                <a:gd name="T29" fmla="*/ 0 h 45"/>
                <a:gd name="T30" fmla="*/ 1 w 67"/>
                <a:gd name="T31" fmla="*/ 0 h 45"/>
                <a:gd name="T32" fmla="*/ 1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263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0 w 61"/>
                <a:gd name="T1" fmla="*/ 0 h 38"/>
                <a:gd name="T2" fmla="*/ 0 w 61"/>
                <a:gd name="T3" fmla="*/ 1 h 38"/>
                <a:gd name="T4" fmla="*/ 0 w 61"/>
                <a:gd name="T5" fmla="*/ 1 h 38"/>
                <a:gd name="T6" fmla="*/ 0 w 61"/>
                <a:gd name="T7" fmla="*/ 1 h 38"/>
                <a:gd name="T8" fmla="*/ 0 w 61"/>
                <a:gd name="T9" fmla="*/ 1 h 38"/>
                <a:gd name="T10" fmla="*/ 0 w 61"/>
                <a:gd name="T11" fmla="*/ 1 h 38"/>
                <a:gd name="T12" fmla="*/ 0 w 61"/>
                <a:gd name="T13" fmla="*/ 1 h 38"/>
                <a:gd name="T14" fmla="*/ 0 w 61"/>
                <a:gd name="T15" fmla="*/ 1 h 38"/>
                <a:gd name="T16" fmla="*/ 0 w 61"/>
                <a:gd name="T17" fmla="*/ 1 h 38"/>
                <a:gd name="T18" fmla="*/ 0 w 61"/>
                <a:gd name="T19" fmla="*/ 1 h 38"/>
                <a:gd name="T20" fmla="*/ 0 w 61"/>
                <a:gd name="T21" fmla="*/ 1 h 38"/>
                <a:gd name="T22" fmla="*/ 0 w 61"/>
                <a:gd name="T23" fmla="*/ 1 h 38"/>
                <a:gd name="T24" fmla="*/ 0 w 61"/>
                <a:gd name="T25" fmla="*/ 1 h 38"/>
                <a:gd name="T26" fmla="*/ 0 w 61"/>
                <a:gd name="T27" fmla="*/ 1 h 38"/>
                <a:gd name="T28" fmla="*/ 0 w 61"/>
                <a:gd name="T29" fmla="*/ 1 h 38"/>
                <a:gd name="T30" fmla="*/ 0 w 61"/>
                <a:gd name="T31" fmla="*/ 1 h 38"/>
                <a:gd name="T32" fmla="*/ 0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8"/>
                <a:gd name="T53" fmla="*/ 61 w 6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264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1 w 90"/>
                <a:gd name="T1" fmla="*/ 1 h 58"/>
                <a:gd name="T2" fmla="*/ 1 w 90"/>
                <a:gd name="T3" fmla="*/ 1 h 58"/>
                <a:gd name="T4" fmla="*/ 1 w 90"/>
                <a:gd name="T5" fmla="*/ 1 h 58"/>
                <a:gd name="T6" fmla="*/ 1 w 90"/>
                <a:gd name="T7" fmla="*/ 1 h 58"/>
                <a:gd name="T8" fmla="*/ 1 w 90"/>
                <a:gd name="T9" fmla="*/ 1 h 58"/>
                <a:gd name="T10" fmla="*/ 1 w 90"/>
                <a:gd name="T11" fmla="*/ 1 h 58"/>
                <a:gd name="T12" fmla="*/ 1 w 90"/>
                <a:gd name="T13" fmla="*/ 1 h 58"/>
                <a:gd name="T14" fmla="*/ 1 w 90"/>
                <a:gd name="T15" fmla="*/ 1 h 58"/>
                <a:gd name="T16" fmla="*/ 0 w 90"/>
                <a:gd name="T17" fmla="*/ 0 h 58"/>
                <a:gd name="T18" fmla="*/ 1 w 90"/>
                <a:gd name="T19" fmla="*/ 1 h 58"/>
                <a:gd name="T20" fmla="*/ 1 w 90"/>
                <a:gd name="T21" fmla="*/ 1 h 58"/>
                <a:gd name="T22" fmla="*/ 1 w 90"/>
                <a:gd name="T23" fmla="*/ 1 h 58"/>
                <a:gd name="T24" fmla="*/ 1 w 90"/>
                <a:gd name="T25" fmla="*/ 1 h 58"/>
                <a:gd name="T26" fmla="*/ 1 w 90"/>
                <a:gd name="T27" fmla="*/ 1 h 58"/>
                <a:gd name="T28" fmla="*/ 1 w 90"/>
                <a:gd name="T29" fmla="*/ 1 h 58"/>
                <a:gd name="T30" fmla="*/ 1 w 90"/>
                <a:gd name="T31" fmla="*/ 1 h 58"/>
                <a:gd name="T32" fmla="*/ 1 w 90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8"/>
                <a:gd name="T53" fmla="*/ 90 w 9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265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 w 70"/>
                <a:gd name="T1" fmla="*/ 0 h 49"/>
                <a:gd name="T2" fmla="*/ 1 w 70"/>
                <a:gd name="T3" fmla="*/ 0 h 49"/>
                <a:gd name="T4" fmla="*/ 1 w 70"/>
                <a:gd name="T5" fmla="*/ 0 h 49"/>
                <a:gd name="T6" fmla="*/ 1 w 70"/>
                <a:gd name="T7" fmla="*/ 0 h 49"/>
                <a:gd name="T8" fmla="*/ 1 w 70"/>
                <a:gd name="T9" fmla="*/ 0 h 49"/>
                <a:gd name="T10" fmla="*/ 1 w 70"/>
                <a:gd name="T11" fmla="*/ 0 h 49"/>
                <a:gd name="T12" fmla="*/ 1 w 70"/>
                <a:gd name="T13" fmla="*/ 0 h 49"/>
                <a:gd name="T14" fmla="*/ 1 w 70"/>
                <a:gd name="T15" fmla="*/ 0 h 49"/>
                <a:gd name="T16" fmla="*/ 0 w 70"/>
                <a:gd name="T17" fmla="*/ 0 h 49"/>
                <a:gd name="T18" fmla="*/ 1 w 70"/>
                <a:gd name="T19" fmla="*/ 0 h 49"/>
                <a:gd name="T20" fmla="*/ 1 w 70"/>
                <a:gd name="T21" fmla="*/ 0 h 49"/>
                <a:gd name="T22" fmla="*/ 1 w 70"/>
                <a:gd name="T23" fmla="*/ 0 h 49"/>
                <a:gd name="T24" fmla="*/ 1 w 70"/>
                <a:gd name="T25" fmla="*/ 0 h 49"/>
                <a:gd name="T26" fmla="*/ 1 w 70"/>
                <a:gd name="T27" fmla="*/ 0 h 49"/>
                <a:gd name="T28" fmla="*/ 1 w 70"/>
                <a:gd name="T29" fmla="*/ 0 h 49"/>
                <a:gd name="T30" fmla="*/ 1 w 70"/>
                <a:gd name="T31" fmla="*/ 0 h 49"/>
                <a:gd name="T32" fmla="*/ 1 w 7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49"/>
                <a:gd name="T53" fmla="*/ 70 w 7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266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0 w 69"/>
                <a:gd name="T1" fmla="*/ 0 h 43"/>
                <a:gd name="T2" fmla="*/ 0 w 69"/>
                <a:gd name="T3" fmla="*/ 0 h 43"/>
                <a:gd name="T4" fmla="*/ 0 w 69"/>
                <a:gd name="T5" fmla="*/ 0 h 43"/>
                <a:gd name="T6" fmla="*/ 0 w 69"/>
                <a:gd name="T7" fmla="*/ 0 h 43"/>
                <a:gd name="T8" fmla="*/ 0 w 69"/>
                <a:gd name="T9" fmla="*/ 0 h 43"/>
                <a:gd name="T10" fmla="*/ 0 w 69"/>
                <a:gd name="T11" fmla="*/ 0 h 43"/>
                <a:gd name="T12" fmla="*/ 0 w 69"/>
                <a:gd name="T13" fmla="*/ 0 h 43"/>
                <a:gd name="T14" fmla="*/ 0 w 69"/>
                <a:gd name="T15" fmla="*/ 0 h 43"/>
                <a:gd name="T16" fmla="*/ 0 w 69"/>
                <a:gd name="T17" fmla="*/ 0 h 43"/>
                <a:gd name="T18" fmla="*/ 0 w 69"/>
                <a:gd name="T19" fmla="*/ 0 h 43"/>
                <a:gd name="T20" fmla="*/ 0 w 69"/>
                <a:gd name="T21" fmla="*/ 0 h 43"/>
                <a:gd name="T22" fmla="*/ 0 w 69"/>
                <a:gd name="T23" fmla="*/ 0 h 43"/>
                <a:gd name="T24" fmla="*/ 0 w 69"/>
                <a:gd name="T25" fmla="*/ 0 h 43"/>
                <a:gd name="T26" fmla="*/ 0 w 69"/>
                <a:gd name="T27" fmla="*/ 0 h 43"/>
                <a:gd name="T28" fmla="*/ 0 w 69"/>
                <a:gd name="T29" fmla="*/ 0 h 43"/>
                <a:gd name="T30" fmla="*/ 0 w 69"/>
                <a:gd name="T31" fmla="*/ 0 h 43"/>
                <a:gd name="T32" fmla="*/ 0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3"/>
                <a:gd name="T53" fmla="*/ 69 w 6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267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0 w 673"/>
                <a:gd name="T1" fmla="*/ 1 h 664"/>
                <a:gd name="T2" fmla="*/ 0 w 673"/>
                <a:gd name="T3" fmla="*/ 1 h 664"/>
                <a:gd name="T4" fmla="*/ 0 w 673"/>
                <a:gd name="T5" fmla="*/ 1 h 664"/>
                <a:gd name="T6" fmla="*/ 0 w 673"/>
                <a:gd name="T7" fmla="*/ 1 h 664"/>
                <a:gd name="T8" fmla="*/ 0 w 673"/>
                <a:gd name="T9" fmla="*/ 1 h 664"/>
                <a:gd name="T10" fmla="*/ 0 w 673"/>
                <a:gd name="T11" fmla="*/ 1 h 664"/>
                <a:gd name="T12" fmla="*/ 0 w 673"/>
                <a:gd name="T13" fmla="*/ 1 h 664"/>
                <a:gd name="T14" fmla="*/ 0 w 673"/>
                <a:gd name="T15" fmla="*/ 1 h 664"/>
                <a:gd name="T16" fmla="*/ 0 w 673"/>
                <a:gd name="T17" fmla="*/ 1 h 664"/>
                <a:gd name="T18" fmla="*/ 0 w 673"/>
                <a:gd name="T19" fmla="*/ 1 h 664"/>
                <a:gd name="T20" fmla="*/ 0 w 673"/>
                <a:gd name="T21" fmla="*/ 1 h 664"/>
                <a:gd name="T22" fmla="*/ 0 w 673"/>
                <a:gd name="T23" fmla="*/ 1 h 664"/>
                <a:gd name="T24" fmla="*/ 0 w 673"/>
                <a:gd name="T25" fmla="*/ 1 h 664"/>
                <a:gd name="T26" fmla="*/ 0 w 673"/>
                <a:gd name="T27" fmla="*/ 1 h 664"/>
                <a:gd name="T28" fmla="*/ 0 w 673"/>
                <a:gd name="T29" fmla="*/ 1 h 664"/>
                <a:gd name="T30" fmla="*/ 0 w 673"/>
                <a:gd name="T31" fmla="*/ 1 h 664"/>
                <a:gd name="T32" fmla="*/ 0 w 673"/>
                <a:gd name="T33" fmla="*/ 1 h 664"/>
                <a:gd name="T34" fmla="*/ 0 w 673"/>
                <a:gd name="T35" fmla="*/ 1 h 664"/>
                <a:gd name="T36" fmla="*/ 0 w 673"/>
                <a:gd name="T37" fmla="*/ 1 h 664"/>
                <a:gd name="T38" fmla="*/ 0 w 673"/>
                <a:gd name="T39" fmla="*/ 1 h 664"/>
                <a:gd name="T40" fmla="*/ 0 w 673"/>
                <a:gd name="T41" fmla="*/ 1 h 664"/>
                <a:gd name="T42" fmla="*/ 0 w 673"/>
                <a:gd name="T43" fmla="*/ 1 h 664"/>
                <a:gd name="T44" fmla="*/ 0 w 673"/>
                <a:gd name="T45" fmla="*/ 1 h 664"/>
                <a:gd name="T46" fmla="*/ 0 w 673"/>
                <a:gd name="T47" fmla="*/ 1 h 664"/>
                <a:gd name="T48" fmla="*/ 0 w 673"/>
                <a:gd name="T49" fmla="*/ 1 h 664"/>
                <a:gd name="T50" fmla="*/ 0 w 673"/>
                <a:gd name="T51" fmla="*/ 1 h 664"/>
                <a:gd name="T52" fmla="*/ 0 w 673"/>
                <a:gd name="T53" fmla="*/ 1 h 664"/>
                <a:gd name="T54" fmla="*/ 0 w 673"/>
                <a:gd name="T55" fmla="*/ 1 h 664"/>
                <a:gd name="T56" fmla="*/ 0 w 673"/>
                <a:gd name="T57" fmla="*/ 1 h 664"/>
                <a:gd name="T58" fmla="*/ 0 w 673"/>
                <a:gd name="T59" fmla="*/ 1 h 664"/>
                <a:gd name="T60" fmla="*/ 0 w 673"/>
                <a:gd name="T61" fmla="*/ 1 h 664"/>
                <a:gd name="T62" fmla="*/ 0 w 673"/>
                <a:gd name="T63" fmla="*/ 1 h 664"/>
                <a:gd name="T64" fmla="*/ 0 w 673"/>
                <a:gd name="T65" fmla="*/ 1 h 664"/>
                <a:gd name="T66" fmla="*/ 0 w 673"/>
                <a:gd name="T67" fmla="*/ 1 h 664"/>
                <a:gd name="T68" fmla="*/ 0 w 673"/>
                <a:gd name="T69" fmla="*/ 1 h 664"/>
                <a:gd name="T70" fmla="*/ 0 w 673"/>
                <a:gd name="T71" fmla="*/ 1 h 664"/>
                <a:gd name="T72" fmla="*/ 0 w 673"/>
                <a:gd name="T73" fmla="*/ 1 h 664"/>
                <a:gd name="T74" fmla="*/ 0 w 673"/>
                <a:gd name="T75" fmla="*/ 1 h 664"/>
                <a:gd name="T76" fmla="*/ 0 w 673"/>
                <a:gd name="T77" fmla="*/ 1 h 664"/>
                <a:gd name="T78" fmla="*/ 0 w 673"/>
                <a:gd name="T79" fmla="*/ 1 h 664"/>
                <a:gd name="T80" fmla="*/ 0 w 673"/>
                <a:gd name="T81" fmla="*/ 1 h 664"/>
                <a:gd name="T82" fmla="*/ 0 w 673"/>
                <a:gd name="T83" fmla="*/ 1 h 664"/>
                <a:gd name="T84" fmla="*/ 0 w 673"/>
                <a:gd name="T85" fmla="*/ 1 h 664"/>
                <a:gd name="T86" fmla="*/ 0 w 673"/>
                <a:gd name="T87" fmla="*/ 1 h 664"/>
                <a:gd name="T88" fmla="*/ 0 w 673"/>
                <a:gd name="T89" fmla="*/ 1 h 664"/>
                <a:gd name="T90" fmla="*/ 0 w 673"/>
                <a:gd name="T91" fmla="*/ 1 h 664"/>
                <a:gd name="T92" fmla="*/ 0 w 673"/>
                <a:gd name="T93" fmla="*/ 1 h 664"/>
                <a:gd name="T94" fmla="*/ 0 w 673"/>
                <a:gd name="T95" fmla="*/ 1 h 664"/>
                <a:gd name="T96" fmla="*/ 0 w 673"/>
                <a:gd name="T97" fmla="*/ 1 h 664"/>
                <a:gd name="T98" fmla="*/ 0 w 673"/>
                <a:gd name="T99" fmla="*/ 1 h 664"/>
                <a:gd name="T100" fmla="*/ 0 w 673"/>
                <a:gd name="T101" fmla="*/ 1 h 664"/>
                <a:gd name="T102" fmla="*/ 0 w 673"/>
                <a:gd name="T103" fmla="*/ 1 h 664"/>
                <a:gd name="T104" fmla="*/ 0 w 673"/>
                <a:gd name="T105" fmla="*/ 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3"/>
                <a:gd name="T160" fmla="*/ 0 h 664"/>
                <a:gd name="T161" fmla="*/ 673 w 673"/>
                <a:gd name="T162" fmla="*/ 664 h 6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268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0 w 205"/>
                <a:gd name="T1" fmla="*/ 1 h 289"/>
                <a:gd name="T2" fmla="*/ 0 w 205"/>
                <a:gd name="T3" fmla="*/ 1 h 289"/>
                <a:gd name="T4" fmla="*/ 0 w 205"/>
                <a:gd name="T5" fmla="*/ 1 h 289"/>
                <a:gd name="T6" fmla="*/ 0 w 205"/>
                <a:gd name="T7" fmla="*/ 1 h 289"/>
                <a:gd name="T8" fmla="*/ 0 w 205"/>
                <a:gd name="T9" fmla="*/ 1 h 289"/>
                <a:gd name="T10" fmla="*/ 0 w 205"/>
                <a:gd name="T11" fmla="*/ 1 h 289"/>
                <a:gd name="T12" fmla="*/ 0 w 205"/>
                <a:gd name="T13" fmla="*/ 1 h 289"/>
                <a:gd name="T14" fmla="*/ 0 w 205"/>
                <a:gd name="T15" fmla="*/ 1 h 289"/>
                <a:gd name="T16" fmla="*/ 0 w 205"/>
                <a:gd name="T17" fmla="*/ 1 h 289"/>
                <a:gd name="T18" fmla="*/ 0 w 205"/>
                <a:gd name="T19" fmla="*/ 1 h 289"/>
                <a:gd name="T20" fmla="*/ 0 w 205"/>
                <a:gd name="T21" fmla="*/ 1 h 289"/>
                <a:gd name="T22" fmla="*/ 0 w 205"/>
                <a:gd name="T23" fmla="*/ 1 h 289"/>
                <a:gd name="T24" fmla="*/ 0 w 205"/>
                <a:gd name="T25" fmla="*/ 1 h 289"/>
                <a:gd name="T26" fmla="*/ 0 w 205"/>
                <a:gd name="T27" fmla="*/ 1 h 289"/>
                <a:gd name="T28" fmla="*/ 0 w 205"/>
                <a:gd name="T29" fmla="*/ 1 h 289"/>
                <a:gd name="T30" fmla="*/ 0 w 205"/>
                <a:gd name="T31" fmla="*/ 1 h 289"/>
                <a:gd name="T32" fmla="*/ 0 w 205"/>
                <a:gd name="T33" fmla="*/ 1 h 289"/>
                <a:gd name="T34" fmla="*/ 0 w 205"/>
                <a:gd name="T35" fmla="*/ 1 h 289"/>
                <a:gd name="T36" fmla="*/ 0 w 205"/>
                <a:gd name="T37" fmla="*/ 1 h 289"/>
                <a:gd name="T38" fmla="*/ 0 w 205"/>
                <a:gd name="T39" fmla="*/ 1 h 289"/>
                <a:gd name="T40" fmla="*/ 0 w 205"/>
                <a:gd name="T41" fmla="*/ 1 h 289"/>
                <a:gd name="T42" fmla="*/ 0 w 205"/>
                <a:gd name="T43" fmla="*/ 1 h 289"/>
                <a:gd name="T44" fmla="*/ 0 w 205"/>
                <a:gd name="T45" fmla="*/ 1 h 289"/>
                <a:gd name="T46" fmla="*/ 0 w 205"/>
                <a:gd name="T47" fmla="*/ 1 h 289"/>
                <a:gd name="T48" fmla="*/ 0 w 205"/>
                <a:gd name="T49" fmla="*/ 1 h 289"/>
                <a:gd name="T50" fmla="*/ 0 w 205"/>
                <a:gd name="T51" fmla="*/ 1 h 289"/>
                <a:gd name="T52" fmla="*/ 0 w 205"/>
                <a:gd name="T53" fmla="*/ 1 h 289"/>
                <a:gd name="T54" fmla="*/ 0 w 205"/>
                <a:gd name="T55" fmla="*/ 1 h 289"/>
                <a:gd name="T56" fmla="*/ 0 w 205"/>
                <a:gd name="T57" fmla="*/ 1 h 289"/>
                <a:gd name="T58" fmla="*/ 0 w 205"/>
                <a:gd name="T59" fmla="*/ 1 h 289"/>
                <a:gd name="T60" fmla="*/ 0 w 205"/>
                <a:gd name="T61" fmla="*/ 1 h 289"/>
                <a:gd name="T62" fmla="*/ 0 w 205"/>
                <a:gd name="T63" fmla="*/ 1 h 289"/>
                <a:gd name="T64" fmla="*/ 0 w 205"/>
                <a:gd name="T65" fmla="*/ 1 h 289"/>
                <a:gd name="T66" fmla="*/ 0 w 205"/>
                <a:gd name="T67" fmla="*/ 1 h 289"/>
                <a:gd name="T68" fmla="*/ 0 w 205"/>
                <a:gd name="T69" fmla="*/ 1 h 289"/>
                <a:gd name="T70" fmla="*/ 0 w 205"/>
                <a:gd name="T71" fmla="*/ 1 h 289"/>
                <a:gd name="T72" fmla="*/ 0 w 205"/>
                <a:gd name="T73" fmla="*/ 0 h 289"/>
                <a:gd name="T74" fmla="*/ 0 w 205"/>
                <a:gd name="T75" fmla="*/ 1 h 289"/>
                <a:gd name="T76" fmla="*/ 0 w 205"/>
                <a:gd name="T77" fmla="*/ 1 h 289"/>
                <a:gd name="T78" fmla="*/ 0 w 205"/>
                <a:gd name="T79" fmla="*/ 1 h 289"/>
                <a:gd name="T80" fmla="*/ 0 w 205"/>
                <a:gd name="T81" fmla="*/ 1 h 289"/>
                <a:gd name="T82" fmla="*/ 0 w 205"/>
                <a:gd name="T83" fmla="*/ 1 h 289"/>
                <a:gd name="T84" fmla="*/ 0 w 205"/>
                <a:gd name="T85" fmla="*/ 1 h 289"/>
                <a:gd name="T86" fmla="*/ 0 w 205"/>
                <a:gd name="T87" fmla="*/ 1 h 289"/>
                <a:gd name="T88" fmla="*/ 0 w 205"/>
                <a:gd name="T89" fmla="*/ 1 h 289"/>
                <a:gd name="T90" fmla="*/ 0 w 205"/>
                <a:gd name="T91" fmla="*/ 1 h 289"/>
                <a:gd name="T92" fmla="*/ 0 w 205"/>
                <a:gd name="T93" fmla="*/ 1 h 289"/>
                <a:gd name="T94" fmla="*/ 0 w 205"/>
                <a:gd name="T95" fmla="*/ 1 h 289"/>
                <a:gd name="T96" fmla="*/ 0 w 205"/>
                <a:gd name="T97" fmla="*/ 1 h 289"/>
                <a:gd name="T98" fmla="*/ 0 w 205"/>
                <a:gd name="T99" fmla="*/ 1 h 289"/>
                <a:gd name="T100" fmla="*/ 0 w 205"/>
                <a:gd name="T101" fmla="*/ 1 h 289"/>
                <a:gd name="T102" fmla="*/ 0 w 205"/>
                <a:gd name="T103" fmla="*/ 1 h 289"/>
                <a:gd name="T104" fmla="*/ 0 w 205"/>
                <a:gd name="T105" fmla="*/ 1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289"/>
                <a:gd name="T161" fmla="*/ 205 w 205"/>
                <a:gd name="T162" fmla="*/ 289 h 2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269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1 w 230"/>
                <a:gd name="T1" fmla="*/ 0 h 269"/>
                <a:gd name="T2" fmla="*/ 1 w 230"/>
                <a:gd name="T3" fmla="*/ 0 h 269"/>
                <a:gd name="T4" fmla="*/ 1 w 230"/>
                <a:gd name="T5" fmla="*/ 0 h 269"/>
                <a:gd name="T6" fmla="*/ 1 w 230"/>
                <a:gd name="T7" fmla="*/ 0 h 269"/>
                <a:gd name="T8" fmla="*/ 1 w 230"/>
                <a:gd name="T9" fmla="*/ 0 h 269"/>
                <a:gd name="T10" fmla="*/ 1 w 230"/>
                <a:gd name="T11" fmla="*/ 0 h 269"/>
                <a:gd name="T12" fmla="*/ 1 w 230"/>
                <a:gd name="T13" fmla="*/ 0 h 269"/>
                <a:gd name="T14" fmla="*/ 1 w 230"/>
                <a:gd name="T15" fmla="*/ 0 h 269"/>
                <a:gd name="T16" fmla="*/ 1 w 230"/>
                <a:gd name="T17" fmla="*/ 0 h 269"/>
                <a:gd name="T18" fmla="*/ 1 w 230"/>
                <a:gd name="T19" fmla="*/ 0 h 269"/>
                <a:gd name="T20" fmla="*/ 1 w 230"/>
                <a:gd name="T21" fmla="*/ 0 h 269"/>
                <a:gd name="T22" fmla="*/ 1 w 230"/>
                <a:gd name="T23" fmla="*/ 0 h 269"/>
                <a:gd name="T24" fmla="*/ 1 w 230"/>
                <a:gd name="T25" fmla="*/ 0 h 269"/>
                <a:gd name="T26" fmla="*/ 1 w 230"/>
                <a:gd name="T27" fmla="*/ 0 h 269"/>
                <a:gd name="T28" fmla="*/ 1 w 230"/>
                <a:gd name="T29" fmla="*/ 0 h 269"/>
                <a:gd name="T30" fmla="*/ 1 w 230"/>
                <a:gd name="T31" fmla="*/ 0 h 269"/>
                <a:gd name="T32" fmla="*/ 1 w 230"/>
                <a:gd name="T33" fmla="*/ 0 h 269"/>
                <a:gd name="T34" fmla="*/ 1 w 230"/>
                <a:gd name="T35" fmla="*/ 0 h 269"/>
                <a:gd name="T36" fmla="*/ 1 w 230"/>
                <a:gd name="T37" fmla="*/ 0 h 269"/>
                <a:gd name="T38" fmla="*/ 1 w 230"/>
                <a:gd name="T39" fmla="*/ 0 h 269"/>
                <a:gd name="T40" fmla="*/ 1 w 230"/>
                <a:gd name="T41" fmla="*/ 0 h 269"/>
                <a:gd name="T42" fmla="*/ 1 w 230"/>
                <a:gd name="T43" fmla="*/ 0 h 269"/>
                <a:gd name="T44" fmla="*/ 1 w 230"/>
                <a:gd name="T45" fmla="*/ 0 h 269"/>
                <a:gd name="T46" fmla="*/ 1 w 230"/>
                <a:gd name="T47" fmla="*/ 0 h 269"/>
                <a:gd name="T48" fmla="*/ 1 w 230"/>
                <a:gd name="T49" fmla="*/ 0 h 269"/>
                <a:gd name="T50" fmla="*/ 1 w 230"/>
                <a:gd name="T51" fmla="*/ 0 h 269"/>
                <a:gd name="T52" fmla="*/ 1 w 230"/>
                <a:gd name="T53" fmla="*/ 0 h 269"/>
                <a:gd name="T54" fmla="*/ 1 w 230"/>
                <a:gd name="T55" fmla="*/ 0 h 269"/>
                <a:gd name="T56" fmla="*/ 1 w 230"/>
                <a:gd name="T57" fmla="*/ 0 h 269"/>
                <a:gd name="T58" fmla="*/ 1 w 230"/>
                <a:gd name="T59" fmla="*/ 0 h 269"/>
                <a:gd name="T60" fmla="*/ 1 w 230"/>
                <a:gd name="T61" fmla="*/ 0 h 269"/>
                <a:gd name="T62" fmla="*/ 1 w 230"/>
                <a:gd name="T63" fmla="*/ 0 h 269"/>
                <a:gd name="T64" fmla="*/ 1 w 230"/>
                <a:gd name="T65" fmla="*/ 0 h 269"/>
                <a:gd name="T66" fmla="*/ 1 w 230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0"/>
                <a:gd name="T103" fmla="*/ 0 h 269"/>
                <a:gd name="T104" fmla="*/ 230 w 230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270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 w 142"/>
                <a:gd name="T1" fmla="*/ 1 h 202"/>
                <a:gd name="T2" fmla="*/ 1 w 142"/>
                <a:gd name="T3" fmla="*/ 1 h 202"/>
                <a:gd name="T4" fmla="*/ 1 w 142"/>
                <a:gd name="T5" fmla="*/ 1 h 202"/>
                <a:gd name="T6" fmla="*/ 1 w 142"/>
                <a:gd name="T7" fmla="*/ 1 h 202"/>
                <a:gd name="T8" fmla="*/ 1 w 142"/>
                <a:gd name="T9" fmla="*/ 1 h 202"/>
                <a:gd name="T10" fmla="*/ 1 w 142"/>
                <a:gd name="T11" fmla="*/ 1 h 202"/>
                <a:gd name="T12" fmla="*/ 1 w 142"/>
                <a:gd name="T13" fmla="*/ 1 h 202"/>
                <a:gd name="T14" fmla="*/ 1 w 142"/>
                <a:gd name="T15" fmla="*/ 1 h 202"/>
                <a:gd name="T16" fmla="*/ 1 w 142"/>
                <a:gd name="T17" fmla="*/ 1 h 202"/>
                <a:gd name="T18" fmla="*/ 1 w 142"/>
                <a:gd name="T19" fmla="*/ 1 h 202"/>
                <a:gd name="T20" fmla="*/ 1 w 142"/>
                <a:gd name="T21" fmla="*/ 1 h 202"/>
                <a:gd name="T22" fmla="*/ 1 w 142"/>
                <a:gd name="T23" fmla="*/ 1 h 202"/>
                <a:gd name="T24" fmla="*/ 1 w 142"/>
                <a:gd name="T25" fmla="*/ 1 h 202"/>
                <a:gd name="T26" fmla="*/ 1 w 142"/>
                <a:gd name="T27" fmla="*/ 1 h 202"/>
                <a:gd name="T28" fmla="*/ 1 w 142"/>
                <a:gd name="T29" fmla="*/ 1 h 202"/>
                <a:gd name="T30" fmla="*/ 1 w 142"/>
                <a:gd name="T31" fmla="*/ 1 h 202"/>
                <a:gd name="T32" fmla="*/ 1 w 142"/>
                <a:gd name="T33" fmla="*/ 1 h 202"/>
                <a:gd name="T34" fmla="*/ 1 w 142"/>
                <a:gd name="T35" fmla="*/ 1 h 202"/>
                <a:gd name="T36" fmla="*/ 1 w 142"/>
                <a:gd name="T37" fmla="*/ 1 h 202"/>
                <a:gd name="T38" fmla="*/ 1 w 142"/>
                <a:gd name="T39" fmla="*/ 1 h 202"/>
                <a:gd name="T40" fmla="*/ 1 w 142"/>
                <a:gd name="T41" fmla="*/ 1 h 202"/>
                <a:gd name="T42" fmla="*/ 1 w 142"/>
                <a:gd name="T43" fmla="*/ 1 h 202"/>
                <a:gd name="T44" fmla="*/ 1 w 142"/>
                <a:gd name="T45" fmla="*/ 1 h 202"/>
                <a:gd name="T46" fmla="*/ 1 w 142"/>
                <a:gd name="T47" fmla="*/ 1 h 202"/>
                <a:gd name="T48" fmla="*/ 1 w 142"/>
                <a:gd name="T49" fmla="*/ 1 h 202"/>
                <a:gd name="T50" fmla="*/ 1 w 142"/>
                <a:gd name="T51" fmla="*/ 1 h 202"/>
                <a:gd name="T52" fmla="*/ 1 w 142"/>
                <a:gd name="T53" fmla="*/ 1 h 202"/>
                <a:gd name="T54" fmla="*/ 1 w 142"/>
                <a:gd name="T55" fmla="*/ 1 h 202"/>
                <a:gd name="T56" fmla="*/ 1 w 142"/>
                <a:gd name="T57" fmla="*/ 1 h 202"/>
                <a:gd name="T58" fmla="*/ 1 w 142"/>
                <a:gd name="T59" fmla="*/ 1 h 202"/>
                <a:gd name="T60" fmla="*/ 1 w 142"/>
                <a:gd name="T61" fmla="*/ 1 h 202"/>
                <a:gd name="T62" fmla="*/ 1 w 142"/>
                <a:gd name="T63" fmla="*/ 1 h 202"/>
                <a:gd name="T64" fmla="*/ 1 w 142"/>
                <a:gd name="T65" fmla="*/ 1 h 202"/>
                <a:gd name="T66" fmla="*/ 1 w 142"/>
                <a:gd name="T67" fmla="*/ 1 h 202"/>
                <a:gd name="T68" fmla="*/ 1 w 142"/>
                <a:gd name="T69" fmla="*/ 1 h 202"/>
                <a:gd name="T70" fmla="*/ 1 w 142"/>
                <a:gd name="T71" fmla="*/ 1 h 202"/>
                <a:gd name="T72" fmla="*/ 1 w 142"/>
                <a:gd name="T73" fmla="*/ 1 h 202"/>
                <a:gd name="T74" fmla="*/ 1 w 142"/>
                <a:gd name="T75" fmla="*/ 1 h 202"/>
                <a:gd name="T76" fmla="*/ 1 w 142"/>
                <a:gd name="T77" fmla="*/ 1 h 202"/>
                <a:gd name="T78" fmla="*/ 1 w 142"/>
                <a:gd name="T79" fmla="*/ 1 h 202"/>
                <a:gd name="T80" fmla="*/ 1 w 142"/>
                <a:gd name="T81" fmla="*/ 1 h 202"/>
                <a:gd name="T82" fmla="*/ 1 w 142"/>
                <a:gd name="T83" fmla="*/ 1 h 202"/>
                <a:gd name="T84" fmla="*/ 1 w 142"/>
                <a:gd name="T85" fmla="*/ 1 h 202"/>
                <a:gd name="T86" fmla="*/ 1 w 142"/>
                <a:gd name="T87" fmla="*/ 1 h 202"/>
                <a:gd name="T88" fmla="*/ 1 w 142"/>
                <a:gd name="T89" fmla="*/ 1 h 202"/>
                <a:gd name="T90" fmla="*/ 1 w 142"/>
                <a:gd name="T91" fmla="*/ 1 h 202"/>
                <a:gd name="T92" fmla="*/ 1 w 142"/>
                <a:gd name="T93" fmla="*/ 1 h 202"/>
                <a:gd name="T94" fmla="*/ 1 w 142"/>
                <a:gd name="T95" fmla="*/ 1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"/>
                <a:gd name="T145" fmla="*/ 0 h 202"/>
                <a:gd name="T146" fmla="*/ 142 w 142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271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 w 140"/>
                <a:gd name="T1" fmla="*/ 1 h 182"/>
                <a:gd name="T2" fmla="*/ 1 w 140"/>
                <a:gd name="T3" fmla="*/ 1 h 182"/>
                <a:gd name="T4" fmla="*/ 1 w 140"/>
                <a:gd name="T5" fmla="*/ 1 h 182"/>
                <a:gd name="T6" fmla="*/ 1 w 140"/>
                <a:gd name="T7" fmla="*/ 1 h 182"/>
                <a:gd name="T8" fmla="*/ 1 w 140"/>
                <a:gd name="T9" fmla="*/ 1 h 182"/>
                <a:gd name="T10" fmla="*/ 1 w 140"/>
                <a:gd name="T11" fmla="*/ 1 h 182"/>
                <a:gd name="T12" fmla="*/ 1 w 140"/>
                <a:gd name="T13" fmla="*/ 1 h 182"/>
                <a:gd name="T14" fmla="*/ 1 w 140"/>
                <a:gd name="T15" fmla="*/ 1 h 182"/>
                <a:gd name="T16" fmla="*/ 1 w 140"/>
                <a:gd name="T17" fmla="*/ 1 h 182"/>
                <a:gd name="T18" fmla="*/ 1 w 140"/>
                <a:gd name="T19" fmla="*/ 1 h 182"/>
                <a:gd name="T20" fmla="*/ 1 w 140"/>
                <a:gd name="T21" fmla="*/ 1 h 182"/>
                <a:gd name="T22" fmla="*/ 1 w 140"/>
                <a:gd name="T23" fmla="*/ 1 h 182"/>
                <a:gd name="T24" fmla="*/ 1 w 140"/>
                <a:gd name="T25" fmla="*/ 1 h 182"/>
                <a:gd name="T26" fmla="*/ 1 w 140"/>
                <a:gd name="T27" fmla="*/ 1 h 182"/>
                <a:gd name="T28" fmla="*/ 1 w 140"/>
                <a:gd name="T29" fmla="*/ 1 h 182"/>
                <a:gd name="T30" fmla="*/ 1 w 140"/>
                <a:gd name="T31" fmla="*/ 1 h 182"/>
                <a:gd name="T32" fmla="*/ 1 w 140"/>
                <a:gd name="T33" fmla="*/ 1 h 182"/>
                <a:gd name="T34" fmla="*/ 1 w 140"/>
                <a:gd name="T35" fmla="*/ 1 h 182"/>
                <a:gd name="T36" fmla="*/ 1 w 140"/>
                <a:gd name="T37" fmla="*/ 1 h 182"/>
                <a:gd name="T38" fmla="*/ 1 w 140"/>
                <a:gd name="T39" fmla="*/ 1 h 182"/>
                <a:gd name="T40" fmla="*/ 1 w 140"/>
                <a:gd name="T41" fmla="*/ 1 h 182"/>
                <a:gd name="T42" fmla="*/ 1 w 140"/>
                <a:gd name="T43" fmla="*/ 1 h 182"/>
                <a:gd name="T44" fmla="*/ 1 w 140"/>
                <a:gd name="T45" fmla="*/ 1 h 182"/>
                <a:gd name="T46" fmla="*/ 1 w 140"/>
                <a:gd name="T47" fmla="*/ 1 h 182"/>
                <a:gd name="T48" fmla="*/ 1 w 140"/>
                <a:gd name="T49" fmla="*/ 1 h 182"/>
                <a:gd name="T50" fmla="*/ 1 w 140"/>
                <a:gd name="T51" fmla="*/ 1 h 182"/>
                <a:gd name="T52" fmla="*/ 1 w 140"/>
                <a:gd name="T53" fmla="*/ 1 h 182"/>
                <a:gd name="T54" fmla="*/ 1 w 140"/>
                <a:gd name="T55" fmla="*/ 1 h 182"/>
                <a:gd name="T56" fmla="*/ 1 w 140"/>
                <a:gd name="T57" fmla="*/ 1 h 182"/>
                <a:gd name="T58" fmla="*/ 1 w 140"/>
                <a:gd name="T59" fmla="*/ 1 h 182"/>
                <a:gd name="T60" fmla="*/ 1 w 140"/>
                <a:gd name="T61" fmla="*/ 1 h 182"/>
                <a:gd name="T62" fmla="*/ 1 w 140"/>
                <a:gd name="T63" fmla="*/ 1 h 182"/>
                <a:gd name="T64" fmla="*/ 1 w 140"/>
                <a:gd name="T65" fmla="*/ 1 h 182"/>
                <a:gd name="T66" fmla="*/ 1 w 140"/>
                <a:gd name="T67" fmla="*/ 1 h 182"/>
                <a:gd name="T68" fmla="*/ 1 w 140"/>
                <a:gd name="T69" fmla="*/ 1 h 182"/>
                <a:gd name="T70" fmla="*/ 1 w 140"/>
                <a:gd name="T71" fmla="*/ 1 h 182"/>
                <a:gd name="T72" fmla="*/ 1 w 140"/>
                <a:gd name="T73" fmla="*/ 1 h 182"/>
                <a:gd name="T74" fmla="*/ 1 w 140"/>
                <a:gd name="T75" fmla="*/ 1 h 182"/>
                <a:gd name="T76" fmla="*/ 1 w 140"/>
                <a:gd name="T77" fmla="*/ 1 h 182"/>
                <a:gd name="T78" fmla="*/ 1 w 140"/>
                <a:gd name="T79" fmla="*/ 1 h 182"/>
                <a:gd name="T80" fmla="*/ 1 w 140"/>
                <a:gd name="T81" fmla="*/ 1 h 182"/>
                <a:gd name="T82" fmla="*/ 1 w 140"/>
                <a:gd name="T83" fmla="*/ 1 h 182"/>
                <a:gd name="T84" fmla="*/ 1 w 140"/>
                <a:gd name="T85" fmla="*/ 1 h 182"/>
                <a:gd name="T86" fmla="*/ 1 w 140"/>
                <a:gd name="T87" fmla="*/ 1 h 182"/>
                <a:gd name="T88" fmla="*/ 1 w 140"/>
                <a:gd name="T89" fmla="*/ 1 h 182"/>
                <a:gd name="T90" fmla="*/ 1 w 140"/>
                <a:gd name="T91" fmla="*/ 1 h 182"/>
                <a:gd name="T92" fmla="*/ 1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272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 w 200"/>
                <a:gd name="T1" fmla="*/ 1 h 154"/>
                <a:gd name="T2" fmla="*/ 1 w 200"/>
                <a:gd name="T3" fmla="*/ 1 h 154"/>
                <a:gd name="T4" fmla="*/ 1 w 200"/>
                <a:gd name="T5" fmla="*/ 1 h 154"/>
                <a:gd name="T6" fmla="*/ 1 w 200"/>
                <a:gd name="T7" fmla="*/ 1 h 154"/>
                <a:gd name="T8" fmla="*/ 1 w 200"/>
                <a:gd name="T9" fmla="*/ 1 h 154"/>
                <a:gd name="T10" fmla="*/ 1 w 200"/>
                <a:gd name="T11" fmla="*/ 1 h 154"/>
                <a:gd name="T12" fmla="*/ 1 w 200"/>
                <a:gd name="T13" fmla="*/ 1 h 154"/>
                <a:gd name="T14" fmla="*/ 1 w 200"/>
                <a:gd name="T15" fmla="*/ 1 h 154"/>
                <a:gd name="T16" fmla="*/ 1 w 200"/>
                <a:gd name="T17" fmla="*/ 1 h 154"/>
                <a:gd name="T18" fmla="*/ 1 w 200"/>
                <a:gd name="T19" fmla="*/ 1 h 154"/>
                <a:gd name="T20" fmla="*/ 1 w 200"/>
                <a:gd name="T21" fmla="*/ 1 h 154"/>
                <a:gd name="T22" fmla="*/ 1 w 200"/>
                <a:gd name="T23" fmla="*/ 1 h 154"/>
                <a:gd name="T24" fmla="*/ 1 w 200"/>
                <a:gd name="T25" fmla="*/ 1 h 154"/>
                <a:gd name="T26" fmla="*/ 1 w 200"/>
                <a:gd name="T27" fmla="*/ 1 h 154"/>
                <a:gd name="T28" fmla="*/ 1 w 200"/>
                <a:gd name="T29" fmla="*/ 1 h 154"/>
                <a:gd name="T30" fmla="*/ 1 w 200"/>
                <a:gd name="T31" fmla="*/ 1 h 154"/>
                <a:gd name="T32" fmla="*/ 1 w 200"/>
                <a:gd name="T33" fmla="*/ 1 h 154"/>
                <a:gd name="T34" fmla="*/ 1 w 200"/>
                <a:gd name="T35" fmla="*/ 1 h 154"/>
                <a:gd name="T36" fmla="*/ 1 w 200"/>
                <a:gd name="T37" fmla="*/ 1 h 154"/>
                <a:gd name="T38" fmla="*/ 1 w 200"/>
                <a:gd name="T39" fmla="*/ 1 h 154"/>
                <a:gd name="T40" fmla="*/ 1 w 200"/>
                <a:gd name="T41" fmla="*/ 1 h 154"/>
                <a:gd name="T42" fmla="*/ 1 w 200"/>
                <a:gd name="T43" fmla="*/ 1 h 154"/>
                <a:gd name="T44" fmla="*/ 1 w 200"/>
                <a:gd name="T45" fmla="*/ 1 h 154"/>
                <a:gd name="T46" fmla="*/ 1 w 200"/>
                <a:gd name="T47" fmla="*/ 1 h 154"/>
                <a:gd name="T48" fmla="*/ 1 w 200"/>
                <a:gd name="T49" fmla="*/ 1 h 154"/>
                <a:gd name="T50" fmla="*/ 1 w 200"/>
                <a:gd name="T51" fmla="*/ 1 h 154"/>
                <a:gd name="T52" fmla="*/ 1 w 200"/>
                <a:gd name="T53" fmla="*/ 1 h 154"/>
                <a:gd name="T54" fmla="*/ 1 w 200"/>
                <a:gd name="T55" fmla="*/ 1 h 154"/>
                <a:gd name="T56" fmla="*/ 1 w 200"/>
                <a:gd name="T57" fmla="*/ 1 h 154"/>
                <a:gd name="T58" fmla="*/ 1 w 200"/>
                <a:gd name="T59" fmla="*/ 1 h 154"/>
                <a:gd name="T60" fmla="*/ 1 w 200"/>
                <a:gd name="T61" fmla="*/ 1 h 154"/>
                <a:gd name="T62" fmla="*/ 1 w 200"/>
                <a:gd name="T63" fmla="*/ 1 h 154"/>
                <a:gd name="T64" fmla="*/ 1 w 200"/>
                <a:gd name="T65" fmla="*/ 1 h 154"/>
                <a:gd name="T66" fmla="*/ 0 w 200"/>
                <a:gd name="T67" fmla="*/ 1 h 154"/>
                <a:gd name="T68" fmla="*/ 1 w 200"/>
                <a:gd name="T69" fmla="*/ 1 h 154"/>
                <a:gd name="T70" fmla="*/ 1 w 200"/>
                <a:gd name="T71" fmla="*/ 1 h 154"/>
                <a:gd name="T72" fmla="*/ 1 w 200"/>
                <a:gd name="T73" fmla="*/ 1 h 154"/>
                <a:gd name="T74" fmla="*/ 1 w 200"/>
                <a:gd name="T75" fmla="*/ 1 h 154"/>
                <a:gd name="T76" fmla="*/ 1 w 200"/>
                <a:gd name="T77" fmla="*/ 1 h 154"/>
                <a:gd name="T78" fmla="*/ 1 w 200"/>
                <a:gd name="T79" fmla="*/ 0 h 154"/>
                <a:gd name="T80" fmla="*/ 1 w 200"/>
                <a:gd name="T81" fmla="*/ 1 h 154"/>
                <a:gd name="T82" fmla="*/ 1 w 200"/>
                <a:gd name="T83" fmla="*/ 1 h 154"/>
                <a:gd name="T84" fmla="*/ 1 w 200"/>
                <a:gd name="T85" fmla="*/ 1 h 154"/>
                <a:gd name="T86" fmla="*/ 1 w 200"/>
                <a:gd name="T87" fmla="*/ 1 h 154"/>
                <a:gd name="T88" fmla="*/ 1 w 200"/>
                <a:gd name="T89" fmla="*/ 1 h 154"/>
                <a:gd name="T90" fmla="*/ 1 w 200"/>
                <a:gd name="T91" fmla="*/ 1 h 154"/>
                <a:gd name="T92" fmla="*/ 1 w 200"/>
                <a:gd name="T93" fmla="*/ 1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"/>
                <a:gd name="T142" fmla="*/ 0 h 154"/>
                <a:gd name="T143" fmla="*/ 200 w 200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273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0 w 187"/>
                <a:gd name="T1" fmla="*/ 1 h 182"/>
                <a:gd name="T2" fmla="*/ 0 w 187"/>
                <a:gd name="T3" fmla="*/ 1 h 182"/>
                <a:gd name="T4" fmla="*/ 0 w 187"/>
                <a:gd name="T5" fmla="*/ 1 h 182"/>
                <a:gd name="T6" fmla="*/ 0 w 187"/>
                <a:gd name="T7" fmla="*/ 1 h 182"/>
                <a:gd name="T8" fmla="*/ 0 w 187"/>
                <a:gd name="T9" fmla="*/ 1 h 182"/>
                <a:gd name="T10" fmla="*/ 0 w 187"/>
                <a:gd name="T11" fmla="*/ 1 h 182"/>
                <a:gd name="T12" fmla="*/ 0 w 187"/>
                <a:gd name="T13" fmla="*/ 1 h 182"/>
                <a:gd name="T14" fmla="*/ 0 w 187"/>
                <a:gd name="T15" fmla="*/ 1 h 182"/>
                <a:gd name="T16" fmla="*/ 0 w 187"/>
                <a:gd name="T17" fmla="*/ 1 h 182"/>
                <a:gd name="T18" fmla="*/ 0 w 187"/>
                <a:gd name="T19" fmla="*/ 1 h 182"/>
                <a:gd name="T20" fmla="*/ 0 w 187"/>
                <a:gd name="T21" fmla="*/ 1 h 182"/>
                <a:gd name="T22" fmla="*/ 0 w 187"/>
                <a:gd name="T23" fmla="*/ 1 h 182"/>
                <a:gd name="T24" fmla="*/ 0 w 187"/>
                <a:gd name="T25" fmla="*/ 1 h 182"/>
                <a:gd name="T26" fmla="*/ 0 w 187"/>
                <a:gd name="T27" fmla="*/ 1 h 182"/>
                <a:gd name="T28" fmla="*/ 0 w 187"/>
                <a:gd name="T29" fmla="*/ 1 h 182"/>
                <a:gd name="T30" fmla="*/ 0 w 187"/>
                <a:gd name="T31" fmla="*/ 1 h 182"/>
                <a:gd name="T32" fmla="*/ 0 w 187"/>
                <a:gd name="T33" fmla="*/ 1 h 182"/>
                <a:gd name="T34" fmla="*/ 0 w 187"/>
                <a:gd name="T35" fmla="*/ 1 h 182"/>
                <a:gd name="T36" fmla="*/ 0 w 187"/>
                <a:gd name="T37" fmla="*/ 1 h 182"/>
                <a:gd name="T38" fmla="*/ 0 w 187"/>
                <a:gd name="T39" fmla="*/ 1 h 182"/>
                <a:gd name="T40" fmla="*/ 0 w 187"/>
                <a:gd name="T41" fmla="*/ 1 h 182"/>
                <a:gd name="T42" fmla="*/ 0 w 187"/>
                <a:gd name="T43" fmla="*/ 1 h 182"/>
                <a:gd name="T44" fmla="*/ 0 w 187"/>
                <a:gd name="T45" fmla="*/ 1 h 182"/>
                <a:gd name="T46" fmla="*/ 0 w 187"/>
                <a:gd name="T47" fmla="*/ 1 h 182"/>
                <a:gd name="T48" fmla="*/ 0 w 187"/>
                <a:gd name="T49" fmla="*/ 1 h 182"/>
                <a:gd name="T50" fmla="*/ 0 w 187"/>
                <a:gd name="T51" fmla="*/ 1 h 182"/>
                <a:gd name="T52" fmla="*/ 0 w 187"/>
                <a:gd name="T53" fmla="*/ 1 h 182"/>
                <a:gd name="T54" fmla="*/ 0 w 187"/>
                <a:gd name="T55" fmla="*/ 1 h 182"/>
                <a:gd name="T56" fmla="*/ 0 w 187"/>
                <a:gd name="T57" fmla="*/ 1 h 182"/>
                <a:gd name="T58" fmla="*/ 0 w 187"/>
                <a:gd name="T59" fmla="*/ 1 h 182"/>
                <a:gd name="T60" fmla="*/ 0 w 187"/>
                <a:gd name="T61" fmla="*/ 1 h 182"/>
                <a:gd name="T62" fmla="*/ 0 w 187"/>
                <a:gd name="T63" fmla="*/ 1 h 182"/>
                <a:gd name="T64" fmla="*/ 0 w 187"/>
                <a:gd name="T65" fmla="*/ 1 h 182"/>
                <a:gd name="T66" fmla="*/ 0 w 187"/>
                <a:gd name="T67" fmla="*/ 1 h 182"/>
                <a:gd name="T68" fmla="*/ 0 w 187"/>
                <a:gd name="T69" fmla="*/ 1 h 182"/>
                <a:gd name="T70" fmla="*/ 0 w 187"/>
                <a:gd name="T71" fmla="*/ 1 h 182"/>
                <a:gd name="T72" fmla="*/ 0 w 187"/>
                <a:gd name="T73" fmla="*/ 1 h 182"/>
                <a:gd name="T74" fmla="*/ 0 w 187"/>
                <a:gd name="T75" fmla="*/ 1 h 182"/>
                <a:gd name="T76" fmla="*/ 0 w 187"/>
                <a:gd name="T77" fmla="*/ 1 h 182"/>
                <a:gd name="T78" fmla="*/ 0 w 187"/>
                <a:gd name="T79" fmla="*/ 1 h 182"/>
                <a:gd name="T80" fmla="*/ 0 w 187"/>
                <a:gd name="T81" fmla="*/ 1 h 182"/>
                <a:gd name="T82" fmla="*/ 0 w 187"/>
                <a:gd name="T83" fmla="*/ 1 h 182"/>
                <a:gd name="T84" fmla="*/ 0 w 187"/>
                <a:gd name="T85" fmla="*/ 1 h 182"/>
                <a:gd name="T86" fmla="*/ 0 w 187"/>
                <a:gd name="T87" fmla="*/ 1 h 182"/>
                <a:gd name="T88" fmla="*/ 0 w 187"/>
                <a:gd name="T89" fmla="*/ 1 h 182"/>
                <a:gd name="T90" fmla="*/ 0 w 187"/>
                <a:gd name="T91" fmla="*/ 1 h 182"/>
                <a:gd name="T92" fmla="*/ 0 w 187"/>
                <a:gd name="T93" fmla="*/ 1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82"/>
                <a:gd name="T143" fmla="*/ 187 w 187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274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0 w 150"/>
                <a:gd name="T1" fmla="*/ 1 h 200"/>
                <a:gd name="T2" fmla="*/ 0 w 150"/>
                <a:gd name="T3" fmla="*/ 1 h 200"/>
                <a:gd name="T4" fmla="*/ 0 w 150"/>
                <a:gd name="T5" fmla="*/ 1 h 200"/>
                <a:gd name="T6" fmla="*/ 0 w 150"/>
                <a:gd name="T7" fmla="*/ 1 h 200"/>
                <a:gd name="T8" fmla="*/ 0 w 150"/>
                <a:gd name="T9" fmla="*/ 1 h 200"/>
                <a:gd name="T10" fmla="*/ 0 w 150"/>
                <a:gd name="T11" fmla="*/ 1 h 200"/>
                <a:gd name="T12" fmla="*/ 0 w 150"/>
                <a:gd name="T13" fmla="*/ 1 h 200"/>
                <a:gd name="T14" fmla="*/ 0 w 150"/>
                <a:gd name="T15" fmla="*/ 1 h 200"/>
                <a:gd name="T16" fmla="*/ 0 w 150"/>
                <a:gd name="T17" fmla="*/ 1 h 200"/>
                <a:gd name="T18" fmla="*/ 0 w 150"/>
                <a:gd name="T19" fmla="*/ 1 h 200"/>
                <a:gd name="T20" fmla="*/ 0 w 150"/>
                <a:gd name="T21" fmla="*/ 1 h 200"/>
                <a:gd name="T22" fmla="*/ 0 w 150"/>
                <a:gd name="T23" fmla="*/ 1 h 200"/>
                <a:gd name="T24" fmla="*/ 0 w 150"/>
                <a:gd name="T25" fmla="*/ 1 h 200"/>
                <a:gd name="T26" fmla="*/ 0 w 150"/>
                <a:gd name="T27" fmla="*/ 1 h 200"/>
                <a:gd name="T28" fmla="*/ 0 w 150"/>
                <a:gd name="T29" fmla="*/ 1 h 200"/>
                <a:gd name="T30" fmla="*/ 0 w 150"/>
                <a:gd name="T31" fmla="*/ 1 h 200"/>
                <a:gd name="T32" fmla="*/ 0 w 150"/>
                <a:gd name="T33" fmla="*/ 1 h 200"/>
                <a:gd name="T34" fmla="*/ 0 w 150"/>
                <a:gd name="T35" fmla="*/ 1 h 200"/>
                <a:gd name="T36" fmla="*/ 0 w 150"/>
                <a:gd name="T37" fmla="*/ 1 h 200"/>
                <a:gd name="T38" fmla="*/ 0 w 150"/>
                <a:gd name="T39" fmla="*/ 1 h 200"/>
                <a:gd name="T40" fmla="*/ 0 w 150"/>
                <a:gd name="T41" fmla="*/ 1 h 200"/>
                <a:gd name="T42" fmla="*/ 0 w 150"/>
                <a:gd name="T43" fmla="*/ 1 h 200"/>
                <a:gd name="T44" fmla="*/ 0 w 150"/>
                <a:gd name="T45" fmla="*/ 1 h 200"/>
                <a:gd name="T46" fmla="*/ 0 w 150"/>
                <a:gd name="T47" fmla="*/ 1 h 200"/>
                <a:gd name="T48" fmla="*/ 0 w 150"/>
                <a:gd name="T49" fmla="*/ 1 h 200"/>
                <a:gd name="T50" fmla="*/ 0 w 150"/>
                <a:gd name="T51" fmla="*/ 1 h 200"/>
                <a:gd name="T52" fmla="*/ 0 w 150"/>
                <a:gd name="T53" fmla="*/ 1 h 200"/>
                <a:gd name="T54" fmla="*/ 0 w 150"/>
                <a:gd name="T55" fmla="*/ 1 h 200"/>
                <a:gd name="T56" fmla="*/ 0 w 150"/>
                <a:gd name="T57" fmla="*/ 1 h 200"/>
                <a:gd name="T58" fmla="*/ 0 w 150"/>
                <a:gd name="T59" fmla="*/ 1 h 200"/>
                <a:gd name="T60" fmla="*/ 0 w 150"/>
                <a:gd name="T61" fmla="*/ 1 h 200"/>
                <a:gd name="T62" fmla="*/ 0 w 150"/>
                <a:gd name="T63" fmla="*/ 1 h 200"/>
                <a:gd name="T64" fmla="*/ 0 w 150"/>
                <a:gd name="T65" fmla="*/ 1 h 200"/>
                <a:gd name="T66" fmla="*/ 0 w 150"/>
                <a:gd name="T67" fmla="*/ 1 h 200"/>
                <a:gd name="T68" fmla="*/ 0 w 150"/>
                <a:gd name="T69" fmla="*/ 1 h 200"/>
                <a:gd name="T70" fmla="*/ 0 w 150"/>
                <a:gd name="T71" fmla="*/ 1 h 200"/>
                <a:gd name="T72" fmla="*/ 0 w 150"/>
                <a:gd name="T73" fmla="*/ 1 h 200"/>
                <a:gd name="T74" fmla="*/ 0 w 150"/>
                <a:gd name="T75" fmla="*/ 1 h 200"/>
                <a:gd name="T76" fmla="*/ 0 w 150"/>
                <a:gd name="T77" fmla="*/ 1 h 200"/>
                <a:gd name="T78" fmla="*/ 0 w 150"/>
                <a:gd name="T79" fmla="*/ 1 h 200"/>
                <a:gd name="T80" fmla="*/ 0 w 150"/>
                <a:gd name="T81" fmla="*/ 1 h 200"/>
                <a:gd name="T82" fmla="*/ 0 w 150"/>
                <a:gd name="T83" fmla="*/ 1 h 200"/>
                <a:gd name="T84" fmla="*/ 0 w 150"/>
                <a:gd name="T85" fmla="*/ 1 h 200"/>
                <a:gd name="T86" fmla="*/ 0 w 150"/>
                <a:gd name="T87" fmla="*/ 1 h 200"/>
                <a:gd name="T88" fmla="*/ 0 w 150"/>
                <a:gd name="T89" fmla="*/ 1 h 200"/>
                <a:gd name="T90" fmla="*/ 0 w 150"/>
                <a:gd name="T91" fmla="*/ 1 h 200"/>
                <a:gd name="T92" fmla="*/ 0 w 150"/>
                <a:gd name="T93" fmla="*/ 1 h 200"/>
                <a:gd name="T94" fmla="*/ 0 w 150"/>
                <a:gd name="T95" fmla="*/ 1 h 200"/>
                <a:gd name="T96" fmla="*/ 0 w 150"/>
                <a:gd name="T97" fmla="*/ 1 h 200"/>
                <a:gd name="T98" fmla="*/ 0 w 150"/>
                <a:gd name="T99" fmla="*/ 1 h 200"/>
                <a:gd name="T100" fmla="*/ 0 w 150"/>
                <a:gd name="T101" fmla="*/ 1 h 200"/>
                <a:gd name="T102" fmla="*/ 0 w 150"/>
                <a:gd name="T103" fmla="*/ 1 h 200"/>
                <a:gd name="T104" fmla="*/ 0 w 150"/>
                <a:gd name="T105" fmla="*/ 1 h 200"/>
                <a:gd name="T106" fmla="*/ 0 w 150"/>
                <a:gd name="T107" fmla="*/ 1 h 200"/>
                <a:gd name="T108" fmla="*/ 0 w 150"/>
                <a:gd name="T109" fmla="*/ 1 h 200"/>
                <a:gd name="T110" fmla="*/ 0 w 150"/>
                <a:gd name="T111" fmla="*/ 1 h 200"/>
                <a:gd name="T112" fmla="*/ 0 w 150"/>
                <a:gd name="T113" fmla="*/ 1 h 200"/>
                <a:gd name="T114" fmla="*/ 0 w 150"/>
                <a:gd name="T115" fmla="*/ 1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00"/>
                <a:gd name="T176" fmla="*/ 150 w 150"/>
                <a:gd name="T177" fmla="*/ 200 h 2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275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1 h 110"/>
                <a:gd name="T2" fmla="*/ 1 w 240"/>
                <a:gd name="T3" fmla="*/ 1 h 110"/>
                <a:gd name="T4" fmla="*/ 1 w 240"/>
                <a:gd name="T5" fmla="*/ 1 h 110"/>
                <a:gd name="T6" fmla="*/ 1 w 240"/>
                <a:gd name="T7" fmla="*/ 1 h 110"/>
                <a:gd name="T8" fmla="*/ 1 w 240"/>
                <a:gd name="T9" fmla="*/ 1 h 110"/>
                <a:gd name="T10" fmla="*/ 1 w 240"/>
                <a:gd name="T11" fmla="*/ 1 h 110"/>
                <a:gd name="T12" fmla="*/ 1 w 240"/>
                <a:gd name="T13" fmla="*/ 1 h 110"/>
                <a:gd name="T14" fmla="*/ 1 w 240"/>
                <a:gd name="T15" fmla="*/ 1 h 110"/>
                <a:gd name="T16" fmla="*/ 1 w 240"/>
                <a:gd name="T17" fmla="*/ 1 h 110"/>
                <a:gd name="T18" fmla="*/ 1 w 240"/>
                <a:gd name="T19" fmla="*/ 1 h 110"/>
                <a:gd name="T20" fmla="*/ 1 w 240"/>
                <a:gd name="T21" fmla="*/ 1 h 110"/>
                <a:gd name="T22" fmla="*/ 1 w 240"/>
                <a:gd name="T23" fmla="*/ 1 h 110"/>
                <a:gd name="T24" fmla="*/ 1 w 240"/>
                <a:gd name="T25" fmla="*/ 1 h 110"/>
                <a:gd name="T26" fmla="*/ 1 w 240"/>
                <a:gd name="T27" fmla="*/ 1 h 110"/>
                <a:gd name="T28" fmla="*/ 1 w 240"/>
                <a:gd name="T29" fmla="*/ 1 h 110"/>
                <a:gd name="T30" fmla="*/ 1 w 240"/>
                <a:gd name="T31" fmla="*/ 1 h 110"/>
                <a:gd name="T32" fmla="*/ 1 w 240"/>
                <a:gd name="T33" fmla="*/ 1 h 110"/>
                <a:gd name="T34" fmla="*/ 1 w 240"/>
                <a:gd name="T35" fmla="*/ 1 h 110"/>
                <a:gd name="T36" fmla="*/ 1 w 240"/>
                <a:gd name="T37" fmla="*/ 1 h 110"/>
                <a:gd name="T38" fmla="*/ 1 w 240"/>
                <a:gd name="T39" fmla="*/ 1 h 110"/>
                <a:gd name="T40" fmla="*/ 1 w 240"/>
                <a:gd name="T41" fmla="*/ 1 h 110"/>
                <a:gd name="T42" fmla="*/ 1 w 240"/>
                <a:gd name="T43" fmla="*/ 1 h 110"/>
                <a:gd name="T44" fmla="*/ 1 w 240"/>
                <a:gd name="T45" fmla="*/ 1 h 110"/>
                <a:gd name="T46" fmla="*/ 1 w 240"/>
                <a:gd name="T47" fmla="*/ 1 h 110"/>
                <a:gd name="T48" fmla="*/ 1 w 240"/>
                <a:gd name="T49" fmla="*/ 1 h 110"/>
                <a:gd name="T50" fmla="*/ 1 w 240"/>
                <a:gd name="T51" fmla="*/ 1 h 110"/>
                <a:gd name="T52" fmla="*/ 1 w 240"/>
                <a:gd name="T53" fmla="*/ 1 h 110"/>
                <a:gd name="T54" fmla="*/ 1 w 240"/>
                <a:gd name="T55" fmla="*/ 1 h 110"/>
                <a:gd name="T56" fmla="*/ 1 w 240"/>
                <a:gd name="T57" fmla="*/ 1 h 110"/>
                <a:gd name="T58" fmla="*/ 1 w 240"/>
                <a:gd name="T59" fmla="*/ 1 h 110"/>
                <a:gd name="T60" fmla="*/ 1 w 240"/>
                <a:gd name="T61" fmla="*/ 1 h 110"/>
                <a:gd name="T62" fmla="*/ 1 w 240"/>
                <a:gd name="T63" fmla="*/ 1 h 110"/>
                <a:gd name="T64" fmla="*/ 1 w 240"/>
                <a:gd name="T65" fmla="*/ 1 h 110"/>
                <a:gd name="T66" fmla="*/ 1 w 240"/>
                <a:gd name="T67" fmla="*/ 1 h 110"/>
                <a:gd name="T68" fmla="*/ 1 w 240"/>
                <a:gd name="T69" fmla="*/ 1 h 110"/>
                <a:gd name="T70" fmla="*/ 1 w 240"/>
                <a:gd name="T71" fmla="*/ 1 h 110"/>
                <a:gd name="T72" fmla="*/ 1 w 240"/>
                <a:gd name="T73" fmla="*/ 1 h 110"/>
                <a:gd name="T74" fmla="*/ 1 w 240"/>
                <a:gd name="T75" fmla="*/ 1 h 110"/>
                <a:gd name="T76" fmla="*/ 1 w 240"/>
                <a:gd name="T77" fmla="*/ 1 h 110"/>
                <a:gd name="T78" fmla="*/ 1 w 240"/>
                <a:gd name="T79" fmla="*/ 1 h 110"/>
                <a:gd name="T80" fmla="*/ 1 w 240"/>
                <a:gd name="T81" fmla="*/ 1 h 110"/>
                <a:gd name="T82" fmla="*/ 1 w 240"/>
                <a:gd name="T83" fmla="*/ 1 h 110"/>
                <a:gd name="T84" fmla="*/ 1 w 240"/>
                <a:gd name="T85" fmla="*/ 1 h 110"/>
                <a:gd name="T86" fmla="*/ 1 w 240"/>
                <a:gd name="T87" fmla="*/ 0 h 110"/>
                <a:gd name="T88" fmla="*/ 1 w 240"/>
                <a:gd name="T89" fmla="*/ 1 h 110"/>
                <a:gd name="T90" fmla="*/ 1 w 240"/>
                <a:gd name="T91" fmla="*/ 1 h 110"/>
                <a:gd name="T92" fmla="*/ 1 w 240"/>
                <a:gd name="T93" fmla="*/ 1 h 110"/>
                <a:gd name="T94" fmla="*/ 1 w 240"/>
                <a:gd name="T95" fmla="*/ 1 h 110"/>
                <a:gd name="T96" fmla="*/ 1 w 240"/>
                <a:gd name="T97" fmla="*/ 1 h 110"/>
                <a:gd name="T98" fmla="*/ 1 w 240"/>
                <a:gd name="T99" fmla="*/ 1 h 110"/>
                <a:gd name="T100" fmla="*/ 1 w 240"/>
                <a:gd name="T101" fmla="*/ 1 h 110"/>
                <a:gd name="T102" fmla="*/ 1 w 240"/>
                <a:gd name="T103" fmla="*/ 1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0"/>
                <a:gd name="T157" fmla="*/ 0 h 110"/>
                <a:gd name="T158" fmla="*/ 240 w 240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276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1 w 195"/>
                <a:gd name="T1" fmla="*/ 1 h 223"/>
                <a:gd name="T2" fmla="*/ 1 w 195"/>
                <a:gd name="T3" fmla="*/ 1 h 223"/>
                <a:gd name="T4" fmla="*/ 1 w 195"/>
                <a:gd name="T5" fmla="*/ 1 h 223"/>
                <a:gd name="T6" fmla="*/ 1 w 195"/>
                <a:gd name="T7" fmla="*/ 1 h 223"/>
                <a:gd name="T8" fmla="*/ 1 w 195"/>
                <a:gd name="T9" fmla="*/ 1 h 223"/>
                <a:gd name="T10" fmla="*/ 1 w 195"/>
                <a:gd name="T11" fmla="*/ 1 h 223"/>
                <a:gd name="T12" fmla="*/ 1 w 195"/>
                <a:gd name="T13" fmla="*/ 1 h 223"/>
                <a:gd name="T14" fmla="*/ 1 w 195"/>
                <a:gd name="T15" fmla="*/ 1 h 223"/>
                <a:gd name="T16" fmla="*/ 1 w 195"/>
                <a:gd name="T17" fmla="*/ 1 h 223"/>
                <a:gd name="T18" fmla="*/ 1 w 195"/>
                <a:gd name="T19" fmla="*/ 1 h 223"/>
                <a:gd name="T20" fmla="*/ 1 w 195"/>
                <a:gd name="T21" fmla="*/ 1 h 223"/>
                <a:gd name="T22" fmla="*/ 1 w 195"/>
                <a:gd name="T23" fmla="*/ 1 h 223"/>
                <a:gd name="T24" fmla="*/ 1 w 195"/>
                <a:gd name="T25" fmla="*/ 1 h 223"/>
                <a:gd name="T26" fmla="*/ 1 w 195"/>
                <a:gd name="T27" fmla="*/ 1 h 223"/>
                <a:gd name="T28" fmla="*/ 1 w 195"/>
                <a:gd name="T29" fmla="*/ 1 h 223"/>
                <a:gd name="T30" fmla="*/ 1 w 195"/>
                <a:gd name="T31" fmla="*/ 1 h 223"/>
                <a:gd name="T32" fmla="*/ 1 w 195"/>
                <a:gd name="T33" fmla="*/ 1 h 223"/>
                <a:gd name="T34" fmla="*/ 1 w 195"/>
                <a:gd name="T35" fmla="*/ 1 h 223"/>
                <a:gd name="T36" fmla="*/ 1 w 195"/>
                <a:gd name="T37" fmla="*/ 1 h 223"/>
                <a:gd name="T38" fmla="*/ 1 w 195"/>
                <a:gd name="T39" fmla="*/ 1 h 223"/>
                <a:gd name="T40" fmla="*/ 1 w 195"/>
                <a:gd name="T41" fmla="*/ 1 h 223"/>
                <a:gd name="T42" fmla="*/ 1 w 195"/>
                <a:gd name="T43" fmla="*/ 1 h 223"/>
                <a:gd name="T44" fmla="*/ 1 w 195"/>
                <a:gd name="T45" fmla="*/ 1 h 223"/>
                <a:gd name="T46" fmla="*/ 1 w 195"/>
                <a:gd name="T47" fmla="*/ 1 h 223"/>
                <a:gd name="T48" fmla="*/ 1 w 195"/>
                <a:gd name="T49" fmla="*/ 1 h 223"/>
                <a:gd name="T50" fmla="*/ 1 w 195"/>
                <a:gd name="T51" fmla="*/ 1 h 223"/>
                <a:gd name="T52" fmla="*/ 1 w 195"/>
                <a:gd name="T53" fmla="*/ 1 h 223"/>
                <a:gd name="T54" fmla="*/ 1 w 195"/>
                <a:gd name="T55" fmla="*/ 1 h 223"/>
                <a:gd name="T56" fmla="*/ 1 w 195"/>
                <a:gd name="T57" fmla="*/ 1 h 223"/>
                <a:gd name="T58" fmla="*/ 1 w 195"/>
                <a:gd name="T59" fmla="*/ 1 h 223"/>
                <a:gd name="T60" fmla="*/ 1 w 195"/>
                <a:gd name="T61" fmla="*/ 1 h 223"/>
                <a:gd name="T62" fmla="*/ 1 w 195"/>
                <a:gd name="T63" fmla="*/ 1 h 223"/>
                <a:gd name="T64" fmla="*/ 1 w 195"/>
                <a:gd name="T65" fmla="*/ 1 h 223"/>
                <a:gd name="T66" fmla="*/ 1 w 195"/>
                <a:gd name="T67" fmla="*/ 1 h 223"/>
                <a:gd name="T68" fmla="*/ 1 w 195"/>
                <a:gd name="T69" fmla="*/ 1 h 223"/>
                <a:gd name="T70" fmla="*/ 1 w 195"/>
                <a:gd name="T71" fmla="*/ 1 h 223"/>
                <a:gd name="T72" fmla="*/ 1 w 195"/>
                <a:gd name="T73" fmla="*/ 1 h 223"/>
                <a:gd name="T74" fmla="*/ 1 w 195"/>
                <a:gd name="T75" fmla="*/ 1 h 223"/>
                <a:gd name="T76" fmla="*/ 1 w 195"/>
                <a:gd name="T77" fmla="*/ 1 h 223"/>
                <a:gd name="T78" fmla="*/ 1 w 195"/>
                <a:gd name="T79" fmla="*/ 1 h 223"/>
                <a:gd name="T80" fmla="*/ 1 w 195"/>
                <a:gd name="T81" fmla="*/ 1 h 223"/>
                <a:gd name="T82" fmla="*/ 1 w 195"/>
                <a:gd name="T83" fmla="*/ 1 h 223"/>
                <a:gd name="T84" fmla="*/ 1 w 195"/>
                <a:gd name="T85" fmla="*/ 1 h 223"/>
                <a:gd name="T86" fmla="*/ 1 w 195"/>
                <a:gd name="T87" fmla="*/ 1 h 223"/>
                <a:gd name="T88" fmla="*/ 1 w 195"/>
                <a:gd name="T89" fmla="*/ 1 h 223"/>
                <a:gd name="T90" fmla="*/ 1 w 195"/>
                <a:gd name="T91" fmla="*/ 1 h 223"/>
                <a:gd name="T92" fmla="*/ 1 w 195"/>
                <a:gd name="T93" fmla="*/ 1 h 223"/>
                <a:gd name="T94" fmla="*/ 1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223"/>
                <a:gd name="T146" fmla="*/ 195 w 195"/>
                <a:gd name="T147" fmla="*/ 223 h 2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277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0 w 147"/>
                <a:gd name="T1" fmla="*/ 1 h 258"/>
                <a:gd name="T2" fmla="*/ 0 w 147"/>
                <a:gd name="T3" fmla="*/ 1 h 258"/>
                <a:gd name="T4" fmla="*/ 0 w 147"/>
                <a:gd name="T5" fmla="*/ 1 h 258"/>
                <a:gd name="T6" fmla="*/ 0 w 147"/>
                <a:gd name="T7" fmla="*/ 1 h 258"/>
                <a:gd name="T8" fmla="*/ 0 w 147"/>
                <a:gd name="T9" fmla="*/ 1 h 258"/>
                <a:gd name="T10" fmla="*/ 0 w 147"/>
                <a:gd name="T11" fmla="*/ 1 h 258"/>
                <a:gd name="T12" fmla="*/ 0 w 147"/>
                <a:gd name="T13" fmla="*/ 1 h 258"/>
                <a:gd name="T14" fmla="*/ 0 w 147"/>
                <a:gd name="T15" fmla="*/ 1 h 258"/>
                <a:gd name="T16" fmla="*/ 0 w 147"/>
                <a:gd name="T17" fmla="*/ 1 h 258"/>
                <a:gd name="T18" fmla="*/ 0 w 147"/>
                <a:gd name="T19" fmla="*/ 1 h 258"/>
                <a:gd name="T20" fmla="*/ 0 w 147"/>
                <a:gd name="T21" fmla="*/ 1 h 258"/>
                <a:gd name="T22" fmla="*/ 0 w 147"/>
                <a:gd name="T23" fmla="*/ 1 h 258"/>
                <a:gd name="T24" fmla="*/ 0 w 147"/>
                <a:gd name="T25" fmla="*/ 1 h 258"/>
                <a:gd name="T26" fmla="*/ 0 w 147"/>
                <a:gd name="T27" fmla="*/ 1 h 258"/>
                <a:gd name="T28" fmla="*/ 0 w 147"/>
                <a:gd name="T29" fmla="*/ 1 h 258"/>
                <a:gd name="T30" fmla="*/ 0 w 147"/>
                <a:gd name="T31" fmla="*/ 1 h 258"/>
                <a:gd name="T32" fmla="*/ 0 w 147"/>
                <a:gd name="T33" fmla="*/ 1 h 258"/>
                <a:gd name="T34" fmla="*/ 0 w 147"/>
                <a:gd name="T35" fmla="*/ 1 h 258"/>
                <a:gd name="T36" fmla="*/ 0 w 147"/>
                <a:gd name="T37" fmla="*/ 1 h 258"/>
                <a:gd name="T38" fmla="*/ 0 w 147"/>
                <a:gd name="T39" fmla="*/ 1 h 258"/>
                <a:gd name="T40" fmla="*/ 0 w 147"/>
                <a:gd name="T41" fmla="*/ 1 h 258"/>
                <a:gd name="T42" fmla="*/ 0 w 147"/>
                <a:gd name="T43" fmla="*/ 1 h 258"/>
                <a:gd name="T44" fmla="*/ 0 w 147"/>
                <a:gd name="T45" fmla="*/ 1 h 258"/>
                <a:gd name="T46" fmla="*/ 0 w 147"/>
                <a:gd name="T47" fmla="*/ 1 h 258"/>
                <a:gd name="T48" fmla="*/ 0 w 147"/>
                <a:gd name="T49" fmla="*/ 1 h 258"/>
                <a:gd name="T50" fmla="*/ 0 w 147"/>
                <a:gd name="T51" fmla="*/ 1 h 258"/>
                <a:gd name="T52" fmla="*/ 0 w 147"/>
                <a:gd name="T53" fmla="*/ 1 h 258"/>
                <a:gd name="T54" fmla="*/ 0 w 147"/>
                <a:gd name="T55" fmla="*/ 1 h 258"/>
                <a:gd name="T56" fmla="*/ 0 w 147"/>
                <a:gd name="T57" fmla="*/ 1 h 258"/>
                <a:gd name="T58" fmla="*/ 0 w 147"/>
                <a:gd name="T59" fmla="*/ 1 h 258"/>
                <a:gd name="T60" fmla="*/ 0 w 147"/>
                <a:gd name="T61" fmla="*/ 1 h 258"/>
                <a:gd name="T62" fmla="*/ 0 w 147"/>
                <a:gd name="T63" fmla="*/ 1 h 258"/>
                <a:gd name="T64" fmla="*/ 0 w 147"/>
                <a:gd name="T65" fmla="*/ 1 h 258"/>
                <a:gd name="T66" fmla="*/ 0 w 147"/>
                <a:gd name="T67" fmla="*/ 1 h 258"/>
                <a:gd name="T68" fmla="*/ 0 w 147"/>
                <a:gd name="T69" fmla="*/ 1 h 258"/>
                <a:gd name="T70" fmla="*/ 0 w 147"/>
                <a:gd name="T71" fmla="*/ 1 h 258"/>
                <a:gd name="T72" fmla="*/ 0 w 147"/>
                <a:gd name="T73" fmla="*/ 1 h 258"/>
                <a:gd name="T74" fmla="*/ 0 w 147"/>
                <a:gd name="T75" fmla="*/ 1 h 258"/>
                <a:gd name="T76" fmla="*/ 0 w 147"/>
                <a:gd name="T77" fmla="*/ 1 h 258"/>
                <a:gd name="T78" fmla="*/ 0 w 147"/>
                <a:gd name="T79" fmla="*/ 1 h 258"/>
                <a:gd name="T80" fmla="*/ 0 w 147"/>
                <a:gd name="T81" fmla="*/ 1 h 258"/>
                <a:gd name="T82" fmla="*/ 0 w 147"/>
                <a:gd name="T83" fmla="*/ 1 h 258"/>
                <a:gd name="T84" fmla="*/ 0 w 147"/>
                <a:gd name="T85" fmla="*/ 1 h 258"/>
                <a:gd name="T86" fmla="*/ 0 w 147"/>
                <a:gd name="T87" fmla="*/ 1 h 258"/>
                <a:gd name="T88" fmla="*/ 0 w 147"/>
                <a:gd name="T89" fmla="*/ 1 h 258"/>
                <a:gd name="T90" fmla="*/ 0 w 147"/>
                <a:gd name="T91" fmla="*/ 1 h 258"/>
                <a:gd name="T92" fmla="*/ 0 w 147"/>
                <a:gd name="T93" fmla="*/ 1 h 258"/>
                <a:gd name="T94" fmla="*/ 0 w 147"/>
                <a:gd name="T95" fmla="*/ 1 h 258"/>
                <a:gd name="T96" fmla="*/ 0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58"/>
                <a:gd name="T149" fmla="*/ 147 w 147"/>
                <a:gd name="T150" fmla="*/ 258 h 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278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1 w 235"/>
                <a:gd name="T1" fmla="*/ 1 h 133"/>
                <a:gd name="T2" fmla="*/ 1 w 235"/>
                <a:gd name="T3" fmla="*/ 1 h 133"/>
                <a:gd name="T4" fmla="*/ 1 w 235"/>
                <a:gd name="T5" fmla="*/ 1 h 133"/>
                <a:gd name="T6" fmla="*/ 1 w 235"/>
                <a:gd name="T7" fmla="*/ 1 h 133"/>
                <a:gd name="T8" fmla="*/ 1 w 235"/>
                <a:gd name="T9" fmla="*/ 1 h 133"/>
                <a:gd name="T10" fmla="*/ 1 w 235"/>
                <a:gd name="T11" fmla="*/ 1 h 133"/>
                <a:gd name="T12" fmla="*/ 1 w 235"/>
                <a:gd name="T13" fmla="*/ 1 h 133"/>
                <a:gd name="T14" fmla="*/ 1 w 235"/>
                <a:gd name="T15" fmla="*/ 1 h 133"/>
                <a:gd name="T16" fmla="*/ 1 w 235"/>
                <a:gd name="T17" fmla="*/ 1 h 133"/>
                <a:gd name="T18" fmla="*/ 1 w 235"/>
                <a:gd name="T19" fmla="*/ 1 h 133"/>
                <a:gd name="T20" fmla="*/ 1 w 235"/>
                <a:gd name="T21" fmla="*/ 1 h 133"/>
                <a:gd name="T22" fmla="*/ 1 w 235"/>
                <a:gd name="T23" fmla="*/ 1 h 133"/>
                <a:gd name="T24" fmla="*/ 1 w 235"/>
                <a:gd name="T25" fmla="*/ 1 h 133"/>
                <a:gd name="T26" fmla="*/ 1 w 235"/>
                <a:gd name="T27" fmla="*/ 1 h 133"/>
                <a:gd name="T28" fmla="*/ 1 w 235"/>
                <a:gd name="T29" fmla="*/ 1 h 133"/>
                <a:gd name="T30" fmla="*/ 1 w 235"/>
                <a:gd name="T31" fmla="*/ 1 h 133"/>
                <a:gd name="T32" fmla="*/ 1 w 235"/>
                <a:gd name="T33" fmla="*/ 1 h 133"/>
                <a:gd name="T34" fmla="*/ 1 w 235"/>
                <a:gd name="T35" fmla="*/ 1 h 133"/>
                <a:gd name="T36" fmla="*/ 1 w 235"/>
                <a:gd name="T37" fmla="*/ 1 h 133"/>
                <a:gd name="T38" fmla="*/ 1 w 235"/>
                <a:gd name="T39" fmla="*/ 1 h 133"/>
                <a:gd name="T40" fmla="*/ 1 w 235"/>
                <a:gd name="T41" fmla="*/ 1 h 133"/>
                <a:gd name="T42" fmla="*/ 1 w 235"/>
                <a:gd name="T43" fmla="*/ 1 h 133"/>
                <a:gd name="T44" fmla="*/ 1 w 235"/>
                <a:gd name="T45" fmla="*/ 1 h 133"/>
                <a:gd name="T46" fmla="*/ 1 w 235"/>
                <a:gd name="T47" fmla="*/ 1 h 133"/>
                <a:gd name="T48" fmla="*/ 1 w 235"/>
                <a:gd name="T49" fmla="*/ 1 h 133"/>
                <a:gd name="T50" fmla="*/ 1 w 235"/>
                <a:gd name="T51" fmla="*/ 1 h 133"/>
                <a:gd name="T52" fmla="*/ 1 w 235"/>
                <a:gd name="T53" fmla="*/ 1 h 133"/>
                <a:gd name="T54" fmla="*/ 1 w 235"/>
                <a:gd name="T55" fmla="*/ 1 h 133"/>
                <a:gd name="T56" fmla="*/ 1 w 235"/>
                <a:gd name="T57" fmla="*/ 1 h 133"/>
                <a:gd name="T58" fmla="*/ 1 w 235"/>
                <a:gd name="T59" fmla="*/ 1 h 133"/>
                <a:gd name="T60" fmla="*/ 1 w 235"/>
                <a:gd name="T61" fmla="*/ 1 h 133"/>
                <a:gd name="T62" fmla="*/ 1 w 235"/>
                <a:gd name="T63" fmla="*/ 1 h 133"/>
                <a:gd name="T64" fmla="*/ 1 w 235"/>
                <a:gd name="T65" fmla="*/ 1 h 133"/>
                <a:gd name="T66" fmla="*/ 1 w 235"/>
                <a:gd name="T67" fmla="*/ 1 h 133"/>
                <a:gd name="T68" fmla="*/ 1 w 235"/>
                <a:gd name="T69" fmla="*/ 1 h 133"/>
                <a:gd name="T70" fmla="*/ 1 w 235"/>
                <a:gd name="T71" fmla="*/ 1 h 133"/>
                <a:gd name="T72" fmla="*/ 1 w 235"/>
                <a:gd name="T73" fmla="*/ 1 h 133"/>
                <a:gd name="T74" fmla="*/ 1 w 235"/>
                <a:gd name="T75" fmla="*/ 1 h 133"/>
                <a:gd name="T76" fmla="*/ 1 w 235"/>
                <a:gd name="T77" fmla="*/ 1 h 133"/>
                <a:gd name="T78" fmla="*/ 1 w 235"/>
                <a:gd name="T79" fmla="*/ 1 h 133"/>
                <a:gd name="T80" fmla="*/ 1 w 235"/>
                <a:gd name="T81" fmla="*/ 1 h 133"/>
                <a:gd name="T82" fmla="*/ 1 w 235"/>
                <a:gd name="T83" fmla="*/ 1 h 133"/>
                <a:gd name="T84" fmla="*/ 1 w 235"/>
                <a:gd name="T85" fmla="*/ 1 h 133"/>
                <a:gd name="T86" fmla="*/ 1 w 235"/>
                <a:gd name="T87" fmla="*/ 1 h 133"/>
                <a:gd name="T88" fmla="*/ 1 w 235"/>
                <a:gd name="T89" fmla="*/ 1 h 133"/>
                <a:gd name="T90" fmla="*/ 1 w 235"/>
                <a:gd name="T91" fmla="*/ 1 h 133"/>
                <a:gd name="T92" fmla="*/ 1 w 235"/>
                <a:gd name="T93" fmla="*/ 1 h 133"/>
                <a:gd name="T94" fmla="*/ 1 w 235"/>
                <a:gd name="T95" fmla="*/ 1 h 133"/>
                <a:gd name="T96" fmla="*/ 1 w 235"/>
                <a:gd name="T97" fmla="*/ 1 h 133"/>
                <a:gd name="T98" fmla="*/ 1 w 235"/>
                <a:gd name="T99" fmla="*/ 1 h 133"/>
                <a:gd name="T100" fmla="*/ 1 w 235"/>
                <a:gd name="T101" fmla="*/ 0 h 133"/>
                <a:gd name="T102" fmla="*/ 1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133"/>
                <a:gd name="T158" fmla="*/ 235 w 235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279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1 w 21"/>
                <a:gd name="T3" fmla="*/ 0 h 23"/>
                <a:gd name="T4" fmla="*/ 1 w 21"/>
                <a:gd name="T5" fmla="*/ 0 h 23"/>
                <a:gd name="T6" fmla="*/ 1 w 21"/>
                <a:gd name="T7" fmla="*/ 1 h 23"/>
                <a:gd name="T8" fmla="*/ 1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0 w 21"/>
                <a:gd name="T29" fmla="*/ 1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280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0 w 19"/>
                <a:gd name="T3" fmla="*/ 0 h 16"/>
                <a:gd name="T4" fmla="*/ 0 w 19"/>
                <a:gd name="T5" fmla="*/ 0 h 16"/>
                <a:gd name="T6" fmla="*/ 0 w 19"/>
                <a:gd name="T7" fmla="*/ 1 h 16"/>
                <a:gd name="T8" fmla="*/ 0 w 19"/>
                <a:gd name="T9" fmla="*/ 1 h 16"/>
                <a:gd name="T10" fmla="*/ 0 w 19"/>
                <a:gd name="T11" fmla="*/ 1 h 16"/>
                <a:gd name="T12" fmla="*/ 0 w 19"/>
                <a:gd name="T13" fmla="*/ 1 h 16"/>
                <a:gd name="T14" fmla="*/ 0 w 19"/>
                <a:gd name="T15" fmla="*/ 1 h 16"/>
                <a:gd name="T16" fmla="*/ 0 w 19"/>
                <a:gd name="T17" fmla="*/ 1 h 16"/>
                <a:gd name="T18" fmla="*/ 0 w 19"/>
                <a:gd name="T19" fmla="*/ 1 h 16"/>
                <a:gd name="T20" fmla="*/ 0 w 19"/>
                <a:gd name="T21" fmla="*/ 1 h 16"/>
                <a:gd name="T22" fmla="*/ 0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0 w 19"/>
                <a:gd name="T29" fmla="*/ 1 h 16"/>
                <a:gd name="T30" fmla="*/ 0 w 19"/>
                <a:gd name="T31" fmla="*/ 1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281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0 w 24"/>
                <a:gd name="T29" fmla="*/ 0 h 23"/>
                <a:gd name="T30" fmla="*/ 0 w 24"/>
                <a:gd name="T31" fmla="*/ 0 h 23"/>
                <a:gd name="T32" fmla="*/ 1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282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 w 27"/>
                <a:gd name="T1" fmla="*/ 0 h 26"/>
                <a:gd name="T2" fmla="*/ 1 w 27"/>
                <a:gd name="T3" fmla="*/ 1 h 26"/>
                <a:gd name="T4" fmla="*/ 1 w 27"/>
                <a:gd name="T5" fmla="*/ 1 h 26"/>
                <a:gd name="T6" fmla="*/ 1 w 27"/>
                <a:gd name="T7" fmla="*/ 1 h 26"/>
                <a:gd name="T8" fmla="*/ 1 w 27"/>
                <a:gd name="T9" fmla="*/ 1 h 26"/>
                <a:gd name="T10" fmla="*/ 1 w 27"/>
                <a:gd name="T11" fmla="*/ 1 h 26"/>
                <a:gd name="T12" fmla="*/ 1 w 27"/>
                <a:gd name="T13" fmla="*/ 1 h 26"/>
                <a:gd name="T14" fmla="*/ 1 w 27"/>
                <a:gd name="T15" fmla="*/ 1 h 26"/>
                <a:gd name="T16" fmla="*/ 1 w 27"/>
                <a:gd name="T17" fmla="*/ 1 h 26"/>
                <a:gd name="T18" fmla="*/ 1 w 27"/>
                <a:gd name="T19" fmla="*/ 1 h 26"/>
                <a:gd name="T20" fmla="*/ 1 w 27"/>
                <a:gd name="T21" fmla="*/ 1 h 26"/>
                <a:gd name="T22" fmla="*/ 1 w 27"/>
                <a:gd name="T23" fmla="*/ 1 h 26"/>
                <a:gd name="T24" fmla="*/ 0 w 27"/>
                <a:gd name="T25" fmla="*/ 1 h 26"/>
                <a:gd name="T26" fmla="*/ 1 w 27"/>
                <a:gd name="T27" fmla="*/ 1 h 26"/>
                <a:gd name="T28" fmla="*/ 1 w 27"/>
                <a:gd name="T29" fmla="*/ 1 h 26"/>
                <a:gd name="T30" fmla="*/ 1 w 27"/>
                <a:gd name="T31" fmla="*/ 1 h 26"/>
                <a:gd name="T32" fmla="*/ 1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283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1 w 28"/>
                <a:gd name="T5" fmla="*/ 0 h 25"/>
                <a:gd name="T6" fmla="*/ 1 w 28"/>
                <a:gd name="T7" fmla="*/ 0 h 25"/>
                <a:gd name="T8" fmla="*/ 1 w 28"/>
                <a:gd name="T9" fmla="*/ 0 h 25"/>
                <a:gd name="T10" fmla="*/ 1 w 28"/>
                <a:gd name="T11" fmla="*/ 0 h 25"/>
                <a:gd name="T12" fmla="*/ 1 w 28"/>
                <a:gd name="T13" fmla="*/ 0 h 25"/>
                <a:gd name="T14" fmla="*/ 1 w 28"/>
                <a:gd name="T15" fmla="*/ 0 h 25"/>
                <a:gd name="T16" fmla="*/ 1 w 28"/>
                <a:gd name="T17" fmla="*/ 0 h 25"/>
                <a:gd name="T18" fmla="*/ 1 w 28"/>
                <a:gd name="T19" fmla="*/ 0 h 25"/>
                <a:gd name="T20" fmla="*/ 1 w 28"/>
                <a:gd name="T21" fmla="*/ 0 h 25"/>
                <a:gd name="T22" fmla="*/ 1 w 28"/>
                <a:gd name="T23" fmla="*/ 0 h 25"/>
                <a:gd name="T24" fmla="*/ 1 w 28"/>
                <a:gd name="T25" fmla="*/ 0 h 25"/>
                <a:gd name="T26" fmla="*/ 1 w 28"/>
                <a:gd name="T27" fmla="*/ 0 h 25"/>
                <a:gd name="T28" fmla="*/ 1 w 28"/>
                <a:gd name="T29" fmla="*/ 0 h 25"/>
                <a:gd name="T30" fmla="*/ 1 w 28"/>
                <a:gd name="T31" fmla="*/ 0 h 25"/>
                <a:gd name="T32" fmla="*/ 0 w 2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284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285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286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1 w 174"/>
                <a:gd name="T9" fmla="*/ 0 h 177"/>
                <a:gd name="T10" fmla="*/ 1 w 174"/>
                <a:gd name="T11" fmla="*/ 0 h 177"/>
                <a:gd name="T12" fmla="*/ 1 w 174"/>
                <a:gd name="T13" fmla="*/ 0 h 177"/>
                <a:gd name="T14" fmla="*/ 1 w 174"/>
                <a:gd name="T15" fmla="*/ 0 h 177"/>
                <a:gd name="T16" fmla="*/ 1 w 174"/>
                <a:gd name="T17" fmla="*/ 0 h 177"/>
                <a:gd name="T18" fmla="*/ 1 w 174"/>
                <a:gd name="T19" fmla="*/ 0 h 177"/>
                <a:gd name="T20" fmla="*/ 1 w 174"/>
                <a:gd name="T21" fmla="*/ 0 h 177"/>
                <a:gd name="T22" fmla="*/ 1 w 174"/>
                <a:gd name="T23" fmla="*/ 0 h 177"/>
                <a:gd name="T24" fmla="*/ 1 w 174"/>
                <a:gd name="T25" fmla="*/ 0 h 177"/>
                <a:gd name="T26" fmla="*/ 1 w 174"/>
                <a:gd name="T27" fmla="*/ 0 h 177"/>
                <a:gd name="T28" fmla="*/ 1 w 174"/>
                <a:gd name="T29" fmla="*/ 0 h 177"/>
                <a:gd name="T30" fmla="*/ 1 w 174"/>
                <a:gd name="T31" fmla="*/ 0 h 177"/>
                <a:gd name="T32" fmla="*/ 1 w 174"/>
                <a:gd name="T33" fmla="*/ 0 h 177"/>
                <a:gd name="T34" fmla="*/ 1 w 174"/>
                <a:gd name="T35" fmla="*/ 0 h 177"/>
                <a:gd name="T36" fmla="*/ 1 w 174"/>
                <a:gd name="T37" fmla="*/ 0 h 177"/>
                <a:gd name="T38" fmla="*/ 1 w 174"/>
                <a:gd name="T39" fmla="*/ 0 h 177"/>
                <a:gd name="T40" fmla="*/ 1 w 174"/>
                <a:gd name="T41" fmla="*/ 0 h 177"/>
                <a:gd name="T42" fmla="*/ 1 w 174"/>
                <a:gd name="T43" fmla="*/ 0 h 177"/>
                <a:gd name="T44" fmla="*/ 1 w 174"/>
                <a:gd name="T45" fmla="*/ 0 h 177"/>
                <a:gd name="T46" fmla="*/ 1 w 174"/>
                <a:gd name="T47" fmla="*/ 0 h 177"/>
                <a:gd name="T48" fmla="*/ 1 w 174"/>
                <a:gd name="T49" fmla="*/ 0 h 177"/>
                <a:gd name="T50" fmla="*/ 1 w 174"/>
                <a:gd name="T51" fmla="*/ 0 h 177"/>
                <a:gd name="T52" fmla="*/ 1 w 174"/>
                <a:gd name="T53" fmla="*/ 0 h 177"/>
                <a:gd name="T54" fmla="*/ 1 w 174"/>
                <a:gd name="T55" fmla="*/ 0 h 177"/>
                <a:gd name="T56" fmla="*/ 1 w 174"/>
                <a:gd name="T57" fmla="*/ 0 h 177"/>
                <a:gd name="T58" fmla="*/ 1 w 174"/>
                <a:gd name="T59" fmla="*/ 0 h 177"/>
                <a:gd name="T60" fmla="*/ 1 w 174"/>
                <a:gd name="T61" fmla="*/ 0 h 177"/>
                <a:gd name="T62" fmla="*/ 1 w 174"/>
                <a:gd name="T63" fmla="*/ 0 h 177"/>
                <a:gd name="T64" fmla="*/ 1 w 174"/>
                <a:gd name="T65" fmla="*/ 0 h 177"/>
                <a:gd name="T66" fmla="*/ 1 w 174"/>
                <a:gd name="T67" fmla="*/ 0 h 177"/>
                <a:gd name="T68" fmla="*/ 1 w 174"/>
                <a:gd name="T69" fmla="*/ 0 h 177"/>
                <a:gd name="T70" fmla="*/ 1 w 174"/>
                <a:gd name="T71" fmla="*/ 0 h 177"/>
                <a:gd name="T72" fmla="*/ 1 w 174"/>
                <a:gd name="T73" fmla="*/ 0 h 177"/>
                <a:gd name="T74" fmla="*/ 1 w 174"/>
                <a:gd name="T75" fmla="*/ 0 h 177"/>
                <a:gd name="T76" fmla="*/ 1 w 174"/>
                <a:gd name="T77" fmla="*/ 0 h 177"/>
                <a:gd name="T78" fmla="*/ 1 w 174"/>
                <a:gd name="T79" fmla="*/ 0 h 177"/>
                <a:gd name="T80" fmla="*/ 1 w 174"/>
                <a:gd name="T81" fmla="*/ 0 h 177"/>
                <a:gd name="T82" fmla="*/ 1 w 174"/>
                <a:gd name="T83" fmla="*/ 0 h 177"/>
                <a:gd name="T84" fmla="*/ 1 w 174"/>
                <a:gd name="T85" fmla="*/ 0 h 177"/>
                <a:gd name="T86" fmla="*/ 1 w 174"/>
                <a:gd name="T87" fmla="*/ 0 h 177"/>
                <a:gd name="T88" fmla="*/ 1 w 174"/>
                <a:gd name="T89" fmla="*/ 0 h 177"/>
                <a:gd name="T90" fmla="*/ 1 w 174"/>
                <a:gd name="T91" fmla="*/ 0 h 177"/>
                <a:gd name="T92" fmla="*/ 1 w 174"/>
                <a:gd name="T93" fmla="*/ 0 h 177"/>
                <a:gd name="T94" fmla="*/ 1 w 174"/>
                <a:gd name="T95" fmla="*/ 0 h 177"/>
                <a:gd name="T96" fmla="*/ 1 w 174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177"/>
                <a:gd name="T149" fmla="*/ 174 w 174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287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0 w 179"/>
                <a:gd name="T1" fmla="*/ 0 h 312"/>
                <a:gd name="T2" fmla="*/ 0 w 179"/>
                <a:gd name="T3" fmla="*/ 0 h 312"/>
                <a:gd name="T4" fmla="*/ 0 w 179"/>
                <a:gd name="T5" fmla="*/ 0 h 312"/>
                <a:gd name="T6" fmla="*/ 0 w 179"/>
                <a:gd name="T7" fmla="*/ 0 h 312"/>
                <a:gd name="T8" fmla="*/ 0 w 179"/>
                <a:gd name="T9" fmla="*/ 0 h 312"/>
                <a:gd name="T10" fmla="*/ 0 w 179"/>
                <a:gd name="T11" fmla="*/ 0 h 312"/>
                <a:gd name="T12" fmla="*/ 0 w 179"/>
                <a:gd name="T13" fmla="*/ 0 h 312"/>
                <a:gd name="T14" fmla="*/ 0 w 179"/>
                <a:gd name="T15" fmla="*/ 0 h 312"/>
                <a:gd name="T16" fmla="*/ 0 w 179"/>
                <a:gd name="T17" fmla="*/ 0 h 312"/>
                <a:gd name="T18" fmla="*/ 0 w 179"/>
                <a:gd name="T19" fmla="*/ 0 h 312"/>
                <a:gd name="T20" fmla="*/ 0 w 179"/>
                <a:gd name="T21" fmla="*/ 0 h 312"/>
                <a:gd name="T22" fmla="*/ 0 w 179"/>
                <a:gd name="T23" fmla="*/ 0 h 312"/>
                <a:gd name="T24" fmla="*/ 0 w 179"/>
                <a:gd name="T25" fmla="*/ 0 h 312"/>
                <a:gd name="T26" fmla="*/ 0 w 179"/>
                <a:gd name="T27" fmla="*/ 0 h 312"/>
                <a:gd name="T28" fmla="*/ 0 w 179"/>
                <a:gd name="T29" fmla="*/ 0 h 312"/>
                <a:gd name="T30" fmla="*/ 0 w 179"/>
                <a:gd name="T31" fmla="*/ 0 h 312"/>
                <a:gd name="T32" fmla="*/ 0 w 179"/>
                <a:gd name="T33" fmla="*/ 0 h 312"/>
                <a:gd name="T34" fmla="*/ 0 w 179"/>
                <a:gd name="T35" fmla="*/ 0 h 312"/>
                <a:gd name="T36" fmla="*/ 0 w 179"/>
                <a:gd name="T37" fmla="*/ 0 h 312"/>
                <a:gd name="T38" fmla="*/ 0 w 179"/>
                <a:gd name="T39" fmla="*/ 0 h 312"/>
                <a:gd name="T40" fmla="*/ 0 w 179"/>
                <a:gd name="T41" fmla="*/ 0 h 312"/>
                <a:gd name="T42" fmla="*/ 0 w 179"/>
                <a:gd name="T43" fmla="*/ 0 h 312"/>
                <a:gd name="T44" fmla="*/ 0 w 179"/>
                <a:gd name="T45" fmla="*/ 0 h 312"/>
                <a:gd name="T46" fmla="*/ 0 w 179"/>
                <a:gd name="T47" fmla="*/ 0 h 312"/>
                <a:gd name="T48" fmla="*/ 0 w 179"/>
                <a:gd name="T49" fmla="*/ 0 h 312"/>
                <a:gd name="T50" fmla="*/ 0 w 179"/>
                <a:gd name="T51" fmla="*/ 0 h 312"/>
                <a:gd name="T52" fmla="*/ 0 w 179"/>
                <a:gd name="T53" fmla="*/ 0 h 312"/>
                <a:gd name="T54" fmla="*/ 0 w 179"/>
                <a:gd name="T55" fmla="*/ 0 h 312"/>
                <a:gd name="T56" fmla="*/ 0 w 179"/>
                <a:gd name="T57" fmla="*/ 0 h 312"/>
                <a:gd name="T58" fmla="*/ 0 w 179"/>
                <a:gd name="T59" fmla="*/ 0 h 312"/>
                <a:gd name="T60" fmla="*/ 0 w 179"/>
                <a:gd name="T61" fmla="*/ 0 h 312"/>
                <a:gd name="T62" fmla="*/ 0 w 179"/>
                <a:gd name="T63" fmla="*/ 0 h 312"/>
                <a:gd name="T64" fmla="*/ 0 w 179"/>
                <a:gd name="T65" fmla="*/ 0 h 312"/>
                <a:gd name="T66" fmla="*/ 0 w 179"/>
                <a:gd name="T67" fmla="*/ 0 h 312"/>
                <a:gd name="T68" fmla="*/ 0 w 179"/>
                <a:gd name="T69" fmla="*/ 0 h 312"/>
                <a:gd name="T70" fmla="*/ 0 w 179"/>
                <a:gd name="T71" fmla="*/ 0 h 312"/>
                <a:gd name="T72" fmla="*/ 0 w 179"/>
                <a:gd name="T73" fmla="*/ 0 h 312"/>
                <a:gd name="T74" fmla="*/ 0 w 179"/>
                <a:gd name="T75" fmla="*/ 0 h 312"/>
                <a:gd name="T76" fmla="*/ 0 w 179"/>
                <a:gd name="T77" fmla="*/ 0 h 312"/>
                <a:gd name="T78" fmla="*/ 0 w 179"/>
                <a:gd name="T79" fmla="*/ 0 h 312"/>
                <a:gd name="T80" fmla="*/ 0 w 179"/>
                <a:gd name="T81" fmla="*/ 0 h 312"/>
                <a:gd name="T82" fmla="*/ 0 w 179"/>
                <a:gd name="T83" fmla="*/ 0 h 312"/>
                <a:gd name="T84" fmla="*/ 0 w 179"/>
                <a:gd name="T85" fmla="*/ 0 h 312"/>
                <a:gd name="T86" fmla="*/ 0 w 179"/>
                <a:gd name="T87" fmla="*/ 0 h 312"/>
                <a:gd name="T88" fmla="*/ 0 w 179"/>
                <a:gd name="T89" fmla="*/ 0 h 312"/>
                <a:gd name="T90" fmla="*/ 0 w 179"/>
                <a:gd name="T91" fmla="*/ 0 h 312"/>
                <a:gd name="T92" fmla="*/ 0 w 179"/>
                <a:gd name="T93" fmla="*/ 0 h 312"/>
                <a:gd name="T94" fmla="*/ 0 w 179"/>
                <a:gd name="T95" fmla="*/ 0 h 312"/>
                <a:gd name="T96" fmla="*/ 0 w 179"/>
                <a:gd name="T97" fmla="*/ 0 h 312"/>
                <a:gd name="T98" fmla="*/ 0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312"/>
                <a:gd name="T152" fmla="*/ 179 w 179"/>
                <a:gd name="T153" fmla="*/ 312 h 3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288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 w 335"/>
                <a:gd name="T1" fmla="*/ 0 h 257"/>
                <a:gd name="T2" fmla="*/ 1 w 335"/>
                <a:gd name="T3" fmla="*/ 0 h 257"/>
                <a:gd name="T4" fmla="*/ 1 w 335"/>
                <a:gd name="T5" fmla="*/ 0 h 257"/>
                <a:gd name="T6" fmla="*/ 1 w 335"/>
                <a:gd name="T7" fmla="*/ 0 h 257"/>
                <a:gd name="T8" fmla="*/ 1 w 335"/>
                <a:gd name="T9" fmla="*/ 0 h 257"/>
                <a:gd name="T10" fmla="*/ 1 w 335"/>
                <a:gd name="T11" fmla="*/ 0 h 257"/>
                <a:gd name="T12" fmla="*/ 1 w 335"/>
                <a:gd name="T13" fmla="*/ 0 h 257"/>
                <a:gd name="T14" fmla="*/ 1 w 335"/>
                <a:gd name="T15" fmla="*/ 0 h 257"/>
                <a:gd name="T16" fmla="*/ 1 w 335"/>
                <a:gd name="T17" fmla="*/ 0 h 257"/>
                <a:gd name="T18" fmla="*/ 1 w 335"/>
                <a:gd name="T19" fmla="*/ 0 h 257"/>
                <a:gd name="T20" fmla="*/ 1 w 335"/>
                <a:gd name="T21" fmla="*/ 0 h 257"/>
                <a:gd name="T22" fmla="*/ 1 w 335"/>
                <a:gd name="T23" fmla="*/ 0 h 257"/>
                <a:gd name="T24" fmla="*/ 0 w 335"/>
                <a:gd name="T25" fmla="*/ 0 h 257"/>
                <a:gd name="T26" fmla="*/ 1 w 335"/>
                <a:gd name="T27" fmla="*/ 0 h 257"/>
                <a:gd name="T28" fmla="*/ 1 w 335"/>
                <a:gd name="T29" fmla="*/ 0 h 257"/>
                <a:gd name="T30" fmla="*/ 1 w 335"/>
                <a:gd name="T31" fmla="*/ 0 h 257"/>
                <a:gd name="T32" fmla="*/ 1 w 335"/>
                <a:gd name="T33" fmla="*/ 0 h 257"/>
                <a:gd name="T34" fmla="*/ 1 w 335"/>
                <a:gd name="T35" fmla="*/ 0 h 257"/>
                <a:gd name="T36" fmla="*/ 1 w 335"/>
                <a:gd name="T37" fmla="*/ 0 h 257"/>
                <a:gd name="T38" fmla="*/ 1 w 335"/>
                <a:gd name="T39" fmla="*/ 0 h 257"/>
                <a:gd name="T40" fmla="*/ 1 w 335"/>
                <a:gd name="T41" fmla="*/ 0 h 257"/>
                <a:gd name="T42" fmla="*/ 1 w 335"/>
                <a:gd name="T43" fmla="*/ 0 h 257"/>
                <a:gd name="T44" fmla="*/ 1 w 335"/>
                <a:gd name="T45" fmla="*/ 0 h 257"/>
                <a:gd name="T46" fmla="*/ 1 w 335"/>
                <a:gd name="T47" fmla="*/ 0 h 257"/>
                <a:gd name="T48" fmla="*/ 1 w 335"/>
                <a:gd name="T49" fmla="*/ 0 h 257"/>
                <a:gd name="T50" fmla="*/ 1 w 335"/>
                <a:gd name="T51" fmla="*/ 0 h 257"/>
                <a:gd name="T52" fmla="*/ 1 w 335"/>
                <a:gd name="T53" fmla="*/ 0 h 257"/>
                <a:gd name="T54" fmla="*/ 1 w 335"/>
                <a:gd name="T55" fmla="*/ 0 h 257"/>
                <a:gd name="T56" fmla="*/ 1 w 335"/>
                <a:gd name="T57" fmla="*/ 0 h 257"/>
                <a:gd name="T58" fmla="*/ 1 w 335"/>
                <a:gd name="T59" fmla="*/ 0 h 257"/>
                <a:gd name="T60" fmla="*/ 1 w 335"/>
                <a:gd name="T61" fmla="*/ 0 h 257"/>
                <a:gd name="T62" fmla="*/ 1 w 335"/>
                <a:gd name="T63" fmla="*/ 0 h 257"/>
                <a:gd name="T64" fmla="*/ 1 w 335"/>
                <a:gd name="T65" fmla="*/ 0 h 257"/>
                <a:gd name="T66" fmla="*/ 1 w 335"/>
                <a:gd name="T67" fmla="*/ 0 h 257"/>
                <a:gd name="T68" fmla="*/ 1 w 335"/>
                <a:gd name="T69" fmla="*/ 0 h 257"/>
                <a:gd name="T70" fmla="*/ 1 w 335"/>
                <a:gd name="T71" fmla="*/ 0 h 257"/>
                <a:gd name="T72" fmla="*/ 1 w 335"/>
                <a:gd name="T73" fmla="*/ 0 h 257"/>
                <a:gd name="T74" fmla="*/ 1 w 335"/>
                <a:gd name="T75" fmla="*/ 0 h 257"/>
                <a:gd name="T76" fmla="*/ 1 w 335"/>
                <a:gd name="T77" fmla="*/ 0 h 257"/>
                <a:gd name="T78" fmla="*/ 1 w 335"/>
                <a:gd name="T79" fmla="*/ 0 h 257"/>
                <a:gd name="T80" fmla="*/ 1 w 335"/>
                <a:gd name="T81" fmla="*/ 0 h 257"/>
                <a:gd name="T82" fmla="*/ 1 w 335"/>
                <a:gd name="T83" fmla="*/ 0 h 257"/>
                <a:gd name="T84" fmla="*/ 1 w 335"/>
                <a:gd name="T85" fmla="*/ 0 h 257"/>
                <a:gd name="T86" fmla="*/ 1 w 335"/>
                <a:gd name="T87" fmla="*/ 0 h 257"/>
                <a:gd name="T88" fmla="*/ 1 w 335"/>
                <a:gd name="T89" fmla="*/ 0 h 257"/>
                <a:gd name="T90" fmla="*/ 1 w 335"/>
                <a:gd name="T91" fmla="*/ 0 h 257"/>
                <a:gd name="T92" fmla="*/ 1 w 335"/>
                <a:gd name="T93" fmla="*/ 0 h 257"/>
                <a:gd name="T94" fmla="*/ 1 w 335"/>
                <a:gd name="T95" fmla="*/ 0 h 257"/>
                <a:gd name="T96" fmla="*/ 1 w 335"/>
                <a:gd name="T97" fmla="*/ 0 h 257"/>
                <a:gd name="T98" fmla="*/ 1 w 335"/>
                <a:gd name="T99" fmla="*/ 0 h 257"/>
                <a:gd name="T100" fmla="*/ 1 w 335"/>
                <a:gd name="T101" fmla="*/ 0 h 257"/>
                <a:gd name="T102" fmla="*/ 1 w 335"/>
                <a:gd name="T103" fmla="*/ 0 h 257"/>
                <a:gd name="T104" fmla="*/ 1 w 335"/>
                <a:gd name="T105" fmla="*/ 0 h 257"/>
                <a:gd name="T106" fmla="*/ 1 w 335"/>
                <a:gd name="T107" fmla="*/ 0 h 257"/>
                <a:gd name="T108" fmla="*/ 1 w 335"/>
                <a:gd name="T109" fmla="*/ 0 h 257"/>
                <a:gd name="T110" fmla="*/ 1 w 335"/>
                <a:gd name="T111" fmla="*/ 0 h 257"/>
                <a:gd name="T112" fmla="*/ 1 w 335"/>
                <a:gd name="T113" fmla="*/ 0 h 257"/>
                <a:gd name="T114" fmla="*/ 1 w 335"/>
                <a:gd name="T115" fmla="*/ 0 h 257"/>
                <a:gd name="T116" fmla="*/ 1 w 335"/>
                <a:gd name="T117" fmla="*/ 0 h 257"/>
                <a:gd name="T118" fmla="*/ 1 w 335"/>
                <a:gd name="T119" fmla="*/ 0 h 257"/>
                <a:gd name="T120" fmla="*/ 1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5"/>
                <a:gd name="T184" fmla="*/ 0 h 257"/>
                <a:gd name="T185" fmla="*/ 335 w 335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289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0 w 295"/>
                <a:gd name="T1" fmla="*/ 1 h 364"/>
                <a:gd name="T2" fmla="*/ 0 w 295"/>
                <a:gd name="T3" fmla="*/ 1 h 364"/>
                <a:gd name="T4" fmla="*/ 0 w 295"/>
                <a:gd name="T5" fmla="*/ 1 h 364"/>
                <a:gd name="T6" fmla="*/ 0 w 295"/>
                <a:gd name="T7" fmla="*/ 1 h 364"/>
                <a:gd name="T8" fmla="*/ 0 w 295"/>
                <a:gd name="T9" fmla="*/ 1 h 364"/>
                <a:gd name="T10" fmla="*/ 0 w 295"/>
                <a:gd name="T11" fmla="*/ 1 h 364"/>
                <a:gd name="T12" fmla="*/ 0 w 295"/>
                <a:gd name="T13" fmla="*/ 1 h 364"/>
                <a:gd name="T14" fmla="*/ 0 w 295"/>
                <a:gd name="T15" fmla="*/ 1 h 364"/>
                <a:gd name="T16" fmla="*/ 0 w 295"/>
                <a:gd name="T17" fmla="*/ 1 h 364"/>
                <a:gd name="T18" fmla="*/ 0 w 295"/>
                <a:gd name="T19" fmla="*/ 1 h 364"/>
                <a:gd name="T20" fmla="*/ 0 w 295"/>
                <a:gd name="T21" fmla="*/ 1 h 364"/>
                <a:gd name="T22" fmla="*/ 0 w 295"/>
                <a:gd name="T23" fmla="*/ 1 h 364"/>
                <a:gd name="T24" fmla="*/ 0 w 295"/>
                <a:gd name="T25" fmla="*/ 1 h 364"/>
                <a:gd name="T26" fmla="*/ 0 w 295"/>
                <a:gd name="T27" fmla="*/ 1 h 364"/>
                <a:gd name="T28" fmla="*/ 0 w 295"/>
                <a:gd name="T29" fmla="*/ 1 h 364"/>
                <a:gd name="T30" fmla="*/ 0 w 295"/>
                <a:gd name="T31" fmla="*/ 1 h 364"/>
                <a:gd name="T32" fmla="*/ 0 w 295"/>
                <a:gd name="T33" fmla="*/ 1 h 364"/>
                <a:gd name="T34" fmla="*/ 0 w 295"/>
                <a:gd name="T35" fmla="*/ 1 h 364"/>
                <a:gd name="T36" fmla="*/ 0 w 295"/>
                <a:gd name="T37" fmla="*/ 1 h 364"/>
                <a:gd name="T38" fmla="*/ 0 w 295"/>
                <a:gd name="T39" fmla="*/ 1 h 364"/>
                <a:gd name="T40" fmla="*/ 0 w 295"/>
                <a:gd name="T41" fmla="*/ 1 h 364"/>
                <a:gd name="T42" fmla="*/ 0 w 295"/>
                <a:gd name="T43" fmla="*/ 1 h 364"/>
                <a:gd name="T44" fmla="*/ 0 w 295"/>
                <a:gd name="T45" fmla="*/ 1 h 364"/>
                <a:gd name="T46" fmla="*/ 0 w 295"/>
                <a:gd name="T47" fmla="*/ 1 h 364"/>
                <a:gd name="T48" fmla="*/ 0 w 295"/>
                <a:gd name="T49" fmla="*/ 1 h 364"/>
                <a:gd name="T50" fmla="*/ 0 w 295"/>
                <a:gd name="T51" fmla="*/ 1 h 364"/>
                <a:gd name="T52" fmla="*/ 0 w 295"/>
                <a:gd name="T53" fmla="*/ 1 h 364"/>
                <a:gd name="T54" fmla="*/ 0 w 295"/>
                <a:gd name="T55" fmla="*/ 1 h 364"/>
                <a:gd name="T56" fmla="*/ 0 w 295"/>
                <a:gd name="T57" fmla="*/ 1 h 364"/>
                <a:gd name="T58" fmla="*/ 0 w 295"/>
                <a:gd name="T59" fmla="*/ 1 h 364"/>
                <a:gd name="T60" fmla="*/ 0 w 295"/>
                <a:gd name="T61" fmla="*/ 1 h 364"/>
                <a:gd name="T62" fmla="*/ 0 w 295"/>
                <a:gd name="T63" fmla="*/ 1 h 364"/>
                <a:gd name="T64" fmla="*/ 0 w 295"/>
                <a:gd name="T65" fmla="*/ 1 h 364"/>
                <a:gd name="T66" fmla="*/ 0 w 295"/>
                <a:gd name="T67" fmla="*/ 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5"/>
                <a:gd name="T103" fmla="*/ 0 h 364"/>
                <a:gd name="T104" fmla="*/ 295 w 295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290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1 w 174"/>
                <a:gd name="T1" fmla="*/ 1 h 351"/>
                <a:gd name="T2" fmla="*/ 1 w 174"/>
                <a:gd name="T3" fmla="*/ 1 h 351"/>
                <a:gd name="T4" fmla="*/ 1 w 174"/>
                <a:gd name="T5" fmla="*/ 1 h 351"/>
                <a:gd name="T6" fmla="*/ 1 w 174"/>
                <a:gd name="T7" fmla="*/ 1 h 351"/>
                <a:gd name="T8" fmla="*/ 1 w 174"/>
                <a:gd name="T9" fmla="*/ 1 h 351"/>
                <a:gd name="T10" fmla="*/ 1 w 174"/>
                <a:gd name="T11" fmla="*/ 1 h 351"/>
                <a:gd name="T12" fmla="*/ 1 w 174"/>
                <a:gd name="T13" fmla="*/ 1 h 351"/>
                <a:gd name="T14" fmla="*/ 1 w 174"/>
                <a:gd name="T15" fmla="*/ 1 h 351"/>
                <a:gd name="T16" fmla="*/ 1 w 174"/>
                <a:gd name="T17" fmla="*/ 1 h 351"/>
                <a:gd name="T18" fmla="*/ 1 w 174"/>
                <a:gd name="T19" fmla="*/ 1 h 351"/>
                <a:gd name="T20" fmla="*/ 1 w 174"/>
                <a:gd name="T21" fmla="*/ 1 h 351"/>
                <a:gd name="T22" fmla="*/ 1 w 174"/>
                <a:gd name="T23" fmla="*/ 1 h 351"/>
                <a:gd name="T24" fmla="*/ 1 w 174"/>
                <a:gd name="T25" fmla="*/ 1 h 351"/>
                <a:gd name="T26" fmla="*/ 1 w 174"/>
                <a:gd name="T27" fmla="*/ 1 h 351"/>
                <a:gd name="T28" fmla="*/ 1 w 174"/>
                <a:gd name="T29" fmla="*/ 1 h 351"/>
                <a:gd name="T30" fmla="*/ 1 w 174"/>
                <a:gd name="T31" fmla="*/ 1 h 351"/>
                <a:gd name="T32" fmla="*/ 1 w 174"/>
                <a:gd name="T33" fmla="*/ 1 h 351"/>
                <a:gd name="T34" fmla="*/ 1 w 174"/>
                <a:gd name="T35" fmla="*/ 1 h 351"/>
                <a:gd name="T36" fmla="*/ 1 w 174"/>
                <a:gd name="T37" fmla="*/ 1 h 351"/>
                <a:gd name="T38" fmla="*/ 1 w 174"/>
                <a:gd name="T39" fmla="*/ 1 h 351"/>
                <a:gd name="T40" fmla="*/ 1 w 174"/>
                <a:gd name="T41" fmla="*/ 1 h 351"/>
                <a:gd name="T42" fmla="*/ 1 w 174"/>
                <a:gd name="T43" fmla="*/ 1 h 351"/>
                <a:gd name="T44" fmla="*/ 1 w 174"/>
                <a:gd name="T45" fmla="*/ 1 h 351"/>
                <a:gd name="T46" fmla="*/ 1 w 174"/>
                <a:gd name="T47" fmla="*/ 1 h 351"/>
                <a:gd name="T48" fmla="*/ 1 w 174"/>
                <a:gd name="T49" fmla="*/ 1 h 351"/>
                <a:gd name="T50" fmla="*/ 1 w 174"/>
                <a:gd name="T51" fmla="*/ 1 h 351"/>
                <a:gd name="T52" fmla="*/ 1 w 174"/>
                <a:gd name="T53" fmla="*/ 1 h 351"/>
                <a:gd name="T54" fmla="*/ 1 w 174"/>
                <a:gd name="T55" fmla="*/ 1 h 351"/>
                <a:gd name="T56" fmla="*/ 1 w 174"/>
                <a:gd name="T57" fmla="*/ 1 h 351"/>
                <a:gd name="T58" fmla="*/ 1 w 174"/>
                <a:gd name="T59" fmla="*/ 1 h 351"/>
                <a:gd name="T60" fmla="*/ 1 w 174"/>
                <a:gd name="T61" fmla="*/ 1 h 351"/>
                <a:gd name="T62" fmla="*/ 1 w 174"/>
                <a:gd name="T63" fmla="*/ 1 h 351"/>
                <a:gd name="T64" fmla="*/ 0 w 174"/>
                <a:gd name="T65" fmla="*/ 1 h 351"/>
                <a:gd name="T66" fmla="*/ 1 w 174"/>
                <a:gd name="T67" fmla="*/ 1 h 351"/>
                <a:gd name="T68" fmla="*/ 1 w 174"/>
                <a:gd name="T69" fmla="*/ 1 h 351"/>
                <a:gd name="T70" fmla="*/ 1 w 174"/>
                <a:gd name="T71" fmla="*/ 1 h 351"/>
                <a:gd name="T72" fmla="*/ 1 w 174"/>
                <a:gd name="T73" fmla="*/ 1 h 351"/>
                <a:gd name="T74" fmla="*/ 1 w 174"/>
                <a:gd name="T75" fmla="*/ 0 h 351"/>
                <a:gd name="T76" fmla="*/ 1 w 174"/>
                <a:gd name="T77" fmla="*/ 1 h 351"/>
                <a:gd name="T78" fmla="*/ 1 w 174"/>
                <a:gd name="T79" fmla="*/ 1 h 351"/>
                <a:gd name="T80" fmla="*/ 1 w 174"/>
                <a:gd name="T81" fmla="*/ 1 h 351"/>
                <a:gd name="T82" fmla="*/ 1 w 174"/>
                <a:gd name="T83" fmla="*/ 1 h 351"/>
                <a:gd name="T84" fmla="*/ 1 w 174"/>
                <a:gd name="T85" fmla="*/ 1 h 351"/>
                <a:gd name="T86" fmla="*/ 1 w 174"/>
                <a:gd name="T87" fmla="*/ 1 h 351"/>
                <a:gd name="T88" fmla="*/ 1 w 174"/>
                <a:gd name="T89" fmla="*/ 1 h 351"/>
                <a:gd name="T90" fmla="*/ 1 w 174"/>
                <a:gd name="T91" fmla="*/ 1 h 351"/>
                <a:gd name="T92" fmla="*/ 1 w 174"/>
                <a:gd name="T93" fmla="*/ 1 h 351"/>
                <a:gd name="T94" fmla="*/ 1 w 174"/>
                <a:gd name="T95" fmla="*/ 1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1"/>
                <a:gd name="T146" fmla="*/ 174 w 174"/>
                <a:gd name="T147" fmla="*/ 351 h 3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291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1 w 848"/>
                <a:gd name="T1" fmla="*/ 1 h 597"/>
                <a:gd name="T2" fmla="*/ 1 w 848"/>
                <a:gd name="T3" fmla="*/ 1 h 597"/>
                <a:gd name="T4" fmla="*/ 1 w 848"/>
                <a:gd name="T5" fmla="*/ 1 h 597"/>
                <a:gd name="T6" fmla="*/ 1 w 848"/>
                <a:gd name="T7" fmla="*/ 1 h 597"/>
                <a:gd name="T8" fmla="*/ 1 w 848"/>
                <a:gd name="T9" fmla="*/ 1 h 597"/>
                <a:gd name="T10" fmla="*/ 1 w 848"/>
                <a:gd name="T11" fmla="*/ 1 h 597"/>
                <a:gd name="T12" fmla="*/ 1 w 848"/>
                <a:gd name="T13" fmla="*/ 1 h 597"/>
                <a:gd name="T14" fmla="*/ 1 w 848"/>
                <a:gd name="T15" fmla="*/ 1 h 597"/>
                <a:gd name="T16" fmla="*/ 1 w 848"/>
                <a:gd name="T17" fmla="*/ 1 h 597"/>
                <a:gd name="T18" fmla="*/ 1 w 848"/>
                <a:gd name="T19" fmla="*/ 1 h 597"/>
                <a:gd name="T20" fmla="*/ 1 w 848"/>
                <a:gd name="T21" fmla="*/ 1 h 597"/>
                <a:gd name="T22" fmla="*/ 1 w 848"/>
                <a:gd name="T23" fmla="*/ 1 h 597"/>
                <a:gd name="T24" fmla="*/ 0 w 848"/>
                <a:gd name="T25" fmla="*/ 1 h 597"/>
                <a:gd name="T26" fmla="*/ 1 w 848"/>
                <a:gd name="T27" fmla="*/ 1 h 597"/>
                <a:gd name="T28" fmla="*/ 1 w 848"/>
                <a:gd name="T29" fmla="*/ 1 h 597"/>
                <a:gd name="T30" fmla="*/ 1 w 848"/>
                <a:gd name="T31" fmla="*/ 1 h 597"/>
                <a:gd name="T32" fmla="*/ 1 w 848"/>
                <a:gd name="T33" fmla="*/ 1 h 597"/>
                <a:gd name="T34" fmla="*/ 1 w 848"/>
                <a:gd name="T35" fmla="*/ 1 h 597"/>
                <a:gd name="T36" fmla="*/ 1 w 848"/>
                <a:gd name="T37" fmla="*/ 1 h 597"/>
                <a:gd name="T38" fmla="*/ 1 w 848"/>
                <a:gd name="T39" fmla="*/ 1 h 597"/>
                <a:gd name="T40" fmla="*/ 1 w 848"/>
                <a:gd name="T41" fmla="*/ 1 h 597"/>
                <a:gd name="T42" fmla="*/ 1 w 848"/>
                <a:gd name="T43" fmla="*/ 1 h 597"/>
                <a:gd name="T44" fmla="*/ 1 w 848"/>
                <a:gd name="T45" fmla="*/ 1 h 597"/>
                <a:gd name="T46" fmla="*/ 1 w 848"/>
                <a:gd name="T47" fmla="*/ 1 h 597"/>
                <a:gd name="T48" fmla="*/ 1 w 848"/>
                <a:gd name="T49" fmla="*/ 1 h 597"/>
                <a:gd name="T50" fmla="*/ 1 w 848"/>
                <a:gd name="T51" fmla="*/ 1 h 597"/>
                <a:gd name="T52" fmla="*/ 1 w 848"/>
                <a:gd name="T53" fmla="*/ 1 h 597"/>
                <a:gd name="T54" fmla="*/ 1 w 848"/>
                <a:gd name="T55" fmla="*/ 1 h 597"/>
                <a:gd name="T56" fmla="*/ 1 w 848"/>
                <a:gd name="T57" fmla="*/ 1 h 597"/>
                <a:gd name="T58" fmla="*/ 1 w 848"/>
                <a:gd name="T59" fmla="*/ 0 h 597"/>
                <a:gd name="T60" fmla="*/ 1 w 848"/>
                <a:gd name="T61" fmla="*/ 1 h 597"/>
                <a:gd name="T62" fmla="*/ 1 w 848"/>
                <a:gd name="T63" fmla="*/ 1 h 597"/>
                <a:gd name="T64" fmla="*/ 1 w 848"/>
                <a:gd name="T65" fmla="*/ 1 h 597"/>
                <a:gd name="T66" fmla="*/ 1 w 848"/>
                <a:gd name="T67" fmla="*/ 1 h 597"/>
                <a:gd name="T68" fmla="*/ 1 w 848"/>
                <a:gd name="T69" fmla="*/ 1 h 597"/>
                <a:gd name="T70" fmla="*/ 1 w 848"/>
                <a:gd name="T71" fmla="*/ 1 h 597"/>
                <a:gd name="T72" fmla="*/ 1 w 848"/>
                <a:gd name="T73" fmla="*/ 1 h 597"/>
                <a:gd name="T74" fmla="*/ 1 w 848"/>
                <a:gd name="T75" fmla="*/ 1 h 597"/>
                <a:gd name="T76" fmla="*/ 1 w 848"/>
                <a:gd name="T77" fmla="*/ 1 h 597"/>
                <a:gd name="T78" fmla="*/ 1 w 848"/>
                <a:gd name="T79" fmla="*/ 1 h 597"/>
                <a:gd name="T80" fmla="*/ 1 w 848"/>
                <a:gd name="T81" fmla="*/ 1 h 597"/>
                <a:gd name="T82" fmla="*/ 1 w 848"/>
                <a:gd name="T83" fmla="*/ 1 h 597"/>
                <a:gd name="T84" fmla="*/ 1 w 848"/>
                <a:gd name="T85" fmla="*/ 1 h 597"/>
                <a:gd name="T86" fmla="*/ 1 w 848"/>
                <a:gd name="T87" fmla="*/ 1 h 597"/>
                <a:gd name="T88" fmla="*/ 1 w 848"/>
                <a:gd name="T89" fmla="*/ 1 h 597"/>
                <a:gd name="T90" fmla="*/ 1 w 848"/>
                <a:gd name="T91" fmla="*/ 1 h 597"/>
                <a:gd name="T92" fmla="*/ 1 w 848"/>
                <a:gd name="T93" fmla="*/ 1 h 597"/>
                <a:gd name="T94" fmla="*/ 1 w 848"/>
                <a:gd name="T95" fmla="*/ 1 h 597"/>
                <a:gd name="T96" fmla="*/ 1 w 848"/>
                <a:gd name="T97" fmla="*/ 1 h 597"/>
                <a:gd name="T98" fmla="*/ 1 w 848"/>
                <a:gd name="T99" fmla="*/ 1 h 597"/>
                <a:gd name="T100" fmla="*/ 1 w 848"/>
                <a:gd name="T101" fmla="*/ 1 h 597"/>
                <a:gd name="T102" fmla="*/ 1 w 848"/>
                <a:gd name="T103" fmla="*/ 1 h 597"/>
                <a:gd name="T104" fmla="*/ 1 w 848"/>
                <a:gd name="T105" fmla="*/ 1 h 597"/>
                <a:gd name="T106" fmla="*/ 1 w 848"/>
                <a:gd name="T107" fmla="*/ 1 h 597"/>
                <a:gd name="T108" fmla="*/ 1 w 848"/>
                <a:gd name="T109" fmla="*/ 1 h 597"/>
                <a:gd name="T110" fmla="*/ 1 w 848"/>
                <a:gd name="T111" fmla="*/ 1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"/>
                <a:gd name="T169" fmla="*/ 0 h 597"/>
                <a:gd name="T170" fmla="*/ 848 w 848"/>
                <a:gd name="T171" fmla="*/ 597 h 5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292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 w 255"/>
                <a:gd name="T1" fmla="*/ 1 h 259"/>
                <a:gd name="T2" fmla="*/ 1 w 255"/>
                <a:gd name="T3" fmla="*/ 1 h 259"/>
                <a:gd name="T4" fmla="*/ 1 w 255"/>
                <a:gd name="T5" fmla="*/ 1 h 259"/>
                <a:gd name="T6" fmla="*/ 1 w 255"/>
                <a:gd name="T7" fmla="*/ 1 h 259"/>
                <a:gd name="T8" fmla="*/ 1 w 255"/>
                <a:gd name="T9" fmla="*/ 1 h 259"/>
                <a:gd name="T10" fmla="*/ 1 w 255"/>
                <a:gd name="T11" fmla="*/ 1 h 259"/>
                <a:gd name="T12" fmla="*/ 1 w 255"/>
                <a:gd name="T13" fmla="*/ 1 h 259"/>
                <a:gd name="T14" fmla="*/ 1 w 255"/>
                <a:gd name="T15" fmla="*/ 1 h 259"/>
                <a:gd name="T16" fmla="*/ 1 w 255"/>
                <a:gd name="T17" fmla="*/ 1 h 259"/>
                <a:gd name="T18" fmla="*/ 1 w 255"/>
                <a:gd name="T19" fmla="*/ 1 h 259"/>
                <a:gd name="T20" fmla="*/ 1 w 255"/>
                <a:gd name="T21" fmla="*/ 1 h 259"/>
                <a:gd name="T22" fmla="*/ 1 w 255"/>
                <a:gd name="T23" fmla="*/ 1 h 259"/>
                <a:gd name="T24" fmla="*/ 1 w 255"/>
                <a:gd name="T25" fmla="*/ 1 h 259"/>
                <a:gd name="T26" fmla="*/ 1 w 255"/>
                <a:gd name="T27" fmla="*/ 1 h 259"/>
                <a:gd name="T28" fmla="*/ 1 w 255"/>
                <a:gd name="T29" fmla="*/ 1 h 259"/>
                <a:gd name="T30" fmla="*/ 1 w 255"/>
                <a:gd name="T31" fmla="*/ 1 h 259"/>
                <a:gd name="T32" fmla="*/ 1 w 255"/>
                <a:gd name="T33" fmla="*/ 1 h 259"/>
                <a:gd name="T34" fmla="*/ 1 w 255"/>
                <a:gd name="T35" fmla="*/ 1 h 259"/>
                <a:gd name="T36" fmla="*/ 1 w 255"/>
                <a:gd name="T37" fmla="*/ 1 h 259"/>
                <a:gd name="T38" fmla="*/ 1 w 255"/>
                <a:gd name="T39" fmla="*/ 1 h 259"/>
                <a:gd name="T40" fmla="*/ 1 w 255"/>
                <a:gd name="T41" fmla="*/ 1 h 259"/>
                <a:gd name="T42" fmla="*/ 1 w 255"/>
                <a:gd name="T43" fmla="*/ 1 h 259"/>
                <a:gd name="T44" fmla="*/ 1 w 255"/>
                <a:gd name="T45" fmla="*/ 1 h 259"/>
                <a:gd name="T46" fmla="*/ 1 w 255"/>
                <a:gd name="T47" fmla="*/ 1 h 259"/>
                <a:gd name="T48" fmla="*/ 1 w 255"/>
                <a:gd name="T49" fmla="*/ 1 h 259"/>
                <a:gd name="T50" fmla="*/ 1 w 255"/>
                <a:gd name="T51" fmla="*/ 1 h 259"/>
                <a:gd name="T52" fmla="*/ 1 w 255"/>
                <a:gd name="T53" fmla="*/ 1 h 259"/>
                <a:gd name="T54" fmla="*/ 1 w 255"/>
                <a:gd name="T55" fmla="*/ 1 h 259"/>
                <a:gd name="T56" fmla="*/ 1 w 255"/>
                <a:gd name="T57" fmla="*/ 1 h 259"/>
                <a:gd name="T58" fmla="*/ 1 w 255"/>
                <a:gd name="T59" fmla="*/ 1 h 259"/>
                <a:gd name="T60" fmla="*/ 1 w 255"/>
                <a:gd name="T61" fmla="*/ 1 h 259"/>
                <a:gd name="T62" fmla="*/ 1 w 255"/>
                <a:gd name="T63" fmla="*/ 1 h 259"/>
                <a:gd name="T64" fmla="*/ 1 w 255"/>
                <a:gd name="T65" fmla="*/ 1 h 259"/>
                <a:gd name="T66" fmla="*/ 1 w 255"/>
                <a:gd name="T67" fmla="*/ 1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59"/>
                <a:gd name="T104" fmla="*/ 255 w 255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293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 h 27"/>
                <a:gd name="T2" fmla="*/ 0 w 28"/>
                <a:gd name="T3" fmla="*/ 1 h 27"/>
                <a:gd name="T4" fmla="*/ 0 w 28"/>
                <a:gd name="T5" fmla="*/ 1 h 27"/>
                <a:gd name="T6" fmla="*/ 0 w 28"/>
                <a:gd name="T7" fmla="*/ 0 h 27"/>
                <a:gd name="T8" fmla="*/ 0 w 28"/>
                <a:gd name="T9" fmla="*/ 0 h 27"/>
                <a:gd name="T10" fmla="*/ 0 w 28"/>
                <a:gd name="T11" fmla="*/ 1 h 27"/>
                <a:gd name="T12" fmla="*/ 0 w 28"/>
                <a:gd name="T13" fmla="*/ 1 h 27"/>
                <a:gd name="T14" fmla="*/ 0 w 28"/>
                <a:gd name="T15" fmla="*/ 1 h 27"/>
                <a:gd name="T16" fmla="*/ 0 w 28"/>
                <a:gd name="T17" fmla="*/ 1 h 27"/>
                <a:gd name="T18" fmla="*/ 0 w 28"/>
                <a:gd name="T19" fmla="*/ 1 h 27"/>
                <a:gd name="T20" fmla="*/ 0 w 28"/>
                <a:gd name="T21" fmla="*/ 1 h 27"/>
                <a:gd name="T22" fmla="*/ 0 w 28"/>
                <a:gd name="T23" fmla="*/ 1 h 27"/>
                <a:gd name="T24" fmla="*/ 0 w 28"/>
                <a:gd name="T25" fmla="*/ 1 h 27"/>
                <a:gd name="T26" fmla="*/ 0 w 28"/>
                <a:gd name="T27" fmla="*/ 1 h 27"/>
                <a:gd name="T28" fmla="*/ 0 w 28"/>
                <a:gd name="T29" fmla="*/ 1 h 27"/>
                <a:gd name="T30" fmla="*/ 0 w 28"/>
                <a:gd name="T31" fmla="*/ 1 h 27"/>
                <a:gd name="T32" fmla="*/ 0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294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0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1 w 28"/>
                <a:gd name="T15" fmla="*/ 1 h 30"/>
                <a:gd name="T16" fmla="*/ 1 w 28"/>
                <a:gd name="T17" fmla="*/ 1 h 30"/>
                <a:gd name="T18" fmla="*/ 1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0 w 28"/>
                <a:gd name="T29" fmla="*/ 1 h 30"/>
                <a:gd name="T30" fmla="*/ 0 w 28"/>
                <a:gd name="T31" fmla="*/ 1 h 30"/>
                <a:gd name="T32" fmla="*/ 1 w 28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0"/>
                <a:gd name="T53" fmla="*/ 28 w 2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295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296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1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0 h 28"/>
                <a:gd name="T30" fmla="*/ 1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297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 h 24"/>
                <a:gd name="T2" fmla="*/ 0 w 24"/>
                <a:gd name="T3" fmla="*/ 1 h 24"/>
                <a:gd name="T4" fmla="*/ 0 w 24"/>
                <a:gd name="T5" fmla="*/ 1 h 24"/>
                <a:gd name="T6" fmla="*/ 1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1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0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298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1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299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 h 32"/>
                <a:gd name="T2" fmla="*/ 1 w 26"/>
                <a:gd name="T3" fmla="*/ 1 h 32"/>
                <a:gd name="T4" fmla="*/ 1 w 26"/>
                <a:gd name="T5" fmla="*/ 1 h 32"/>
                <a:gd name="T6" fmla="*/ 1 w 26"/>
                <a:gd name="T7" fmla="*/ 1 h 32"/>
                <a:gd name="T8" fmla="*/ 1 w 26"/>
                <a:gd name="T9" fmla="*/ 0 h 32"/>
                <a:gd name="T10" fmla="*/ 1 w 26"/>
                <a:gd name="T11" fmla="*/ 1 h 32"/>
                <a:gd name="T12" fmla="*/ 1 w 26"/>
                <a:gd name="T13" fmla="*/ 1 h 32"/>
                <a:gd name="T14" fmla="*/ 1 w 26"/>
                <a:gd name="T15" fmla="*/ 1 h 32"/>
                <a:gd name="T16" fmla="*/ 1 w 26"/>
                <a:gd name="T17" fmla="*/ 1 h 32"/>
                <a:gd name="T18" fmla="*/ 1 w 26"/>
                <a:gd name="T19" fmla="*/ 1 h 32"/>
                <a:gd name="T20" fmla="*/ 1 w 26"/>
                <a:gd name="T21" fmla="*/ 1 h 32"/>
                <a:gd name="T22" fmla="*/ 1 w 26"/>
                <a:gd name="T23" fmla="*/ 1 h 32"/>
                <a:gd name="T24" fmla="*/ 1 w 26"/>
                <a:gd name="T25" fmla="*/ 1 h 32"/>
                <a:gd name="T26" fmla="*/ 1 w 26"/>
                <a:gd name="T27" fmla="*/ 1 h 32"/>
                <a:gd name="T28" fmla="*/ 1 w 26"/>
                <a:gd name="T29" fmla="*/ 1 h 32"/>
                <a:gd name="T30" fmla="*/ 0 w 26"/>
                <a:gd name="T31" fmla="*/ 1 h 32"/>
                <a:gd name="T32" fmla="*/ 1 w 26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2"/>
                <a:gd name="T53" fmla="*/ 26 w 26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300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1 w 26"/>
                <a:gd name="T1" fmla="*/ 1 h 24"/>
                <a:gd name="T2" fmla="*/ 1 w 26"/>
                <a:gd name="T3" fmla="*/ 1 h 24"/>
                <a:gd name="T4" fmla="*/ 1 w 26"/>
                <a:gd name="T5" fmla="*/ 1 h 24"/>
                <a:gd name="T6" fmla="*/ 1 w 26"/>
                <a:gd name="T7" fmla="*/ 1 h 24"/>
                <a:gd name="T8" fmla="*/ 1 w 26"/>
                <a:gd name="T9" fmla="*/ 1 h 24"/>
                <a:gd name="T10" fmla="*/ 1 w 26"/>
                <a:gd name="T11" fmla="*/ 1 h 24"/>
                <a:gd name="T12" fmla="*/ 1 w 26"/>
                <a:gd name="T13" fmla="*/ 1 h 24"/>
                <a:gd name="T14" fmla="*/ 1 w 26"/>
                <a:gd name="T15" fmla="*/ 1 h 24"/>
                <a:gd name="T16" fmla="*/ 1 w 26"/>
                <a:gd name="T17" fmla="*/ 1 h 24"/>
                <a:gd name="T18" fmla="*/ 1 w 26"/>
                <a:gd name="T19" fmla="*/ 1 h 24"/>
                <a:gd name="T20" fmla="*/ 1 w 26"/>
                <a:gd name="T21" fmla="*/ 1 h 24"/>
                <a:gd name="T22" fmla="*/ 0 w 26"/>
                <a:gd name="T23" fmla="*/ 1 h 24"/>
                <a:gd name="T24" fmla="*/ 0 w 26"/>
                <a:gd name="T25" fmla="*/ 1 h 24"/>
                <a:gd name="T26" fmla="*/ 1 w 26"/>
                <a:gd name="T27" fmla="*/ 1 h 24"/>
                <a:gd name="T28" fmla="*/ 1 w 26"/>
                <a:gd name="T29" fmla="*/ 0 h 24"/>
                <a:gd name="T30" fmla="*/ 1 w 26"/>
                <a:gd name="T31" fmla="*/ 0 h 24"/>
                <a:gd name="T32" fmla="*/ 1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4"/>
                <a:gd name="T53" fmla="*/ 26 w 2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301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1 w 217"/>
                <a:gd name="T1" fmla="*/ 1 h 150"/>
                <a:gd name="T2" fmla="*/ 1 w 217"/>
                <a:gd name="T3" fmla="*/ 1 h 150"/>
                <a:gd name="T4" fmla="*/ 1 w 217"/>
                <a:gd name="T5" fmla="*/ 1 h 150"/>
                <a:gd name="T6" fmla="*/ 1 w 217"/>
                <a:gd name="T7" fmla="*/ 1 h 150"/>
                <a:gd name="T8" fmla="*/ 1 w 217"/>
                <a:gd name="T9" fmla="*/ 1 h 150"/>
                <a:gd name="T10" fmla="*/ 1 w 217"/>
                <a:gd name="T11" fmla="*/ 1 h 150"/>
                <a:gd name="T12" fmla="*/ 1 w 217"/>
                <a:gd name="T13" fmla="*/ 1 h 150"/>
                <a:gd name="T14" fmla="*/ 1 w 217"/>
                <a:gd name="T15" fmla="*/ 1 h 150"/>
                <a:gd name="T16" fmla="*/ 1 w 217"/>
                <a:gd name="T17" fmla="*/ 1 h 150"/>
                <a:gd name="T18" fmla="*/ 1 w 217"/>
                <a:gd name="T19" fmla="*/ 1 h 150"/>
                <a:gd name="T20" fmla="*/ 1 w 217"/>
                <a:gd name="T21" fmla="*/ 1 h 150"/>
                <a:gd name="T22" fmla="*/ 1 w 217"/>
                <a:gd name="T23" fmla="*/ 1 h 150"/>
                <a:gd name="T24" fmla="*/ 1 w 217"/>
                <a:gd name="T25" fmla="*/ 1 h 150"/>
                <a:gd name="T26" fmla="*/ 1 w 217"/>
                <a:gd name="T27" fmla="*/ 1 h 150"/>
                <a:gd name="T28" fmla="*/ 1 w 217"/>
                <a:gd name="T29" fmla="*/ 1 h 150"/>
                <a:gd name="T30" fmla="*/ 1 w 217"/>
                <a:gd name="T31" fmla="*/ 1 h 150"/>
                <a:gd name="T32" fmla="*/ 1 w 217"/>
                <a:gd name="T33" fmla="*/ 1 h 150"/>
                <a:gd name="T34" fmla="*/ 1 w 217"/>
                <a:gd name="T35" fmla="*/ 1 h 150"/>
                <a:gd name="T36" fmla="*/ 1 w 217"/>
                <a:gd name="T37" fmla="*/ 1 h 150"/>
                <a:gd name="T38" fmla="*/ 1 w 217"/>
                <a:gd name="T39" fmla="*/ 1 h 150"/>
                <a:gd name="T40" fmla="*/ 1 w 217"/>
                <a:gd name="T41" fmla="*/ 1 h 150"/>
                <a:gd name="T42" fmla="*/ 1 w 217"/>
                <a:gd name="T43" fmla="*/ 1 h 150"/>
                <a:gd name="T44" fmla="*/ 1 w 217"/>
                <a:gd name="T45" fmla="*/ 1 h 150"/>
                <a:gd name="T46" fmla="*/ 1 w 217"/>
                <a:gd name="T47" fmla="*/ 1 h 150"/>
                <a:gd name="T48" fmla="*/ 1 w 217"/>
                <a:gd name="T49" fmla="*/ 1 h 150"/>
                <a:gd name="T50" fmla="*/ 1 w 217"/>
                <a:gd name="T51" fmla="*/ 1 h 150"/>
                <a:gd name="T52" fmla="*/ 1 w 217"/>
                <a:gd name="T53" fmla="*/ 1 h 150"/>
                <a:gd name="T54" fmla="*/ 1 w 217"/>
                <a:gd name="T55" fmla="*/ 1 h 150"/>
                <a:gd name="T56" fmla="*/ 1 w 217"/>
                <a:gd name="T57" fmla="*/ 1 h 150"/>
                <a:gd name="T58" fmla="*/ 0 w 217"/>
                <a:gd name="T59" fmla="*/ 1 h 150"/>
                <a:gd name="T60" fmla="*/ 1 w 217"/>
                <a:gd name="T61" fmla="*/ 1 h 150"/>
                <a:gd name="T62" fmla="*/ 1 w 217"/>
                <a:gd name="T63" fmla="*/ 1 h 150"/>
                <a:gd name="T64" fmla="*/ 1 w 217"/>
                <a:gd name="T65" fmla="*/ 1 h 150"/>
                <a:gd name="T66" fmla="*/ 1 w 217"/>
                <a:gd name="T67" fmla="*/ 1 h 150"/>
                <a:gd name="T68" fmla="*/ 1 w 217"/>
                <a:gd name="T69" fmla="*/ 1 h 150"/>
                <a:gd name="T70" fmla="*/ 1 w 217"/>
                <a:gd name="T71" fmla="*/ 1 h 150"/>
                <a:gd name="T72" fmla="*/ 1 w 217"/>
                <a:gd name="T73" fmla="*/ 1 h 150"/>
                <a:gd name="T74" fmla="*/ 1 w 217"/>
                <a:gd name="T75" fmla="*/ 1 h 150"/>
                <a:gd name="T76" fmla="*/ 1 w 217"/>
                <a:gd name="T77" fmla="*/ 1 h 150"/>
                <a:gd name="T78" fmla="*/ 1 w 217"/>
                <a:gd name="T79" fmla="*/ 1 h 150"/>
                <a:gd name="T80" fmla="*/ 1 w 217"/>
                <a:gd name="T81" fmla="*/ 1 h 150"/>
                <a:gd name="T82" fmla="*/ 1 w 217"/>
                <a:gd name="T83" fmla="*/ 1 h 150"/>
                <a:gd name="T84" fmla="*/ 1 w 217"/>
                <a:gd name="T85" fmla="*/ 1 h 150"/>
                <a:gd name="T86" fmla="*/ 1 w 217"/>
                <a:gd name="T87" fmla="*/ 1 h 150"/>
                <a:gd name="T88" fmla="*/ 1 w 217"/>
                <a:gd name="T89" fmla="*/ 1 h 150"/>
                <a:gd name="T90" fmla="*/ 1 w 217"/>
                <a:gd name="T91" fmla="*/ 1 h 150"/>
                <a:gd name="T92" fmla="*/ 1 w 217"/>
                <a:gd name="T93" fmla="*/ 1 h 150"/>
                <a:gd name="T94" fmla="*/ 1 w 217"/>
                <a:gd name="T95" fmla="*/ 1 h 150"/>
                <a:gd name="T96" fmla="*/ 1 w 217"/>
                <a:gd name="T97" fmla="*/ 1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302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 w 174"/>
                <a:gd name="T1" fmla="*/ 1 h 165"/>
                <a:gd name="T2" fmla="*/ 1 w 174"/>
                <a:gd name="T3" fmla="*/ 1 h 165"/>
                <a:gd name="T4" fmla="*/ 1 w 174"/>
                <a:gd name="T5" fmla="*/ 1 h 165"/>
                <a:gd name="T6" fmla="*/ 1 w 174"/>
                <a:gd name="T7" fmla="*/ 1 h 165"/>
                <a:gd name="T8" fmla="*/ 1 w 174"/>
                <a:gd name="T9" fmla="*/ 1 h 165"/>
                <a:gd name="T10" fmla="*/ 1 w 174"/>
                <a:gd name="T11" fmla="*/ 1 h 165"/>
                <a:gd name="T12" fmla="*/ 1 w 174"/>
                <a:gd name="T13" fmla="*/ 1 h 165"/>
                <a:gd name="T14" fmla="*/ 1 w 174"/>
                <a:gd name="T15" fmla="*/ 1 h 165"/>
                <a:gd name="T16" fmla="*/ 1 w 174"/>
                <a:gd name="T17" fmla="*/ 1 h 165"/>
                <a:gd name="T18" fmla="*/ 1 w 174"/>
                <a:gd name="T19" fmla="*/ 1 h 165"/>
                <a:gd name="T20" fmla="*/ 1 w 174"/>
                <a:gd name="T21" fmla="*/ 1 h 165"/>
                <a:gd name="T22" fmla="*/ 1 w 174"/>
                <a:gd name="T23" fmla="*/ 1 h 165"/>
                <a:gd name="T24" fmla="*/ 1 w 174"/>
                <a:gd name="T25" fmla="*/ 1 h 165"/>
                <a:gd name="T26" fmla="*/ 1 w 174"/>
                <a:gd name="T27" fmla="*/ 1 h 165"/>
                <a:gd name="T28" fmla="*/ 1 w 174"/>
                <a:gd name="T29" fmla="*/ 1 h 165"/>
                <a:gd name="T30" fmla="*/ 1 w 174"/>
                <a:gd name="T31" fmla="*/ 1 h 165"/>
                <a:gd name="T32" fmla="*/ 1 w 174"/>
                <a:gd name="T33" fmla="*/ 1 h 165"/>
                <a:gd name="T34" fmla="*/ 1 w 174"/>
                <a:gd name="T35" fmla="*/ 1 h 165"/>
                <a:gd name="T36" fmla="*/ 1 w 174"/>
                <a:gd name="T37" fmla="*/ 1 h 165"/>
                <a:gd name="T38" fmla="*/ 1 w 174"/>
                <a:gd name="T39" fmla="*/ 1 h 165"/>
                <a:gd name="T40" fmla="*/ 1 w 174"/>
                <a:gd name="T41" fmla="*/ 1 h 165"/>
                <a:gd name="T42" fmla="*/ 1 w 174"/>
                <a:gd name="T43" fmla="*/ 1 h 165"/>
                <a:gd name="T44" fmla="*/ 1 w 174"/>
                <a:gd name="T45" fmla="*/ 1 h 165"/>
                <a:gd name="T46" fmla="*/ 1 w 174"/>
                <a:gd name="T47" fmla="*/ 1 h 165"/>
                <a:gd name="T48" fmla="*/ 1 w 174"/>
                <a:gd name="T49" fmla="*/ 1 h 165"/>
                <a:gd name="T50" fmla="*/ 1 w 174"/>
                <a:gd name="T51" fmla="*/ 1 h 165"/>
                <a:gd name="T52" fmla="*/ 1 w 174"/>
                <a:gd name="T53" fmla="*/ 1 h 165"/>
                <a:gd name="T54" fmla="*/ 1 w 174"/>
                <a:gd name="T55" fmla="*/ 1 h 165"/>
                <a:gd name="T56" fmla="*/ 1 w 174"/>
                <a:gd name="T57" fmla="*/ 1 h 165"/>
                <a:gd name="T58" fmla="*/ 1 w 174"/>
                <a:gd name="T59" fmla="*/ 1 h 165"/>
                <a:gd name="T60" fmla="*/ 1 w 174"/>
                <a:gd name="T61" fmla="*/ 1 h 165"/>
                <a:gd name="T62" fmla="*/ 1 w 174"/>
                <a:gd name="T63" fmla="*/ 1 h 165"/>
                <a:gd name="T64" fmla="*/ 1 w 174"/>
                <a:gd name="T65" fmla="*/ 1 h 165"/>
                <a:gd name="T66" fmla="*/ 1 w 174"/>
                <a:gd name="T67" fmla="*/ 1 h 165"/>
                <a:gd name="T68" fmla="*/ 1 w 174"/>
                <a:gd name="T69" fmla="*/ 1 h 165"/>
                <a:gd name="T70" fmla="*/ 1 w 174"/>
                <a:gd name="T71" fmla="*/ 1 h 165"/>
                <a:gd name="T72" fmla="*/ 1 w 174"/>
                <a:gd name="T73" fmla="*/ 1 h 165"/>
                <a:gd name="T74" fmla="*/ 1 w 174"/>
                <a:gd name="T75" fmla="*/ 1 h 165"/>
                <a:gd name="T76" fmla="*/ 1 w 174"/>
                <a:gd name="T77" fmla="*/ 1 h 165"/>
                <a:gd name="T78" fmla="*/ 1 w 174"/>
                <a:gd name="T79" fmla="*/ 1 h 165"/>
                <a:gd name="T80" fmla="*/ 1 w 174"/>
                <a:gd name="T81" fmla="*/ 1 h 165"/>
                <a:gd name="T82" fmla="*/ 1 w 174"/>
                <a:gd name="T83" fmla="*/ 1 h 165"/>
                <a:gd name="T84" fmla="*/ 1 w 174"/>
                <a:gd name="T85" fmla="*/ 1 h 165"/>
                <a:gd name="T86" fmla="*/ 1 w 174"/>
                <a:gd name="T87" fmla="*/ 1 h 165"/>
                <a:gd name="T88" fmla="*/ 1 w 174"/>
                <a:gd name="T89" fmla="*/ 1 h 165"/>
                <a:gd name="T90" fmla="*/ 1 w 174"/>
                <a:gd name="T91" fmla="*/ 1 h 165"/>
                <a:gd name="T92" fmla="*/ 1 w 174"/>
                <a:gd name="T93" fmla="*/ 1 h 165"/>
                <a:gd name="T94" fmla="*/ 1 w 174"/>
                <a:gd name="T95" fmla="*/ 1 h 165"/>
                <a:gd name="T96" fmla="*/ 1 w 174"/>
                <a:gd name="T97" fmla="*/ 1 h 165"/>
                <a:gd name="T98" fmla="*/ 1 w 174"/>
                <a:gd name="T99" fmla="*/ 1 h 165"/>
                <a:gd name="T100" fmla="*/ 1 w 174"/>
                <a:gd name="T101" fmla="*/ 1 h 165"/>
                <a:gd name="T102" fmla="*/ 1 w 174"/>
                <a:gd name="T103" fmla="*/ 1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65"/>
                <a:gd name="T158" fmla="*/ 174 w 174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303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 w 106"/>
                <a:gd name="T1" fmla="*/ 1 h 252"/>
                <a:gd name="T2" fmla="*/ 1 w 106"/>
                <a:gd name="T3" fmla="*/ 1 h 252"/>
                <a:gd name="T4" fmla="*/ 1 w 106"/>
                <a:gd name="T5" fmla="*/ 1 h 252"/>
                <a:gd name="T6" fmla="*/ 1 w 106"/>
                <a:gd name="T7" fmla="*/ 1 h 252"/>
                <a:gd name="T8" fmla="*/ 1 w 106"/>
                <a:gd name="T9" fmla="*/ 1 h 252"/>
                <a:gd name="T10" fmla="*/ 0 w 106"/>
                <a:gd name="T11" fmla="*/ 1 h 252"/>
                <a:gd name="T12" fmla="*/ 1 w 106"/>
                <a:gd name="T13" fmla="*/ 1 h 252"/>
                <a:gd name="T14" fmla="*/ 1 w 106"/>
                <a:gd name="T15" fmla="*/ 1 h 252"/>
                <a:gd name="T16" fmla="*/ 1 w 106"/>
                <a:gd name="T17" fmla="*/ 1 h 252"/>
                <a:gd name="T18" fmla="*/ 1 w 106"/>
                <a:gd name="T19" fmla="*/ 1 h 252"/>
                <a:gd name="T20" fmla="*/ 1 w 106"/>
                <a:gd name="T21" fmla="*/ 1 h 252"/>
                <a:gd name="T22" fmla="*/ 1 w 106"/>
                <a:gd name="T23" fmla="*/ 1 h 252"/>
                <a:gd name="T24" fmla="*/ 1 w 106"/>
                <a:gd name="T25" fmla="*/ 1 h 252"/>
                <a:gd name="T26" fmla="*/ 1 w 106"/>
                <a:gd name="T27" fmla="*/ 1 h 252"/>
                <a:gd name="T28" fmla="*/ 1 w 106"/>
                <a:gd name="T29" fmla="*/ 1 h 252"/>
                <a:gd name="T30" fmla="*/ 1 w 106"/>
                <a:gd name="T31" fmla="*/ 1 h 252"/>
                <a:gd name="T32" fmla="*/ 1 w 106"/>
                <a:gd name="T33" fmla="*/ 1 h 252"/>
                <a:gd name="T34" fmla="*/ 1 w 106"/>
                <a:gd name="T35" fmla="*/ 1 h 252"/>
                <a:gd name="T36" fmla="*/ 1 w 106"/>
                <a:gd name="T37" fmla="*/ 1 h 252"/>
                <a:gd name="T38" fmla="*/ 1 w 106"/>
                <a:gd name="T39" fmla="*/ 1 h 252"/>
                <a:gd name="T40" fmla="*/ 1 w 106"/>
                <a:gd name="T41" fmla="*/ 1 h 252"/>
                <a:gd name="T42" fmla="*/ 1 w 106"/>
                <a:gd name="T43" fmla="*/ 1 h 252"/>
                <a:gd name="T44" fmla="*/ 1 w 106"/>
                <a:gd name="T45" fmla="*/ 1 h 252"/>
                <a:gd name="T46" fmla="*/ 1 w 106"/>
                <a:gd name="T47" fmla="*/ 1 h 252"/>
                <a:gd name="T48" fmla="*/ 1 w 106"/>
                <a:gd name="T49" fmla="*/ 1 h 252"/>
                <a:gd name="T50" fmla="*/ 1 w 106"/>
                <a:gd name="T51" fmla="*/ 1 h 252"/>
                <a:gd name="T52" fmla="*/ 1 w 106"/>
                <a:gd name="T53" fmla="*/ 1 h 252"/>
                <a:gd name="T54" fmla="*/ 1 w 106"/>
                <a:gd name="T55" fmla="*/ 1 h 252"/>
                <a:gd name="T56" fmla="*/ 1 w 106"/>
                <a:gd name="T57" fmla="*/ 1 h 252"/>
                <a:gd name="T58" fmla="*/ 1 w 106"/>
                <a:gd name="T59" fmla="*/ 1 h 252"/>
                <a:gd name="T60" fmla="*/ 1 w 106"/>
                <a:gd name="T61" fmla="*/ 1 h 252"/>
                <a:gd name="T62" fmla="*/ 1 w 106"/>
                <a:gd name="T63" fmla="*/ 1 h 252"/>
                <a:gd name="T64" fmla="*/ 1 w 106"/>
                <a:gd name="T65" fmla="*/ 1 h 252"/>
                <a:gd name="T66" fmla="*/ 1 w 106"/>
                <a:gd name="T67" fmla="*/ 1 h 252"/>
                <a:gd name="T68" fmla="*/ 1 w 106"/>
                <a:gd name="T69" fmla="*/ 1 h 252"/>
                <a:gd name="T70" fmla="*/ 1 w 106"/>
                <a:gd name="T71" fmla="*/ 1 h 252"/>
                <a:gd name="T72" fmla="*/ 1 w 106"/>
                <a:gd name="T73" fmla="*/ 1 h 252"/>
                <a:gd name="T74" fmla="*/ 1 w 106"/>
                <a:gd name="T75" fmla="*/ 1 h 252"/>
                <a:gd name="T76" fmla="*/ 1 w 106"/>
                <a:gd name="T77" fmla="*/ 1 h 252"/>
                <a:gd name="T78" fmla="*/ 1 w 106"/>
                <a:gd name="T79" fmla="*/ 1 h 252"/>
                <a:gd name="T80" fmla="*/ 1 w 106"/>
                <a:gd name="T81" fmla="*/ 1 h 252"/>
                <a:gd name="T82" fmla="*/ 1 w 106"/>
                <a:gd name="T83" fmla="*/ 1 h 252"/>
                <a:gd name="T84" fmla="*/ 1 w 106"/>
                <a:gd name="T85" fmla="*/ 1 h 252"/>
                <a:gd name="T86" fmla="*/ 1 w 106"/>
                <a:gd name="T87" fmla="*/ 1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252"/>
                <a:gd name="T134" fmla="*/ 106 w 106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304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 w 18"/>
                <a:gd name="T1" fmla="*/ 1 h 32"/>
                <a:gd name="T2" fmla="*/ 1 w 18"/>
                <a:gd name="T3" fmla="*/ 1 h 32"/>
                <a:gd name="T4" fmla="*/ 1 w 18"/>
                <a:gd name="T5" fmla="*/ 1 h 32"/>
                <a:gd name="T6" fmla="*/ 1 w 18"/>
                <a:gd name="T7" fmla="*/ 1 h 32"/>
                <a:gd name="T8" fmla="*/ 1 w 18"/>
                <a:gd name="T9" fmla="*/ 1 h 32"/>
                <a:gd name="T10" fmla="*/ 1 w 18"/>
                <a:gd name="T11" fmla="*/ 1 h 32"/>
                <a:gd name="T12" fmla="*/ 0 w 18"/>
                <a:gd name="T13" fmla="*/ 1 h 32"/>
                <a:gd name="T14" fmla="*/ 0 w 18"/>
                <a:gd name="T15" fmla="*/ 1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1 h 32"/>
                <a:gd name="T28" fmla="*/ 1 w 18"/>
                <a:gd name="T29" fmla="*/ 1 h 32"/>
                <a:gd name="T30" fmla="*/ 1 w 18"/>
                <a:gd name="T31" fmla="*/ 1 h 32"/>
                <a:gd name="T32" fmla="*/ 1 w 18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2"/>
                <a:gd name="T53" fmla="*/ 18 w 1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305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1 w 342"/>
                <a:gd name="T1" fmla="*/ 0 h 210"/>
                <a:gd name="T2" fmla="*/ 1 w 342"/>
                <a:gd name="T3" fmla="*/ 0 h 210"/>
                <a:gd name="T4" fmla="*/ 1 w 342"/>
                <a:gd name="T5" fmla="*/ 0 h 210"/>
                <a:gd name="T6" fmla="*/ 1 w 342"/>
                <a:gd name="T7" fmla="*/ 0 h 210"/>
                <a:gd name="T8" fmla="*/ 1 w 342"/>
                <a:gd name="T9" fmla="*/ 0 h 210"/>
                <a:gd name="T10" fmla="*/ 1 w 342"/>
                <a:gd name="T11" fmla="*/ 0 h 210"/>
                <a:gd name="T12" fmla="*/ 1 w 342"/>
                <a:gd name="T13" fmla="*/ 0 h 210"/>
                <a:gd name="T14" fmla="*/ 1 w 342"/>
                <a:gd name="T15" fmla="*/ 0 h 210"/>
                <a:gd name="T16" fmla="*/ 1 w 342"/>
                <a:gd name="T17" fmla="*/ 0 h 210"/>
                <a:gd name="T18" fmla="*/ 1 w 342"/>
                <a:gd name="T19" fmla="*/ 0 h 210"/>
                <a:gd name="T20" fmla="*/ 1 w 342"/>
                <a:gd name="T21" fmla="*/ 0 h 210"/>
                <a:gd name="T22" fmla="*/ 1 w 342"/>
                <a:gd name="T23" fmla="*/ 0 h 210"/>
                <a:gd name="T24" fmla="*/ 1 w 342"/>
                <a:gd name="T25" fmla="*/ 0 h 210"/>
                <a:gd name="T26" fmla="*/ 1 w 342"/>
                <a:gd name="T27" fmla="*/ 0 h 210"/>
                <a:gd name="T28" fmla="*/ 1 w 342"/>
                <a:gd name="T29" fmla="*/ 0 h 210"/>
                <a:gd name="T30" fmla="*/ 1 w 342"/>
                <a:gd name="T31" fmla="*/ 0 h 210"/>
                <a:gd name="T32" fmla="*/ 1 w 342"/>
                <a:gd name="T33" fmla="*/ 0 h 210"/>
                <a:gd name="T34" fmla="*/ 1 w 342"/>
                <a:gd name="T35" fmla="*/ 0 h 210"/>
                <a:gd name="T36" fmla="*/ 1 w 342"/>
                <a:gd name="T37" fmla="*/ 0 h 210"/>
                <a:gd name="T38" fmla="*/ 1 w 342"/>
                <a:gd name="T39" fmla="*/ 0 h 210"/>
                <a:gd name="T40" fmla="*/ 1 w 342"/>
                <a:gd name="T41" fmla="*/ 0 h 210"/>
                <a:gd name="T42" fmla="*/ 1 w 342"/>
                <a:gd name="T43" fmla="*/ 0 h 210"/>
                <a:gd name="T44" fmla="*/ 1 w 342"/>
                <a:gd name="T45" fmla="*/ 0 h 210"/>
                <a:gd name="T46" fmla="*/ 1 w 342"/>
                <a:gd name="T47" fmla="*/ 0 h 210"/>
                <a:gd name="T48" fmla="*/ 1 w 342"/>
                <a:gd name="T49" fmla="*/ 0 h 210"/>
                <a:gd name="T50" fmla="*/ 1 w 342"/>
                <a:gd name="T51" fmla="*/ 0 h 210"/>
                <a:gd name="T52" fmla="*/ 1 w 342"/>
                <a:gd name="T53" fmla="*/ 0 h 210"/>
                <a:gd name="T54" fmla="*/ 1 w 342"/>
                <a:gd name="T55" fmla="*/ 0 h 210"/>
                <a:gd name="T56" fmla="*/ 1 w 342"/>
                <a:gd name="T57" fmla="*/ 0 h 210"/>
                <a:gd name="T58" fmla="*/ 1 w 342"/>
                <a:gd name="T59" fmla="*/ 0 h 210"/>
                <a:gd name="T60" fmla="*/ 1 w 342"/>
                <a:gd name="T61" fmla="*/ 0 h 210"/>
                <a:gd name="T62" fmla="*/ 1 w 342"/>
                <a:gd name="T63" fmla="*/ 0 h 210"/>
                <a:gd name="T64" fmla="*/ 1 w 342"/>
                <a:gd name="T65" fmla="*/ 0 h 210"/>
                <a:gd name="T66" fmla="*/ 1 w 342"/>
                <a:gd name="T67" fmla="*/ 0 h 210"/>
                <a:gd name="T68" fmla="*/ 1 w 342"/>
                <a:gd name="T69" fmla="*/ 0 h 210"/>
                <a:gd name="T70" fmla="*/ 1 w 342"/>
                <a:gd name="T71" fmla="*/ 0 h 210"/>
                <a:gd name="T72" fmla="*/ 1 w 342"/>
                <a:gd name="T73" fmla="*/ 0 h 210"/>
                <a:gd name="T74" fmla="*/ 1 w 342"/>
                <a:gd name="T75" fmla="*/ 0 h 210"/>
                <a:gd name="T76" fmla="*/ 1 w 342"/>
                <a:gd name="T77" fmla="*/ 0 h 210"/>
                <a:gd name="T78" fmla="*/ 1 w 342"/>
                <a:gd name="T79" fmla="*/ 0 h 210"/>
                <a:gd name="T80" fmla="*/ 1 w 342"/>
                <a:gd name="T81" fmla="*/ 0 h 210"/>
                <a:gd name="T82" fmla="*/ 1 w 342"/>
                <a:gd name="T83" fmla="*/ 0 h 210"/>
                <a:gd name="T84" fmla="*/ 1 w 342"/>
                <a:gd name="T85" fmla="*/ 0 h 210"/>
                <a:gd name="T86" fmla="*/ 1 w 342"/>
                <a:gd name="T87" fmla="*/ 0 h 210"/>
                <a:gd name="T88" fmla="*/ 1 w 342"/>
                <a:gd name="T89" fmla="*/ 0 h 210"/>
                <a:gd name="T90" fmla="*/ 1 w 342"/>
                <a:gd name="T91" fmla="*/ 0 h 210"/>
                <a:gd name="T92" fmla="*/ 1 w 342"/>
                <a:gd name="T93" fmla="*/ 0 h 210"/>
                <a:gd name="T94" fmla="*/ 1 w 342"/>
                <a:gd name="T95" fmla="*/ 0 h 210"/>
                <a:gd name="T96" fmla="*/ 1 w 342"/>
                <a:gd name="T97" fmla="*/ 0 h 210"/>
                <a:gd name="T98" fmla="*/ 1 w 342"/>
                <a:gd name="T99" fmla="*/ 0 h 210"/>
                <a:gd name="T100" fmla="*/ 1 w 342"/>
                <a:gd name="T101" fmla="*/ 0 h 210"/>
                <a:gd name="T102" fmla="*/ 1 w 342"/>
                <a:gd name="T103" fmla="*/ 0 h 210"/>
                <a:gd name="T104" fmla="*/ 1 w 342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10"/>
                <a:gd name="T161" fmla="*/ 342 w 342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306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0 w 247"/>
                <a:gd name="T1" fmla="*/ 1 h 206"/>
                <a:gd name="T2" fmla="*/ 0 w 247"/>
                <a:gd name="T3" fmla="*/ 1 h 206"/>
                <a:gd name="T4" fmla="*/ 0 w 247"/>
                <a:gd name="T5" fmla="*/ 1 h 206"/>
                <a:gd name="T6" fmla="*/ 0 w 247"/>
                <a:gd name="T7" fmla="*/ 1 h 206"/>
                <a:gd name="T8" fmla="*/ 0 w 247"/>
                <a:gd name="T9" fmla="*/ 1 h 206"/>
                <a:gd name="T10" fmla="*/ 0 w 247"/>
                <a:gd name="T11" fmla="*/ 1 h 206"/>
                <a:gd name="T12" fmla="*/ 0 w 247"/>
                <a:gd name="T13" fmla="*/ 1 h 206"/>
                <a:gd name="T14" fmla="*/ 0 w 247"/>
                <a:gd name="T15" fmla="*/ 1 h 206"/>
                <a:gd name="T16" fmla="*/ 0 w 247"/>
                <a:gd name="T17" fmla="*/ 1 h 206"/>
                <a:gd name="T18" fmla="*/ 0 w 247"/>
                <a:gd name="T19" fmla="*/ 1 h 206"/>
                <a:gd name="T20" fmla="*/ 0 w 247"/>
                <a:gd name="T21" fmla="*/ 1 h 206"/>
                <a:gd name="T22" fmla="*/ 0 w 247"/>
                <a:gd name="T23" fmla="*/ 1 h 206"/>
                <a:gd name="T24" fmla="*/ 0 w 247"/>
                <a:gd name="T25" fmla="*/ 1 h 206"/>
                <a:gd name="T26" fmla="*/ 0 w 247"/>
                <a:gd name="T27" fmla="*/ 1 h 206"/>
                <a:gd name="T28" fmla="*/ 0 w 247"/>
                <a:gd name="T29" fmla="*/ 1 h 206"/>
                <a:gd name="T30" fmla="*/ 0 w 247"/>
                <a:gd name="T31" fmla="*/ 1 h 206"/>
                <a:gd name="T32" fmla="*/ 0 w 247"/>
                <a:gd name="T33" fmla="*/ 1 h 206"/>
                <a:gd name="T34" fmla="*/ 0 w 247"/>
                <a:gd name="T35" fmla="*/ 1 h 206"/>
                <a:gd name="T36" fmla="*/ 0 w 247"/>
                <a:gd name="T37" fmla="*/ 1 h 206"/>
                <a:gd name="T38" fmla="*/ 0 w 247"/>
                <a:gd name="T39" fmla="*/ 1 h 206"/>
                <a:gd name="T40" fmla="*/ 0 w 247"/>
                <a:gd name="T41" fmla="*/ 1 h 206"/>
                <a:gd name="T42" fmla="*/ 0 w 247"/>
                <a:gd name="T43" fmla="*/ 1 h 206"/>
                <a:gd name="T44" fmla="*/ 0 w 247"/>
                <a:gd name="T45" fmla="*/ 1 h 206"/>
                <a:gd name="T46" fmla="*/ 0 w 247"/>
                <a:gd name="T47" fmla="*/ 1 h 206"/>
                <a:gd name="T48" fmla="*/ 0 w 247"/>
                <a:gd name="T49" fmla="*/ 1 h 206"/>
                <a:gd name="T50" fmla="*/ 0 w 247"/>
                <a:gd name="T51" fmla="*/ 1 h 206"/>
                <a:gd name="T52" fmla="*/ 0 w 247"/>
                <a:gd name="T53" fmla="*/ 1 h 206"/>
                <a:gd name="T54" fmla="*/ 0 w 247"/>
                <a:gd name="T55" fmla="*/ 1 h 206"/>
                <a:gd name="T56" fmla="*/ 0 w 247"/>
                <a:gd name="T57" fmla="*/ 1 h 206"/>
                <a:gd name="T58" fmla="*/ 0 w 247"/>
                <a:gd name="T59" fmla="*/ 1 h 206"/>
                <a:gd name="T60" fmla="*/ 0 w 247"/>
                <a:gd name="T61" fmla="*/ 1 h 206"/>
                <a:gd name="T62" fmla="*/ 0 w 247"/>
                <a:gd name="T63" fmla="*/ 1 h 206"/>
                <a:gd name="T64" fmla="*/ 0 w 247"/>
                <a:gd name="T65" fmla="*/ 1 h 206"/>
                <a:gd name="T66" fmla="*/ 0 w 247"/>
                <a:gd name="T67" fmla="*/ 1 h 206"/>
                <a:gd name="T68" fmla="*/ 0 w 247"/>
                <a:gd name="T69" fmla="*/ 1 h 206"/>
                <a:gd name="T70" fmla="*/ 0 w 247"/>
                <a:gd name="T71" fmla="*/ 1 h 206"/>
                <a:gd name="T72" fmla="*/ 0 w 247"/>
                <a:gd name="T73" fmla="*/ 1 h 206"/>
                <a:gd name="T74" fmla="*/ 0 w 247"/>
                <a:gd name="T75" fmla="*/ 1 h 206"/>
                <a:gd name="T76" fmla="*/ 0 w 247"/>
                <a:gd name="T77" fmla="*/ 1 h 206"/>
                <a:gd name="T78" fmla="*/ 0 w 247"/>
                <a:gd name="T79" fmla="*/ 1 h 206"/>
                <a:gd name="T80" fmla="*/ 0 w 247"/>
                <a:gd name="T81" fmla="*/ 1 h 206"/>
                <a:gd name="T82" fmla="*/ 0 w 247"/>
                <a:gd name="T83" fmla="*/ 1 h 206"/>
                <a:gd name="T84" fmla="*/ 0 w 247"/>
                <a:gd name="T85" fmla="*/ 1 h 206"/>
                <a:gd name="T86" fmla="*/ 0 w 247"/>
                <a:gd name="T87" fmla="*/ 1 h 206"/>
                <a:gd name="T88" fmla="*/ 0 w 247"/>
                <a:gd name="T89" fmla="*/ 1 h 206"/>
                <a:gd name="T90" fmla="*/ 0 w 247"/>
                <a:gd name="T91" fmla="*/ 1 h 206"/>
                <a:gd name="T92" fmla="*/ 0 w 247"/>
                <a:gd name="T93" fmla="*/ 1 h 206"/>
                <a:gd name="T94" fmla="*/ 0 w 247"/>
                <a:gd name="T95" fmla="*/ 1 h 206"/>
                <a:gd name="T96" fmla="*/ 0 w 247"/>
                <a:gd name="T97" fmla="*/ 1 h 206"/>
                <a:gd name="T98" fmla="*/ 0 w 247"/>
                <a:gd name="T99" fmla="*/ 1 h 206"/>
                <a:gd name="T100" fmla="*/ 0 w 247"/>
                <a:gd name="T101" fmla="*/ 1 h 206"/>
                <a:gd name="T102" fmla="*/ 0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6"/>
                <a:gd name="T158" fmla="*/ 247 w 247"/>
                <a:gd name="T159" fmla="*/ 206 h 2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307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 w 171"/>
                <a:gd name="T1" fmla="*/ 1 h 284"/>
                <a:gd name="T2" fmla="*/ 1 w 171"/>
                <a:gd name="T3" fmla="*/ 1 h 284"/>
                <a:gd name="T4" fmla="*/ 1 w 171"/>
                <a:gd name="T5" fmla="*/ 1 h 284"/>
                <a:gd name="T6" fmla="*/ 1 w 171"/>
                <a:gd name="T7" fmla="*/ 1 h 284"/>
                <a:gd name="T8" fmla="*/ 1 w 171"/>
                <a:gd name="T9" fmla="*/ 1 h 284"/>
                <a:gd name="T10" fmla="*/ 1 w 171"/>
                <a:gd name="T11" fmla="*/ 1 h 284"/>
                <a:gd name="T12" fmla="*/ 1 w 171"/>
                <a:gd name="T13" fmla="*/ 1 h 284"/>
                <a:gd name="T14" fmla="*/ 1 w 171"/>
                <a:gd name="T15" fmla="*/ 1 h 284"/>
                <a:gd name="T16" fmla="*/ 1 w 171"/>
                <a:gd name="T17" fmla="*/ 1 h 284"/>
                <a:gd name="T18" fmla="*/ 1 w 171"/>
                <a:gd name="T19" fmla="*/ 1 h 284"/>
                <a:gd name="T20" fmla="*/ 1 w 171"/>
                <a:gd name="T21" fmla="*/ 1 h 284"/>
                <a:gd name="T22" fmla="*/ 1 w 171"/>
                <a:gd name="T23" fmla="*/ 1 h 284"/>
                <a:gd name="T24" fmla="*/ 1 w 171"/>
                <a:gd name="T25" fmla="*/ 1 h 284"/>
                <a:gd name="T26" fmla="*/ 1 w 171"/>
                <a:gd name="T27" fmla="*/ 1 h 284"/>
                <a:gd name="T28" fmla="*/ 1 w 171"/>
                <a:gd name="T29" fmla="*/ 1 h 284"/>
                <a:gd name="T30" fmla="*/ 1 w 171"/>
                <a:gd name="T31" fmla="*/ 1 h 284"/>
                <a:gd name="T32" fmla="*/ 1 w 171"/>
                <a:gd name="T33" fmla="*/ 1 h 284"/>
                <a:gd name="T34" fmla="*/ 1 w 171"/>
                <a:gd name="T35" fmla="*/ 1 h 284"/>
                <a:gd name="T36" fmla="*/ 1 w 171"/>
                <a:gd name="T37" fmla="*/ 1 h 284"/>
                <a:gd name="T38" fmla="*/ 1 w 171"/>
                <a:gd name="T39" fmla="*/ 1 h 284"/>
                <a:gd name="T40" fmla="*/ 1 w 171"/>
                <a:gd name="T41" fmla="*/ 1 h 284"/>
                <a:gd name="T42" fmla="*/ 1 w 171"/>
                <a:gd name="T43" fmla="*/ 1 h 284"/>
                <a:gd name="T44" fmla="*/ 1 w 171"/>
                <a:gd name="T45" fmla="*/ 1 h 284"/>
                <a:gd name="T46" fmla="*/ 1 w 171"/>
                <a:gd name="T47" fmla="*/ 1 h 284"/>
                <a:gd name="T48" fmla="*/ 1 w 171"/>
                <a:gd name="T49" fmla="*/ 1 h 284"/>
                <a:gd name="T50" fmla="*/ 1 w 171"/>
                <a:gd name="T51" fmla="*/ 1 h 284"/>
                <a:gd name="T52" fmla="*/ 1 w 171"/>
                <a:gd name="T53" fmla="*/ 1 h 284"/>
                <a:gd name="T54" fmla="*/ 1 w 171"/>
                <a:gd name="T55" fmla="*/ 1 h 284"/>
                <a:gd name="T56" fmla="*/ 1 w 171"/>
                <a:gd name="T57" fmla="*/ 1 h 284"/>
                <a:gd name="T58" fmla="*/ 1 w 171"/>
                <a:gd name="T59" fmla="*/ 1 h 284"/>
                <a:gd name="T60" fmla="*/ 1 w 171"/>
                <a:gd name="T61" fmla="*/ 1 h 284"/>
                <a:gd name="T62" fmla="*/ 1 w 171"/>
                <a:gd name="T63" fmla="*/ 1 h 284"/>
                <a:gd name="T64" fmla="*/ 1 w 171"/>
                <a:gd name="T65" fmla="*/ 1 h 284"/>
                <a:gd name="T66" fmla="*/ 1 w 171"/>
                <a:gd name="T67" fmla="*/ 1 h 284"/>
                <a:gd name="T68" fmla="*/ 1 w 171"/>
                <a:gd name="T69" fmla="*/ 1 h 284"/>
                <a:gd name="T70" fmla="*/ 1 w 171"/>
                <a:gd name="T71" fmla="*/ 1 h 284"/>
                <a:gd name="T72" fmla="*/ 1 w 171"/>
                <a:gd name="T73" fmla="*/ 1 h 284"/>
                <a:gd name="T74" fmla="*/ 1 w 171"/>
                <a:gd name="T75" fmla="*/ 1 h 284"/>
                <a:gd name="T76" fmla="*/ 1 w 171"/>
                <a:gd name="T77" fmla="*/ 1 h 284"/>
                <a:gd name="T78" fmla="*/ 1 w 171"/>
                <a:gd name="T79" fmla="*/ 1 h 284"/>
                <a:gd name="T80" fmla="*/ 1 w 171"/>
                <a:gd name="T81" fmla="*/ 1 h 284"/>
                <a:gd name="T82" fmla="*/ 1 w 171"/>
                <a:gd name="T83" fmla="*/ 1 h 284"/>
                <a:gd name="T84" fmla="*/ 1 w 171"/>
                <a:gd name="T85" fmla="*/ 1 h 284"/>
                <a:gd name="T86" fmla="*/ 1 w 171"/>
                <a:gd name="T87" fmla="*/ 1 h 284"/>
                <a:gd name="T88" fmla="*/ 1 w 171"/>
                <a:gd name="T89" fmla="*/ 1 h 284"/>
                <a:gd name="T90" fmla="*/ 1 w 171"/>
                <a:gd name="T91" fmla="*/ 1 h 284"/>
                <a:gd name="T92" fmla="*/ 1 w 171"/>
                <a:gd name="T93" fmla="*/ 1 h 284"/>
                <a:gd name="T94" fmla="*/ 0 w 171"/>
                <a:gd name="T95" fmla="*/ 1 h 284"/>
                <a:gd name="T96" fmla="*/ 1 w 171"/>
                <a:gd name="T97" fmla="*/ 1 h 284"/>
                <a:gd name="T98" fmla="*/ 1 w 171"/>
                <a:gd name="T99" fmla="*/ 1 h 284"/>
                <a:gd name="T100" fmla="*/ 1 w 171"/>
                <a:gd name="T101" fmla="*/ 1 h 284"/>
                <a:gd name="T102" fmla="*/ 1 w 171"/>
                <a:gd name="T103" fmla="*/ 1 h 284"/>
                <a:gd name="T104" fmla="*/ 1 w 171"/>
                <a:gd name="T105" fmla="*/ 1 h 284"/>
                <a:gd name="T106" fmla="*/ 1 w 171"/>
                <a:gd name="T107" fmla="*/ 1 h 284"/>
                <a:gd name="T108" fmla="*/ 1 w 171"/>
                <a:gd name="T109" fmla="*/ 1 h 284"/>
                <a:gd name="T110" fmla="*/ 1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4"/>
                <a:gd name="T170" fmla="*/ 171 w 171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308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1 w 206"/>
                <a:gd name="T1" fmla="*/ 1 h 295"/>
                <a:gd name="T2" fmla="*/ 1 w 206"/>
                <a:gd name="T3" fmla="*/ 1 h 295"/>
                <a:gd name="T4" fmla="*/ 1 w 206"/>
                <a:gd name="T5" fmla="*/ 1 h 295"/>
                <a:gd name="T6" fmla="*/ 1 w 206"/>
                <a:gd name="T7" fmla="*/ 1 h 295"/>
                <a:gd name="T8" fmla="*/ 1 w 206"/>
                <a:gd name="T9" fmla="*/ 1 h 295"/>
                <a:gd name="T10" fmla="*/ 1 w 206"/>
                <a:gd name="T11" fmla="*/ 1 h 295"/>
                <a:gd name="T12" fmla="*/ 1 w 206"/>
                <a:gd name="T13" fmla="*/ 1 h 295"/>
                <a:gd name="T14" fmla="*/ 1 w 206"/>
                <a:gd name="T15" fmla="*/ 1 h 295"/>
                <a:gd name="T16" fmla="*/ 1 w 206"/>
                <a:gd name="T17" fmla="*/ 1 h 295"/>
                <a:gd name="T18" fmla="*/ 1 w 206"/>
                <a:gd name="T19" fmla="*/ 1 h 295"/>
                <a:gd name="T20" fmla="*/ 1 w 206"/>
                <a:gd name="T21" fmla="*/ 1 h 295"/>
                <a:gd name="T22" fmla="*/ 1 w 206"/>
                <a:gd name="T23" fmla="*/ 1 h 295"/>
                <a:gd name="T24" fmla="*/ 1 w 206"/>
                <a:gd name="T25" fmla="*/ 1 h 295"/>
                <a:gd name="T26" fmla="*/ 1 w 206"/>
                <a:gd name="T27" fmla="*/ 1 h 295"/>
                <a:gd name="T28" fmla="*/ 1 w 206"/>
                <a:gd name="T29" fmla="*/ 1 h 295"/>
                <a:gd name="T30" fmla="*/ 1 w 206"/>
                <a:gd name="T31" fmla="*/ 1 h 295"/>
                <a:gd name="T32" fmla="*/ 1 w 206"/>
                <a:gd name="T33" fmla="*/ 1 h 295"/>
                <a:gd name="T34" fmla="*/ 1 w 206"/>
                <a:gd name="T35" fmla="*/ 1 h 295"/>
                <a:gd name="T36" fmla="*/ 1 w 206"/>
                <a:gd name="T37" fmla="*/ 1 h 295"/>
                <a:gd name="T38" fmla="*/ 1 w 206"/>
                <a:gd name="T39" fmla="*/ 1 h 295"/>
                <a:gd name="T40" fmla="*/ 1 w 206"/>
                <a:gd name="T41" fmla="*/ 1 h 295"/>
                <a:gd name="T42" fmla="*/ 1 w 206"/>
                <a:gd name="T43" fmla="*/ 1 h 295"/>
                <a:gd name="T44" fmla="*/ 1 w 206"/>
                <a:gd name="T45" fmla="*/ 0 h 295"/>
                <a:gd name="T46" fmla="*/ 1 w 206"/>
                <a:gd name="T47" fmla="*/ 1 h 295"/>
                <a:gd name="T48" fmla="*/ 1 w 206"/>
                <a:gd name="T49" fmla="*/ 1 h 295"/>
                <a:gd name="T50" fmla="*/ 1 w 206"/>
                <a:gd name="T51" fmla="*/ 1 h 295"/>
                <a:gd name="T52" fmla="*/ 1 w 206"/>
                <a:gd name="T53" fmla="*/ 1 h 295"/>
                <a:gd name="T54" fmla="*/ 1 w 206"/>
                <a:gd name="T55" fmla="*/ 1 h 295"/>
                <a:gd name="T56" fmla="*/ 1 w 206"/>
                <a:gd name="T57" fmla="*/ 1 h 295"/>
                <a:gd name="T58" fmla="*/ 1 w 206"/>
                <a:gd name="T59" fmla="*/ 1 h 295"/>
                <a:gd name="T60" fmla="*/ 1 w 206"/>
                <a:gd name="T61" fmla="*/ 1 h 295"/>
                <a:gd name="T62" fmla="*/ 1 w 206"/>
                <a:gd name="T63" fmla="*/ 1 h 295"/>
                <a:gd name="T64" fmla="*/ 1 w 206"/>
                <a:gd name="T65" fmla="*/ 1 h 295"/>
                <a:gd name="T66" fmla="*/ 1 w 206"/>
                <a:gd name="T67" fmla="*/ 1 h 295"/>
                <a:gd name="T68" fmla="*/ 1 w 206"/>
                <a:gd name="T69" fmla="*/ 1 h 295"/>
                <a:gd name="T70" fmla="*/ 1 w 206"/>
                <a:gd name="T71" fmla="*/ 1 h 295"/>
                <a:gd name="T72" fmla="*/ 1 w 206"/>
                <a:gd name="T73" fmla="*/ 1 h 295"/>
                <a:gd name="T74" fmla="*/ 1 w 206"/>
                <a:gd name="T75" fmla="*/ 1 h 295"/>
                <a:gd name="T76" fmla="*/ 1 w 206"/>
                <a:gd name="T77" fmla="*/ 1 h 295"/>
                <a:gd name="T78" fmla="*/ 1 w 206"/>
                <a:gd name="T79" fmla="*/ 1 h 295"/>
                <a:gd name="T80" fmla="*/ 1 w 206"/>
                <a:gd name="T81" fmla="*/ 1 h 295"/>
                <a:gd name="T82" fmla="*/ 1 w 206"/>
                <a:gd name="T83" fmla="*/ 1 h 295"/>
                <a:gd name="T84" fmla="*/ 1 w 206"/>
                <a:gd name="T85" fmla="*/ 1 h 295"/>
                <a:gd name="T86" fmla="*/ 1 w 206"/>
                <a:gd name="T87" fmla="*/ 1 h 295"/>
                <a:gd name="T88" fmla="*/ 1 w 206"/>
                <a:gd name="T89" fmla="*/ 1 h 295"/>
                <a:gd name="T90" fmla="*/ 1 w 206"/>
                <a:gd name="T91" fmla="*/ 1 h 295"/>
                <a:gd name="T92" fmla="*/ 1 w 206"/>
                <a:gd name="T93" fmla="*/ 1 h 295"/>
                <a:gd name="T94" fmla="*/ 1 w 206"/>
                <a:gd name="T95" fmla="*/ 1 h 295"/>
                <a:gd name="T96" fmla="*/ 1 w 206"/>
                <a:gd name="T97" fmla="*/ 1 h 295"/>
                <a:gd name="T98" fmla="*/ 1 w 206"/>
                <a:gd name="T99" fmla="*/ 1 h 295"/>
                <a:gd name="T100" fmla="*/ 1 w 206"/>
                <a:gd name="T101" fmla="*/ 1 h 295"/>
                <a:gd name="T102" fmla="*/ 1 w 206"/>
                <a:gd name="T103" fmla="*/ 1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309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1 w 132"/>
                <a:gd name="T1" fmla="*/ 1 h 229"/>
                <a:gd name="T2" fmla="*/ 1 w 132"/>
                <a:gd name="T3" fmla="*/ 1 h 229"/>
                <a:gd name="T4" fmla="*/ 1 w 132"/>
                <a:gd name="T5" fmla="*/ 1 h 229"/>
                <a:gd name="T6" fmla="*/ 1 w 132"/>
                <a:gd name="T7" fmla="*/ 1 h 229"/>
                <a:gd name="T8" fmla="*/ 1 w 132"/>
                <a:gd name="T9" fmla="*/ 1 h 229"/>
                <a:gd name="T10" fmla="*/ 1 w 132"/>
                <a:gd name="T11" fmla="*/ 1 h 229"/>
                <a:gd name="T12" fmla="*/ 0 w 132"/>
                <a:gd name="T13" fmla="*/ 1 h 229"/>
                <a:gd name="T14" fmla="*/ 1 w 132"/>
                <a:gd name="T15" fmla="*/ 1 h 229"/>
                <a:gd name="T16" fmla="*/ 1 w 132"/>
                <a:gd name="T17" fmla="*/ 1 h 229"/>
                <a:gd name="T18" fmla="*/ 1 w 132"/>
                <a:gd name="T19" fmla="*/ 1 h 229"/>
                <a:gd name="T20" fmla="*/ 1 w 132"/>
                <a:gd name="T21" fmla="*/ 1 h 229"/>
                <a:gd name="T22" fmla="*/ 1 w 132"/>
                <a:gd name="T23" fmla="*/ 1 h 229"/>
                <a:gd name="T24" fmla="*/ 1 w 132"/>
                <a:gd name="T25" fmla="*/ 1 h 229"/>
                <a:gd name="T26" fmla="*/ 1 w 132"/>
                <a:gd name="T27" fmla="*/ 1 h 229"/>
                <a:gd name="T28" fmla="*/ 1 w 132"/>
                <a:gd name="T29" fmla="*/ 1 h 229"/>
                <a:gd name="T30" fmla="*/ 1 w 132"/>
                <a:gd name="T31" fmla="*/ 1 h 229"/>
                <a:gd name="T32" fmla="*/ 1 w 132"/>
                <a:gd name="T33" fmla="*/ 1 h 229"/>
                <a:gd name="T34" fmla="*/ 1 w 132"/>
                <a:gd name="T35" fmla="*/ 1 h 229"/>
                <a:gd name="T36" fmla="*/ 1 w 132"/>
                <a:gd name="T37" fmla="*/ 1 h 229"/>
                <a:gd name="T38" fmla="*/ 1 w 132"/>
                <a:gd name="T39" fmla="*/ 1 h 229"/>
                <a:gd name="T40" fmla="*/ 1 w 132"/>
                <a:gd name="T41" fmla="*/ 1 h 229"/>
                <a:gd name="T42" fmla="*/ 1 w 132"/>
                <a:gd name="T43" fmla="*/ 1 h 229"/>
                <a:gd name="T44" fmla="*/ 1 w 132"/>
                <a:gd name="T45" fmla="*/ 1 h 229"/>
                <a:gd name="T46" fmla="*/ 1 w 132"/>
                <a:gd name="T47" fmla="*/ 1 h 229"/>
                <a:gd name="T48" fmla="*/ 1 w 132"/>
                <a:gd name="T49" fmla="*/ 1 h 229"/>
                <a:gd name="T50" fmla="*/ 1 w 132"/>
                <a:gd name="T51" fmla="*/ 1 h 229"/>
                <a:gd name="T52" fmla="*/ 1 w 132"/>
                <a:gd name="T53" fmla="*/ 1 h 229"/>
                <a:gd name="T54" fmla="*/ 1 w 132"/>
                <a:gd name="T55" fmla="*/ 1 h 229"/>
                <a:gd name="T56" fmla="*/ 1 w 132"/>
                <a:gd name="T57" fmla="*/ 1 h 229"/>
                <a:gd name="T58" fmla="*/ 1 w 132"/>
                <a:gd name="T59" fmla="*/ 1 h 229"/>
                <a:gd name="T60" fmla="*/ 1 w 132"/>
                <a:gd name="T61" fmla="*/ 1 h 229"/>
                <a:gd name="T62" fmla="*/ 1 w 132"/>
                <a:gd name="T63" fmla="*/ 1 h 229"/>
                <a:gd name="T64" fmla="*/ 1 w 132"/>
                <a:gd name="T65" fmla="*/ 1 h 229"/>
                <a:gd name="T66" fmla="*/ 1 w 132"/>
                <a:gd name="T67" fmla="*/ 1 h 229"/>
                <a:gd name="T68" fmla="*/ 1 w 132"/>
                <a:gd name="T69" fmla="*/ 1 h 229"/>
                <a:gd name="T70" fmla="*/ 1 w 132"/>
                <a:gd name="T71" fmla="*/ 1 h 229"/>
                <a:gd name="T72" fmla="*/ 1 w 132"/>
                <a:gd name="T73" fmla="*/ 1 h 229"/>
                <a:gd name="T74" fmla="*/ 1 w 132"/>
                <a:gd name="T75" fmla="*/ 1 h 229"/>
                <a:gd name="T76" fmla="*/ 1 w 132"/>
                <a:gd name="T77" fmla="*/ 1 h 229"/>
                <a:gd name="T78" fmla="*/ 1 w 132"/>
                <a:gd name="T79" fmla="*/ 1 h 229"/>
                <a:gd name="T80" fmla="*/ 1 w 132"/>
                <a:gd name="T81" fmla="*/ 1 h 229"/>
                <a:gd name="T82" fmla="*/ 1 w 132"/>
                <a:gd name="T83" fmla="*/ 1 h 229"/>
                <a:gd name="T84" fmla="*/ 1 w 132"/>
                <a:gd name="T85" fmla="*/ 1 h 229"/>
                <a:gd name="T86" fmla="*/ 1 w 132"/>
                <a:gd name="T87" fmla="*/ 1 h 229"/>
                <a:gd name="T88" fmla="*/ 1 w 132"/>
                <a:gd name="T89" fmla="*/ 1 h 229"/>
                <a:gd name="T90" fmla="*/ 1 w 132"/>
                <a:gd name="T91" fmla="*/ 1 h 229"/>
                <a:gd name="T92" fmla="*/ 1 w 132"/>
                <a:gd name="T93" fmla="*/ 1 h 229"/>
                <a:gd name="T94" fmla="*/ 1 w 132"/>
                <a:gd name="T95" fmla="*/ 1 h 229"/>
                <a:gd name="T96" fmla="*/ 1 w 132"/>
                <a:gd name="T97" fmla="*/ 1 h 229"/>
                <a:gd name="T98" fmla="*/ 1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229"/>
                <a:gd name="T152" fmla="*/ 132 w 132"/>
                <a:gd name="T153" fmla="*/ 229 h 2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310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1 w 264"/>
                <a:gd name="T1" fmla="*/ 0 h 209"/>
                <a:gd name="T2" fmla="*/ 1 w 264"/>
                <a:gd name="T3" fmla="*/ 0 h 209"/>
                <a:gd name="T4" fmla="*/ 1 w 264"/>
                <a:gd name="T5" fmla="*/ 0 h 209"/>
                <a:gd name="T6" fmla="*/ 1 w 264"/>
                <a:gd name="T7" fmla="*/ 0 h 209"/>
                <a:gd name="T8" fmla="*/ 1 w 264"/>
                <a:gd name="T9" fmla="*/ 0 h 209"/>
                <a:gd name="T10" fmla="*/ 1 w 264"/>
                <a:gd name="T11" fmla="*/ 0 h 209"/>
                <a:gd name="T12" fmla="*/ 1 w 264"/>
                <a:gd name="T13" fmla="*/ 0 h 209"/>
                <a:gd name="T14" fmla="*/ 1 w 264"/>
                <a:gd name="T15" fmla="*/ 0 h 209"/>
                <a:gd name="T16" fmla="*/ 1 w 264"/>
                <a:gd name="T17" fmla="*/ 0 h 209"/>
                <a:gd name="T18" fmla="*/ 1 w 264"/>
                <a:gd name="T19" fmla="*/ 0 h 209"/>
                <a:gd name="T20" fmla="*/ 1 w 264"/>
                <a:gd name="T21" fmla="*/ 0 h 209"/>
                <a:gd name="T22" fmla="*/ 1 w 264"/>
                <a:gd name="T23" fmla="*/ 0 h 209"/>
                <a:gd name="T24" fmla="*/ 1 w 264"/>
                <a:gd name="T25" fmla="*/ 0 h 209"/>
                <a:gd name="T26" fmla="*/ 1 w 264"/>
                <a:gd name="T27" fmla="*/ 0 h 209"/>
                <a:gd name="T28" fmla="*/ 1 w 264"/>
                <a:gd name="T29" fmla="*/ 0 h 209"/>
                <a:gd name="T30" fmla="*/ 1 w 264"/>
                <a:gd name="T31" fmla="*/ 0 h 209"/>
                <a:gd name="T32" fmla="*/ 1 w 264"/>
                <a:gd name="T33" fmla="*/ 0 h 209"/>
                <a:gd name="T34" fmla="*/ 1 w 264"/>
                <a:gd name="T35" fmla="*/ 0 h 209"/>
                <a:gd name="T36" fmla="*/ 1 w 264"/>
                <a:gd name="T37" fmla="*/ 0 h 209"/>
                <a:gd name="T38" fmla="*/ 1 w 264"/>
                <a:gd name="T39" fmla="*/ 0 h 209"/>
                <a:gd name="T40" fmla="*/ 1 w 264"/>
                <a:gd name="T41" fmla="*/ 0 h 209"/>
                <a:gd name="T42" fmla="*/ 1 w 264"/>
                <a:gd name="T43" fmla="*/ 0 h 209"/>
                <a:gd name="T44" fmla="*/ 1 w 264"/>
                <a:gd name="T45" fmla="*/ 0 h 209"/>
                <a:gd name="T46" fmla="*/ 1 w 264"/>
                <a:gd name="T47" fmla="*/ 0 h 209"/>
                <a:gd name="T48" fmla="*/ 1 w 264"/>
                <a:gd name="T49" fmla="*/ 0 h 209"/>
                <a:gd name="T50" fmla="*/ 1 w 264"/>
                <a:gd name="T51" fmla="*/ 0 h 209"/>
                <a:gd name="T52" fmla="*/ 1 w 264"/>
                <a:gd name="T53" fmla="*/ 0 h 209"/>
                <a:gd name="T54" fmla="*/ 1 w 264"/>
                <a:gd name="T55" fmla="*/ 0 h 209"/>
                <a:gd name="T56" fmla="*/ 1 w 264"/>
                <a:gd name="T57" fmla="*/ 0 h 209"/>
                <a:gd name="T58" fmla="*/ 1 w 264"/>
                <a:gd name="T59" fmla="*/ 0 h 209"/>
                <a:gd name="T60" fmla="*/ 1 w 264"/>
                <a:gd name="T61" fmla="*/ 0 h 209"/>
                <a:gd name="T62" fmla="*/ 1 w 264"/>
                <a:gd name="T63" fmla="*/ 0 h 209"/>
                <a:gd name="T64" fmla="*/ 1 w 264"/>
                <a:gd name="T65" fmla="*/ 0 h 209"/>
                <a:gd name="T66" fmla="*/ 1 w 264"/>
                <a:gd name="T67" fmla="*/ 0 h 209"/>
                <a:gd name="T68" fmla="*/ 1 w 264"/>
                <a:gd name="T69" fmla="*/ 0 h 209"/>
                <a:gd name="T70" fmla="*/ 1 w 264"/>
                <a:gd name="T71" fmla="*/ 0 h 209"/>
                <a:gd name="T72" fmla="*/ 1 w 264"/>
                <a:gd name="T73" fmla="*/ 0 h 209"/>
                <a:gd name="T74" fmla="*/ 1 w 264"/>
                <a:gd name="T75" fmla="*/ 0 h 209"/>
                <a:gd name="T76" fmla="*/ 1 w 264"/>
                <a:gd name="T77" fmla="*/ 0 h 209"/>
                <a:gd name="T78" fmla="*/ 1 w 264"/>
                <a:gd name="T79" fmla="*/ 0 h 209"/>
                <a:gd name="T80" fmla="*/ 1 w 264"/>
                <a:gd name="T81" fmla="*/ 0 h 209"/>
                <a:gd name="T82" fmla="*/ 1 w 264"/>
                <a:gd name="T83" fmla="*/ 0 h 209"/>
                <a:gd name="T84" fmla="*/ 1 w 264"/>
                <a:gd name="T85" fmla="*/ 0 h 209"/>
                <a:gd name="T86" fmla="*/ 1 w 264"/>
                <a:gd name="T87" fmla="*/ 0 h 209"/>
                <a:gd name="T88" fmla="*/ 1 w 264"/>
                <a:gd name="T89" fmla="*/ 0 h 209"/>
                <a:gd name="T90" fmla="*/ 1 w 264"/>
                <a:gd name="T91" fmla="*/ 0 h 209"/>
                <a:gd name="T92" fmla="*/ 1 w 264"/>
                <a:gd name="T93" fmla="*/ 0 h 209"/>
                <a:gd name="T94" fmla="*/ 1 w 264"/>
                <a:gd name="T95" fmla="*/ 0 h 209"/>
                <a:gd name="T96" fmla="*/ 1 w 264"/>
                <a:gd name="T97" fmla="*/ 0 h 209"/>
                <a:gd name="T98" fmla="*/ 1 w 264"/>
                <a:gd name="T99" fmla="*/ 0 h 209"/>
                <a:gd name="T100" fmla="*/ 1 w 264"/>
                <a:gd name="T101" fmla="*/ 0 h 209"/>
                <a:gd name="T102" fmla="*/ 1 w 264"/>
                <a:gd name="T103" fmla="*/ 0 h 209"/>
                <a:gd name="T104" fmla="*/ 1 w 264"/>
                <a:gd name="T105" fmla="*/ 0 h 209"/>
                <a:gd name="T106" fmla="*/ 1 w 264"/>
                <a:gd name="T107" fmla="*/ 0 h 209"/>
                <a:gd name="T108" fmla="*/ 1 w 264"/>
                <a:gd name="T109" fmla="*/ 0 h 209"/>
                <a:gd name="T110" fmla="*/ 1 w 264"/>
                <a:gd name="T111" fmla="*/ 0 h 209"/>
                <a:gd name="T112" fmla="*/ 1 w 264"/>
                <a:gd name="T113" fmla="*/ 0 h 209"/>
                <a:gd name="T114" fmla="*/ 1 w 264"/>
                <a:gd name="T115" fmla="*/ 0 h 209"/>
                <a:gd name="T116" fmla="*/ 1 w 264"/>
                <a:gd name="T117" fmla="*/ 0 h 209"/>
                <a:gd name="T118" fmla="*/ 1 w 264"/>
                <a:gd name="T119" fmla="*/ 0 h 209"/>
                <a:gd name="T120" fmla="*/ 1 w 264"/>
                <a:gd name="T121" fmla="*/ 0 h 209"/>
                <a:gd name="T122" fmla="*/ 1 w 264"/>
                <a:gd name="T123" fmla="*/ 0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311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 w 172"/>
                <a:gd name="T1" fmla="*/ 1 h 178"/>
                <a:gd name="T2" fmla="*/ 1 w 172"/>
                <a:gd name="T3" fmla="*/ 1 h 178"/>
                <a:gd name="T4" fmla="*/ 1 w 172"/>
                <a:gd name="T5" fmla="*/ 1 h 178"/>
                <a:gd name="T6" fmla="*/ 1 w 172"/>
                <a:gd name="T7" fmla="*/ 1 h 178"/>
                <a:gd name="T8" fmla="*/ 1 w 172"/>
                <a:gd name="T9" fmla="*/ 1 h 178"/>
                <a:gd name="T10" fmla="*/ 1 w 172"/>
                <a:gd name="T11" fmla="*/ 1 h 178"/>
                <a:gd name="T12" fmla="*/ 1 w 172"/>
                <a:gd name="T13" fmla="*/ 1 h 178"/>
                <a:gd name="T14" fmla="*/ 1 w 172"/>
                <a:gd name="T15" fmla="*/ 1 h 178"/>
                <a:gd name="T16" fmla="*/ 1 w 172"/>
                <a:gd name="T17" fmla="*/ 1 h 178"/>
                <a:gd name="T18" fmla="*/ 0 w 172"/>
                <a:gd name="T19" fmla="*/ 1 h 178"/>
                <a:gd name="T20" fmla="*/ 1 w 172"/>
                <a:gd name="T21" fmla="*/ 1 h 178"/>
                <a:gd name="T22" fmla="*/ 1 w 172"/>
                <a:gd name="T23" fmla="*/ 1 h 178"/>
                <a:gd name="T24" fmla="*/ 1 w 172"/>
                <a:gd name="T25" fmla="*/ 1 h 178"/>
                <a:gd name="T26" fmla="*/ 1 w 172"/>
                <a:gd name="T27" fmla="*/ 1 h 178"/>
                <a:gd name="T28" fmla="*/ 1 w 172"/>
                <a:gd name="T29" fmla="*/ 1 h 178"/>
                <a:gd name="T30" fmla="*/ 1 w 172"/>
                <a:gd name="T31" fmla="*/ 1 h 178"/>
                <a:gd name="T32" fmla="*/ 1 w 172"/>
                <a:gd name="T33" fmla="*/ 1 h 178"/>
                <a:gd name="T34" fmla="*/ 1 w 172"/>
                <a:gd name="T35" fmla="*/ 1 h 178"/>
                <a:gd name="T36" fmla="*/ 1 w 172"/>
                <a:gd name="T37" fmla="*/ 1 h 178"/>
                <a:gd name="T38" fmla="*/ 1 w 172"/>
                <a:gd name="T39" fmla="*/ 1 h 178"/>
                <a:gd name="T40" fmla="*/ 1 w 172"/>
                <a:gd name="T41" fmla="*/ 1 h 178"/>
                <a:gd name="T42" fmla="*/ 1 w 172"/>
                <a:gd name="T43" fmla="*/ 1 h 178"/>
                <a:gd name="T44" fmla="*/ 1 w 172"/>
                <a:gd name="T45" fmla="*/ 1 h 178"/>
                <a:gd name="T46" fmla="*/ 1 w 172"/>
                <a:gd name="T47" fmla="*/ 1 h 178"/>
                <a:gd name="T48" fmla="*/ 1 w 172"/>
                <a:gd name="T49" fmla="*/ 1 h 178"/>
                <a:gd name="T50" fmla="*/ 1 w 172"/>
                <a:gd name="T51" fmla="*/ 1 h 178"/>
                <a:gd name="T52" fmla="*/ 1 w 172"/>
                <a:gd name="T53" fmla="*/ 1 h 178"/>
                <a:gd name="T54" fmla="*/ 1 w 172"/>
                <a:gd name="T55" fmla="*/ 1 h 178"/>
                <a:gd name="T56" fmla="*/ 1 w 172"/>
                <a:gd name="T57" fmla="*/ 1 h 178"/>
                <a:gd name="T58" fmla="*/ 1 w 172"/>
                <a:gd name="T59" fmla="*/ 1 h 178"/>
                <a:gd name="T60" fmla="*/ 1 w 172"/>
                <a:gd name="T61" fmla="*/ 1 h 178"/>
                <a:gd name="T62" fmla="*/ 1 w 172"/>
                <a:gd name="T63" fmla="*/ 1 h 178"/>
                <a:gd name="T64" fmla="*/ 1 w 172"/>
                <a:gd name="T65" fmla="*/ 1 h 178"/>
                <a:gd name="T66" fmla="*/ 1 w 172"/>
                <a:gd name="T67" fmla="*/ 1 h 178"/>
                <a:gd name="T68" fmla="*/ 1 w 172"/>
                <a:gd name="T69" fmla="*/ 1 h 178"/>
                <a:gd name="T70" fmla="*/ 1 w 172"/>
                <a:gd name="T71" fmla="*/ 1 h 178"/>
                <a:gd name="T72" fmla="*/ 1 w 172"/>
                <a:gd name="T73" fmla="*/ 1 h 178"/>
                <a:gd name="T74" fmla="*/ 1 w 172"/>
                <a:gd name="T75" fmla="*/ 1 h 178"/>
                <a:gd name="T76" fmla="*/ 1 w 172"/>
                <a:gd name="T77" fmla="*/ 1 h 178"/>
                <a:gd name="T78" fmla="*/ 1 w 172"/>
                <a:gd name="T79" fmla="*/ 1 h 178"/>
                <a:gd name="T80" fmla="*/ 1 w 172"/>
                <a:gd name="T81" fmla="*/ 1 h 178"/>
                <a:gd name="T82" fmla="*/ 1 w 172"/>
                <a:gd name="T83" fmla="*/ 1 h 178"/>
                <a:gd name="T84" fmla="*/ 1 w 172"/>
                <a:gd name="T85" fmla="*/ 1 h 178"/>
                <a:gd name="T86" fmla="*/ 1 w 172"/>
                <a:gd name="T87" fmla="*/ 1 h 178"/>
                <a:gd name="T88" fmla="*/ 1 w 172"/>
                <a:gd name="T89" fmla="*/ 1 h 178"/>
                <a:gd name="T90" fmla="*/ 1 w 172"/>
                <a:gd name="T91" fmla="*/ 1 h 178"/>
                <a:gd name="T92" fmla="*/ 1 w 172"/>
                <a:gd name="T93" fmla="*/ 1 h 178"/>
                <a:gd name="T94" fmla="*/ 1 w 172"/>
                <a:gd name="T95" fmla="*/ 1 h 178"/>
                <a:gd name="T96" fmla="*/ 1 w 172"/>
                <a:gd name="T97" fmla="*/ 1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78"/>
                <a:gd name="T149" fmla="*/ 172 w 172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312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 w 178"/>
                <a:gd name="T1" fmla="*/ 0 h 310"/>
                <a:gd name="T2" fmla="*/ 1 w 178"/>
                <a:gd name="T3" fmla="*/ 1 h 310"/>
                <a:gd name="T4" fmla="*/ 1 w 178"/>
                <a:gd name="T5" fmla="*/ 1 h 310"/>
                <a:gd name="T6" fmla="*/ 1 w 178"/>
                <a:gd name="T7" fmla="*/ 1 h 310"/>
                <a:gd name="T8" fmla="*/ 1 w 178"/>
                <a:gd name="T9" fmla="*/ 1 h 310"/>
                <a:gd name="T10" fmla="*/ 1 w 178"/>
                <a:gd name="T11" fmla="*/ 1 h 310"/>
                <a:gd name="T12" fmla="*/ 1 w 178"/>
                <a:gd name="T13" fmla="*/ 1 h 310"/>
                <a:gd name="T14" fmla="*/ 1 w 178"/>
                <a:gd name="T15" fmla="*/ 1 h 310"/>
                <a:gd name="T16" fmla="*/ 1 w 178"/>
                <a:gd name="T17" fmla="*/ 1 h 310"/>
                <a:gd name="T18" fmla="*/ 1 w 178"/>
                <a:gd name="T19" fmla="*/ 1 h 310"/>
                <a:gd name="T20" fmla="*/ 1 w 178"/>
                <a:gd name="T21" fmla="*/ 1 h 310"/>
                <a:gd name="T22" fmla="*/ 1 w 178"/>
                <a:gd name="T23" fmla="*/ 1 h 310"/>
                <a:gd name="T24" fmla="*/ 0 w 178"/>
                <a:gd name="T25" fmla="*/ 1 h 310"/>
                <a:gd name="T26" fmla="*/ 1 w 178"/>
                <a:gd name="T27" fmla="*/ 1 h 310"/>
                <a:gd name="T28" fmla="*/ 1 w 178"/>
                <a:gd name="T29" fmla="*/ 1 h 310"/>
                <a:gd name="T30" fmla="*/ 1 w 178"/>
                <a:gd name="T31" fmla="*/ 1 h 310"/>
                <a:gd name="T32" fmla="*/ 1 w 178"/>
                <a:gd name="T33" fmla="*/ 1 h 310"/>
                <a:gd name="T34" fmla="*/ 1 w 178"/>
                <a:gd name="T35" fmla="*/ 1 h 310"/>
                <a:gd name="T36" fmla="*/ 1 w 178"/>
                <a:gd name="T37" fmla="*/ 1 h 310"/>
                <a:gd name="T38" fmla="*/ 1 w 178"/>
                <a:gd name="T39" fmla="*/ 1 h 310"/>
                <a:gd name="T40" fmla="*/ 1 w 178"/>
                <a:gd name="T41" fmla="*/ 1 h 310"/>
                <a:gd name="T42" fmla="*/ 1 w 178"/>
                <a:gd name="T43" fmla="*/ 1 h 310"/>
                <a:gd name="T44" fmla="*/ 1 w 178"/>
                <a:gd name="T45" fmla="*/ 1 h 310"/>
                <a:gd name="T46" fmla="*/ 1 w 178"/>
                <a:gd name="T47" fmla="*/ 1 h 310"/>
                <a:gd name="T48" fmla="*/ 1 w 178"/>
                <a:gd name="T49" fmla="*/ 1 h 310"/>
                <a:gd name="T50" fmla="*/ 1 w 178"/>
                <a:gd name="T51" fmla="*/ 1 h 310"/>
                <a:gd name="T52" fmla="*/ 1 w 178"/>
                <a:gd name="T53" fmla="*/ 1 h 310"/>
                <a:gd name="T54" fmla="*/ 1 w 178"/>
                <a:gd name="T55" fmla="*/ 1 h 310"/>
                <a:gd name="T56" fmla="*/ 1 w 178"/>
                <a:gd name="T57" fmla="*/ 1 h 310"/>
                <a:gd name="T58" fmla="*/ 1 w 178"/>
                <a:gd name="T59" fmla="*/ 1 h 310"/>
                <a:gd name="T60" fmla="*/ 1 w 178"/>
                <a:gd name="T61" fmla="*/ 1 h 310"/>
                <a:gd name="T62" fmla="*/ 1 w 178"/>
                <a:gd name="T63" fmla="*/ 1 h 310"/>
                <a:gd name="T64" fmla="*/ 1 w 178"/>
                <a:gd name="T65" fmla="*/ 1 h 310"/>
                <a:gd name="T66" fmla="*/ 1 w 178"/>
                <a:gd name="T67" fmla="*/ 1 h 310"/>
                <a:gd name="T68" fmla="*/ 1 w 178"/>
                <a:gd name="T69" fmla="*/ 1 h 310"/>
                <a:gd name="T70" fmla="*/ 1 w 178"/>
                <a:gd name="T71" fmla="*/ 1 h 310"/>
                <a:gd name="T72" fmla="*/ 1 w 178"/>
                <a:gd name="T73" fmla="*/ 1 h 310"/>
                <a:gd name="T74" fmla="*/ 1 w 178"/>
                <a:gd name="T75" fmla="*/ 1 h 310"/>
                <a:gd name="T76" fmla="*/ 1 w 178"/>
                <a:gd name="T77" fmla="*/ 1 h 310"/>
                <a:gd name="T78" fmla="*/ 1 w 178"/>
                <a:gd name="T79" fmla="*/ 1 h 310"/>
                <a:gd name="T80" fmla="*/ 1 w 178"/>
                <a:gd name="T81" fmla="*/ 1 h 310"/>
                <a:gd name="T82" fmla="*/ 1 w 178"/>
                <a:gd name="T83" fmla="*/ 1 h 310"/>
                <a:gd name="T84" fmla="*/ 1 w 178"/>
                <a:gd name="T85" fmla="*/ 1 h 310"/>
                <a:gd name="T86" fmla="*/ 1 w 178"/>
                <a:gd name="T87" fmla="*/ 1 h 310"/>
                <a:gd name="T88" fmla="*/ 1 w 178"/>
                <a:gd name="T89" fmla="*/ 1 h 310"/>
                <a:gd name="T90" fmla="*/ 1 w 178"/>
                <a:gd name="T91" fmla="*/ 1 h 310"/>
                <a:gd name="T92" fmla="*/ 1 w 178"/>
                <a:gd name="T93" fmla="*/ 1 h 310"/>
                <a:gd name="T94" fmla="*/ 1 w 178"/>
                <a:gd name="T95" fmla="*/ 1 h 310"/>
                <a:gd name="T96" fmla="*/ 1 w 178"/>
                <a:gd name="T97" fmla="*/ 1 h 310"/>
                <a:gd name="T98" fmla="*/ 1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310"/>
                <a:gd name="T152" fmla="*/ 178 w 178"/>
                <a:gd name="T153" fmla="*/ 310 h 3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313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0 w 336"/>
                <a:gd name="T1" fmla="*/ 0 h 256"/>
                <a:gd name="T2" fmla="*/ 0 w 336"/>
                <a:gd name="T3" fmla="*/ 1 h 256"/>
                <a:gd name="T4" fmla="*/ 0 w 336"/>
                <a:gd name="T5" fmla="*/ 1 h 256"/>
                <a:gd name="T6" fmla="*/ 0 w 336"/>
                <a:gd name="T7" fmla="*/ 1 h 256"/>
                <a:gd name="T8" fmla="*/ 0 w 336"/>
                <a:gd name="T9" fmla="*/ 1 h 256"/>
                <a:gd name="T10" fmla="*/ 0 w 336"/>
                <a:gd name="T11" fmla="*/ 1 h 256"/>
                <a:gd name="T12" fmla="*/ 0 w 336"/>
                <a:gd name="T13" fmla="*/ 1 h 256"/>
                <a:gd name="T14" fmla="*/ 0 w 336"/>
                <a:gd name="T15" fmla="*/ 1 h 256"/>
                <a:gd name="T16" fmla="*/ 0 w 336"/>
                <a:gd name="T17" fmla="*/ 1 h 256"/>
                <a:gd name="T18" fmla="*/ 0 w 336"/>
                <a:gd name="T19" fmla="*/ 1 h 256"/>
                <a:gd name="T20" fmla="*/ 0 w 336"/>
                <a:gd name="T21" fmla="*/ 1 h 256"/>
                <a:gd name="T22" fmla="*/ 0 w 336"/>
                <a:gd name="T23" fmla="*/ 1 h 256"/>
                <a:gd name="T24" fmla="*/ 0 w 336"/>
                <a:gd name="T25" fmla="*/ 1 h 256"/>
                <a:gd name="T26" fmla="*/ 0 w 336"/>
                <a:gd name="T27" fmla="*/ 1 h 256"/>
                <a:gd name="T28" fmla="*/ 0 w 336"/>
                <a:gd name="T29" fmla="*/ 1 h 256"/>
                <a:gd name="T30" fmla="*/ 0 w 336"/>
                <a:gd name="T31" fmla="*/ 1 h 256"/>
                <a:gd name="T32" fmla="*/ 0 w 336"/>
                <a:gd name="T33" fmla="*/ 1 h 256"/>
                <a:gd name="T34" fmla="*/ 0 w 336"/>
                <a:gd name="T35" fmla="*/ 1 h 256"/>
                <a:gd name="T36" fmla="*/ 0 w 336"/>
                <a:gd name="T37" fmla="*/ 1 h 256"/>
                <a:gd name="T38" fmla="*/ 0 w 336"/>
                <a:gd name="T39" fmla="*/ 1 h 256"/>
                <a:gd name="T40" fmla="*/ 0 w 336"/>
                <a:gd name="T41" fmla="*/ 1 h 256"/>
                <a:gd name="T42" fmla="*/ 0 w 336"/>
                <a:gd name="T43" fmla="*/ 1 h 256"/>
                <a:gd name="T44" fmla="*/ 0 w 336"/>
                <a:gd name="T45" fmla="*/ 1 h 256"/>
                <a:gd name="T46" fmla="*/ 0 w 336"/>
                <a:gd name="T47" fmla="*/ 1 h 256"/>
                <a:gd name="T48" fmla="*/ 0 w 336"/>
                <a:gd name="T49" fmla="*/ 1 h 256"/>
                <a:gd name="T50" fmla="*/ 0 w 336"/>
                <a:gd name="T51" fmla="*/ 1 h 256"/>
                <a:gd name="T52" fmla="*/ 0 w 336"/>
                <a:gd name="T53" fmla="*/ 1 h 256"/>
                <a:gd name="T54" fmla="*/ 0 w 336"/>
                <a:gd name="T55" fmla="*/ 1 h 256"/>
                <a:gd name="T56" fmla="*/ 0 w 336"/>
                <a:gd name="T57" fmla="*/ 1 h 256"/>
                <a:gd name="T58" fmla="*/ 0 w 336"/>
                <a:gd name="T59" fmla="*/ 1 h 256"/>
                <a:gd name="T60" fmla="*/ 0 w 336"/>
                <a:gd name="T61" fmla="*/ 1 h 256"/>
                <a:gd name="T62" fmla="*/ 0 w 336"/>
                <a:gd name="T63" fmla="*/ 1 h 256"/>
                <a:gd name="T64" fmla="*/ 0 w 336"/>
                <a:gd name="T65" fmla="*/ 1 h 256"/>
                <a:gd name="T66" fmla="*/ 0 w 336"/>
                <a:gd name="T67" fmla="*/ 1 h 256"/>
                <a:gd name="T68" fmla="*/ 0 w 336"/>
                <a:gd name="T69" fmla="*/ 1 h 256"/>
                <a:gd name="T70" fmla="*/ 0 w 336"/>
                <a:gd name="T71" fmla="*/ 1 h 256"/>
                <a:gd name="T72" fmla="*/ 0 w 336"/>
                <a:gd name="T73" fmla="*/ 1 h 256"/>
                <a:gd name="T74" fmla="*/ 0 w 336"/>
                <a:gd name="T75" fmla="*/ 1 h 256"/>
                <a:gd name="T76" fmla="*/ 0 w 336"/>
                <a:gd name="T77" fmla="*/ 1 h 256"/>
                <a:gd name="T78" fmla="*/ 0 w 336"/>
                <a:gd name="T79" fmla="*/ 1 h 256"/>
                <a:gd name="T80" fmla="*/ 0 w 336"/>
                <a:gd name="T81" fmla="*/ 1 h 256"/>
                <a:gd name="T82" fmla="*/ 0 w 336"/>
                <a:gd name="T83" fmla="*/ 1 h 256"/>
                <a:gd name="T84" fmla="*/ 0 w 336"/>
                <a:gd name="T85" fmla="*/ 1 h 256"/>
                <a:gd name="T86" fmla="*/ 0 w 336"/>
                <a:gd name="T87" fmla="*/ 1 h 256"/>
                <a:gd name="T88" fmla="*/ 0 w 336"/>
                <a:gd name="T89" fmla="*/ 1 h 256"/>
                <a:gd name="T90" fmla="*/ 0 w 336"/>
                <a:gd name="T91" fmla="*/ 1 h 256"/>
                <a:gd name="T92" fmla="*/ 0 w 336"/>
                <a:gd name="T93" fmla="*/ 1 h 256"/>
                <a:gd name="T94" fmla="*/ 0 w 336"/>
                <a:gd name="T95" fmla="*/ 1 h 256"/>
                <a:gd name="T96" fmla="*/ 0 w 336"/>
                <a:gd name="T97" fmla="*/ 1 h 256"/>
                <a:gd name="T98" fmla="*/ 0 w 336"/>
                <a:gd name="T99" fmla="*/ 1 h 256"/>
                <a:gd name="T100" fmla="*/ 0 w 336"/>
                <a:gd name="T101" fmla="*/ 1 h 256"/>
                <a:gd name="T102" fmla="*/ 0 w 336"/>
                <a:gd name="T103" fmla="*/ 1 h 256"/>
                <a:gd name="T104" fmla="*/ 0 w 336"/>
                <a:gd name="T105" fmla="*/ 1 h 256"/>
                <a:gd name="T106" fmla="*/ 0 w 336"/>
                <a:gd name="T107" fmla="*/ 1 h 256"/>
                <a:gd name="T108" fmla="*/ 0 w 336"/>
                <a:gd name="T109" fmla="*/ 1 h 256"/>
                <a:gd name="T110" fmla="*/ 0 w 336"/>
                <a:gd name="T111" fmla="*/ 1 h 256"/>
                <a:gd name="T112" fmla="*/ 0 w 336"/>
                <a:gd name="T113" fmla="*/ 1 h 256"/>
                <a:gd name="T114" fmla="*/ 0 w 336"/>
                <a:gd name="T115" fmla="*/ 1 h 256"/>
                <a:gd name="T116" fmla="*/ 0 w 336"/>
                <a:gd name="T117" fmla="*/ 1 h 256"/>
                <a:gd name="T118" fmla="*/ 0 w 336"/>
                <a:gd name="T119" fmla="*/ 1 h 256"/>
                <a:gd name="T120" fmla="*/ 0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6"/>
                <a:gd name="T184" fmla="*/ 0 h 256"/>
                <a:gd name="T185" fmla="*/ 336 w 336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314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1 w 294"/>
                <a:gd name="T1" fmla="*/ 0 h 364"/>
                <a:gd name="T2" fmla="*/ 1 w 294"/>
                <a:gd name="T3" fmla="*/ 0 h 364"/>
                <a:gd name="T4" fmla="*/ 1 w 294"/>
                <a:gd name="T5" fmla="*/ 0 h 364"/>
                <a:gd name="T6" fmla="*/ 1 w 294"/>
                <a:gd name="T7" fmla="*/ 0 h 364"/>
                <a:gd name="T8" fmla="*/ 1 w 294"/>
                <a:gd name="T9" fmla="*/ 0 h 364"/>
                <a:gd name="T10" fmla="*/ 1 w 294"/>
                <a:gd name="T11" fmla="*/ 0 h 364"/>
                <a:gd name="T12" fmla="*/ 1 w 294"/>
                <a:gd name="T13" fmla="*/ 0 h 364"/>
                <a:gd name="T14" fmla="*/ 1 w 294"/>
                <a:gd name="T15" fmla="*/ 0 h 364"/>
                <a:gd name="T16" fmla="*/ 1 w 294"/>
                <a:gd name="T17" fmla="*/ 0 h 364"/>
                <a:gd name="T18" fmla="*/ 1 w 294"/>
                <a:gd name="T19" fmla="*/ 0 h 364"/>
                <a:gd name="T20" fmla="*/ 1 w 294"/>
                <a:gd name="T21" fmla="*/ 0 h 364"/>
                <a:gd name="T22" fmla="*/ 0 w 294"/>
                <a:gd name="T23" fmla="*/ 0 h 364"/>
                <a:gd name="T24" fmla="*/ 1 w 294"/>
                <a:gd name="T25" fmla="*/ 0 h 364"/>
                <a:gd name="T26" fmla="*/ 1 w 294"/>
                <a:gd name="T27" fmla="*/ 0 h 364"/>
                <a:gd name="T28" fmla="*/ 1 w 294"/>
                <a:gd name="T29" fmla="*/ 0 h 364"/>
                <a:gd name="T30" fmla="*/ 1 w 294"/>
                <a:gd name="T31" fmla="*/ 0 h 364"/>
                <a:gd name="T32" fmla="*/ 1 w 294"/>
                <a:gd name="T33" fmla="*/ 0 h 364"/>
                <a:gd name="T34" fmla="*/ 1 w 294"/>
                <a:gd name="T35" fmla="*/ 0 h 364"/>
                <a:gd name="T36" fmla="*/ 1 w 294"/>
                <a:gd name="T37" fmla="*/ 0 h 364"/>
                <a:gd name="T38" fmla="*/ 1 w 294"/>
                <a:gd name="T39" fmla="*/ 0 h 364"/>
                <a:gd name="T40" fmla="*/ 1 w 294"/>
                <a:gd name="T41" fmla="*/ 0 h 364"/>
                <a:gd name="T42" fmla="*/ 1 w 294"/>
                <a:gd name="T43" fmla="*/ 0 h 364"/>
                <a:gd name="T44" fmla="*/ 1 w 294"/>
                <a:gd name="T45" fmla="*/ 0 h 364"/>
                <a:gd name="T46" fmla="*/ 1 w 294"/>
                <a:gd name="T47" fmla="*/ 0 h 364"/>
                <a:gd name="T48" fmla="*/ 1 w 294"/>
                <a:gd name="T49" fmla="*/ 0 h 364"/>
                <a:gd name="T50" fmla="*/ 1 w 294"/>
                <a:gd name="T51" fmla="*/ 0 h 364"/>
                <a:gd name="T52" fmla="*/ 1 w 294"/>
                <a:gd name="T53" fmla="*/ 0 h 364"/>
                <a:gd name="T54" fmla="*/ 1 w 294"/>
                <a:gd name="T55" fmla="*/ 0 h 364"/>
                <a:gd name="T56" fmla="*/ 1 w 294"/>
                <a:gd name="T57" fmla="*/ 0 h 364"/>
                <a:gd name="T58" fmla="*/ 1 w 294"/>
                <a:gd name="T59" fmla="*/ 0 h 364"/>
                <a:gd name="T60" fmla="*/ 1 w 294"/>
                <a:gd name="T61" fmla="*/ 0 h 364"/>
                <a:gd name="T62" fmla="*/ 1 w 294"/>
                <a:gd name="T63" fmla="*/ 0 h 364"/>
                <a:gd name="T64" fmla="*/ 1 w 294"/>
                <a:gd name="T65" fmla="*/ 0 h 364"/>
                <a:gd name="T66" fmla="*/ 1 w 294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4"/>
                <a:gd name="T103" fmla="*/ 0 h 364"/>
                <a:gd name="T104" fmla="*/ 294 w 294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315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1 w 174"/>
                <a:gd name="T1" fmla="*/ 0 h 353"/>
                <a:gd name="T2" fmla="*/ 1 w 174"/>
                <a:gd name="T3" fmla="*/ 0 h 353"/>
                <a:gd name="T4" fmla="*/ 1 w 174"/>
                <a:gd name="T5" fmla="*/ 0 h 353"/>
                <a:gd name="T6" fmla="*/ 1 w 174"/>
                <a:gd name="T7" fmla="*/ 0 h 353"/>
                <a:gd name="T8" fmla="*/ 1 w 174"/>
                <a:gd name="T9" fmla="*/ 0 h 353"/>
                <a:gd name="T10" fmla="*/ 1 w 174"/>
                <a:gd name="T11" fmla="*/ 0 h 353"/>
                <a:gd name="T12" fmla="*/ 1 w 174"/>
                <a:gd name="T13" fmla="*/ 0 h 353"/>
                <a:gd name="T14" fmla="*/ 1 w 174"/>
                <a:gd name="T15" fmla="*/ 0 h 353"/>
                <a:gd name="T16" fmla="*/ 1 w 174"/>
                <a:gd name="T17" fmla="*/ 0 h 353"/>
                <a:gd name="T18" fmla="*/ 1 w 174"/>
                <a:gd name="T19" fmla="*/ 0 h 353"/>
                <a:gd name="T20" fmla="*/ 1 w 174"/>
                <a:gd name="T21" fmla="*/ 0 h 353"/>
                <a:gd name="T22" fmla="*/ 1 w 174"/>
                <a:gd name="T23" fmla="*/ 0 h 353"/>
                <a:gd name="T24" fmla="*/ 1 w 174"/>
                <a:gd name="T25" fmla="*/ 0 h 353"/>
                <a:gd name="T26" fmla="*/ 1 w 174"/>
                <a:gd name="T27" fmla="*/ 0 h 353"/>
                <a:gd name="T28" fmla="*/ 1 w 174"/>
                <a:gd name="T29" fmla="*/ 0 h 353"/>
                <a:gd name="T30" fmla="*/ 1 w 174"/>
                <a:gd name="T31" fmla="*/ 0 h 353"/>
                <a:gd name="T32" fmla="*/ 1 w 174"/>
                <a:gd name="T33" fmla="*/ 0 h 353"/>
                <a:gd name="T34" fmla="*/ 1 w 174"/>
                <a:gd name="T35" fmla="*/ 0 h 353"/>
                <a:gd name="T36" fmla="*/ 1 w 174"/>
                <a:gd name="T37" fmla="*/ 0 h 353"/>
                <a:gd name="T38" fmla="*/ 1 w 174"/>
                <a:gd name="T39" fmla="*/ 0 h 353"/>
                <a:gd name="T40" fmla="*/ 1 w 174"/>
                <a:gd name="T41" fmla="*/ 0 h 353"/>
                <a:gd name="T42" fmla="*/ 1 w 174"/>
                <a:gd name="T43" fmla="*/ 0 h 353"/>
                <a:gd name="T44" fmla="*/ 1 w 174"/>
                <a:gd name="T45" fmla="*/ 0 h 353"/>
                <a:gd name="T46" fmla="*/ 1 w 174"/>
                <a:gd name="T47" fmla="*/ 0 h 353"/>
                <a:gd name="T48" fmla="*/ 1 w 174"/>
                <a:gd name="T49" fmla="*/ 0 h 353"/>
                <a:gd name="T50" fmla="*/ 1 w 174"/>
                <a:gd name="T51" fmla="*/ 0 h 353"/>
                <a:gd name="T52" fmla="*/ 1 w 174"/>
                <a:gd name="T53" fmla="*/ 0 h 353"/>
                <a:gd name="T54" fmla="*/ 1 w 174"/>
                <a:gd name="T55" fmla="*/ 0 h 353"/>
                <a:gd name="T56" fmla="*/ 1 w 174"/>
                <a:gd name="T57" fmla="*/ 0 h 353"/>
                <a:gd name="T58" fmla="*/ 1 w 174"/>
                <a:gd name="T59" fmla="*/ 0 h 353"/>
                <a:gd name="T60" fmla="*/ 1 w 174"/>
                <a:gd name="T61" fmla="*/ 0 h 353"/>
                <a:gd name="T62" fmla="*/ 1 w 174"/>
                <a:gd name="T63" fmla="*/ 0 h 353"/>
                <a:gd name="T64" fmla="*/ 0 w 174"/>
                <a:gd name="T65" fmla="*/ 0 h 353"/>
                <a:gd name="T66" fmla="*/ 1 w 174"/>
                <a:gd name="T67" fmla="*/ 0 h 353"/>
                <a:gd name="T68" fmla="*/ 1 w 174"/>
                <a:gd name="T69" fmla="*/ 0 h 353"/>
                <a:gd name="T70" fmla="*/ 1 w 174"/>
                <a:gd name="T71" fmla="*/ 0 h 353"/>
                <a:gd name="T72" fmla="*/ 1 w 174"/>
                <a:gd name="T73" fmla="*/ 0 h 353"/>
                <a:gd name="T74" fmla="*/ 1 w 174"/>
                <a:gd name="T75" fmla="*/ 0 h 353"/>
                <a:gd name="T76" fmla="*/ 1 w 174"/>
                <a:gd name="T77" fmla="*/ 0 h 353"/>
                <a:gd name="T78" fmla="*/ 1 w 174"/>
                <a:gd name="T79" fmla="*/ 0 h 353"/>
                <a:gd name="T80" fmla="*/ 1 w 174"/>
                <a:gd name="T81" fmla="*/ 0 h 353"/>
                <a:gd name="T82" fmla="*/ 1 w 174"/>
                <a:gd name="T83" fmla="*/ 0 h 353"/>
                <a:gd name="T84" fmla="*/ 1 w 174"/>
                <a:gd name="T85" fmla="*/ 0 h 353"/>
                <a:gd name="T86" fmla="*/ 1 w 174"/>
                <a:gd name="T87" fmla="*/ 0 h 353"/>
                <a:gd name="T88" fmla="*/ 1 w 174"/>
                <a:gd name="T89" fmla="*/ 0 h 353"/>
                <a:gd name="T90" fmla="*/ 1 w 174"/>
                <a:gd name="T91" fmla="*/ 0 h 353"/>
                <a:gd name="T92" fmla="*/ 1 w 174"/>
                <a:gd name="T93" fmla="*/ 0 h 353"/>
                <a:gd name="T94" fmla="*/ 1 w 174"/>
                <a:gd name="T95" fmla="*/ 0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353"/>
                <a:gd name="T146" fmla="*/ 174 w 174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316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0 w 849"/>
                <a:gd name="T1" fmla="*/ 1 h 596"/>
                <a:gd name="T2" fmla="*/ 0 w 849"/>
                <a:gd name="T3" fmla="*/ 1 h 596"/>
                <a:gd name="T4" fmla="*/ 0 w 849"/>
                <a:gd name="T5" fmla="*/ 1 h 596"/>
                <a:gd name="T6" fmla="*/ 0 w 849"/>
                <a:gd name="T7" fmla="*/ 1 h 596"/>
                <a:gd name="T8" fmla="*/ 0 w 849"/>
                <a:gd name="T9" fmla="*/ 1 h 596"/>
                <a:gd name="T10" fmla="*/ 0 w 849"/>
                <a:gd name="T11" fmla="*/ 1 h 596"/>
                <a:gd name="T12" fmla="*/ 0 w 849"/>
                <a:gd name="T13" fmla="*/ 1 h 596"/>
                <a:gd name="T14" fmla="*/ 0 w 849"/>
                <a:gd name="T15" fmla="*/ 1 h 596"/>
                <a:gd name="T16" fmla="*/ 0 w 849"/>
                <a:gd name="T17" fmla="*/ 1 h 596"/>
                <a:gd name="T18" fmla="*/ 0 w 849"/>
                <a:gd name="T19" fmla="*/ 1 h 596"/>
                <a:gd name="T20" fmla="*/ 0 w 849"/>
                <a:gd name="T21" fmla="*/ 1 h 596"/>
                <a:gd name="T22" fmla="*/ 0 w 849"/>
                <a:gd name="T23" fmla="*/ 1 h 596"/>
                <a:gd name="T24" fmla="*/ 0 w 849"/>
                <a:gd name="T25" fmla="*/ 1 h 596"/>
                <a:gd name="T26" fmla="*/ 0 w 849"/>
                <a:gd name="T27" fmla="*/ 1 h 596"/>
                <a:gd name="T28" fmla="*/ 0 w 849"/>
                <a:gd name="T29" fmla="*/ 1 h 596"/>
                <a:gd name="T30" fmla="*/ 0 w 849"/>
                <a:gd name="T31" fmla="*/ 1 h 596"/>
                <a:gd name="T32" fmla="*/ 0 w 849"/>
                <a:gd name="T33" fmla="*/ 1 h 596"/>
                <a:gd name="T34" fmla="*/ 0 w 849"/>
                <a:gd name="T35" fmla="*/ 1 h 596"/>
                <a:gd name="T36" fmla="*/ 0 w 849"/>
                <a:gd name="T37" fmla="*/ 1 h 596"/>
                <a:gd name="T38" fmla="*/ 0 w 849"/>
                <a:gd name="T39" fmla="*/ 1 h 596"/>
                <a:gd name="T40" fmla="*/ 0 w 849"/>
                <a:gd name="T41" fmla="*/ 1 h 596"/>
                <a:gd name="T42" fmla="*/ 0 w 849"/>
                <a:gd name="T43" fmla="*/ 1 h 596"/>
                <a:gd name="T44" fmla="*/ 0 w 849"/>
                <a:gd name="T45" fmla="*/ 1 h 596"/>
                <a:gd name="T46" fmla="*/ 0 w 849"/>
                <a:gd name="T47" fmla="*/ 1 h 596"/>
                <a:gd name="T48" fmla="*/ 0 w 849"/>
                <a:gd name="T49" fmla="*/ 1 h 596"/>
                <a:gd name="T50" fmla="*/ 0 w 849"/>
                <a:gd name="T51" fmla="*/ 1 h 596"/>
                <a:gd name="T52" fmla="*/ 0 w 849"/>
                <a:gd name="T53" fmla="*/ 1 h 596"/>
                <a:gd name="T54" fmla="*/ 0 w 849"/>
                <a:gd name="T55" fmla="*/ 1 h 596"/>
                <a:gd name="T56" fmla="*/ 0 w 849"/>
                <a:gd name="T57" fmla="*/ 1 h 596"/>
                <a:gd name="T58" fmla="*/ 0 w 849"/>
                <a:gd name="T59" fmla="*/ 0 h 596"/>
                <a:gd name="T60" fmla="*/ 0 w 849"/>
                <a:gd name="T61" fmla="*/ 1 h 596"/>
                <a:gd name="T62" fmla="*/ 0 w 849"/>
                <a:gd name="T63" fmla="*/ 1 h 596"/>
                <a:gd name="T64" fmla="*/ 0 w 849"/>
                <a:gd name="T65" fmla="*/ 1 h 596"/>
                <a:gd name="T66" fmla="*/ 0 w 849"/>
                <a:gd name="T67" fmla="*/ 1 h 596"/>
                <a:gd name="T68" fmla="*/ 0 w 849"/>
                <a:gd name="T69" fmla="*/ 1 h 596"/>
                <a:gd name="T70" fmla="*/ 0 w 849"/>
                <a:gd name="T71" fmla="*/ 1 h 596"/>
                <a:gd name="T72" fmla="*/ 0 w 849"/>
                <a:gd name="T73" fmla="*/ 1 h 596"/>
                <a:gd name="T74" fmla="*/ 0 w 849"/>
                <a:gd name="T75" fmla="*/ 1 h 596"/>
                <a:gd name="T76" fmla="*/ 0 w 849"/>
                <a:gd name="T77" fmla="*/ 1 h 596"/>
                <a:gd name="T78" fmla="*/ 0 w 849"/>
                <a:gd name="T79" fmla="*/ 1 h 596"/>
                <a:gd name="T80" fmla="*/ 0 w 849"/>
                <a:gd name="T81" fmla="*/ 1 h 596"/>
                <a:gd name="T82" fmla="*/ 0 w 849"/>
                <a:gd name="T83" fmla="*/ 1 h 596"/>
                <a:gd name="T84" fmla="*/ 0 w 849"/>
                <a:gd name="T85" fmla="*/ 1 h 596"/>
                <a:gd name="T86" fmla="*/ 0 w 849"/>
                <a:gd name="T87" fmla="*/ 1 h 596"/>
                <a:gd name="T88" fmla="*/ 0 w 849"/>
                <a:gd name="T89" fmla="*/ 1 h 596"/>
                <a:gd name="T90" fmla="*/ 0 w 849"/>
                <a:gd name="T91" fmla="*/ 1 h 596"/>
                <a:gd name="T92" fmla="*/ 0 w 849"/>
                <a:gd name="T93" fmla="*/ 1 h 596"/>
                <a:gd name="T94" fmla="*/ 0 w 849"/>
                <a:gd name="T95" fmla="*/ 1 h 596"/>
                <a:gd name="T96" fmla="*/ 0 w 849"/>
                <a:gd name="T97" fmla="*/ 1 h 596"/>
                <a:gd name="T98" fmla="*/ 0 w 849"/>
                <a:gd name="T99" fmla="*/ 1 h 596"/>
                <a:gd name="T100" fmla="*/ 0 w 849"/>
                <a:gd name="T101" fmla="*/ 1 h 596"/>
                <a:gd name="T102" fmla="*/ 0 w 849"/>
                <a:gd name="T103" fmla="*/ 1 h 596"/>
                <a:gd name="T104" fmla="*/ 0 w 849"/>
                <a:gd name="T105" fmla="*/ 1 h 596"/>
                <a:gd name="T106" fmla="*/ 0 w 849"/>
                <a:gd name="T107" fmla="*/ 1 h 596"/>
                <a:gd name="T108" fmla="*/ 0 w 849"/>
                <a:gd name="T109" fmla="*/ 1 h 596"/>
                <a:gd name="T110" fmla="*/ 0 w 849"/>
                <a:gd name="T111" fmla="*/ 1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9"/>
                <a:gd name="T169" fmla="*/ 0 h 596"/>
                <a:gd name="T170" fmla="*/ 849 w 849"/>
                <a:gd name="T171" fmla="*/ 596 h 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317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 w 255"/>
                <a:gd name="T1" fmla="*/ 1 h 260"/>
                <a:gd name="T2" fmla="*/ 1 w 255"/>
                <a:gd name="T3" fmla="*/ 1 h 260"/>
                <a:gd name="T4" fmla="*/ 1 w 255"/>
                <a:gd name="T5" fmla="*/ 1 h 260"/>
                <a:gd name="T6" fmla="*/ 1 w 255"/>
                <a:gd name="T7" fmla="*/ 1 h 260"/>
                <a:gd name="T8" fmla="*/ 1 w 255"/>
                <a:gd name="T9" fmla="*/ 1 h 260"/>
                <a:gd name="T10" fmla="*/ 1 w 255"/>
                <a:gd name="T11" fmla="*/ 1 h 260"/>
                <a:gd name="T12" fmla="*/ 1 w 255"/>
                <a:gd name="T13" fmla="*/ 1 h 260"/>
                <a:gd name="T14" fmla="*/ 1 w 255"/>
                <a:gd name="T15" fmla="*/ 1 h 260"/>
                <a:gd name="T16" fmla="*/ 1 w 255"/>
                <a:gd name="T17" fmla="*/ 1 h 260"/>
                <a:gd name="T18" fmla="*/ 1 w 255"/>
                <a:gd name="T19" fmla="*/ 1 h 260"/>
                <a:gd name="T20" fmla="*/ 1 w 255"/>
                <a:gd name="T21" fmla="*/ 1 h 260"/>
                <a:gd name="T22" fmla="*/ 1 w 255"/>
                <a:gd name="T23" fmla="*/ 1 h 260"/>
                <a:gd name="T24" fmla="*/ 1 w 255"/>
                <a:gd name="T25" fmla="*/ 1 h 260"/>
                <a:gd name="T26" fmla="*/ 1 w 255"/>
                <a:gd name="T27" fmla="*/ 1 h 260"/>
                <a:gd name="T28" fmla="*/ 1 w 255"/>
                <a:gd name="T29" fmla="*/ 1 h 260"/>
                <a:gd name="T30" fmla="*/ 1 w 255"/>
                <a:gd name="T31" fmla="*/ 1 h 260"/>
                <a:gd name="T32" fmla="*/ 1 w 255"/>
                <a:gd name="T33" fmla="*/ 1 h 260"/>
                <a:gd name="T34" fmla="*/ 1 w 255"/>
                <a:gd name="T35" fmla="*/ 1 h 260"/>
                <a:gd name="T36" fmla="*/ 1 w 255"/>
                <a:gd name="T37" fmla="*/ 1 h 260"/>
                <a:gd name="T38" fmla="*/ 1 w 255"/>
                <a:gd name="T39" fmla="*/ 1 h 260"/>
                <a:gd name="T40" fmla="*/ 1 w 255"/>
                <a:gd name="T41" fmla="*/ 1 h 260"/>
                <a:gd name="T42" fmla="*/ 1 w 255"/>
                <a:gd name="T43" fmla="*/ 1 h 260"/>
                <a:gd name="T44" fmla="*/ 1 w 255"/>
                <a:gd name="T45" fmla="*/ 1 h 260"/>
                <a:gd name="T46" fmla="*/ 1 w 255"/>
                <a:gd name="T47" fmla="*/ 1 h 260"/>
                <a:gd name="T48" fmla="*/ 1 w 255"/>
                <a:gd name="T49" fmla="*/ 1 h 260"/>
                <a:gd name="T50" fmla="*/ 1 w 255"/>
                <a:gd name="T51" fmla="*/ 1 h 260"/>
                <a:gd name="T52" fmla="*/ 1 w 255"/>
                <a:gd name="T53" fmla="*/ 1 h 260"/>
                <a:gd name="T54" fmla="*/ 1 w 255"/>
                <a:gd name="T55" fmla="*/ 1 h 260"/>
                <a:gd name="T56" fmla="*/ 1 w 255"/>
                <a:gd name="T57" fmla="*/ 1 h 260"/>
                <a:gd name="T58" fmla="*/ 1 w 255"/>
                <a:gd name="T59" fmla="*/ 1 h 260"/>
                <a:gd name="T60" fmla="*/ 1 w 255"/>
                <a:gd name="T61" fmla="*/ 1 h 260"/>
                <a:gd name="T62" fmla="*/ 1 w 255"/>
                <a:gd name="T63" fmla="*/ 1 h 260"/>
                <a:gd name="T64" fmla="*/ 1 w 255"/>
                <a:gd name="T65" fmla="*/ 1 h 260"/>
                <a:gd name="T66" fmla="*/ 1 w 255"/>
                <a:gd name="T67" fmla="*/ 1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60"/>
                <a:gd name="T104" fmla="*/ 255 w 255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318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319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320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1 h 29"/>
                <a:gd name="T2" fmla="*/ 0 w 28"/>
                <a:gd name="T3" fmla="*/ 1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1 h 29"/>
                <a:gd name="T10" fmla="*/ 0 w 28"/>
                <a:gd name="T11" fmla="*/ 1 h 29"/>
                <a:gd name="T12" fmla="*/ 0 w 28"/>
                <a:gd name="T13" fmla="*/ 1 h 29"/>
                <a:gd name="T14" fmla="*/ 0 w 28"/>
                <a:gd name="T15" fmla="*/ 1 h 29"/>
                <a:gd name="T16" fmla="*/ 0 w 28"/>
                <a:gd name="T17" fmla="*/ 1 h 29"/>
                <a:gd name="T18" fmla="*/ 0 w 28"/>
                <a:gd name="T19" fmla="*/ 1 h 29"/>
                <a:gd name="T20" fmla="*/ 0 w 28"/>
                <a:gd name="T21" fmla="*/ 1 h 29"/>
                <a:gd name="T22" fmla="*/ 0 w 28"/>
                <a:gd name="T23" fmla="*/ 1 h 29"/>
                <a:gd name="T24" fmla="*/ 0 w 28"/>
                <a:gd name="T25" fmla="*/ 1 h 29"/>
                <a:gd name="T26" fmla="*/ 0 w 28"/>
                <a:gd name="T27" fmla="*/ 1 h 29"/>
                <a:gd name="T28" fmla="*/ 0 w 28"/>
                <a:gd name="T29" fmla="*/ 1 h 29"/>
                <a:gd name="T30" fmla="*/ 0 w 28"/>
                <a:gd name="T31" fmla="*/ 1 h 29"/>
                <a:gd name="T32" fmla="*/ 0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321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9"/>
                <a:gd name="T53" fmla="*/ 29 w 2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322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0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1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w 25"/>
                <a:gd name="T29" fmla="*/ 1 h 26"/>
                <a:gd name="T30" fmla="*/ 0 w 25"/>
                <a:gd name="T31" fmla="*/ 1 h 26"/>
                <a:gd name="T32" fmla="*/ 0 w 25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323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1 w 21"/>
                <a:gd name="T1" fmla="*/ 1 h 30"/>
                <a:gd name="T2" fmla="*/ 1 w 21"/>
                <a:gd name="T3" fmla="*/ 1 h 30"/>
                <a:gd name="T4" fmla="*/ 0 w 21"/>
                <a:gd name="T5" fmla="*/ 1 h 30"/>
                <a:gd name="T6" fmla="*/ 0 w 21"/>
                <a:gd name="T7" fmla="*/ 1 h 30"/>
                <a:gd name="T8" fmla="*/ 0 w 21"/>
                <a:gd name="T9" fmla="*/ 1 h 30"/>
                <a:gd name="T10" fmla="*/ 1 w 21"/>
                <a:gd name="T11" fmla="*/ 1 h 30"/>
                <a:gd name="T12" fmla="*/ 1 w 21"/>
                <a:gd name="T13" fmla="*/ 1 h 30"/>
                <a:gd name="T14" fmla="*/ 1 w 21"/>
                <a:gd name="T15" fmla="*/ 1 h 30"/>
                <a:gd name="T16" fmla="*/ 1 w 21"/>
                <a:gd name="T17" fmla="*/ 0 h 30"/>
                <a:gd name="T18" fmla="*/ 1 w 21"/>
                <a:gd name="T19" fmla="*/ 1 h 30"/>
                <a:gd name="T20" fmla="*/ 1 w 21"/>
                <a:gd name="T21" fmla="*/ 1 h 30"/>
                <a:gd name="T22" fmla="*/ 1 w 21"/>
                <a:gd name="T23" fmla="*/ 1 h 30"/>
                <a:gd name="T24" fmla="*/ 1 w 21"/>
                <a:gd name="T25" fmla="*/ 1 h 30"/>
                <a:gd name="T26" fmla="*/ 1 w 21"/>
                <a:gd name="T27" fmla="*/ 1 h 30"/>
                <a:gd name="T28" fmla="*/ 1 w 21"/>
                <a:gd name="T29" fmla="*/ 1 h 30"/>
                <a:gd name="T30" fmla="*/ 1 w 21"/>
                <a:gd name="T31" fmla="*/ 1 h 30"/>
                <a:gd name="T32" fmla="*/ 1 w 21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324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 h 34"/>
                <a:gd name="T2" fmla="*/ 1 w 26"/>
                <a:gd name="T3" fmla="*/ 1 h 34"/>
                <a:gd name="T4" fmla="*/ 1 w 26"/>
                <a:gd name="T5" fmla="*/ 1 h 34"/>
                <a:gd name="T6" fmla="*/ 1 w 26"/>
                <a:gd name="T7" fmla="*/ 1 h 34"/>
                <a:gd name="T8" fmla="*/ 1 w 26"/>
                <a:gd name="T9" fmla="*/ 0 h 34"/>
                <a:gd name="T10" fmla="*/ 1 w 26"/>
                <a:gd name="T11" fmla="*/ 1 h 34"/>
                <a:gd name="T12" fmla="*/ 1 w 26"/>
                <a:gd name="T13" fmla="*/ 1 h 34"/>
                <a:gd name="T14" fmla="*/ 1 w 26"/>
                <a:gd name="T15" fmla="*/ 1 h 34"/>
                <a:gd name="T16" fmla="*/ 1 w 26"/>
                <a:gd name="T17" fmla="*/ 1 h 34"/>
                <a:gd name="T18" fmla="*/ 1 w 26"/>
                <a:gd name="T19" fmla="*/ 1 h 34"/>
                <a:gd name="T20" fmla="*/ 1 w 26"/>
                <a:gd name="T21" fmla="*/ 1 h 34"/>
                <a:gd name="T22" fmla="*/ 1 w 26"/>
                <a:gd name="T23" fmla="*/ 1 h 34"/>
                <a:gd name="T24" fmla="*/ 1 w 26"/>
                <a:gd name="T25" fmla="*/ 1 h 34"/>
                <a:gd name="T26" fmla="*/ 1 w 26"/>
                <a:gd name="T27" fmla="*/ 1 h 34"/>
                <a:gd name="T28" fmla="*/ 1 w 26"/>
                <a:gd name="T29" fmla="*/ 1 h 34"/>
                <a:gd name="T30" fmla="*/ 0 w 26"/>
                <a:gd name="T31" fmla="*/ 1 h 34"/>
                <a:gd name="T32" fmla="*/ 1 w 26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4"/>
                <a:gd name="T53" fmla="*/ 26 w 2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325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1 w 26"/>
                <a:gd name="T1" fmla="*/ 1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0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0 h 26"/>
                <a:gd name="T32" fmla="*/ 1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326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1 w 217"/>
                <a:gd name="T1" fmla="*/ 0 h 150"/>
                <a:gd name="T2" fmla="*/ 1 w 217"/>
                <a:gd name="T3" fmla="*/ 0 h 150"/>
                <a:gd name="T4" fmla="*/ 1 w 217"/>
                <a:gd name="T5" fmla="*/ 0 h 150"/>
                <a:gd name="T6" fmla="*/ 1 w 217"/>
                <a:gd name="T7" fmla="*/ 0 h 150"/>
                <a:gd name="T8" fmla="*/ 1 w 217"/>
                <a:gd name="T9" fmla="*/ 0 h 150"/>
                <a:gd name="T10" fmla="*/ 1 w 217"/>
                <a:gd name="T11" fmla="*/ 0 h 150"/>
                <a:gd name="T12" fmla="*/ 1 w 217"/>
                <a:gd name="T13" fmla="*/ 0 h 150"/>
                <a:gd name="T14" fmla="*/ 1 w 217"/>
                <a:gd name="T15" fmla="*/ 0 h 150"/>
                <a:gd name="T16" fmla="*/ 1 w 217"/>
                <a:gd name="T17" fmla="*/ 0 h 150"/>
                <a:gd name="T18" fmla="*/ 1 w 217"/>
                <a:gd name="T19" fmla="*/ 0 h 150"/>
                <a:gd name="T20" fmla="*/ 1 w 217"/>
                <a:gd name="T21" fmla="*/ 0 h 150"/>
                <a:gd name="T22" fmla="*/ 1 w 217"/>
                <a:gd name="T23" fmla="*/ 0 h 150"/>
                <a:gd name="T24" fmla="*/ 1 w 217"/>
                <a:gd name="T25" fmla="*/ 0 h 150"/>
                <a:gd name="T26" fmla="*/ 1 w 217"/>
                <a:gd name="T27" fmla="*/ 0 h 150"/>
                <a:gd name="T28" fmla="*/ 1 w 217"/>
                <a:gd name="T29" fmla="*/ 0 h 150"/>
                <a:gd name="T30" fmla="*/ 1 w 217"/>
                <a:gd name="T31" fmla="*/ 0 h 150"/>
                <a:gd name="T32" fmla="*/ 1 w 217"/>
                <a:gd name="T33" fmla="*/ 0 h 150"/>
                <a:gd name="T34" fmla="*/ 1 w 217"/>
                <a:gd name="T35" fmla="*/ 0 h 150"/>
                <a:gd name="T36" fmla="*/ 1 w 217"/>
                <a:gd name="T37" fmla="*/ 0 h 150"/>
                <a:gd name="T38" fmla="*/ 1 w 217"/>
                <a:gd name="T39" fmla="*/ 0 h 150"/>
                <a:gd name="T40" fmla="*/ 1 w 217"/>
                <a:gd name="T41" fmla="*/ 0 h 150"/>
                <a:gd name="T42" fmla="*/ 1 w 217"/>
                <a:gd name="T43" fmla="*/ 0 h 150"/>
                <a:gd name="T44" fmla="*/ 1 w 217"/>
                <a:gd name="T45" fmla="*/ 0 h 150"/>
                <a:gd name="T46" fmla="*/ 1 w 217"/>
                <a:gd name="T47" fmla="*/ 0 h 150"/>
                <a:gd name="T48" fmla="*/ 1 w 217"/>
                <a:gd name="T49" fmla="*/ 0 h 150"/>
                <a:gd name="T50" fmla="*/ 1 w 217"/>
                <a:gd name="T51" fmla="*/ 0 h 150"/>
                <a:gd name="T52" fmla="*/ 1 w 217"/>
                <a:gd name="T53" fmla="*/ 0 h 150"/>
                <a:gd name="T54" fmla="*/ 1 w 217"/>
                <a:gd name="T55" fmla="*/ 0 h 150"/>
                <a:gd name="T56" fmla="*/ 1 w 217"/>
                <a:gd name="T57" fmla="*/ 0 h 150"/>
                <a:gd name="T58" fmla="*/ 0 w 217"/>
                <a:gd name="T59" fmla="*/ 0 h 150"/>
                <a:gd name="T60" fmla="*/ 1 w 217"/>
                <a:gd name="T61" fmla="*/ 0 h 150"/>
                <a:gd name="T62" fmla="*/ 1 w 217"/>
                <a:gd name="T63" fmla="*/ 0 h 150"/>
                <a:gd name="T64" fmla="*/ 1 w 217"/>
                <a:gd name="T65" fmla="*/ 0 h 150"/>
                <a:gd name="T66" fmla="*/ 1 w 217"/>
                <a:gd name="T67" fmla="*/ 0 h 150"/>
                <a:gd name="T68" fmla="*/ 1 w 217"/>
                <a:gd name="T69" fmla="*/ 0 h 150"/>
                <a:gd name="T70" fmla="*/ 1 w 217"/>
                <a:gd name="T71" fmla="*/ 0 h 150"/>
                <a:gd name="T72" fmla="*/ 1 w 217"/>
                <a:gd name="T73" fmla="*/ 0 h 150"/>
                <a:gd name="T74" fmla="*/ 1 w 217"/>
                <a:gd name="T75" fmla="*/ 0 h 150"/>
                <a:gd name="T76" fmla="*/ 1 w 217"/>
                <a:gd name="T77" fmla="*/ 0 h 150"/>
                <a:gd name="T78" fmla="*/ 1 w 217"/>
                <a:gd name="T79" fmla="*/ 0 h 150"/>
                <a:gd name="T80" fmla="*/ 1 w 217"/>
                <a:gd name="T81" fmla="*/ 0 h 150"/>
                <a:gd name="T82" fmla="*/ 1 w 217"/>
                <a:gd name="T83" fmla="*/ 0 h 150"/>
                <a:gd name="T84" fmla="*/ 1 w 217"/>
                <a:gd name="T85" fmla="*/ 0 h 150"/>
                <a:gd name="T86" fmla="*/ 1 w 217"/>
                <a:gd name="T87" fmla="*/ 0 h 150"/>
                <a:gd name="T88" fmla="*/ 1 w 217"/>
                <a:gd name="T89" fmla="*/ 0 h 150"/>
                <a:gd name="T90" fmla="*/ 1 w 217"/>
                <a:gd name="T91" fmla="*/ 0 h 150"/>
                <a:gd name="T92" fmla="*/ 1 w 217"/>
                <a:gd name="T93" fmla="*/ 0 h 150"/>
                <a:gd name="T94" fmla="*/ 1 w 217"/>
                <a:gd name="T95" fmla="*/ 0 h 150"/>
                <a:gd name="T96" fmla="*/ 1 w 217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7"/>
                <a:gd name="T148" fmla="*/ 0 h 150"/>
                <a:gd name="T149" fmla="*/ 217 w 217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327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 w 175"/>
                <a:gd name="T1" fmla="*/ 0 h 165"/>
                <a:gd name="T2" fmla="*/ 1 w 175"/>
                <a:gd name="T3" fmla="*/ 0 h 165"/>
                <a:gd name="T4" fmla="*/ 1 w 175"/>
                <a:gd name="T5" fmla="*/ 0 h 165"/>
                <a:gd name="T6" fmla="*/ 1 w 175"/>
                <a:gd name="T7" fmla="*/ 0 h 165"/>
                <a:gd name="T8" fmla="*/ 1 w 175"/>
                <a:gd name="T9" fmla="*/ 0 h 165"/>
                <a:gd name="T10" fmla="*/ 1 w 175"/>
                <a:gd name="T11" fmla="*/ 0 h 165"/>
                <a:gd name="T12" fmla="*/ 1 w 175"/>
                <a:gd name="T13" fmla="*/ 0 h 165"/>
                <a:gd name="T14" fmla="*/ 1 w 175"/>
                <a:gd name="T15" fmla="*/ 0 h 165"/>
                <a:gd name="T16" fmla="*/ 1 w 175"/>
                <a:gd name="T17" fmla="*/ 0 h 165"/>
                <a:gd name="T18" fmla="*/ 1 w 175"/>
                <a:gd name="T19" fmla="*/ 0 h 165"/>
                <a:gd name="T20" fmla="*/ 1 w 175"/>
                <a:gd name="T21" fmla="*/ 0 h 165"/>
                <a:gd name="T22" fmla="*/ 1 w 175"/>
                <a:gd name="T23" fmla="*/ 0 h 165"/>
                <a:gd name="T24" fmla="*/ 1 w 175"/>
                <a:gd name="T25" fmla="*/ 0 h 165"/>
                <a:gd name="T26" fmla="*/ 1 w 175"/>
                <a:gd name="T27" fmla="*/ 0 h 165"/>
                <a:gd name="T28" fmla="*/ 1 w 175"/>
                <a:gd name="T29" fmla="*/ 0 h 165"/>
                <a:gd name="T30" fmla="*/ 1 w 175"/>
                <a:gd name="T31" fmla="*/ 0 h 165"/>
                <a:gd name="T32" fmla="*/ 1 w 175"/>
                <a:gd name="T33" fmla="*/ 0 h 165"/>
                <a:gd name="T34" fmla="*/ 1 w 175"/>
                <a:gd name="T35" fmla="*/ 0 h 165"/>
                <a:gd name="T36" fmla="*/ 1 w 175"/>
                <a:gd name="T37" fmla="*/ 0 h 165"/>
                <a:gd name="T38" fmla="*/ 1 w 175"/>
                <a:gd name="T39" fmla="*/ 0 h 165"/>
                <a:gd name="T40" fmla="*/ 1 w 175"/>
                <a:gd name="T41" fmla="*/ 0 h 165"/>
                <a:gd name="T42" fmla="*/ 1 w 175"/>
                <a:gd name="T43" fmla="*/ 0 h 165"/>
                <a:gd name="T44" fmla="*/ 1 w 175"/>
                <a:gd name="T45" fmla="*/ 0 h 165"/>
                <a:gd name="T46" fmla="*/ 1 w 175"/>
                <a:gd name="T47" fmla="*/ 0 h 165"/>
                <a:gd name="T48" fmla="*/ 1 w 175"/>
                <a:gd name="T49" fmla="*/ 0 h 165"/>
                <a:gd name="T50" fmla="*/ 1 w 175"/>
                <a:gd name="T51" fmla="*/ 0 h 165"/>
                <a:gd name="T52" fmla="*/ 1 w 175"/>
                <a:gd name="T53" fmla="*/ 0 h 165"/>
                <a:gd name="T54" fmla="*/ 1 w 175"/>
                <a:gd name="T55" fmla="*/ 0 h 165"/>
                <a:gd name="T56" fmla="*/ 1 w 175"/>
                <a:gd name="T57" fmla="*/ 0 h 165"/>
                <a:gd name="T58" fmla="*/ 1 w 175"/>
                <a:gd name="T59" fmla="*/ 0 h 165"/>
                <a:gd name="T60" fmla="*/ 1 w 175"/>
                <a:gd name="T61" fmla="*/ 0 h 165"/>
                <a:gd name="T62" fmla="*/ 1 w 175"/>
                <a:gd name="T63" fmla="*/ 0 h 165"/>
                <a:gd name="T64" fmla="*/ 1 w 175"/>
                <a:gd name="T65" fmla="*/ 0 h 165"/>
                <a:gd name="T66" fmla="*/ 1 w 175"/>
                <a:gd name="T67" fmla="*/ 0 h 165"/>
                <a:gd name="T68" fmla="*/ 1 w 175"/>
                <a:gd name="T69" fmla="*/ 0 h 165"/>
                <a:gd name="T70" fmla="*/ 1 w 175"/>
                <a:gd name="T71" fmla="*/ 0 h 165"/>
                <a:gd name="T72" fmla="*/ 1 w 175"/>
                <a:gd name="T73" fmla="*/ 0 h 165"/>
                <a:gd name="T74" fmla="*/ 1 w 175"/>
                <a:gd name="T75" fmla="*/ 0 h 165"/>
                <a:gd name="T76" fmla="*/ 1 w 175"/>
                <a:gd name="T77" fmla="*/ 0 h 165"/>
                <a:gd name="T78" fmla="*/ 1 w 175"/>
                <a:gd name="T79" fmla="*/ 0 h 165"/>
                <a:gd name="T80" fmla="*/ 1 w 175"/>
                <a:gd name="T81" fmla="*/ 0 h 165"/>
                <a:gd name="T82" fmla="*/ 1 w 175"/>
                <a:gd name="T83" fmla="*/ 0 h 165"/>
                <a:gd name="T84" fmla="*/ 1 w 175"/>
                <a:gd name="T85" fmla="*/ 0 h 165"/>
                <a:gd name="T86" fmla="*/ 1 w 175"/>
                <a:gd name="T87" fmla="*/ 0 h 165"/>
                <a:gd name="T88" fmla="*/ 1 w 175"/>
                <a:gd name="T89" fmla="*/ 0 h 165"/>
                <a:gd name="T90" fmla="*/ 1 w 175"/>
                <a:gd name="T91" fmla="*/ 0 h 165"/>
                <a:gd name="T92" fmla="*/ 1 w 175"/>
                <a:gd name="T93" fmla="*/ 0 h 165"/>
                <a:gd name="T94" fmla="*/ 1 w 175"/>
                <a:gd name="T95" fmla="*/ 0 h 165"/>
                <a:gd name="T96" fmla="*/ 1 w 175"/>
                <a:gd name="T97" fmla="*/ 0 h 165"/>
                <a:gd name="T98" fmla="*/ 1 w 175"/>
                <a:gd name="T99" fmla="*/ 0 h 165"/>
                <a:gd name="T100" fmla="*/ 1 w 175"/>
                <a:gd name="T101" fmla="*/ 0 h 165"/>
                <a:gd name="T102" fmla="*/ 1 w 175"/>
                <a:gd name="T103" fmla="*/ 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65"/>
                <a:gd name="T158" fmla="*/ 175 w 175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328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 w 107"/>
                <a:gd name="T1" fmla="*/ 0 h 251"/>
                <a:gd name="T2" fmla="*/ 1 w 107"/>
                <a:gd name="T3" fmla="*/ 0 h 251"/>
                <a:gd name="T4" fmla="*/ 1 w 107"/>
                <a:gd name="T5" fmla="*/ 0 h 251"/>
                <a:gd name="T6" fmla="*/ 1 w 107"/>
                <a:gd name="T7" fmla="*/ 0 h 251"/>
                <a:gd name="T8" fmla="*/ 1 w 107"/>
                <a:gd name="T9" fmla="*/ 0 h 251"/>
                <a:gd name="T10" fmla="*/ 0 w 107"/>
                <a:gd name="T11" fmla="*/ 0 h 251"/>
                <a:gd name="T12" fmla="*/ 1 w 107"/>
                <a:gd name="T13" fmla="*/ 0 h 251"/>
                <a:gd name="T14" fmla="*/ 1 w 107"/>
                <a:gd name="T15" fmla="*/ 0 h 251"/>
                <a:gd name="T16" fmla="*/ 1 w 107"/>
                <a:gd name="T17" fmla="*/ 0 h 251"/>
                <a:gd name="T18" fmla="*/ 1 w 107"/>
                <a:gd name="T19" fmla="*/ 0 h 251"/>
                <a:gd name="T20" fmla="*/ 1 w 107"/>
                <a:gd name="T21" fmla="*/ 0 h 251"/>
                <a:gd name="T22" fmla="*/ 1 w 107"/>
                <a:gd name="T23" fmla="*/ 0 h 251"/>
                <a:gd name="T24" fmla="*/ 1 w 107"/>
                <a:gd name="T25" fmla="*/ 0 h 251"/>
                <a:gd name="T26" fmla="*/ 1 w 107"/>
                <a:gd name="T27" fmla="*/ 0 h 251"/>
                <a:gd name="T28" fmla="*/ 1 w 107"/>
                <a:gd name="T29" fmla="*/ 0 h 251"/>
                <a:gd name="T30" fmla="*/ 1 w 107"/>
                <a:gd name="T31" fmla="*/ 0 h 251"/>
                <a:gd name="T32" fmla="*/ 1 w 107"/>
                <a:gd name="T33" fmla="*/ 0 h 251"/>
                <a:gd name="T34" fmla="*/ 1 w 107"/>
                <a:gd name="T35" fmla="*/ 0 h 251"/>
                <a:gd name="T36" fmla="*/ 1 w 107"/>
                <a:gd name="T37" fmla="*/ 0 h 251"/>
                <a:gd name="T38" fmla="*/ 1 w 107"/>
                <a:gd name="T39" fmla="*/ 0 h 251"/>
                <a:gd name="T40" fmla="*/ 1 w 107"/>
                <a:gd name="T41" fmla="*/ 0 h 251"/>
                <a:gd name="T42" fmla="*/ 1 w 107"/>
                <a:gd name="T43" fmla="*/ 0 h 251"/>
                <a:gd name="T44" fmla="*/ 1 w 107"/>
                <a:gd name="T45" fmla="*/ 0 h 251"/>
                <a:gd name="T46" fmla="*/ 1 w 107"/>
                <a:gd name="T47" fmla="*/ 0 h 251"/>
                <a:gd name="T48" fmla="*/ 1 w 107"/>
                <a:gd name="T49" fmla="*/ 0 h 251"/>
                <a:gd name="T50" fmla="*/ 1 w 107"/>
                <a:gd name="T51" fmla="*/ 0 h 251"/>
                <a:gd name="T52" fmla="*/ 1 w 107"/>
                <a:gd name="T53" fmla="*/ 0 h 251"/>
                <a:gd name="T54" fmla="*/ 1 w 107"/>
                <a:gd name="T55" fmla="*/ 0 h 251"/>
                <a:gd name="T56" fmla="*/ 1 w 107"/>
                <a:gd name="T57" fmla="*/ 0 h 251"/>
                <a:gd name="T58" fmla="*/ 1 w 107"/>
                <a:gd name="T59" fmla="*/ 0 h 251"/>
                <a:gd name="T60" fmla="*/ 1 w 107"/>
                <a:gd name="T61" fmla="*/ 0 h 251"/>
                <a:gd name="T62" fmla="*/ 1 w 107"/>
                <a:gd name="T63" fmla="*/ 0 h 251"/>
                <a:gd name="T64" fmla="*/ 1 w 107"/>
                <a:gd name="T65" fmla="*/ 0 h 251"/>
                <a:gd name="T66" fmla="*/ 1 w 107"/>
                <a:gd name="T67" fmla="*/ 0 h 251"/>
                <a:gd name="T68" fmla="*/ 1 w 107"/>
                <a:gd name="T69" fmla="*/ 0 h 251"/>
                <a:gd name="T70" fmla="*/ 1 w 107"/>
                <a:gd name="T71" fmla="*/ 0 h 251"/>
                <a:gd name="T72" fmla="*/ 1 w 107"/>
                <a:gd name="T73" fmla="*/ 0 h 251"/>
                <a:gd name="T74" fmla="*/ 1 w 107"/>
                <a:gd name="T75" fmla="*/ 0 h 251"/>
                <a:gd name="T76" fmla="*/ 1 w 107"/>
                <a:gd name="T77" fmla="*/ 0 h 251"/>
                <a:gd name="T78" fmla="*/ 1 w 107"/>
                <a:gd name="T79" fmla="*/ 0 h 251"/>
                <a:gd name="T80" fmla="*/ 1 w 107"/>
                <a:gd name="T81" fmla="*/ 0 h 251"/>
                <a:gd name="T82" fmla="*/ 1 w 107"/>
                <a:gd name="T83" fmla="*/ 0 h 251"/>
                <a:gd name="T84" fmla="*/ 1 w 107"/>
                <a:gd name="T85" fmla="*/ 0 h 251"/>
                <a:gd name="T86" fmla="*/ 1 w 107"/>
                <a:gd name="T87" fmla="*/ 0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251"/>
                <a:gd name="T134" fmla="*/ 107 w 107"/>
                <a:gd name="T135" fmla="*/ 251 h 2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329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0 w 19"/>
                <a:gd name="T1" fmla="*/ 1 h 32"/>
                <a:gd name="T2" fmla="*/ 0 w 19"/>
                <a:gd name="T3" fmla="*/ 1 h 32"/>
                <a:gd name="T4" fmla="*/ 0 w 19"/>
                <a:gd name="T5" fmla="*/ 1 h 32"/>
                <a:gd name="T6" fmla="*/ 0 w 19"/>
                <a:gd name="T7" fmla="*/ 1 h 32"/>
                <a:gd name="T8" fmla="*/ 0 w 19"/>
                <a:gd name="T9" fmla="*/ 1 h 32"/>
                <a:gd name="T10" fmla="*/ 0 w 19"/>
                <a:gd name="T11" fmla="*/ 1 h 32"/>
                <a:gd name="T12" fmla="*/ 0 w 19"/>
                <a:gd name="T13" fmla="*/ 1 h 32"/>
                <a:gd name="T14" fmla="*/ 0 w 19"/>
                <a:gd name="T15" fmla="*/ 1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1 h 32"/>
                <a:gd name="T26" fmla="*/ 0 w 19"/>
                <a:gd name="T27" fmla="*/ 1 h 32"/>
                <a:gd name="T28" fmla="*/ 0 w 19"/>
                <a:gd name="T29" fmla="*/ 1 h 32"/>
                <a:gd name="T30" fmla="*/ 0 w 19"/>
                <a:gd name="T31" fmla="*/ 1 h 32"/>
                <a:gd name="T32" fmla="*/ 0 w 19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2"/>
                <a:gd name="T53" fmla="*/ 19 w 1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330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1 w 342"/>
                <a:gd name="T1" fmla="*/ 1 h 208"/>
                <a:gd name="T2" fmla="*/ 1 w 342"/>
                <a:gd name="T3" fmla="*/ 1 h 208"/>
                <a:gd name="T4" fmla="*/ 1 w 342"/>
                <a:gd name="T5" fmla="*/ 1 h 208"/>
                <a:gd name="T6" fmla="*/ 1 w 342"/>
                <a:gd name="T7" fmla="*/ 1 h 208"/>
                <a:gd name="T8" fmla="*/ 1 w 342"/>
                <a:gd name="T9" fmla="*/ 1 h 208"/>
                <a:gd name="T10" fmla="*/ 1 w 342"/>
                <a:gd name="T11" fmla="*/ 1 h 208"/>
                <a:gd name="T12" fmla="*/ 1 w 342"/>
                <a:gd name="T13" fmla="*/ 1 h 208"/>
                <a:gd name="T14" fmla="*/ 1 w 342"/>
                <a:gd name="T15" fmla="*/ 1 h 208"/>
                <a:gd name="T16" fmla="*/ 1 w 342"/>
                <a:gd name="T17" fmla="*/ 1 h 208"/>
                <a:gd name="T18" fmla="*/ 1 w 342"/>
                <a:gd name="T19" fmla="*/ 1 h 208"/>
                <a:gd name="T20" fmla="*/ 1 w 342"/>
                <a:gd name="T21" fmla="*/ 1 h 208"/>
                <a:gd name="T22" fmla="*/ 1 w 342"/>
                <a:gd name="T23" fmla="*/ 1 h 208"/>
                <a:gd name="T24" fmla="*/ 1 w 342"/>
                <a:gd name="T25" fmla="*/ 1 h 208"/>
                <a:gd name="T26" fmla="*/ 1 w 342"/>
                <a:gd name="T27" fmla="*/ 1 h 208"/>
                <a:gd name="T28" fmla="*/ 1 w 342"/>
                <a:gd name="T29" fmla="*/ 1 h 208"/>
                <a:gd name="T30" fmla="*/ 1 w 342"/>
                <a:gd name="T31" fmla="*/ 1 h 208"/>
                <a:gd name="T32" fmla="*/ 1 w 342"/>
                <a:gd name="T33" fmla="*/ 1 h 208"/>
                <a:gd name="T34" fmla="*/ 1 w 342"/>
                <a:gd name="T35" fmla="*/ 1 h 208"/>
                <a:gd name="T36" fmla="*/ 1 w 342"/>
                <a:gd name="T37" fmla="*/ 1 h 208"/>
                <a:gd name="T38" fmla="*/ 1 w 342"/>
                <a:gd name="T39" fmla="*/ 1 h 208"/>
                <a:gd name="T40" fmla="*/ 1 w 342"/>
                <a:gd name="T41" fmla="*/ 1 h 208"/>
                <a:gd name="T42" fmla="*/ 1 w 342"/>
                <a:gd name="T43" fmla="*/ 1 h 208"/>
                <a:gd name="T44" fmla="*/ 1 w 342"/>
                <a:gd name="T45" fmla="*/ 1 h 208"/>
                <a:gd name="T46" fmla="*/ 1 w 342"/>
                <a:gd name="T47" fmla="*/ 1 h 208"/>
                <a:gd name="T48" fmla="*/ 1 w 342"/>
                <a:gd name="T49" fmla="*/ 1 h 208"/>
                <a:gd name="T50" fmla="*/ 1 w 342"/>
                <a:gd name="T51" fmla="*/ 1 h 208"/>
                <a:gd name="T52" fmla="*/ 1 w 342"/>
                <a:gd name="T53" fmla="*/ 1 h 208"/>
                <a:gd name="T54" fmla="*/ 1 w 342"/>
                <a:gd name="T55" fmla="*/ 1 h 208"/>
                <a:gd name="T56" fmla="*/ 1 w 342"/>
                <a:gd name="T57" fmla="*/ 1 h 208"/>
                <a:gd name="T58" fmla="*/ 1 w 342"/>
                <a:gd name="T59" fmla="*/ 1 h 208"/>
                <a:gd name="T60" fmla="*/ 1 w 342"/>
                <a:gd name="T61" fmla="*/ 1 h 208"/>
                <a:gd name="T62" fmla="*/ 1 w 342"/>
                <a:gd name="T63" fmla="*/ 1 h 208"/>
                <a:gd name="T64" fmla="*/ 1 w 342"/>
                <a:gd name="T65" fmla="*/ 1 h 208"/>
                <a:gd name="T66" fmla="*/ 1 w 342"/>
                <a:gd name="T67" fmla="*/ 1 h 208"/>
                <a:gd name="T68" fmla="*/ 1 w 342"/>
                <a:gd name="T69" fmla="*/ 1 h 208"/>
                <a:gd name="T70" fmla="*/ 1 w 342"/>
                <a:gd name="T71" fmla="*/ 1 h 208"/>
                <a:gd name="T72" fmla="*/ 1 w 342"/>
                <a:gd name="T73" fmla="*/ 1 h 208"/>
                <a:gd name="T74" fmla="*/ 1 w 342"/>
                <a:gd name="T75" fmla="*/ 1 h 208"/>
                <a:gd name="T76" fmla="*/ 1 w 342"/>
                <a:gd name="T77" fmla="*/ 1 h 208"/>
                <a:gd name="T78" fmla="*/ 1 w 342"/>
                <a:gd name="T79" fmla="*/ 1 h 208"/>
                <a:gd name="T80" fmla="*/ 1 w 342"/>
                <a:gd name="T81" fmla="*/ 1 h 208"/>
                <a:gd name="T82" fmla="*/ 1 w 342"/>
                <a:gd name="T83" fmla="*/ 1 h 208"/>
                <a:gd name="T84" fmla="*/ 1 w 342"/>
                <a:gd name="T85" fmla="*/ 1 h 208"/>
                <a:gd name="T86" fmla="*/ 1 w 342"/>
                <a:gd name="T87" fmla="*/ 1 h 208"/>
                <a:gd name="T88" fmla="*/ 1 w 342"/>
                <a:gd name="T89" fmla="*/ 1 h 208"/>
                <a:gd name="T90" fmla="*/ 1 w 342"/>
                <a:gd name="T91" fmla="*/ 1 h 208"/>
                <a:gd name="T92" fmla="*/ 1 w 342"/>
                <a:gd name="T93" fmla="*/ 1 h 208"/>
                <a:gd name="T94" fmla="*/ 1 w 342"/>
                <a:gd name="T95" fmla="*/ 1 h 208"/>
                <a:gd name="T96" fmla="*/ 1 w 342"/>
                <a:gd name="T97" fmla="*/ 1 h 208"/>
                <a:gd name="T98" fmla="*/ 1 w 342"/>
                <a:gd name="T99" fmla="*/ 1 h 208"/>
                <a:gd name="T100" fmla="*/ 1 w 342"/>
                <a:gd name="T101" fmla="*/ 1 h 208"/>
                <a:gd name="T102" fmla="*/ 1 w 342"/>
                <a:gd name="T103" fmla="*/ 1 h 208"/>
                <a:gd name="T104" fmla="*/ 1 w 342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208"/>
                <a:gd name="T161" fmla="*/ 342 w 342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331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0 w 247"/>
                <a:gd name="T1" fmla="*/ 0 h 208"/>
                <a:gd name="T2" fmla="*/ 0 w 247"/>
                <a:gd name="T3" fmla="*/ 0 h 208"/>
                <a:gd name="T4" fmla="*/ 0 w 247"/>
                <a:gd name="T5" fmla="*/ 0 h 208"/>
                <a:gd name="T6" fmla="*/ 0 w 247"/>
                <a:gd name="T7" fmla="*/ 0 h 208"/>
                <a:gd name="T8" fmla="*/ 0 w 247"/>
                <a:gd name="T9" fmla="*/ 0 h 208"/>
                <a:gd name="T10" fmla="*/ 0 w 247"/>
                <a:gd name="T11" fmla="*/ 0 h 208"/>
                <a:gd name="T12" fmla="*/ 0 w 247"/>
                <a:gd name="T13" fmla="*/ 0 h 208"/>
                <a:gd name="T14" fmla="*/ 0 w 247"/>
                <a:gd name="T15" fmla="*/ 0 h 208"/>
                <a:gd name="T16" fmla="*/ 0 w 247"/>
                <a:gd name="T17" fmla="*/ 0 h 208"/>
                <a:gd name="T18" fmla="*/ 0 w 247"/>
                <a:gd name="T19" fmla="*/ 0 h 208"/>
                <a:gd name="T20" fmla="*/ 0 w 247"/>
                <a:gd name="T21" fmla="*/ 0 h 208"/>
                <a:gd name="T22" fmla="*/ 0 w 247"/>
                <a:gd name="T23" fmla="*/ 0 h 208"/>
                <a:gd name="T24" fmla="*/ 0 w 247"/>
                <a:gd name="T25" fmla="*/ 0 h 208"/>
                <a:gd name="T26" fmla="*/ 0 w 247"/>
                <a:gd name="T27" fmla="*/ 0 h 208"/>
                <a:gd name="T28" fmla="*/ 0 w 247"/>
                <a:gd name="T29" fmla="*/ 0 h 208"/>
                <a:gd name="T30" fmla="*/ 0 w 247"/>
                <a:gd name="T31" fmla="*/ 0 h 208"/>
                <a:gd name="T32" fmla="*/ 0 w 247"/>
                <a:gd name="T33" fmla="*/ 0 h 208"/>
                <a:gd name="T34" fmla="*/ 0 w 247"/>
                <a:gd name="T35" fmla="*/ 0 h 208"/>
                <a:gd name="T36" fmla="*/ 0 w 247"/>
                <a:gd name="T37" fmla="*/ 0 h 208"/>
                <a:gd name="T38" fmla="*/ 0 w 247"/>
                <a:gd name="T39" fmla="*/ 0 h 208"/>
                <a:gd name="T40" fmla="*/ 0 w 247"/>
                <a:gd name="T41" fmla="*/ 0 h 208"/>
                <a:gd name="T42" fmla="*/ 0 w 247"/>
                <a:gd name="T43" fmla="*/ 0 h 208"/>
                <a:gd name="T44" fmla="*/ 0 w 247"/>
                <a:gd name="T45" fmla="*/ 0 h 208"/>
                <a:gd name="T46" fmla="*/ 0 w 247"/>
                <a:gd name="T47" fmla="*/ 0 h 208"/>
                <a:gd name="T48" fmla="*/ 0 w 247"/>
                <a:gd name="T49" fmla="*/ 0 h 208"/>
                <a:gd name="T50" fmla="*/ 0 w 247"/>
                <a:gd name="T51" fmla="*/ 0 h 208"/>
                <a:gd name="T52" fmla="*/ 0 w 247"/>
                <a:gd name="T53" fmla="*/ 0 h 208"/>
                <a:gd name="T54" fmla="*/ 0 w 247"/>
                <a:gd name="T55" fmla="*/ 0 h 208"/>
                <a:gd name="T56" fmla="*/ 0 w 247"/>
                <a:gd name="T57" fmla="*/ 0 h 208"/>
                <a:gd name="T58" fmla="*/ 0 w 247"/>
                <a:gd name="T59" fmla="*/ 0 h 208"/>
                <a:gd name="T60" fmla="*/ 0 w 247"/>
                <a:gd name="T61" fmla="*/ 0 h 208"/>
                <a:gd name="T62" fmla="*/ 0 w 247"/>
                <a:gd name="T63" fmla="*/ 0 h 208"/>
                <a:gd name="T64" fmla="*/ 0 w 247"/>
                <a:gd name="T65" fmla="*/ 0 h 208"/>
                <a:gd name="T66" fmla="*/ 0 w 247"/>
                <a:gd name="T67" fmla="*/ 0 h 208"/>
                <a:gd name="T68" fmla="*/ 0 w 247"/>
                <a:gd name="T69" fmla="*/ 0 h 208"/>
                <a:gd name="T70" fmla="*/ 0 w 247"/>
                <a:gd name="T71" fmla="*/ 0 h 208"/>
                <a:gd name="T72" fmla="*/ 0 w 247"/>
                <a:gd name="T73" fmla="*/ 0 h 208"/>
                <a:gd name="T74" fmla="*/ 0 w 247"/>
                <a:gd name="T75" fmla="*/ 0 h 208"/>
                <a:gd name="T76" fmla="*/ 0 w 247"/>
                <a:gd name="T77" fmla="*/ 0 h 208"/>
                <a:gd name="T78" fmla="*/ 0 w 247"/>
                <a:gd name="T79" fmla="*/ 0 h 208"/>
                <a:gd name="T80" fmla="*/ 0 w 247"/>
                <a:gd name="T81" fmla="*/ 0 h 208"/>
                <a:gd name="T82" fmla="*/ 0 w 247"/>
                <a:gd name="T83" fmla="*/ 0 h 208"/>
                <a:gd name="T84" fmla="*/ 0 w 247"/>
                <a:gd name="T85" fmla="*/ 0 h 208"/>
                <a:gd name="T86" fmla="*/ 0 w 247"/>
                <a:gd name="T87" fmla="*/ 0 h 208"/>
                <a:gd name="T88" fmla="*/ 0 w 247"/>
                <a:gd name="T89" fmla="*/ 0 h 208"/>
                <a:gd name="T90" fmla="*/ 0 w 247"/>
                <a:gd name="T91" fmla="*/ 0 h 208"/>
                <a:gd name="T92" fmla="*/ 0 w 247"/>
                <a:gd name="T93" fmla="*/ 0 h 208"/>
                <a:gd name="T94" fmla="*/ 0 w 247"/>
                <a:gd name="T95" fmla="*/ 0 h 208"/>
                <a:gd name="T96" fmla="*/ 0 w 247"/>
                <a:gd name="T97" fmla="*/ 0 h 208"/>
                <a:gd name="T98" fmla="*/ 0 w 247"/>
                <a:gd name="T99" fmla="*/ 0 h 208"/>
                <a:gd name="T100" fmla="*/ 0 w 247"/>
                <a:gd name="T101" fmla="*/ 0 h 208"/>
                <a:gd name="T102" fmla="*/ 0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7"/>
                <a:gd name="T157" fmla="*/ 0 h 208"/>
                <a:gd name="T158" fmla="*/ 247 w 247"/>
                <a:gd name="T159" fmla="*/ 208 h 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332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0 w 171"/>
                <a:gd name="T1" fmla="*/ 0 h 285"/>
                <a:gd name="T2" fmla="*/ 0 w 171"/>
                <a:gd name="T3" fmla="*/ 0 h 285"/>
                <a:gd name="T4" fmla="*/ 0 w 171"/>
                <a:gd name="T5" fmla="*/ 0 h 285"/>
                <a:gd name="T6" fmla="*/ 0 w 171"/>
                <a:gd name="T7" fmla="*/ 0 h 285"/>
                <a:gd name="T8" fmla="*/ 0 w 171"/>
                <a:gd name="T9" fmla="*/ 0 h 285"/>
                <a:gd name="T10" fmla="*/ 0 w 171"/>
                <a:gd name="T11" fmla="*/ 0 h 285"/>
                <a:gd name="T12" fmla="*/ 0 w 171"/>
                <a:gd name="T13" fmla="*/ 0 h 285"/>
                <a:gd name="T14" fmla="*/ 0 w 171"/>
                <a:gd name="T15" fmla="*/ 0 h 285"/>
                <a:gd name="T16" fmla="*/ 0 w 171"/>
                <a:gd name="T17" fmla="*/ 0 h 285"/>
                <a:gd name="T18" fmla="*/ 0 w 171"/>
                <a:gd name="T19" fmla="*/ 0 h 285"/>
                <a:gd name="T20" fmla="*/ 0 w 171"/>
                <a:gd name="T21" fmla="*/ 0 h 285"/>
                <a:gd name="T22" fmla="*/ 0 w 171"/>
                <a:gd name="T23" fmla="*/ 0 h 285"/>
                <a:gd name="T24" fmla="*/ 0 w 171"/>
                <a:gd name="T25" fmla="*/ 0 h 285"/>
                <a:gd name="T26" fmla="*/ 0 w 171"/>
                <a:gd name="T27" fmla="*/ 0 h 285"/>
                <a:gd name="T28" fmla="*/ 0 w 171"/>
                <a:gd name="T29" fmla="*/ 0 h 285"/>
                <a:gd name="T30" fmla="*/ 0 w 171"/>
                <a:gd name="T31" fmla="*/ 0 h 285"/>
                <a:gd name="T32" fmla="*/ 0 w 171"/>
                <a:gd name="T33" fmla="*/ 0 h 285"/>
                <a:gd name="T34" fmla="*/ 0 w 171"/>
                <a:gd name="T35" fmla="*/ 0 h 285"/>
                <a:gd name="T36" fmla="*/ 0 w 171"/>
                <a:gd name="T37" fmla="*/ 0 h 285"/>
                <a:gd name="T38" fmla="*/ 0 w 171"/>
                <a:gd name="T39" fmla="*/ 0 h 285"/>
                <a:gd name="T40" fmla="*/ 0 w 171"/>
                <a:gd name="T41" fmla="*/ 0 h 285"/>
                <a:gd name="T42" fmla="*/ 0 w 171"/>
                <a:gd name="T43" fmla="*/ 0 h 285"/>
                <a:gd name="T44" fmla="*/ 0 w 171"/>
                <a:gd name="T45" fmla="*/ 0 h 285"/>
                <a:gd name="T46" fmla="*/ 0 w 171"/>
                <a:gd name="T47" fmla="*/ 0 h 285"/>
                <a:gd name="T48" fmla="*/ 0 w 171"/>
                <a:gd name="T49" fmla="*/ 0 h 285"/>
                <a:gd name="T50" fmla="*/ 0 w 171"/>
                <a:gd name="T51" fmla="*/ 0 h 285"/>
                <a:gd name="T52" fmla="*/ 0 w 171"/>
                <a:gd name="T53" fmla="*/ 0 h 285"/>
                <a:gd name="T54" fmla="*/ 0 w 171"/>
                <a:gd name="T55" fmla="*/ 0 h 285"/>
                <a:gd name="T56" fmla="*/ 0 w 171"/>
                <a:gd name="T57" fmla="*/ 0 h 285"/>
                <a:gd name="T58" fmla="*/ 0 w 171"/>
                <a:gd name="T59" fmla="*/ 0 h 285"/>
                <a:gd name="T60" fmla="*/ 0 w 171"/>
                <a:gd name="T61" fmla="*/ 0 h 285"/>
                <a:gd name="T62" fmla="*/ 0 w 171"/>
                <a:gd name="T63" fmla="*/ 0 h 285"/>
                <a:gd name="T64" fmla="*/ 0 w 171"/>
                <a:gd name="T65" fmla="*/ 0 h 285"/>
                <a:gd name="T66" fmla="*/ 0 w 171"/>
                <a:gd name="T67" fmla="*/ 0 h 285"/>
                <a:gd name="T68" fmla="*/ 0 w 171"/>
                <a:gd name="T69" fmla="*/ 0 h 285"/>
                <a:gd name="T70" fmla="*/ 0 w 171"/>
                <a:gd name="T71" fmla="*/ 0 h 285"/>
                <a:gd name="T72" fmla="*/ 0 w 171"/>
                <a:gd name="T73" fmla="*/ 0 h 285"/>
                <a:gd name="T74" fmla="*/ 0 w 171"/>
                <a:gd name="T75" fmla="*/ 0 h 285"/>
                <a:gd name="T76" fmla="*/ 0 w 171"/>
                <a:gd name="T77" fmla="*/ 0 h 285"/>
                <a:gd name="T78" fmla="*/ 0 w 171"/>
                <a:gd name="T79" fmla="*/ 0 h 285"/>
                <a:gd name="T80" fmla="*/ 0 w 171"/>
                <a:gd name="T81" fmla="*/ 0 h 285"/>
                <a:gd name="T82" fmla="*/ 0 w 171"/>
                <a:gd name="T83" fmla="*/ 0 h 285"/>
                <a:gd name="T84" fmla="*/ 0 w 171"/>
                <a:gd name="T85" fmla="*/ 0 h 285"/>
                <a:gd name="T86" fmla="*/ 0 w 171"/>
                <a:gd name="T87" fmla="*/ 0 h 285"/>
                <a:gd name="T88" fmla="*/ 0 w 171"/>
                <a:gd name="T89" fmla="*/ 0 h 285"/>
                <a:gd name="T90" fmla="*/ 0 w 171"/>
                <a:gd name="T91" fmla="*/ 0 h 285"/>
                <a:gd name="T92" fmla="*/ 0 w 171"/>
                <a:gd name="T93" fmla="*/ 0 h 285"/>
                <a:gd name="T94" fmla="*/ 0 w 171"/>
                <a:gd name="T95" fmla="*/ 0 h 285"/>
                <a:gd name="T96" fmla="*/ 0 w 171"/>
                <a:gd name="T97" fmla="*/ 0 h 285"/>
                <a:gd name="T98" fmla="*/ 0 w 171"/>
                <a:gd name="T99" fmla="*/ 0 h 285"/>
                <a:gd name="T100" fmla="*/ 0 w 171"/>
                <a:gd name="T101" fmla="*/ 0 h 285"/>
                <a:gd name="T102" fmla="*/ 0 w 171"/>
                <a:gd name="T103" fmla="*/ 0 h 285"/>
                <a:gd name="T104" fmla="*/ 0 w 171"/>
                <a:gd name="T105" fmla="*/ 0 h 285"/>
                <a:gd name="T106" fmla="*/ 0 w 171"/>
                <a:gd name="T107" fmla="*/ 0 h 285"/>
                <a:gd name="T108" fmla="*/ 0 w 171"/>
                <a:gd name="T109" fmla="*/ 0 h 285"/>
                <a:gd name="T110" fmla="*/ 0 w 171"/>
                <a:gd name="T111" fmla="*/ 0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1"/>
                <a:gd name="T169" fmla="*/ 0 h 285"/>
                <a:gd name="T170" fmla="*/ 171 w 171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333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1 w 206"/>
                <a:gd name="T1" fmla="*/ 0 h 295"/>
                <a:gd name="T2" fmla="*/ 1 w 206"/>
                <a:gd name="T3" fmla="*/ 0 h 295"/>
                <a:gd name="T4" fmla="*/ 1 w 206"/>
                <a:gd name="T5" fmla="*/ 0 h 295"/>
                <a:gd name="T6" fmla="*/ 1 w 206"/>
                <a:gd name="T7" fmla="*/ 0 h 295"/>
                <a:gd name="T8" fmla="*/ 1 w 206"/>
                <a:gd name="T9" fmla="*/ 0 h 295"/>
                <a:gd name="T10" fmla="*/ 1 w 206"/>
                <a:gd name="T11" fmla="*/ 0 h 295"/>
                <a:gd name="T12" fmla="*/ 1 w 206"/>
                <a:gd name="T13" fmla="*/ 0 h 295"/>
                <a:gd name="T14" fmla="*/ 1 w 206"/>
                <a:gd name="T15" fmla="*/ 0 h 295"/>
                <a:gd name="T16" fmla="*/ 1 w 206"/>
                <a:gd name="T17" fmla="*/ 0 h 295"/>
                <a:gd name="T18" fmla="*/ 1 w 206"/>
                <a:gd name="T19" fmla="*/ 0 h 295"/>
                <a:gd name="T20" fmla="*/ 1 w 206"/>
                <a:gd name="T21" fmla="*/ 0 h 295"/>
                <a:gd name="T22" fmla="*/ 1 w 206"/>
                <a:gd name="T23" fmla="*/ 0 h 295"/>
                <a:gd name="T24" fmla="*/ 1 w 206"/>
                <a:gd name="T25" fmla="*/ 0 h 295"/>
                <a:gd name="T26" fmla="*/ 1 w 206"/>
                <a:gd name="T27" fmla="*/ 0 h 295"/>
                <a:gd name="T28" fmla="*/ 1 w 206"/>
                <a:gd name="T29" fmla="*/ 0 h 295"/>
                <a:gd name="T30" fmla="*/ 1 w 206"/>
                <a:gd name="T31" fmla="*/ 0 h 295"/>
                <a:gd name="T32" fmla="*/ 1 w 206"/>
                <a:gd name="T33" fmla="*/ 0 h 295"/>
                <a:gd name="T34" fmla="*/ 1 w 206"/>
                <a:gd name="T35" fmla="*/ 0 h 295"/>
                <a:gd name="T36" fmla="*/ 1 w 206"/>
                <a:gd name="T37" fmla="*/ 0 h 295"/>
                <a:gd name="T38" fmla="*/ 1 w 206"/>
                <a:gd name="T39" fmla="*/ 0 h 295"/>
                <a:gd name="T40" fmla="*/ 1 w 206"/>
                <a:gd name="T41" fmla="*/ 0 h 295"/>
                <a:gd name="T42" fmla="*/ 1 w 206"/>
                <a:gd name="T43" fmla="*/ 0 h 295"/>
                <a:gd name="T44" fmla="*/ 1 w 206"/>
                <a:gd name="T45" fmla="*/ 0 h 295"/>
                <a:gd name="T46" fmla="*/ 1 w 206"/>
                <a:gd name="T47" fmla="*/ 0 h 295"/>
                <a:gd name="T48" fmla="*/ 1 w 206"/>
                <a:gd name="T49" fmla="*/ 0 h 295"/>
                <a:gd name="T50" fmla="*/ 1 w 206"/>
                <a:gd name="T51" fmla="*/ 0 h 295"/>
                <a:gd name="T52" fmla="*/ 1 w 206"/>
                <a:gd name="T53" fmla="*/ 0 h 295"/>
                <a:gd name="T54" fmla="*/ 1 w 206"/>
                <a:gd name="T55" fmla="*/ 0 h 295"/>
                <a:gd name="T56" fmla="*/ 1 w 206"/>
                <a:gd name="T57" fmla="*/ 0 h 295"/>
                <a:gd name="T58" fmla="*/ 1 w 206"/>
                <a:gd name="T59" fmla="*/ 0 h 295"/>
                <a:gd name="T60" fmla="*/ 1 w 206"/>
                <a:gd name="T61" fmla="*/ 0 h 295"/>
                <a:gd name="T62" fmla="*/ 1 w 206"/>
                <a:gd name="T63" fmla="*/ 0 h 295"/>
                <a:gd name="T64" fmla="*/ 1 w 206"/>
                <a:gd name="T65" fmla="*/ 0 h 295"/>
                <a:gd name="T66" fmla="*/ 1 w 206"/>
                <a:gd name="T67" fmla="*/ 0 h 295"/>
                <a:gd name="T68" fmla="*/ 1 w 206"/>
                <a:gd name="T69" fmla="*/ 0 h 295"/>
                <a:gd name="T70" fmla="*/ 1 w 206"/>
                <a:gd name="T71" fmla="*/ 0 h 295"/>
                <a:gd name="T72" fmla="*/ 1 w 206"/>
                <a:gd name="T73" fmla="*/ 0 h 295"/>
                <a:gd name="T74" fmla="*/ 1 w 206"/>
                <a:gd name="T75" fmla="*/ 0 h 295"/>
                <a:gd name="T76" fmla="*/ 1 w 206"/>
                <a:gd name="T77" fmla="*/ 0 h 295"/>
                <a:gd name="T78" fmla="*/ 1 w 206"/>
                <a:gd name="T79" fmla="*/ 0 h 295"/>
                <a:gd name="T80" fmla="*/ 1 w 206"/>
                <a:gd name="T81" fmla="*/ 0 h 295"/>
                <a:gd name="T82" fmla="*/ 1 w 206"/>
                <a:gd name="T83" fmla="*/ 0 h 295"/>
                <a:gd name="T84" fmla="*/ 1 w 206"/>
                <a:gd name="T85" fmla="*/ 0 h 295"/>
                <a:gd name="T86" fmla="*/ 1 w 206"/>
                <a:gd name="T87" fmla="*/ 0 h 295"/>
                <a:gd name="T88" fmla="*/ 1 w 206"/>
                <a:gd name="T89" fmla="*/ 0 h 295"/>
                <a:gd name="T90" fmla="*/ 1 w 206"/>
                <a:gd name="T91" fmla="*/ 0 h 295"/>
                <a:gd name="T92" fmla="*/ 1 w 206"/>
                <a:gd name="T93" fmla="*/ 0 h 295"/>
                <a:gd name="T94" fmla="*/ 1 w 206"/>
                <a:gd name="T95" fmla="*/ 0 h 295"/>
                <a:gd name="T96" fmla="*/ 1 w 206"/>
                <a:gd name="T97" fmla="*/ 0 h 295"/>
                <a:gd name="T98" fmla="*/ 1 w 206"/>
                <a:gd name="T99" fmla="*/ 0 h 295"/>
                <a:gd name="T100" fmla="*/ 1 w 206"/>
                <a:gd name="T101" fmla="*/ 0 h 295"/>
                <a:gd name="T102" fmla="*/ 1 w 206"/>
                <a:gd name="T103" fmla="*/ 0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6"/>
                <a:gd name="T157" fmla="*/ 0 h 295"/>
                <a:gd name="T158" fmla="*/ 206 w 206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334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0 w 133"/>
                <a:gd name="T1" fmla="*/ 1 h 228"/>
                <a:gd name="T2" fmla="*/ 0 w 133"/>
                <a:gd name="T3" fmla="*/ 1 h 228"/>
                <a:gd name="T4" fmla="*/ 0 w 133"/>
                <a:gd name="T5" fmla="*/ 1 h 228"/>
                <a:gd name="T6" fmla="*/ 0 w 133"/>
                <a:gd name="T7" fmla="*/ 1 h 228"/>
                <a:gd name="T8" fmla="*/ 0 w 133"/>
                <a:gd name="T9" fmla="*/ 1 h 228"/>
                <a:gd name="T10" fmla="*/ 0 w 133"/>
                <a:gd name="T11" fmla="*/ 1 h 228"/>
                <a:gd name="T12" fmla="*/ 0 w 133"/>
                <a:gd name="T13" fmla="*/ 1 h 228"/>
                <a:gd name="T14" fmla="*/ 0 w 133"/>
                <a:gd name="T15" fmla="*/ 1 h 228"/>
                <a:gd name="T16" fmla="*/ 0 w 133"/>
                <a:gd name="T17" fmla="*/ 1 h 228"/>
                <a:gd name="T18" fmla="*/ 0 w 133"/>
                <a:gd name="T19" fmla="*/ 1 h 228"/>
                <a:gd name="T20" fmla="*/ 0 w 133"/>
                <a:gd name="T21" fmla="*/ 1 h 228"/>
                <a:gd name="T22" fmla="*/ 0 w 133"/>
                <a:gd name="T23" fmla="*/ 1 h 228"/>
                <a:gd name="T24" fmla="*/ 0 w 133"/>
                <a:gd name="T25" fmla="*/ 1 h 228"/>
                <a:gd name="T26" fmla="*/ 0 w 133"/>
                <a:gd name="T27" fmla="*/ 1 h 228"/>
                <a:gd name="T28" fmla="*/ 0 w 133"/>
                <a:gd name="T29" fmla="*/ 1 h 228"/>
                <a:gd name="T30" fmla="*/ 0 w 133"/>
                <a:gd name="T31" fmla="*/ 1 h 228"/>
                <a:gd name="T32" fmla="*/ 0 w 133"/>
                <a:gd name="T33" fmla="*/ 1 h 228"/>
                <a:gd name="T34" fmla="*/ 0 w 133"/>
                <a:gd name="T35" fmla="*/ 1 h 228"/>
                <a:gd name="T36" fmla="*/ 0 w 133"/>
                <a:gd name="T37" fmla="*/ 1 h 228"/>
                <a:gd name="T38" fmla="*/ 0 w 133"/>
                <a:gd name="T39" fmla="*/ 1 h 228"/>
                <a:gd name="T40" fmla="*/ 0 w 133"/>
                <a:gd name="T41" fmla="*/ 1 h 228"/>
                <a:gd name="T42" fmla="*/ 0 w 133"/>
                <a:gd name="T43" fmla="*/ 1 h 228"/>
                <a:gd name="T44" fmla="*/ 0 w 133"/>
                <a:gd name="T45" fmla="*/ 1 h 228"/>
                <a:gd name="T46" fmla="*/ 0 w 133"/>
                <a:gd name="T47" fmla="*/ 1 h 228"/>
                <a:gd name="T48" fmla="*/ 0 w 133"/>
                <a:gd name="T49" fmla="*/ 1 h 228"/>
                <a:gd name="T50" fmla="*/ 0 w 133"/>
                <a:gd name="T51" fmla="*/ 1 h 228"/>
                <a:gd name="T52" fmla="*/ 0 w 133"/>
                <a:gd name="T53" fmla="*/ 1 h 228"/>
                <a:gd name="T54" fmla="*/ 0 w 133"/>
                <a:gd name="T55" fmla="*/ 1 h 228"/>
                <a:gd name="T56" fmla="*/ 0 w 133"/>
                <a:gd name="T57" fmla="*/ 1 h 228"/>
                <a:gd name="T58" fmla="*/ 0 w 133"/>
                <a:gd name="T59" fmla="*/ 1 h 228"/>
                <a:gd name="T60" fmla="*/ 0 w 133"/>
                <a:gd name="T61" fmla="*/ 1 h 228"/>
                <a:gd name="T62" fmla="*/ 0 w 133"/>
                <a:gd name="T63" fmla="*/ 1 h 228"/>
                <a:gd name="T64" fmla="*/ 0 w 133"/>
                <a:gd name="T65" fmla="*/ 1 h 228"/>
                <a:gd name="T66" fmla="*/ 0 w 133"/>
                <a:gd name="T67" fmla="*/ 1 h 228"/>
                <a:gd name="T68" fmla="*/ 0 w 133"/>
                <a:gd name="T69" fmla="*/ 1 h 228"/>
                <a:gd name="T70" fmla="*/ 0 w 133"/>
                <a:gd name="T71" fmla="*/ 1 h 228"/>
                <a:gd name="T72" fmla="*/ 0 w 133"/>
                <a:gd name="T73" fmla="*/ 1 h 228"/>
                <a:gd name="T74" fmla="*/ 0 w 133"/>
                <a:gd name="T75" fmla="*/ 1 h 228"/>
                <a:gd name="T76" fmla="*/ 0 w 133"/>
                <a:gd name="T77" fmla="*/ 1 h 228"/>
                <a:gd name="T78" fmla="*/ 0 w 133"/>
                <a:gd name="T79" fmla="*/ 1 h 228"/>
                <a:gd name="T80" fmla="*/ 0 w 133"/>
                <a:gd name="T81" fmla="*/ 1 h 228"/>
                <a:gd name="T82" fmla="*/ 0 w 133"/>
                <a:gd name="T83" fmla="*/ 1 h 228"/>
                <a:gd name="T84" fmla="*/ 0 w 133"/>
                <a:gd name="T85" fmla="*/ 1 h 228"/>
                <a:gd name="T86" fmla="*/ 0 w 133"/>
                <a:gd name="T87" fmla="*/ 1 h 228"/>
                <a:gd name="T88" fmla="*/ 0 w 133"/>
                <a:gd name="T89" fmla="*/ 1 h 228"/>
                <a:gd name="T90" fmla="*/ 0 w 133"/>
                <a:gd name="T91" fmla="*/ 1 h 228"/>
                <a:gd name="T92" fmla="*/ 0 w 133"/>
                <a:gd name="T93" fmla="*/ 1 h 228"/>
                <a:gd name="T94" fmla="*/ 0 w 133"/>
                <a:gd name="T95" fmla="*/ 1 h 228"/>
                <a:gd name="T96" fmla="*/ 0 w 133"/>
                <a:gd name="T97" fmla="*/ 1 h 228"/>
                <a:gd name="T98" fmla="*/ 0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28"/>
                <a:gd name="T152" fmla="*/ 133 w 133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335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1 h 209"/>
                <a:gd name="T2" fmla="*/ 1 w 264"/>
                <a:gd name="T3" fmla="*/ 1 h 209"/>
                <a:gd name="T4" fmla="*/ 1 w 264"/>
                <a:gd name="T5" fmla="*/ 1 h 209"/>
                <a:gd name="T6" fmla="*/ 1 w 264"/>
                <a:gd name="T7" fmla="*/ 1 h 209"/>
                <a:gd name="T8" fmla="*/ 1 w 264"/>
                <a:gd name="T9" fmla="*/ 1 h 209"/>
                <a:gd name="T10" fmla="*/ 1 w 264"/>
                <a:gd name="T11" fmla="*/ 1 h 209"/>
                <a:gd name="T12" fmla="*/ 1 w 264"/>
                <a:gd name="T13" fmla="*/ 1 h 209"/>
                <a:gd name="T14" fmla="*/ 1 w 264"/>
                <a:gd name="T15" fmla="*/ 1 h 209"/>
                <a:gd name="T16" fmla="*/ 1 w 264"/>
                <a:gd name="T17" fmla="*/ 1 h 209"/>
                <a:gd name="T18" fmla="*/ 1 w 264"/>
                <a:gd name="T19" fmla="*/ 1 h 209"/>
                <a:gd name="T20" fmla="*/ 1 w 264"/>
                <a:gd name="T21" fmla="*/ 1 h 209"/>
                <a:gd name="T22" fmla="*/ 1 w 264"/>
                <a:gd name="T23" fmla="*/ 1 h 209"/>
                <a:gd name="T24" fmla="*/ 1 w 264"/>
                <a:gd name="T25" fmla="*/ 1 h 209"/>
                <a:gd name="T26" fmla="*/ 1 w 264"/>
                <a:gd name="T27" fmla="*/ 1 h 209"/>
                <a:gd name="T28" fmla="*/ 1 w 264"/>
                <a:gd name="T29" fmla="*/ 1 h 209"/>
                <a:gd name="T30" fmla="*/ 1 w 264"/>
                <a:gd name="T31" fmla="*/ 1 h 209"/>
                <a:gd name="T32" fmla="*/ 1 w 264"/>
                <a:gd name="T33" fmla="*/ 1 h 209"/>
                <a:gd name="T34" fmla="*/ 1 w 264"/>
                <a:gd name="T35" fmla="*/ 1 h 209"/>
                <a:gd name="T36" fmla="*/ 1 w 264"/>
                <a:gd name="T37" fmla="*/ 1 h 209"/>
                <a:gd name="T38" fmla="*/ 1 w 264"/>
                <a:gd name="T39" fmla="*/ 1 h 209"/>
                <a:gd name="T40" fmla="*/ 1 w 264"/>
                <a:gd name="T41" fmla="*/ 1 h 209"/>
                <a:gd name="T42" fmla="*/ 1 w 264"/>
                <a:gd name="T43" fmla="*/ 1 h 209"/>
                <a:gd name="T44" fmla="*/ 1 w 264"/>
                <a:gd name="T45" fmla="*/ 1 h 209"/>
                <a:gd name="T46" fmla="*/ 1 w 264"/>
                <a:gd name="T47" fmla="*/ 1 h 209"/>
                <a:gd name="T48" fmla="*/ 1 w 264"/>
                <a:gd name="T49" fmla="*/ 1 h 209"/>
                <a:gd name="T50" fmla="*/ 1 w 264"/>
                <a:gd name="T51" fmla="*/ 1 h 209"/>
                <a:gd name="T52" fmla="*/ 1 w 264"/>
                <a:gd name="T53" fmla="*/ 1 h 209"/>
                <a:gd name="T54" fmla="*/ 1 w 264"/>
                <a:gd name="T55" fmla="*/ 1 h 209"/>
                <a:gd name="T56" fmla="*/ 1 w 264"/>
                <a:gd name="T57" fmla="*/ 1 h 209"/>
                <a:gd name="T58" fmla="*/ 1 w 264"/>
                <a:gd name="T59" fmla="*/ 1 h 209"/>
                <a:gd name="T60" fmla="*/ 1 w 264"/>
                <a:gd name="T61" fmla="*/ 1 h 209"/>
                <a:gd name="T62" fmla="*/ 1 w 264"/>
                <a:gd name="T63" fmla="*/ 1 h 209"/>
                <a:gd name="T64" fmla="*/ 1 w 264"/>
                <a:gd name="T65" fmla="*/ 1 h 209"/>
                <a:gd name="T66" fmla="*/ 1 w 264"/>
                <a:gd name="T67" fmla="*/ 1 h 209"/>
                <a:gd name="T68" fmla="*/ 1 w 264"/>
                <a:gd name="T69" fmla="*/ 1 h 209"/>
                <a:gd name="T70" fmla="*/ 1 w 264"/>
                <a:gd name="T71" fmla="*/ 1 h 209"/>
                <a:gd name="T72" fmla="*/ 1 w 264"/>
                <a:gd name="T73" fmla="*/ 1 h 209"/>
                <a:gd name="T74" fmla="*/ 1 w 264"/>
                <a:gd name="T75" fmla="*/ 1 h 209"/>
                <a:gd name="T76" fmla="*/ 1 w 264"/>
                <a:gd name="T77" fmla="*/ 1 h 209"/>
                <a:gd name="T78" fmla="*/ 1 w 264"/>
                <a:gd name="T79" fmla="*/ 1 h 209"/>
                <a:gd name="T80" fmla="*/ 1 w 264"/>
                <a:gd name="T81" fmla="*/ 1 h 209"/>
                <a:gd name="T82" fmla="*/ 1 w 264"/>
                <a:gd name="T83" fmla="*/ 1 h 209"/>
                <a:gd name="T84" fmla="*/ 1 w 264"/>
                <a:gd name="T85" fmla="*/ 1 h 209"/>
                <a:gd name="T86" fmla="*/ 1 w 264"/>
                <a:gd name="T87" fmla="*/ 1 h 209"/>
                <a:gd name="T88" fmla="*/ 1 w 264"/>
                <a:gd name="T89" fmla="*/ 1 h 209"/>
                <a:gd name="T90" fmla="*/ 1 w 264"/>
                <a:gd name="T91" fmla="*/ 1 h 209"/>
                <a:gd name="T92" fmla="*/ 1 w 264"/>
                <a:gd name="T93" fmla="*/ 1 h 209"/>
                <a:gd name="T94" fmla="*/ 1 w 264"/>
                <a:gd name="T95" fmla="*/ 1 h 209"/>
                <a:gd name="T96" fmla="*/ 1 w 264"/>
                <a:gd name="T97" fmla="*/ 1 h 209"/>
                <a:gd name="T98" fmla="*/ 1 w 264"/>
                <a:gd name="T99" fmla="*/ 1 h 209"/>
                <a:gd name="T100" fmla="*/ 1 w 264"/>
                <a:gd name="T101" fmla="*/ 1 h 209"/>
                <a:gd name="T102" fmla="*/ 1 w 264"/>
                <a:gd name="T103" fmla="*/ 0 h 209"/>
                <a:gd name="T104" fmla="*/ 1 w 264"/>
                <a:gd name="T105" fmla="*/ 1 h 209"/>
                <a:gd name="T106" fmla="*/ 1 w 264"/>
                <a:gd name="T107" fmla="*/ 1 h 209"/>
                <a:gd name="T108" fmla="*/ 1 w 264"/>
                <a:gd name="T109" fmla="*/ 1 h 209"/>
                <a:gd name="T110" fmla="*/ 1 w 264"/>
                <a:gd name="T111" fmla="*/ 1 h 209"/>
                <a:gd name="T112" fmla="*/ 1 w 264"/>
                <a:gd name="T113" fmla="*/ 1 h 209"/>
                <a:gd name="T114" fmla="*/ 1 w 264"/>
                <a:gd name="T115" fmla="*/ 1 h 209"/>
                <a:gd name="T116" fmla="*/ 1 w 264"/>
                <a:gd name="T117" fmla="*/ 1 h 209"/>
                <a:gd name="T118" fmla="*/ 1 w 264"/>
                <a:gd name="T119" fmla="*/ 1 h 209"/>
                <a:gd name="T120" fmla="*/ 1 w 264"/>
                <a:gd name="T121" fmla="*/ 1 h 209"/>
                <a:gd name="T122" fmla="*/ 1 w 264"/>
                <a:gd name="T123" fmla="*/ 1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209"/>
                <a:gd name="T188" fmla="*/ 264 w 264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88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6375" y="1470025"/>
            <a:ext cx="8866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: 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dây  trong có lõi sắt non.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088" y="2133600"/>
            <a:ext cx="8912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n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I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188" y="1284288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225" y="1978025"/>
            <a:ext cx="512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en-US" altLang="en-US" sz="2800" b="1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863" y="923925"/>
            <a:ext cx="8842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lí chế tạo nam châm điện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Sự nhiễm từ của sắt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9700" y="738188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1925" y="147638"/>
            <a:ext cx="433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42576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888" y="147638"/>
            <a:ext cx="8821737" cy="11414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  <a:r>
              <a:rPr lang="en-US" alt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nam châm điện: a và b; c và d; b,d và e nam châm nào mạnh hơn?</a:t>
            </a:r>
          </a:p>
        </p:txBody>
      </p:sp>
      <p:pic>
        <p:nvPicPr>
          <p:cNvPr id="30723" name="Picture 3" descr="cuondayloisatda750_200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19485" r="37708" b="19485"/>
          <a:stretch>
            <a:fillRect/>
          </a:stretch>
        </p:blipFill>
        <p:spPr bwMode="auto">
          <a:xfrm>
            <a:off x="5334000" y="441960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uondayloisatdai300_200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6843713" y="2109788"/>
            <a:ext cx="14620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uondayloisatdai300_200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5167313" y="2114550"/>
            <a:ext cx="14620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uondayloisatdai500_200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2590800" y="2085975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uondayloisatdai250_2007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838200" y="205740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cuondayloisatdai500_200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1524000" y="441960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uondayloisatdai300_200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24792" r="39757" b="26120"/>
          <a:stretch>
            <a:fillRect/>
          </a:stretch>
        </p:blipFill>
        <p:spPr bwMode="auto">
          <a:xfrm>
            <a:off x="3429000" y="441960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38200" y="32766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1A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250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895600" y="32766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1A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500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334000" y="33528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1A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300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676400" y="57150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1A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500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010400" y="33147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2A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300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733800" y="57150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2A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300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638800" y="5715000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= 2A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 = 750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096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altLang="en-US" sz="240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514600" y="24098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105400" y="2438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781800" y="2438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altLang="en-US" sz="2400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371600" y="4800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352800" y="4724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altLang="en-US" sz="2400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334000" y="4724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altLang="en-US" sz="24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206375" y="1905000"/>
            <a:ext cx="4275138" cy="2133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4876800" y="1905000"/>
            <a:ext cx="4060825" cy="21336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1219200" y="4267200"/>
            <a:ext cx="5943600" cy="22098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09600" y="1371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752600" y="1371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341313" y="1371600"/>
            <a:ext cx="40957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NC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876800" y="1219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4876800" y="1371600"/>
            <a:ext cx="406082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NC 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7315200" y="4572000"/>
            <a:ext cx="18288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NC 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2160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5" grpId="0" animBg="1"/>
      <p:bldP spid="152607" grpId="0" animBg="1"/>
      <p:bldP spid="1526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3389313" y="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875" y="952500"/>
            <a:ext cx="6248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00275"/>
            <a:ext cx="5791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79375" y="3810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NHIỄM TỪ CỦA SẮT, THÉP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375" y="339725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 CHÂM ĐIỆN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3" y="3921125"/>
            <a:ext cx="8843962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n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</a:t>
            </a:r>
          </a:p>
          <a:p>
            <a:pPr marL="457200" indent="-45720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161925" y="273050"/>
            <a:ext cx="5476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0" y="1905000"/>
            <a:ext cx="882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 i="1">
                <a:solidFill>
                  <a:srgbClr val="008000"/>
                </a:solidFill>
              </a:rPr>
              <a:t> 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Khi chạm vào đầu thanh nam châm thì mũi kéo bị nhiễm từ và trở thành một nam châm. </a:t>
            </a:r>
          </a:p>
          <a:p>
            <a:pPr algn="just" eaLnBrk="1" hangingPunct="1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Mặt khác, kéo làm bằng thép nên sau khi không còn tiếp xúc với nam châm nữa nó vẫn giữ được từ tính lâu dài.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115888" y="984250"/>
            <a:ext cx="891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4" rIns="61568" bIns="307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chạm mũi kéo vào đầu thanh nam châm thì sau đó mũi kéo hút </a:t>
            </a:r>
            <a:r>
              <a:rPr lang="vi-VN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 vụn sắt. Giải thích vì sao?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0" y="4038600"/>
            <a:ext cx="8912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4" rIns="61568" bIns="307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C5. </a:t>
            </a:r>
            <a:r>
              <a:rPr lang="en-US" altLang="en-US" sz="2800" b="1" i="1">
                <a:solidFill>
                  <a:srgbClr val="04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nam châm điện mất hết từ tính thì làm thế nào?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4724400"/>
            <a:ext cx="8688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Muốn nam châm điện mất hết từ tính ta chỉ cần ngắt dòng điện đi qua ống dây của nam châm.</a:t>
            </a:r>
          </a:p>
        </p:txBody>
      </p:sp>
    </p:spTree>
    <p:extLst>
      <p:ext uri="{BB962C8B-B14F-4D97-AF65-F5344CB8AC3E}">
        <p14:creationId xmlns:p14="http://schemas.microsoft.com/office/powerpoint/2010/main" val="39612178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0" y="2057400"/>
            <a:ext cx="8991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/>
              <a:t>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thế của nam châm điện: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Có thể chế tạo nam châm điện cực mạnh bằng cách tăng số vòng dây và tăng cường độ dòng điện đi qua ống dây.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Chỉ cần ngắt dòng điện đi qua ống dây là nam châm điện mất hết từ tính.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Có thể thay đổi tên từ cực của nam châm điện bằng cách đổi chiều dòng điện qua ống dây.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116269" y="273480"/>
            <a:ext cx="8911462" cy="1072877"/>
          </a:xfrm>
          <a:prstGeom prst="rect">
            <a:avLst/>
          </a:prstGeom>
          <a:gradFill rotWithShape="1">
            <a:gsLst>
              <a:gs pos="0">
                <a:srgbClr val="FBFE8A">
                  <a:gamma/>
                  <a:shade val="66275"/>
                  <a:invGamma/>
                  <a:alpha val="98000"/>
                </a:srgbClr>
              </a:gs>
              <a:gs pos="50000">
                <a:srgbClr val="FBFE8A">
                  <a:alpha val="94000"/>
                </a:srgbClr>
              </a:gs>
              <a:gs pos="100000">
                <a:srgbClr val="FBFE8A">
                  <a:gamma/>
                  <a:shade val="66275"/>
                  <a:invGamma/>
                  <a:alpha val="98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1" tIns="45711" rIns="91421" bIns="45711" anchor="ctr"/>
          <a:lstStyle/>
          <a:p>
            <a:pPr algn="just" eaLnBrk="1" hangingPunct="1">
              <a:defRPr/>
            </a:pPr>
            <a:r>
              <a:rPr lang="en-US" b="1" dirty="0">
                <a:solidFill>
                  <a:srgbClr val="A50021"/>
                </a:solidFill>
                <a:latin typeface="Arial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endParaRPr lang="vi-VN" sz="2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304800" y="1447800"/>
            <a:ext cx="84582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châm điện gồm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Ống dây dẫn trong có lõi sắt non.</a:t>
            </a:r>
          </a:p>
        </p:txBody>
      </p:sp>
    </p:spTree>
    <p:extLst>
      <p:ext uri="{BB962C8B-B14F-4D97-AF65-F5344CB8AC3E}">
        <p14:creationId xmlns:p14="http://schemas.microsoft.com/office/powerpoint/2010/main" val="2091891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/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0" y="2932113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pic>
        <p:nvPicPr>
          <p:cNvPr id="24581" name="Picture 5" descr="4489527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113"/>
            <a:ext cx="48006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4489527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6200" y="228600"/>
            <a:ext cx="472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sử dụng nam châm điện thay cho các động cơ điện để vận chuyển hàng hoá (sắt thép…) trong sản xuất góp phần bảo vệ môi trường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lIns="91428" tIns="45714" rIns="91428" bIns="45714" anchor="ctr"/>
          <a:lstStyle/>
          <a:p>
            <a:pPr>
              <a:defRPr/>
            </a:pPr>
            <a:endParaRPr 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69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95400" y="1219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chế tạo một nam châm điện và một la bàn đơn giản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746125" y="1497013"/>
            <a:ext cx="21209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Nam châm điện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06375" y="42497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104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48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dây dẫn có vỏ bọc cách điện quấn quanh một chiếc đinh sắt. 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15888" y="5634038"/>
            <a:ext cx="9028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9303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 chiếc đinh có thể hút được sắt, thép và trở thành một nam châm điện.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115888" y="4940300"/>
            <a:ext cx="8821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i="1"/>
              <a:t>   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Mắc hai đầu dây dẫn vào hai cực của một quả pin.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Text Box 28"/>
          <p:cNvSpPr txBox="1">
            <a:spLocks noChangeArrowheads="1"/>
          </p:cNvSpPr>
          <p:nvPr/>
        </p:nvSpPr>
        <p:spPr bwMode="auto">
          <a:xfrm>
            <a:off x="304800" y="2968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6500813" y="3206750"/>
            <a:ext cx="1173162" cy="577850"/>
            <a:chOff x="4300" y="2016"/>
            <a:chExt cx="533" cy="256"/>
          </a:xfrm>
        </p:grpSpPr>
        <p:sp>
          <p:nvSpPr>
            <p:cNvPr id="35882" name="Rectangle 47"/>
            <p:cNvSpPr>
              <a:spLocks noChangeArrowheads="1"/>
            </p:cNvSpPr>
            <p:nvPr/>
          </p:nvSpPr>
          <p:spPr bwMode="auto">
            <a:xfrm>
              <a:off x="4300" y="2016"/>
              <a:ext cx="485" cy="256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50000">
                  <a:srgbClr val="005959"/>
                </a:gs>
                <a:gs pos="100000">
                  <a:srgbClr val="0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FF66"/>
                  </a:solidFill>
                </a:rPr>
                <a:t>Pin</a:t>
              </a:r>
            </a:p>
          </p:txBody>
        </p:sp>
        <p:sp>
          <p:nvSpPr>
            <p:cNvPr id="35883" name="Rectangle 48"/>
            <p:cNvSpPr>
              <a:spLocks noChangeArrowheads="1"/>
            </p:cNvSpPr>
            <p:nvPr/>
          </p:nvSpPr>
          <p:spPr bwMode="auto">
            <a:xfrm>
              <a:off x="4785" y="2080"/>
              <a:ext cx="48" cy="144"/>
            </a:xfrm>
            <a:prstGeom prst="rect">
              <a:avLst/>
            </a:prstGeom>
            <a:solidFill>
              <a:srgbClr val="E204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527550" y="1524000"/>
            <a:ext cx="4230688" cy="2032000"/>
            <a:chOff x="3408" y="1260"/>
            <a:chExt cx="1920" cy="900"/>
          </a:xfrm>
        </p:grpSpPr>
        <p:sp>
          <p:nvSpPr>
            <p:cNvPr id="35851" name="Freeform 76"/>
            <p:cNvSpPr>
              <a:spLocks/>
            </p:cNvSpPr>
            <p:nvPr/>
          </p:nvSpPr>
          <p:spPr bwMode="auto">
            <a:xfrm>
              <a:off x="3830" y="1352"/>
              <a:ext cx="1" cy="804"/>
            </a:xfrm>
            <a:custGeom>
              <a:avLst/>
              <a:gdLst>
                <a:gd name="T0" fmla="*/ 0 w 1"/>
                <a:gd name="T1" fmla="*/ 0 h 804"/>
                <a:gd name="T2" fmla="*/ 0 w 1"/>
                <a:gd name="T3" fmla="*/ 804 h 804"/>
                <a:gd name="T4" fmla="*/ 0 60000 65536"/>
                <a:gd name="T5" fmla="*/ 0 60000 65536"/>
                <a:gd name="T6" fmla="*/ 0 w 1"/>
                <a:gd name="T7" fmla="*/ 0 h 804"/>
                <a:gd name="T8" fmla="*/ 1 w 1"/>
                <a:gd name="T9" fmla="*/ 804 h 8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04">
                  <a:moveTo>
                    <a:pt x="0" y="0"/>
                  </a:moveTo>
                  <a:lnTo>
                    <a:pt x="0" y="804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2" name="Group 64"/>
            <p:cNvGrpSpPr>
              <a:grpSpLocks/>
            </p:cNvGrpSpPr>
            <p:nvPr/>
          </p:nvGrpSpPr>
          <p:grpSpPr bwMode="auto">
            <a:xfrm>
              <a:off x="3408" y="1260"/>
              <a:ext cx="1920" cy="411"/>
              <a:chOff x="2208" y="3646"/>
              <a:chExt cx="1339" cy="192"/>
            </a:xfrm>
          </p:grpSpPr>
          <p:sp>
            <p:nvSpPr>
              <p:cNvPr id="35880" name="AutoShape 63"/>
              <p:cNvSpPr>
                <a:spLocks noChangeArrowheads="1"/>
              </p:cNvSpPr>
              <p:nvPr/>
            </p:nvSpPr>
            <p:spPr bwMode="auto">
              <a:xfrm rot="10800000">
                <a:off x="2208" y="3696"/>
                <a:ext cx="1296" cy="96"/>
              </a:xfrm>
              <a:prstGeom prst="homePlate">
                <a:avLst>
                  <a:gd name="adj" fmla="val 247938"/>
                </a:avLst>
              </a:prstGeom>
              <a:gradFill rotWithShape="1">
                <a:gsLst>
                  <a:gs pos="0">
                    <a:srgbClr val="969696"/>
                  </a:gs>
                  <a:gs pos="50000">
                    <a:srgbClr val="454545"/>
                  </a:gs>
                  <a:gs pos="100000">
                    <a:srgbClr val="96969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35881" name="Rectangle 62"/>
              <p:cNvSpPr>
                <a:spLocks noChangeArrowheads="1"/>
              </p:cNvSpPr>
              <p:nvPr/>
            </p:nvSpPr>
            <p:spPr bwMode="auto">
              <a:xfrm>
                <a:off x="3499" y="3646"/>
                <a:ext cx="48" cy="192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50000">
                    <a:srgbClr val="454545"/>
                  </a:gs>
                  <a:gs pos="100000">
                    <a:srgbClr val="96969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35853" name="Freeform 49"/>
            <p:cNvSpPr>
              <a:spLocks/>
            </p:cNvSpPr>
            <p:nvPr/>
          </p:nvSpPr>
          <p:spPr bwMode="auto">
            <a:xfrm>
              <a:off x="4060" y="12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50"/>
            <p:cNvSpPr>
              <a:spLocks/>
            </p:cNvSpPr>
            <p:nvPr/>
          </p:nvSpPr>
          <p:spPr bwMode="auto">
            <a:xfrm>
              <a:off x="4170" y="12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51"/>
            <p:cNvSpPr>
              <a:spLocks/>
            </p:cNvSpPr>
            <p:nvPr/>
          </p:nvSpPr>
          <p:spPr bwMode="auto">
            <a:xfrm>
              <a:off x="4277" y="1298"/>
              <a:ext cx="109" cy="336"/>
            </a:xfrm>
            <a:custGeom>
              <a:avLst/>
              <a:gdLst>
                <a:gd name="T0" fmla="*/ 0 w 52"/>
                <a:gd name="T1" fmla="*/ 1025 h 261"/>
                <a:gd name="T2" fmla="*/ 116297 w 52"/>
                <a:gd name="T3" fmla="*/ 618 h 261"/>
                <a:gd name="T4" fmla="*/ 228854 w 52"/>
                <a:gd name="T5" fmla="*/ 4753 h 261"/>
                <a:gd name="T6" fmla="*/ 373398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52"/>
            <p:cNvSpPr>
              <a:spLocks/>
            </p:cNvSpPr>
            <p:nvPr/>
          </p:nvSpPr>
          <p:spPr bwMode="auto">
            <a:xfrm>
              <a:off x="4225" y="12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53"/>
            <p:cNvSpPr>
              <a:spLocks/>
            </p:cNvSpPr>
            <p:nvPr/>
          </p:nvSpPr>
          <p:spPr bwMode="auto">
            <a:xfrm>
              <a:off x="4115" y="12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54"/>
            <p:cNvSpPr>
              <a:spLocks/>
            </p:cNvSpPr>
            <p:nvPr/>
          </p:nvSpPr>
          <p:spPr bwMode="auto">
            <a:xfrm>
              <a:off x="4336" y="12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55"/>
            <p:cNvSpPr>
              <a:spLocks/>
            </p:cNvSpPr>
            <p:nvPr/>
          </p:nvSpPr>
          <p:spPr bwMode="auto">
            <a:xfrm>
              <a:off x="4391" y="12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56"/>
            <p:cNvSpPr>
              <a:spLocks/>
            </p:cNvSpPr>
            <p:nvPr/>
          </p:nvSpPr>
          <p:spPr bwMode="auto">
            <a:xfrm>
              <a:off x="4446" y="12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57"/>
            <p:cNvSpPr>
              <a:spLocks/>
            </p:cNvSpPr>
            <p:nvPr/>
          </p:nvSpPr>
          <p:spPr bwMode="auto">
            <a:xfrm>
              <a:off x="4502" y="12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58"/>
            <p:cNvSpPr>
              <a:spLocks/>
            </p:cNvSpPr>
            <p:nvPr/>
          </p:nvSpPr>
          <p:spPr bwMode="auto">
            <a:xfrm>
              <a:off x="4557" y="12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65"/>
            <p:cNvSpPr>
              <a:spLocks/>
            </p:cNvSpPr>
            <p:nvPr/>
          </p:nvSpPr>
          <p:spPr bwMode="auto">
            <a:xfrm>
              <a:off x="4616" y="1299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66"/>
            <p:cNvSpPr>
              <a:spLocks/>
            </p:cNvSpPr>
            <p:nvPr/>
          </p:nvSpPr>
          <p:spPr bwMode="auto">
            <a:xfrm>
              <a:off x="4672" y="12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67"/>
            <p:cNvSpPr>
              <a:spLocks/>
            </p:cNvSpPr>
            <p:nvPr/>
          </p:nvSpPr>
          <p:spPr bwMode="auto">
            <a:xfrm>
              <a:off x="4727" y="12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68"/>
            <p:cNvSpPr>
              <a:spLocks/>
            </p:cNvSpPr>
            <p:nvPr/>
          </p:nvSpPr>
          <p:spPr bwMode="auto">
            <a:xfrm>
              <a:off x="3889" y="1299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69"/>
            <p:cNvSpPr>
              <a:spLocks/>
            </p:cNvSpPr>
            <p:nvPr/>
          </p:nvSpPr>
          <p:spPr bwMode="auto">
            <a:xfrm>
              <a:off x="3945" y="12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70"/>
            <p:cNvSpPr>
              <a:spLocks/>
            </p:cNvSpPr>
            <p:nvPr/>
          </p:nvSpPr>
          <p:spPr bwMode="auto">
            <a:xfrm>
              <a:off x="4000" y="12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71"/>
            <p:cNvSpPr>
              <a:spLocks/>
            </p:cNvSpPr>
            <p:nvPr/>
          </p:nvSpPr>
          <p:spPr bwMode="auto">
            <a:xfrm>
              <a:off x="3829" y="1296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78"/>
            <p:cNvSpPr>
              <a:spLocks/>
            </p:cNvSpPr>
            <p:nvPr/>
          </p:nvSpPr>
          <p:spPr bwMode="auto">
            <a:xfrm>
              <a:off x="3820" y="2144"/>
              <a:ext cx="480" cy="2"/>
            </a:xfrm>
            <a:custGeom>
              <a:avLst/>
              <a:gdLst>
                <a:gd name="T0" fmla="*/ 0 w 480"/>
                <a:gd name="T1" fmla="*/ 2 h 2"/>
                <a:gd name="T2" fmla="*/ 480 w 480"/>
                <a:gd name="T3" fmla="*/ 0 h 2"/>
                <a:gd name="T4" fmla="*/ 0 60000 65536"/>
                <a:gd name="T5" fmla="*/ 0 60000 65536"/>
                <a:gd name="T6" fmla="*/ 0 w 480"/>
                <a:gd name="T7" fmla="*/ 0 h 2"/>
                <a:gd name="T8" fmla="*/ 480 w 48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2">
                  <a:moveTo>
                    <a:pt x="0" y="2"/>
                  </a:moveTo>
                  <a:lnTo>
                    <a:pt x="48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79"/>
            <p:cNvSpPr>
              <a:spLocks/>
            </p:cNvSpPr>
            <p:nvPr/>
          </p:nvSpPr>
          <p:spPr bwMode="auto">
            <a:xfrm>
              <a:off x="4786" y="1296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80"/>
            <p:cNvSpPr>
              <a:spLocks/>
            </p:cNvSpPr>
            <p:nvPr/>
          </p:nvSpPr>
          <p:spPr bwMode="auto">
            <a:xfrm>
              <a:off x="4842" y="12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81"/>
            <p:cNvSpPr>
              <a:spLocks/>
            </p:cNvSpPr>
            <p:nvPr/>
          </p:nvSpPr>
          <p:spPr bwMode="auto">
            <a:xfrm>
              <a:off x="4897" y="12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82"/>
            <p:cNvSpPr>
              <a:spLocks/>
            </p:cNvSpPr>
            <p:nvPr/>
          </p:nvSpPr>
          <p:spPr bwMode="auto">
            <a:xfrm>
              <a:off x="4956" y="1297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83"/>
            <p:cNvSpPr>
              <a:spLocks/>
            </p:cNvSpPr>
            <p:nvPr/>
          </p:nvSpPr>
          <p:spPr bwMode="auto">
            <a:xfrm>
              <a:off x="5012" y="1297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84"/>
            <p:cNvSpPr>
              <a:spLocks/>
            </p:cNvSpPr>
            <p:nvPr/>
          </p:nvSpPr>
          <p:spPr bwMode="auto">
            <a:xfrm>
              <a:off x="5067" y="1297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Freeform 85"/>
            <p:cNvSpPr>
              <a:spLocks/>
            </p:cNvSpPr>
            <p:nvPr/>
          </p:nvSpPr>
          <p:spPr bwMode="auto">
            <a:xfrm>
              <a:off x="5229" y="1359"/>
              <a:ext cx="3" cy="798"/>
            </a:xfrm>
            <a:custGeom>
              <a:avLst/>
              <a:gdLst>
                <a:gd name="T0" fmla="*/ 0 w 3"/>
                <a:gd name="T1" fmla="*/ 0 h 798"/>
                <a:gd name="T2" fmla="*/ 3 w 3"/>
                <a:gd name="T3" fmla="*/ 798 h 798"/>
                <a:gd name="T4" fmla="*/ 0 60000 65536"/>
                <a:gd name="T5" fmla="*/ 0 60000 65536"/>
                <a:gd name="T6" fmla="*/ 0 w 3"/>
                <a:gd name="T7" fmla="*/ 0 h 798"/>
                <a:gd name="T8" fmla="*/ 3 w 3"/>
                <a:gd name="T9" fmla="*/ 798 h 7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798">
                  <a:moveTo>
                    <a:pt x="0" y="0"/>
                  </a:moveTo>
                  <a:lnTo>
                    <a:pt x="3" y="798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86"/>
            <p:cNvSpPr>
              <a:spLocks noChangeShapeType="1"/>
            </p:cNvSpPr>
            <p:nvPr/>
          </p:nvSpPr>
          <p:spPr bwMode="auto">
            <a:xfrm>
              <a:off x="4838" y="2158"/>
              <a:ext cx="406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Freeform 87"/>
            <p:cNvSpPr>
              <a:spLocks/>
            </p:cNvSpPr>
            <p:nvPr/>
          </p:nvSpPr>
          <p:spPr bwMode="auto">
            <a:xfrm>
              <a:off x="5180" y="1315"/>
              <a:ext cx="47" cy="47"/>
            </a:xfrm>
            <a:custGeom>
              <a:avLst/>
              <a:gdLst>
                <a:gd name="T0" fmla="*/ 0 w 30"/>
                <a:gd name="T1" fmla="*/ 6610 h 30"/>
                <a:gd name="T2" fmla="*/ 1927 w 30"/>
                <a:gd name="T3" fmla="*/ 0 h 30"/>
                <a:gd name="T4" fmla="*/ 6610 w 30"/>
                <a:gd name="T5" fmla="*/ 6610 h 30"/>
                <a:gd name="T6" fmla="*/ 0 60000 65536"/>
                <a:gd name="T7" fmla="*/ 0 60000 65536"/>
                <a:gd name="T8" fmla="*/ 0 60000 65536"/>
                <a:gd name="T9" fmla="*/ 0 w 30"/>
                <a:gd name="T10" fmla="*/ 0 h 30"/>
                <a:gd name="T11" fmla="*/ 30 w 3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30">
                  <a:moveTo>
                    <a:pt x="0" y="30"/>
                  </a:moveTo>
                  <a:cubicBezTo>
                    <a:pt x="2" y="15"/>
                    <a:pt x="4" y="0"/>
                    <a:pt x="9" y="0"/>
                  </a:cubicBezTo>
                  <a:cubicBezTo>
                    <a:pt x="14" y="0"/>
                    <a:pt x="22" y="15"/>
                    <a:pt x="30" y="3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63153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/>
      <p:bldP spid="136218" grpId="0"/>
      <p:bldP spid="1362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36"/>
          <p:cNvSpPr>
            <a:spLocks/>
          </p:cNvSpPr>
          <p:nvPr/>
        </p:nvSpPr>
        <p:spPr bwMode="auto">
          <a:xfrm>
            <a:off x="5775325" y="1670050"/>
            <a:ext cx="1588" cy="1276350"/>
          </a:xfrm>
          <a:custGeom>
            <a:avLst/>
            <a:gdLst>
              <a:gd name="T0" fmla="*/ 0 w 1"/>
              <a:gd name="T1" fmla="*/ 0 h 804"/>
              <a:gd name="T2" fmla="*/ 0 w 1"/>
              <a:gd name="T3" fmla="*/ 2147483646 h 804"/>
              <a:gd name="T4" fmla="*/ 0 60000 65536"/>
              <a:gd name="T5" fmla="*/ 0 60000 65536"/>
              <a:gd name="T6" fmla="*/ 0 w 1"/>
              <a:gd name="T7" fmla="*/ 0 h 804"/>
              <a:gd name="T8" fmla="*/ 1 w 1"/>
              <a:gd name="T9" fmla="*/ 804 h 8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04">
                <a:moveTo>
                  <a:pt x="0" y="0"/>
                </a:moveTo>
                <a:lnTo>
                  <a:pt x="0" y="804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486400" y="3810000"/>
            <a:ext cx="2895600" cy="2209800"/>
            <a:chOff x="3456" y="2400"/>
            <a:chExt cx="1824" cy="1392"/>
          </a:xfrm>
        </p:grpSpPr>
        <p:sp>
          <p:nvSpPr>
            <p:cNvPr id="36915" name="Oval 87"/>
            <p:cNvSpPr>
              <a:spLocks noChangeArrowheads="1"/>
            </p:cNvSpPr>
            <p:nvPr/>
          </p:nvSpPr>
          <p:spPr bwMode="auto">
            <a:xfrm>
              <a:off x="3456" y="2400"/>
              <a:ext cx="1824" cy="7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6" name="Oval 88"/>
            <p:cNvSpPr>
              <a:spLocks noChangeArrowheads="1"/>
            </p:cNvSpPr>
            <p:nvPr/>
          </p:nvSpPr>
          <p:spPr bwMode="auto">
            <a:xfrm>
              <a:off x="3485" y="2544"/>
              <a:ext cx="1737" cy="648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4235" name="AutoShape 267"/>
            <p:cNvSpPr>
              <a:spLocks noChangeArrowheads="1"/>
            </p:cNvSpPr>
            <p:nvPr/>
          </p:nvSpPr>
          <p:spPr bwMode="auto">
            <a:xfrm>
              <a:off x="4176" y="2700"/>
              <a:ext cx="384" cy="192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918" name="Oval 91"/>
            <p:cNvSpPr>
              <a:spLocks noChangeArrowheads="1"/>
            </p:cNvSpPr>
            <p:nvPr/>
          </p:nvSpPr>
          <p:spPr bwMode="auto">
            <a:xfrm>
              <a:off x="3864" y="3504"/>
              <a:ext cx="960" cy="28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9" name="Line 92"/>
            <p:cNvSpPr>
              <a:spLocks noChangeShapeType="1"/>
            </p:cNvSpPr>
            <p:nvPr/>
          </p:nvSpPr>
          <p:spPr bwMode="auto">
            <a:xfrm>
              <a:off x="3468" y="2865"/>
              <a:ext cx="396" cy="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93"/>
            <p:cNvSpPr>
              <a:spLocks noChangeShapeType="1"/>
            </p:cNvSpPr>
            <p:nvPr/>
          </p:nvSpPr>
          <p:spPr bwMode="auto">
            <a:xfrm flipV="1">
              <a:off x="4824" y="2871"/>
              <a:ext cx="441" cy="7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94"/>
            <p:cNvSpPr>
              <a:spLocks/>
            </p:cNvSpPr>
            <p:nvPr/>
          </p:nvSpPr>
          <p:spPr bwMode="auto">
            <a:xfrm>
              <a:off x="3770" y="3387"/>
              <a:ext cx="1197" cy="282"/>
            </a:xfrm>
            <a:custGeom>
              <a:avLst/>
              <a:gdLst>
                <a:gd name="T0" fmla="*/ 0 w 1221"/>
                <a:gd name="T1" fmla="*/ 63 h 282"/>
                <a:gd name="T2" fmla="*/ 84 w 1221"/>
                <a:gd name="T3" fmla="*/ 282 h 282"/>
                <a:gd name="T4" fmla="*/ 839 w 1221"/>
                <a:gd name="T5" fmla="*/ 282 h 282"/>
                <a:gd name="T6" fmla="*/ 962 w 1221"/>
                <a:gd name="T7" fmla="*/ 0 h 282"/>
                <a:gd name="T8" fmla="*/ 0 w 1221"/>
                <a:gd name="T9" fmla="*/ 63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1"/>
                <a:gd name="T16" fmla="*/ 0 h 282"/>
                <a:gd name="T17" fmla="*/ 1221 w 1221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1" h="282">
                  <a:moveTo>
                    <a:pt x="0" y="63"/>
                  </a:moveTo>
                  <a:lnTo>
                    <a:pt x="108" y="282"/>
                  </a:lnTo>
                  <a:lnTo>
                    <a:pt x="1065" y="282"/>
                  </a:lnTo>
                  <a:lnTo>
                    <a:pt x="1221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8" name="Group 237"/>
          <p:cNvGrpSpPr>
            <a:grpSpLocks/>
          </p:cNvGrpSpPr>
          <p:nvPr/>
        </p:nvGrpSpPr>
        <p:grpSpPr bwMode="auto">
          <a:xfrm>
            <a:off x="5105400" y="1524000"/>
            <a:ext cx="3048000" cy="652463"/>
            <a:chOff x="2208" y="3646"/>
            <a:chExt cx="1339" cy="192"/>
          </a:xfrm>
        </p:grpSpPr>
        <p:sp>
          <p:nvSpPr>
            <p:cNvPr id="36913" name="AutoShape 238"/>
            <p:cNvSpPr>
              <a:spLocks noChangeArrowheads="1"/>
            </p:cNvSpPr>
            <p:nvPr/>
          </p:nvSpPr>
          <p:spPr bwMode="auto">
            <a:xfrm rot="10800000">
              <a:off x="2208" y="3696"/>
              <a:ext cx="1296" cy="96"/>
            </a:xfrm>
            <a:prstGeom prst="homePlate">
              <a:avLst>
                <a:gd name="adj" fmla="val 247938"/>
              </a:avLst>
            </a:prstGeom>
            <a:gradFill rotWithShape="1">
              <a:gsLst>
                <a:gs pos="0">
                  <a:srgbClr val="969696"/>
                </a:gs>
                <a:gs pos="50000">
                  <a:srgbClr val="454545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4" name="Rectangle 239"/>
            <p:cNvSpPr>
              <a:spLocks noChangeArrowheads="1"/>
            </p:cNvSpPr>
            <p:nvPr/>
          </p:nvSpPr>
          <p:spPr bwMode="auto">
            <a:xfrm>
              <a:off x="3499" y="3646"/>
              <a:ext cx="48" cy="192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454545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4" name="Group 271"/>
          <p:cNvGrpSpPr>
            <a:grpSpLocks/>
          </p:cNvGrpSpPr>
          <p:nvPr/>
        </p:nvGrpSpPr>
        <p:grpSpPr bwMode="auto">
          <a:xfrm>
            <a:off x="5791200" y="3505200"/>
            <a:ext cx="1752600" cy="76200"/>
            <a:chOff x="3984" y="2160"/>
            <a:chExt cx="1104" cy="48"/>
          </a:xfrm>
        </p:grpSpPr>
        <p:sp>
          <p:nvSpPr>
            <p:cNvPr id="84236" name="AutoShape 268"/>
            <p:cNvSpPr>
              <a:spLocks noChangeArrowheads="1"/>
            </p:cNvSpPr>
            <p:nvPr/>
          </p:nvSpPr>
          <p:spPr bwMode="auto">
            <a:xfrm rot="10800000">
              <a:off x="3984" y="2160"/>
              <a:ext cx="1104" cy="48"/>
            </a:xfrm>
            <a:prstGeom prst="homePlate">
              <a:avLst>
                <a:gd name="adj" fmla="val 575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912" name="Line 270"/>
            <p:cNvSpPr>
              <a:spLocks noChangeShapeType="1"/>
            </p:cNvSpPr>
            <p:nvPr/>
          </p:nvSpPr>
          <p:spPr bwMode="auto">
            <a:xfrm flipH="1">
              <a:off x="4984" y="2186"/>
              <a:ext cx="96" cy="0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99" name="WordArt 31"/>
          <p:cNvSpPr>
            <a:spLocks noChangeArrowheads="1" noChangeShapeType="1" noTextEdit="1"/>
          </p:cNvSpPr>
          <p:nvPr/>
        </p:nvSpPr>
        <p:spPr bwMode="auto">
          <a:xfrm>
            <a:off x="481013" y="990600"/>
            <a:ext cx="1169987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La bàn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15888" y="2419350"/>
            <a:ext cx="48609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13"/>
              </a:spcBef>
              <a:spcAft>
                <a:spcPts val="1213"/>
              </a:spcAft>
            </a:pPr>
            <a:r>
              <a:rPr lang="en-US" altLang="en-US" b="1" i="1">
                <a:solidFill>
                  <a:srgbClr val="004200"/>
                </a:solidFill>
              </a:rPr>
              <a:t>     </a:t>
            </a:r>
            <a:r>
              <a:rPr lang="en-US" altLang="en-US" sz="2400" b="1" i="1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chiếc kim khâu dọc theo chiếc đinh trên, sau vài phút kim cũng trở thành một nam châm. </a:t>
            </a:r>
          </a:p>
          <a:p>
            <a:pPr algn="just" eaLnBrk="1" hangingPunct="1">
              <a:spcBef>
                <a:spcPts val="1213"/>
              </a:spcBef>
              <a:spcAft>
                <a:spcPts val="1213"/>
              </a:spcAft>
            </a:pPr>
            <a:r>
              <a:rPr lang="en-US" altLang="en-US" sz="2400" b="1" i="1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Đặt miếng xốp nhỏ trên mặt nước rồi đặt kim này lên miếng xốp.</a:t>
            </a:r>
          </a:p>
          <a:p>
            <a:pPr algn="just" eaLnBrk="1" hangingPunct="1">
              <a:spcBef>
                <a:spcPts val="1213"/>
              </a:spcBef>
              <a:spcAft>
                <a:spcPts val="1213"/>
              </a:spcAft>
            </a:pPr>
            <a:r>
              <a:rPr lang="en-US" altLang="en-US" sz="2400" b="1" i="1">
                <a:solidFill>
                  <a:srgbClr val="7C02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Kim luôn định hướng theo phương Nam –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7C02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Bắc.</a:t>
            </a:r>
          </a:p>
        </p:txBody>
      </p:sp>
      <p:sp>
        <p:nvSpPr>
          <p:cNvPr id="36872" name="Text Box 34"/>
          <p:cNvSpPr txBox="1">
            <a:spLocks noChangeArrowheads="1"/>
          </p:cNvSpPr>
          <p:nvPr/>
        </p:nvSpPr>
        <p:spPr bwMode="auto">
          <a:xfrm>
            <a:off x="708025" y="3802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73" name="Text Box 56"/>
          <p:cNvSpPr txBox="1">
            <a:spLocks noChangeArrowheads="1"/>
          </p:cNvSpPr>
          <p:nvPr/>
        </p:nvSpPr>
        <p:spPr bwMode="auto">
          <a:xfrm>
            <a:off x="7848600" y="6172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874" name="Text Box 63"/>
          <p:cNvSpPr txBox="1">
            <a:spLocks noChangeArrowheads="1"/>
          </p:cNvSpPr>
          <p:nvPr/>
        </p:nvSpPr>
        <p:spPr bwMode="auto">
          <a:xfrm>
            <a:off x="60325" y="4303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875" name="Text Box 70"/>
          <p:cNvSpPr txBox="1">
            <a:spLocks noChangeArrowheads="1"/>
          </p:cNvSpPr>
          <p:nvPr/>
        </p:nvSpPr>
        <p:spPr bwMode="auto">
          <a:xfrm>
            <a:off x="0" y="228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6876" name="Group 232"/>
          <p:cNvGrpSpPr>
            <a:grpSpLocks/>
          </p:cNvGrpSpPr>
          <p:nvPr/>
        </p:nvGrpSpPr>
        <p:grpSpPr bwMode="auto">
          <a:xfrm>
            <a:off x="6521450" y="2724150"/>
            <a:ext cx="846138" cy="406400"/>
            <a:chOff x="4300" y="2016"/>
            <a:chExt cx="533" cy="256"/>
          </a:xfrm>
        </p:grpSpPr>
        <p:sp>
          <p:nvSpPr>
            <p:cNvPr id="36909" name="Rectangle 233"/>
            <p:cNvSpPr>
              <a:spLocks noChangeArrowheads="1"/>
            </p:cNvSpPr>
            <p:nvPr/>
          </p:nvSpPr>
          <p:spPr bwMode="auto">
            <a:xfrm>
              <a:off x="4300" y="2016"/>
              <a:ext cx="485" cy="256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50000">
                  <a:srgbClr val="005959"/>
                </a:gs>
                <a:gs pos="100000">
                  <a:srgbClr val="0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FF66"/>
                  </a:solidFill>
                </a:rPr>
                <a:t>Pin</a:t>
              </a:r>
            </a:p>
          </p:txBody>
        </p:sp>
        <p:sp>
          <p:nvSpPr>
            <p:cNvPr id="36910" name="Rectangle 234"/>
            <p:cNvSpPr>
              <a:spLocks noChangeArrowheads="1"/>
            </p:cNvSpPr>
            <p:nvPr/>
          </p:nvSpPr>
          <p:spPr bwMode="auto">
            <a:xfrm>
              <a:off x="4785" y="2080"/>
              <a:ext cx="48" cy="144"/>
            </a:xfrm>
            <a:prstGeom prst="rect">
              <a:avLst/>
            </a:prstGeom>
            <a:solidFill>
              <a:srgbClr val="E204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36877" name="Freeform 257"/>
          <p:cNvSpPr>
            <a:spLocks/>
          </p:cNvSpPr>
          <p:nvPr/>
        </p:nvSpPr>
        <p:spPr bwMode="auto">
          <a:xfrm>
            <a:off x="5759450" y="2927350"/>
            <a:ext cx="762000" cy="3175"/>
          </a:xfrm>
          <a:custGeom>
            <a:avLst/>
            <a:gdLst>
              <a:gd name="T0" fmla="*/ 0 w 480"/>
              <a:gd name="T1" fmla="*/ 2147483646 h 2"/>
              <a:gd name="T2" fmla="*/ 2147483646 w 480"/>
              <a:gd name="T3" fmla="*/ 0 h 2"/>
              <a:gd name="T4" fmla="*/ 0 60000 65536"/>
              <a:gd name="T5" fmla="*/ 0 60000 65536"/>
              <a:gd name="T6" fmla="*/ 0 w 480"/>
              <a:gd name="T7" fmla="*/ 0 h 2"/>
              <a:gd name="T8" fmla="*/ 480 w 480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2">
                <a:moveTo>
                  <a:pt x="0" y="2"/>
                </a:moveTo>
                <a:lnTo>
                  <a:pt x="480" y="0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grpSp>
        <p:nvGrpSpPr>
          <p:cNvPr id="36878" name="Group 275"/>
          <p:cNvGrpSpPr>
            <a:grpSpLocks/>
          </p:cNvGrpSpPr>
          <p:nvPr/>
        </p:nvGrpSpPr>
        <p:grpSpPr bwMode="auto">
          <a:xfrm>
            <a:off x="5773738" y="1581150"/>
            <a:ext cx="2139950" cy="538163"/>
            <a:chOff x="3637" y="996"/>
            <a:chExt cx="1348" cy="339"/>
          </a:xfrm>
        </p:grpSpPr>
        <p:sp>
          <p:nvSpPr>
            <p:cNvPr id="36886" name="Freeform 240"/>
            <p:cNvSpPr>
              <a:spLocks/>
            </p:cNvSpPr>
            <p:nvPr/>
          </p:nvSpPr>
          <p:spPr bwMode="auto">
            <a:xfrm>
              <a:off x="3868" y="9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41"/>
            <p:cNvSpPr>
              <a:spLocks/>
            </p:cNvSpPr>
            <p:nvPr/>
          </p:nvSpPr>
          <p:spPr bwMode="auto">
            <a:xfrm>
              <a:off x="3978" y="9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2"/>
            <p:cNvSpPr>
              <a:spLocks/>
            </p:cNvSpPr>
            <p:nvPr/>
          </p:nvSpPr>
          <p:spPr bwMode="auto">
            <a:xfrm>
              <a:off x="4085" y="998"/>
              <a:ext cx="109" cy="336"/>
            </a:xfrm>
            <a:custGeom>
              <a:avLst/>
              <a:gdLst>
                <a:gd name="T0" fmla="*/ 0 w 52"/>
                <a:gd name="T1" fmla="*/ 1025 h 261"/>
                <a:gd name="T2" fmla="*/ 116297 w 52"/>
                <a:gd name="T3" fmla="*/ 618 h 261"/>
                <a:gd name="T4" fmla="*/ 228854 w 52"/>
                <a:gd name="T5" fmla="*/ 4753 h 261"/>
                <a:gd name="T6" fmla="*/ 373398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43"/>
            <p:cNvSpPr>
              <a:spLocks/>
            </p:cNvSpPr>
            <p:nvPr/>
          </p:nvSpPr>
          <p:spPr bwMode="auto">
            <a:xfrm>
              <a:off x="4033" y="9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44"/>
            <p:cNvSpPr>
              <a:spLocks/>
            </p:cNvSpPr>
            <p:nvPr/>
          </p:nvSpPr>
          <p:spPr bwMode="auto">
            <a:xfrm>
              <a:off x="3923" y="9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45"/>
            <p:cNvSpPr>
              <a:spLocks/>
            </p:cNvSpPr>
            <p:nvPr/>
          </p:nvSpPr>
          <p:spPr bwMode="auto">
            <a:xfrm>
              <a:off x="4144" y="9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46"/>
            <p:cNvSpPr>
              <a:spLocks/>
            </p:cNvSpPr>
            <p:nvPr/>
          </p:nvSpPr>
          <p:spPr bwMode="auto">
            <a:xfrm>
              <a:off x="4199" y="9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47"/>
            <p:cNvSpPr>
              <a:spLocks/>
            </p:cNvSpPr>
            <p:nvPr/>
          </p:nvSpPr>
          <p:spPr bwMode="auto">
            <a:xfrm>
              <a:off x="4254" y="998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248"/>
            <p:cNvSpPr>
              <a:spLocks/>
            </p:cNvSpPr>
            <p:nvPr/>
          </p:nvSpPr>
          <p:spPr bwMode="auto">
            <a:xfrm>
              <a:off x="4310" y="9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249"/>
            <p:cNvSpPr>
              <a:spLocks/>
            </p:cNvSpPr>
            <p:nvPr/>
          </p:nvSpPr>
          <p:spPr bwMode="auto">
            <a:xfrm>
              <a:off x="4365" y="998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250"/>
            <p:cNvSpPr>
              <a:spLocks/>
            </p:cNvSpPr>
            <p:nvPr/>
          </p:nvSpPr>
          <p:spPr bwMode="auto">
            <a:xfrm>
              <a:off x="4424" y="999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251"/>
            <p:cNvSpPr>
              <a:spLocks/>
            </p:cNvSpPr>
            <p:nvPr/>
          </p:nvSpPr>
          <p:spPr bwMode="auto">
            <a:xfrm>
              <a:off x="4480" y="9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252"/>
            <p:cNvSpPr>
              <a:spLocks/>
            </p:cNvSpPr>
            <p:nvPr/>
          </p:nvSpPr>
          <p:spPr bwMode="auto">
            <a:xfrm>
              <a:off x="4535" y="9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253"/>
            <p:cNvSpPr>
              <a:spLocks/>
            </p:cNvSpPr>
            <p:nvPr/>
          </p:nvSpPr>
          <p:spPr bwMode="auto">
            <a:xfrm>
              <a:off x="3697" y="999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254"/>
            <p:cNvSpPr>
              <a:spLocks/>
            </p:cNvSpPr>
            <p:nvPr/>
          </p:nvSpPr>
          <p:spPr bwMode="auto">
            <a:xfrm>
              <a:off x="3753" y="9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255"/>
            <p:cNvSpPr>
              <a:spLocks/>
            </p:cNvSpPr>
            <p:nvPr/>
          </p:nvSpPr>
          <p:spPr bwMode="auto">
            <a:xfrm>
              <a:off x="3808" y="999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256"/>
            <p:cNvSpPr>
              <a:spLocks/>
            </p:cNvSpPr>
            <p:nvPr/>
          </p:nvSpPr>
          <p:spPr bwMode="auto">
            <a:xfrm>
              <a:off x="3637" y="996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258"/>
            <p:cNvSpPr>
              <a:spLocks/>
            </p:cNvSpPr>
            <p:nvPr/>
          </p:nvSpPr>
          <p:spPr bwMode="auto">
            <a:xfrm>
              <a:off x="4594" y="996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259"/>
            <p:cNvSpPr>
              <a:spLocks/>
            </p:cNvSpPr>
            <p:nvPr/>
          </p:nvSpPr>
          <p:spPr bwMode="auto">
            <a:xfrm>
              <a:off x="4650" y="9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260"/>
            <p:cNvSpPr>
              <a:spLocks/>
            </p:cNvSpPr>
            <p:nvPr/>
          </p:nvSpPr>
          <p:spPr bwMode="auto">
            <a:xfrm>
              <a:off x="4705" y="996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261"/>
            <p:cNvSpPr>
              <a:spLocks/>
            </p:cNvSpPr>
            <p:nvPr/>
          </p:nvSpPr>
          <p:spPr bwMode="auto">
            <a:xfrm>
              <a:off x="4764" y="997"/>
              <a:ext cx="111" cy="336"/>
            </a:xfrm>
            <a:custGeom>
              <a:avLst/>
              <a:gdLst>
                <a:gd name="T0" fmla="*/ 0 w 52"/>
                <a:gd name="T1" fmla="*/ 1025 h 261"/>
                <a:gd name="T2" fmla="*/ 143591 w 52"/>
                <a:gd name="T3" fmla="*/ 618 h 261"/>
                <a:gd name="T4" fmla="*/ 285338 w 52"/>
                <a:gd name="T5" fmla="*/ 4753 h 261"/>
                <a:gd name="T6" fmla="*/ 465455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262"/>
            <p:cNvSpPr>
              <a:spLocks/>
            </p:cNvSpPr>
            <p:nvPr/>
          </p:nvSpPr>
          <p:spPr bwMode="auto">
            <a:xfrm>
              <a:off x="4820" y="997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263"/>
            <p:cNvSpPr>
              <a:spLocks/>
            </p:cNvSpPr>
            <p:nvPr/>
          </p:nvSpPr>
          <p:spPr bwMode="auto">
            <a:xfrm>
              <a:off x="4875" y="997"/>
              <a:ext cx="110" cy="336"/>
            </a:xfrm>
            <a:custGeom>
              <a:avLst/>
              <a:gdLst>
                <a:gd name="T0" fmla="*/ 0 w 52"/>
                <a:gd name="T1" fmla="*/ 1025 h 261"/>
                <a:gd name="T2" fmla="*/ 129117 w 52"/>
                <a:gd name="T3" fmla="*/ 618 h 261"/>
                <a:gd name="T4" fmla="*/ 258517 w 52"/>
                <a:gd name="T5" fmla="*/ 4753 h 261"/>
                <a:gd name="T6" fmla="*/ 418212 w 52"/>
                <a:gd name="T7" fmla="*/ 44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61"/>
                <a:gd name="T14" fmla="*/ 52 w 52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9" name="Freeform 264"/>
          <p:cNvSpPr>
            <a:spLocks/>
          </p:cNvSpPr>
          <p:nvPr/>
        </p:nvSpPr>
        <p:spPr bwMode="auto">
          <a:xfrm>
            <a:off x="7996238" y="1681163"/>
            <a:ext cx="4762" cy="1266825"/>
          </a:xfrm>
          <a:custGeom>
            <a:avLst/>
            <a:gdLst>
              <a:gd name="T0" fmla="*/ 0 w 3"/>
              <a:gd name="T1" fmla="*/ 0 h 798"/>
              <a:gd name="T2" fmla="*/ 2147483646 w 3"/>
              <a:gd name="T3" fmla="*/ 2147483646 h 798"/>
              <a:gd name="T4" fmla="*/ 0 60000 65536"/>
              <a:gd name="T5" fmla="*/ 0 60000 65536"/>
              <a:gd name="T6" fmla="*/ 0 w 3"/>
              <a:gd name="T7" fmla="*/ 0 h 798"/>
              <a:gd name="T8" fmla="*/ 3 w 3"/>
              <a:gd name="T9" fmla="*/ 798 h 7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798">
                <a:moveTo>
                  <a:pt x="0" y="0"/>
                </a:moveTo>
                <a:lnTo>
                  <a:pt x="3" y="798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36880" name="Line 265"/>
          <p:cNvSpPr>
            <a:spLocks noChangeShapeType="1"/>
          </p:cNvSpPr>
          <p:nvPr/>
        </p:nvSpPr>
        <p:spPr bwMode="auto">
          <a:xfrm>
            <a:off x="7375525" y="2949575"/>
            <a:ext cx="644525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36881" name="Freeform 266"/>
          <p:cNvSpPr>
            <a:spLocks/>
          </p:cNvSpPr>
          <p:nvPr/>
        </p:nvSpPr>
        <p:spPr bwMode="auto">
          <a:xfrm>
            <a:off x="7918450" y="1611313"/>
            <a:ext cx="74613" cy="74612"/>
          </a:xfrm>
          <a:custGeom>
            <a:avLst/>
            <a:gdLst>
              <a:gd name="T0" fmla="*/ 0 w 30"/>
              <a:gd name="T1" fmla="*/ 2147483646 h 30"/>
              <a:gd name="T2" fmla="*/ 2147483646 w 30"/>
              <a:gd name="T3" fmla="*/ 0 h 30"/>
              <a:gd name="T4" fmla="*/ 2147483646 w 30"/>
              <a:gd name="T5" fmla="*/ 2147483646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cubicBezTo>
                  <a:pt x="2" y="15"/>
                  <a:pt x="4" y="0"/>
                  <a:pt x="9" y="0"/>
                </a:cubicBezTo>
                <a:cubicBezTo>
                  <a:pt x="14" y="0"/>
                  <a:pt x="22" y="15"/>
                  <a:pt x="30" y="30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84242" name="Line 274"/>
          <p:cNvSpPr>
            <a:spLocks noChangeShapeType="1"/>
          </p:cNvSpPr>
          <p:nvPr/>
        </p:nvSpPr>
        <p:spPr bwMode="auto">
          <a:xfrm flipV="1">
            <a:off x="5381625" y="3552825"/>
            <a:ext cx="2838450" cy="16668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84244" name="Text Box 276"/>
          <p:cNvSpPr txBox="1">
            <a:spLocks noChangeArrowheads="1"/>
          </p:cNvSpPr>
          <p:nvPr/>
        </p:nvSpPr>
        <p:spPr bwMode="auto">
          <a:xfrm>
            <a:off x="4848225" y="5191125"/>
            <a:ext cx="762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00" b="1">
                <a:solidFill>
                  <a:srgbClr val="FE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84245" name="Text Box 277"/>
          <p:cNvSpPr txBox="1">
            <a:spLocks noChangeArrowheads="1"/>
          </p:cNvSpPr>
          <p:nvPr/>
        </p:nvSpPr>
        <p:spPr bwMode="auto">
          <a:xfrm>
            <a:off x="7962900" y="3390900"/>
            <a:ext cx="762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36885" name="WordArt 282"/>
          <p:cNvSpPr>
            <a:spLocks noChangeArrowheads="1" noChangeShapeType="1" noTextEdit="1"/>
          </p:cNvSpPr>
          <p:nvPr/>
        </p:nvSpPr>
        <p:spPr bwMode="auto">
          <a:xfrm>
            <a:off x="990600" y="84138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chế tạo một nam châm điện và một la bàn đơn giản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34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3.33333E-6 L -0.39167 -0.24815 L -0.05417 -0.2481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4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4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4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24815 C -0.18924 -0.25186 -0.32431 -0.25487 -0.36025 -0.2294 C -0.39601 -0.20348 -0.33386 -0.15139 -0.27066 -0.09306 C -0.2073 -0.03426 -0.029 0.08657 0.01996 0.1226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9" grpId="0" animBg="1"/>
      <p:bldP spid="84242" grpId="0" animBg="1"/>
      <p:bldP spid="84244" grpId="0"/>
      <p:bldP spid="842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28600" y="269875"/>
            <a:ext cx="86868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891" name="Picture 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7253" flipH="1">
            <a:off x="7804944" y="5518944"/>
            <a:ext cx="10271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98" flipH="1">
            <a:off x="198438" y="-244476"/>
            <a:ext cx="107950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2863"/>
            <a:ext cx="16097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5699125"/>
            <a:ext cx="160972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1468438" y="814388"/>
            <a:ext cx="6019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 </a:t>
            </a:r>
          </a:p>
        </p:txBody>
      </p:sp>
      <p:sp>
        <p:nvSpPr>
          <p:cNvPr id="37896" name="Rectangle 2"/>
          <p:cNvSpPr>
            <a:spLocks noChangeArrowheads="1"/>
          </p:cNvSpPr>
          <p:nvPr/>
        </p:nvSpPr>
        <p:spPr bwMode="auto">
          <a:xfrm>
            <a:off x="533400" y="1828800"/>
            <a:ext cx="762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Học thuộc ghi nhớ của bài học.</a:t>
            </a:r>
          </a:p>
          <a:p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chế tạo nam châm điện, nam châm vĩnh cửu người ta làm thế nào?</a:t>
            </a:r>
          </a:p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Nêu cách làm tăng, giảm lực từ  của nam châm điện tác dụng lên 1 vật?</a:t>
            </a:r>
          </a:p>
          <a:p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Đọc trước bài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LỰC ĐIỆN TỪ”</a:t>
            </a:r>
          </a:p>
        </p:txBody>
      </p:sp>
    </p:spTree>
    <p:extLst>
      <p:ext uri="{BB962C8B-B14F-4D97-AF65-F5344CB8AC3E}">
        <p14:creationId xmlns:p14="http://schemas.microsoft.com/office/powerpoint/2010/main" val="239848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3" y="0"/>
            <a:ext cx="4910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8919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20938"/>
            <a:ext cx="41148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0" name="Group 6"/>
          <p:cNvGrpSpPr>
            <a:grpSpLocks/>
          </p:cNvGrpSpPr>
          <p:nvPr/>
        </p:nvGrpSpPr>
        <p:grpSpPr bwMode="auto">
          <a:xfrm>
            <a:off x="5638800" y="381000"/>
            <a:ext cx="3124200" cy="2743200"/>
            <a:chOff x="2592" y="1776"/>
            <a:chExt cx="3024" cy="2407"/>
          </a:xfrm>
        </p:grpSpPr>
        <p:pic>
          <p:nvPicPr>
            <p:cNvPr id="38924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1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3429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81000" y="1049338"/>
            <a:ext cx="6400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sức khỏe và luôn học giỏi.</a:t>
            </a:r>
          </a:p>
        </p:txBody>
      </p:sp>
    </p:spTree>
    <p:extLst>
      <p:ext uri="{BB962C8B-B14F-4D97-AF65-F5344CB8AC3E}">
        <p14:creationId xmlns:p14="http://schemas.microsoft.com/office/powerpoint/2010/main" val="999880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7640" y="41182"/>
            <a:ext cx="3891143" cy="584751"/>
          </a:xfrm>
          <a:prstGeom prst="rect">
            <a:avLst/>
          </a:prstGeom>
          <a:noFill/>
        </p:spPr>
        <p:txBody>
          <a:bodyPr wrap="none" lIns="91415" tIns="45708" rIns="91415" bIns="45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304800" y="990600"/>
            <a:ext cx="8650288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15" tIns="45708" rIns="91415" bIns="4570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quy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tắc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nắm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tay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phải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xác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đường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sức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ống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dây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ống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dây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mũi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dòng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</a:rPr>
              <a:t>điện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6" charset="0"/>
              </a:rPr>
              <a:t>?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(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theo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hình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sau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).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743200"/>
            <a:ext cx="7772400" cy="3733800"/>
            <a:chOff x="768" y="560"/>
            <a:chExt cx="2944" cy="2352"/>
          </a:xfrm>
        </p:grpSpPr>
        <p:sp>
          <p:nvSpPr>
            <p:cNvPr id="17447" name="Line 4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Arc 5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Arc 6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Arc 7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Oval 8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7452" name="Oval 9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7453" name="Line 10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Arc 11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Arc 12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Arc 13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Oval 14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7458" name="Oval 15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49600" y="2959100"/>
            <a:ext cx="3506788" cy="2832100"/>
            <a:chOff x="521" y="1296"/>
            <a:chExt cx="2599" cy="2112"/>
          </a:xfrm>
        </p:grpSpPr>
        <p:sp>
          <p:nvSpPr>
            <p:cNvPr id="17415" name="Arc 17"/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T0" fmla="*/ 0 w 25514"/>
                <a:gd name="T1" fmla="*/ 0 h 23675"/>
                <a:gd name="T2" fmla="*/ 0 w 25514"/>
                <a:gd name="T3" fmla="*/ 0 h 23675"/>
                <a:gd name="T4" fmla="*/ 0 w 25514"/>
                <a:gd name="T5" fmla="*/ 0 h 23675"/>
                <a:gd name="T6" fmla="*/ 0 60000 65536"/>
                <a:gd name="T7" fmla="*/ 0 60000 65536"/>
                <a:gd name="T8" fmla="*/ 0 60000 65536"/>
                <a:gd name="T9" fmla="*/ 0 w 25514"/>
                <a:gd name="T10" fmla="*/ 0 h 23675"/>
                <a:gd name="T11" fmla="*/ 25514 w 25514"/>
                <a:gd name="T12" fmla="*/ 23675 h 23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Arc 18"/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Arc 19"/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Arc 20"/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Arc 21"/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Arc 22"/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Arc 23"/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Arc 24"/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Arc 25"/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Arc 26"/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T0" fmla="*/ 0 w 25064"/>
                <a:gd name="T1" fmla="*/ 0 h 24426"/>
                <a:gd name="T2" fmla="*/ 0 w 25064"/>
                <a:gd name="T3" fmla="*/ 0 h 24426"/>
                <a:gd name="T4" fmla="*/ 0 w 25064"/>
                <a:gd name="T5" fmla="*/ 0 h 24426"/>
                <a:gd name="T6" fmla="*/ 0 60000 65536"/>
                <a:gd name="T7" fmla="*/ 0 60000 65536"/>
                <a:gd name="T8" fmla="*/ 0 60000 65536"/>
                <a:gd name="T9" fmla="*/ 0 w 25064"/>
                <a:gd name="T10" fmla="*/ 0 h 24426"/>
                <a:gd name="T11" fmla="*/ 25064 w 25064"/>
                <a:gd name="T12" fmla="*/ 24426 h 24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lnTo>
                    <a:pt x="24878" y="-1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Arc 27"/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Arc 28"/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Arc 29"/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Arc 30"/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Arc 31"/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Arc 32"/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Arc 33"/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Arc 34"/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Arc 35"/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36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37"/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8"/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9"/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2"/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43"/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44"/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45"/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46"/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47"/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48"/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54" descr="Canvas"/>
          <p:cNvSpPr txBox="1">
            <a:spLocks noChangeArrowheads="1"/>
          </p:cNvSpPr>
          <p:nvPr/>
        </p:nvSpPr>
        <p:spPr bwMode="auto">
          <a:xfrm>
            <a:off x="228600" y="1066800"/>
            <a:ext cx="8734425" cy="120015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 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Nắm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bàn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tay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phải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đặt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sao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cho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bốn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ngón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tay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hướng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theo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chiều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dòng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điện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qua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dây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thì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ngón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tay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choãi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ra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chỉ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chiều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của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đường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sức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từ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lòng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ống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dây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8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686175" y="5545138"/>
            <a:ext cx="3155950" cy="773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14325" y="1974850"/>
            <a:ext cx="8610600" cy="3733800"/>
            <a:chOff x="768" y="560"/>
            <a:chExt cx="2944" cy="2352"/>
          </a:xfrm>
        </p:grpSpPr>
        <p:sp>
          <p:nvSpPr>
            <p:cNvPr id="18494" name="Line 4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rc 5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Arc 6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Arc 7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Oval 8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99" name="Oval 9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0" name="Line 10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Arc 11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12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Arc 13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14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5" name="Oval 15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28875" y="2495550"/>
            <a:ext cx="3884613" cy="2832100"/>
            <a:chOff x="521" y="1296"/>
            <a:chExt cx="2599" cy="2112"/>
          </a:xfrm>
        </p:grpSpPr>
        <p:sp>
          <p:nvSpPr>
            <p:cNvPr id="18462" name="Arc 17"/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T0" fmla="*/ 0 w 25514"/>
                <a:gd name="T1" fmla="*/ 0 h 23675"/>
                <a:gd name="T2" fmla="*/ 0 w 25514"/>
                <a:gd name="T3" fmla="*/ 0 h 23675"/>
                <a:gd name="T4" fmla="*/ 0 w 25514"/>
                <a:gd name="T5" fmla="*/ 0 h 23675"/>
                <a:gd name="T6" fmla="*/ 0 60000 65536"/>
                <a:gd name="T7" fmla="*/ 0 60000 65536"/>
                <a:gd name="T8" fmla="*/ 0 60000 65536"/>
                <a:gd name="T9" fmla="*/ 0 w 25514"/>
                <a:gd name="T10" fmla="*/ 0 h 23675"/>
                <a:gd name="T11" fmla="*/ 25514 w 25514"/>
                <a:gd name="T12" fmla="*/ 23675 h 23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Arc 18"/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Arc 19"/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Arc 20"/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Arc 21"/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Arc 22"/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Arc 23"/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Arc 24"/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Arc 25"/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Arc 26"/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T0" fmla="*/ 0 w 25064"/>
                <a:gd name="T1" fmla="*/ 0 h 24426"/>
                <a:gd name="T2" fmla="*/ 0 w 25064"/>
                <a:gd name="T3" fmla="*/ 0 h 24426"/>
                <a:gd name="T4" fmla="*/ 0 w 25064"/>
                <a:gd name="T5" fmla="*/ 0 h 24426"/>
                <a:gd name="T6" fmla="*/ 0 60000 65536"/>
                <a:gd name="T7" fmla="*/ 0 60000 65536"/>
                <a:gd name="T8" fmla="*/ 0 60000 65536"/>
                <a:gd name="T9" fmla="*/ 0 w 25064"/>
                <a:gd name="T10" fmla="*/ 0 h 24426"/>
                <a:gd name="T11" fmla="*/ 25064 w 25064"/>
                <a:gd name="T12" fmla="*/ 24426 h 24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lnTo>
                    <a:pt x="24878" y="-1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Arc 27"/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Arc 28"/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Arc 29"/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Arc 30"/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Arc 31"/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Arc 32"/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Arc 33"/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Arc 34"/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Arc 35"/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36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37"/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38"/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39"/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40"/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41"/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42"/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43"/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44"/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45"/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46"/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47"/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48"/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9" name="Picture 49" descr="nam tay pha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20938"/>
            <a:ext cx="22955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0" name="Line 50"/>
          <p:cNvSpPr>
            <a:spLocks noChangeShapeType="1"/>
          </p:cNvSpPr>
          <p:nvPr/>
        </p:nvSpPr>
        <p:spPr bwMode="auto">
          <a:xfrm rot="-1654563">
            <a:off x="4454525" y="2809875"/>
            <a:ext cx="1588" cy="19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 rot="-1654563">
            <a:off x="5246688" y="2814638"/>
            <a:ext cx="1587" cy="19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 rot="-1654563">
            <a:off x="3648075" y="2794000"/>
            <a:ext cx="1588" cy="19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7988300" y="2198688"/>
            <a:ext cx="1588" cy="38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 flipV="1">
            <a:off x="7315200" y="3392488"/>
            <a:ext cx="1506538" cy="63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1057275" y="3498850"/>
            <a:ext cx="23669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2238375" y="2913063"/>
            <a:ext cx="142875" cy="128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1476375" y="3244850"/>
            <a:ext cx="285750" cy="10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6" name="Line 76"/>
          <p:cNvSpPr>
            <a:spLocks noChangeShapeType="1"/>
          </p:cNvSpPr>
          <p:nvPr/>
        </p:nvSpPr>
        <p:spPr bwMode="auto">
          <a:xfrm>
            <a:off x="1393825" y="3694113"/>
            <a:ext cx="417513" cy="3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7" name="Line 77"/>
          <p:cNvSpPr>
            <a:spLocks noChangeShapeType="1"/>
          </p:cNvSpPr>
          <p:nvPr/>
        </p:nvSpPr>
        <p:spPr bwMode="auto">
          <a:xfrm flipV="1">
            <a:off x="1476375" y="3956050"/>
            <a:ext cx="298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8" name="Line 78"/>
          <p:cNvSpPr>
            <a:spLocks noChangeShapeType="1"/>
          </p:cNvSpPr>
          <p:nvPr/>
        </p:nvSpPr>
        <p:spPr bwMode="auto">
          <a:xfrm flipV="1">
            <a:off x="1704975" y="4087813"/>
            <a:ext cx="214313" cy="96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59" name="Line 79"/>
          <p:cNvSpPr>
            <a:spLocks noChangeShapeType="1"/>
          </p:cNvSpPr>
          <p:nvPr/>
        </p:nvSpPr>
        <p:spPr bwMode="auto">
          <a:xfrm flipV="1">
            <a:off x="2355850" y="4041775"/>
            <a:ext cx="142875" cy="128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1" name="Line 81"/>
          <p:cNvSpPr>
            <a:spLocks noChangeShapeType="1"/>
          </p:cNvSpPr>
          <p:nvPr/>
        </p:nvSpPr>
        <p:spPr bwMode="auto">
          <a:xfrm flipV="1">
            <a:off x="6110288" y="3141663"/>
            <a:ext cx="357187" cy="204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2" name="Line 82"/>
          <p:cNvSpPr>
            <a:spLocks noChangeShapeType="1"/>
          </p:cNvSpPr>
          <p:nvPr/>
        </p:nvSpPr>
        <p:spPr bwMode="auto">
          <a:xfrm>
            <a:off x="6361113" y="4184650"/>
            <a:ext cx="214312" cy="55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3" name="Line 83"/>
          <p:cNvSpPr>
            <a:spLocks noChangeShapeType="1"/>
          </p:cNvSpPr>
          <p:nvPr/>
        </p:nvSpPr>
        <p:spPr bwMode="auto">
          <a:xfrm flipV="1">
            <a:off x="6361113" y="3455988"/>
            <a:ext cx="214312" cy="31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4" name="Line 84"/>
          <p:cNvSpPr>
            <a:spLocks noChangeShapeType="1"/>
          </p:cNvSpPr>
          <p:nvPr/>
        </p:nvSpPr>
        <p:spPr bwMode="auto">
          <a:xfrm>
            <a:off x="6384925" y="3662363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5" name="Line 85"/>
          <p:cNvSpPr>
            <a:spLocks noChangeShapeType="1"/>
          </p:cNvSpPr>
          <p:nvPr/>
        </p:nvSpPr>
        <p:spPr bwMode="auto">
          <a:xfrm>
            <a:off x="6384925" y="3844925"/>
            <a:ext cx="201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6" name="Line 86"/>
          <p:cNvSpPr>
            <a:spLocks noChangeShapeType="1"/>
          </p:cNvSpPr>
          <p:nvPr/>
        </p:nvSpPr>
        <p:spPr bwMode="auto">
          <a:xfrm>
            <a:off x="6396038" y="4010025"/>
            <a:ext cx="261937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7" name="Line 87"/>
          <p:cNvSpPr>
            <a:spLocks noChangeShapeType="1"/>
          </p:cNvSpPr>
          <p:nvPr/>
        </p:nvSpPr>
        <p:spPr bwMode="auto">
          <a:xfrm flipH="1">
            <a:off x="3762375" y="2233613"/>
            <a:ext cx="501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 flipH="1">
            <a:off x="3763963" y="28432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H="1">
            <a:off x="3944938" y="4819650"/>
            <a:ext cx="5730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H="1">
            <a:off x="3914775" y="5370513"/>
            <a:ext cx="501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2212975" y="3636963"/>
            <a:ext cx="50165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5" tIns="45708" rIns="91415" bIns="457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5927725" y="3654425"/>
            <a:ext cx="50165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5" tIns="45708" rIns="91415" bIns="457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614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C 0.00399 0.01481 0.00816 0.02986 0.01007 0.04491 C 0.01198 0.05995 0.0125 0.07454 0.01181 0.09005 C 0.01129 0.10532 0.00972 0.12199 0.00643 0.13704 C 0.0033 0.15208 -0.00486 0.17292 -0.00712 0.18009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900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C 0.00399 0.01481 0.00816 0.02986 0.01007 0.04491 C 0.01198 0.05995 0.0125 0.07454 0.01181 0.09005 C 0.01129 0.10532 0.00972 0.12199 0.00643 0.13704 C 0.0033 0.15208 -0.00486 0.17292 -0.00712 0.18009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900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0 C 0.00503 0.01481 0.0092 0.02986 0.01111 0.04491 C 0.01302 0.05995 0.01354 0.07454 0.01285 0.09005 C 0.01233 0.10556 0.01076 0.12222 0.00746 0.13727 C 0.00434 0.15231 -0.00382 0.17315 -0.00608 0.18032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900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51" dur="20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53" dur="2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55" dur="20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3.55905E-7 L 0.00018 0.116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6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repeatCount="500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repeatCount="500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2.60226E-6 L 0.37084 2.60226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4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4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4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4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4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4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4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4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 fill="hold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4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4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130" grpId="0" animBg="1"/>
      <p:bldP spid="46130" grpId="1" animBg="1"/>
      <p:bldP spid="46130" grpId="2" animBg="1"/>
      <p:bldP spid="46130" grpId="3" animBg="1"/>
      <p:bldP spid="46131" grpId="0" animBg="1"/>
      <p:bldP spid="46131" grpId="1" animBg="1"/>
      <p:bldP spid="46131" grpId="2" animBg="1"/>
      <p:bldP spid="46131" grpId="3" animBg="1"/>
      <p:bldP spid="46132" grpId="0" animBg="1"/>
      <p:bldP spid="46132" grpId="1" animBg="1"/>
      <p:bldP spid="46132" grpId="2" animBg="1"/>
      <p:bldP spid="46132" grpId="3" animBg="1"/>
      <p:bldP spid="46133" grpId="0" animBg="1"/>
      <p:bldP spid="46133" grpId="1" animBg="1"/>
      <p:bldP spid="46133" grpId="2" animBg="1"/>
      <p:bldP spid="46135" grpId="0" animBg="1"/>
      <p:bldP spid="46135" grpId="1" animBg="1"/>
      <p:bldP spid="46135" grpId="2" animBg="1"/>
      <p:bldP spid="46135" grpId="3" animBg="1"/>
      <p:bldP spid="46136" grpId="0" animBg="1"/>
      <p:bldP spid="46136" grpId="1" animBg="1"/>
      <p:bldP spid="46136" grpId="2" animBg="1"/>
      <p:bldP spid="46153" grpId="0" animBg="1"/>
      <p:bldP spid="46155" grpId="0" animBg="1"/>
      <p:bldP spid="46156" grpId="0" animBg="1"/>
      <p:bldP spid="46157" grpId="0" animBg="1"/>
      <p:bldP spid="46158" grpId="0" animBg="1"/>
      <p:bldP spid="46159" grpId="0" animBg="1"/>
      <p:bldP spid="46161" grpId="0" animBg="1"/>
      <p:bldP spid="46162" grpId="0" animBg="1"/>
      <p:bldP spid="46163" grpId="0" animBg="1"/>
      <p:bldP spid="46164" grpId="0" animBg="1"/>
      <p:bldP spid="46165" grpId="0" animBg="1"/>
      <p:bldP spid="46166" grpId="0" animBg="1"/>
      <p:bldP spid="46167" grpId="0" animBg="1"/>
      <p:bldP spid="46168" grpId="0" animBg="1"/>
      <p:bldP spid="46169" grpId="0" animBg="1"/>
      <p:bldP spid="46170" grpId="0" animBg="1"/>
      <p:bldP spid="46171" grpId="0" animBg="1"/>
      <p:bldP spid="46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6460"/>
          <p:cNvSpPr txBox="1">
            <a:spLocks noChangeArrowheads="1"/>
          </p:cNvSpPr>
          <p:nvPr/>
        </p:nvSpPr>
        <p:spPr bwMode="auto">
          <a:xfrm>
            <a:off x="152400" y="123825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</a:rPr>
              <a:t>Một nam châm điện mạnh có thể hút được một xe tải nặng 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ng chục tấn, trong khi đó chưa có một nam châm vĩnh cửu 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o có được lực hút mạnh như thế. Vậy nam châm điện được tạo ra như thế 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o v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 có gì lợi hơn so với nam châm vĩnh cửu?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him NC keo xe gioi thieu ba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53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28600" y="269875"/>
            <a:ext cx="8686800" cy="6324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507" name="Picture 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7253" flipH="1">
            <a:off x="7804944" y="5518944"/>
            <a:ext cx="10271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98" flipH="1">
            <a:off x="198438" y="-244476"/>
            <a:ext cx="107950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2863"/>
            <a:ext cx="16097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5699125"/>
            <a:ext cx="160972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023" y="2438400"/>
            <a:ext cx="8731650" cy="661182"/>
          </a:xfrm>
          <a:prstGeom prst="rect">
            <a:avLst/>
          </a:prstGeom>
          <a:noFill/>
        </p:spPr>
        <p:txBody>
          <a:bodyPr lIns="91415" tIns="45708" rIns="91415" bIns="4570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SỰ NHIỄM TỪ CỦA SẮT, THÉP-NAM CHÂM ĐIỆN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199" y="1981200"/>
            <a:ext cx="33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25: </a:t>
            </a:r>
          </a:p>
        </p:txBody>
      </p:sp>
    </p:spTree>
    <p:extLst>
      <p:ext uri="{BB962C8B-B14F-4D97-AF65-F5344CB8AC3E}">
        <p14:creationId xmlns:p14="http://schemas.microsoft.com/office/powerpoint/2010/main" val="113825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0" y="65088"/>
            <a:ext cx="578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NHIỄM TỪ CỦA SẮT THÉP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34938" y="1166813"/>
            <a:ext cx="238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Thí nghiệm 1</a:t>
            </a:r>
            <a:endParaRPr lang="en-US" altLang="en-US" sz="2400" b="1">
              <a:solidFill>
                <a:srgbClr val="B04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431" name="Line 199"/>
          <p:cNvSpPr>
            <a:spLocks noChangeShapeType="1"/>
          </p:cNvSpPr>
          <p:nvPr/>
        </p:nvSpPr>
        <p:spPr bwMode="auto">
          <a:xfrm flipH="1">
            <a:off x="7319963" y="1841500"/>
            <a:ext cx="155575" cy="8540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32" name="Line 200"/>
          <p:cNvSpPr>
            <a:spLocks noChangeShapeType="1"/>
          </p:cNvSpPr>
          <p:nvPr/>
        </p:nvSpPr>
        <p:spPr bwMode="auto">
          <a:xfrm>
            <a:off x="6691313" y="2055813"/>
            <a:ext cx="622300" cy="6254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33" name="Line 201"/>
          <p:cNvSpPr>
            <a:spLocks noChangeShapeType="1"/>
          </p:cNvSpPr>
          <p:nvPr/>
        </p:nvSpPr>
        <p:spPr bwMode="auto">
          <a:xfrm flipH="1">
            <a:off x="6423025" y="2682875"/>
            <a:ext cx="88582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34" name="AutoShape 202"/>
          <p:cNvSpPr>
            <a:spLocks noChangeArrowheads="1"/>
          </p:cNvSpPr>
          <p:nvPr/>
        </p:nvSpPr>
        <p:spPr bwMode="auto">
          <a:xfrm>
            <a:off x="7178675" y="2825750"/>
            <a:ext cx="355600" cy="163513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435" name="Line 203"/>
          <p:cNvSpPr>
            <a:spLocks noChangeShapeType="1"/>
          </p:cNvSpPr>
          <p:nvPr/>
        </p:nvSpPr>
        <p:spPr bwMode="auto">
          <a:xfrm flipH="1">
            <a:off x="6591300" y="2081213"/>
            <a:ext cx="1355725" cy="1292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36" name="Freeform 204"/>
          <p:cNvSpPr>
            <a:spLocks/>
          </p:cNvSpPr>
          <p:nvPr/>
        </p:nvSpPr>
        <p:spPr bwMode="auto">
          <a:xfrm>
            <a:off x="5435600" y="2200275"/>
            <a:ext cx="438150" cy="825500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0" y="1004"/>
              </a:cxn>
              <a:cxn ang="0">
                <a:pos x="526" y="669"/>
              </a:cxn>
              <a:cxn ang="0">
                <a:pos x="526" y="0"/>
              </a:cxn>
              <a:cxn ang="0">
                <a:pos x="0" y="334"/>
              </a:cxn>
            </a:cxnLst>
            <a:rect l="0" t="0" r="r" b="b"/>
            <a:pathLst>
              <a:path w="526" h="1004">
                <a:moveTo>
                  <a:pt x="0" y="334"/>
                </a:moveTo>
                <a:lnTo>
                  <a:pt x="0" y="1004"/>
                </a:lnTo>
                <a:lnTo>
                  <a:pt x="526" y="669"/>
                </a:lnTo>
                <a:lnTo>
                  <a:pt x="526" y="0"/>
                </a:lnTo>
                <a:lnTo>
                  <a:pt x="0" y="33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8" tIns="45714" rIns="91428" bIns="45714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437" name="Freeform 205"/>
          <p:cNvSpPr>
            <a:spLocks/>
          </p:cNvSpPr>
          <p:nvPr/>
        </p:nvSpPr>
        <p:spPr bwMode="auto">
          <a:xfrm>
            <a:off x="5435600" y="2690813"/>
            <a:ext cx="438150" cy="333375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66" y="98"/>
              </a:cxn>
              <a:cxn ang="0">
                <a:pos x="225" y="0"/>
              </a:cxn>
              <a:cxn ang="0">
                <a:pos x="276" y="38"/>
              </a:cxn>
              <a:cxn ang="0">
                <a:pos x="0" y="210"/>
              </a:cxn>
            </a:cxnLst>
            <a:rect l="0" t="0" r="r" b="b"/>
            <a:pathLst>
              <a:path w="276" h="210">
                <a:moveTo>
                  <a:pt x="0" y="210"/>
                </a:moveTo>
                <a:lnTo>
                  <a:pt x="66" y="98"/>
                </a:lnTo>
                <a:lnTo>
                  <a:pt x="225" y="0"/>
                </a:lnTo>
                <a:lnTo>
                  <a:pt x="276" y="38"/>
                </a:lnTo>
                <a:lnTo>
                  <a:pt x="0" y="21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8" tIns="45714" rIns="91428" bIns="45714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438" name="Freeform 206"/>
          <p:cNvSpPr>
            <a:spLocks/>
          </p:cNvSpPr>
          <p:nvPr/>
        </p:nvSpPr>
        <p:spPr bwMode="auto">
          <a:xfrm>
            <a:off x="5538788" y="2376488"/>
            <a:ext cx="250825" cy="474662"/>
          </a:xfrm>
          <a:custGeom>
            <a:avLst/>
            <a:gdLst>
              <a:gd name="T0" fmla="*/ 0 w 302"/>
              <a:gd name="T1" fmla="*/ 2147483646 h 576"/>
              <a:gd name="T2" fmla="*/ 0 w 302"/>
              <a:gd name="T3" fmla="*/ 2147483646 h 576"/>
              <a:gd name="T4" fmla="*/ 2147483646 w 302"/>
              <a:gd name="T5" fmla="*/ 2147483646 h 576"/>
              <a:gd name="T6" fmla="*/ 2147483646 w 302"/>
              <a:gd name="T7" fmla="*/ 0 h 576"/>
              <a:gd name="T8" fmla="*/ 0 w 302"/>
              <a:gd name="T9" fmla="*/ 2147483646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"/>
              <a:gd name="T16" fmla="*/ 0 h 576"/>
              <a:gd name="T17" fmla="*/ 302 w 30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" h="576">
                <a:moveTo>
                  <a:pt x="0" y="192"/>
                </a:moveTo>
                <a:lnTo>
                  <a:pt x="0" y="576"/>
                </a:lnTo>
                <a:lnTo>
                  <a:pt x="302" y="386"/>
                </a:lnTo>
                <a:lnTo>
                  <a:pt x="302" y="0"/>
                </a:lnTo>
                <a:lnTo>
                  <a:pt x="0" y="192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39" name="Freeform 207"/>
          <p:cNvSpPr>
            <a:spLocks/>
          </p:cNvSpPr>
          <p:nvPr/>
        </p:nvSpPr>
        <p:spPr bwMode="auto">
          <a:xfrm>
            <a:off x="7321550" y="2708275"/>
            <a:ext cx="1588" cy="161925"/>
          </a:xfrm>
          <a:custGeom>
            <a:avLst/>
            <a:gdLst>
              <a:gd name="T0" fmla="*/ 0 w 1"/>
              <a:gd name="T1" fmla="*/ 2147483646 h 102"/>
              <a:gd name="T2" fmla="*/ 2147483646 w 1"/>
              <a:gd name="T3" fmla="*/ 0 h 102"/>
              <a:gd name="T4" fmla="*/ 0 60000 65536"/>
              <a:gd name="T5" fmla="*/ 0 60000 65536"/>
              <a:gd name="T6" fmla="*/ 0 w 1"/>
              <a:gd name="T7" fmla="*/ 0 h 102"/>
              <a:gd name="T8" fmla="*/ 1 w 1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2">
                <a:moveTo>
                  <a:pt x="0" y="102"/>
                </a:moveTo>
                <a:lnTo>
                  <a:pt x="1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0" name="Freeform 208"/>
          <p:cNvSpPr>
            <a:spLocks/>
          </p:cNvSpPr>
          <p:nvPr/>
        </p:nvSpPr>
        <p:spPr bwMode="auto">
          <a:xfrm>
            <a:off x="5538788" y="2690813"/>
            <a:ext cx="252412" cy="0"/>
          </a:xfrm>
          <a:custGeom>
            <a:avLst/>
            <a:gdLst>
              <a:gd name="T0" fmla="*/ 2147483646 w 304"/>
              <a:gd name="T1" fmla="*/ 0 h 1"/>
              <a:gd name="T2" fmla="*/ 0 w 304"/>
              <a:gd name="T3" fmla="*/ 0 h 1"/>
              <a:gd name="T4" fmla="*/ 0 60000 65536"/>
              <a:gd name="T5" fmla="*/ 0 60000 65536"/>
              <a:gd name="T6" fmla="*/ 0 w 304"/>
              <a:gd name="T7" fmla="*/ 0 h 1"/>
              <a:gd name="T8" fmla="*/ 304 w 304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1">
                <a:moveTo>
                  <a:pt x="30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1" name="AutoShape 209"/>
          <p:cNvSpPr>
            <a:spLocks noChangeArrowheads="1"/>
          </p:cNvSpPr>
          <p:nvPr/>
        </p:nvSpPr>
        <p:spPr bwMode="auto">
          <a:xfrm>
            <a:off x="3133725" y="1177925"/>
            <a:ext cx="1193800" cy="2857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9933"/>
                </a:solidFill>
                <a:latin typeface=".VnArial" panose="020B7200000000000000" pitchFamily="34" charset="0"/>
              </a:rPr>
              <a:t>Lâi thÐp</a:t>
            </a:r>
          </a:p>
        </p:txBody>
      </p:sp>
      <p:sp>
        <p:nvSpPr>
          <p:cNvPr id="95442" name="AutoShape 210"/>
          <p:cNvSpPr>
            <a:spLocks noChangeArrowheads="1"/>
          </p:cNvSpPr>
          <p:nvPr/>
        </p:nvSpPr>
        <p:spPr bwMode="auto">
          <a:xfrm rot="16200000" flipV="1">
            <a:off x="3606800" y="279400"/>
            <a:ext cx="260350" cy="1193800"/>
          </a:xfrm>
          <a:prstGeom prst="can">
            <a:avLst>
              <a:gd name="adj" fmla="val 35770"/>
            </a:avLst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CC00"/>
                </a:solidFill>
                <a:latin typeface=".VnArial" panose="020B7200000000000000" pitchFamily="34" charset="0"/>
              </a:rPr>
              <a:t>Lâi s¾t non</a:t>
            </a:r>
          </a:p>
        </p:txBody>
      </p:sp>
      <p:sp>
        <p:nvSpPr>
          <p:cNvPr id="95443" name="Freeform 211"/>
          <p:cNvSpPr>
            <a:spLocks/>
          </p:cNvSpPr>
          <p:nvPr/>
        </p:nvSpPr>
        <p:spPr bwMode="auto">
          <a:xfrm>
            <a:off x="4872038" y="2511425"/>
            <a:ext cx="565150" cy="441325"/>
          </a:xfrm>
          <a:custGeom>
            <a:avLst/>
            <a:gdLst>
              <a:gd name="T0" fmla="*/ 0 w 357"/>
              <a:gd name="T1" fmla="*/ 0 h 283"/>
              <a:gd name="T2" fmla="*/ 2147483646 w 357"/>
              <a:gd name="T3" fmla="*/ 2147483646 h 283"/>
              <a:gd name="T4" fmla="*/ 2147483646 w 357"/>
              <a:gd name="T5" fmla="*/ 2147483646 h 283"/>
              <a:gd name="T6" fmla="*/ 2147483646 w 357"/>
              <a:gd name="T7" fmla="*/ 2147483646 h 283"/>
              <a:gd name="T8" fmla="*/ 0 w 357"/>
              <a:gd name="T9" fmla="*/ 0 h 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283"/>
              <a:gd name="T17" fmla="*/ 357 w 357"/>
              <a:gd name="T18" fmla="*/ 283 h 2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283">
                <a:moveTo>
                  <a:pt x="0" y="0"/>
                </a:moveTo>
                <a:lnTo>
                  <a:pt x="357" y="1"/>
                </a:lnTo>
                <a:lnTo>
                  <a:pt x="357" y="283"/>
                </a:lnTo>
                <a:lnTo>
                  <a:pt x="4" y="28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4" name="Freeform 212"/>
          <p:cNvSpPr>
            <a:spLocks/>
          </p:cNvSpPr>
          <p:nvPr/>
        </p:nvSpPr>
        <p:spPr bwMode="auto">
          <a:xfrm>
            <a:off x="4797425" y="2954338"/>
            <a:ext cx="131763" cy="80962"/>
          </a:xfrm>
          <a:custGeom>
            <a:avLst/>
            <a:gdLst>
              <a:gd name="T0" fmla="*/ 0 w 160"/>
              <a:gd name="T1" fmla="*/ 2147483646 h 98"/>
              <a:gd name="T2" fmla="*/ 2147483646 w 160"/>
              <a:gd name="T3" fmla="*/ 0 h 98"/>
              <a:gd name="T4" fmla="*/ 0 60000 65536"/>
              <a:gd name="T5" fmla="*/ 0 60000 65536"/>
              <a:gd name="T6" fmla="*/ 0 w 160"/>
              <a:gd name="T7" fmla="*/ 0 h 98"/>
              <a:gd name="T8" fmla="*/ 160 w 160"/>
              <a:gd name="T9" fmla="*/ 98 h 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98">
                <a:moveTo>
                  <a:pt x="0" y="98"/>
                </a:moveTo>
                <a:lnTo>
                  <a:pt x="1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5" name="Line 213"/>
          <p:cNvSpPr>
            <a:spLocks noChangeShapeType="1"/>
          </p:cNvSpPr>
          <p:nvPr/>
        </p:nvSpPr>
        <p:spPr bwMode="auto">
          <a:xfrm flipH="1">
            <a:off x="4797425" y="24765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6" name="Line 214"/>
          <p:cNvSpPr>
            <a:spLocks noChangeShapeType="1"/>
          </p:cNvSpPr>
          <p:nvPr/>
        </p:nvSpPr>
        <p:spPr bwMode="auto">
          <a:xfrm>
            <a:off x="4797425" y="2476500"/>
            <a:ext cx="0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7" name="Line 215"/>
          <p:cNvSpPr>
            <a:spLocks noChangeShapeType="1"/>
          </p:cNvSpPr>
          <p:nvPr/>
        </p:nvSpPr>
        <p:spPr bwMode="auto">
          <a:xfrm>
            <a:off x="4876800" y="25177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8" name="Line 216"/>
          <p:cNvSpPr>
            <a:spLocks noChangeShapeType="1"/>
          </p:cNvSpPr>
          <p:nvPr/>
        </p:nvSpPr>
        <p:spPr bwMode="auto">
          <a:xfrm>
            <a:off x="4876800" y="2951163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49" name="Line 217"/>
          <p:cNvSpPr>
            <a:spLocks noChangeShapeType="1"/>
          </p:cNvSpPr>
          <p:nvPr/>
        </p:nvSpPr>
        <p:spPr bwMode="auto">
          <a:xfrm>
            <a:off x="4876800" y="2517775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50" name="Line 218"/>
          <p:cNvSpPr>
            <a:spLocks noChangeShapeType="1"/>
          </p:cNvSpPr>
          <p:nvPr/>
        </p:nvSpPr>
        <p:spPr bwMode="auto">
          <a:xfrm flipV="1">
            <a:off x="4876800" y="2476500"/>
            <a:ext cx="60325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grpSp>
        <p:nvGrpSpPr>
          <p:cNvPr id="2" name="Group 219"/>
          <p:cNvGrpSpPr>
            <a:grpSpLocks/>
          </p:cNvGrpSpPr>
          <p:nvPr/>
        </p:nvGrpSpPr>
        <p:grpSpPr bwMode="auto">
          <a:xfrm rot="2787443">
            <a:off x="7263606" y="2369344"/>
            <a:ext cx="109538" cy="635000"/>
            <a:chOff x="1200" y="1440"/>
            <a:chExt cx="48" cy="192"/>
          </a:xfrm>
        </p:grpSpPr>
        <p:sp>
          <p:nvSpPr>
            <p:cNvPr id="22701" name="AutoShape 220"/>
            <p:cNvSpPr>
              <a:spLocks noChangeArrowheads="1"/>
            </p:cNvSpPr>
            <p:nvPr/>
          </p:nvSpPr>
          <p:spPr bwMode="auto">
            <a:xfrm>
              <a:off x="1200" y="1440"/>
              <a:ext cx="47" cy="96"/>
            </a:xfrm>
            <a:prstGeom prst="triangle">
              <a:avLst>
                <a:gd name="adj" fmla="val 4893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702" name="AutoShape 221"/>
            <p:cNvSpPr>
              <a:spLocks noChangeArrowheads="1"/>
            </p:cNvSpPr>
            <p:nvPr/>
          </p:nvSpPr>
          <p:spPr bwMode="auto">
            <a:xfrm rot="10800000">
              <a:off x="1200" y="1536"/>
              <a:ext cx="48" cy="96"/>
            </a:xfrm>
            <a:prstGeom prst="triangle">
              <a:avLst>
                <a:gd name="adj" fmla="val 50000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454" name="AutoShape 222"/>
          <p:cNvSpPr>
            <a:spLocks noChangeArrowheads="1"/>
          </p:cNvSpPr>
          <p:nvPr/>
        </p:nvSpPr>
        <p:spPr bwMode="auto">
          <a:xfrm>
            <a:off x="6769100" y="466725"/>
            <a:ext cx="568325" cy="531813"/>
          </a:xfrm>
          <a:prstGeom prst="cube">
            <a:avLst>
              <a:gd name="adj" fmla="val 83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223"/>
          <p:cNvGrpSpPr>
            <a:grpSpLocks/>
          </p:cNvGrpSpPr>
          <p:nvPr/>
        </p:nvGrpSpPr>
        <p:grpSpPr bwMode="auto">
          <a:xfrm>
            <a:off x="6769100" y="450850"/>
            <a:ext cx="531813" cy="539750"/>
            <a:chOff x="3560" y="1056"/>
            <a:chExt cx="480" cy="481"/>
          </a:xfrm>
        </p:grpSpPr>
        <p:sp>
          <p:nvSpPr>
            <p:cNvPr id="22689" name="Rectangle 224"/>
            <p:cNvSpPr>
              <a:spLocks noChangeArrowheads="1"/>
            </p:cNvSpPr>
            <p:nvPr/>
          </p:nvSpPr>
          <p:spPr bwMode="auto">
            <a:xfrm>
              <a:off x="3560" y="1104"/>
              <a:ext cx="4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690" name="Rectangle 225"/>
            <p:cNvSpPr>
              <a:spLocks noChangeArrowheads="1"/>
            </p:cNvSpPr>
            <p:nvPr/>
          </p:nvSpPr>
          <p:spPr bwMode="auto">
            <a:xfrm>
              <a:off x="3616" y="1128"/>
              <a:ext cx="36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691" name="Arc 226"/>
            <p:cNvSpPr>
              <a:spLocks/>
            </p:cNvSpPr>
            <p:nvPr/>
          </p:nvSpPr>
          <p:spPr bwMode="auto">
            <a:xfrm rot="-2565255">
              <a:off x="3586" y="1152"/>
              <a:ext cx="413" cy="385"/>
            </a:xfrm>
            <a:custGeom>
              <a:avLst/>
              <a:gdLst>
                <a:gd name="T0" fmla="*/ 0 w 20000"/>
                <a:gd name="T1" fmla="*/ 0 h 20166"/>
                <a:gd name="T2" fmla="*/ 0 w 20000"/>
                <a:gd name="T3" fmla="*/ 0 h 20166"/>
                <a:gd name="T4" fmla="*/ 0 w 20000"/>
                <a:gd name="T5" fmla="*/ 0 h 20166"/>
                <a:gd name="T6" fmla="*/ 0 60000 65536"/>
                <a:gd name="T7" fmla="*/ 0 60000 65536"/>
                <a:gd name="T8" fmla="*/ 0 60000 65536"/>
                <a:gd name="T9" fmla="*/ 0 w 20000"/>
                <a:gd name="T10" fmla="*/ 0 h 20166"/>
                <a:gd name="T11" fmla="*/ 20000 w 20000"/>
                <a:gd name="T12" fmla="*/ 20166 h 20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0" h="20166" fill="none" extrusionOk="0">
                  <a:moveTo>
                    <a:pt x="7739" y="-1"/>
                  </a:moveTo>
                  <a:cubicBezTo>
                    <a:pt x="13309" y="2137"/>
                    <a:pt x="17746" y="6483"/>
                    <a:pt x="20000" y="12007"/>
                  </a:cubicBezTo>
                </a:path>
                <a:path w="20000" h="20166" stroke="0" extrusionOk="0">
                  <a:moveTo>
                    <a:pt x="7739" y="-1"/>
                  </a:moveTo>
                  <a:cubicBezTo>
                    <a:pt x="13309" y="2137"/>
                    <a:pt x="17746" y="6483"/>
                    <a:pt x="20000" y="12007"/>
                  </a:cubicBezTo>
                  <a:lnTo>
                    <a:pt x="0" y="20166"/>
                  </a:lnTo>
                  <a:lnTo>
                    <a:pt x="773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Oval 227"/>
            <p:cNvSpPr>
              <a:spLocks noChangeArrowheads="1"/>
            </p:cNvSpPr>
            <p:nvPr/>
          </p:nvSpPr>
          <p:spPr bwMode="auto">
            <a:xfrm>
              <a:off x="3769" y="147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693" name="Line 228"/>
            <p:cNvSpPr>
              <a:spLocks noChangeShapeType="1"/>
            </p:cNvSpPr>
            <p:nvPr/>
          </p:nvSpPr>
          <p:spPr bwMode="auto">
            <a:xfrm flipV="1">
              <a:off x="3792" y="115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Line 229"/>
            <p:cNvSpPr>
              <a:spLocks noChangeShapeType="1"/>
            </p:cNvSpPr>
            <p:nvPr/>
          </p:nvSpPr>
          <p:spPr bwMode="auto">
            <a:xfrm flipV="1">
              <a:off x="3858" y="1158"/>
              <a:ext cx="6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Line 230"/>
            <p:cNvSpPr>
              <a:spLocks noChangeShapeType="1"/>
            </p:cNvSpPr>
            <p:nvPr/>
          </p:nvSpPr>
          <p:spPr bwMode="auto">
            <a:xfrm flipV="1">
              <a:off x="3924" y="1173"/>
              <a:ext cx="21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Line 231"/>
            <p:cNvSpPr>
              <a:spLocks noChangeShapeType="1"/>
            </p:cNvSpPr>
            <p:nvPr/>
          </p:nvSpPr>
          <p:spPr bwMode="auto">
            <a:xfrm flipH="1" flipV="1">
              <a:off x="3714" y="1161"/>
              <a:ext cx="1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Line 232"/>
            <p:cNvSpPr>
              <a:spLocks noChangeShapeType="1"/>
            </p:cNvSpPr>
            <p:nvPr/>
          </p:nvSpPr>
          <p:spPr bwMode="auto">
            <a:xfrm flipH="1" flipV="1">
              <a:off x="3651" y="1182"/>
              <a:ext cx="18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Text Box 233"/>
            <p:cNvSpPr txBox="1">
              <a:spLocks noChangeArrowheads="1"/>
            </p:cNvSpPr>
            <p:nvPr/>
          </p:nvSpPr>
          <p:spPr bwMode="auto">
            <a:xfrm>
              <a:off x="3650" y="1165"/>
              <a:ext cx="29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2699" name="Rectangle 234"/>
            <p:cNvSpPr>
              <a:spLocks noChangeArrowheads="1"/>
            </p:cNvSpPr>
            <p:nvPr/>
          </p:nvSpPr>
          <p:spPr bwMode="auto">
            <a:xfrm>
              <a:off x="3600" y="105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700" name="Rectangle 235"/>
            <p:cNvSpPr>
              <a:spLocks noChangeArrowheads="1"/>
            </p:cNvSpPr>
            <p:nvPr/>
          </p:nvSpPr>
          <p:spPr bwMode="auto">
            <a:xfrm>
              <a:off x="3944" y="1056"/>
              <a:ext cx="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36"/>
          <p:cNvGrpSpPr>
            <a:grpSpLocks/>
          </p:cNvGrpSpPr>
          <p:nvPr/>
        </p:nvGrpSpPr>
        <p:grpSpPr bwMode="auto">
          <a:xfrm>
            <a:off x="5934075" y="1362075"/>
            <a:ext cx="841375" cy="458788"/>
            <a:chOff x="1776" y="1584"/>
            <a:chExt cx="1224" cy="619"/>
          </a:xfrm>
        </p:grpSpPr>
        <p:sp>
          <p:nvSpPr>
            <p:cNvPr id="95469" name="AutoShape 237"/>
            <p:cNvSpPr>
              <a:spLocks noChangeArrowheads="1"/>
            </p:cNvSpPr>
            <p:nvPr/>
          </p:nvSpPr>
          <p:spPr bwMode="auto">
            <a:xfrm rot="14259959">
              <a:off x="2131" y="1229"/>
              <a:ext cx="514" cy="1224"/>
            </a:xfrm>
            <a:prstGeom prst="can">
              <a:avLst>
                <a:gd name="adj" fmla="val 59649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99CC00"/>
                  </a:solidFill>
                  <a:latin typeface="Arial" charset="0"/>
                </a:rPr>
                <a:t>Pin</a:t>
              </a:r>
            </a:p>
          </p:txBody>
        </p:sp>
        <p:sp>
          <p:nvSpPr>
            <p:cNvPr id="95470" name="AutoShape 238"/>
            <p:cNvSpPr>
              <a:spLocks noChangeArrowheads="1"/>
            </p:cNvSpPr>
            <p:nvPr/>
          </p:nvSpPr>
          <p:spPr bwMode="auto">
            <a:xfrm rot="-7477751">
              <a:off x="1868" y="2050"/>
              <a:ext cx="193" cy="11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7337425" y="1431925"/>
            <a:ext cx="379413" cy="155575"/>
            <a:chOff x="2521" y="1248"/>
            <a:chExt cx="239" cy="98"/>
          </a:xfrm>
        </p:grpSpPr>
        <p:sp>
          <p:nvSpPr>
            <p:cNvPr id="95472" name="AutoShape 240"/>
            <p:cNvSpPr>
              <a:spLocks noChangeArrowheads="1"/>
            </p:cNvSpPr>
            <p:nvPr/>
          </p:nvSpPr>
          <p:spPr bwMode="auto">
            <a:xfrm>
              <a:off x="2521" y="1299"/>
              <a:ext cx="239" cy="4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473" name="AutoShape 241"/>
            <p:cNvSpPr>
              <a:spLocks noChangeArrowheads="1"/>
            </p:cNvSpPr>
            <p:nvPr/>
          </p:nvSpPr>
          <p:spPr bwMode="auto">
            <a:xfrm>
              <a:off x="2545" y="1248"/>
              <a:ext cx="48" cy="57"/>
            </a:xfrm>
            <a:prstGeom prst="can">
              <a:avLst>
                <a:gd name="adj" fmla="val 2968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474" name="AutoShape 242"/>
            <p:cNvSpPr>
              <a:spLocks noChangeArrowheads="1"/>
            </p:cNvSpPr>
            <p:nvPr/>
          </p:nvSpPr>
          <p:spPr bwMode="auto">
            <a:xfrm>
              <a:off x="2690" y="1248"/>
              <a:ext cx="48" cy="57"/>
            </a:xfrm>
            <a:prstGeom prst="can">
              <a:avLst>
                <a:gd name="adj" fmla="val 2968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5475" name="AutoShape 243"/>
          <p:cNvSpPr>
            <a:spLocks noChangeArrowheads="1"/>
          </p:cNvSpPr>
          <p:nvPr/>
        </p:nvSpPr>
        <p:spPr bwMode="auto">
          <a:xfrm>
            <a:off x="5148263" y="2271713"/>
            <a:ext cx="76200" cy="88900"/>
          </a:xfrm>
          <a:prstGeom prst="can">
            <a:avLst>
              <a:gd name="adj" fmla="val 29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476" name="AutoShape 244"/>
          <p:cNvSpPr>
            <a:spLocks noChangeArrowheads="1"/>
          </p:cNvSpPr>
          <p:nvPr/>
        </p:nvSpPr>
        <p:spPr bwMode="auto">
          <a:xfrm>
            <a:off x="5464175" y="2271713"/>
            <a:ext cx="76200" cy="88900"/>
          </a:xfrm>
          <a:prstGeom prst="can">
            <a:avLst>
              <a:gd name="adj" fmla="val 29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477" name="Freeform 245"/>
          <p:cNvSpPr>
            <a:spLocks/>
          </p:cNvSpPr>
          <p:nvPr/>
        </p:nvSpPr>
        <p:spPr bwMode="auto">
          <a:xfrm>
            <a:off x="6692900" y="1217613"/>
            <a:ext cx="681038" cy="293687"/>
          </a:xfrm>
          <a:custGeom>
            <a:avLst/>
            <a:gdLst>
              <a:gd name="T0" fmla="*/ 0 w 429"/>
              <a:gd name="T1" fmla="*/ 2147483646 h 185"/>
              <a:gd name="T2" fmla="*/ 2147483646 w 429"/>
              <a:gd name="T3" fmla="*/ 2147483646 h 185"/>
              <a:gd name="T4" fmla="*/ 2147483646 w 429"/>
              <a:gd name="T5" fmla="*/ 2147483646 h 185"/>
              <a:gd name="T6" fmla="*/ 2147483646 w 429"/>
              <a:gd name="T7" fmla="*/ 2147483646 h 185"/>
              <a:gd name="T8" fmla="*/ 2147483646 w 429"/>
              <a:gd name="T9" fmla="*/ 2147483646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9"/>
              <a:gd name="T16" fmla="*/ 0 h 185"/>
              <a:gd name="T17" fmla="*/ 429 w 429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9" h="185">
                <a:moveTo>
                  <a:pt x="0" y="43"/>
                </a:moveTo>
                <a:cubicBezTo>
                  <a:pt x="15" y="21"/>
                  <a:pt x="30" y="0"/>
                  <a:pt x="57" y="7"/>
                </a:cubicBezTo>
                <a:cubicBezTo>
                  <a:pt x="84" y="14"/>
                  <a:pt x="133" y="56"/>
                  <a:pt x="161" y="83"/>
                </a:cubicBezTo>
                <a:cubicBezTo>
                  <a:pt x="189" y="110"/>
                  <a:pt x="180" y="157"/>
                  <a:pt x="225" y="171"/>
                </a:cubicBezTo>
                <a:cubicBezTo>
                  <a:pt x="270" y="185"/>
                  <a:pt x="349" y="176"/>
                  <a:pt x="429" y="167"/>
                </a:cubicBezTo>
              </a:path>
            </a:pathLst>
          </a:custGeom>
          <a:noFill/>
          <a:ln w="25400">
            <a:solidFill>
              <a:srgbClr val="FF9900"/>
            </a:solidFill>
            <a:round/>
            <a:headEnd/>
            <a:tailEnd type="diamond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78" name="Freeform 246"/>
          <p:cNvSpPr>
            <a:spLocks/>
          </p:cNvSpPr>
          <p:nvPr/>
        </p:nvSpPr>
        <p:spPr bwMode="auto">
          <a:xfrm>
            <a:off x="7218363" y="400050"/>
            <a:ext cx="742950" cy="1079500"/>
          </a:xfrm>
          <a:custGeom>
            <a:avLst/>
            <a:gdLst>
              <a:gd name="T0" fmla="*/ 2147483646 w 468"/>
              <a:gd name="T1" fmla="*/ 2147483646 h 701"/>
              <a:gd name="T2" fmla="*/ 2147483646 w 468"/>
              <a:gd name="T3" fmla="*/ 2147483646 h 701"/>
              <a:gd name="T4" fmla="*/ 2147483646 w 468"/>
              <a:gd name="T5" fmla="*/ 2147483646 h 701"/>
              <a:gd name="T6" fmla="*/ 2147483646 w 468"/>
              <a:gd name="T7" fmla="*/ 2147483646 h 701"/>
              <a:gd name="T8" fmla="*/ 2147483646 w 468"/>
              <a:gd name="T9" fmla="*/ 2147483646 h 701"/>
              <a:gd name="T10" fmla="*/ 0 w 468"/>
              <a:gd name="T11" fmla="*/ 2147483646 h 7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701"/>
              <a:gd name="T20" fmla="*/ 468 w 468"/>
              <a:gd name="T21" fmla="*/ 701 h 7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701">
                <a:moveTo>
                  <a:pt x="289" y="701"/>
                </a:moveTo>
                <a:cubicBezTo>
                  <a:pt x="374" y="668"/>
                  <a:pt x="460" y="636"/>
                  <a:pt x="464" y="578"/>
                </a:cubicBezTo>
                <a:cubicBezTo>
                  <a:pt x="468" y="520"/>
                  <a:pt x="339" y="429"/>
                  <a:pt x="316" y="350"/>
                </a:cubicBezTo>
                <a:cubicBezTo>
                  <a:pt x="293" y="271"/>
                  <a:pt x="353" y="163"/>
                  <a:pt x="324" y="106"/>
                </a:cubicBezTo>
                <a:cubicBezTo>
                  <a:pt x="295" y="49"/>
                  <a:pt x="194" y="20"/>
                  <a:pt x="140" y="10"/>
                </a:cubicBezTo>
                <a:cubicBezTo>
                  <a:pt x="86" y="0"/>
                  <a:pt x="43" y="23"/>
                  <a:pt x="0" y="46"/>
                </a:cubicBezTo>
              </a:path>
            </a:pathLst>
          </a:custGeom>
          <a:noFill/>
          <a:ln w="25400">
            <a:solidFill>
              <a:srgbClr val="FF9900"/>
            </a:solidFill>
            <a:round/>
            <a:headEnd type="diamond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79" name="Line 247"/>
          <p:cNvSpPr>
            <a:spLocks noChangeShapeType="1"/>
          </p:cNvSpPr>
          <p:nvPr/>
        </p:nvSpPr>
        <p:spPr bwMode="auto">
          <a:xfrm flipV="1">
            <a:off x="7419975" y="1282700"/>
            <a:ext cx="1539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80" name="Line 248"/>
          <p:cNvSpPr>
            <a:spLocks noChangeShapeType="1"/>
          </p:cNvSpPr>
          <p:nvPr/>
        </p:nvSpPr>
        <p:spPr bwMode="auto">
          <a:xfrm flipV="1">
            <a:off x="7413625" y="1443038"/>
            <a:ext cx="217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81" name="Freeform 249"/>
          <p:cNvSpPr>
            <a:spLocks/>
          </p:cNvSpPr>
          <p:nvPr/>
        </p:nvSpPr>
        <p:spPr bwMode="auto">
          <a:xfrm>
            <a:off x="5537200" y="2535238"/>
            <a:ext cx="3175" cy="312737"/>
          </a:xfrm>
          <a:custGeom>
            <a:avLst/>
            <a:gdLst>
              <a:gd name="T0" fmla="*/ 0 w 2"/>
              <a:gd name="T1" fmla="*/ 0 h 197"/>
              <a:gd name="T2" fmla="*/ 2147483646 w 2"/>
              <a:gd name="T3" fmla="*/ 2147483646 h 197"/>
              <a:gd name="T4" fmla="*/ 0 60000 65536"/>
              <a:gd name="T5" fmla="*/ 0 60000 65536"/>
              <a:gd name="T6" fmla="*/ 0 w 2"/>
              <a:gd name="T7" fmla="*/ 0 h 197"/>
              <a:gd name="T8" fmla="*/ 2 w 2"/>
              <a:gd name="T9" fmla="*/ 197 h 1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97">
                <a:moveTo>
                  <a:pt x="0" y="0"/>
                </a:moveTo>
                <a:lnTo>
                  <a:pt x="2" y="1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82" name="Line 250"/>
          <p:cNvSpPr>
            <a:spLocks noChangeShapeType="1"/>
          </p:cNvSpPr>
          <p:nvPr/>
        </p:nvSpPr>
        <p:spPr bwMode="auto">
          <a:xfrm flipH="1" flipV="1">
            <a:off x="6838950" y="668338"/>
            <a:ext cx="185738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83" name="Line 251"/>
          <p:cNvSpPr>
            <a:spLocks noChangeShapeType="1"/>
          </p:cNvSpPr>
          <p:nvPr/>
        </p:nvSpPr>
        <p:spPr bwMode="auto">
          <a:xfrm flipV="1">
            <a:off x="7026275" y="623888"/>
            <a:ext cx="71438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95484" name="AutoShape 252"/>
          <p:cNvSpPr>
            <a:spLocks noChangeArrowheads="1"/>
          </p:cNvSpPr>
          <p:nvPr/>
        </p:nvSpPr>
        <p:spPr bwMode="auto">
          <a:xfrm>
            <a:off x="7631113" y="1066800"/>
            <a:ext cx="244475" cy="4318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485" name="Freeform 253"/>
          <p:cNvSpPr>
            <a:spLocks/>
          </p:cNvSpPr>
          <p:nvPr/>
        </p:nvSpPr>
        <p:spPr bwMode="auto">
          <a:xfrm>
            <a:off x="5427663" y="2198688"/>
            <a:ext cx="441325" cy="338137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66" y="214"/>
              </a:cxn>
              <a:cxn ang="0">
                <a:pos x="226" y="114"/>
              </a:cxn>
              <a:cxn ang="0">
                <a:pos x="278" y="0"/>
              </a:cxn>
              <a:cxn ang="0">
                <a:pos x="0" y="174"/>
              </a:cxn>
            </a:cxnLst>
            <a:rect l="0" t="0" r="r" b="b"/>
            <a:pathLst>
              <a:path w="278" h="214">
                <a:moveTo>
                  <a:pt x="0" y="174"/>
                </a:moveTo>
                <a:lnTo>
                  <a:pt x="66" y="214"/>
                </a:lnTo>
                <a:lnTo>
                  <a:pt x="226" y="114"/>
                </a:lnTo>
                <a:lnTo>
                  <a:pt x="278" y="0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8" tIns="45714" rIns="91428" bIns="45714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486" name="Freeform 254"/>
          <p:cNvSpPr>
            <a:spLocks/>
          </p:cNvSpPr>
          <p:nvPr/>
        </p:nvSpPr>
        <p:spPr bwMode="auto">
          <a:xfrm>
            <a:off x="5432425" y="2471738"/>
            <a:ext cx="104775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41"/>
              </a:cxn>
              <a:cxn ang="0">
                <a:pos x="66" y="240"/>
              </a:cxn>
              <a:cxn ang="0">
                <a:pos x="0" y="350"/>
              </a:cxn>
              <a:cxn ang="0">
                <a:pos x="0" y="0"/>
              </a:cxn>
            </a:cxnLst>
            <a:rect l="0" t="0" r="r" b="b"/>
            <a:pathLst>
              <a:path w="66" h="350">
                <a:moveTo>
                  <a:pt x="0" y="0"/>
                </a:moveTo>
                <a:lnTo>
                  <a:pt x="66" y="41"/>
                </a:lnTo>
                <a:lnTo>
                  <a:pt x="66" y="240"/>
                </a:lnTo>
                <a:lnTo>
                  <a:pt x="0" y="3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8" tIns="45714" rIns="91428" bIns="45714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487" name="Rectangle 255"/>
          <p:cNvSpPr>
            <a:spLocks noChangeArrowheads="1"/>
          </p:cNvSpPr>
          <p:nvPr/>
        </p:nvSpPr>
        <p:spPr bwMode="auto">
          <a:xfrm>
            <a:off x="7354888" y="1716088"/>
            <a:ext cx="214312" cy="185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5488" name="Rectangle 256"/>
          <p:cNvSpPr>
            <a:spLocks noChangeArrowheads="1"/>
          </p:cNvSpPr>
          <p:nvPr/>
        </p:nvSpPr>
        <p:spPr bwMode="auto">
          <a:xfrm>
            <a:off x="6559550" y="1947863"/>
            <a:ext cx="214313" cy="18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5489" name="Rectangle 257"/>
          <p:cNvSpPr>
            <a:spLocks noChangeArrowheads="1"/>
          </p:cNvSpPr>
          <p:nvPr/>
        </p:nvSpPr>
        <p:spPr bwMode="auto">
          <a:xfrm>
            <a:off x="6403975" y="2586038"/>
            <a:ext cx="214313" cy="185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5490" name="Text Box 258"/>
          <p:cNvSpPr txBox="1">
            <a:spLocks noChangeArrowheads="1"/>
          </p:cNvSpPr>
          <p:nvPr/>
        </p:nvSpPr>
        <p:spPr bwMode="auto">
          <a:xfrm>
            <a:off x="7788275" y="1736725"/>
            <a:ext cx="654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95491" name="Text Box 259"/>
          <p:cNvSpPr txBox="1">
            <a:spLocks noChangeArrowheads="1"/>
          </p:cNvSpPr>
          <p:nvPr/>
        </p:nvSpPr>
        <p:spPr bwMode="auto">
          <a:xfrm>
            <a:off x="5688013" y="3184525"/>
            <a:ext cx="1192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4797425" y="463550"/>
            <a:ext cx="2038350" cy="2566988"/>
            <a:chOff x="2293" y="862"/>
            <a:chExt cx="1284" cy="1617"/>
          </a:xfrm>
        </p:grpSpPr>
        <p:sp>
          <p:nvSpPr>
            <p:cNvPr id="95493" name="Freeform 261"/>
            <p:cNvSpPr>
              <a:spLocks/>
            </p:cNvSpPr>
            <p:nvPr/>
          </p:nvSpPr>
          <p:spPr bwMode="auto">
            <a:xfrm>
              <a:off x="2293" y="1954"/>
              <a:ext cx="677" cy="17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526" y="0"/>
                </a:cxn>
                <a:cxn ang="0">
                  <a:pos x="1291" y="0"/>
                </a:cxn>
                <a:cxn ang="0">
                  <a:pos x="765" y="334"/>
                </a:cxn>
                <a:cxn ang="0">
                  <a:pos x="0" y="334"/>
                </a:cxn>
              </a:cxnLst>
              <a:rect l="0" t="0" r="r" b="b"/>
              <a:pathLst>
                <a:path w="1291" h="334">
                  <a:moveTo>
                    <a:pt x="0" y="334"/>
                  </a:moveTo>
                  <a:lnTo>
                    <a:pt x="526" y="0"/>
                  </a:lnTo>
                  <a:lnTo>
                    <a:pt x="1291" y="0"/>
                  </a:lnTo>
                  <a:lnTo>
                    <a:pt x="765" y="334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494" name="Freeform 262"/>
            <p:cNvSpPr>
              <a:spLocks/>
            </p:cNvSpPr>
            <p:nvPr/>
          </p:nvSpPr>
          <p:spPr bwMode="auto">
            <a:xfrm>
              <a:off x="2293" y="2127"/>
              <a:ext cx="91" cy="352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74" y="2"/>
                </a:cxn>
                <a:cxn ang="0">
                  <a:pos x="96" y="50"/>
                </a:cxn>
                <a:cxn ang="0">
                  <a:pos x="98" y="580"/>
                </a:cxn>
                <a:cxn ang="0">
                  <a:pos x="170" y="580"/>
                </a:cxn>
                <a:cxn ang="0">
                  <a:pos x="4" y="680"/>
                </a:cxn>
                <a:cxn ang="0">
                  <a:pos x="0" y="0"/>
                </a:cxn>
                <a:cxn ang="0">
                  <a:pos x="13" y="1"/>
                </a:cxn>
              </a:cxnLst>
              <a:rect l="0" t="0" r="r" b="b"/>
              <a:pathLst>
                <a:path w="174" h="680">
                  <a:moveTo>
                    <a:pt x="13" y="1"/>
                  </a:moveTo>
                  <a:lnTo>
                    <a:pt x="174" y="2"/>
                  </a:lnTo>
                  <a:lnTo>
                    <a:pt x="96" y="50"/>
                  </a:lnTo>
                  <a:lnTo>
                    <a:pt x="98" y="580"/>
                  </a:lnTo>
                  <a:lnTo>
                    <a:pt x="170" y="580"/>
                  </a:lnTo>
                  <a:lnTo>
                    <a:pt x="4" y="680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579" name="Group 263"/>
            <p:cNvGrpSpPr>
              <a:grpSpLocks/>
            </p:cNvGrpSpPr>
            <p:nvPr/>
          </p:nvGrpSpPr>
          <p:grpSpPr bwMode="auto">
            <a:xfrm>
              <a:off x="2364" y="2130"/>
              <a:ext cx="332" cy="302"/>
              <a:chOff x="992" y="1906"/>
              <a:chExt cx="334" cy="302"/>
            </a:xfrm>
          </p:grpSpPr>
          <p:grpSp>
            <p:nvGrpSpPr>
              <p:cNvPr id="22601" name="Group 264"/>
              <p:cNvGrpSpPr>
                <a:grpSpLocks/>
              </p:cNvGrpSpPr>
              <p:nvPr/>
            </p:nvGrpSpPr>
            <p:grpSpPr bwMode="auto">
              <a:xfrm>
                <a:off x="992" y="1906"/>
                <a:ext cx="140" cy="300"/>
                <a:chOff x="708" y="2835"/>
                <a:chExt cx="268" cy="579"/>
              </a:xfrm>
            </p:grpSpPr>
            <p:sp>
              <p:nvSpPr>
                <p:cNvPr id="22655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708" y="2835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6" name="Line 266"/>
                <p:cNvSpPr>
                  <a:spLocks noChangeShapeType="1"/>
                </p:cNvSpPr>
                <p:nvPr/>
              </p:nvSpPr>
              <p:spPr bwMode="auto">
                <a:xfrm>
                  <a:off x="708" y="2880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657" name="Group 267"/>
                <p:cNvGrpSpPr>
                  <a:grpSpLocks/>
                </p:cNvGrpSpPr>
                <p:nvPr/>
              </p:nvGrpSpPr>
              <p:grpSpPr bwMode="auto">
                <a:xfrm>
                  <a:off x="729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82" name="Line 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58" name="Group 270"/>
                <p:cNvGrpSpPr>
                  <a:grpSpLocks/>
                </p:cNvGrpSpPr>
                <p:nvPr/>
              </p:nvGrpSpPr>
              <p:grpSpPr bwMode="auto">
                <a:xfrm>
                  <a:off x="751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80" name="Line 2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1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59" name="Group 273"/>
                <p:cNvGrpSpPr>
                  <a:grpSpLocks/>
                </p:cNvGrpSpPr>
                <p:nvPr/>
              </p:nvGrpSpPr>
              <p:grpSpPr bwMode="auto">
                <a:xfrm>
                  <a:off x="773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78" name="Line 2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0" name="Group 276"/>
                <p:cNvGrpSpPr>
                  <a:grpSpLocks/>
                </p:cNvGrpSpPr>
                <p:nvPr/>
              </p:nvGrpSpPr>
              <p:grpSpPr bwMode="auto">
                <a:xfrm>
                  <a:off x="795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76" name="Line 2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7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1" name="Group 279"/>
                <p:cNvGrpSpPr>
                  <a:grpSpLocks/>
                </p:cNvGrpSpPr>
                <p:nvPr/>
              </p:nvGrpSpPr>
              <p:grpSpPr bwMode="auto">
                <a:xfrm>
                  <a:off x="818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74" name="Line 2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5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2" name="Group 282"/>
                <p:cNvGrpSpPr>
                  <a:grpSpLocks/>
                </p:cNvGrpSpPr>
                <p:nvPr/>
              </p:nvGrpSpPr>
              <p:grpSpPr bwMode="auto">
                <a:xfrm>
                  <a:off x="840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72" name="Line 2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3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3" name="Group 285"/>
                <p:cNvGrpSpPr>
                  <a:grpSpLocks/>
                </p:cNvGrpSpPr>
                <p:nvPr/>
              </p:nvGrpSpPr>
              <p:grpSpPr bwMode="auto">
                <a:xfrm>
                  <a:off x="863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7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4" name="Group 288"/>
                <p:cNvGrpSpPr>
                  <a:grpSpLocks/>
                </p:cNvGrpSpPr>
                <p:nvPr/>
              </p:nvGrpSpPr>
              <p:grpSpPr bwMode="auto">
                <a:xfrm>
                  <a:off x="885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68" name="Line 2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69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5" name="Group 291"/>
                <p:cNvGrpSpPr>
                  <a:grpSpLocks/>
                </p:cNvGrpSpPr>
                <p:nvPr/>
              </p:nvGrpSpPr>
              <p:grpSpPr bwMode="auto">
                <a:xfrm>
                  <a:off x="908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66" name="Line 2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6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02" name="Group 294"/>
              <p:cNvGrpSpPr>
                <a:grpSpLocks/>
              </p:cNvGrpSpPr>
              <p:nvPr/>
            </p:nvGrpSpPr>
            <p:grpSpPr bwMode="auto">
              <a:xfrm>
                <a:off x="1108" y="1906"/>
                <a:ext cx="141" cy="300"/>
                <a:chOff x="708" y="2835"/>
                <a:chExt cx="268" cy="579"/>
              </a:xfrm>
            </p:grpSpPr>
            <p:sp>
              <p:nvSpPr>
                <p:cNvPr id="22626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708" y="2835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7" name="Line 296"/>
                <p:cNvSpPr>
                  <a:spLocks noChangeShapeType="1"/>
                </p:cNvSpPr>
                <p:nvPr/>
              </p:nvSpPr>
              <p:spPr bwMode="auto">
                <a:xfrm>
                  <a:off x="708" y="2880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628" name="Group 297"/>
                <p:cNvGrpSpPr>
                  <a:grpSpLocks/>
                </p:cNvGrpSpPr>
                <p:nvPr/>
              </p:nvGrpSpPr>
              <p:grpSpPr bwMode="auto">
                <a:xfrm>
                  <a:off x="729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53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4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29" name="Group 300"/>
                <p:cNvGrpSpPr>
                  <a:grpSpLocks/>
                </p:cNvGrpSpPr>
                <p:nvPr/>
              </p:nvGrpSpPr>
              <p:grpSpPr bwMode="auto">
                <a:xfrm>
                  <a:off x="751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51" name="Line 3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2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0" name="Group 303"/>
                <p:cNvGrpSpPr>
                  <a:grpSpLocks/>
                </p:cNvGrpSpPr>
                <p:nvPr/>
              </p:nvGrpSpPr>
              <p:grpSpPr bwMode="auto">
                <a:xfrm>
                  <a:off x="773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49" name="Line 3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0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1" name="Group 306"/>
                <p:cNvGrpSpPr>
                  <a:grpSpLocks/>
                </p:cNvGrpSpPr>
                <p:nvPr/>
              </p:nvGrpSpPr>
              <p:grpSpPr bwMode="auto">
                <a:xfrm>
                  <a:off x="795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47" name="Line 3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8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2" name="Group 309"/>
                <p:cNvGrpSpPr>
                  <a:grpSpLocks/>
                </p:cNvGrpSpPr>
                <p:nvPr/>
              </p:nvGrpSpPr>
              <p:grpSpPr bwMode="auto">
                <a:xfrm>
                  <a:off x="818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45" name="Line 3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6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3" name="Group 312"/>
                <p:cNvGrpSpPr>
                  <a:grpSpLocks/>
                </p:cNvGrpSpPr>
                <p:nvPr/>
              </p:nvGrpSpPr>
              <p:grpSpPr bwMode="auto">
                <a:xfrm>
                  <a:off x="840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43" name="Line 3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4" name="Group 315"/>
                <p:cNvGrpSpPr>
                  <a:grpSpLocks/>
                </p:cNvGrpSpPr>
                <p:nvPr/>
              </p:nvGrpSpPr>
              <p:grpSpPr bwMode="auto">
                <a:xfrm>
                  <a:off x="863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41" name="Line 3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2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5" name="Group 318"/>
                <p:cNvGrpSpPr>
                  <a:grpSpLocks/>
                </p:cNvGrpSpPr>
                <p:nvPr/>
              </p:nvGrpSpPr>
              <p:grpSpPr bwMode="auto">
                <a:xfrm>
                  <a:off x="885" y="2835"/>
                  <a:ext cx="68" cy="577"/>
                  <a:chOff x="804" y="2931"/>
                  <a:chExt cx="68" cy="577"/>
                </a:xfrm>
              </p:grpSpPr>
              <p:sp>
                <p:nvSpPr>
                  <p:cNvPr id="22639" name="Line 3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0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6" name="Group 321"/>
                <p:cNvGrpSpPr>
                  <a:grpSpLocks/>
                </p:cNvGrpSpPr>
                <p:nvPr/>
              </p:nvGrpSpPr>
              <p:grpSpPr bwMode="auto">
                <a:xfrm>
                  <a:off x="908" y="2837"/>
                  <a:ext cx="68" cy="577"/>
                  <a:chOff x="804" y="2931"/>
                  <a:chExt cx="68" cy="577"/>
                </a:xfrm>
              </p:grpSpPr>
              <p:sp>
                <p:nvSpPr>
                  <p:cNvPr id="22637" name="Line 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2931"/>
                    <a:ext cx="68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38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2976"/>
                    <a:ext cx="0" cy="532"/>
                  </a:xfrm>
                  <a:prstGeom prst="line">
                    <a:avLst/>
                  </a:prstGeom>
                  <a:noFill/>
                  <a:ln w="127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603" name="Line 324"/>
              <p:cNvSpPr>
                <a:spLocks noChangeShapeType="1"/>
              </p:cNvSpPr>
              <p:nvPr/>
            </p:nvSpPr>
            <p:spPr bwMode="auto">
              <a:xfrm flipH="1">
                <a:off x="1225" y="1908"/>
                <a:ext cx="36" cy="25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4" name="Line 325"/>
              <p:cNvSpPr>
                <a:spLocks noChangeShapeType="1"/>
              </p:cNvSpPr>
              <p:nvPr/>
            </p:nvSpPr>
            <p:spPr bwMode="auto">
              <a:xfrm>
                <a:off x="1225" y="1931"/>
                <a:ext cx="0" cy="27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605" name="Group 326"/>
              <p:cNvGrpSpPr>
                <a:grpSpLocks/>
              </p:cNvGrpSpPr>
              <p:nvPr/>
            </p:nvGrpSpPr>
            <p:grpSpPr bwMode="auto">
              <a:xfrm>
                <a:off x="1236" y="1908"/>
                <a:ext cx="36" cy="299"/>
                <a:chOff x="804" y="2931"/>
                <a:chExt cx="68" cy="577"/>
              </a:xfrm>
            </p:grpSpPr>
            <p:sp>
              <p:nvSpPr>
                <p:cNvPr id="22624" name="Line 327"/>
                <p:cNvSpPr>
                  <a:spLocks noChangeShapeType="1"/>
                </p:cNvSpPr>
                <p:nvPr/>
              </p:nvSpPr>
              <p:spPr bwMode="auto">
                <a:xfrm flipH="1">
                  <a:off x="804" y="2931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5" name="Line 328"/>
                <p:cNvSpPr>
                  <a:spLocks noChangeShapeType="1"/>
                </p:cNvSpPr>
                <p:nvPr/>
              </p:nvSpPr>
              <p:spPr bwMode="auto">
                <a:xfrm>
                  <a:off x="804" y="2976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6" name="Group 329"/>
              <p:cNvGrpSpPr>
                <a:grpSpLocks/>
              </p:cNvGrpSpPr>
              <p:nvPr/>
            </p:nvGrpSpPr>
            <p:grpSpPr bwMode="auto">
              <a:xfrm>
                <a:off x="1248" y="1908"/>
                <a:ext cx="35" cy="299"/>
                <a:chOff x="804" y="2931"/>
                <a:chExt cx="68" cy="577"/>
              </a:xfrm>
            </p:grpSpPr>
            <p:sp>
              <p:nvSpPr>
                <p:cNvPr id="22622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804" y="2931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3" name="Line 331"/>
                <p:cNvSpPr>
                  <a:spLocks noChangeShapeType="1"/>
                </p:cNvSpPr>
                <p:nvPr/>
              </p:nvSpPr>
              <p:spPr bwMode="auto">
                <a:xfrm>
                  <a:off x="804" y="2976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7" name="Group 332"/>
              <p:cNvGrpSpPr>
                <a:grpSpLocks/>
              </p:cNvGrpSpPr>
              <p:nvPr/>
            </p:nvGrpSpPr>
            <p:grpSpPr bwMode="auto">
              <a:xfrm>
                <a:off x="1259" y="1909"/>
                <a:ext cx="36" cy="299"/>
                <a:chOff x="804" y="2931"/>
                <a:chExt cx="68" cy="577"/>
              </a:xfrm>
            </p:grpSpPr>
            <p:sp>
              <p:nvSpPr>
                <p:cNvPr id="22620" name="Line 333"/>
                <p:cNvSpPr>
                  <a:spLocks noChangeShapeType="1"/>
                </p:cNvSpPr>
                <p:nvPr/>
              </p:nvSpPr>
              <p:spPr bwMode="auto">
                <a:xfrm flipH="1">
                  <a:off x="804" y="2931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1" name="Line 334"/>
                <p:cNvSpPr>
                  <a:spLocks noChangeShapeType="1"/>
                </p:cNvSpPr>
                <p:nvPr/>
              </p:nvSpPr>
              <p:spPr bwMode="auto">
                <a:xfrm>
                  <a:off x="804" y="2976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8" name="Group 335"/>
              <p:cNvGrpSpPr>
                <a:grpSpLocks/>
              </p:cNvGrpSpPr>
              <p:nvPr/>
            </p:nvGrpSpPr>
            <p:grpSpPr bwMode="auto">
              <a:xfrm>
                <a:off x="1271" y="1909"/>
                <a:ext cx="35" cy="299"/>
                <a:chOff x="804" y="2931"/>
                <a:chExt cx="68" cy="577"/>
              </a:xfrm>
            </p:grpSpPr>
            <p:sp>
              <p:nvSpPr>
                <p:cNvPr id="22618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804" y="2931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9" name="Line 337"/>
                <p:cNvSpPr>
                  <a:spLocks noChangeShapeType="1"/>
                </p:cNvSpPr>
                <p:nvPr/>
              </p:nvSpPr>
              <p:spPr bwMode="auto">
                <a:xfrm>
                  <a:off x="804" y="2976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9" name="Group 338"/>
              <p:cNvGrpSpPr>
                <a:grpSpLocks/>
              </p:cNvGrpSpPr>
              <p:nvPr/>
            </p:nvGrpSpPr>
            <p:grpSpPr bwMode="auto">
              <a:xfrm>
                <a:off x="1283" y="1909"/>
                <a:ext cx="35" cy="299"/>
                <a:chOff x="804" y="2931"/>
                <a:chExt cx="68" cy="577"/>
              </a:xfrm>
            </p:grpSpPr>
            <p:sp>
              <p:nvSpPr>
                <p:cNvPr id="22616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804" y="2931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7" name="Line 340"/>
                <p:cNvSpPr>
                  <a:spLocks noChangeShapeType="1"/>
                </p:cNvSpPr>
                <p:nvPr/>
              </p:nvSpPr>
              <p:spPr bwMode="auto">
                <a:xfrm>
                  <a:off x="804" y="2976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0" name="Group 341"/>
              <p:cNvGrpSpPr>
                <a:grpSpLocks/>
              </p:cNvGrpSpPr>
              <p:nvPr/>
            </p:nvGrpSpPr>
            <p:grpSpPr bwMode="auto">
              <a:xfrm>
                <a:off x="1294" y="1912"/>
                <a:ext cx="32" cy="295"/>
                <a:chOff x="1285" y="2846"/>
                <a:chExt cx="61" cy="569"/>
              </a:xfrm>
            </p:grpSpPr>
            <p:sp>
              <p:nvSpPr>
                <p:cNvPr id="22614" name="Freeform 342"/>
                <p:cNvSpPr>
                  <a:spLocks/>
                </p:cNvSpPr>
                <p:nvPr/>
              </p:nvSpPr>
              <p:spPr bwMode="auto">
                <a:xfrm>
                  <a:off x="1285" y="2846"/>
                  <a:ext cx="61" cy="40"/>
                </a:xfrm>
                <a:custGeom>
                  <a:avLst/>
                  <a:gdLst>
                    <a:gd name="T0" fmla="*/ 61 w 61"/>
                    <a:gd name="T1" fmla="*/ 0 h 40"/>
                    <a:gd name="T2" fmla="*/ 0 w 61"/>
                    <a:gd name="T3" fmla="*/ 40 h 40"/>
                    <a:gd name="T4" fmla="*/ 0 60000 65536"/>
                    <a:gd name="T5" fmla="*/ 0 60000 65536"/>
                    <a:gd name="T6" fmla="*/ 0 w 61"/>
                    <a:gd name="T7" fmla="*/ 0 h 40"/>
                    <a:gd name="T8" fmla="*/ 61 w 61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1" h="40">
                      <a:moveTo>
                        <a:pt x="61" y="0"/>
                      </a:moveTo>
                      <a:lnTo>
                        <a:pt x="0" y="40"/>
                      </a:lnTo>
                    </a:path>
                  </a:pathLst>
                </a:cu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5" name="Line 343"/>
                <p:cNvSpPr>
                  <a:spLocks noChangeShapeType="1"/>
                </p:cNvSpPr>
                <p:nvPr/>
              </p:nvSpPr>
              <p:spPr bwMode="auto">
                <a:xfrm>
                  <a:off x="1285" y="2883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1" name="Group 344"/>
              <p:cNvGrpSpPr>
                <a:grpSpLocks/>
              </p:cNvGrpSpPr>
              <p:nvPr/>
            </p:nvGrpSpPr>
            <p:grpSpPr bwMode="auto">
              <a:xfrm>
                <a:off x="1306" y="1922"/>
                <a:ext cx="19" cy="286"/>
                <a:chOff x="1308" y="2865"/>
                <a:chExt cx="36" cy="552"/>
              </a:xfrm>
            </p:grpSpPr>
            <p:sp>
              <p:nvSpPr>
                <p:cNvPr id="22612" name="Freeform 345"/>
                <p:cNvSpPr>
                  <a:spLocks/>
                </p:cNvSpPr>
                <p:nvPr/>
              </p:nvSpPr>
              <p:spPr bwMode="auto">
                <a:xfrm>
                  <a:off x="1308" y="2865"/>
                  <a:ext cx="36" cy="23"/>
                </a:xfrm>
                <a:custGeom>
                  <a:avLst/>
                  <a:gdLst>
                    <a:gd name="T0" fmla="*/ 36 w 36"/>
                    <a:gd name="T1" fmla="*/ 0 h 23"/>
                    <a:gd name="T2" fmla="*/ 0 w 36"/>
                    <a:gd name="T3" fmla="*/ 23 h 23"/>
                    <a:gd name="T4" fmla="*/ 0 60000 65536"/>
                    <a:gd name="T5" fmla="*/ 0 60000 65536"/>
                    <a:gd name="T6" fmla="*/ 0 w 36"/>
                    <a:gd name="T7" fmla="*/ 0 h 23"/>
                    <a:gd name="T8" fmla="*/ 36 w 36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" h="23">
                      <a:moveTo>
                        <a:pt x="36" y="0"/>
                      </a:moveTo>
                      <a:lnTo>
                        <a:pt x="0" y="23"/>
                      </a:lnTo>
                    </a:path>
                  </a:pathLst>
                </a:cu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3" name="Line 346"/>
                <p:cNvSpPr>
                  <a:spLocks noChangeShapeType="1"/>
                </p:cNvSpPr>
                <p:nvPr/>
              </p:nvSpPr>
              <p:spPr bwMode="auto">
                <a:xfrm>
                  <a:off x="1308" y="2885"/>
                  <a:ext cx="0" cy="532"/>
                </a:xfrm>
                <a:prstGeom prst="line">
                  <a:avLst/>
                </a:prstGeom>
                <a:noFill/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80" name="Freeform 347"/>
            <p:cNvSpPr>
              <a:spLocks/>
            </p:cNvSpPr>
            <p:nvPr/>
          </p:nvSpPr>
          <p:spPr bwMode="auto">
            <a:xfrm rot="-131315">
              <a:off x="2368" y="1065"/>
              <a:ext cx="390" cy="941"/>
            </a:xfrm>
            <a:custGeom>
              <a:avLst/>
              <a:gdLst>
                <a:gd name="T0" fmla="*/ 390 w 390"/>
                <a:gd name="T1" fmla="*/ 32 h 941"/>
                <a:gd name="T2" fmla="*/ 199 w 390"/>
                <a:gd name="T3" fmla="*/ 80 h 941"/>
                <a:gd name="T4" fmla="*/ 103 w 390"/>
                <a:gd name="T5" fmla="*/ 510 h 941"/>
                <a:gd name="T6" fmla="*/ 8 w 390"/>
                <a:gd name="T7" fmla="*/ 749 h 941"/>
                <a:gd name="T8" fmla="*/ 151 w 390"/>
                <a:gd name="T9" fmla="*/ 941 h 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41"/>
                <a:gd name="T17" fmla="*/ 390 w 390"/>
                <a:gd name="T18" fmla="*/ 941 h 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41">
                  <a:moveTo>
                    <a:pt x="390" y="32"/>
                  </a:moveTo>
                  <a:cubicBezTo>
                    <a:pt x="318" y="16"/>
                    <a:pt x="247" y="0"/>
                    <a:pt x="199" y="80"/>
                  </a:cubicBezTo>
                  <a:cubicBezTo>
                    <a:pt x="151" y="160"/>
                    <a:pt x="135" y="399"/>
                    <a:pt x="103" y="510"/>
                  </a:cubicBezTo>
                  <a:cubicBezTo>
                    <a:pt x="71" y="621"/>
                    <a:pt x="0" y="677"/>
                    <a:pt x="8" y="749"/>
                  </a:cubicBezTo>
                  <a:cubicBezTo>
                    <a:pt x="16" y="821"/>
                    <a:pt x="83" y="881"/>
                    <a:pt x="151" y="941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81" name="Group 348"/>
            <p:cNvGrpSpPr>
              <a:grpSpLocks/>
            </p:cNvGrpSpPr>
            <p:nvPr/>
          </p:nvGrpSpPr>
          <p:grpSpPr bwMode="auto">
            <a:xfrm>
              <a:off x="2560" y="902"/>
              <a:ext cx="828" cy="334"/>
              <a:chOff x="1920" y="608"/>
              <a:chExt cx="828" cy="334"/>
            </a:xfrm>
          </p:grpSpPr>
          <p:sp>
            <p:nvSpPr>
              <p:cNvPr id="22584" name="AutoShape 349"/>
              <p:cNvSpPr>
                <a:spLocks noChangeArrowheads="1"/>
              </p:cNvSpPr>
              <p:nvPr/>
            </p:nvSpPr>
            <p:spPr bwMode="auto">
              <a:xfrm>
                <a:off x="1920" y="792"/>
                <a:ext cx="828" cy="150"/>
              </a:xfrm>
              <a:prstGeom prst="cube">
                <a:avLst>
                  <a:gd name="adj" fmla="val 85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585" name="Group 350"/>
              <p:cNvGrpSpPr>
                <a:grpSpLocks/>
              </p:cNvGrpSpPr>
              <p:nvPr/>
            </p:nvGrpSpPr>
            <p:grpSpPr bwMode="auto">
              <a:xfrm>
                <a:off x="2025" y="620"/>
                <a:ext cx="633" cy="241"/>
                <a:chOff x="2025" y="620"/>
                <a:chExt cx="792" cy="332"/>
              </a:xfrm>
            </p:grpSpPr>
            <p:sp>
              <p:nvSpPr>
                <p:cNvPr id="22588" name="AutoShape 351"/>
                <p:cNvSpPr>
                  <a:spLocks noChangeArrowheads="1"/>
                </p:cNvSpPr>
                <p:nvPr/>
              </p:nvSpPr>
              <p:spPr bwMode="auto">
                <a:xfrm rot="5400000">
                  <a:off x="1910" y="749"/>
                  <a:ext cx="316" cy="8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9" name="AutoShape 352"/>
                <p:cNvSpPr>
                  <a:spLocks noChangeArrowheads="1"/>
                </p:cNvSpPr>
                <p:nvPr/>
              </p:nvSpPr>
              <p:spPr bwMode="auto">
                <a:xfrm rot="5400000">
                  <a:off x="2328" y="436"/>
                  <a:ext cx="211" cy="706"/>
                </a:xfrm>
                <a:prstGeom prst="can">
                  <a:avLst>
                    <a:gd name="adj" fmla="val 15165"/>
                  </a:avLst>
                </a:prstGeom>
                <a:gradFill rotWithShape="0">
                  <a:gsLst>
                    <a:gs pos="0">
                      <a:srgbClr val="969696"/>
                    </a:gs>
                    <a:gs pos="50000">
                      <a:srgbClr val="454545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1524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0" name="AutoShape 353"/>
                <p:cNvSpPr>
                  <a:spLocks noChangeArrowheads="1"/>
                </p:cNvSpPr>
                <p:nvPr/>
              </p:nvSpPr>
              <p:spPr bwMode="auto">
                <a:xfrm rot="5400000">
                  <a:off x="2613" y="740"/>
                  <a:ext cx="322" cy="86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1" name="Freeform 354"/>
                <p:cNvSpPr>
                  <a:spLocks/>
                </p:cNvSpPr>
                <p:nvPr/>
              </p:nvSpPr>
              <p:spPr bwMode="auto">
                <a:xfrm>
                  <a:off x="2147" y="620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2" name="Freeform 355"/>
                <p:cNvSpPr>
                  <a:spLocks/>
                </p:cNvSpPr>
                <p:nvPr/>
              </p:nvSpPr>
              <p:spPr bwMode="auto">
                <a:xfrm>
                  <a:off x="2250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3" name="Freeform 356"/>
                <p:cNvSpPr>
                  <a:spLocks/>
                </p:cNvSpPr>
                <p:nvPr/>
              </p:nvSpPr>
              <p:spPr bwMode="auto">
                <a:xfrm>
                  <a:off x="2349" y="622"/>
                  <a:ext cx="102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6249 w 52"/>
                    <a:gd name="T3" fmla="*/ 398 h 261"/>
                    <a:gd name="T4" fmla="*/ 53313 w 52"/>
                    <a:gd name="T5" fmla="*/ 3034 h 261"/>
                    <a:gd name="T6" fmla="*/ 8589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4" name="Freeform 357"/>
                <p:cNvSpPr>
                  <a:spLocks/>
                </p:cNvSpPr>
                <p:nvPr/>
              </p:nvSpPr>
              <p:spPr bwMode="auto">
                <a:xfrm>
                  <a:off x="2301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5" name="Freeform 358"/>
                <p:cNvSpPr>
                  <a:spLocks/>
                </p:cNvSpPr>
                <p:nvPr/>
              </p:nvSpPr>
              <p:spPr bwMode="auto">
                <a:xfrm>
                  <a:off x="2198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6" name="Freeform 359"/>
                <p:cNvSpPr>
                  <a:spLocks/>
                </p:cNvSpPr>
                <p:nvPr/>
              </p:nvSpPr>
              <p:spPr bwMode="auto">
                <a:xfrm>
                  <a:off x="2404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7" name="Freeform 360"/>
                <p:cNvSpPr>
                  <a:spLocks/>
                </p:cNvSpPr>
                <p:nvPr/>
              </p:nvSpPr>
              <p:spPr bwMode="auto">
                <a:xfrm>
                  <a:off x="2456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8" name="Freeform 361"/>
                <p:cNvSpPr>
                  <a:spLocks/>
                </p:cNvSpPr>
                <p:nvPr/>
              </p:nvSpPr>
              <p:spPr bwMode="auto">
                <a:xfrm>
                  <a:off x="2507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9" name="Freeform 362"/>
                <p:cNvSpPr>
                  <a:spLocks/>
                </p:cNvSpPr>
                <p:nvPr/>
              </p:nvSpPr>
              <p:spPr bwMode="auto">
                <a:xfrm>
                  <a:off x="2559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0" name="Freeform 363"/>
                <p:cNvSpPr>
                  <a:spLocks/>
                </p:cNvSpPr>
                <p:nvPr/>
              </p:nvSpPr>
              <p:spPr bwMode="auto">
                <a:xfrm>
                  <a:off x="2610" y="622"/>
                  <a:ext cx="103" cy="330"/>
                </a:xfrm>
                <a:custGeom>
                  <a:avLst/>
                  <a:gdLst>
                    <a:gd name="T0" fmla="*/ 0 w 52"/>
                    <a:gd name="T1" fmla="*/ 660 h 261"/>
                    <a:gd name="T2" fmla="*/ 29666 w 52"/>
                    <a:gd name="T3" fmla="*/ 398 h 261"/>
                    <a:gd name="T4" fmla="*/ 58762 w 52"/>
                    <a:gd name="T5" fmla="*/ 3034 h 261"/>
                    <a:gd name="T6" fmla="*/ 95744 w 52"/>
                    <a:gd name="T7" fmla="*/ 2835 h 2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261"/>
                    <a:gd name="T14" fmla="*/ 52 w 52"/>
                    <a:gd name="T15" fmla="*/ 261 h 2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261">
                      <a:moveTo>
                        <a:pt x="0" y="50"/>
                      </a:moveTo>
                      <a:cubicBezTo>
                        <a:pt x="5" y="25"/>
                        <a:pt x="11" y="0"/>
                        <a:pt x="16" y="30"/>
                      </a:cubicBezTo>
                      <a:cubicBezTo>
                        <a:pt x="21" y="60"/>
                        <a:pt x="26" y="199"/>
                        <a:pt x="32" y="230"/>
                      </a:cubicBezTo>
                      <a:cubicBezTo>
                        <a:pt x="38" y="261"/>
                        <a:pt x="49" y="220"/>
                        <a:pt x="52" y="214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86" name="AutoShape 364"/>
              <p:cNvSpPr>
                <a:spLocks noChangeArrowheads="1"/>
              </p:cNvSpPr>
              <p:nvPr/>
            </p:nvSpPr>
            <p:spPr bwMode="auto">
              <a:xfrm>
                <a:off x="2032" y="608"/>
                <a:ext cx="612" cy="32"/>
              </a:xfrm>
              <a:prstGeom prst="cub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7" name="AutoShape 365"/>
              <p:cNvSpPr>
                <a:spLocks noChangeArrowheads="1"/>
              </p:cNvSpPr>
              <p:nvPr/>
            </p:nvSpPr>
            <p:spPr bwMode="auto">
              <a:xfrm>
                <a:off x="2302" y="620"/>
                <a:ext cx="27" cy="7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82" name="Freeform 366"/>
            <p:cNvSpPr>
              <a:spLocks/>
            </p:cNvSpPr>
            <p:nvPr/>
          </p:nvSpPr>
          <p:spPr bwMode="auto">
            <a:xfrm>
              <a:off x="3290" y="862"/>
              <a:ext cx="287" cy="189"/>
            </a:xfrm>
            <a:custGeom>
              <a:avLst/>
              <a:gdLst>
                <a:gd name="T0" fmla="*/ 0 w 287"/>
                <a:gd name="T1" fmla="*/ 54 h 189"/>
                <a:gd name="T2" fmla="*/ 56 w 287"/>
                <a:gd name="T3" fmla="*/ 76 h 189"/>
                <a:gd name="T4" fmla="*/ 108 w 287"/>
                <a:gd name="T5" fmla="*/ 176 h 189"/>
                <a:gd name="T6" fmla="*/ 176 w 287"/>
                <a:gd name="T7" fmla="*/ 152 h 189"/>
                <a:gd name="T8" fmla="*/ 216 w 287"/>
                <a:gd name="T9" fmla="*/ 24 h 189"/>
                <a:gd name="T10" fmla="*/ 287 w 287"/>
                <a:gd name="T11" fmla="*/ 6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7"/>
                <a:gd name="T19" fmla="*/ 0 h 189"/>
                <a:gd name="T20" fmla="*/ 287 w 287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7" h="189">
                  <a:moveTo>
                    <a:pt x="0" y="54"/>
                  </a:moveTo>
                  <a:cubicBezTo>
                    <a:pt x="19" y="55"/>
                    <a:pt x="38" y="56"/>
                    <a:pt x="56" y="76"/>
                  </a:cubicBezTo>
                  <a:cubicBezTo>
                    <a:pt x="74" y="96"/>
                    <a:pt x="88" y="163"/>
                    <a:pt x="108" y="176"/>
                  </a:cubicBezTo>
                  <a:cubicBezTo>
                    <a:pt x="128" y="189"/>
                    <a:pt x="158" y="177"/>
                    <a:pt x="176" y="152"/>
                  </a:cubicBezTo>
                  <a:cubicBezTo>
                    <a:pt x="194" y="127"/>
                    <a:pt x="198" y="48"/>
                    <a:pt x="216" y="24"/>
                  </a:cubicBezTo>
                  <a:cubicBezTo>
                    <a:pt x="234" y="0"/>
                    <a:pt x="260" y="3"/>
                    <a:pt x="287" y="6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367"/>
            <p:cNvSpPr>
              <a:spLocks/>
            </p:cNvSpPr>
            <p:nvPr/>
          </p:nvSpPr>
          <p:spPr bwMode="auto">
            <a:xfrm>
              <a:off x="2738" y="1676"/>
              <a:ext cx="404" cy="334"/>
            </a:xfrm>
            <a:custGeom>
              <a:avLst/>
              <a:gdLst>
                <a:gd name="T0" fmla="*/ 0 w 404"/>
                <a:gd name="T1" fmla="*/ 334 h 334"/>
                <a:gd name="T2" fmla="*/ 151 w 404"/>
                <a:gd name="T3" fmla="*/ 222 h 334"/>
                <a:gd name="T4" fmla="*/ 288 w 404"/>
                <a:gd name="T5" fmla="*/ 316 h 334"/>
                <a:gd name="T6" fmla="*/ 387 w 404"/>
                <a:gd name="T7" fmla="*/ 207 h 334"/>
                <a:gd name="T8" fmla="*/ 183 w 404"/>
                <a:gd name="T9" fmla="*/ 66 h 334"/>
                <a:gd name="T10" fmla="*/ 340 w 404"/>
                <a:gd name="T11" fmla="*/ 0 h 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334"/>
                <a:gd name="T20" fmla="*/ 404 w 404"/>
                <a:gd name="T21" fmla="*/ 334 h 3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334">
                  <a:moveTo>
                    <a:pt x="0" y="334"/>
                  </a:moveTo>
                  <a:cubicBezTo>
                    <a:pt x="51" y="279"/>
                    <a:pt x="103" y="225"/>
                    <a:pt x="151" y="222"/>
                  </a:cubicBezTo>
                  <a:cubicBezTo>
                    <a:pt x="199" y="219"/>
                    <a:pt x="249" y="318"/>
                    <a:pt x="288" y="316"/>
                  </a:cubicBezTo>
                  <a:cubicBezTo>
                    <a:pt x="327" y="314"/>
                    <a:pt x="404" y="249"/>
                    <a:pt x="387" y="207"/>
                  </a:cubicBezTo>
                  <a:cubicBezTo>
                    <a:pt x="370" y="165"/>
                    <a:pt x="191" y="100"/>
                    <a:pt x="183" y="66"/>
                  </a:cubicBezTo>
                  <a:cubicBezTo>
                    <a:pt x="175" y="32"/>
                    <a:pt x="313" y="5"/>
                    <a:pt x="340" y="0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603" name="Text Box 371"/>
          <p:cNvSpPr txBox="1">
            <a:spLocks noChangeArrowheads="1"/>
          </p:cNvSpPr>
          <p:nvPr/>
        </p:nvSpPr>
        <p:spPr bwMode="auto">
          <a:xfrm>
            <a:off x="134938" y="3614738"/>
            <a:ext cx="88931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Đóng công tắc khi ống dây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lõi sắt non hoặc lõi thép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sát hiện tượng xảy ra với kim nam châm. Ngắt công tắc, quan sát hiện tượng xảy ra với kim nam châm.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Đóng công tắc khi ống dây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lõi sắt non hoặc lõi thép: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hiện tượng xảy ra với kim nam châm. Ngắt công tắc, quan sát hiện tượng xảy ra với kim nam châm.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xét?</a:t>
            </a:r>
          </a:p>
        </p:txBody>
      </p:sp>
      <p:sp>
        <p:nvSpPr>
          <p:cNvPr id="22576" name="Text Box 14"/>
          <p:cNvSpPr txBox="1">
            <a:spLocks noChangeArrowheads="1"/>
          </p:cNvSpPr>
          <p:nvPr/>
        </p:nvSpPr>
        <p:spPr bwMode="auto">
          <a:xfrm>
            <a:off x="134938" y="696913"/>
            <a:ext cx="238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 </a:t>
            </a:r>
          </a:p>
        </p:txBody>
      </p:sp>
    </p:spTree>
    <p:extLst>
      <p:ext uri="{BB962C8B-B14F-4D97-AF65-F5344CB8AC3E}">
        <p14:creationId xmlns:p14="http://schemas.microsoft.com/office/powerpoint/2010/main" val="39597284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5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5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5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5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5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5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5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5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5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5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5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6" dur="2000"/>
                                        <p:tgtEl>
                                          <p:spTgt spid="9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2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1.38889E-6 0.19607 L 0.16719 0.19607 " pathEditMode="relative" rAng="0" ptsTypes="AAA">
                                      <p:cBhvr>
                                        <p:cTn id="237" dur="2000" fill="hold"/>
                                        <p:tgtEl>
                                          <p:spTgt spid="9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95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/>
                                        <p:tgtEl>
                                          <p:spTgt spid="95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4.07407E-6 L -0.00139 0.26296 L 0.16441 0.26296 " pathEditMode="relative" rAng="0" ptsTypes="AAA">
                                      <p:cBhvr>
                                        <p:cTn id="280" dur="2000" fill="hold"/>
                                        <p:tgtEl>
                                          <p:spTgt spid="9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2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95246" grpId="0"/>
      <p:bldP spid="95431" grpId="0" animBg="1"/>
      <p:bldP spid="95432" grpId="0" animBg="1"/>
      <p:bldP spid="95433" grpId="0" animBg="1"/>
      <p:bldP spid="95434" grpId="0" animBg="1"/>
      <p:bldP spid="95435" grpId="0" animBg="1"/>
      <p:bldP spid="95438" grpId="0" animBg="1"/>
      <p:bldP spid="95439" grpId="0" animBg="1"/>
      <p:bldP spid="95440" grpId="0" animBg="1"/>
      <p:bldP spid="95441" grpId="0" animBg="1"/>
      <p:bldP spid="95441" grpId="1" animBg="1"/>
      <p:bldP spid="95441" grpId="2" animBg="1"/>
      <p:bldP spid="95442" grpId="0" animBg="1"/>
      <p:bldP spid="95442" grpId="1" animBg="1"/>
      <p:bldP spid="95443" grpId="0" animBg="1"/>
      <p:bldP spid="95444" grpId="0" animBg="1"/>
      <p:bldP spid="95445" grpId="0" animBg="1"/>
      <p:bldP spid="95446" grpId="0" animBg="1"/>
      <p:bldP spid="95447" grpId="0" animBg="1"/>
      <p:bldP spid="95448" grpId="0" animBg="1"/>
      <p:bldP spid="95449" grpId="0" animBg="1"/>
      <p:bldP spid="95450" grpId="0" animBg="1"/>
      <p:bldP spid="95454" grpId="0" animBg="1"/>
      <p:bldP spid="95475" grpId="0" animBg="1"/>
      <p:bldP spid="95476" grpId="0" animBg="1"/>
      <p:bldP spid="95477" grpId="0" animBg="1"/>
      <p:bldP spid="95478" grpId="0" animBg="1"/>
      <p:bldP spid="95479" grpId="0" animBg="1"/>
      <p:bldP spid="95479" grpId="1" animBg="1"/>
      <p:bldP spid="95479" grpId="2" animBg="1"/>
      <p:bldP spid="95479" grpId="3" animBg="1"/>
      <p:bldP spid="95479" grpId="4" animBg="1"/>
      <p:bldP spid="95479" grpId="5" animBg="1"/>
      <p:bldP spid="95479" grpId="6" animBg="1"/>
      <p:bldP spid="95480" grpId="0" animBg="1"/>
      <p:bldP spid="95480" grpId="1" animBg="1"/>
      <p:bldP spid="95480" grpId="2" animBg="1"/>
      <p:bldP spid="95480" grpId="3" animBg="1"/>
      <p:bldP spid="95480" grpId="4" animBg="1"/>
      <p:bldP spid="95480" grpId="5" animBg="1"/>
      <p:bldP spid="95481" grpId="0" animBg="1"/>
      <p:bldP spid="95482" grpId="0" animBg="1"/>
      <p:bldP spid="95482" grpId="1" animBg="1"/>
      <p:bldP spid="95482" grpId="2" animBg="1"/>
      <p:bldP spid="95482" grpId="3" animBg="1"/>
      <p:bldP spid="95482" grpId="4" animBg="1"/>
      <p:bldP spid="95482" grpId="5" animBg="1"/>
      <p:bldP spid="95482" grpId="6" animBg="1"/>
      <p:bldP spid="95483" grpId="0" animBg="1"/>
      <p:bldP spid="95483" grpId="1" animBg="1"/>
      <p:bldP spid="95483" grpId="2" animBg="1"/>
      <p:bldP spid="95483" grpId="3" animBg="1"/>
      <p:bldP spid="95483" grpId="4" animBg="1"/>
      <p:bldP spid="95483" grpId="5" animBg="1"/>
      <p:bldP spid="95484" grpId="0" animBg="1"/>
      <p:bldP spid="95484" grpId="1" animBg="1"/>
      <p:bldP spid="95484" grpId="2" animBg="1"/>
      <p:bldP spid="95484" grpId="3" animBg="1"/>
      <p:bldP spid="95484" grpId="4" animBg="1"/>
      <p:bldP spid="95484" grpId="5" animBg="1"/>
      <p:bldP spid="95487" grpId="0" animBg="1"/>
      <p:bldP spid="95488" grpId="0" animBg="1"/>
      <p:bldP spid="95489" grpId="0" animBg="1"/>
      <p:bldP spid="95490" grpId="0"/>
      <p:bldP spid="95491" grpId="0"/>
      <p:bldP spid="95603" grpId="0"/>
      <p:bldP spid="956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78"/>
          <p:cNvSpPr txBox="1">
            <a:spLocks noChangeArrowheads="1"/>
          </p:cNvSpPr>
          <p:nvPr/>
        </p:nvSpPr>
        <p:spPr bwMode="auto">
          <a:xfrm>
            <a:off x="115888" y="84138"/>
            <a:ext cx="8912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</a:t>
            </a:r>
            <a:r>
              <a:rPr lang="en-US" alt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altLang="en-US" sz="2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Lõi sắt hoặc lõi thép làm tăng tác dụng từ của ống dây có dòng điện.</a:t>
            </a:r>
          </a:p>
        </p:txBody>
      </p:sp>
      <p:sp>
        <p:nvSpPr>
          <p:cNvPr id="150708" name="Text Box 180"/>
          <p:cNvSpPr txBox="1">
            <a:spLocks noChangeArrowheads="1"/>
          </p:cNvSpPr>
          <p:nvPr/>
        </p:nvSpPr>
        <p:spPr bwMode="auto">
          <a:xfrm>
            <a:off x="76200" y="9286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Thí nghiệm 2.</a:t>
            </a:r>
          </a:p>
        </p:txBody>
      </p:sp>
      <p:sp>
        <p:nvSpPr>
          <p:cNvPr id="150709" name="AutoShape 181"/>
          <p:cNvSpPr>
            <a:spLocks noChangeArrowheads="1"/>
          </p:cNvSpPr>
          <p:nvPr/>
        </p:nvSpPr>
        <p:spPr bwMode="auto">
          <a:xfrm>
            <a:off x="6399213" y="854075"/>
            <a:ext cx="160337" cy="422275"/>
          </a:xfrm>
          <a:prstGeom prst="can">
            <a:avLst>
              <a:gd name="adj" fmla="val 17094"/>
            </a:avLst>
          </a:prstGeom>
          <a:gradFill rotWithShape="1">
            <a:gsLst>
              <a:gs pos="0">
                <a:srgbClr val="CCFFFF"/>
              </a:gs>
              <a:gs pos="50000">
                <a:srgbClr val="5E7676"/>
              </a:gs>
              <a:gs pos="100000">
                <a:srgbClr val="CC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710" name="AutoShape 182"/>
          <p:cNvSpPr>
            <a:spLocks noChangeArrowheads="1"/>
          </p:cNvSpPr>
          <p:nvPr/>
        </p:nvSpPr>
        <p:spPr bwMode="auto">
          <a:xfrm>
            <a:off x="5437188" y="1276350"/>
            <a:ext cx="160337" cy="425450"/>
          </a:xfrm>
          <a:prstGeom prst="can">
            <a:avLst>
              <a:gd name="adj" fmla="val 17159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3990975" y="765175"/>
            <a:ext cx="3470275" cy="3390900"/>
            <a:chOff x="1900" y="893"/>
            <a:chExt cx="2186" cy="2136"/>
          </a:xfrm>
        </p:grpSpPr>
        <p:sp>
          <p:nvSpPr>
            <p:cNvPr id="150712" name="AutoShape 184"/>
            <p:cNvSpPr>
              <a:spLocks noChangeArrowheads="1"/>
            </p:cNvSpPr>
            <p:nvPr/>
          </p:nvSpPr>
          <p:spPr bwMode="auto">
            <a:xfrm>
              <a:off x="3335" y="1663"/>
              <a:ext cx="358" cy="335"/>
            </a:xfrm>
            <a:prstGeom prst="cube">
              <a:avLst>
                <a:gd name="adj" fmla="val 835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24722" name="Picture 1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2381"/>
              <a:ext cx="717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714" name="AutoShape 186"/>
            <p:cNvSpPr>
              <a:spLocks noChangeArrowheads="1"/>
            </p:cNvSpPr>
            <p:nvPr/>
          </p:nvSpPr>
          <p:spPr bwMode="auto">
            <a:xfrm rot="5400000" flipH="1">
              <a:off x="2403" y="1262"/>
              <a:ext cx="27" cy="111"/>
            </a:xfrm>
            <a:prstGeom prst="can">
              <a:avLst>
                <a:gd name="adj" fmla="val 1086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15" name="AutoShape 187"/>
            <p:cNvSpPr>
              <a:spLocks noChangeArrowheads="1"/>
            </p:cNvSpPr>
            <p:nvPr/>
          </p:nvSpPr>
          <p:spPr bwMode="auto">
            <a:xfrm>
              <a:off x="2211" y="1850"/>
              <a:ext cx="1051" cy="142"/>
            </a:xfrm>
            <a:prstGeom prst="cube">
              <a:avLst>
                <a:gd name="adj" fmla="val 803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16" name="AutoShape 188"/>
            <p:cNvSpPr>
              <a:spLocks noChangeArrowheads="1"/>
            </p:cNvSpPr>
            <p:nvPr/>
          </p:nvSpPr>
          <p:spPr bwMode="auto">
            <a:xfrm>
              <a:off x="2443" y="1613"/>
              <a:ext cx="41" cy="30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17" name="AutoShape 189"/>
            <p:cNvSpPr>
              <a:spLocks noChangeArrowheads="1"/>
            </p:cNvSpPr>
            <p:nvPr/>
          </p:nvSpPr>
          <p:spPr bwMode="auto">
            <a:xfrm>
              <a:off x="2452" y="1358"/>
              <a:ext cx="19" cy="263"/>
            </a:xfrm>
            <a:prstGeom prst="can">
              <a:avLst>
                <a:gd name="adj" fmla="val 4229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18" name="AutoShape 190"/>
            <p:cNvSpPr>
              <a:spLocks noChangeArrowheads="1"/>
            </p:cNvSpPr>
            <p:nvPr/>
          </p:nvSpPr>
          <p:spPr bwMode="auto">
            <a:xfrm rot="5400000" flipH="1">
              <a:off x="2641" y="1140"/>
              <a:ext cx="27" cy="355"/>
            </a:xfrm>
            <a:prstGeom prst="can">
              <a:avLst>
                <a:gd name="adj" fmla="val 3475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19" name="AutoShape 191"/>
            <p:cNvSpPr>
              <a:spLocks noChangeArrowheads="1"/>
            </p:cNvSpPr>
            <p:nvPr/>
          </p:nvSpPr>
          <p:spPr bwMode="auto">
            <a:xfrm>
              <a:off x="2833" y="1730"/>
              <a:ext cx="47" cy="1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720" name="AutoShape 192"/>
            <p:cNvSpPr>
              <a:spLocks noChangeArrowheads="1"/>
            </p:cNvSpPr>
            <p:nvPr/>
          </p:nvSpPr>
          <p:spPr bwMode="auto">
            <a:xfrm>
              <a:off x="2725" y="1682"/>
              <a:ext cx="298" cy="113"/>
            </a:xfrm>
            <a:prstGeom prst="cube">
              <a:avLst>
                <a:gd name="adj" fmla="val 8967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4730" name="Group 193"/>
            <p:cNvGrpSpPr>
              <a:grpSpLocks/>
            </p:cNvGrpSpPr>
            <p:nvPr/>
          </p:nvGrpSpPr>
          <p:grpSpPr bwMode="auto">
            <a:xfrm>
              <a:off x="3335" y="1657"/>
              <a:ext cx="335" cy="341"/>
              <a:chOff x="3560" y="1056"/>
              <a:chExt cx="480" cy="481"/>
            </a:xfrm>
          </p:grpSpPr>
          <p:sp>
            <p:nvSpPr>
              <p:cNvPr id="24743" name="Rectangle 194"/>
              <p:cNvSpPr>
                <a:spLocks noChangeArrowheads="1"/>
              </p:cNvSpPr>
              <p:nvPr/>
            </p:nvSpPr>
            <p:spPr bwMode="auto">
              <a:xfrm>
                <a:off x="3560" y="1104"/>
                <a:ext cx="48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44" name="Rectangle 195"/>
              <p:cNvSpPr>
                <a:spLocks noChangeArrowheads="1"/>
              </p:cNvSpPr>
              <p:nvPr/>
            </p:nvSpPr>
            <p:spPr bwMode="auto">
              <a:xfrm>
                <a:off x="3616" y="1128"/>
                <a:ext cx="368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45" name="Arc 196"/>
              <p:cNvSpPr>
                <a:spLocks/>
              </p:cNvSpPr>
              <p:nvPr/>
            </p:nvSpPr>
            <p:spPr bwMode="auto">
              <a:xfrm rot="-2565255">
                <a:off x="3586" y="1152"/>
                <a:ext cx="413" cy="385"/>
              </a:xfrm>
              <a:custGeom>
                <a:avLst/>
                <a:gdLst>
                  <a:gd name="T0" fmla="*/ 0 w 20000"/>
                  <a:gd name="T1" fmla="*/ 0 h 20166"/>
                  <a:gd name="T2" fmla="*/ 0 w 20000"/>
                  <a:gd name="T3" fmla="*/ 0 h 20166"/>
                  <a:gd name="T4" fmla="*/ 0 w 20000"/>
                  <a:gd name="T5" fmla="*/ 0 h 20166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166"/>
                  <a:gd name="T11" fmla="*/ 20000 w 20000"/>
                  <a:gd name="T12" fmla="*/ 20166 h 20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166" fill="none" extrusionOk="0">
                    <a:moveTo>
                      <a:pt x="7739" y="-1"/>
                    </a:moveTo>
                    <a:cubicBezTo>
                      <a:pt x="13309" y="2137"/>
                      <a:pt x="17746" y="6483"/>
                      <a:pt x="20000" y="12007"/>
                    </a:cubicBezTo>
                  </a:path>
                  <a:path w="20000" h="20166" stroke="0" extrusionOk="0">
                    <a:moveTo>
                      <a:pt x="7739" y="-1"/>
                    </a:moveTo>
                    <a:cubicBezTo>
                      <a:pt x="13309" y="2137"/>
                      <a:pt x="17746" y="6483"/>
                      <a:pt x="20000" y="12007"/>
                    </a:cubicBezTo>
                    <a:lnTo>
                      <a:pt x="0" y="20166"/>
                    </a:lnTo>
                    <a:lnTo>
                      <a:pt x="773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Oval 197"/>
              <p:cNvSpPr>
                <a:spLocks noChangeArrowheads="1"/>
              </p:cNvSpPr>
              <p:nvPr/>
            </p:nvSpPr>
            <p:spPr bwMode="auto">
              <a:xfrm>
                <a:off x="3769" y="147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47" name="Line 198"/>
              <p:cNvSpPr>
                <a:spLocks noChangeShapeType="1"/>
              </p:cNvSpPr>
              <p:nvPr/>
            </p:nvSpPr>
            <p:spPr bwMode="auto">
              <a:xfrm flipV="1">
                <a:off x="379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Line 199"/>
              <p:cNvSpPr>
                <a:spLocks noChangeShapeType="1"/>
              </p:cNvSpPr>
              <p:nvPr/>
            </p:nvSpPr>
            <p:spPr bwMode="auto">
              <a:xfrm flipV="1">
                <a:off x="3858" y="1158"/>
                <a:ext cx="6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Line 200"/>
              <p:cNvSpPr>
                <a:spLocks noChangeShapeType="1"/>
              </p:cNvSpPr>
              <p:nvPr/>
            </p:nvSpPr>
            <p:spPr bwMode="auto">
              <a:xfrm flipV="1">
                <a:off x="3924" y="1173"/>
                <a:ext cx="21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Line 201"/>
              <p:cNvSpPr>
                <a:spLocks noChangeShapeType="1"/>
              </p:cNvSpPr>
              <p:nvPr/>
            </p:nvSpPr>
            <p:spPr bwMode="auto">
              <a:xfrm flipH="1" flipV="1">
                <a:off x="3714" y="1161"/>
                <a:ext cx="1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Line 202"/>
              <p:cNvSpPr>
                <a:spLocks noChangeShapeType="1"/>
              </p:cNvSpPr>
              <p:nvPr/>
            </p:nvSpPr>
            <p:spPr bwMode="auto">
              <a:xfrm flipH="1" flipV="1">
                <a:off x="3651" y="1182"/>
                <a:ext cx="18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Text Box 203"/>
              <p:cNvSpPr txBox="1">
                <a:spLocks noChangeArrowheads="1"/>
              </p:cNvSpPr>
              <p:nvPr/>
            </p:nvSpPr>
            <p:spPr bwMode="auto">
              <a:xfrm>
                <a:off x="3650" y="1165"/>
                <a:ext cx="293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A</a:t>
                </a:r>
              </a:p>
            </p:txBody>
          </p:sp>
          <p:sp>
            <p:nvSpPr>
              <p:cNvPr id="24753" name="Rectangle 204"/>
              <p:cNvSpPr>
                <a:spLocks noChangeArrowheads="1"/>
              </p:cNvSpPr>
              <p:nvPr/>
            </p:nvSpPr>
            <p:spPr bwMode="auto">
              <a:xfrm>
                <a:off x="3600" y="1056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54" name="Rectangle 205"/>
              <p:cNvSpPr>
                <a:spLocks noChangeArrowheads="1"/>
              </p:cNvSpPr>
              <p:nvPr/>
            </p:nvSpPr>
            <p:spPr bwMode="auto">
              <a:xfrm>
                <a:off x="3944" y="1056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31" name="Group 206"/>
            <p:cNvGrpSpPr>
              <a:grpSpLocks/>
            </p:cNvGrpSpPr>
            <p:nvPr/>
          </p:nvGrpSpPr>
          <p:grpSpPr bwMode="auto">
            <a:xfrm>
              <a:off x="3693" y="2275"/>
              <a:ext cx="239" cy="98"/>
              <a:chOff x="2521" y="1248"/>
              <a:chExt cx="239" cy="98"/>
            </a:xfrm>
          </p:grpSpPr>
          <p:sp>
            <p:nvSpPr>
              <p:cNvPr id="150735" name="AutoShape 207"/>
              <p:cNvSpPr>
                <a:spLocks noChangeArrowheads="1"/>
              </p:cNvSpPr>
              <p:nvPr/>
            </p:nvSpPr>
            <p:spPr bwMode="auto">
              <a:xfrm>
                <a:off x="2521" y="1299"/>
                <a:ext cx="239" cy="4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0736" name="AutoShape 208"/>
              <p:cNvSpPr>
                <a:spLocks noChangeArrowheads="1"/>
              </p:cNvSpPr>
              <p:nvPr/>
            </p:nvSpPr>
            <p:spPr bwMode="auto">
              <a:xfrm>
                <a:off x="2545" y="1248"/>
                <a:ext cx="48" cy="57"/>
              </a:xfrm>
              <a:prstGeom prst="can">
                <a:avLst>
                  <a:gd name="adj" fmla="val 29688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0737" name="AutoShape 209"/>
              <p:cNvSpPr>
                <a:spLocks noChangeArrowheads="1"/>
              </p:cNvSpPr>
              <p:nvPr/>
            </p:nvSpPr>
            <p:spPr bwMode="auto">
              <a:xfrm>
                <a:off x="2690" y="1248"/>
                <a:ext cx="48" cy="57"/>
              </a:xfrm>
              <a:prstGeom prst="can">
                <a:avLst>
                  <a:gd name="adj" fmla="val 29688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4732" name="Freeform 210"/>
            <p:cNvSpPr>
              <a:spLocks/>
            </p:cNvSpPr>
            <p:nvPr/>
          </p:nvSpPr>
          <p:spPr bwMode="auto">
            <a:xfrm>
              <a:off x="3618" y="1625"/>
              <a:ext cx="468" cy="680"/>
            </a:xfrm>
            <a:custGeom>
              <a:avLst/>
              <a:gdLst>
                <a:gd name="T0" fmla="*/ 289 w 468"/>
                <a:gd name="T1" fmla="*/ 502 h 701"/>
                <a:gd name="T2" fmla="*/ 464 w 468"/>
                <a:gd name="T3" fmla="*/ 414 h 701"/>
                <a:gd name="T4" fmla="*/ 316 w 468"/>
                <a:gd name="T5" fmla="*/ 251 h 701"/>
                <a:gd name="T6" fmla="*/ 324 w 468"/>
                <a:gd name="T7" fmla="*/ 76 h 701"/>
                <a:gd name="T8" fmla="*/ 140 w 468"/>
                <a:gd name="T9" fmla="*/ 10 h 701"/>
                <a:gd name="T10" fmla="*/ 0 w 468"/>
                <a:gd name="T11" fmla="*/ 35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8"/>
                <a:gd name="T19" fmla="*/ 0 h 701"/>
                <a:gd name="T20" fmla="*/ 468 w 468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8" h="701">
                  <a:moveTo>
                    <a:pt x="289" y="701"/>
                  </a:moveTo>
                  <a:cubicBezTo>
                    <a:pt x="374" y="668"/>
                    <a:pt x="460" y="636"/>
                    <a:pt x="464" y="578"/>
                  </a:cubicBezTo>
                  <a:cubicBezTo>
                    <a:pt x="468" y="520"/>
                    <a:pt x="339" y="429"/>
                    <a:pt x="316" y="350"/>
                  </a:cubicBezTo>
                  <a:cubicBezTo>
                    <a:pt x="293" y="271"/>
                    <a:pt x="353" y="163"/>
                    <a:pt x="324" y="106"/>
                  </a:cubicBezTo>
                  <a:cubicBezTo>
                    <a:pt x="295" y="49"/>
                    <a:pt x="194" y="20"/>
                    <a:pt x="140" y="10"/>
                  </a:cubicBezTo>
                  <a:cubicBezTo>
                    <a:pt x="86" y="0"/>
                    <a:pt x="43" y="23"/>
                    <a:pt x="0" y="46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diamond" w="med" len="med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211"/>
            <p:cNvSpPr>
              <a:spLocks/>
            </p:cNvSpPr>
            <p:nvPr/>
          </p:nvSpPr>
          <p:spPr bwMode="auto">
            <a:xfrm>
              <a:off x="2402" y="893"/>
              <a:ext cx="701" cy="1267"/>
            </a:xfrm>
            <a:custGeom>
              <a:avLst/>
              <a:gdLst>
                <a:gd name="T0" fmla="*/ 574 w 701"/>
                <a:gd name="T1" fmla="*/ 359 h 1267"/>
                <a:gd name="T2" fmla="*/ 669 w 701"/>
                <a:gd name="T3" fmla="*/ 215 h 1267"/>
                <a:gd name="T4" fmla="*/ 382 w 701"/>
                <a:gd name="T5" fmla="*/ 72 h 1267"/>
                <a:gd name="T6" fmla="*/ 191 w 701"/>
                <a:gd name="T7" fmla="*/ 646 h 1267"/>
                <a:gd name="T8" fmla="*/ 239 w 701"/>
                <a:gd name="T9" fmla="*/ 1171 h 1267"/>
                <a:gd name="T10" fmla="*/ 96 w 701"/>
                <a:gd name="T11" fmla="*/ 1219 h 1267"/>
                <a:gd name="T12" fmla="*/ 0 w 701"/>
                <a:gd name="T13" fmla="*/ 1267 h 12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1"/>
                <a:gd name="T22" fmla="*/ 0 h 1267"/>
                <a:gd name="T23" fmla="*/ 701 w 701"/>
                <a:gd name="T24" fmla="*/ 1267 h 12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1" h="1267">
                  <a:moveTo>
                    <a:pt x="574" y="359"/>
                  </a:moveTo>
                  <a:cubicBezTo>
                    <a:pt x="637" y="311"/>
                    <a:pt x="701" y="263"/>
                    <a:pt x="669" y="215"/>
                  </a:cubicBezTo>
                  <a:cubicBezTo>
                    <a:pt x="637" y="167"/>
                    <a:pt x="462" y="0"/>
                    <a:pt x="382" y="72"/>
                  </a:cubicBezTo>
                  <a:cubicBezTo>
                    <a:pt x="302" y="144"/>
                    <a:pt x="215" y="463"/>
                    <a:pt x="191" y="646"/>
                  </a:cubicBezTo>
                  <a:cubicBezTo>
                    <a:pt x="167" y="829"/>
                    <a:pt x="255" y="1076"/>
                    <a:pt x="239" y="1171"/>
                  </a:cubicBezTo>
                  <a:cubicBezTo>
                    <a:pt x="223" y="1266"/>
                    <a:pt x="136" y="1203"/>
                    <a:pt x="96" y="1219"/>
                  </a:cubicBezTo>
                  <a:cubicBezTo>
                    <a:pt x="56" y="1235"/>
                    <a:pt x="28" y="1251"/>
                    <a:pt x="0" y="1267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212"/>
            <p:cNvSpPr>
              <a:spLocks/>
            </p:cNvSpPr>
            <p:nvPr/>
          </p:nvSpPr>
          <p:spPr bwMode="auto">
            <a:xfrm>
              <a:off x="3023" y="2195"/>
              <a:ext cx="707" cy="744"/>
            </a:xfrm>
            <a:custGeom>
              <a:avLst/>
              <a:gdLst>
                <a:gd name="T0" fmla="*/ 0 w 707"/>
                <a:gd name="T1" fmla="*/ 682 h 744"/>
                <a:gd name="T2" fmla="*/ 212 w 707"/>
                <a:gd name="T3" fmla="*/ 743 h 744"/>
                <a:gd name="T4" fmla="*/ 351 w 707"/>
                <a:gd name="T5" fmla="*/ 690 h 744"/>
                <a:gd name="T6" fmla="*/ 433 w 707"/>
                <a:gd name="T7" fmla="*/ 551 h 744"/>
                <a:gd name="T8" fmla="*/ 390 w 707"/>
                <a:gd name="T9" fmla="*/ 306 h 744"/>
                <a:gd name="T10" fmla="*/ 476 w 707"/>
                <a:gd name="T11" fmla="*/ 32 h 744"/>
                <a:gd name="T12" fmla="*/ 707 w 707"/>
                <a:gd name="T13" fmla="*/ 114 h 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7"/>
                <a:gd name="T22" fmla="*/ 0 h 744"/>
                <a:gd name="T23" fmla="*/ 707 w 707"/>
                <a:gd name="T24" fmla="*/ 744 h 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7" h="744">
                  <a:moveTo>
                    <a:pt x="0" y="682"/>
                  </a:moveTo>
                  <a:cubicBezTo>
                    <a:pt x="77" y="712"/>
                    <a:pt x="154" y="742"/>
                    <a:pt x="212" y="743"/>
                  </a:cubicBezTo>
                  <a:cubicBezTo>
                    <a:pt x="270" y="744"/>
                    <a:pt x="314" y="722"/>
                    <a:pt x="351" y="690"/>
                  </a:cubicBezTo>
                  <a:cubicBezTo>
                    <a:pt x="388" y="658"/>
                    <a:pt x="427" y="615"/>
                    <a:pt x="433" y="551"/>
                  </a:cubicBezTo>
                  <a:cubicBezTo>
                    <a:pt x="439" y="487"/>
                    <a:pt x="383" y="393"/>
                    <a:pt x="390" y="306"/>
                  </a:cubicBezTo>
                  <a:cubicBezTo>
                    <a:pt x="397" y="219"/>
                    <a:pt x="423" y="64"/>
                    <a:pt x="476" y="32"/>
                  </a:cubicBezTo>
                  <a:cubicBezTo>
                    <a:pt x="529" y="0"/>
                    <a:pt x="667" y="101"/>
                    <a:pt x="707" y="114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Freeform 213"/>
            <p:cNvSpPr>
              <a:spLocks/>
            </p:cNvSpPr>
            <p:nvPr/>
          </p:nvSpPr>
          <p:spPr bwMode="auto">
            <a:xfrm>
              <a:off x="2976" y="1395"/>
              <a:ext cx="398" cy="427"/>
            </a:xfrm>
            <a:custGeom>
              <a:avLst/>
              <a:gdLst>
                <a:gd name="T0" fmla="*/ 0 w 398"/>
                <a:gd name="T1" fmla="*/ 0 h 427"/>
                <a:gd name="T2" fmla="*/ 67 w 398"/>
                <a:gd name="T3" fmla="*/ 59 h 427"/>
                <a:gd name="T4" fmla="*/ 115 w 398"/>
                <a:gd name="T5" fmla="*/ 251 h 427"/>
                <a:gd name="T6" fmla="*/ 168 w 398"/>
                <a:gd name="T7" fmla="*/ 386 h 427"/>
                <a:gd name="T8" fmla="*/ 245 w 398"/>
                <a:gd name="T9" fmla="*/ 405 h 427"/>
                <a:gd name="T10" fmla="*/ 307 w 398"/>
                <a:gd name="T11" fmla="*/ 251 h 427"/>
                <a:gd name="T12" fmla="*/ 398 w 398"/>
                <a:gd name="T13" fmla="*/ 275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27"/>
                <a:gd name="T23" fmla="*/ 398 w 398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27">
                  <a:moveTo>
                    <a:pt x="0" y="0"/>
                  </a:moveTo>
                  <a:cubicBezTo>
                    <a:pt x="24" y="8"/>
                    <a:pt x="48" y="17"/>
                    <a:pt x="67" y="59"/>
                  </a:cubicBezTo>
                  <a:cubicBezTo>
                    <a:pt x="86" y="101"/>
                    <a:pt x="98" y="197"/>
                    <a:pt x="115" y="251"/>
                  </a:cubicBezTo>
                  <a:cubicBezTo>
                    <a:pt x="132" y="305"/>
                    <a:pt x="146" y="360"/>
                    <a:pt x="168" y="386"/>
                  </a:cubicBezTo>
                  <a:cubicBezTo>
                    <a:pt x="190" y="412"/>
                    <a:pt x="222" y="427"/>
                    <a:pt x="245" y="405"/>
                  </a:cubicBezTo>
                  <a:cubicBezTo>
                    <a:pt x="268" y="383"/>
                    <a:pt x="282" y="273"/>
                    <a:pt x="307" y="251"/>
                  </a:cubicBezTo>
                  <a:cubicBezTo>
                    <a:pt x="332" y="229"/>
                    <a:pt x="365" y="252"/>
                    <a:pt x="398" y="275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36" name="Group 214"/>
            <p:cNvGrpSpPr>
              <a:grpSpLocks/>
            </p:cNvGrpSpPr>
            <p:nvPr/>
          </p:nvGrpSpPr>
          <p:grpSpPr bwMode="auto">
            <a:xfrm>
              <a:off x="1942" y="2208"/>
              <a:ext cx="530" cy="289"/>
              <a:chOff x="1776" y="1584"/>
              <a:chExt cx="1224" cy="619"/>
            </a:xfrm>
          </p:grpSpPr>
          <p:sp>
            <p:nvSpPr>
              <p:cNvPr id="150743" name="AutoShape 215"/>
              <p:cNvSpPr>
                <a:spLocks noChangeArrowheads="1"/>
              </p:cNvSpPr>
              <p:nvPr/>
            </p:nvSpPr>
            <p:spPr bwMode="auto">
              <a:xfrm rot="14259959">
                <a:off x="2132" y="1230"/>
                <a:ext cx="512" cy="1224"/>
              </a:xfrm>
              <a:prstGeom prst="can">
                <a:avLst>
                  <a:gd name="adj" fmla="val 59649"/>
                </a:avLst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r>
                  <a:rPr lang="en-US" b="1">
                    <a:solidFill>
                      <a:schemeClr val="folHlink"/>
                    </a:solidFill>
                    <a:latin typeface="Arial" charset="0"/>
                  </a:rPr>
                  <a:t>Pin</a:t>
                </a:r>
              </a:p>
            </p:txBody>
          </p:sp>
          <p:sp>
            <p:nvSpPr>
              <p:cNvPr id="150744" name="AutoShape 216"/>
              <p:cNvSpPr>
                <a:spLocks noChangeArrowheads="1"/>
              </p:cNvSpPr>
              <p:nvPr/>
            </p:nvSpPr>
            <p:spPr bwMode="auto">
              <a:xfrm rot="-7477751">
                <a:off x="1868" y="2050"/>
                <a:ext cx="193" cy="113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4737" name="Freeform 217"/>
            <p:cNvSpPr>
              <a:spLocks/>
            </p:cNvSpPr>
            <p:nvPr/>
          </p:nvSpPr>
          <p:spPr bwMode="auto">
            <a:xfrm>
              <a:off x="1900" y="2447"/>
              <a:ext cx="884" cy="582"/>
            </a:xfrm>
            <a:custGeom>
              <a:avLst/>
              <a:gdLst>
                <a:gd name="T0" fmla="*/ 119 w 884"/>
                <a:gd name="T1" fmla="*/ 0 h 582"/>
                <a:gd name="T2" fmla="*/ 24 w 884"/>
                <a:gd name="T3" fmla="*/ 48 h 582"/>
                <a:gd name="T4" fmla="*/ 72 w 884"/>
                <a:gd name="T5" fmla="*/ 143 h 582"/>
                <a:gd name="T6" fmla="*/ 24 w 884"/>
                <a:gd name="T7" fmla="*/ 239 h 582"/>
                <a:gd name="T8" fmla="*/ 24 w 884"/>
                <a:gd name="T9" fmla="*/ 382 h 582"/>
                <a:gd name="T10" fmla="*/ 167 w 884"/>
                <a:gd name="T11" fmla="*/ 574 h 582"/>
                <a:gd name="T12" fmla="*/ 645 w 884"/>
                <a:gd name="T13" fmla="*/ 430 h 582"/>
                <a:gd name="T14" fmla="*/ 789 w 884"/>
                <a:gd name="T15" fmla="*/ 430 h 582"/>
                <a:gd name="T16" fmla="*/ 884 w 884"/>
                <a:gd name="T17" fmla="*/ 430 h 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4"/>
                <a:gd name="T28" fmla="*/ 0 h 582"/>
                <a:gd name="T29" fmla="*/ 884 w 884"/>
                <a:gd name="T30" fmla="*/ 582 h 5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4" h="582">
                  <a:moveTo>
                    <a:pt x="119" y="0"/>
                  </a:moveTo>
                  <a:cubicBezTo>
                    <a:pt x="75" y="12"/>
                    <a:pt x="32" y="24"/>
                    <a:pt x="24" y="48"/>
                  </a:cubicBezTo>
                  <a:cubicBezTo>
                    <a:pt x="16" y="72"/>
                    <a:pt x="72" y="111"/>
                    <a:pt x="72" y="143"/>
                  </a:cubicBezTo>
                  <a:cubicBezTo>
                    <a:pt x="72" y="175"/>
                    <a:pt x="32" y="199"/>
                    <a:pt x="24" y="239"/>
                  </a:cubicBezTo>
                  <a:cubicBezTo>
                    <a:pt x="16" y="279"/>
                    <a:pt x="0" y="326"/>
                    <a:pt x="24" y="382"/>
                  </a:cubicBezTo>
                  <a:cubicBezTo>
                    <a:pt x="48" y="438"/>
                    <a:pt x="64" y="566"/>
                    <a:pt x="167" y="574"/>
                  </a:cubicBezTo>
                  <a:cubicBezTo>
                    <a:pt x="270" y="582"/>
                    <a:pt x="541" y="454"/>
                    <a:pt x="645" y="430"/>
                  </a:cubicBezTo>
                  <a:cubicBezTo>
                    <a:pt x="749" y="406"/>
                    <a:pt x="749" y="430"/>
                    <a:pt x="789" y="430"/>
                  </a:cubicBezTo>
                  <a:cubicBezTo>
                    <a:pt x="829" y="430"/>
                    <a:pt x="856" y="430"/>
                    <a:pt x="884" y="430"/>
                  </a:cubicBez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746" name="AutoShape 218"/>
          <p:cNvSpPr>
            <a:spLocks noChangeArrowheads="1"/>
          </p:cNvSpPr>
          <p:nvPr/>
        </p:nvSpPr>
        <p:spPr bwMode="auto">
          <a:xfrm>
            <a:off x="4864100" y="1350963"/>
            <a:ext cx="66675" cy="1857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0747" name="AutoShape 219"/>
          <p:cNvSpPr>
            <a:spLocks noChangeArrowheads="1"/>
          </p:cNvSpPr>
          <p:nvPr/>
        </p:nvSpPr>
        <p:spPr bwMode="auto">
          <a:xfrm>
            <a:off x="5364163" y="1549400"/>
            <a:ext cx="303212" cy="103188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0748" name="AutoShape 220" descr="Dark horizontal"/>
          <p:cNvSpPr>
            <a:spLocks noChangeArrowheads="1"/>
          </p:cNvSpPr>
          <p:nvPr/>
        </p:nvSpPr>
        <p:spPr bwMode="auto">
          <a:xfrm>
            <a:off x="5402263" y="1306513"/>
            <a:ext cx="227012" cy="268287"/>
          </a:xfrm>
          <a:prstGeom prst="can">
            <a:avLst>
              <a:gd name="adj" fmla="val 14680"/>
            </a:avLst>
          </a:prstGeom>
          <a:pattFill prst="dkHorz">
            <a:fgClr>
              <a:srgbClr val="FF9900"/>
            </a:fgClr>
            <a:bgClr>
              <a:schemeClr val="bg2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749" name="AutoShape 221"/>
          <p:cNvSpPr>
            <a:spLocks noChangeArrowheads="1"/>
          </p:cNvSpPr>
          <p:nvPr/>
        </p:nvSpPr>
        <p:spPr bwMode="auto">
          <a:xfrm>
            <a:off x="5364163" y="1274763"/>
            <a:ext cx="303212" cy="80962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0750" name="AutoShape 222"/>
          <p:cNvSpPr>
            <a:spLocks noChangeArrowheads="1"/>
          </p:cNvSpPr>
          <p:nvPr/>
        </p:nvSpPr>
        <p:spPr bwMode="auto">
          <a:xfrm>
            <a:off x="5629275" y="1285875"/>
            <a:ext cx="82550" cy="3571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0751" name="Line 223"/>
          <p:cNvSpPr>
            <a:spLocks noChangeShapeType="1"/>
          </p:cNvSpPr>
          <p:nvPr/>
        </p:nvSpPr>
        <p:spPr bwMode="auto">
          <a:xfrm flipV="1">
            <a:off x="6907213" y="2805113"/>
            <a:ext cx="179387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52" name="Line 224"/>
          <p:cNvSpPr>
            <a:spLocks noChangeShapeType="1"/>
          </p:cNvSpPr>
          <p:nvPr/>
        </p:nvSpPr>
        <p:spPr bwMode="auto">
          <a:xfrm flipV="1">
            <a:off x="6937375" y="2968625"/>
            <a:ext cx="222250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53" name="AutoShape 225"/>
          <p:cNvSpPr>
            <a:spLocks noChangeArrowheads="1"/>
          </p:cNvSpPr>
          <p:nvPr/>
        </p:nvSpPr>
        <p:spPr bwMode="auto">
          <a:xfrm>
            <a:off x="5437188" y="1201738"/>
            <a:ext cx="160337" cy="952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0754" name="AutoShape 226"/>
          <p:cNvSpPr>
            <a:spLocks noChangeArrowheads="1"/>
          </p:cNvSpPr>
          <p:nvPr/>
        </p:nvSpPr>
        <p:spPr bwMode="auto">
          <a:xfrm>
            <a:off x="6399213" y="777875"/>
            <a:ext cx="160337" cy="9366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FFFF"/>
              </a:gs>
              <a:gs pos="50000">
                <a:srgbClr val="5E7676"/>
              </a:gs>
              <a:gs pos="100000">
                <a:srgbClr val="CC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755" name="Line 227"/>
          <p:cNvSpPr>
            <a:spLocks noChangeShapeType="1"/>
          </p:cNvSpPr>
          <p:nvPr/>
        </p:nvSpPr>
        <p:spPr bwMode="auto">
          <a:xfrm flipH="1" flipV="1">
            <a:off x="6343650" y="2192338"/>
            <a:ext cx="195263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56" name="Line 228"/>
          <p:cNvSpPr>
            <a:spLocks noChangeShapeType="1"/>
          </p:cNvSpPr>
          <p:nvPr/>
        </p:nvSpPr>
        <p:spPr bwMode="auto">
          <a:xfrm flipV="1">
            <a:off x="6538913" y="2157413"/>
            <a:ext cx="104775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57" name="AutoShape 229"/>
          <p:cNvSpPr>
            <a:spLocks noChangeArrowheads="1"/>
          </p:cNvSpPr>
          <p:nvPr/>
        </p:nvSpPr>
        <p:spPr bwMode="auto">
          <a:xfrm>
            <a:off x="7227888" y="2790825"/>
            <a:ext cx="244475" cy="27463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758" name="Line 230"/>
          <p:cNvSpPr>
            <a:spLocks noChangeShapeType="1"/>
          </p:cNvSpPr>
          <p:nvPr/>
        </p:nvSpPr>
        <p:spPr bwMode="auto">
          <a:xfrm flipH="1">
            <a:off x="5610225" y="2074863"/>
            <a:ext cx="69850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59" name="Line 231"/>
          <p:cNvSpPr>
            <a:spLocks noChangeShapeType="1"/>
          </p:cNvSpPr>
          <p:nvPr/>
        </p:nvSpPr>
        <p:spPr bwMode="auto">
          <a:xfrm>
            <a:off x="5557838" y="2070100"/>
            <a:ext cx="76200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0" name="Line 232"/>
          <p:cNvSpPr>
            <a:spLocks noChangeShapeType="1"/>
          </p:cNvSpPr>
          <p:nvPr/>
        </p:nvSpPr>
        <p:spPr bwMode="auto">
          <a:xfrm flipH="1">
            <a:off x="5610225" y="2043113"/>
            <a:ext cx="19050" cy="10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1" name="Line 233"/>
          <p:cNvSpPr>
            <a:spLocks noChangeShapeType="1"/>
          </p:cNvSpPr>
          <p:nvPr/>
        </p:nvSpPr>
        <p:spPr bwMode="auto">
          <a:xfrm flipH="1">
            <a:off x="5638800" y="2047875"/>
            <a:ext cx="6985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2" name="Line 234"/>
          <p:cNvSpPr>
            <a:spLocks noChangeShapeType="1"/>
          </p:cNvSpPr>
          <p:nvPr/>
        </p:nvSpPr>
        <p:spPr bwMode="auto">
          <a:xfrm>
            <a:off x="5465763" y="2024063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3" name="Line 235"/>
          <p:cNvSpPr>
            <a:spLocks noChangeShapeType="1"/>
          </p:cNvSpPr>
          <p:nvPr/>
        </p:nvSpPr>
        <p:spPr bwMode="auto">
          <a:xfrm flipH="1">
            <a:off x="5519738" y="1998663"/>
            <a:ext cx="1746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4" name="Line 236"/>
          <p:cNvSpPr>
            <a:spLocks noChangeShapeType="1"/>
          </p:cNvSpPr>
          <p:nvPr/>
        </p:nvSpPr>
        <p:spPr bwMode="auto">
          <a:xfrm>
            <a:off x="5475288" y="2149475"/>
            <a:ext cx="7620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5" name="Line 237"/>
          <p:cNvSpPr>
            <a:spLocks noChangeShapeType="1"/>
          </p:cNvSpPr>
          <p:nvPr/>
        </p:nvSpPr>
        <p:spPr bwMode="auto">
          <a:xfrm flipH="1">
            <a:off x="5572125" y="2120900"/>
            <a:ext cx="17463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6" name="Line 238"/>
          <p:cNvSpPr>
            <a:spLocks noChangeShapeType="1"/>
          </p:cNvSpPr>
          <p:nvPr/>
        </p:nvSpPr>
        <p:spPr bwMode="auto">
          <a:xfrm flipH="1">
            <a:off x="5602288" y="2146300"/>
            <a:ext cx="6985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7" name="Line 239"/>
          <p:cNvSpPr>
            <a:spLocks noChangeShapeType="1"/>
          </p:cNvSpPr>
          <p:nvPr/>
        </p:nvSpPr>
        <p:spPr bwMode="auto">
          <a:xfrm>
            <a:off x="5551488" y="2139950"/>
            <a:ext cx="74612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8" name="Line 240"/>
          <p:cNvSpPr>
            <a:spLocks noChangeShapeType="1"/>
          </p:cNvSpPr>
          <p:nvPr/>
        </p:nvSpPr>
        <p:spPr bwMode="auto">
          <a:xfrm flipH="1">
            <a:off x="5602288" y="2116138"/>
            <a:ext cx="20637" cy="10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69" name="Line 241"/>
          <p:cNvSpPr>
            <a:spLocks noChangeShapeType="1"/>
          </p:cNvSpPr>
          <p:nvPr/>
        </p:nvSpPr>
        <p:spPr bwMode="auto">
          <a:xfrm flipH="1">
            <a:off x="5475288" y="2135188"/>
            <a:ext cx="19050" cy="100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0" name="Line 242"/>
          <p:cNvSpPr>
            <a:spLocks noChangeShapeType="1"/>
          </p:cNvSpPr>
          <p:nvPr/>
        </p:nvSpPr>
        <p:spPr bwMode="auto">
          <a:xfrm flipH="1">
            <a:off x="5630863" y="2119313"/>
            <a:ext cx="69850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1" name="Line 243"/>
          <p:cNvSpPr>
            <a:spLocks noChangeShapeType="1"/>
          </p:cNvSpPr>
          <p:nvPr/>
        </p:nvSpPr>
        <p:spPr bwMode="auto">
          <a:xfrm>
            <a:off x="5561013" y="2078038"/>
            <a:ext cx="7461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2" name="Line 244"/>
          <p:cNvSpPr>
            <a:spLocks noChangeShapeType="1"/>
          </p:cNvSpPr>
          <p:nvPr/>
        </p:nvSpPr>
        <p:spPr bwMode="auto">
          <a:xfrm flipH="1">
            <a:off x="5613400" y="2051050"/>
            <a:ext cx="17463" cy="100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3" name="Line 245"/>
          <p:cNvSpPr>
            <a:spLocks noChangeShapeType="1"/>
          </p:cNvSpPr>
          <p:nvPr/>
        </p:nvSpPr>
        <p:spPr bwMode="auto">
          <a:xfrm flipH="1">
            <a:off x="5427663" y="2124075"/>
            <a:ext cx="71437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4" name="Line 246"/>
          <p:cNvSpPr>
            <a:spLocks noChangeShapeType="1"/>
          </p:cNvSpPr>
          <p:nvPr/>
        </p:nvSpPr>
        <p:spPr bwMode="auto">
          <a:xfrm flipH="1">
            <a:off x="5564188" y="2043113"/>
            <a:ext cx="69850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5" name="Line 247"/>
          <p:cNvSpPr>
            <a:spLocks noChangeShapeType="1"/>
          </p:cNvSpPr>
          <p:nvPr/>
        </p:nvSpPr>
        <p:spPr bwMode="auto">
          <a:xfrm flipH="1">
            <a:off x="5437188" y="2062163"/>
            <a:ext cx="6985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6" name="Line 248"/>
          <p:cNvSpPr>
            <a:spLocks noChangeShapeType="1"/>
          </p:cNvSpPr>
          <p:nvPr/>
        </p:nvSpPr>
        <p:spPr bwMode="auto">
          <a:xfrm flipH="1">
            <a:off x="5540375" y="2005013"/>
            <a:ext cx="52388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77" name="AutoShape 249"/>
          <p:cNvSpPr>
            <a:spLocks noChangeArrowheads="1"/>
          </p:cNvSpPr>
          <p:nvPr/>
        </p:nvSpPr>
        <p:spPr bwMode="auto">
          <a:xfrm rot="-1770495">
            <a:off x="5883275" y="1527175"/>
            <a:ext cx="485775" cy="293688"/>
          </a:xfrm>
          <a:prstGeom prst="leftArrow">
            <a:avLst>
              <a:gd name="adj1" fmla="val 50000"/>
              <a:gd name="adj2" fmla="val 413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778" name="Text Box 250"/>
          <p:cNvSpPr txBox="1">
            <a:spLocks noChangeArrowheads="1"/>
          </p:cNvSpPr>
          <p:nvPr/>
        </p:nvSpPr>
        <p:spPr bwMode="auto">
          <a:xfrm>
            <a:off x="6996113" y="884238"/>
            <a:ext cx="10858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Lõi thép</a:t>
            </a:r>
          </a:p>
        </p:txBody>
      </p:sp>
      <p:sp>
        <p:nvSpPr>
          <p:cNvPr id="150779" name="Line 251"/>
          <p:cNvSpPr>
            <a:spLocks noChangeShapeType="1"/>
          </p:cNvSpPr>
          <p:nvPr/>
        </p:nvSpPr>
        <p:spPr bwMode="auto">
          <a:xfrm flipH="1" flipV="1">
            <a:off x="6616700" y="1036638"/>
            <a:ext cx="4365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50780" name="Text Box 252"/>
          <p:cNvSpPr txBox="1">
            <a:spLocks noChangeArrowheads="1"/>
          </p:cNvSpPr>
          <p:nvPr/>
        </p:nvSpPr>
        <p:spPr bwMode="auto">
          <a:xfrm>
            <a:off x="3581400" y="1055688"/>
            <a:ext cx="12255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Lõi sắt non</a:t>
            </a:r>
          </a:p>
        </p:txBody>
      </p:sp>
      <p:sp>
        <p:nvSpPr>
          <p:cNvPr id="150781" name="Line 253"/>
          <p:cNvSpPr>
            <a:spLocks noChangeShapeType="1"/>
          </p:cNvSpPr>
          <p:nvPr/>
        </p:nvSpPr>
        <p:spPr bwMode="auto">
          <a:xfrm>
            <a:off x="4729163" y="1236663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grpSp>
        <p:nvGrpSpPr>
          <p:cNvPr id="6" name="Group 254"/>
          <p:cNvGrpSpPr>
            <a:grpSpLocks/>
          </p:cNvGrpSpPr>
          <p:nvPr/>
        </p:nvGrpSpPr>
        <p:grpSpPr bwMode="auto">
          <a:xfrm>
            <a:off x="5407025" y="1958975"/>
            <a:ext cx="249238" cy="250825"/>
            <a:chOff x="2768" y="1700"/>
            <a:chExt cx="158" cy="158"/>
          </a:xfrm>
        </p:grpSpPr>
        <p:sp>
          <p:nvSpPr>
            <p:cNvPr id="24688" name="Line 255"/>
            <p:cNvSpPr>
              <a:spLocks noChangeShapeType="1"/>
            </p:cNvSpPr>
            <p:nvPr/>
          </p:nvSpPr>
          <p:spPr bwMode="auto">
            <a:xfrm flipH="1">
              <a:off x="2774" y="1733"/>
              <a:ext cx="4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Line 256"/>
            <p:cNvSpPr>
              <a:spLocks noChangeShapeType="1"/>
            </p:cNvSpPr>
            <p:nvPr/>
          </p:nvSpPr>
          <p:spPr bwMode="auto">
            <a:xfrm>
              <a:off x="2818" y="1780"/>
              <a:ext cx="1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257"/>
            <p:cNvSpPr>
              <a:spLocks noChangeShapeType="1"/>
            </p:cNvSpPr>
            <p:nvPr/>
          </p:nvSpPr>
          <p:spPr bwMode="auto">
            <a:xfrm flipH="1">
              <a:off x="2849" y="1781"/>
              <a:ext cx="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Line 258"/>
            <p:cNvSpPr>
              <a:spLocks noChangeShapeType="1"/>
            </p:cNvSpPr>
            <p:nvPr/>
          </p:nvSpPr>
          <p:spPr bwMode="auto">
            <a:xfrm>
              <a:off x="2892" y="1789"/>
              <a:ext cx="24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259"/>
            <p:cNvSpPr>
              <a:spLocks noChangeShapeType="1"/>
            </p:cNvSpPr>
            <p:nvPr/>
          </p:nvSpPr>
          <p:spPr bwMode="auto">
            <a:xfrm>
              <a:off x="2858" y="1761"/>
              <a:ext cx="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260"/>
            <p:cNvSpPr>
              <a:spLocks noChangeShapeType="1"/>
            </p:cNvSpPr>
            <p:nvPr/>
          </p:nvSpPr>
          <p:spPr bwMode="auto">
            <a:xfrm flipH="1">
              <a:off x="2812" y="1760"/>
              <a:ext cx="22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261"/>
            <p:cNvSpPr>
              <a:spLocks noChangeShapeType="1"/>
            </p:cNvSpPr>
            <p:nvPr/>
          </p:nvSpPr>
          <p:spPr bwMode="auto">
            <a:xfrm flipH="1">
              <a:off x="2876" y="1741"/>
              <a:ext cx="5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Line 262"/>
            <p:cNvSpPr>
              <a:spLocks noChangeShapeType="1"/>
            </p:cNvSpPr>
            <p:nvPr/>
          </p:nvSpPr>
          <p:spPr bwMode="auto">
            <a:xfrm flipH="1">
              <a:off x="2866" y="1784"/>
              <a:ext cx="16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Line 263"/>
            <p:cNvSpPr>
              <a:spLocks noChangeShapeType="1"/>
            </p:cNvSpPr>
            <p:nvPr/>
          </p:nvSpPr>
          <p:spPr bwMode="auto">
            <a:xfrm>
              <a:off x="2829" y="1810"/>
              <a:ext cx="19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Line 264"/>
            <p:cNvSpPr>
              <a:spLocks noChangeShapeType="1"/>
            </p:cNvSpPr>
            <p:nvPr/>
          </p:nvSpPr>
          <p:spPr bwMode="auto">
            <a:xfrm>
              <a:off x="2810" y="1766"/>
              <a:ext cx="50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265"/>
            <p:cNvSpPr>
              <a:spLocks noChangeShapeType="1"/>
            </p:cNvSpPr>
            <p:nvPr/>
          </p:nvSpPr>
          <p:spPr bwMode="auto">
            <a:xfrm flipH="1">
              <a:off x="2806" y="1755"/>
              <a:ext cx="22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Line 266"/>
            <p:cNvSpPr>
              <a:spLocks noChangeShapeType="1"/>
            </p:cNvSpPr>
            <p:nvPr/>
          </p:nvSpPr>
          <p:spPr bwMode="auto">
            <a:xfrm>
              <a:off x="2883" y="1790"/>
              <a:ext cx="5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Line 267"/>
            <p:cNvSpPr>
              <a:spLocks noChangeShapeType="1"/>
            </p:cNvSpPr>
            <p:nvPr/>
          </p:nvSpPr>
          <p:spPr bwMode="auto">
            <a:xfrm>
              <a:off x="2844" y="1771"/>
              <a:ext cx="32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Line 268"/>
            <p:cNvSpPr>
              <a:spLocks noChangeShapeType="1"/>
            </p:cNvSpPr>
            <p:nvPr/>
          </p:nvSpPr>
          <p:spPr bwMode="auto">
            <a:xfrm flipH="1">
              <a:off x="2864" y="1779"/>
              <a:ext cx="44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Line 269"/>
            <p:cNvSpPr>
              <a:spLocks noChangeShapeType="1"/>
            </p:cNvSpPr>
            <p:nvPr/>
          </p:nvSpPr>
          <p:spPr bwMode="auto">
            <a:xfrm>
              <a:off x="2834" y="1803"/>
              <a:ext cx="4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Line 270"/>
            <p:cNvSpPr>
              <a:spLocks noChangeShapeType="1"/>
            </p:cNvSpPr>
            <p:nvPr/>
          </p:nvSpPr>
          <p:spPr bwMode="auto">
            <a:xfrm flipH="1">
              <a:off x="2844" y="1775"/>
              <a:ext cx="3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Line 271"/>
            <p:cNvSpPr>
              <a:spLocks noChangeShapeType="1"/>
            </p:cNvSpPr>
            <p:nvPr/>
          </p:nvSpPr>
          <p:spPr bwMode="auto">
            <a:xfrm flipH="1">
              <a:off x="2768" y="1700"/>
              <a:ext cx="4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Line 272"/>
            <p:cNvSpPr>
              <a:spLocks noChangeShapeType="1"/>
            </p:cNvSpPr>
            <p:nvPr/>
          </p:nvSpPr>
          <p:spPr bwMode="auto">
            <a:xfrm>
              <a:off x="2812" y="1747"/>
              <a:ext cx="1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Line 273"/>
            <p:cNvSpPr>
              <a:spLocks noChangeShapeType="1"/>
            </p:cNvSpPr>
            <p:nvPr/>
          </p:nvSpPr>
          <p:spPr bwMode="auto">
            <a:xfrm flipH="1">
              <a:off x="2864" y="1784"/>
              <a:ext cx="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Line 274"/>
            <p:cNvSpPr>
              <a:spLocks noChangeShapeType="1"/>
            </p:cNvSpPr>
            <p:nvPr/>
          </p:nvSpPr>
          <p:spPr bwMode="auto">
            <a:xfrm>
              <a:off x="2886" y="1756"/>
              <a:ext cx="24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275"/>
            <p:cNvSpPr>
              <a:spLocks noChangeShapeType="1"/>
            </p:cNvSpPr>
            <p:nvPr/>
          </p:nvSpPr>
          <p:spPr bwMode="auto">
            <a:xfrm>
              <a:off x="2852" y="1728"/>
              <a:ext cx="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276"/>
            <p:cNvSpPr>
              <a:spLocks noChangeShapeType="1"/>
            </p:cNvSpPr>
            <p:nvPr/>
          </p:nvSpPr>
          <p:spPr bwMode="auto">
            <a:xfrm flipH="1">
              <a:off x="2824" y="1790"/>
              <a:ext cx="22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Line 277"/>
            <p:cNvSpPr>
              <a:spLocks noChangeShapeType="1"/>
            </p:cNvSpPr>
            <p:nvPr/>
          </p:nvSpPr>
          <p:spPr bwMode="auto">
            <a:xfrm flipH="1">
              <a:off x="2870" y="1708"/>
              <a:ext cx="5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Line 278"/>
            <p:cNvSpPr>
              <a:spLocks noChangeShapeType="1"/>
            </p:cNvSpPr>
            <p:nvPr/>
          </p:nvSpPr>
          <p:spPr bwMode="auto">
            <a:xfrm flipH="1">
              <a:off x="2878" y="1814"/>
              <a:ext cx="16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Line 279"/>
            <p:cNvSpPr>
              <a:spLocks noChangeShapeType="1"/>
            </p:cNvSpPr>
            <p:nvPr/>
          </p:nvSpPr>
          <p:spPr bwMode="auto">
            <a:xfrm>
              <a:off x="2820" y="1777"/>
              <a:ext cx="2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Line 280"/>
            <p:cNvSpPr>
              <a:spLocks noChangeShapeType="1"/>
            </p:cNvSpPr>
            <p:nvPr/>
          </p:nvSpPr>
          <p:spPr bwMode="auto">
            <a:xfrm>
              <a:off x="2822" y="1796"/>
              <a:ext cx="50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Line 281"/>
            <p:cNvSpPr>
              <a:spLocks noChangeShapeType="1"/>
            </p:cNvSpPr>
            <p:nvPr/>
          </p:nvSpPr>
          <p:spPr bwMode="auto">
            <a:xfrm flipH="1">
              <a:off x="2806" y="1713"/>
              <a:ext cx="22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Line 282"/>
            <p:cNvSpPr>
              <a:spLocks noChangeShapeType="1"/>
            </p:cNvSpPr>
            <p:nvPr/>
          </p:nvSpPr>
          <p:spPr bwMode="auto">
            <a:xfrm flipH="1">
              <a:off x="2816" y="1783"/>
              <a:ext cx="32" cy="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Line 283"/>
            <p:cNvSpPr>
              <a:spLocks noChangeShapeType="1"/>
            </p:cNvSpPr>
            <p:nvPr/>
          </p:nvSpPr>
          <p:spPr bwMode="auto">
            <a:xfrm>
              <a:off x="2838" y="1706"/>
              <a:ext cx="2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Line 284"/>
            <p:cNvSpPr>
              <a:spLocks noChangeShapeType="1"/>
            </p:cNvSpPr>
            <p:nvPr/>
          </p:nvSpPr>
          <p:spPr bwMode="auto">
            <a:xfrm>
              <a:off x="2838" y="1738"/>
              <a:ext cx="32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Line 285"/>
            <p:cNvSpPr>
              <a:spLocks noChangeShapeType="1"/>
            </p:cNvSpPr>
            <p:nvPr/>
          </p:nvSpPr>
          <p:spPr bwMode="auto">
            <a:xfrm flipH="1">
              <a:off x="2834" y="1722"/>
              <a:ext cx="44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Line 286"/>
            <p:cNvSpPr>
              <a:spLocks noChangeShapeType="1"/>
            </p:cNvSpPr>
            <p:nvPr/>
          </p:nvSpPr>
          <p:spPr bwMode="auto">
            <a:xfrm>
              <a:off x="2813" y="1737"/>
              <a:ext cx="4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Line 287"/>
            <p:cNvSpPr>
              <a:spLocks noChangeShapeType="1"/>
            </p:cNvSpPr>
            <p:nvPr/>
          </p:nvSpPr>
          <p:spPr bwMode="auto">
            <a:xfrm flipH="1">
              <a:off x="2838" y="1742"/>
              <a:ext cx="3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88"/>
          <p:cNvGrpSpPr>
            <a:grpSpLocks/>
          </p:cNvGrpSpPr>
          <p:nvPr/>
        </p:nvGrpSpPr>
        <p:grpSpPr bwMode="auto">
          <a:xfrm>
            <a:off x="5380038" y="1644650"/>
            <a:ext cx="249237" cy="250825"/>
            <a:chOff x="2768" y="1700"/>
            <a:chExt cx="158" cy="158"/>
          </a:xfrm>
        </p:grpSpPr>
        <p:sp>
          <p:nvSpPr>
            <p:cNvPr id="24655" name="Line 289"/>
            <p:cNvSpPr>
              <a:spLocks noChangeShapeType="1"/>
            </p:cNvSpPr>
            <p:nvPr/>
          </p:nvSpPr>
          <p:spPr bwMode="auto">
            <a:xfrm flipH="1">
              <a:off x="2774" y="1733"/>
              <a:ext cx="4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290"/>
            <p:cNvSpPr>
              <a:spLocks noChangeShapeType="1"/>
            </p:cNvSpPr>
            <p:nvPr/>
          </p:nvSpPr>
          <p:spPr bwMode="auto">
            <a:xfrm>
              <a:off x="2818" y="1780"/>
              <a:ext cx="1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291"/>
            <p:cNvSpPr>
              <a:spLocks noChangeShapeType="1"/>
            </p:cNvSpPr>
            <p:nvPr/>
          </p:nvSpPr>
          <p:spPr bwMode="auto">
            <a:xfrm flipH="1">
              <a:off x="2849" y="1781"/>
              <a:ext cx="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292"/>
            <p:cNvSpPr>
              <a:spLocks noChangeShapeType="1"/>
            </p:cNvSpPr>
            <p:nvPr/>
          </p:nvSpPr>
          <p:spPr bwMode="auto">
            <a:xfrm>
              <a:off x="2892" y="1789"/>
              <a:ext cx="24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293"/>
            <p:cNvSpPr>
              <a:spLocks noChangeShapeType="1"/>
            </p:cNvSpPr>
            <p:nvPr/>
          </p:nvSpPr>
          <p:spPr bwMode="auto">
            <a:xfrm>
              <a:off x="2858" y="1761"/>
              <a:ext cx="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294"/>
            <p:cNvSpPr>
              <a:spLocks noChangeShapeType="1"/>
            </p:cNvSpPr>
            <p:nvPr/>
          </p:nvSpPr>
          <p:spPr bwMode="auto">
            <a:xfrm flipH="1">
              <a:off x="2812" y="1760"/>
              <a:ext cx="22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295"/>
            <p:cNvSpPr>
              <a:spLocks noChangeShapeType="1"/>
            </p:cNvSpPr>
            <p:nvPr/>
          </p:nvSpPr>
          <p:spPr bwMode="auto">
            <a:xfrm flipH="1">
              <a:off x="2876" y="1741"/>
              <a:ext cx="5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296"/>
            <p:cNvSpPr>
              <a:spLocks noChangeShapeType="1"/>
            </p:cNvSpPr>
            <p:nvPr/>
          </p:nvSpPr>
          <p:spPr bwMode="auto">
            <a:xfrm flipH="1">
              <a:off x="2866" y="1784"/>
              <a:ext cx="16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297"/>
            <p:cNvSpPr>
              <a:spLocks noChangeShapeType="1"/>
            </p:cNvSpPr>
            <p:nvPr/>
          </p:nvSpPr>
          <p:spPr bwMode="auto">
            <a:xfrm>
              <a:off x="2829" y="1810"/>
              <a:ext cx="19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298"/>
            <p:cNvSpPr>
              <a:spLocks noChangeShapeType="1"/>
            </p:cNvSpPr>
            <p:nvPr/>
          </p:nvSpPr>
          <p:spPr bwMode="auto">
            <a:xfrm>
              <a:off x="2810" y="1766"/>
              <a:ext cx="50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299"/>
            <p:cNvSpPr>
              <a:spLocks noChangeShapeType="1"/>
            </p:cNvSpPr>
            <p:nvPr/>
          </p:nvSpPr>
          <p:spPr bwMode="auto">
            <a:xfrm flipH="1">
              <a:off x="2806" y="1755"/>
              <a:ext cx="22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300"/>
            <p:cNvSpPr>
              <a:spLocks noChangeShapeType="1"/>
            </p:cNvSpPr>
            <p:nvPr/>
          </p:nvSpPr>
          <p:spPr bwMode="auto">
            <a:xfrm>
              <a:off x="2883" y="1790"/>
              <a:ext cx="5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301"/>
            <p:cNvSpPr>
              <a:spLocks noChangeShapeType="1"/>
            </p:cNvSpPr>
            <p:nvPr/>
          </p:nvSpPr>
          <p:spPr bwMode="auto">
            <a:xfrm>
              <a:off x="2844" y="1771"/>
              <a:ext cx="32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302"/>
            <p:cNvSpPr>
              <a:spLocks noChangeShapeType="1"/>
            </p:cNvSpPr>
            <p:nvPr/>
          </p:nvSpPr>
          <p:spPr bwMode="auto">
            <a:xfrm flipH="1">
              <a:off x="2864" y="1779"/>
              <a:ext cx="44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303"/>
            <p:cNvSpPr>
              <a:spLocks noChangeShapeType="1"/>
            </p:cNvSpPr>
            <p:nvPr/>
          </p:nvSpPr>
          <p:spPr bwMode="auto">
            <a:xfrm>
              <a:off x="2834" y="1803"/>
              <a:ext cx="4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304"/>
            <p:cNvSpPr>
              <a:spLocks noChangeShapeType="1"/>
            </p:cNvSpPr>
            <p:nvPr/>
          </p:nvSpPr>
          <p:spPr bwMode="auto">
            <a:xfrm flipH="1">
              <a:off x="2844" y="1775"/>
              <a:ext cx="3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305"/>
            <p:cNvSpPr>
              <a:spLocks noChangeShapeType="1"/>
            </p:cNvSpPr>
            <p:nvPr/>
          </p:nvSpPr>
          <p:spPr bwMode="auto">
            <a:xfrm flipH="1">
              <a:off x="2768" y="1700"/>
              <a:ext cx="4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306"/>
            <p:cNvSpPr>
              <a:spLocks noChangeShapeType="1"/>
            </p:cNvSpPr>
            <p:nvPr/>
          </p:nvSpPr>
          <p:spPr bwMode="auto">
            <a:xfrm>
              <a:off x="2812" y="1747"/>
              <a:ext cx="1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Line 307"/>
            <p:cNvSpPr>
              <a:spLocks noChangeShapeType="1"/>
            </p:cNvSpPr>
            <p:nvPr/>
          </p:nvSpPr>
          <p:spPr bwMode="auto">
            <a:xfrm flipH="1">
              <a:off x="2864" y="1784"/>
              <a:ext cx="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Line 308"/>
            <p:cNvSpPr>
              <a:spLocks noChangeShapeType="1"/>
            </p:cNvSpPr>
            <p:nvPr/>
          </p:nvSpPr>
          <p:spPr bwMode="auto">
            <a:xfrm>
              <a:off x="2886" y="1756"/>
              <a:ext cx="24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Line 309"/>
            <p:cNvSpPr>
              <a:spLocks noChangeShapeType="1"/>
            </p:cNvSpPr>
            <p:nvPr/>
          </p:nvSpPr>
          <p:spPr bwMode="auto">
            <a:xfrm>
              <a:off x="2852" y="1728"/>
              <a:ext cx="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310"/>
            <p:cNvSpPr>
              <a:spLocks noChangeShapeType="1"/>
            </p:cNvSpPr>
            <p:nvPr/>
          </p:nvSpPr>
          <p:spPr bwMode="auto">
            <a:xfrm flipH="1">
              <a:off x="2824" y="1790"/>
              <a:ext cx="22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311"/>
            <p:cNvSpPr>
              <a:spLocks noChangeShapeType="1"/>
            </p:cNvSpPr>
            <p:nvPr/>
          </p:nvSpPr>
          <p:spPr bwMode="auto">
            <a:xfrm flipH="1">
              <a:off x="2870" y="1708"/>
              <a:ext cx="5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312"/>
            <p:cNvSpPr>
              <a:spLocks noChangeShapeType="1"/>
            </p:cNvSpPr>
            <p:nvPr/>
          </p:nvSpPr>
          <p:spPr bwMode="auto">
            <a:xfrm flipH="1">
              <a:off x="2878" y="1814"/>
              <a:ext cx="16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313"/>
            <p:cNvSpPr>
              <a:spLocks noChangeShapeType="1"/>
            </p:cNvSpPr>
            <p:nvPr/>
          </p:nvSpPr>
          <p:spPr bwMode="auto">
            <a:xfrm>
              <a:off x="2820" y="1777"/>
              <a:ext cx="22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314"/>
            <p:cNvSpPr>
              <a:spLocks noChangeShapeType="1"/>
            </p:cNvSpPr>
            <p:nvPr/>
          </p:nvSpPr>
          <p:spPr bwMode="auto">
            <a:xfrm>
              <a:off x="2822" y="1796"/>
              <a:ext cx="50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Line 315"/>
            <p:cNvSpPr>
              <a:spLocks noChangeShapeType="1"/>
            </p:cNvSpPr>
            <p:nvPr/>
          </p:nvSpPr>
          <p:spPr bwMode="auto">
            <a:xfrm flipH="1">
              <a:off x="2806" y="1713"/>
              <a:ext cx="22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Line 316"/>
            <p:cNvSpPr>
              <a:spLocks noChangeShapeType="1"/>
            </p:cNvSpPr>
            <p:nvPr/>
          </p:nvSpPr>
          <p:spPr bwMode="auto">
            <a:xfrm flipH="1">
              <a:off x="2816" y="1783"/>
              <a:ext cx="32" cy="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317"/>
            <p:cNvSpPr>
              <a:spLocks noChangeShapeType="1"/>
            </p:cNvSpPr>
            <p:nvPr/>
          </p:nvSpPr>
          <p:spPr bwMode="auto">
            <a:xfrm>
              <a:off x="2838" y="1706"/>
              <a:ext cx="20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318"/>
            <p:cNvSpPr>
              <a:spLocks noChangeShapeType="1"/>
            </p:cNvSpPr>
            <p:nvPr/>
          </p:nvSpPr>
          <p:spPr bwMode="auto">
            <a:xfrm>
              <a:off x="2838" y="1738"/>
              <a:ext cx="32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319"/>
            <p:cNvSpPr>
              <a:spLocks noChangeShapeType="1"/>
            </p:cNvSpPr>
            <p:nvPr/>
          </p:nvSpPr>
          <p:spPr bwMode="auto">
            <a:xfrm flipH="1">
              <a:off x="2834" y="1722"/>
              <a:ext cx="44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Line 320"/>
            <p:cNvSpPr>
              <a:spLocks noChangeShapeType="1"/>
            </p:cNvSpPr>
            <p:nvPr/>
          </p:nvSpPr>
          <p:spPr bwMode="auto">
            <a:xfrm>
              <a:off x="2813" y="1737"/>
              <a:ext cx="4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Line 321"/>
            <p:cNvSpPr>
              <a:spLocks noChangeShapeType="1"/>
            </p:cNvSpPr>
            <p:nvPr/>
          </p:nvSpPr>
          <p:spPr bwMode="auto">
            <a:xfrm flipH="1">
              <a:off x="2838" y="1742"/>
              <a:ext cx="3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850" name="Oval 322"/>
          <p:cNvSpPr>
            <a:spLocks noChangeArrowheads="1"/>
          </p:cNvSpPr>
          <p:nvPr/>
        </p:nvSpPr>
        <p:spPr bwMode="auto">
          <a:xfrm>
            <a:off x="4857750" y="1420813"/>
            <a:ext cx="61913" cy="635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323"/>
          <p:cNvGrpSpPr>
            <a:grpSpLocks/>
          </p:cNvGrpSpPr>
          <p:nvPr/>
        </p:nvGrpSpPr>
        <p:grpSpPr bwMode="auto">
          <a:xfrm>
            <a:off x="5418138" y="1652588"/>
            <a:ext cx="184150" cy="206375"/>
            <a:chOff x="2998" y="2378"/>
            <a:chExt cx="115" cy="130"/>
          </a:xfrm>
        </p:grpSpPr>
        <p:sp>
          <p:nvSpPr>
            <p:cNvPr id="24640" name="Line 324"/>
            <p:cNvSpPr>
              <a:spLocks noChangeShapeType="1"/>
            </p:cNvSpPr>
            <p:nvPr/>
          </p:nvSpPr>
          <p:spPr bwMode="auto">
            <a:xfrm flipH="1">
              <a:off x="3051" y="2398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325"/>
            <p:cNvSpPr>
              <a:spLocks noChangeShapeType="1"/>
            </p:cNvSpPr>
            <p:nvPr/>
          </p:nvSpPr>
          <p:spPr bwMode="auto">
            <a:xfrm>
              <a:off x="3018" y="2394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326"/>
            <p:cNvSpPr>
              <a:spLocks noChangeShapeType="1"/>
            </p:cNvSpPr>
            <p:nvPr/>
          </p:nvSpPr>
          <p:spPr bwMode="auto">
            <a:xfrm flipH="1">
              <a:off x="3051" y="2378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327"/>
            <p:cNvSpPr>
              <a:spLocks noChangeShapeType="1"/>
            </p:cNvSpPr>
            <p:nvPr/>
          </p:nvSpPr>
          <p:spPr bwMode="auto">
            <a:xfrm flipH="1">
              <a:off x="3069" y="2381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328"/>
            <p:cNvSpPr>
              <a:spLocks noChangeShapeType="1"/>
            </p:cNvSpPr>
            <p:nvPr/>
          </p:nvSpPr>
          <p:spPr bwMode="auto">
            <a:xfrm>
              <a:off x="3028" y="2461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329"/>
            <p:cNvSpPr>
              <a:spLocks noChangeShapeType="1"/>
            </p:cNvSpPr>
            <p:nvPr/>
          </p:nvSpPr>
          <p:spPr bwMode="auto">
            <a:xfrm flipH="1">
              <a:off x="3026" y="2427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330"/>
            <p:cNvSpPr>
              <a:spLocks noChangeShapeType="1"/>
            </p:cNvSpPr>
            <p:nvPr/>
          </p:nvSpPr>
          <p:spPr bwMode="auto">
            <a:xfrm flipH="1">
              <a:off x="3046" y="2443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331"/>
            <p:cNvSpPr>
              <a:spLocks noChangeShapeType="1"/>
            </p:cNvSpPr>
            <p:nvPr/>
          </p:nvSpPr>
          <p:spPr bwMode="auto">
            <a:xfrm>
              <a:off x="3013" y="2439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332"/>
            <p:cNvSpPr>
              <a:spLocks noChangeShapeType="1"/>
            </p:cNvSpPr>
            <p:nvPr/>
          </p:nvSpPr>
          <p:spPr bwMode="auto">
            <a:xfrm flipH="1">
              <a:off x="3046" y="2423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333"/>
            <p:cNvSpPr>
              <a:spLocks noChangeShapeType="1"/>
            </p:cNvSpPr>
            <p:nvPr/>
          </p:nvSpPr>
          <p:spPr bwMode="auto">
            <a:xfrm flipH="1">
              <a:off x="3064" y="2426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334"/>
            <p:cNvSpPr>
              <a:spLocks noChangeShapeType="1"/>
            </p:cNvSpPr>
            <p:nvPr/>
          </p:nvSpPr>
          <p:spPr bwMode="auto">
            <a:xfrm>
              <a:off x="3019" y="2399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335"/>
            <p:cNvSpPr>
              <a:spLocks noChangeShapeType="1"/>
            </p:cNvSpPr>
            <p:nvPr/>
          </p:nvSpPr>
          <p:spPr bwMode="auto">
            <a:xfrm flipH="1">
              <a:off x="3052" y="2383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336"/>
            <p:cNvSpPr>
              <a:spLocks noChangeShapeType="1"/>
            </p:cNvSpPr>
            <p:nvPr/>
          </p:nvSpPr>
          <p:spPr bwMode="auto">
            <a:xfrm flipH="1">
              <a:off x="2998" y="2445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337"/>
            <p:cNvSpPr>
              <a:spLocks noChangeShapeType="1"/>
            </p:cNvSpPr>
            <p:nvPr/>
          </p:nvSpPr>
          <p:spPr bwMode="auto">
            <a:xfrm flipH="1">
              <a:off x="3022" y="2378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338"/>
            <p:cNvSpPr>
              <a:spLocks noChangeShapeType="1"/>
            </p:cNvSpPr>
            <p:nvPr/>
          </p:nvSpPr>
          <p:spPr bwMode="auto">
            <a:xfrm flipH="1">
              <a:off x="3004" y="2405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39"/>
          <p:cNvGrpSpPr>
            <a:grpSpLocks/>
          </p:cNvGrpSpPr>
          <p:nvPr/>
        </p:nvGrpSpPr>
        <p:grpSpPr bwMode="auto">
          <a:xfrm>
            <a:off x="5354638" y="2009775"/>
            <a:ext cx="254000" cy="141288"/>
            <a:chOff x="2858" y="2328"/>
            <a:chExt cx="159" cy="90"/>
          </a:xfrm>
        </p:grpSpPr>
        <p:sp>
          <p:nvSpPr>
            <p:cNvPr id="24626" name="Line 340"/>
            <p:cNvSpPr>
              <a:spLocks noChangeShapeType="1"/>
            </p:cNvSpPr>
            <p:nvPr/>
          </p:nvSpPr>
          <p:spPr bwMode="auto">
            <a:xfrm flipH="1">
              <a:off x="2973" y="2348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341"/>
            <p:cNvSpPr>
              <a:spLocks noChangeShapeType="1"/>
            </p:cNvSpPr>
            <p:nvPr/>
          </p:nvSpPr>
          <p:spPr bwMode="auto">
            <a:xfrm>
              <a:off x="2940" y="2344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342"/>
            <p:cNvSpPr>
              <a:spLocks noChangeShapeType="1"/>
            </p:cNvSpPr>
            <p:nvPr/>
          </p:nvSpPr>
          <p:spPr bwMode="auto">
            <a:xfrm flipH="1">
              <a:off x="2973" y="2328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343"/>
            <p:cNvSpPr>
              <a:spLocks noChangeShapeType="1"/>
            </p:cNvSpPr>
            <p:nvPr/>
          </p:nvSpPr>
          <p:spPr bwMode="auto">
            <a:xfrm flipH="1">
              <a:off x="2893" y="2335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344"/>
            <p:cNvSpPr>
              <a:spLocks noChangeShapeType="1"/>
            </p:cNvSpPr>
            <p:nvPr/>
          </p:nvSpPr>
          <p:spPr bwMode="auto">
            <a:xfrm flipH="1">
              <a:off x="2900" y="2355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345"/>
            <p:cNvSpPr>
              <a:spLocks noChangeShapeType="1"/>
            </p:cNvSpPr>
            <p:nvPr/>
          </p:nvSpPr>
          <p:spPr bwMode="auto">
            <a:xfrm flipH="1">
              <a:off x="2920" y="2371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346"/>
            <p:cNvSpPr>
              <a:spLocks noChangeShapeType="1"/>
            </p:cNvSpPr>
            <p:nvPr/>
          </p:nvSpPr>
          <p:spPr bwMode="auto">
            <a:xfrm>
              <a:off x="2887" y="2367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347"/>
            <p:cNvSpPr>
              <a:spLocks noChangeShapeType="1"/>
            </p:cNvSpPr>
            <p:nvPr/>
          </p:nvSpPr>
          <p:spPr bwMode="auto">
            <a:xfrm flipH="1">
              <a:off x="2920" y="2351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348"/>
            <p:cNvSpPr>
              <a:spLocks noChangeShapeType="1"/>
            </p:cNvSpPr>
            <p:nvPr/>
          </p:nvSpPr>
          <p:spPr bwMode="auto">
            <a:xfrm flipH="1">
              <a:off x="2938" y="2354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349"/>
            <p:cNvSpPr>
              <a:spLocks noChangeShapeType="1"/>
            </p:cNvSpPr>
            <p:nvPr/>
          </p:nvSpPr>
          <p:spPr bwMode="auto">
            <a:xfrm>
              <a:off x="2941" y="2349"/>
              <a:ext cx="4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350"/>
            <p:cNvSpPr>
              <a:spLocks noChangeShapeType="1"/>
            </p:cNvSpPr>
            <p:nvPr/>
          </p:nvSpPr>
          <p:spPr bwMode="auto">
            <a:xfrm flipH="1">
              <a:off x="2974" y="2333"/>
              <a:ext cx="12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351"/>
            <p:cNvSpPr>
              <a:spLocks noChangeShapeType="1"/>
            </p:cNvSpPr>
            <p:nvPr/>
          </p:nvSpPr>
          <p:spPr bwMode="auto">
            <a:xfrm flipH="1">
              <a:off x="2858" y="2379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352"/>
            <p:cNvSpPr>
              <a:spLocks noChangeShapeType="1"/>
            </p:cNvSpPr>
            <p:nvPr/>
          </p:nvSpPr>
          <p:spPr bwMode="auto">
            <a:xfrm flipH="1">
              <a:off x="2944" y="2328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353"/>
            <p:cNvSpPr>
              <a:spLocks noChangeShapeType="1"/>
            </p:cNvSpPr>
            <p:nvPr/>
          </p:nvSpPr>
          <p:spPr bwMode="auto">
            <a:xfrm flipH="1">
              <a:off x="2864" y="2339"/>
              <a:ext cx="44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76200" y="5448300"/>
            <a:ext cx="90281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76" tIns="30788" rIns="61576" bIns="307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ngắt điện, lõi sắt non mất hết từ tính còn lõi thép vẫn giữ được từ tính</a:t>
            </a:r>
            <a:r>
              <a:rPr lang="en-US" alt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179388" y="4660900"/>
            <a:ext cx="77676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76" tIns="30788" rIns="61576" bIns="307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nhiễm từ của sắt non và của thép có gì khác nhau?</a:t>
            </a:r>
          </a:p>
        </p:txBody>
      </p:sp>
    </p:spTree>
    <p:extLst>
      <p:ext uri="{BB962C8B-B14F-4D97-AF65-F5344CB8AC3E}">
        <p14:creationId xmlns:p14="http://schemas.microsoft.com/office/powerpoint/2010/main" val="3782862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0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0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0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0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0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0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0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0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0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0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0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0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0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0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0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50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50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50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0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0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2000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/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0521 0.0 L -0.10521 0.0618 " pathEditMode="relative" ptsTypes="AAA">
                                      <p:cBhvr>
                                        <p:cTn id="256" dur="2000" fill="hold"/>
                                        <p:tgtEl>
                                          <p:spTgt spid="150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0521 0.0 L -0.10521 0.0618 " pathEditMode="relative" ptsTypes="AAA">
                                      <p:cBhvr>
                                        <p:cTn id="258" dur="2000" fill="hold"/>
                                        <p:tgtEl>
                                          <p:spTgt spid="150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9948 0.0257 " pathEditMode="relative" ptsTypes="AA">
                                      <p:cBhvr>
                                        <p:cTn id="260" dur="2000" fill="hold"/>
                                        <p:tgtEl>
                                          <p:spTgt spid="15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9948 0.0257 " pathEditMode="relative" ptsTypes="AA">
                                      <p:cBhvr>
                                        <p:cTn id="262" dur="2000" fill="hold"/>
                                        <p:tgtEl>
                                          <p:spTgt spid="15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87" presetID="1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08" grpId="0"/>
      <p:bldP spid="150709" grpId="0" animBg="1"/>
      <p:bldP spid="150709" grpId="1" animBg="1"/>
      <p:bldP spid="150710" grpId="0" animBg="1"/>
      <p:bldP spid="150710" grpId="1" animBg="1"/>
      <p:bldP spid="150746" grpId="0" animBg="1"/>
      <p:bldP spid="150747" grpId="0" animBg="1"/>
      <p:bldP spid="150748" grpId="0" animBg="1"/>
      <p:bldP spid="150749" grpId="0" animBg="1"/>
      <p:bldP spid="150750" grpId="0" animBg="1"/>
      <p:bldP spid="150751" grpId="0" animBg="1"/>
      <p:bldP spid="150751" grpId="1" animBg="1"/>
      <p:bldP spid="150751" grpId="2" animBg="1"/>
      <p:bldP spid="150751" grpId="3" animBg="1"/>
      <p:bldP spid="150751" grpId="4" animBg="1"/>
      <p:bldP spid="150752" grpId="0" animBg="1"/>
      <p:bldP spid="150752" grpId="1" animBg="1"/>
      <p:bldP spid="150752" grpId="2" animBg="1"/>
      <p:bldP spid="150752" grpId="3" animBg="1"/>
      <p:bldP spid="150753" grpId="0" animBg="1"/>
      <p:bldP spid="150753" grpId="1" animBg="1"/>
      <p:bldP spid="150754" grpId="0" animBg="1"/>
      <p:bldP spid="150754" grpId="1" animBg="1"/>
      <p:bldP spid="150755" grpId="0" animBg="1"/>
      <p:bldP spid="150755" grpId="1" animBg="1"/>
      <p:bldP spid="150755" grpId="2" animBg="1"/>
      <p:bldP spid="150755" grpId="3" animBg="1"/>
      <p:bldP spid="150755" grpId="4" animBg="1"/>
      <p:bldP spid="150756" grpId="0" animBg="1"/>
      <p:bldP spid="150756" grpId="1" animBg="1"/>
      <p:bldP spid="150756" grpId="2" animBg="1"/>
      <p:bldP spid="150756" grpId="3" animBg="1"/>
      <p:bldP spid="150757" grpId="0" animBg="1"/>
      <p:bldP spid="150757" grpId="1" animBg="1"/>
      <p:bldP spid="150757" grpId="2" animBg="1"/>
      <p:bldP spid="150757" grpId="3" animBg="1"/>
      <p:bldP spid="150758" grpId="0" animBg="1"/>
      <p:bldP spid="150759" grpId="0" animBg="1"/>
      <p:bldP spid="150760" grpId="0" animBg="1"/>
      <p:bldP spid="150761" grpId="0" animBg="1"/>
      <p:bldP spid="150762" grpId="0" animBg="1"/>
      <p:bldP spid="150763" grpId="0" animBg="1"/>
      <p:bldP spid="150764" grpId="0" animBg="1"/>
      <p:bldP spid="150765" grpId="0" animBg="1"/>
      <p:bldP spid="150766" grpId="0" animBg="1"/>
      <p:bldP spid="150767" grpId="0" animBg="1"/>
      <p:bldP spid="150768" grpId="0" animBg="1"/>
      <p:bldP spid="150769" grpId="0" animBg="1"/>
      <p:bldP spid="150770" grpId="0" animBg="1"/>
      <p:bldP spid="150771" grpId="0" animBg="1"/>
      <p:bldP spid="150772" grpId="0" animBg="1"/>
      <p:bldP spid="150773" grpId="0" animBg="1"/>
      <p:bldP spid="150774" grpId="0" animBg="1"/>
      <p:bldP spid="150775" grpId="0" animBg="1"/>
      <p:bldP spid="150776" grpId="0" animBg="1"/>
      <p:bldP spid="150776" grpId="1" animBg="1"/>
      <p:bldP spid="150777" grpId="0" animBg="1"/>
      <p:bldP spid="150777" grpId="1" animBg="1"/>
      <p:bldP spid="150777" grpId="2" animBg="1"/>
      <p:bldP spid="150778" grpId="0"/>
      <p:bldP spid="150778" grpId="1"/>
      <p:bldP spid="150779" grpId="0" animBg="1"/>
      <p:bldP spid="150779" grpId="1" animBg="1"/>
      <p:bldP spid="150780" grpId="0"/>
      <p:bldP spid="150780" grpId="1"/>
      <p:bldP spid="150781" grpId="0" animBg="1"/>
      <p:bldP spid="150781" grpId="1" animBg="1"/>
      <p:bldP spid="1508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Kết luận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28600" y="1066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Sắt,thép đặt trong từ trường đều bị nhiễm từ.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1830388"/>
            <a:ext cx="65532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525" y="3125788"/>
            <a:ext cx="70104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1938" y="1771650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  <a:endParaRPr lang="en-US" alt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1938" y="2776538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78099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6" name="Picture 10" descr="scan00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769938"/>
            <a:ext cx="35115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Text Box 17"/>
          <p:cNvSpPr txBox="1"/>
          <p:nvPr/>
        </p:nvSpPr>
        <p:spPr>
          <a:xfrm>
            <a:off x="246063" y="769938"/>
            <a:ext cx="4995862" cy="735012"/>
          </a:xfrm>
          <a:prstGeom prst="rect">
            <a:avLst/>
          </a:prstGeom>
          <a:noFill/>
          <a:ln w="9525">
            <a:noFill/>
          </a:ln>
        </p:spPr>
        <p:txBody>
          <a:bodyPr lIns="80197" tIns="40099" rIns="80197" bIns="40099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sz="2125" b="1" i="1" dirty="0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125" b="1" dirty="0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số khác nhau (</a:t>
            </a:r>
            <a:r>
              <a:rPr sz="2125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1000, 1500</a:t>
            </a:r>
            <a:r>
              <a:rPr sz="2125" b="1" dirty="0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ghi trên ống dây cho biết</a:t>
            </a:r>
            <a:r>
              <a:rPr lang="en-US" sz="2125" b="1" dirty="0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125" b="1" dirty="0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125" dirty="0">
              <a:solidFill>
                <a:srgbClr val="007A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50813" y="334963"/>
            <a:ext cx="88661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97" tIns="40099" rIns="80197" bIns="400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 - Cho biết ý nghĩa của các con số khác nhau ghi trên ống dây 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61925" y="3011488"/>
            <a:ext cx="5386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200" b="1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- Dòng chữ (</a:t>
            </a:r>
            <a:r>
              <a:rPr lang="en-US" altLang="en-US" sz="22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1A-22Ω</a:t>
            </a:r>
            <a:r>
              <a:rPr lang="en-US" altLang="en-US" sz="2200" b="1">
                <a:solidFill>
                  <a:srgbClr val="0048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cho biết: </a:t>
            </a:r>
            <a:endParaRPr lang="en-US" altLang="en-US" sz="2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13" y="4894263"/>
            <a:ext cx="89455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779" tIns="67890" rIns="135779" bIns="678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 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làm tăng lực từ của nam châm điện tác dụng lên một vật, bằng cách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độ dòng điện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qua các vòng dây hoặc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số vòng của ống dây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8750" y="4194175"/>
            <a:ext cx="8726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Có thể làm tăng lực từ của nam châm điện tác dụng lên một vật bằng cách nào 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213" y="1504950"/>
            <a:ext cx="5387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Ống dây có thể được sử dụng với những số vòng dây khác nhau, tuỳ theo cách chọn để nối hai đầu ống dây với nguồn điện.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75" y="3344863"/>
            <a:ext cx="5324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ống dây được dùng với dòng điện tối đa là I = 1A và điện trở lớn nhất là R = 22Ω.</a:t>
            </a:r>
            <a:r>
              <a:rPr lang="en-US" altLang="en-US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150813" y="-4763"/>
            <a:ext cx="433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31182175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 build="allAtOnce" bldLvl="0"/>
      <p:bldP spid="15" grpId="0"/>
      <p:bldP spid="15" grpId="1"/>
      <p:bldP spid="2" grpId="0"/>
      <p:bldP spid="2" grpId="1"/>
      <p:bldP spid="2" grpId="2"/>
      <p:bldP spid="5" grpId="0"/>
      <p:bldP spid="4" grpId="0"/>
      <p:bldP spid="4" grpId="1"/>
      <p:bldP spid="4" grpId="2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1379</Words>
  <Application>Microsoft Office PowerPoint</Application>
  <PresentationFormat>On-screen Show (4:3)</PresentationFormat>
  <Paragraphs>141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.VnArial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36</cp:revision>
  <dcterms:created xsi:type="dcterms:W3CDTF">2022-07-17T01:59:55Z</dcterms:created>
  <dcterms:modified xsi:type="dcterms:W3CDTF">2022-12-28T14:28:08Z</dcterms:modified>
</cp:coreProperties>
</file>