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1176" r:id="rId6"/>
    <p:sldId id="265" r:id="rId7"/>
    <p:sldId id="261" r:id="rId8"/>
    <p:sldId id="262" r:id="rId9"/>
    <p:sldId id="263" r:id="rId10"/>
    <p:sldId id="266" r:id="rId11"/>
    <p:sldId id="270" r:id="rId12"/>
    <p:sldId id="269" r:id="rId13"/>
    <p:sldId id="271" r:id="rId14"/>
    <p:sldId id="1177" r:id="rId15"/>
    <p:sldId id="273" r:id="rId16"/>
    <p:sldId id="275" r:id="rId17"/>
    <p:sldId id="282" r:id="rId18"/>
    <p:sldId id="274" r:id="rId19"/>
    <p:sldId id="276" r:id="rId20"/>
    <p:sldId id="268" r:id="rId21"/>
    <p:sldId id="281" r:id="rId22"/>
    <p:sldId id="277" r:id="rId23"/>
    <p:sldId id="278" r:id="rId24"/>
    <p:sldId id="283" r:id="rId25"/>
    <p:sldId id="284" r:id="rId26"/>
    <p:sldId id="279" r:id="rId27"/>
    <p:sldId id="286" r:id="rId28"/>
    <p:sldId id="280" r:id="rId29"/>
    <p:sldId id="285" r:id="rId30"/>
    <p:sldId id="288"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pt>
    <dgm:pt modelId="{36F53F5C-17A9-4647-96B1-98E4344BE71E}" type="pres">
      <dgm:prSet presAssocID="{9C74ADF9-2DD9-46AC-A125-AC1DC4C7D507}" presName="connTx" presStyleLbl="parChTrans1D2" presStyleIdx="0" presStyleCnt="2"/>
      <dgm:spPr/>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pt>
    <dgm:pt modelId="{FA9AB8F4-B890-4BB0-9A3F-374E4D02E0C5}" type="pres">
      <dgm:prSet presAssocID="{61058A23-3ABF-44A1-BCC2-D2C7CA9C3014}" presName="connTx" presStyleLbl="parChTrans1D3" presStyleIdx="0" presStyleCnt="3"/>
      <dgm:spPr/>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pt>
    <dgm:pt modelId="{E29E9294-595E-4AF6-9352-91D9A3320FCA}" type="pres">
      <dgm:prSet presAssocID="{3F286DDC-0895-4769-8AB5-37367051697D}" presName="connTx" presStyleLbl="parChTrans1D3" presStyleIdx="1" presStyleCnt="3"/>
      <dgm:spPr/>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pt>
    <dgm:pt modelId="{9B35375A-55C1-4DC8-83AD-EDA5470D5019}" type="pres">
      <dgm:prSet presAssocID="{64AAB437-3937-4E32-9055-2926C844C448}" presName="connTx" presStyleLbl="parChTrans1D2" presStyleIdx="1" presStyleCnt="2"/>
      <dgm:spPr/>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pt>
    <dgm:pt modelId="{4320BEDC-69A3-4FA2-B21D-89691033A849}" type="pres">
      <dgm:prSet presAssocID="{22432FDD-33A6-4F43-A512-A5C7D6CCC379}" presName="connTx" presStyleLbl="parChTrans1D3" presStyleIdx="2" presStyleCnt="3"/>
      <dgm:spPr/>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pt>
    <dgm:pt modelId="{DF122F17-182E-428B-ADFF-45347E0155DC}" type="pres">
      <dgm:prSet presAssocID="{8ECACE37-8635-48E7-A985-112802DCDD8C}" presName="level3hierChild" presStyleCnt="0"/>
      <dgm:spPr/>
    </dgm:pt>
  </dgm:ptLst>
  <dgm:cxnLst>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D34B672F-0113-4013-BC74-24F3AF14419F}" type="presOf" srcId="{22432FDD-33A6-4F43-A512-A5C7D6CCC379}" destId="{4320BEDC-69A3-4FA2-B21D-89691033A84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95949045-F648-4B79-A03F-92986182400F}" type="presOf" srcId="{9C74ADF9-2DD9-46AC-A125-AC1DC4C7D507}" destId="{610CF16A-B8A9-4A21-9DBF-8D854D032A3F}"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40631B85-CA19-4A2A-A33B-21AB484E217A}" type="presOf" srcId="{8ECACE37-8635-48E7-A985-112802DCDD8C}" destId="{AB3D1A36-76FF-406A-927D-A5E017670220}"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36199EAC-7ED7-440F-8882-099072990E5F}" srcId="{3CFDA786-D5BC-4423-A8B5-653143F9620E}" destId="{6D163F9D-E402-4443-AD38-00B729D2DA47}" srcOrd="0" destOrd="0" parTransId="{61058A23-3ABF-44A1-BCC2-D2C7CA9C3014}" sibTransId="{08DDFC6B-3B90-4BDE-BB4C-5F9A18F0C564}"/>
    <dgm:cxn modelId="{A874B7B9-1203-4F4D-9815-DC79BEC4E521}" srcId="{309F6333-87D6-490D-89F1-62124EACE0DB}" destId="{350EBE0B-AA7D-495C-9DA0-82146FFC7771}" srcOrd="0" destOrd="0" parTransId="{4AC4C937-F381-4583-ACB9-4876F613623F}" sibTransId="{582B13F4-824E-4ABF-B49C-938D8CEBFEA1}"/>
    <dgm:cxn modelId="{01A918C1-D646-4A7B-BAF7-A66BCB3CCDDA}" type="presOf" srcId="{61058A23-3ABF-44A1-BCC2-D2C7CA9C3014}" destId="{29403453-C18F-4EF6-9E5B-DE982CF4C8AC}" srcOrd="0" destOrd="0" presId="urn:microsoft.com/office/officeart/2005/8/layout/hierarchy2"/>
    <dgm:cxn modelId="{725E14C8-5659-4A2B-9FD0-3D4340B906CA}" type="presOf" srcId="{6D163F9D-E402-4443-AD38-00B729D2DA47}" destId="{DF22C657-F08C-4462-8145-19D56803EC86}"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55C492F5-AA11-489A-A31A-8504CBD1D2EC}" type="presOf" srcId="{3F286DDC-0895-4769-8AB5-37367051697D}" destId="{338B575B-A088-4807-AAE6-020FF89F1065}"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3C6DB-C4B9-4B75-A4EF-2BBD43FF7D8F}" type="datetimeFigureOut">
              <a:rPr lang="en-US" smtClean="0"/>
              <a:t>19-Oct-23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63872-35BB-47D4-B8D1-4CE2B54CE389}" type="slidenum">
              <a:rPr lang="en-US" smtClean="0"/>
              <a:t>‹#›</a:t>
            </a:fld>
            <a:endParaRPr lang="en-US"/>
          </a:p>
        </p:txBody>
      </p:sp>
    </p:spTree>
    <p:extLst>
      <p:ext uri="{BB962C8B-B14F-4D97-AF65-F5344CB8AC3E}">
        <p14:creationId xmlns:p14="http://schemas.microsoft.com/office/powerpoint/2010/main" val="34450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63872-35BB-47D4-B8D1-4CE2B54CE389}" type="slidenum">
              <a:rPr lang="en-US" smtClean="0"/>
              <a:t>1</a:t>
            </a:fld>
            <a:endParaRPr lang="en-US"/>
          </a:p>
        </p:txBody>
      </p:sp>
    </p:spTree>
    <p:extLst>
      <p:ext uri="{BB962C8B-B14F-4D97-AF65-F5344CB8AC3E}">
        <p14:creationId xmlns:p14="http://schemas.microsoft.com/office/powerpoint/2010/main" val="397394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9</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196-44E4-6D4F-F8CA-C143D1761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51E8D-25D4-33A9-62D1-C4440EDD9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5D19B-3D65-542F-368F-F002ED6FD5D7}"/>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BF556BB2-4F61-1720-485A-1BEC5990E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CA125-4186-7D8E-C1AD-DB506684F8A0}"/>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21339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1792-1057-7C9F-C877-3CC72A9F2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FFFFB5-9EEA-88C5-8605-D8A5555FC8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BB653-84B5-37F8-232C-1749B7BC277D}"/>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F562D71F-3B33-3DE9-494A-7AD0036CE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49B3-FAE8-F5B8-4583-49C867774555}"/>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251739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64E04-1BF8-7CC5-E27D-7DE05C076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ACEF5-DB2E-2665-D441-19BD2E8216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CD75D-7E49-78ED-0574-2B3B9CCEE4F3}"/>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25713CBD-7074-EC52-069D-51E0312F9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CF9BF-43F5-8144-818E-B4B92E392BDF}"/>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231496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3103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10B-8EA0-5F74-2F5F-C746E33FE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5055F-B32B-ECB5-B395-B8A4135C5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3E068-28BB-2AB1-F732-7D733EB7BDF7}"/>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60F94C09-FB2A-47A6-86E2-FF4DEB754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CAC7B-2DA0-251D-BC3F-CB2562195324}"/>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324491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9F98-A9BC-00F7-F2F3-87093A1D6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3782E7-53CF-71EA-D398-718A2CD41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8240D4-4CF3-99B8-AD5B-AAA57A64820B}"/>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FA8894EF-4E1F-ADA3-7315-5D929EA26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B1BC8-18D4-E471-328A-5FF10ED5A6D1}"/>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325891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9065-FFAB-F0AF-5DD6-D17ADFEC4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72A95-EB1C-0F05-9AF9-47FF682DE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1A057-6C90-C09A-F217-F718DD4FE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065CF-5E9D-0E23-AE17-C77DF7B37D18}"/>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6" name="Footer Placeholder 5">
            <a:extLst>
              <a:ext uri="{FF2B5EF4-FFF2-40B4-BE49-F238E27FC236}">
                <a16:creationId xmlns:a16="http://schemas.microsoft.com/office/drawing/2014/main" id="{7510EF39-7825-5841-9470-32B02D4D4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1A382-A345-079A-5787-B5795A9B9077}"/>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321497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107B-DA7D-6AC1-B84B-3B9A0FA12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330D9-004E-ACBD-803B-0292763D5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F0036-76D0-3894-79FD-49E9CA4F0A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0813A-6EBC-D613-C92D-59F3E0CAA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02359-DAFD-4826-69FD-232178ABC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03B48F-0F93-DD85-65DB-F4DDB2F25D36}"/>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8" name="Footer Placeholder 7">
            <a:extLst>
              <a:ext uri="{FF2B5EF4-FFF2-40B4-BE49-F238E27FC236}">
                <a16:creationId xmlns:a16="http://schemas.microsoft.com/office/drawing/2014/main" id="{E09E6CA4-5C6E-4156-2751-887D9FFB1D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86E2B0-B00A-24AF-84F6-06C977D6ACF9}"/>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261059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AE0F-F915-BFAE-FBB5-F16A81063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CB76F2-CD8D-6D44-CBD7-65FA43CF7FF0}"/>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4" name="Footer Placeholder 3">
            <a:extLst>
              <a:ext uri="{FF2B5EF4-FFF2-40B4-BE49-F238E27FC236}">
                <a16:creationId xmlns:a16="http://schemas.microsoft.com/office/drawing/2014/main" id="{42DFA9F7-0A0C-6B80-95F6-4110E44657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09F41-77DE-E73D-2AA8-1A4BB4B4ADB8}"/>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202041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68BB69-102F-F3A5-8268-0F74A6DBFEA5}"/>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3" name="Footer Placeholder 2">
            <a:extLst>
              <a:ext uri="{FF2B5EF4-FFF2-40B4-BE49-F238E27FC236}">
                <a16:creationId xmlns:a16="http://schemas.microsoft.com/office/drawing/2014/main" id="{1D9AAABB-8FBF-CF09-3D5D-88BE565F85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643D9-3E24-4C22-D8DF-DF4130AE1369}"/>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33914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CA24-A895-C3D2-9857-562E40414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E5491E-4FC9-FBE6-15DB-73B166F68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57A1A-2FBA-A2BF-EFFB-CD134D4CA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8536F-3D17-C7A3-DC75-82C30BF392CE}"/>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6" name="Footer Placeholder 5">
            <a:extLst>
              <a:ext uri="{FF2B5EF4-FFF2-40B4-BE49-F238E27FC236}">
                <a16:creationId xmlns:a16="http://schemas.microsoft.com/office/drawing/2014/main" id="{C938134A-3282-C7D4-FE15-DF806CCC3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1FD5B-A36D-8AD6-5F7D-A6905D5FD2CA}"/>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18964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AD52-F38D-9DE4-7F3F-BBBD5660D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20ABEF-8F6D-1935-336A-9740843BD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2AEA2C-C1E5-5441-AB3F-77B0C5C25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A6F87-AEC3-6F89-4457-0771F674AD59}"/>
              </a:ext>
            </a:extLst>
          </p:cNvPr>
          <p:cNvSpPr>
            <a:spLocks noGrp="1"/>
          </p:cNvSpPr>
          <p:nvPr>
            <p:ph type="dt" sz="half" idx="10"/>
          </p:nvPr>
        </p:nvSpPr>
        <p:spPr/>
        <p:txBody>
          <a:bodyPr/>
          <a:lstStyle/>
          <a:p>
            <a:fld id="{E9536376-359C-446C-8D20-58EDF4066198}" type="datetimeFigureOut">
              <a:rPr lang="en-US" smtClean="0"/>
              <a:t>19-Oct-23</a:t>
            </a:fld>
            <a:endParaRPr lang="en-US"/>
          </a:p>
        </p:txBody>
      </p:sp>
      <p:sp>
        <p:nvSpPr>
          <p:cNvPr id="6" name="Footer Placeholder 5">
            <a:extLst>
              <a:ext uri="{FF2B5EF4-FFF2-40B4-BE49-F238E27FC236}">
                <a16:creationId xmlns:a16="http://schemas.microsoft.com/office/drawing/2014/main" id="{D56ECEBF-E408-31D5-C02F-56E12A6ED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79095-F647-DE43-9067-34325E3FF37A}"/>
              </a:ext>
            </a:extLst>
          </p:cNvPr>
          <p:cNvSpPr>
            <a:spLocks noGrp="1"/>
          </p:cNvSpPr>
          <p:nvPr>
            <p:ph type="sldNum" sz="quarter" idx="12"/>
          </p:nvPr>
        </p:nvSpPr>
        <p:spPr/>
        <p:txBody>
          <a:bodyPr/>
          <a:lstStyle/>
          <a:p>
            <a:fld id="{74F4BD3C-4402-4F7A-9BB5-458C23F141E0}" type="slidenum">
              <a:rPr lang="en-US" smtClean="0"/>
              <a:t>‹#›</a:t>
            </a:fld>
            <a:endParaRPr lang="en-US"/>
          </a:p>
        </p:txBody>
      </p:sp>
    </p:spTree>
    <p:extLst>
      <p:ext uri="{BB962C8B-B14F-4D97-AF65-F5344CB8AC3E}">
        <p14:creationId xmlns:p14="http://schemas.microsoft.com/office/powerpoint/2010/main" val="32365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E8E49-96FD-0065-9425-E8FA46C82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2D09B-2317-00C0-17D2-AC88A6081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D198C-A94C-10FE-5673-10EE2C53A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36376-359C-446C-8D20-58EDF4066198}" type="datetimeFigureOut">
              <a:rPr lang="en-US" smtClean="0"/>
              <a:t>19-Oct-23</a:t>
            </a:fld>
            <a:endParaRPr lang="en-US"/>
          </a:p>
        </p:txBody>
      </p:sp>
      <p:sp>
        <p:nvSpPr>
          <p:cNvPr id="5" name="Footer Placeholder 4">
            <a:extLst>
              <a:ext uri="{FF2B5EF4-FFF2-40B4-BE49-F238E27FC236}">
                <a16:creationId xmlns:a16="http://schemas.microsoft.com/office/drawing/2014/main" id="{519D18CA-B0A9-6268-7352-96AD45DCF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F457F8-CC89-A021-9902-B0007808D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4BD3C-4402-4F7A-9BB5-458C23F141E0}" type="slidenum">
              <a:rPr lang="en-US" smtClean="0"/>
              <a:t>‹#›</a:t>
            </a:fld>
            <a:endParaRPr lang="en-US"/>
          </a:p>
        </p:txBody>
      </p:sp>
    </p:spTree>
    <p:extLst>
      <p:ext uri="{BB962C8B-B14F-4D97-AF65-F5344CB8AC3E}">
        <p14:creationId xmlns:p14="http://schemas.microsoft.com/office/powerpoint/2010/main" val="194817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A70C-A49E-124E-C7BF-B3A09D5855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44ECEF-EF48-9522-C7CF-86F2166C86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344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6" y="188640"/>
            <a:ext cx="41764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775520" y="1844824"/>
          <a:ext cx="8424936" cy="3429762"/>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39817" y="126876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08" y="-165201"/>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3719743" y="553388"/>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b. </a:t>
              </a:r>
              <a:r>
                <a:rPr lang="en-US" sz="2800" b="1" dirty="0" err="1">
                  <a:solidFill>
                    <a:sysClr val="window" lastClr="FFFFFF"/>
                  </a:solidFill>
                  <a:latin typeface="Times New Roman" panose="02020603050405020304" pitchFamily="18" charset="0"/>
                  <a:cs typeface="Times New Roman" panose="02020603050405020304" pitchFamily="18" charset="0"/>
                </a:rPr>
                <a:t>Tìm</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hiểu</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4236015" y="2351584"/>
            <a:ext cx="3833409" cy="669542"/>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7459" y="116633"/>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ea typeface="Calibri"/>
              <a:cs typeface="Times New Roman"/>
            </a:endParaRPr>
          </a:p>
        </p:txBody>
      </p:sp>
      <p:sp>
        <p:nvSpPr>
          <p:cNvPr id="21" name="Rectangle 20"/>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nvGraphicFramePr>
        <p:xfrm>
          <a:off x="4151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08" y="-165201"/>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4079792"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4712301" y="3645050"/>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6" y="188640"/>
            <a:ext cx="41764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1780100"/>
              </p:ext>
            </p:extLst>
          </p:nvPr>
        </p:nvGraphicFramePr>
        <p:xfrm>
          <a:off x="1775520" y="1844824"/>
          <a:ext cx="8424936" cy="4069842"/>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r>
                        <a:rPr lang="en-US" sz="2800" dirty="0" err="1">
                          <a:solidFill>
                            <a:prstClr val="black"/>
                          </a:solidFill>
                          <a:latin typeface="Times New Roman" panose="02020603050405020304" pitchFamily="18" charset="0"/>
                          <a:cs typeface="Times New Roman" panose="02020603050405020304" pitchFamily="18" charset="0"/>
                        </a:rPr>
                        <a:t>Rút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chương</a:t>
                      </a:r>
                      <a:r>
                        <a:rPr lang="en-US" sz="2800" dirty="0">
                          <a:solidFill>
                            <a:prstClr val="black"/>
                          </a:solidFill>
                          <a:latin typeface="Times New Roman" panose="02020603050405020304" pitchFamily="18" charset="0"/>
                          <a:cs typeface="Times New Roman" panose="02020603050405020304" pitchFamily="18" charset="0"/>
                        </a:rPr>
                        <a:t> 5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Vừa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nhắm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mắt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vừa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mở</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cửa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sổ</a:t>
                      </a:r>
                      <a:r>
                        <a:rPr lang="en-US" sz="2800" dirty="0">
                          <a:solidFill>
                            <a:srgbClr val="70AD47">
                              <a:lumMod val="50000"/>
                            </a:srgbClr>
                          </a:solidFill>
                          <a:latin typeface="Times New Roman" panose="02020603050405020304" pitchFamily="18" charset="0"/>
                          <a:cs typeface="Times New Roman" panose="02020603050405020304" pitchFamily="18" charset="0"/>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Ngôi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kể</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Tí</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chú</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Hùng</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2 </a:t>
                      </a:r>
                      <a:r>
                        <a:rPr lang="en-US" sz="2800" dirty="0" err="1">
                          <a:solidFill>
                            <a:srgbClr val="000000"/>
                          </a:solidFill>
                          <a:effectLst/>
                          <a:latin typeface="Times New Roman"/>
                          <a:ea typeface="Calibri"/>
                          <a:cs typeface="Times New Roman"/>
                        </a:rPr>
                        <a:t>phần</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39817" y="126876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val="2586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1991544" y="2132879"/>
            <a:ext cx="3888432" cy="463397"/>
          </a:xfrm>
          <a:prstGeom prst="rect">
            <a:avLst/>
          </a:prstGeom>
          <a:noFill/>
          <a:ln>
            <a:solidFill>
              <a:schemeClr val="tx1"/>
            </a:solidFill>
          </a:ln>
        </p:spPr>
        <p:txBody>
          <a:bodyPr wrap="square" rtlCol="0">
            <a:spAutoFit/>
          </a:bodyPr>
          <a:lstStyle/>
          <a:p>
            <a:pPr algn="ctr">
              <a:lnSpc>
                <a:spcPct val="150000"/>
              </a:lnSpc>
            </a:pPr>
            <a:r>
              <a:rPr lang="en-US" b="1" dirty="0">
                <a:latin typeface="Times New Roman"/>
                <a:ea typeface="Times New Roman"/>
                <a:cs typeface="Times New Roman"/>
              </a:rPr>
              <a:t>* </a:t>
            </a:r>
            <a:r>
              <a:rPr lang="en-US" b="1" dirty="0" err="1">
                <a:latin typeface="Times New Roman"/>
                <a:ea typeface="Times New Roman"/>
                <a:cs typeface="Times New Roman"/>
              </a:rPr>
              <a:t>Có</a:t>
            </a:r>
            <a:r>
              <a:rPr lang="en-US" b="1" dirty="0">
                <a:latin typeface="Times New Roman"/>
                <a:ea typeface="Times New Roman"/>
                <a:cs typeface="Times New Roman"/>
              </a:rPr>
              <a:t> </a:t>
            </a:r>
            <a:r>
              <a:rPr lang="en-US" b="1" dirty="0" err="1">
                <a:latin typeface="Times New Roman"/>
                <a:ea typeface="Times New Roman"/>
                <a:cs typeface="Times New Roman"/>
              </a:rPr>
              <a:t>cách</a:t>
            </a:r>
            <a:r>
              <a:rPr lang="en-US" b="1" dirty="0">
                <a:latin typeface="Times New Roman"/>
                <a:ea typeface="Times New Roman"/>
                <a:cs typeface="Times New Roman"/>
              </a:rPr>
              <a:t> </a:t>
            </a:r>
            <a:r>
              <a:rPr lang="en-US" b="1" dirty="0" err="1">
                <a:latin typeface="Times New Roman"/>
                <a:ea typeface="Times New Roman"/>
                <a:cs typeface="Times New Roman"/>
              </a:rPr>
              <a:t>nhìn</a:t>
            </a:r>
            <a:r>
              <a:rPr lang="en-US" b="1" dirty="0">
                <a:latin typeface="Times New Roman"/>
                <a:ea typeface="Times New Roman"/>
                <a:cs typeface="Times New Roman"/>
              </a:rPr>
              <a:t> </a:t>
            </a:r>
            <a:r>
              <a:rPr lang="en-US" b="1" dirty="0" err="1">
                <a:latin typeface="Times New Roman"/>
                <a:ea typeface="Times New Roman"/>
                <a:cs typeface="Times New Roman"/>
              </a:rPr>
              <a:t>đặc</a:t>
            </a:r>
            <a:r>
              <a:rPr lang="en-US" b="1" dirty="0">
                <a:latin typeface="Times New Roman"/>
                <a:ea typeface="Times New Roman"/>
                <a:cs typeface="Times New Roman"/>
              </a:rPr>
              <a:t> </a:t>
            </a:r>
            <a:r>
              <a:rPr lang="en-US" b="1" dirty="0" err="1">
                <a:latin typeface="Times New Roman"/>
                <a:ea typeface="Times New Roman"/>
                <a:cs typeface="Times New Roman"/>
              </a:rPr>
              <a:t>biệt</a:t>
            </a:r>
            <a:endParaRPr lang="en-US" sz="1400" dirty="0">
              <a:latin typeface="Calibri"/>
              <a:ea typeface="Calibri"/>
              <a:cs typeface="Times New Roman"/>
            </a:endParaRPr>
          </a:p>
        </p:txBody>
      </p:sp>
      <p:sp>
        <p:nvSpPr>
          <p:cNvPr id="6" name="TextBox 5"/>
          <p:cNvSpPr txBox="1"/>
          <p:nvPr/>
        </p:nvSpPr>
        <p:spPr>
          <a:xfrm>
            <a:off x="6240016" y="2157602"/>
            <a:ext cx="3888432" cy="390684"/>
          </a:xfrm>
          <a:prstGeom prst="rect">
            <a:avLst/>
          </a:prstGeom>
          <a:noFill/>
          <a:ln>
            <a:solidFill>
              <a:schemeClr val="tx1"/>
            </a:solidFill>
          </a:ln>
        </p:spPr>
        <p:txBody>
          <a:bodyPr wrap="square" rtlCol="0">
            <a:spAutoFit/>
          </a:bodyPr>
          <a:lstStyle/>
          <a:p>
            <a:pPr algn="just" fontAlgn="base">
              <a:lnSpc>
                <a:spcPct val="115000"/>
              </a:lnSpc>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latin typeface="Calibri"/>
              <a:ea typeface="Calibri"/>
              <a:cs typeface="Times New Roman"/>
            </a:endParaRPr>
          </a:p>
        </p:txBody>
      </p:sp>
      <p:sp>
        <p:nvSpPr>
          <p:cNvPr id="7" name="Teardrop 6"/>
          <p:cNvSpPr/>
          <p:nvPr/>
        </p:nvSpPr>
        <p:spPr>
          <a:xfrm>
            <a:off x="1847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2495600" y="3212988"/>
            <a:ext cx="2592288" cy="2585323"/>
          </a:xfrm>
          <a:prstGeom prst="rect">
            <a:avLst/>
          </a:prstGeom>
          <a:noFill/>
        </p:spPr>
        <p:txBody>
          <a:bodyPr wrap="square" rtlCol="0">
            <a:spAutoFit/>
          </a:bodyPr>
          <a:lstStyle/>
          <a:p>
            <a:pPr>
              <a:lnSpc>
                <a:spcPct val="150000"/>
              </a:lnSpc>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latin typeface="Calibri"/>
              <a:ea typeface="Calibri"/>
              <a:cs typeface="Times New Roman"/>
            </a:endParaRPr>
          </a:p>
        </p:txBody>
      </p:sp>
      <p:sp>
        <p:nvSpPr>
          <p:cNvPr id="9" name="Flowchart: Display 8"/>
          <p:cNvSpPr/>
          <p:nvPr/>
        </p:nvSpPr>
        <p:spPr>
          <a:xfrm>
            <a:off x="5524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fontAlgn="base">
              <a:spcBef>
                <a:spcPct val="0"/>
              </a:spcBef>
              <a:spcAft>
                <a:spcPct val="0"/>
              </a:spcAft>
              <a:defRPr/>
            </a:pPr>
            <a:endParaRPr lang="en-US" kern="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220747" y="2366207"/>
            <a:ext cx="3960440" cy="463203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a:latin typeface="Times New Roman"/>
                <a:ea typeface="Times New Roman"/>
                <a:cs typeface="Times New Roman"/>
              </a:rPr>
              <a:t>!”</a:t>
            </a:r>
          </a:p>
          <a:p>
            <a:pPr marL="342900" indent="-342900" algn="just" fontAlgn="base">
              <a:lnSpc>
                <a:spcPct val="115000"/>
              </a:lnSpc>
              <a:buFont typeface="Wingdings" panose="05000000000000000000" pitchFamily="2" charset="2"/>
              <a:buChar char="ü"/>
            </a:pPr>
            <a:r>
              <a:rPr lang="en-US" sz="2000" dirty="0" err="1">
                <a:latin typeface="Times New Roman"/>
                <a:ea typeface="Calibri"/>
                <a:cs typeface="Times New Roman"/>
              </a:rPr>
              <a:t>Chú</a:t>
            </a:r>
            <a:r>
              <a:rPr lang="en-US" sz="2000" dirty="0">
                <a:latin typeface="Times New Roman"/>
                <a:ea typeface="Calibri"/>
                <a:cs typeface="Times New Roman"/>
              </a:rPr>
              <a:t> </a:t>
            </a:r>
            <a:r>
              <a:rPr lang="en-US" sz="2000" dirty="0" err="1">
                <a:latin typeface="Times New Roman"/>
                <a:ea typeface="Calibri"/>
                <a:cs typeface="Times New Roman"/>
              </a:rPr>
              <a:t>hùng</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tin </a:t>
            </a:r>
            <a:r>
              <a:rPr lang="en-US" sz="2000" dirty="0" err="1">
                <a:latin typeface="Times New Roman"/>
                <a:ea typeface="Calibri"/>
                <a:cs typeface="Times New Roman"/>
              </a:rPr>
              <a:t>nổi</a:t>
            </a:r>
            <a:r>
              <a:rPr lang="en-US" sz="2000" dirty="0">
                <a:latin typeface="Times New Roman"/>
                <a:ea typeface="Calibri"/>
                <a:cs typeface="Times New Roman"/>
              </a:rPr>
              <a:t>, </a:t>
            </a:r>
            <a:r>
              <a:rPr lang="en-US" sz="2000" dirty="0" err="1">
                <a:latin typeface="Times New Roman"/>
                <a:ea typeface="Calibri"/>
                <a:cs typeface="Times New Roman"/>
              </a:rPr>
              <a:t>cháu</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con </a:t>
            </a:r>
            <a:r>
              <a:rPr lang="en-US" sz="2000" dirty="0" err="1">
                <a:latin typeface="Times New Roman"/>
                <a:ea typeface="Calibri"/>
                <a:cs typeface="Times New Roman"/>
              </a:rPr>
              <a:t>mắt</a:t>
            </a:r>
            <a:r>
              <a:rPr lang="en-US" sz="2000" dirty="0">
                <a:latin typeface="Times New Roman"/>
                <a:ea typeface="Calibri"/>
                <a:cs typeface="Times New Roman"/>
              </a:rPr>
              <a:t> </a:t>
            </a:r>
            <a:r>
              <a:rPr lang="en-US" sz="2000" dirty="0" err="1">
                <a:latin typeface="Times New Roman"/>
                <a:ea typeface="Calibri"/>
                <a:cs typeface="Times New Roman"/>
              </a:rPr>
              <a:t>thần</a:t>
            </a:r>
            <a:endParaRPr lang="en-US" sz="2000" dirty="0">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6240016" y="2157602"/>
            <a:ext cx="3888432" cy="390684"/>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631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5807968" y="2157624"/>
            <a:ext cx="4860032" cy="556434"/>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1739516" y="2134618"/>
            <a:ext cx="3888432" cy="587148"/>
          </a:xfrm>
          <a:prstGeom prst="rect">
            <a:avLst/>
          </a:prstGeom>
          <a:noFill/>
          <a:ln>
            <a:solidFill>
              <a:schemeClr val="tx1"/>
            </a:solidFill>
          </a:ln>
        </p:spPr>
        <p:txBody>
          <a:bodyPr wrap="square" rtlCol="0">
            <a:spAutoFit/>
          </a:bodyPr>
          <a:lstStyle/>
          <a:p>
            <a:pPr algn="ctr">
              <a:lnSpc>
                <a:spcPct val="150000"/>
              </a:lnSpc>
            </a:pPr>
            <a:r>
              <a:rPr lang="en-US" sz="2400" b="1" dirty="0">
                <a:latin typeface="Times New Roman"/>
                <a:ea typeface="Times New Roman"/>
                <a:cs typeface="Times New Roman"/>
              </a:rPr>
              <a:t>* </a:t>
            </a:r>
            <a:r>
              <a:rPr lang="en-US" sz="2400" b="1" dirty="0" err="1">
                <a:latin typeface="Times New Roman"/>
                <a:ea typeface="Times New Roman"/>
                <a:cs typeface="Times New Roman"/>
              </a:rPr>
              <a:t>Có</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nhìn</a:t>
            </a:r>
            <a:r>
              <a:rPr lang="en-US" sz="2400" b="1" dirty="0">
                <a:latin typeface="Times New Roman"/>
                <a:ea typeface="Times New Roman"/>
                <a:cs typeface="Times New Roman"/>
              </a:rPr>
              <a:t> </a:t>
            </a:r>
            <a:r>
              <a:rPr lang="en-US" sz="2400" b="1" dirty="0" err="1">
                <a:latin typeface="Times New Roman"/>
                <a:ea typeface="Times New Roman"/>
                <a:cs typeface="Times New Roman"/>
              </a:rPr>
              <a:t>đặc</a:t>
            </a:r>
            <a:r>
              <a:rPr lang="en-US" sz="2400" b="1" dirty="0">
                <a:latin typeface="Times New Roman"/>
                <a:ea typeface="Times New Roman"/>
                <a:cs typeface="Times New Roman"/>
              </a:rPr>
              <a:t> </a:t>
            </a:r>
            <a:r>
              <a:rPr lang="en-US" sz="2400" b="1" dirty="0" err="1">
                <a:latin typeface="Times New Roman"/>
                <a:ea typeface="Times New Roman"/>
                <a:cs typeface="Times New Roman"/>
              </a:rPr>
              <a:t>biệt</a:t>
            </a:r>
            <a:endParaRPr lang="en-US" sz="2400" dirty="0">
              <a:latin typeface="Calibri"/>
              <a:ea typeface="Calibri"/>
              <a:cs typeface="Times New Roman"/>
            </a:endParaRPr>
          </a:p>
        </p:txBody>
      </p:sp>
      <p:sp>
        <p:nvSpPr>
          <p:cNvPr id="5" name="Rectangular Callout 4"/>
          <p:cNvSpPr/>
          <p:nvPr/>
        </p:nvSpPr>
        <p:spPr>
          <a:xfrm>
            <a:off x="1914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6168009" y="3212999"/>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a:t>
            </a:r>
            <a:endParaRPr lang="en-US"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nvGraphicFramePr>
        <p:xfrm>
          <a:off x="2423592" y="2276872"/>
          <a:ext cx="7776864" cy="4464496"/>
        </p:xfrm>
        <a:graphic>
          <a:graphicData uri="http://schemas.openxmlformats.org/drawingml/2006/table">
            <a:tbl>
              <a:tblPr firstRow="1" firstCol="1" bandRow="1"/>
              <a:tblGrid>
                <a:gridCol w="3708048">
                  <a:extLst>
                    <a:ext uri="{9D8B030D-6E8A-4147-A177-3AD203B41FA5}">
                      <a16:colId xmlns:a16="http://schemas.microsoft.com/office/drawing/2014/main" val="20000"/>
                    </a:ext>
                  </a:extLst>
                </a:gridCol>
                <a:gridCol w="4068816">
                  <a:extLst>
                    <a:ext uri="{9D8B030D-6E8A-4147-A177-3AD203B41FA5}">
                      <a16:colId xmlns:a16="http://schemas.microsoft.com/office/drawing/2014/main" val="20001"/>
                    </a:ext>
                  </a:extLst>
                </a:gridCol>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2495601" y="3284995"/>
            <a:ext cx="3600400" cy="3490186"/>
          </a:xfrm>
          <a:prstGeom prst="rect">
            <a:avLst/>
          </a:prstGeom>
          <a:noFill/>
        </p:spPr>
        <p:txBody>
          <a:bodyPr wrap="square" rtlCol="0">
            <a:spAutoFit/>
          </a:bodyPr>
          <a:lstStyle/>
          <a:p>
            <a:pPr marL="342900" indent="-342900" algn="just" fontAlgn="base">
              <a:lnSpc>
                <a:spcPct val="115000"/>
              </a:lnSpc>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bó</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6232860" y="3284996"/>
            <a:ext cx="3967607"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buFont typeface="Wingdings" panose="05000000000000000000" pitchFamily="2" charset="2"/>
              <a:buChar char="v"/>
            </a:pPr>
            <a:r>
              <a:rPr lang="en-US" sz="2000" dirty="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a:solidFill>
                  <a:srgbClr val="000000"/>
                </a:solidFill>
                <a:latin typeface="Times New Roman"/>
                <a:ea typeface="Calibri"/>
                <a:cs typeface="Times New Roman"/>
              </a:rPr>
              <a:t>m thanh, thích gọi bạn để được nghe cái tên ấy vang lên</a:t>
            </a:r>
            <a:r>
              <a:rPr lang="en-US" sz="2000" dirty="0">
                <a:latin typeface="Times New Roman"/>
                <a:ea typeface="Times New Roman"/>
                <a:cs typeface="Times New Roman"/>
              </a:rPr>
              <a:t>.</a:t>
            </a:r>
            <a:endParaRPr lang="en-US" sz="2000" dirty="0">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1706" y="620688"/>
            <a:ext cx="5760640" cy="1083374"/>
          </a:xfrm>
          <a:prstGeom prst="rect">
            <a:avLst/>
          </a:prstGeom>
        </p:spPr>
        <p:txBody>
          <a:bodyPr wrap="square">
            <a:spAutoFit/>
          </a:bodyPr>
          <a:lstStyle/>
          <a:p>
            <a:pPr algn="ctr">
              <a:lnSpc>
                <a:spcPct val="115000"/>
              </a:lnSpc>
            </a:pPr>
            <a:r>
              <a:rPr lang="vi-VN" sz="2800" b="1" cap="all" dirty="0">
                <a:solidFill>
                  <a:srgbClr val="000000"/>
                </a:solidFill>
                <a:latin typeface="Times New Roman"/>
                <a:ea typeface="Times New Roman"/>
                <a:cs typeface="Times New Roman"/>
              </a:rPr>
              <a:t>BÀI </a:t>
            </a:r>
            <a:r>
              <a:rPr lang="en-US" sz="2800" b="1" cap="all" dirty="0">
                <a:solidFill>
                  <a:srgbClr val="000000"/>
                </a:solidFill>
                <a:latin typeface="Times New Roman"/>
                <a:ea typeface="Times New Roman"/>
                <a:cs typeface="Times New Roman"/>
              </a:rPr>
              <a:t>3:</a:t>
            </a:r>
            <a:endParaRPr lang="en-US" sz="2800" dirty="0">
              <a:latin typeface="Calibri"/>
              <a:ea typeface="Calibri"/>
              <a:cs typeface="Times New Roman"/>
            </a:endParaRPr>
          </a:p>
          <a:p>
            <a:pPr algn="ctr">
              <a:lnSpc>
                <a:spcPct val="115000"/>
              </a:lnSpc>
            </a:pPr>
            <a:r>
              <a:rPr lang="en-US" sz="2800" b="1" dirty="0">
                <a:solidFill>
                  <a:srgbClr val="000000"/>
                </a:solidFill>
                <a:latin typeface="Times New Roman"/>
                <a:ea typeface="Times New Roman"/>
                <a:cs typeface="Times New Roman"/>
              </a:rPr>
              <a:t>CỘI NGUỒN YÊU THƯƠNG </a:t>
            </a:r>
            <a:endParaRPr lang="en-US" sz="2800" dirty="0">
              <a:latin typeface="Calibri"/>
              <a:ea typeface="Calibri"/>
              <a:cs typeface="Times New Roman"/>
            </a:endParaRPr>
          </a:p>
        </p:txBody>
      </p:sp>
      <p:sp>
        <p:nvSpPr>
          <p:cNvPr id="5" name="Rectangle 4"/>
          <p:cNvSpPr/>
          <p:nvPr/>
        </p:nvSpPr>
        <p:spPr>
          <a:xfrm>
            <a:off x="3647730" y="1844824"/>
            <a:ext cx="6660232" cy="1083374"/>
          </a:xfrm>
          <a:prstGeom prst="rect">
            <a:avLst/>
          </a:prstGeom>
        </p:spPr>
        <p:txBody>
          <a:bodyPr wrap="square">
            <a:spAutoFit/>
          </a:bodyPr>
          <a:lstStyle/>
          <a:p>
            <a:pPr algn="r">
              <a:lnSpc>
                <a:spcPct val="115000"/>
              </a:lnSpc>
            </a:pPr>
            <a:r>
              <a:rPr lang="en-US" sz="2800" b="1" dirty="0" err="1">
                <a:solidFill>
                  <a:srgbClr val="000000"/>
                </a:solidFill>
                <a:latin typeface="Times New Roman"/>
                <a:ea typeface="Times New Roman"/>
                <a:cs typeface="Times New Roman"/>
              </a:rPr>
              <a:t>Tình</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yêu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thương</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là</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câu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trả</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lời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cho</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mọi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thứ</a:t>
            </a:r>
            <a:endParaRPr lang="en-US" sz="2800" dirty="0">
              <a:latin typeface="Calibri"/>
              <a:ea typeface="Calibri"/>
              <a:cs typeface="Times New Roman"/>
            </a:endParaRPr>
          </a:p>
          <a:p>
            <a:pPr algn="r">
              <a:lnSpc>
                <a:spcPct val="115000"/>
              </a:lnSpc>
            </a:pPr>
            <a:r>
              <a:rPr lang="en-US" sz="2800" b="1" dirty="0">
                <a:solidFill>
                  <a:srgbClr val="000000"/>
                </a:solidFill>
                <a:latin typeface="Times New Roman"/>
                <a:ea typeface="Times New Roman"/>
                <a:cs typeface="Times New Roman"/>
              </a:rPr>
              <a:t>( Ray Bradbury)</a:t>
            </a:r>
            <a:endParaRPr lang="en-US" sz="2800" dirty="0">
              <a:latin typeface="Calibri"/>
              <a:ea typeface="Calibri"/>
              <a:cs typeface="Times New Roman"/>
            </a:endParaRPr>
          </a:p>
        </p:txBody>
      </p:sp>
    </p:spTree>
    <p:extLst>
      <p:ext uri="{BB962C8B-B14F-4D97-AF65-F5344CB8AC3E}">
        <p14:creationId xmlns:p14="http://schemas.microsoft.com/office/powerpoint/2010/main" val="99962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2279576" y="1093365"/>
            <a:ext cx="8208912" cy="830997"/>
          </a:xfrm>
          <a:prstGeom prst="rect">
            <a:avLst/>
          </a:prstGeom>
          <a:noFill/>
        </p:spPr>
        <p:txBody>
          <a:bodyPr wrap="square" rtlCol="0">
            <a:spAutoFit/>
          </a:bodyPr>
          <a:lstStyle/>
          <a:p>
            <a:pPr algn="just"/>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a:t>
            </a:r>
            <a:endParaRPr lang="en-US" sz="2400" dirty="0">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4784019"/>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27652" y="1844827"/>
            <a:ext cx="7704855" cy="3711785"/>
          </a:xfrm>
          <a:prstGeom prst="rect">
            <a:avLst/>
          </a:prstGeom>
          <a:noFill/>
        </p:spPr>
        <p:txBody>
          <a:bodyPr wrap="square" rtlCol="0">
            <a:spAutoFit/>
          </a:bodyPr>
          <a:lstStyle/>
          <a:p>
            <a:pPr algn="just" fontAlgn="base">
              <a:lnSpc>
                <a:spcPct val="115000"/>
              </a:lnSpc>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indent="-342900" algn="just">
              <a:lnSpc>
                <a:spcPct val="135000"/>
              </a:lnSpc>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2279576" y="1093365"/>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27652"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9"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2063553" y="1163072"/>
            <a:ext cx="8604448" cy="5493812"/>
          </a:xfrm>
          <a:prstGeom prst="rect">
            <a:avLst/>
          </a:prstGeom>
          <a:noFill/>
        </p:spPr>
        <p:txBody>
          <a:bodyPr wrap="square" rtlCol="0">
            <a:spAutoFit/>
          </a:bodyPr>
          <a:lstStyle/>
          <a:p>
            <a:pPr>
              <a:lnSpc>
                <a:spcPct val="150000"/>
              </a:lnSpc>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nSpc>
                <a:spcPct val="150000"/>
              </a:lnSpc>
            </a:pPr>
            <a:endParaRPr lang="en-US" dirty="0">
              <a:latin typeface="Times New Roman"/>
              <a:ea typeface="Times New Roman"/>
              <a:cs typeface="Times New Roman"/>
            </a:endParaRPr>
          </a:p>
          <a:p>
            <a:pPr algn="just">
              <a:lnSpc>
                <a:spcPct val="150000"/>
              </a:lnSpc>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a:t>
            </a:r>
          </a:p>
        </p:txBody>
      </p:sp>
      <p:graphicFrame>
        <p:nvGraphicFramePr>
          <p:cNvPr id="8" name="Table 7"/>
          <p:cNvGraphicFramePr>
            <a:graphicFrameLocks noGrp="1"/>
          </p:cNvGraphicFramePr>
          <p:nvPr/>
        </p:nvGraphicFramePr>
        <p:xfrm>
          <a:off x="2351584" y="3440430"/>
          <a:ext cx="6984776" cy="24144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val="20000"/>
                    </a:ext>
                  </a:extLst>
                </a:gridCol>
                <a:gridCol w="428633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63553" y="617606"/>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809" y="2922246"/>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79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991544" y="1508760"/>
          <a:ext cx="8676456" cy="4748478"/>
        </p:xfrm>
        <a:graphic>
          <a:graphicData uri="http://schemas.openxmlformats.org/drawingml/2006/table">
            <a:tbl>
              <a:tblPr firstRow="1" firstCol="1" bandRow="1"/>
              <a:tblGrid>
                <a:gridCol w="3330758">
                  <a:extLst>
                    <a:ext uri="{9D8B030D-6E8A-4147-A177-3AD203B41FA5}">
                      <a16:colId xmlns:a16="http://schemas.microsoft.com/office/drawing/2014/main" val="20000"/>
                    </a:ext>
                  </a:extLst>
                </a:gridCol>
                <a:gridCol w="5345698">
                  <a:extLst>
                    <a:ext uri="{9D8B030D-6E8A-4147-A177-3AD203B41FA5}">
                      <a16:colId xmlns:a16="http://schemas.microsoft.com/office/drawing/2014/main" val="20001"/>
                    </a:ext>
                  </a:extLst>
                </a:gridCol>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775520" y="1528154"/>
            <a:ext cx="8676964" cy="5932393"/>
          </a:xfrm>
          <a:prstGeom prst="rect">
            <a:avLst/>
          </a:prstGeom>
        </p:spPr>
        <p:txBody>
          <a:bodyPr wrap="square">
            <a:spAutoFit/>
          </a:bodyPr>
          <a:lstStyle/>
          <a:p>
            <a:pPr algn="just" fontAlgn="base">
              <a:lnSpc>
                <a:spcPct val="150000"/>
              </a:lnSpc>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Tí</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135560" y="1628800"/>
          <a:ext cx="8208912" cy="3635121"/>
        </p:xfrm>
        <a:graphic>
          <a:graphicData uri="http://schemas.openxmlformats.org/drawingml/2006/table">
            <a:tbl>
              <a:tblPr firstRow="1" firstCol="1" bandRow="1"/>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22172" y="1502798"/>
            <a:ext cx="8208912" cy="3970318"/>
          </a:xfrm>
          <a:prstGeom prst="rect">
            <a:avLst/>
          </a:prstGeom>
        </p:spPr>
        <p:txBody>
          <a:bodyPr wrap="square">
            <a:spAutoFit/>
          </a:bodyPr>
          <a:lstStyle/>
          <a:p>
            <a:pPr>
              <a:lnSpc>
                <a:spcPct val="150000"/>
              </a:lnSpc>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4376664" y="1268760"/>
            <a:ext cx="2550698" cy="669542"/>
          </a:xfrm>
          <a:prstGeom prst="rect">
            <a:avLst/>
          </a:prstGeom>
        </p:spPr>
        <p:txBody>
          <a:bodyPr wrap="none">
            <a:spAutoFit/>
          </a:bodyPr>
          <a:lstStyle/>
          <a:p>
            <a:pPr algn="just">
              <a:lnSpc>
                <a:spcPct val="150000"/>
              </a:lnSpc>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latin typeface="Calibri"/>
              <a:ea typeface="Calibri"/>
              <a:cs typeface="Times New Roman"/>
            </a:endParaRPr>
          </a:p>
        </p:txBody>
      </p:sp>
      <p:graphicFrame>
        <p:nvGraphicFramePr>
          <p:cNvPr id="4" name="Table 3"/>
          <p:cNvGraphicFramePr>
            <a:graphicFrameLocks noGrp="1"/>
          </p:cNvGraphicFramePr>
          <p:nvPr/>
        </p:nvGraphicFramePr>
        <p:xfrm>
          <a:off x="2351584" y="1988840"/>
          <a:ext cx="7776864" cy="3063494"/>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1991544" y="1057291"/>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1.</a:t>
            </a:r>
            <a:r>
              <a:rPr lang="en-US" sz="2800" b="1" kern="0" dirty="0" err="1">
                <a:solidFill>
                  <a:prstClr val="white"/>
                </a:solidFill>
                <a:latin typeface="Times New Roman" pitchFamily="18" charset="0"/>
                <a:cs typeface="Times New Roman" pitchFamily="18" charset="0"/>
              </a:rPr>
              <a:t>Nghệ</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thuật</a:t>
            </a:r>
            <a:endParaRPr lang="en-US" sz="2800" b="1" kern="0" dirty="0">
              <a:solidFill>
                <a:prstClr val="white"/>
              </a:solidFill>
              <a:latin typeface="Times New Roman" pitchFamily="18" charset="0"/>
              <a:cs typeface="Times New Roman" pitchFamily="18" charset="0"/>
            </a:endParaRPr>
          </a:p>
        </p:txBody>
      </p:sp>
      <p:sp>
        <p:nvSpPr>
          <p:cNvPr id="4" name="Diamond 3"/>
          <p:cNvSpPr/>
          <p:nvPr/>
        </p:nvSpPr>
        <p:spPr>
          <a:xfrm>
            <a:off x="6359732" y="1057291"/>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2. </a:t>
            </a:r>
            <a:r>
              <a:rPr lang="en-US" sz="2800" b="1" kern="0" dirty="0" err="1">
                <a:solidFill>
                  <a:prstClr val="white"/>
                </a:solidFill>
                <a:latin typeface="Times New Roman" pitchFamily="18" charset="0"/>
                <a:cs typeface="Times New Roman" pitchFamily="18" charset="0"/>
              </a:rPr>
              <a:t>Nội</a:t>
            </a:r>
            <a:r>
              <a:rPr lang="en-US" sz="2800" b="1" kern="0" dirty="0">
                <a:solidFill>
                  <a:prstClr val="white"/>
                </a:solidFill>
                <a:latin typeface="Times New Roman" pitchFamily="18" charset="0"/>
                <a:cs typeface="Times New Roman" pitchFamily="18" charset="0"/>
              </a:rPr>
              <a:t> dung</a:t>
            </a:r>
          </a:p>
        </p:txBody>
      </p:sp>
      <p:sp>
        <p:nvSpPr>
          <p:cNvPr id="5" name="Rounded Rectangle 4"/>
          <p:cNvSpPr/>
          <p:nvPr/>
        </p:nvSpPr>
        <p:spPr>
          <a:xfrm>
            <a:off x="2250282" y="2468575"/>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latin typeface="Calibri"/>
              <a:ea typeface="Calibri"/>
              <a:cs typeface="Times New Roman"/>
            </a:endParaRPr>
          </a:p>
        </p:txBody>
      </p:sp>
      <p:sp>
        <p:nvSpPr>
          <p:cNvPr id="6" name="Rounded Rectangle 5"/>
          <p:cNvSpPr/>
          <p:nvPr/>
        </p:nvSpPr>
        <p:spPr>
          <a:xfrm>
            <a:off x="6255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8"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4397" y="5589283"/>
            <a:ext cx="807206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35"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1775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latin typeface="Calibri"/>
              <a:ea typeface="Calibri"/>
              <a:cs typeface="Times New Roman"/>
            </a:endParaRPr>
          </a:p>
        </p:txBody>
      </p:sp>
      <p:sp>
        <p:nvSpPr>
          <p:cNvPr id="4" name="Horizontal Scroll 3"/>
          <p:cNvSpPr/>
          <p:nvPr/>
        </p:nvSpPr>
        <p:spPr>
          <a:xfrm>
            <a:off x="2135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12"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1778001"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739"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0739"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5392739"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3276" y="1"/>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6538" y="1"/>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6575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2798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6665914" y="1790701"/>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2782888" y="3935414"/>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7570789"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2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9"/>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03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defRPr/>
            </a:pPr>
            <a:r>
              <a:rPr lang="en-US" sz="2600" b="1" kern="0" dirty="0" err="1">
                <a:solidFill>
                  <a:prstClr val="black"/>
                </a:solidFill>
                <a:latin typeface="Calibri"/>
              </a:rPr>
              <a:t>Đọc</a:t>
            </a:r>
            <a:r>
              <a:rPr lang="en-US" sz="2600" b="1" kern="0" dirty="0">
                <a:solidFill>
                  <a:prstClr val="black"/>
                </a:solidFill>
                <a:latin typeface="Calibri"/>
              </a:rPr>
              <a:t> </a:t>
            </a:r>
            <a:r>
              <a:rPr lang="en-US" sz="2600" b="1" kern="0" dirty="0" err="1">
                <a:solidFill>
                  <a:prstClr val="black"/>
                </a:solidFill>
                <a:latin typeface="Calibri"/>
              </a:rPr>
              <a:t>văn</a:t>
            </a:r>
            <a:r>
              <a:rPr lang="en-US" sz="2600" b="1" kern="0" dirty="0">
                <a:solidFill>
                  <a:prstClr val="black"/>
                </a:solidFill>
                <a:latin typeface="Calibri"/>
              </a:rPr>
              <a:t> </a:t>
            </a:r>
            <a:r>
              <a:rPr lang="en-US" sz="2600" b="1" kern="0" dirty="0" err="1">
                <a:solidFill>
                  <a:prstClr val="black"/>
                </a:solidFill>
                <a:latin typeface="Calibri"/>
              </a:rPr>
              <a:t>bản</a:t>
            </a:r>
            <a:r>
              <a:rPr lang="en-US" sz="2600" b="1" kern="0" dirty="0">
                <a:solidFill>
                  <a:prstClr val="black"/>
                </a:solidFill>
                <a:latin typeface="Calibri"/>
              </a:rPr>
              <a:t>: VỪA NHẮM MẮT, VỪA MỞ CỬA SỔ</a:t>
            </a:r>
          </a:p>
          <a:p>
            <a:pPr algn="r">
              <a:defRPr/>
            </a:pPr>
            <a:r>
              <a:rPr lang="en-US" sz="2600" b="1" kern="0" dirty="0">
                <a:solidFill>
                  <a:prstClr val="black"/>
                </a:solidFill>
                <a:latin typeface="Calibri"/>
              </a:rPr>
              <a:t>                               </a:t>
            </a:r>
            <a:r>
              <a:rPr lang="en-US" sz="1900" b="1" kern="0" dirty="0" err="1">
                <a:solidFill>
                  <a:prstClr val="black"/>
                </a:solidFill>
                <a:latin typeface="Calibri"/>
              </a:rPr>
              <a:t>Nguyễn</a:t>
            </a:r>
            <a:r>
              <a:rPr lang="en-US" sz="1900" b="1" kern="0" dirty="0">
                <a:solidFill>
                  <a:prstClr val="black"/>
                </a:solidFill>
                <a:latin typeface="Calibri"/>
              </a:rPr>
              <a:t> </a:t>
            </a:r>
            <a:r>
              <a:rPr lang="en-US" sz="1900" b="1" kern="0" dirty="0" err="1">
                <a:solidFill>
                  <a:prstClr val="black"/>
                </a:solidFill>
                <a:latin typeface="Calibri"/>
              </a:rPr>
              <a:t>Ngọc</a:t>
            </a:r>
            <a:r>
              <a:rPr lang="en-US" sz="1900" b="1" kern="0" dirty="0">
                <a:solidFill>
                  <a:prstClr val="black"/>
                </a:solidFill>
                <a:latin typeface="Calibri"/>
              </a:rPr>
              <a:t> </a:t>
            </a:r>
            <a:r>
              <a:rPr lang="en-US" sz="1900" b="1" kern="0" dirty="0" err="1">
                <a:solidFill>
                  <a:prstClr val="black"/>
                </a:solidFill>
                <a:latin typeface="Calibri"/>
              </a:rPr>
              <a:t>Thuần</a:t>
            </a:r>
            <a:endParaRPr lang="en-US" sz="1900" b="1" kern="0" dirty="0">
              <a:solidFill>
                <a:prstClr val="black"/>
              </a:solidFill>
              <a:latin typeface="Calibri"/>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775" y="2364927"/>
            <a:ext cx="10571146" cy="16376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3200" dirty="0">
                <a:solidFill>
                  <a:srgbClr val="000000"/>
                </a:solidFill>
                <a:latin typeface="Times New Roman" pitchFamily="18" charset="0"/>
                <a:cs typeface="Times New Roman" pitchFamily="18" charset="0"/>
              </a:rPr>
              <a:t>-</a:t>
            </a:r>
            <a:r>
              <a:rPr lang="vi-VN" sz="3200" dirty="0">
                <a:solidFill>
                  <a:srgbClr val="000000"/>
                </a:solidFill>
                <a:latin typeface="Times New Roman" pitchFamily="18" charset="0"/>
                <a:cs typeface="Times New Roman" pitchFamily="18" charset="0"/>
              </a:rPr>
              <a:t> rõ ràng, rành mạch, biểu cảm</a:t>
            </a:r>
            <a:r>
              <a:rPr lang="en-US" sz="3200" dirty="0">
                <a:solidFill>
                  <a:srgbClr val="000000"/>
                </a:solidFill>
                <a:latin typeface="Times New Roman" pitchFamily="18" charset="0"/>
                <a:cs typeface="Times New Roman" pitchFamily="18" charset="0"/>
              </a:rPr>
              <a:t>,</a:t>
            </a:r>
            <a:r>
              <a:rPr lang="en-US" sz="3200" dirty="0" err="1">
                <a:solidFill>
                  <a:srgbClr val="000000"/>
                </a:solidFill>
                <a:latin typeface="Times New Roman" pitchFamily="18" charset="0"/>
                <a:cs typeface="Times New Roman" pitchFamily="18" charset="0"/>
              </a:rPr>
              <a:t>chú</a:t>
            </a:r>
            <a:r>
              <a:rPr lang="en-US" sz="3200" dirty="0">
                <a:solidFill>
                  <a:srgbClr val="000000"/>
                </a:solidFill>
                <a:latin typeface="Times New Roman" pitchFamily="18" charset="0"/>
                <a:cs typeface="Times New Roman" pitchFamily="18" charset="0"/>
              </a:rPr>
              <a:t> ý </a:t>
            </a:r>
            <a:r>
              <a:rPr lang="en-US" sz="3200" dirty="0" err="1">
                <a:solidFill>
                  <a:srgbClr val="000000"/>
                </a:solidFill>
                <a:latin typeface="Times New Roman" pitchFamily="18" charset="0"/>
                <a:cs typeface="Times New Roman" pitchFamily="18" charset="0"/>
              </a:rPr>
              <a:t>lời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đối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thoại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nhân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vật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Arrow 2"/>
          <p:cNvSpPr/>
          <p:nvPr/>
        </p:nvSpPr>
        <p:spPr>
          <a:xfrm>
            <a:off x="4076344" y="965674"/>
            <a:ext cx="4383992" cy="105113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sao cho hay:</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a:t>
            </a:r>
          </a:p>
        </p:txBody>
      </p:sp>
      <p:sp>
        <p:nvSpPr>
          <p:cNvPr id="3" name="Cloud 2"/>
          <p:cNvSpPr/>
          <p:nvPr/>
        </p:nvSpPr>
        <p:spPr>
          <a:xfrm>
            <a:off x="5015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769" y="3213018"/>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91963"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767278" y="1011548"/>
            <a:ext cx="1662571"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7928" y="683687"/>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848"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2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1" y="221170"/>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4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787" y="3606769"/>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1" y="3606769"/>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2489</Words>
  <Application>Microsoft Office PowerPoint</Application>
  <PresentationFormat>Widescreen</PresentationFormat>
  <Paragraphs>219</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#9Slide03 Arima Madurai Black</vt: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loài cỏ lạ</dc:creator>
  <cp:lastModifiedBy>loài cỏ lạ</cp:lastModifiedBy>
  <cp:revision>1</cp:revision>
  <dcterms:created xsi:type="dcterms:W3CDTF">2023-10-19T13:31:54Z</dcterms:created>
  <dcterms:modified xsi:type="dcterms:W3CDTF">2023-10-19T13:43:40Z</dcterms:modified>
</cp:coreProperties>
</file>