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7" r:id="rId3"/>
    <p:sldId id="259" r:id="rId4"/>
    <p:sldId id="260" r:id="rId5"/>
    <p:sldId id="261" r:id="rId6"/>
    <p:sldId id="262" r:id="rId7"/>
    <p:sldId id="289" r:id="rId8"/>
    <p:sldId id="263" r:id="rId9"/>
    <p:sldId id="266" r:id="rId10"/>
    <p:sldId id="270" r:id="rId11"/>
    <p:sldId id="267" r:id="rId12"/>
    <p:sldId id="271" r:id="rId13"/>
    <p:sldId id="268" r:id="rId14"/>
    <p:sldId id="272" r:id="rId15"/>
    <p:sldId id="273" r:id="rId16"/>
    <p:sldId id="274" r:id="rId17"/>
    <p:sldId id="275" r:id="rId18"/>
    <p:sldId id="276" r:id="rId19"/>
    <p:sldId id="277" r:id="rId20"/>
    <p:sldId id="278" r:id="rId21"/>
    <p:sldId id="279" r:id="rId22"/>
    <p:sldId id="281" r:id="rId23"/>
    <p:sldId id="282" r:id="rId24"/>
    <p:sldId id="283" r:id="rId25"/>
    <p:sldId id="280" r:id="rId26"/>
    <p:sldId id="284" r:id="rId27"/>
    <p:sldId id="287" r:id="rId28"/>
    <p:sldId id="285" r:id="rId29"/>
    <p:sldId id="288" r:id="rId30"/>
    <p:sldId id="28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7A6F6A-2212-4D02-8A53-E23107D31618}" v="261" dt="2024-08-10T08:11:51.843"/>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106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ành Kiên" userId="4003860e-cafa-482e-9892-8a93963390a6" providerId="ADAL" clId="{737A6F6A-2212-4D02-8A53-E23107D31618}"/>
    <pc:docChg chg="undo custSel addSld delSld modSld sldOrd">
      <pc:chgData name="Nguyễn Thành Kiên" userId="4003860e-cafa-482e-9892-8a93963390a6" providerId="ADAL" clId="{737A6F6A-2212-4D02-8A53-E23107D31618}" dt="2024-08-10T08:31:27.836" v="5341" actId="47"/>
      <pc:docMkLst>
        <pc:docMk/>
      </pc:docMkLst>
      <pc:sldChg chg="addSp modSp mod modAnim">
        <pc:chgData name="Nguyễn Thành Kiên" userId="4003860e-cafa-482e-9892-8a93963390a6" providerId="ADAL" clId="{737A6F6A-2212-4D02-8A53-E23107D31618}" dt="2024-08-10T07:02:35.655" v="4334" actId="688"/>
        <pc:sldMkLst>
          <pc:docMk/>
          <pc:sldMk cId="3468712069" sldId="256"/>
        </pc:sldMkLst>
        <pc:spChg chg="add mod">
          <ac:chgData name="Nguyễn Thành Kiên" userId="4003860e-cafa-482e-9892-8a93963390a6" providerId="ADAL" clId="{737A6F6A-2212-4D02-8A53-E23107D31618}" dt="2024-08-10T07:01:39.741" v="4323" actId="207"/>
          <ac:spMkLst>
            <pc:docMk/>
            <pc:sldMk cId="3468712069" sldId="256"/>
            <ac:spMk id="2" creationId="{A6A2C1B5-4FE4-E532-E951-77131B6F39C3}"/>
          </ac:spMkLst>
        </pc:spChg>
        <pc:spChg chg="mod">
          <ac:chgData name="Nguyễn Thành Kiên" userId="4003860e-cafa-482e-9892-8a93963390a6" providerId="ADAL" clId="{737A6F6A-2212-4D02-8A53-E23107D31618}" dt="2024-08-09T13:30:27.997" v="125" actId="207"/>
          <ac:spMkLst>
            <pc:docMk/>
            <pc:sldMk cId="3468712069" sldId="256"/>
            <ac:spMk id="4" creationId="{BAA5697F-A204-3C88-CFC5-B8134D3B085E}"/>
          </ac:spMkLst>
        </pc:spChg>
        <pc:picChg chg="add mod">
          <ac:chgData name="Nguyễn Thành Kiên" userId="4003860e-cafa-482e-9892-8a93963390a6" providerId="ADAL" clId="{737A6F6A-2212-4D02-8A53-E23107D31618}" dt="2024-08-10T07:02:06.889" v="4325" actId="1076"/>
          <ac:picMkLst>
            <pc:docMk/>
            <pc:sldMk cId="3468712069" sldId="256"/>
            <ac:picMk id="3" creationId="{86121EDD-3622-1137-80FD-B4880369719A}"/>
          </ac:picMkLst>
        </pc:picChg>
        <pc:picChg chg="add mod">
          <ac:chgData name="Nguyễn Thành Kiên" userId="4003860e-cafa-482e-9892-8a93963390a6" providerId="ADAL" clId="{737A6F6A-2212-4D02-8A53-E23107D31618}" dt="2024-08-10T07:02:35.655" v="4334" actId="688"/>
          <ac:picMkLst>
            <pc:docMk/>
            <pc:sldMk cId="3468712069" sldId="256"/>
            <ac:picMk id="5" creationId="{8781D001-7FFD-4A5E-1850-4F23956C4D96}"/>
          </ac:picMkLst>
        </pc:picChg>
        <pc:picChg chg="add mod">
          <ac:chgData name="Nguyễn Thành Kiên" userId="4003860e-cafa-482e-9892-8a93963390a6" providerId="ADAL" clId="{737A6F6A-2212-4D02-8A53-E23107D31618}" dt="2024-08-10T07:02:27.784" v="4332" actId="14100"/>
          <ac:picMkLst>
            <pc:docMk/>
            <pc:sldMk cId="3468712069" sldId="256"/>
            <ac:picMk id="6" creationId="{22B0DD17-3726-3CFE-499E-94FCD5C8A78E}"/>
          </ac:picMkLst>
        </pc:picChg>
      </pc:sldChg>
      <pc:sldChg chg="addSp delSp modSp new mod modAnim">
        <pc:chgData name="Nguyễn Thành Kiên" userId="4003860e-cafa-482e-9892-8a93963390a6" providerId="ADAL" clId="{737A6F6A-2212-4D02-8A53-E23107D31618}" dt="2024-08-10T06:51:45.206" v="4257"/>
        <pc:sldMkLst>
          <pc:docMk/>
          <pc:sldMk cId="2103299224" sldId="257"/>
        </pc:sldMkLst>
        <pc:spChg chg="add mod">
          <ac:chgData name="Nguyễn Thành Kiên" userId="4003860e-cafa-482e-9892-8a93963390a6" providerId="ADAL" clId="{737A6F6A-2212-4D02-8A53-E23107D31618}" dt="2024-08-09T15:10:08.571" v="784" actId="207"/>
          <ac:spMkLst>
            <pc:docMk/>
            <pc:sldMk cId="2103299224" sldId="257"/>
            <ac:spMk id="2" creationId="{7D719CE4-B1B9-298D-FA2C-C8DE8B1CC400}"/>
          </ac:spMkLst>
        </pc:spChg>
        <pc:spChg chg="add mod">
          <ac:chgData name="Nguyễn Thành Kiên" userId="4003860e-cafa-482e-9892-8a93963390a6" providerId="ADAL" clId="{737A6F6A-2212-4D02-8A53-E23107D31618}" dt="2024-08-09T15:04:48.336" v="665" actId="20577"/>
          <ac:spMkLst>
            <pc:docMk/>
            <pc:sldMk cId="2103299224" sldId="257"/>
            <ac:spMk id="3" creationId="{001FC414-51DA-B6E6-A537-CB4197F10F85}"/>
          </ac:spMkLst>
        </pc:spChg>
        <pc:spChg chg="add mod">
          <ac:chgData name="Nguyễn Thành Kiên" userId="4003860e-cafa-482e-9892-8a93963390a6" providerId="ADAL" clId="{737A6F6A-2212-4D02-8A53-E23107D31618}" dt="2024-08-09T15:23:11.904" v="1385" actId="1035"/>
          <ac:spMkLst>
            <pc:docMk/>
            <pc:sldMk cId="2103299224" sldId="257"/>
            <ac:spMk id="4" creationId="{53DF017D-C42C-CFB0-0377-0A3F266C6247}"/>
          </ac:spMkLst>
        </pc:spChg>
        <pc:spChg chg="add mod">
          <ac:chgData name="Nguyễn Thành Kiên" userId="4003860e-cafa-482e-9892-8a93963390a6" providerId="ADAL" clId="{737A6F6A-2212-4D02-8A53-E23107D31618}" dt="2024-08-09T15:13:33.580" v="933" actId="1035"/>
          <ac:spMkLst>
            <pc:docMk/>
            <pc:sldMk cId="2103299224" sldId="257"/>
            <ac:spMk id="8" creationId="{3BB83822-8B04-627A-8E48-DEB4A16E04C5}"/>
          </ac:spMkLst>
        </pc:spChg>
        <pc:spChg chg="add mod">
          <ac:chgData name="Nguyễn Thành Kiên" userId="4003860e-cafa-482e-9892-8a93963390a6" providerId="ADAL" clId="{737A6F6A-2212-4D02-8A53-E23107D31618}" dt="2024-08-09T15:19:21.877" v="1316" actId="20577"/>
          <ac:spMkLst>
            <pc:docMk/>
            <pc:sldMk cId="2103299224" sldId="257"/>
            <ac:spMk id="10" creationId="{574F9BA6-19CE-951A-D745-B7AA81B4E17F}"/>
          </ac:spMkLst>
        </pc:spChg>
        <pc:picChg chg="add mod">
          <ac:chgData name="Nguyễn Thành Kiên" userId="4003860e-cafa-482e-9892-8a93963390a6" providerId="ADAL" clId="{737A6F6A-2212-4D02-8A53-E23107D31618}" dt="2024-08-09T14:58:11.997" v="622" actId="14100"/>
          <ac:picMkLst>
            <pc:docMk/>
            <pc:sldMk cId="2103299224" sldId="257"/>
            <ac:picMk id="5" creationId="{D6B2CBC7-6AE2-81C1-288C-44380E2ED9D5}"/>
          </ac:picMkLst>
        </pc:picChg>
        <pc:picChg chg="add del mod">
          <ac:chgData name="Nguyễn Thành Kiên" userId="4003860e-cafa-482e-9892-8a93963390a6" providerId="ADAL" clId="{737A6F6A-2212-4D02-8A53-E23107D31618}" dt="2024-08-09T15:19:28.014" v="1317" actId="478"/>
          <ac:picMkLst>
            <pc:docMk/>
            <pc:sldMk cId="2103299224" sldId="257"/>
            <ac:picMk id="6" creationId="{DC8BC08A-CA8A-F447-4833-DA697FDB1DE9}"/>
          </ac:picMkLst>
        </pc:picChg>
      </pc:sldChg>
      <pc:sldChg chg="addSp delSp modSp add del mod">
        <pc:chgData name="Nguyễn Thành Kiên" userId="4003860e-cafa-482e-9892-8a93963390a6" providerId="ADAL" clId="{737A6F6A-2212-4D02-8A53-E23107D31618}" dt="2024-08-09T15:22:03.712" v="1333" actId="47"/>
        <pc:sldMkLst>
          <pc:docMk/>
          <pc:sldMk cId="3513450888" sldId="258"/>
        </pc:sldMkLst>
        <pc:spChg chg="mod">
          <ac:chgData name="Nguyễn Thành Kiên" userId="4003860e-cafa-482e-9892-8a93963390a6" providerId="ADAL" clId="{737A6F6A-2212-4D02-8A53-E23107D31618}" dt="2024-08-09T15:10:15.999" v="785" actId="108"/>
          <ac:spMkLst>
            <pc:docMk/>
            <pc:sldMk cId="3513450888" sldId="258"/>
            <ac:spMk id="2" creationId="{7D719CE4-B1B9-298D-FA2C-C8DE8B1CC400}"/>
          </ac:spMkLst>
        </pc:spChg>
        <pc:spChg chg="del">
          <ac:chgData name="Nguyễn Thành Kiên" userId="4003860e-cafa-482e-9892-8a93963390a6" providerId="ADAL" clId="{737A6F6A-2212-4D02-8A53-E23107D31618}" dt="2024-08-09T15:06:33.075" v="689" actId="478"/>
          <ac:spMkLst>
            <pc:docMk/>
            <pc:sldMk cId="3513450888" sldId="258"/>
            <ac:spMk id="3" creationId="{001FC414-51DA-B6E6-A537-CB4197F10F85}"/>
          </ac:spMkLst>
        </pc:spChg>
        <pc:spChg chg="del">
          <ac:chgData name="Nguyễn Thành Kiên" userId="4003860e-cafa-482e-9892-8a93963390a6" providerId="ADAL" clId="{737A6F6A-2212-4D02-8A53-E23107D31618}" dt="2024-08-09T15:06:33.075" v="689" actId="478"/>
          <ac:spMkLst>
            <pc:docMk/>
            <pc:sldMk cId="3513450888" sldId="258"/>
            <ac:spMk id="4" creationId="{53DF017D-C42C-CFB0-0377-0A3F266C6247}"/>
          </ac:spMkLst>
        </pc:spChg>
        <pc:spChg chg="del">
          <ac:chgData name="Nguyễn Thành Kiên" userId="4003860e-cafa-482e-9892-8a93963390a6" providerId="ADAL" clId="{737A6F6A-2212-4D02-8A53-E23107D31618}" dt="2024-08-09T15:06:33.075" v="689" actId="478"/>
          <ac:spMkLst>
            <pc:docMk/>
            <pc:sldMk cId="3513450888" sldId="258"/>
            <ac:spMk id="8" creationId="{3BB83822-8B04-627A-8E48-DEB4A16E04C5}"/>
          </ac:spMkLst>
        </pc:spChg>
        <pc:spChg chg="del">
          <ac:chgData name="Nguyễn Thành Kiên" userId="4003860e-cafa-482e-9892-8a93963390a6" providerId="ADAL" clId="{737A6F6A-2212-4D02-8A53-E23107D31618}" dt="2024-08-09T15:06:33.075" v="689" actId="478"/>
          <ac:spMkLst>
            <pc:docMk/>
            <pc:sldMk cId="3513450888" sldId="258"/>
            <ac:spMk id="10" creationId="{574F9BA6-19CE-951A-D745-B7AA81B4E17F}"/>
          </ac:spMkLst>
        </pc:spChg>
        <pc:graphicFrameChg chg="add mod modGraphic">
          <ac:chgData name="Nguyễn Thành Kiên" userId="4003860e-cafa-482e-9892-8a93963390a6" providerId="ADAL" clId="{737A6F6A-2212-4D02-8A53-E23107D31618}" dt="2024-08-09T15:09:23.255" v="742" actId="1076"/>
          <ac:graphicFrameMkLst>
            <pc:docMk/>
            <pc:sldMk cId="3513450888" sldId="258"/>
            <ac:graphicFrameMk id="7" creationId="{3B76C584-76E0-1E25-297D-C40DB70BBAF9}"/>
          </ac:graphicFrameMkLst>
        </pc:graphicFrameChg>
        <pc:picChg chg="del">
          <ac:chgData name="Nguyễn Thành Kiên" userId="4003860e-cafa-482e-9892-8a93963390a6" providerId="ADAL" clId="{737A6F6A-2212-4D02-8A53-E23107D31618}" dt="2024-08-09T15:06:58.502" v="696" actId="478"/>
          <ac:picMkLst>
            <pc:docMk/>
            <pc:sldMk cId="3513450888" sldId="258"/>
            <ac:picMk id="6" creationId="{DC8BC08A-CA8A-F447-4833-DA697FDB1DE9}"/>
          </ac:picMkLst>
        </pc:picChg>
      </pc:sldChg>
      <pc:sldChg chg="addSp modSp add mod ord">
        <pc:chgData name="Nguyễn Thành Kiên" userId="4003860e-cafa-482e-9892-8a93963390a6" providerId="ADAL" clId="{737A6F6A-2212-4D02-8A53-E23107D31618}" dt="2024-08-09T15:19:56.902" v="1320" actId="20577"/>
        <pc:sldMkLst>
          <pc:docMk/>
          <pc:sldMk cId="733302030" sldId="259"/>
        </pc:sldMkLst>
        <pc:spChg chg="mod">
          <ac:chgData name="Nguyễn Thành Kiên" userId="4003860e-cafa-482e-9892-8a93963390a6" providerId="ADAL" clId="{737A6F6A-2212-4D02-8A53-E23107D31618}" dt="2024-08-09T15:10:19.939" v="786" actId="108"/>
          <ac:spMkLst>
            <pc:docMk/>
            <pc:sldMk cId="733302030" sldId="259"/>
            <ac:spMk id="2" creationId="{7D719CE4-B1B9-298D-FA2C-C8DE8B1CC400}"/>
          </ac:spMkLst>
        </pc:spChg>
        <pc:spChg chg="add mod">
          <ac:chgData name="Nguyễn Thành Kiên" userId="4003860e-cafa-482e-9892-8a93963390a6" providerId="ADAL" clId="{737A6F6A-2212-4D02-8A53-E23107D31618}" dt="2024-08-09T15:19:56.902" v="1320" actId="20577"/>
          <ac:spMkLst>
            <pc:docMk/>
            <pc:sldMk cId="733302030" sldId="259"/>
            <ac:spMk id="3" creationId="{FE65BC0B-02C5-7D02-6721-3EEFF45B069A}"/>
          </ac:spMkLst>
        </pc:spChg>
        <pc:graphicFrameChg chg="mod modGraphic">
          <ac:chgData name="Nguyễn Thành Kiên" userId="4003860e-cafa-482e-9892-8a93963390a6" providerId="ADAL" clId="{737A6F6A-2212-4D02-8A53-E23107D31618}" dt="2024-08-09T15:14:42.770" v="959" actId="14100"/>
          <ac:graphicFrameMkLst>
            <pc:docMk/>
            <pc:sldMk cId="733302030" sldId="259"/>
            <ac:graphicFrameMk id="7" creationId="{3B76C584-76E0-1E25-297D-C40DB70BBAF9}"/>
          </ac:graphicFrameMkLst>
        </pc:graphicFrameChg>
      </pc:sldChg>
      <pc:sldChg chg="addSp delSp modSp add mod">
        <pc:chgData name="Nguyễn Thành Kiên" userId="4003860e-cafa-482e-9892-8a93963390a6" providerId="ADAL" clId="{737A6F6A-2212-4D02-8A53-E23107D31618}" dt="2024-08-09T15:14:22.470" v="954" actId="14100"/>
        <pc:sldMkLst>
          <pc:docMk/>
          <pc:sldMk cId="506116045" sldId="260"/>
        </pc:sldMkLst>
        <pc:spChg chg="mod">
          <ac:chgData name="Nguyễn Thành Kiên" userId="4003860e-cafa-482e-9892-8a93963390a6" providerId="ADAL" clId="{737A6F6A-2212-4D02-8A53-E23107D31618}" dt="2024-08-09T15:12:43.233" v="813" actId="20577"/>
          <ac:spMkLst>
            <pc:docMk/>
            <pc:sldMk cId="506116045" sldId="260"/>
            <ac:spMk id="3" creationId="{FE65BC0B-02C5-7D02-6721-3EEFF45B069A}"/>
          </ac:spMkLst>
        </pc:spChg>
        <pc:spChg chg="add del">
          <ac:chgData name="Nguyễn Thành Kiên" userId="4003860e-cafa-482e-9892-8a93963390a6" providerId="ADAL" clId="{737A6F6A-2212-4D02-8A53-E23107D31618}" dt="2024-08-09T15:14:20.043" v="953"/>
          <ac:spMkLst>
            <pc:docMk/>
            <pc:sldMk cId="506116045" sldId="260"/>
            <ac:spMk id="6" creationId="{6DABDABB-8F44-2CEB-2B92-749DAB5877E6}"/>
          </ac:spMkLst>
        </pc:spChg>
        <pc:graphicFrameChg chg="mod modGraphic">
          <ac:chgData name="Nguyễn Thành Kiên" userId="4003860e-cafa-482e-9892-8a93963390a6" providerId="ADAL" clId="{737A6F6A-2212-4D02-8A53-E23107D31618}" dt="2024-08-09T15:14:22.470" v="954" actId="14100"/>
          <ac:graphicFrameMkLst>
            <pc:docMk/>
            <pc:sldMk cId="506116045" sldId="260"/>
            <ac:graphicFrameMk id="7" creationId="{3B76C584-76E0-1E25-297D-C40DB70BBAF9}"/>
          </ac:graphicFrameMkLst>
        </pc:graphicFrameChg>
      </pc:sldChg>
      <pc:sldChg chg="addSp delSp modSp add mod">
        <pc:chgData name="Nguyễn Thành Kiên" userId="4003860e-cafa-482e-9892-8a93963390a6" providerId="ADAL" clId="{737A6F6A-2212-4D02-8A53-E23107D31618}" dt="2024-08-09T15:20:45.869" v="1332" actId="2710"/>
        <pc:sldMkLst>
          <pc:docMk/>
          <pc:sldMk cId="3235697310" sldId="261"/>
        </pc:sldMkLst>
        <pc:spChg chg="add mod">
          <ac:chgData name="Nguyễn Thành Kiên" userId="4003860e-cafa-482e-9892-8a93963390a6" providerId="ADAL" clId="{737A6F6A-2212-4D02-8A53-E23107D31618}" dt="2024-08-09T15:20:45.869" v="1332" actId="2710"/>
          <ac:spMkLst>
            <pc:docMk/>
            <pc:sldMk cId="3235697310" sldId="261"/>
            <ac:spMk id="6" creationId="{74C2874F-F958-3E5E-0275-86A79E3D1947}"/>
          </ac:spMkLst>
        </pc:spChg>
        <pc:graphicFrameChg chg="del">
          <ac:chgData name="Nguyễn Thành Kiên" userId="4003860e-cafa-482e-9892-8a93963390a6" providerId="ADAL" clId="{737A6F6A-2212-4D02-8A53-E23107D31618}" dt="2024-08-09T15:14:51.277" v="961" actId="478"/>
          <ac:graphicFrameMkLst>
            <pc:docMk/>
            <pc:sldMk cId="3235697310" sldId="261"/>
            <ac:graphicFrameMk id="7" creationId="{3B76C584-76E0-1E25-297D-C40DB70BBAF9}"/>
          </ac:graphicFrameMkLst>
        </pc:graphicFrameChg>
      </pc:sldChg>
      <pc:sldChg chg="delSp modSp add mod modAnim">
        <pc:chgData name="Nguyễn Thành Kiên" userId="4003860e-cafa-482e-9892-8a93963390a6" providerId="ADAL" clId="{737A6F6A-2212-4D02-8A53-E23107D31618}" dt="2024-08-10T06:52:22.719" v="4258"/>
        <pc:sldMkLst>
          <pc:docMk/>
          <pc:sldMk cId="3755273391" sldId="262"/>
        </pc:sldMkLst>
        <pc:spChg chg="mod">
          <ac:chgData name="Nguyễn Thành Kiên" userId="4003860e-cafa-482e-9892-8a93963390a6" providerId="ADAL" clId="{737A6F6A-2212-4D02-8A53-E23107D31618}" dt="2024-08-09T15:22:51.820" v="1374" actId="14100"/>
          <ac:spMkLst>
            <pc:docMk/>
            <pc:sldMk cId="3755273391" sldId="262"/>
            <ac:spMk id="3" creationId="{001FC414-51DA-B6E6-A537-CB4197F10F85}"/>
          </ac:spMkLst>
        </pc:spChg>
        <pc:spChg chg="mod">
          <ac:chgData name="Nguyễn Thành Kiên" userId="4003860e-cafa-482e-9892-8a93963390a6" providerId="ADAL" clId="{737A6F6A-2212-4D02-8A53-E23107D31618}" dt="2024-08-09T15:28:35.312" v="1408" actId="20577"/>
          <ac:spMkLst>
            <pc:docMk/>
            <pc:sldMk cId="3755273391" sldId="262"/>
            <ac:spMk id="4" creationId="{53DF017D-C42C-CFB0-0377-0A3F266C6247}"/>
          </ac:spMkLst>
        </pc:spChg>
        <pc:spChg chg="mod">
          <ac:chgData name="Nguyễn Thành Kiên" userId="4003860e-cafa-482e-9892-8a93963390a6" providerId="ADAL" clId="{737A6F6A-2212-4D02-8A53-E23107D31618}" dt="2024-08-09T15:29:54.689" v="1430" actId="20577"/>
          <ac:spMkLst>
            <pc:docMk/>
            <pc:sldMk cId="3755273391" sldId="262"/>
            <ac:spMk id="8" creationId="{3BB83822-8B04-627A-8E48-DEB4A16E04C5}"/>
          </ac:spMkLst>
        </pc:spChg>
        <pc:spChg chg="del mod">
          <ac:chgData name="Nguyễn Thành Kiên" userId="4003860e-cafa-482e-9892-8a93963390a6" providerId="ADAL" clId="{737A6F6A-2212-4D02-8A53-E23107D31618}" dt="2024-08-09T15:29:15.516" v="1414" actId="478"/>
          <ac:spMkLst>
            <pc:docMk/>
            <pc:sldMk cId="3755273391" sldId="262"/>
            <ac:spMk id="10" creationId="{574F9BA6-19CE-951A-D745-B7AA81B4E17F}"/>
          </ac:spMkLst>
        </pc:spChg>
      </pc:sldChg>
      <pc:sldChg chg="modSp add mod">
        <pc:chgData name="Nguyễn Thành Kiên" userId="4003860e-cafa-482e-9892-8a93963390a6" providerId="ADAL" clId="{737A6F6A-2212-4D02-8A53-E23107D31618}" dt="2024-08-09T15:39:50.496" v="1678" actId="6549"/>
        <pc:sldMkLst>
          <pc:docMk/>
          <pc:sldMk cId="717766029" sldId="263"/>
        </pc:sldMkLst>
        <pc:spChg chg="mod">
          <ac:chgData name="Nguyễn Thành Kiên" userId="4003860e-cafa-482e-9892-8a93963390a6" providerId="ADAL" clId="{737A6F6A-2212-4D02-8A53-E23107D31618}" dt="2024-08-09T15:33:52.445" v="1671" actId="20577"/>
          <ac:spMkLst>
            <pc:docMk/>
            <pc:sldMk cId="717766029" sldId="263"/>
            <ac:spMk id="3" creationId="{FE65BC0B-02C5-7D02-6721-3EEFF45B069A}"/>
          </ac:spMkLst>
        </pc:spChg>
        <pc:graphicFrameChg chg="mod modGraphic">
          <ac:chgData name="Nguyễn Thành Kiên" userId="4003860e-cafa-482e-9892-8a93963390a6" providerId="ADAL" clId="{737A6F6A-2212-4D02-8A53-E23107D31618}" dt="2024-08-09T15:39:50.496" v="1678" actId="6549"/>
          <ac:graphicFrameMkLst>
            <pc:docMk/>
            <pc:sldMk cId="717766029" sldId="263"/>
            <ac:graphicFrameMk id="7" creationId="{3B76C584-76E0-1E25-297D-C40DB70BBAF9}"/>
          </ac:graphicFrameMkLst>
        </pc:graphicFrameChg>
      </pc:sldChg>
      <pc:sldChg chg="add del">
        <pc:chgData name="Nguyễn Thành Kiên" userId="4003860e-cafa-482e-9892-8a93963390a6" providerId="ADAL" clId="{737A6F6A-2212-4D02-8A53-E23107D31618}" dt="2024-08-09T15:40:06.495" v="1679" actId="47"/>
        <pc:sldMkLst>
          <pc:docMk/>
          <pc:sldMk cId="4285649078" sldId="264"/>
        </pc:sldMkLst>
      </pc:sldChg>
      <pc:sldChg chg="modSp add del mod">
        <pc:chgData name="Nguyễn Thành Kiên" userId="4003860e-cafa-482e-9892-8a93963390a6" providerId="ADAL" clId="{737A6F6A-2212-4D02-8A53-E23107D31618}" dt="2024-08-09T15:53:16.288" v="1915" actId="47"/>
        <pc:sldMkLst>
          <pc:docMk/>
          <pc:sldMk cId="2342561094" sldId="265"/>
        </pc:sldMkLst>
        <pc:spChg chg="mod">
          <ac:chgData name="Nguyễn Thành Kiên" userId="4003860e-cafa-482e-9892-8a93963390a6" providerId="ADAL" clId="{737A6F6A-2212-4D02-8A53-E23107D31618}" dt="2024-08-09T15:43:11.466" v="1909" actId="20577"/>
          <ac:spMkLst>
            <pc:docMk/>
            <pc:sldMk cId="2342561094" sldId="265"/>
            <ac:spMk id="6" creationId="{74C2874F-F958-3E5E-0275-86A79E3D1947}"/>
          </ac:spMkLst>
        </pc:spChg>
      </pc:sldChg>
      <pc:sldChg chg="addSp modSp add mod">
        <pc:chgData name="Nguyễn Thành Kiên" userId="4003860e-cafa-482e-9892-8a93963390a6" providerId="ADAL" clId="{737A6F6A-2212-4D02-8A53-E23107D31618}" dt="2024-08-09T15:43:44.711" v="1914" actId="20577"/>
        <pc:sldMkLst>
          <pc:docMk/>
          <pc:sldMk cId="2097855631" sldId="266"/>
        </pc:sldMkLst>
        <pc:spChg chg="mod">
          <ac:chgData name="Nguyễn Thành Kiên" userId="4003860e-cafa-482e-9892-8a93963390a6" providerId="ADAL" clId="{737A6F6A-2212-4D02-8A53-E23107D31618}" dt="2024-08-09T15:33:45.009" v="1669" actId="20577"/>
          <ac:spMkLst>
            <pc:docMk/>
            <pc:sldMk cId="2097855631" sldId="266"/>
            <ac:spMk id="3" creationId="{FE65BC0B-02C5-7D02-6721-3EEFF45B069A}"/>
          </ac:spMkLst>
        </pc:spChg>
        <pc:spChg chg="add mod">
          <ac:chgData name="Nguyễn Thành Kiên" userId="4003860e-cafa-482e-9892-8a93963390a6" providerId="ADAL" clId="{737A6F6A-2212-4D02-8A53-E23107D31618}" dt="2024-08-09T15:43:44.711" v="1914" actId="20577"/>
          <ac:spMkLst>
            <pc:docMk/>
            <pc:sldMk cId="2097855631" sldId="266"/>
            <ac:spMk id="4" creationId="{C9A62ED5-EF79-361F-947D-97C61AF63005}"/>
          </ac:spMkLst>
        </pc:spChg>
        <pc:graphicFrameChg chg="mod modGraphic">
          <ac:chgData name="Nguyễn Thành Kiên" userId="4003860e-cafa-482e-9892-8a93963390a6" providerId="ADAL" clId="{737A6F6A-2212-4D02-8A53-E23107D31618}" dt="2024-08-09T15:33:42.067" v="1665" actId="1076"/>
          <ac:graphicFrameMkLst>
            <pc:docMk/>
            <pc:sldMk cId="2097855631" sldId="266"/>
            <ac:graphicFrameMk id="7" creationId="{3B76C584-76E0-1E25-297D-C40DB70BBAF9}"/>
          </ac:graphicFrameMkLst>
        </pc:graphicFrameChg>
      </pc:sldChg>
      <pc:sldChg chg="modSp add mod">
        <pc:chgData name="Nguyễn Thành Kiên" userId="4003860e-cafa-482e-9892-8a93963390a6" providerId="ADAL" clId="{737A6F6A-2212-4D02-8A53-E23107D31618}" dt="2024-08-10T06:53:22.176" v="4284" actId="20577"/>
        <pc:sldMkLst>
          <pc:docMk/>
          <pc:sldMk cId="2120660002" sldId="267"/>
        </pc:sldMkLst>
        <pc:spChg chg="mod">
          <ac:chgData name="Nguyễn Thành Kiên" userId="4003860e-cafa-482e-9892-8a93963390a6" providerId="ADAL" clId="{737A6F6A-2212-4D02-8A53-E23107D31618}" dt="2024-08-10T06:53:22.176" v="4284" actId="20577"/>
          <ac:spMkLst>
            <pc:docMk/>
            <pc:sldMk cId="2120660002" sldId="267"/>
            <ac:spMk id="3" creationId="{001FC414-51DA-B6E6-A537-CB4197F10F85}"/>
          </ac:spMkLst>
        </pc:spChg>
        <pc:spChg chg="mod">
          <ac:chgData name="Nguyễn Thành Kiên" userId="4003860e-cafa-482e-9892-8a93963390a6" providerId="ADAL" clId="{737A6F6A-2212-4D02-8A53-E23107D31618}" dt="2024-08-10T01:44:30.570" v="2003" actId="20577"/>
          <ac:spMkLst>
            <pc:docMk/>
            <pc:sldMk cId="2120660002" sldId="267"/>
            <ac:spMk id="4" creationId="{53DF017D-C42C-CFB0-0377-0A3F266C6247}"/>
          </ac:spMkLst>
        </pc:spChg>
        <pc:spChg chg="mod">
          <ac:chgData name="Nguyễn Thành Kiên" userId="4003860e-cafa-482e-9892-8a93963390a6" providerId="ADAL" clId="{737A6F6A-2212-4D02-8A53-E23107D31618}" dt="2024-08-10T01:48:19.849" v="2028" actId="113"/>
          <ac:spMkLst>
            <pc:docMk/>
            <pc:sldMk cId="2120660002" sldId="267"/>
            <ac:spMk id="8" creationId="{3BB83822-8B04-627A-8E48-DEB4A16E04C5}"/>
          </ac:spMkLst>
        </pc:spChg>
      </pc:sldChg>
      <pc:sldChg chg="addSp delSp modSp add mod modAnim">
        <pc:chgData name="Nguyễn Thành Kiên" userId="4003860e-cafa-482e-9892-8a93963390a6" providerId="ADAL" clId="{737A6F6A-2212-4D02-8A53-E23107D31618}" dt="2024-08-10T06:54:41.846" v="4293"/>
        <pc:sldMkLst>
          <pc:docMk/>
          <pc:sldMk cId="1183536008" sldId="268"/>
        </pc:sldMkLst>
        <pc:spChg chg="del mod">
          <ac:chgData name="Nguyễn Thành Kiên" userId="4003860e-cafa-482e-9892-8a93963390a6" providerId="ADAL" clId="{737A6F6A-2212-4D02-8A53-E23107D31618}" dt="2024-08-10T02:51:38.576" v="2059" actId="478"/>
          <ac:spMkLst>
            <pc:docMk/>
            <pc:sldMk cId="1183536008" sldId="268"/>
            <ac:spMk id="3" creationId="{FE65BC0B-02C5-7D02-6721-3EEFF45B069A}"/>
          </ac:spMkLst>
        </pc:spChg>
        <pc:spChg chg="add mod">
          <ac:chgData name="Nguyễn Thành Kiên" userId="4003860e-cafa-482e-9892-8a93963390a6" providerId="ADAL" clId="{737A6F6A-2212-4D02-8A53-E23107D31618}" dt="2024-08-10T02:59:22.323" v="2580" actId="1076"/>
          <ac:spMkLst>
            <pc:docMk/>
            <pc:sldMk cId="1183536008" sldId="268"/>
            <ac:spMk id="6" creationId="{276B2028-D402-008C-CE42-6AD62F3E5089}"/>
          </ac:spMkLst>
        </pc:spChg>
        <pc:spChg chg="add mod">
          <ac:chgData name="Nguyễn Thành Kiên" userId="4003860e-cafa-482e-9892-8a93963390a6" providerId="ADAL" clId="{737A6F6A-2212-4D02-8A53-E23107D31618}" dt="2024-08-10T02:52:51.439" v="2076" actId="1076"/>
          <ac:spMkLst>
            <pc:docMk/>
            <pc:sldMk cId="1183536008" sldId="268"/>
            <ac:spMk id="8" creationId="{82B25C0B-4878-12F5-BE12-9294C0828037}"/>
          </ac:spMkLst>
        </pc:spChg>
        <pc:spChg chg="add mod">
          <ac:chgData name="Nguyễn Thành Kiên" userId="4003860e-cafa-482e-9892-8a93963390a6" providerId="ADAL" clId="{737A6F6A-2212-4D02-8A53-E23107D31618}" dt="2024-08-10T03:04:50.467" v="2588" actId="20577"/>
          <ac:spMkLst>
            <pc:docMk/>
            <pc:sldMk cId="1183536008" sldId="268"/>
            <ac:spMk id="11" creationId="{7D77DE24-8408-F171-A7A2-666EEEC34E2E}"/>
          </ac:spMkLst>
        </pc:spChg>
        <pc:graphicFrameChg chg="del">
          <ac:chgData name="Nguyễn Thành Kiên" userId="4003860e-cafa-482e-9892-8a93963390a6" providerId="ADAL" clId="{737A6F6A-2212-4D02-8A53-E23107D31618}" dt="2024-08-10T02:40:07.388" v="2050" actId="478"/>
          <ac:graphicFrameMkLst>
            <pc:docMk/>
            <pc:sldMk cId="1183536008" sldId="268"/>
            <ac:graphicFrameMk id="7" creationId="{3B76C584-76E0-1E25-297D-C40DB70BBAF9}"/>
          </ac:graphicFrameMkLst>
        </pc:graphicFrameChg>
        <pc:graphicFrameChg chg="add mod">
          <ac:chgData name="Nguyễn Thành Kiên" userId="4003860e-cafa-482e-9892-8a93963390a6" providerId="ADAL" clId="{737A6F6A-2212-4D02-8A53-E23107D31618}" dt="2024-08-10T06:54:17.236" v="4288"/>
          <ac:graphicFrameMkLst>
            <pc:docMk/>
            <pc:sldMk cId="1183536008" sldId="268"/>
            <ac:graphicFrameMk id="12" creationId="{8BE70907-F103-DFC0-8C37-2C3B37689620}"/>
          </ac:graphicFrameMkLst>
        </pc:graphicFrameChg>
        <pc:picChg chg="add mod">
          <ac:chgData name="Nguyễn Thành Kiên" userId="4003860e-cafa-482e-9892-8a93963390a6" providerId="ADAL" clId="{737A6F6A-2212-4D02-8A53-E23107D31618}" dt="2024-08-10T02:55:11.235" v="2336" actId="14100"/>
          <ac:picMkLst>
            <pc:docMk/>
            <pc:sldMk cId="1183536008" sldId="268"/>
            <ac:picMk id="9" creationId="{F3AFDBEB-BDDE-B298-86BF-7670220ECF34}"/>
          </ac:picMkLst>
        </pc:picChg>
      </pc:sldChg>
      <pc:sldChg chg="add del">
        <pc:chgData name="Nguyễn Thành Kiên" userId="4003860e-cafa-482e-9892-8a93963390a6" providerId="ADAL" clId="{737A6F6A-2212-4D02-8A53-E23107D31618}" dt="2024-08-10T03:03:27.171" v="2584" actId="47"/>
        <pc:sldMkLst>
          <pc:docMk/>
          <pc:sldMk cId="3063674418" sldId="269"/>
        </pc:sldMkLst>
      </pc:sldChg>
      <pc:sldChg chg="addSp modSp add mod ord modAnim">
        <pc:chgData name="Nguyễn Thành Kiên" userId="4003860e-cafa-482e-9892-8a93963390a6" providerId="ADAL" clId="{737A6F6A-2212-4D02-8A53-E23107D31618}" dt="2024-08-10T06:53:35.032" v="4285"/>
        <pc:sldMkLst>
          <pc:docMk/>
          <pc:sldMk cId="2787841879" sldId="270"/>
        </pc:sldMkLst>
        <pc:spChg chg="mod">
          <ac:chgData name="Nguyễn Thành Kiên" userId="4003860e-cafa-482e-9892-8a93963390a6" providerId="ADAL" clId="{737A6F6A-2212-4D02-8A53-E23107D31618}" dt="2024-08-10T06:53:01.859" v="4271" actId="20577"/>
          <ac:spMkLst>
            <pc:docMk/>
            <pc:sldMk cId="2787841879" sldId="270"/>
            <ac:spMk id="3" creationId="{001FC414-51DA-B6E6-A537-CB4197F10F85}"/>
          </ac:spMkLst>
        </pc:spChg>
        <pc:spChg chg="mod">
          <ac:chgData name="Nguyễn Thành Kiên" userId="4003860e-cafa-482e-9892-8a93963390a6" providerId="ADAL" clId="{737A6F6A-2212-4D02-8A53-E23107D31618}" dt="2024-08-10T01:48:40.357" v="2030" actId="20577"/>
          <ac:spMkLst>
            <pc:docMk/>
            <pc:sldMk cId="2787841879" sldId="270"/>
            <ac:spMk id="8" creationId="{3BB83822-8B04-627A-8E48-DEB4A16E04C5}"/>
          </ac:spMkLst>
        </pc:spChg>
        <pc:picChg chg="add mod">
          <ac:chgData name="Nguyễn Thành Kiên" userId="4003860e-cafa-482e-9892-8a93963390a6" providerId="ADAL" clId="{737A6F6A-2212-4D02-8A53-E23107D31618}" dt="2024-08-10T01:49:29.720" v="2037" actId="1076"/>
          <ac:picMkLst>
            <pc:docMk/>
            <pc:sldMk cId="2787841879" sldId="270"/>
            <ac:picMk id="7" creationId="{42695E25-46D8-52D6-75C7-CCBE9096628F}"/>
          </ac:picMkLst>
        </pc:picChg>
      </pc:sldChg>
      <pc:sldChg chg="addSp delSp modSp add mod modAnim">
        <pc:chgData name="Nguyễn Thành Kiên" userId="4003860e-cafa-482e-9892-8a93963390a6" providerId="ADAL" clId="{737A6F6A-2212-4D02-8A53-E23107D31618}" dt="2024-08-10T01:52:15.929" v="2049" actId="14100"/>
        <pc:sldMkLst>
          <pc:docMk/>
          <pc:sldMk cId="1846581330" sldId="271"/>
        </pc:sldMkLst>
        <pc:spChg chg="del">
          <ac:chgData name="Nguyễn Thành Kiên" userId="4003860e-cafa-482e-9892-8a93963390a6" providerId="ADAL" clId="{737A6F6A-2212-4D02-8A53-E23107D31618}" dt="2024-08-10T01:51:55.912" v="2044" actId="478"/>
          <ac:spMkLst>
            <pc:docMk/>
            <pc:sldMk cId="1846581330" sldId="271"/>
            <ac:spMk id="3" creationId="{001FC414-51DA-B6E6-A537-CB4197F10F85}"/>
          </ac:spMkLst>
        </pc:spChg>
        <pc:spChg chg="mod">
          <ac:chgData name="Nguyễn Thành Kiên" userId="4003860e-cafa-482e-9892-8a93963390a6" providerId="ADAL" clId="{737A6F6A-2212-4D02-8A53-E23107D31618}" dt="2024-08-10T01:52:00.423" v="2045" actId="1076"/>
          <ac:spMkLst>
            <pc:docMk/>
            <pc:sldMk cId="1846581330" sldId="271"/>
            <ac:spMk id="4" creationId="{53DF017D-C42C-CFB0-0377-0A3F266C6247}"/>
          </ac:spMkLst>
        </pc:spChg>
        <pc:spChg chg="del">
          <ac:chgData name="Nguyễn Thành Kiên" userId="4003860e-cafa-482e-9892-8a93963390a6" providerId="ADAL" clId="{737A6F6A-2212-4D02-8A53-E23107D31618}" dt="2024-08-10T01:50:25.665" v="2041" actId="478"/>
          <ac:spMkLst>
            <pc:docMk/>
            <pc:sldMk cId="1846581330" sldId="271"/>
            <ac:spMk id="8" creationId="{3BB83822-8B04-627A-8E48-DEB4A16E04C5}"/>
          </ac:spMkLst>
        </pc:spChg>
        <pc:picChg chg="add mod">
          <ac:chgData name="Nguyễn Thành Kiên" userId="4003860e-cafa-482e-9892-8a93963390a6" providerId="ADAL" clId="{737A6F6A-2212-4D02-8A53-E23107D31618}" dt="2024-08-10T01:52:15.929" v="2049" actId="14100"/>
          <ac:picMkLst>
            <pc:docMk/>
            <pc:sldMk cId="1846581330" sldId="271"/>
            <ac:picMk id="6" creationId="{2B137945-2F84-5B28-54F7-C0B0EF624E30}"/>
          </ac:picMkLst>
        </pc:picChg>
      </pc:sldChg>
      <pc:sldChg chg="addSp delSp modSp add mod modAnim">
        <pc:chgData name="Nguyễn Thành Kiên" userId="4003860e-cafa-482e-9892-8a93963390a6" providerId="ADAL" clId="{737A6F6A-2212-4D02-8A53-E23107D31618}" dt="2024-08-10T03:38:12.325" v="2815" actId="20577"/>
        <pc:sldMkLst>
          <pc:docMk/>
          <pc:sldMk cId="3753329582" sldId="272"/>
        </pc:sldMkLst>
        <pc:spChg chg="add mod">
          <ac:chgData name="Nguyễn Thành Kiên" userId="4003860e-cafa-482e-9892-8a93963390a6" providerId="ADAL" clId="{737A6F6A-2212-4D02-8A53-E23107D31618}" dt="2024-08-10T03:11:45.898" v="2762" actId="208"/>
          <ac:spMkLst>
            <pc:docMk/>
            <pc:sldMk cId="3753329582" sldId="272"/>
            <ac:spMk id="3" creationId="{F647C9ED-E0F2-D640-95E6-09DFBA8C9BEE}"/>
          </ac:spMkLst>
        </pc:spChg>
        <pc:spChg chg="add mod">
          <ac:chgData name="Nguyễn Thành Kiên" userId="4003860e-cafa-482e-9892-8a93963390a6" providerId="ADAL" clId="{737A6F6A-2212-4D02-8A53-E23107D31618}" dt="2024-08-10T03:38:12.325" v="2815" actId="20577"/>
          <ac:spMkLst>
            <pc:docMk/>
            <pc:sldMk cId="3753329582" sldId="272"/>
            <ac:spMk id="4" creationId="{5C7CF4D6-0DE4-0F2C-EDFE-0F2D5B328885}"/>
          </ac:spMkLst>
        </pc:spChg>
        <pc:spChg chg="del">
          <ac:chgData name="Nguyễn Thành Kiên" userId="4003860e-cafa-482e-9892-8a93963390a6" providerId="ADAL" clId="{737A6F6A-2212-4D02-8A53-E23107D31618}" dt="2024-08-10T02:59:57.189" v="2582" actId="478"/>
          <ac:spMkLst>
            <pc:docMk/>
            <pc:sldMk cId="3753329582" sldId="272"/>
            <ac:spMk id="6" creationId="{276B2028-D402-008C-CE42-6AD62F3E5089}"/>
          </ac:spMkLst>
        </pc:spChg>
        <pc:spChg chg="del">
          <ac:chgData name="Nguyễn Thành Kiên" userId="4003860e-cafa-482e-9892-8a93963390a6" providerId="ADAL" clId="{737A6F6A-2212-4D02-8A53-E23107D31618}" dt="2024-08-10T03:00:01.194" v="2583" actId="478"/>
          <ac:spMkLst>
            <pc:docMk/>
            <pc:sldMk cId="3753329582" sldId="272"/>
            <ac:spMk id="8" creationId="{82B25C0B-4878-12F5-BE12-9294C0828037}"/>
          </ac:spMkLst>
        </pc:spChg>
        <pc:spChg chg="del">
          <ac:chgData name="Nguyễn Thành Kiên" userId="4003860e-cafa-482e-9892-8a93963390a6" providerId="ADAL" clId="{737A6F6A-2212-4D02-8A53-E23107D31618}" dt="2024-08-10T02:59:57.189" v="2582" actId="478"/>
          <ac:spMkLst>
            <pc:docMk/>
            <pc:sldMk cId="3753329582" sldId="272"/>
            <ac:spMk id="11" creationId="{7D77DE24-8408-F171-A7A2-666EEEC34E2E}"/>
          </ac:spMkLst>
        </pc:spChg>
        <pc:graphicFrameChg chg="del">
          <ac:chgData name="Nguyễn Thành Kiên" userId="4003860e-cafa-482e-9892-8a93963390a6" providerId="ADAL" clId="{737A6F6A-2212-4D02-8A53-E23107D31618}" dt="2024-08-10T02:59:57.189" v="2582" actId="478"/>
          <ac:graphicFrameMkLst>
            <pc:docMk/>
            <pc:sldMk cId="3753329582" sldId="272"/>
            <ac:graphicFrameMk id="12" creationId="{8BE70907-F103-DFC0-8C37-2C3B37689620}"/>
          </ac:graphicFrameMkLst>
        </pc:graphicFrameChg>
        <pc:picChg chg="add mod">
          <ac:chgData name="Nguyễn Thành Kiên" userId="4003860e-cafa-482e-9892-8a93963390a6" providerId="ADAL" clId="{737A6F6A-2212-4D02-8A53-E23107D31618}" dt="2024-08-10T03:06:50.382" v="2719" actId="1076"/>
          <ac:picMkLst>
            <pc:docMk/>
            <pc:sldMk cId="3753329582" sldId="272"/>
            <ac:picMk id="7" creationId="{8779975E-7CED-23D3-75D1-BD5CF096D577}"/>
          </ac:picMkLst>
        </pc:picChg>
        <pc:picChg chg="del">
          <ac:chgData name="Nguyễn Thành Kiên" userId="4003860e-cafa-482e-9892-8a93963390a6" providerId="ADAL" clId="{737A6F6A-2212-4D02-8A53-E23107D31618}" dt="2024-08-10T02:59:57.189" v="2582" actId="478"/>
          <ac:picMkLst>
            <pc:docMk/>
            <pc:sldMk cId="3753329582" sldId="272"/>
            <ac:picMk id="9" creationId="{F3AFDBEB-BDDE-B298-86BF-7670220ECF34}"/>
          </ac:picMkLst>
        </pc:picChg>
        <pc:picChg chg="add mod">
          <ac:chgData name="Nguyễn Thành Kiên" userId="4003860e-cafa-482e-9892-8a93963390a6" providerId="ADAL" clId="{737A6F6A-2212-4D02-8A53-E23107D31618}" dt="2024-08-10T03:06:53.109" v="2720" actId="1076"/>
          <ac:picMkLst>
            <pc:docMk/>
            <pc:sldMk cId="3753329582" sldId="272"/>
            <ac:picMk id="10" creationId="{874761E2-0FA7-09D6-F1A1-CF31F8ABDF6F}"/>
          </ac:picMkLst>
        </pc:picChg>
      </pc:sldChg>
      <pc:sldChg chg="addSp delSp modSp add mod modAnim">
        <pc:chgData name="Nguyễn Thành Kiên" userId="4003860e-cafa-482e-9892-8a93963390a6" providerId="ADAL" clId="{737A6F6A-2212-4D02-8A53-E23107D31618}" dt="2024-08-10T06:55:13.466" v="4294"/>
        <pc:sldMkLst>
          <pc:docMk/>
          <pc:sldMk cId="3439055787" sldId="273"/>
        </pc:sldMkLst>
        <pc:spChg chg="del">
          <ac:chgData name="Nguyễn Thành Kiên" userId="4003860e-cafa-482e-9892-8a93963390a6" providerId="ADAL" clId="{737A6F6A-2212-4D02-8A53-E23107D31618}" dt="2024-08-10T03:07:50.401" v="2723" actId="478"/>
          <ac:spMkLst>
            <pc:docMk/>
            <pc:sldMk cId="3439055787" sldId="273"/>
            <ac:spMk id="3" creationId="{F647C9ED-E0F2-D640-95E6-09DFBA8C9BEE}"/>
          </ac:spMkLst>
        </pc:spChg>
        <pc:spChg chg="del">
          <ac:chgData name="Nguyễn Thành Kiên" userId="4003860e-cafa-482e-9892-8a93963390a6" providerId="ADAL" clId="{737A6F6A-2212-4D02-8A53-E23107D31618}" dt="2024-08-10T03:07:53.638" v="2724" actId="478"/>
          <ac:spMkLst>
            <pc:docMk/>
            <pc:sldMk cId="3439055787" sldId="273"/>
            <ac:spMk id="4" creationId="{5C7CF4D6-0DE4-0F2C-EDFE-0F2D5B328885}"/>
          </ac:spMkLst>
        </pc:spChg>
        <pc:spChg chg="add mod">
          <ac:chgData name="Nguyễn Thành Kiên" userId="4003860e-cafa-482e-9892-8a93963390a6" providerId="ADAL" clId="{737A6F6A-2212-4D02-8A53-E23107D31618}" dt="2024-08-10T03:10:22.703" v="2758" actId="1076"/>
          <ac:spMkLst>
            <pc:docMk/>
            <pc:sldMk cId="3439055787" sldId="273"/>
            <ac:spMk id="8" creationId="{07FA4E64-1FA5-8513-8E54-BF13DAEA0F9A}"/>
          </ac:spMkLst>
        </pc:spChg>
        <pc:spChg chg="add mod">
          <ac:chgData name="Nguyễn Thành Kiên" userId="4003860e-cafa-482e-9892-8a93963390a6" providerId="ADAL" clId="{737A6F6A-2212-4D02-8A53-E23107D31618}" dt="2024-08-10T03:09:55.431" v="2754" actId="13822"/>
          <ac:spMkLst>
            <pc:docMk/>
            <pc:sldMk cId="3439055787" sldId="273"/>
            <ac:spMk id="11" creationId="{77E6E35C-F7D6-2896-D09E-25465DDEA337}"/>
          </ac:spMkLst>
        </pc:spChg>
        <pc:spChg chg="add mod">
          <ac:chgData name="Nguyễn Thành Kiên" userId="4003860e-cafa-482e-9892-8a93963390a6" providerId="ADAL" clId="{737A6F6A-2212-4D02-8A53-E23107D31618}" dt="2024-08-10T03:09:54.292" v="2753" actId="767"/>
          <ac:spMkLst>
            <pc:docMk/>
            <pc:sldMk cId="3439055787" sldId="273"/>
            <ac:spMk id="12" creationId="{49251B6C-C192-F6AE-9E34-C0265C0F1B19}"/>
          </ac:spMkLst>
        </pc:spChg>
        <pc:picChg chg="mod">
          <ac:chgData name="Nguyễn Thành Kiên" userId="4003860e-cafa-482e-9892-8a93963390a6" providerId="ADAL" clId="{737A6F6A-2212-4D02-8A53-E23107D31618}" dt="2024-08-10T03:07:58.017" v="2728" actId="1076"/>
          <ac:picMkLst>
            <pc:docMk/>
            <pc:sldMk cId="3439055787" sldId="273"/>
            <ac:picMk id="7" creationId="{8779975E-7CED-23D3-75D1-BD5CF096D577}"/>
          </ac:picMkLst>
        </pc:picChg>
        <pc:picChg chg="add mod">
          <ac:chgData name="Nguyễn Thành Kiên" userId="4003860e-cafa-482e-9892-8a93963390a6" providerId="ADAL" clId="{737A6F6A-2212-4D02-8A53-E23107D31618}" dt="2024-08-10T03:08:49.050" v="2748" actId="1076"/>
          <ac:picMkLst>
            <pc:docMk/>
            <pc:sldMk cId="3439055787" sldId="273"/>
            <ac:picMk id="9" creationId="{4E90CBDA-705E-E9AF-95FC-3CEB21B7C721}"/>
          </ac:picMkLst>
        </pc:picChg>
        <pc:picChg chg="add mod">
          <ac:chgData name="Nguyễn Thành Kiên" userId="4003860e-cafa-482e-9892-8a93963390a6" providerId="ADAL" clId="{737A6F6A-2212-4D02-8A53-E23107D31618}" dt="2024-08-10T03:10:40.110" v="2761" actId="14100"/>
          <ac:picMkLst>
            <pc:docMk/>
            <pc:sldMk cId="3439055787" sldId="273"/>
            <ac:picMk id="13" creationId="{80046CF9-2FB8-DF67-2AB6-C777BED058D2}"/>
          </ac:picMkLst>
        </pc:picChg>
      </pc:sldChg>
      <pc:sldChg chg="delSp modSp add mod delAnim modAnim">
        <pc:chgData name="Nguyễn Thành Kiên" userId="4003860e-cafa-482e-9892-8a93963390a6" providerId="ADAL" clId="{737A6F6A-2212-4D02-8A53-E23107D31618}" dt="2024-08-10T06:56:12.930" v="4302"/>
        <pc:sldMkLst>
          <pc:docMk/>
          <pc:sldMk cId="2080523395" sldId="274"/>
        </pc:sldMkLst>
        <pc:spChg chg="mod">
          <ac:chgData name="Nguyễn Thành Kiên" userId="4003860e-cafa-482e-9892-8a93963390a6" providerId="ADAL" clId="{737A6F6A-2212-4D02-8A53-E23107D31618}" dt="2024-08-10T03:38:49.758" v="2907" actId="120"/>
          <ac:spMkLst>
            <pc:docMk/>
            <pc:sldMk cId="2080523395" sldId="274"/>
            <ac:spMk id="2" creationId="{7D719CE4-B1B9-298D-FA2C-C8DE8B1CC400}"/>
          </ac:spMkLst>
        </pc:spChg>
        <pc:spChg chg="mod">
          <ac:chgData name="Nguyễn Thành Kiên" userId="4003860e-cafa-482e-9892-8a93963390a6" providerId="ADAL" clId="{737A6F6A-2212-4D02-8A53-E23107D31618}" dt="2024-08-10T06:56:09.189" v="4301" actId="34135"/>
          <ac:spMkLst>
            <pc:docMk/>
            <pc:sldMk cId="2080523395" sldId="274"/>
            <ac:spMk id="8" creationId="{07FA4E64-1FA5-8513-8E54-BF13DAEA0F9A}"/>
          </ac:spMkLst>
        </pc:spChg>
        <pc:picChg chg="del">
          <ac:chgData name="Nguyễn Thành Kiên" userId="4003860e-cafa-482e-9892-8a93963390a6" providerId="ADAL" clId="{737A6F6A-2212-4D02-8A53-E23107D31618}" dt="2024-08-10T04:02:12.679" v="2911" actId="478"/>
          <ac:picMkLst>
            <pc:docMk/>
            <pc:sldMk cId="2080523395" sldId="274"/>
            <ac:picMk id="7" creationId="{8779975E-7CED-23D3-75D1-BD5CF096D577}"/>
          </ac:picMkLst>
        </pc:picChg>
        <pc:picChg chg="del">
          <ac:chgData name="Nguyễn Thành Kiên" userId="4003860e-cafa-482e-9892-8a93963390a6" providerId="ADAL" clId="{737A6F6A-2212-4D02-8A53-E23107D31618}" dt="2024-08-10T04:02:15.050" v="2912" actId="478"/>
          <ac:picMkLst>
            <pc:docMk/>
            <pc:sldMk cId="2080523395" sldId="274"/>
            <ac:picMk id="9" creationId="{4E90CBDA-705E-E9AF-95FC-3CEB21B7C721}"/>
          </ac:picMkLst>
        </pc:picChg>
        <pc:picChg chg="ord">
          <ac:chgData name="Nguyễn Thành Kiên" userId="4003860e-cafa-482e-9892-8a93963390a6" providerId="ADAL" clId="{737A6F6A-2212-4D02-8A53-E23107D31618}" dt="2024-08-10T04:03:46.341" v="2981" actId="166"/>
          <ac:picMkLst>
            <pc:docMk/>
            <pc:sldMk cId="2080523395" sldId="274"/>
            <ac:picMk id="10" creationId="{874761E2-0FA7-09D6-F1A1-CF31F8ABDF6F}"/>
          </ac:picMkLst>
        </pc:picChg>
        <pc:picChg chg="del">
          <ac:chgData name="Nguyễn Thành Kiên" userId="4003860e-cafa-482e-9892-8a93963390a6" providerId="ADAL" clId="{737A6F6A-2212-4D02-8A53-E23107D31618}" dt="2024-08-10T04:02:10.691" v="2910" actId="478"/>
          <ac:picMkLst>
            <pc:docMk/>
            <pc:sldMk cId="2080523395" sldId="274"/>
            <ac:picMk id="13" creationId="{80046CF9-2FB8-DF67-2AB6-C777BED058D2}"/>
          </ac:picMkLst>
        </pc:picChg>
      </pc:sldChg>
      <pc:sldChg chg="addSp modSp add mod modAnim">
        <pc:chgData name="Nguyễn Thành Kiên" userId="4003860e-cafa-482e-9892-8a93963390a6" providerId="ADAL" clId="{737A6F6A-2212-4D02-8A53-E23107D31618}" dt="2024-08-10T06:59:29.651" v="4315"/>
        <pc:sldMkLst>
          <pc:docMk/>
          <pc:sldMk cId="3004272590" sldId="275"/>
        </pc:sldMkLst>
        <pc:spChg chg="mod">
          <ac:chgData name="Nguyễn Thành Kiên" userId="4003860e-cafa-482e-9892-8a93963390a6" providerId="ADAL" clId="{737A6F6A-2212-4D02-8A53-E23107D31618}" dt="2024-08-10T04:16:08.513" v="3304" actId="20577"/>
          <ac:spMkLst>
            <pc:docMk/>
            <pc:sldMk cId="3004272590" sldId="275"/>
            <ac:spMk id="8" creationId="{07FA4E64-1FA5-8513-8E54-BF13DAEA0F9A}"/>
          </ac:spMkLst>
        </pc:spChg>
        <pc:picChg chg="add mod">
          <ac:chgData name="Nguyễn Thành Kiên" userId="4003860e-cafa-482e-9892-8a93963390a6" providerId="ADAL" clId="{737A6F6A-2212-4D02-8A53-E23107D31618}" dt="2024-08-10T06:57:14.400" v="4308"/>
          <ac:picMkLst>
            <pc:docMk/>
            <pc:sldMk cId="3004272590" sldId="275"/>
            <ac:picMk id="3" creationId="{5AB0EEFB-8B7D-CCCC-8C6B-E098FC4A5BA1}"/>
          </ac:picMkLst>
        </pc:picChg>
        <pc:picChg chg="mod">
          <ac:chgData name="Nguyễn Thành Kiên" userId="4003860e-cafa-482e-9892-8a93963390a6" providerId="ADAL" clId="{737A6F6A-2212-4D02-8A53-E23107D31618}" dt="2024-08-10T04:08:49.238" v="3015" actId="1076"/>
          <ac:picMkLst>
            <pc:docMk/>
            <pc:sldMk cId="3004272590" sldId="275"/>
            <ac:picMk id="10" creationId="{874761E2-0FA7-09D6-F1A1-CF31F8ABDF6F}"/>
          </ac:picMkLst>
        </pc:picChg>
      </pc:sldChg>
      <pc:sldChg chg="addSp delSp modSp add mod">
        <pc:chgData name="Nguyễn Thành Kiên" userId="4003860e-cafa-482e-9892-8a93963390a6" providerId="ADAL" clId="{737A6F6A-2212-4D02-8A53-E23107D31618}" dt="2024-08-10T07:00:04.292" v="4318" actId="20577"/>
        <pc:sldMkLst>
          <pc:docMk/>
          <pc:sldMk cId="1799230334" sldId="276"/>
        </pc:sldMkLst>
        <pc:spChg chg="mod">
          <ac:chgData name="Nguyễn Thành Kiên" userId="4003860e-cafa-482e-9892-8a93963390a6" providerId="ADAL" clId="{737A6F6A-2212-4D02-8A53-E23107D31618}" dt="2024-08-10T07:00:04.292" v="4318" actId="20577"/>
          <ac:spMkLst>
            <pc:docMk/>
            <pc:sldMk cId="1799230334" sldId="276"/>
            <ac:spMk id="8" creationId="{07FA4E64-1FA5-8513-8E54-BF13DAEA0F9A}"/>
          </ac:spMkLst>
        </pc:spChg>
        <pc:graphicFrameChg chg="add del mod">
          <ac:chgData name="Nguyễn Thành Kiên" userId="4003860e-cafa-482e-9892-8a93963390a6" providerId="ADAL" clId="{737A6F6A-2212-4D02-8A53-E23107D31618}" dt="2024-08-10T04:17:38.715" v="3314" actId="478"/>
          <ac:graphicFrameMkLst>
            <pc:docMk/>
            <pc:sldMk cId="1799230334" sldId="276"/>
            <ac:graphicFrameMk id="3" creationId="{56B45F2C-E048-DE6B-72AD-D219AA4003CD}"/>
          </ac:graphicFrameMkLst>
        </pc:graphicFrameChg>
        <pc:picChg chg="mod">
          <ac:chgData name="Nguyễn Thành Kiên" userId="4003860e-cafa-482e-9892-8a93963390a6" providerId="ADAL" clId="{737A6F6A-2212-4D02-8A53-E23107D31618}" dt="2024-08-10T04:18:13.594" v="3336" actId="1076"/>
          <ac:picMkLst>
            <pc:docMk/>
            <pc:sldMk cId="1799230334" sldId="276"/>
            <ac:picMk id="10" creationId="{874761E2-0FA7-09D6-F1A1-CF31F8ABDF6F}"/>
          </ac:picMkLst>
        </pc:picChg>
      </pc:sldChg>
      <pc:sldChg chg="addSp modSp add mod modAnim">
        <pc:chgData name="Nguyễn Thành Kiên" userId="4003860e-cafa-482e-9892-8a93963390a6" providerId="ADAL" clId="{737A6F6A-2212-4D02-8A53-E23107D31618}" dt="2024-08-10T07:00:51.497" v="4319"/>
        <pc:sldMkLst>
          <pc:docMk/>
          <pc:sldMk cId="92726306" sldId="277"/>
        </pc:sldMkLst>
        <pc:spChg chg="add mod">
          <ac:chgData name="Nguyễn Thành Kiên" userId="4003860e-cafa-482e-9892-8a93963390a6" providerId="ADAL" clId="{737A6F6A-2212-4D02-8A53-E23107D31618}" dt="2024-08-10T04:24:57.145" v="3683" actId="207"/>
          <ac:spMkLst>
            <pc:docMk/>
            <pc:sldMk cId="92726306" sldId="277"/>
            <ac:spMk id="3" creationId="{5B305F4D-A36F-BB4D-4301-5D24C696D0FE}"/>
          </ac:spMkLst>
        </pc:spChg>
        <pc:spChg chg="mod">
          <ac:chgData name="Nguyễn Thành Kiên" userId="4003860e-cafa-482e-9892-8a93963390a6" providerId="ADAL" clId="{737A6F6A-2212-4D02-8A53-E23107D31618}" dt="2024-08-10T04:21:55.197" v="3367" actId="20577"/>
          <ac:spMkLst>
            <pc:docMk/>
            <pc:sldMk cId="92726306" sldId="277"/>
            <ac:spMk id="8" creationId="{07FA4E64-1FA5-8513-8E54-BF13DAEA0F9A}"/>
          </ac:spMkLst>
        </pc:spChg>
        <pc:graphicFrameChg chg="add mod">
          <ac:chgData name="Nguyễn Thành Kiên" userId="4003860e-cafa-482e-9892-8a93963390a6" providerId="ADAL" clId="{737A6F6A-2212-4D02-8A53-E23107D31618}" dt="2024-08-10T04:24:42.551" v="3682" actId="1076"/>
          <ac:graphicFrameMkLst>
            <pc:docMk/>
            <pc:sldMk cId="92726306" sldId="277"/>
            <ac:graphicFrameMk id="4" creationId="{656E15CC-6F5B-5D3A-0795-DA8A44B73524}"/>
          </ac:graphicFrameMkLst>
        </pc:graphicFrameChg>
      </pc:sldChg>
      <pc:sldChg chg="addSp modSp add mod modAnim">
        <pc:chgData name="Nguyễn Thành Kiên" userId="4003860e-cafa-482e-9892-8a93963390a6" providerId="ADAL" clId="{737A6F6A-2212-4D02-8A53-E23107D31618}" dt="2024-08-10T07:00:59.766" v="4320"/>
        <pc:sldMkLst>
          <pc:docMk/>
          <pc:sldMk cId="1283275668" sldId="278"/>
        </pc:sldMkLst>
        <pc:spChg chg="add mod">
          <ac:chgData name="Nguyễn Thành Kiên" userId="4003860e-cafa-482e-9892-8a93963390a6" providerId="ADAL" clId="{737A6F6A-2212-4D02-8A53-E23107D31618}" dt="2024-08-10T04:26:20.267" v="3895" actId="207"/>
          <ac:spMkLst>
            <pc:docMk/>
            <pc:sldMk cId="1283275668" sldId="278"/>
            <ac:spMk id="3" creationId="{F5A4C69D-F664-3390-06DD-22050D08F853}"/>
          </ac:spMkLst>
        </pc:spChg>
        <pc:spChg chg="mod">
          <ac:chgData name="Nguyễn Thành Kiên" userId="4003860e-cafa-482e-9892-8a93963390a6" providerId="ADAL" clId="{737A6F6A-2212-4D02-8A53-E23107D31618}" dt="2024-08-10T04:25:17.439" v="3685" actId="20577"/>
          <ac:spMkLst>
            <pc:docMk/>
            <pc:sldMk cId="1283275668" sldId="278"/>
            <ac:spMk id="8" creationId="{07FA4E64-1FA5-8513-8E54-BF13DAEA0F9A}"/>
          </ac:spMkLst>
        </pc:spChg>
        <pc:graphicFrameChg chg="add mod">
          <ac:chgData name="Nguyễn Thành Kiên" userId="4003860e-cafa-482e-9892-8a93963390a6" providerId="ADAL" clId="{737A6F6A-2212-4D02-8A53-E23107D31618}" dt="2024-08-10T04:26:46.943" v="3901"/>
          <ac:graphicFrameMkLst>
            <pc:docMk/>
            <pc:sldMk cId="1283275668" sldId="278"/>
            <ac:graphicFrameMk id="4" creationId="{1C656BF9-AAA5-34D0-0C2D-B0E94F34962B}"/>
          </ac:graphicFrameMkLst>
        </pc:graphicFrameChg>
      </pc:sldChg>
      <pc:sldChg chg="addSp modSp add mod modAnim">
        <pc:chgData name="Nguyễn Thành Kiên" userId="4003860e-cafa-482e-9892-8a93963390a6" providerId="ADAL" clId="{737A6F6A-2212-4D02-8A53-E23107D31618}" dt="2024-08-10T07:01:08.746" v="4322"/>
        <pc:sldMkLst>
          <pc:docMk/>
          <pc:sldMk cId="856870921" sldId="279"/>
        </pc:sldMkLst>
        <pc:spChg chg="add mod">
          <ac:chgData name="Nguyễn Thành Kiên" userId="4003860e-cafa-482e-9892-8a93963390a6" providerId="ADAL" clId="{737A6F6A-2212-4D02-8A53-E23107D31618}" dt="2024-08-10T04:28:52.767" v="4248" actId="14100"/>
          <ac:spMkLst>
            <pc:docMk/>
            <pc:sldMk cId="856870921" sldId="279"/>
            <ac:spMk id="3" creationId="{768B77E8-CD43-211D-22D5-ADB9E7C0C9F8}"/>
          </ac:spMkLst>
        </pc:spChg>
        <pc:spChg chg="mod">
          <ac:chgData name="Nguyễn Thành Kiên" userId="4003860e-cafa-482e-9892-8a93963390a6" providerId="ADAL" clId="{737A6F6A-2212-4D02-8A53-E23107D31618}" dt="2024-08-10T04:27:02.202" v="3902" actId="6549"/>
          <ac:spMkLst>
            <pc:docMk/>
            <pc:sldMk cId="856870921" sldId="279"/>
            <ac:spMk id="8" creationId="{07FA4E64-1FA5-8513-8E54-BF13DAEA0F9A}"/>
          </ac:spMkLst>
        </pc:spChg>
        <pc:graphicFrameChg chg="add mod">
          <ac:chgData name="Nguyễn Thành Kiên" userId="4003860e-cafa-482e-9892-8a93963390a6" providerId="ADAL" clId="{737A6F6A-2212-4D02-8A53-E23107D31618}" dt="2024-08-10T06:50:49.985" v="4253"/>
          <ac:graphicFrameMkLst>
            <pc:docMk/>
            <pc:sldMk cId="856870921" sldId="279"/>
            <ac:graphicFrameMk id="4" creationId="{A14228FA-1F5A-6F57-6BD2-3A5B8A0659E8}"/>
          </ac:graphicFrameMkLst>
        </pc:graphicFrameChg>
      </pc:sldChg>
      <pc:sldChg chg="modSp add modAnim">
        <pc:chgData name="Nguyễn Thành Kiên" userId="4003860e-cafa-482e-9892-8a93963390a6" providerId="ADAL" clId="{737A6F6A-2212-4D02-8A53-E23107D31618}" dt="2024-08-10T07:52:54.868" v="5286" actId="207"/>
        <pc:sldMkLst>
          <pc:docMk/>
          <pc:sldMk cId="1876268762" sldId="280"/>
        </pc:sldMkLst>
        <pc:spChg chg="mod">
          <ac:chgData name="Nguyễn Thành Kiên" userId="4003860e-cafa-482e-9892-8a93963390a6" providerId="ADAL" clId="{737A6F6A-2212-4D02-8A53-E23107D31618}" dt="2024-08-10T07:52:54.868" v="5286" actId="207"/>
          <ac:spMkLst>
            <pc:docMk/>
            <pc:sldMk cId="1876268762" sldId="280"/>
            <ac:spMk id="5" creationId="{1E8D2CFF-FE37-330C-6AD1-D0281C726F1C}"/>
          </ac:spMkLst>
        </pc:spChg>
      </pc:sldChg>
      <pc:sldChg chg="addSp delSp modSp new del mod">
        <pc:chgData name="Nguyễn Thành Kiên" userId="4003860e-cafa-482e-9892-8a93963390a6" providerId="ADAL" clId="{737A6F6A-2212-4D02-8A53-E23107D31618}" dt="2024-08-10T07:24:51.359" v="4833" actId="2696"/>
        <pc:sldMkLst>
          <pc:docMk/>
          <pc:sldMk cId="2771174929" sldId="280"/>
        </pc:sldMkLst>
        <pc:spChg chg="add del">
          <ac:chgData name="Nguyễn Thành Kiên" userId="4003860e-cafa-482e-9892-8a93963390a6" providerId="ADAL" clId="{737A6F6A-2212-4D02-8A53-E23107D31618}" dt="2024-08-10T07:03:00.742" v="4337" actId="11529"/>
          <ac:spMkLst>
            <pc:docMk/>
            <pc:sldMk cId="2771174929" sldId="280"/>
            <ac:spMk id="2" creationId="{F78CC802-4D7E-22B8-6AA9-B5487E7D798A}"/>
          </ac:spMkLst>
        </pc:spChg>
        <pc:spChg chg="add mod">
          <ac:chgData name="Nguyễn Thành Kiên" userId="4003860e-cafa-482e-9892-8a93963390a6" providerId="ADAL" clId="{737A6F6A-2212-4D02-8A53-E23107D31618}" dt="2024-08-10T07:03:50.806" v="4378" actId="1036"/>
          <ac:spMkLst>
            <pc:docMk/>
            <pc:sldMk cId="2771174929" sldId="280"/>
            <ac:spMk id="3" creationId="{F58C5DF3-090E-86A8-13E9-9C3C3FAC4281}"/>
          </ac:spMkLst>
        </pc:spChg>
        <pc:spChg chg="add mod">
          <ac:chgData name="Nguyễn Thành Kiên" userId="4003860e-cafa-482e-9892-8a93963390a6" providerId="ADAL" clId="{737A6F6A-2212-4D02-8A53-E23107D31618}" dt="2024-08-10T07:06:10.069" v="4408" actId="17032"/>
          <ac:spMkLst>
            <pc:docMk/>
            <pc:sldMk cId="2771174929" sldId="280"/>
            <ac:spMk id="5" creationId="{1E8D2CFF-FE37-330C-6AD1-D0281C726F1C}"/>
          </ac:spMkLst>
        </pc:spChg>
        <pc:spChg chg="add mod">
          <ac:chgData name="Nguyễn Thành Kiên" userId="4003860e-cafa-482e-9892-8a93963390a6" providerId="ADAL" clId="{737A6F6A-2212-4D02-8A53-E23107D31618}" dt="2024-08-10T07:24:10.391" v="4832" actId="1076"/>
          <ac:spMkLst>
            <pc:docMk/>
            <pc:sldMk cId="2771174929" sldId="280"/>
            <ac:spMk id="7" creationId="{39B85E0D-6022-8762-1FEA-E4AE6577F6D2}"/>
          </ac:spMkLst>
        </pc:spChg>
        <pc:spChg chg="add mod">
          <ac:chgData name="Nguyễn Thành Kiên" userId="4003860e-cafa-482e-9892-8a93963390a6" providerId="ADAL" clId="{737A6F6A-2212-4D02-8A53-E23107D31618}" dt="2024-08-10T07:24:02.310" v="4809" actId="767"/>
          <ac:spMkLst>
            <pc:docMk/>
            <pc:sldMk cId="2771174929" sldId="280"/>
            <ac:spMk id="8" creationId="{077E4B31-D4B2-1CA2-1F5F-B434277BE213}"/>
          </ac:spMkLst>
        </pc:spChg>
      </pc:sldChg>
      <pc:sldChg chg="addSp delSp modSp add mod modAnim">
        <pc:chgData name="Nguyễn Thành Kiên" userId="4003860e-cafa-482e-9892-8a93963390a6" providerId="ADAL" clId="{737A6F6A-2212-4D02-8A53-E23107D31618}" dt="2024-08-10T07:26:50.991" v="4858" actId="34135"/>
        <pc:sldMkLst>
          <pc:docMk/>
          <pc:sldMk cId="4256877524" sldId="281"/>
        </pc:sldMkLst>
        <pc:spChg chg="add mod">
          <ac:chgData name="Nguyễn Thành Kiên" userId="4003860e-cafa-482e-9892-8a93963390a6" providerId="ADAL" clId="{737A6F6A-2212-4D02-8A53-E23107D31618}" dt="2024-08-10T07:26:50.991" v="4858" actId="34135"/>
          <ac:spMkLst>
            <pc:docMk/>
            <pc:sldMk cId="4256877524" sldId="281"/>
            <ac:spMk id="4" creationId="{A8D63060-43BF-8901-C844-365656A549EA}"/>
          </ac:spMkLst>
        </pc:spChg>
        <pc:spChg chg="del">
          <ac:chgData name="Nguyễn Thành Kiên" userId="4003860e-cafa-482e-9892-8a93963390a6" providerId="ADAL" clId="{737A6F6A-2212-4D02-8A53-E23107D31618}" dt="2024-08-10T07:06:17.907" v="4410" actId="478"/>
          <ac:spMkLst>
            <pc:docMk/>
            <pc:sldMk cId="4256877524" sldId="281"/>
            <ac:spMk id="5" creationId="{1E8D2CFF-FE37-330C-6AD1-D0281C726F1C}"/>
          </ac:spMkLst>
        </pc:spChg>
        <pc:spChg chg="add mod">
          <ac:chgData name="Nguyễn Thành Kiên" userId="4003860e-cafa-482e-9892-8a93963390a6" providerId="ADAL" clId="{737A6F6A-2212-4D02-8A53-E23107D31618}" dt="2024-08-10T07:26:50.991" v="4858" actId="34135"/>
          <ac:spMkLst>
            <pc:docMk/>
            <pc:sldMk cId="4256877524" sldId="281"/>
            <ac:spMk id="6" creationId="{B4DA256D-2B97-6F8D-A741-51B0381C0611}"/>
          </ac:spMkLst>
        </pc:spChg>
        <pc:spChg chg="add mod">
          <ac:chgData name="Nguyễn Thành Kiên" userId="4003860e-cafa-482e-9892-8a93963390a6" providerId="ADAL" clId="{737A6F6A-2212-4D02-8A53-E23107D31618}" dt="2024-08-10T07:26:50.991" v="4858" actId="34135"/>
          <ac:spMkLst>
            <pc:docMk/>
            <pc:sldMk cId="4256877524" sldId="281"/>
            <ac:spMk id="7" creationId="{1B0FDC7D-69AC-6BD4-E2FF-BC3CCBF160B9}"/>
          </ac:spMkLst>
        </pc:spChg>
      </pc:sldChg>
      <pc:sldChg chg="addSp modSp add mod modAnim">
        <pc:chgData name="Nguyễn Thành Kiên" userId="4003860e-cafa-482e-9892-8a93963390a6" providerId="ADAL" clId="{737A6F6A-2212-4D02-8A53-E23107D31618}" dt="2024-08-10T07:28:10.165" v="4882" actId="20577"/>
        <pc:sldMkLst>
          <pc:docMk/>
          <pc:sldMk cId="3161079553" sldId="282"/>
        </pc:sldMkLst>
        <pc:spChg chg="add mod">
          <ac:chgData name="Nguyễn Thành Kiên" userId="4003860e-cafa-482e-9892-8a93963390a6" providerId="ADAL" clId="{737A6F6A-2212-4D02-8A53-E23107D31618}" dt="2024-08-10T07:27:53.651" v="4878" actId="34135"/>
          <ac:spMkLst>
            <pc:docMk/>
            <pc:sldMk cId="3161079553" sldId="282"/>
            <ac:spMk id="2" creationId="{5C20A824-5C92-9C9E-52D9-10C0E23CE159}"/>
          </ac:spMkLst>
        </pc:spChg>
        <pc:spChg chg="mod">
          <ac:chgData name="Nguyễn Thành Kiên" userId="4003860e-cafa-482e-9892-8a93963390a6" providerId="ADAL" clId="{737A6F6A-2212-4D02-8A53-E23107D31618}" dt="2024-08-10T07:27:53.651" v="4878" actId="34135"/>
          <ac:spMkLst>
            <pc:docMk/>
            <pc:sldMk cId="3161079553" sldId="282"/>
            <ac:spMk id="3" creationId="{F58C5DF3-090E-86A8-13E9-9C3C3FAC4281}"/>
          </ac:spMkLst>
        </pc:spChg>
        <pc:spChg chg="mod">
          <ac:chgData name="Nguyễn Thành Kiên" userId="4003860e-cafa-482e-9892-8a93963390a6" providerId="ADAL" clId="{737A6F6A-2212-4D02-8A53-E23107D31618}" dt="2024-08-10T07:28:10.165" v="4882" actId="20577"/>
          <ac:spMkLst>
            <pc:docMk/>
            <pc:sldMk cId="3161079553" sldId="282"/>
            <ac:spMk id="4" creationId="{A8D63060-43BF-8901-C844-365656A549EA}"/>
          </ac:spMkLst>
        </pc:spChg>
        <pc:spChg chg="add mod">
          <ac:chgData name="Nguyễn Thành Kiên" userId="4003860e-cafa-482e-9892-8a93963390a6" providerId="ADAL" clId="{737A6F6A-2212-4D02-8A53-E23107D31618}" dt="2024-08-10T07:27:53.651" v="4878" actId="34135"/>
          <ac:spMkLst>
            <pc:docMk/>
            <pc:sldMk cId="3161079553" sldId="282"/>
            <ac:spMk id="5" creationId="{331B9F96-99AE-6FA1-CDDB-AF04CC9215D8}"/>
          </ac:spMkLst>
        </pc:spChg>
      </pc:sldChg>
      <pc:sldChg chg="addSp modSp add mod modAnim">
        <pc:chgData name="Nguyễn Thành Kiên" userId="4003860e-cafa-482e-9892-8a93963390a6" providerId="ADAL" clId="{737A6F6A-2212-4D02-8A53-E23107D31618}" dt="2024-08-10T07:34:46.489" v="4937" actId="14100"/>
        <pc:sldMkLst>
          <pc:docMk/>
          <pc:sldMk cId="667805681" sldId="283"/>
        </pc:sldMkLst>
        <pc:spChg chg="add mod">
          <ac:chgData name="Nguyễn Thành Kiên" userId="4003860e-cafa-482e-9892-8a93963390a6" providerId="ADAL" clId="{737A6F6A-2212-4D02-8A53-E23107D31618}" dt="2024-08-10T07:31:51.122" v="4892" actId="34135"/>
          <ac:spMkLst>
            <pc:docMk/>
            <pc:sldMk cId="667805681" sldId="283"/>
            <ac:spMk id="2" creationId="{58D70A6F-E8D3-4946-1565-F70F7B4AF5B5}"/>
          </ac:spMkLst>
        </pc:spChg>
        <pc:spChg chg="mod">
          <ac:chgData name="Nguyễn Thành Kiên" userId="4003860e-cafa-482e-9892-8a93963390a6" providerId="ADAL" clId="{737A6F6A-2212-4D02-8A53-E23107D31618}" dt="2024-08-10T07:34:41.941" v="4935" actId="207"/>
          <ac:spMkLst>
            <pc:docMk/>
            <pc:sldMk cId="667805681" sldId="283"/>
            <ac:spMk id="4" creationId="{A8D63060-43BF-8901-C844-365656A549EA}"/>
          </ac:spMkLst>
        </pc:spChg>
        <pc:spChg chg="add mod">
          <ac:chgData name="Nguyễn Thành Kiên" userId="4003860e-cafa-482e-9892-8a93963390a6" providerId="ADAL" clId="{737A6F6A-2212-4D02-8A53-E23107D31618}" dt="2024-08-10T07:34:46.489" v="4937" actId="14100"/>
          <ac:spMkLst>
            <pc:docMk/>
            <pc:sldMk cId="667805681" sldId="283"/>
            <ac:spMk id="6" creationId="{72540CE9-20F8-FC00-A316-12966FFAFDF9}"/>
          </ac:spMkLst>
        </pc:spChg>
      </pc:sldChg>
      <pc:sldChg chg="addSp delSp modSp add mod">
        <pc:chgData name="Nguyễn Thành Kiên" userId="4003860e-cafa-482e-9892-8a93963390a6" providerId="ADAL" clId="{737A6F6A-2212-4D02-8A53-E23107D31618}" dt="2024-08-10T07:41:50.361" v="5068" actId="20577"/>
        <pc:sldMkLst>
          <pc:docMk/>
          <pc:sldMk cId="2513140745" sldId="284"/>
        </pc:sldMkLst>
        <pc:spChg chg="del mod">
          <ac:chgData name="Nguyễn Thành Kiên" userId="4003860e-cafa-482e-9892-8a93963390a6" providerId="ADAL" clId="{737A6F6A-2212-4D02-8A53-E23107D31618}" dt="2024-08-10T07:15:11.270" v="4629" actId="478"/>
          <ac:spMkLst>
            <pc:docMk/>
            <pc:sldMk cId="2513140745" sldId="284"/>
            <ac:spMk id="3" creationId="{F58C5DF3-090E-86A8-13E9-9C3C3FAC4281}"/>
          </ac:spMkLst>
        </pc:spChg>
        <pc:spChg chg="del">
          <ac:chgData name="Nguyễn Thành Kiên" userId="4003860e-cafa-482e-9892-8a93963390a6" providerId="ADAL" clId="{737A6F6A-2212-4D02-8A53-E23107D31618}" dt="2024-08-10T07:13:48.191" v="4592" actId="478"/>
          <ac:spMkLst>
            <pc:docMk/>
            <pc:sldMk cId="2513140745" sldId="284"/>
            <ac:spMk id="4" creationId="{A8D63060-43BF-8901-C844-365656A549EA}"/>
          </ac:spMkLst>
        </pc:spChg>
        <pc:spChg chg="add mod">
          <ac:chgData name="Nguyễn Thành Kiên" userId="4003860e-cafa-482e-9892-8a93963390a6" providerId="ADAL" clId="{737A6F6A-2212-4D02-8A53-E23107D31618}" dt="2024-08-10T07:13:51.155" v="4598"/>
          <ac:spMkLst>
            <pc:docMk/>
            <pc:sldMk cId="2513140745" sldId="284"/>
            <ac:spMk id="6" creationId="{EC0BA3F9-D67F-A7DF-187B-5D3DC0B5EC1D}"/>
          </ac:spMkLst>
        </pc:spChg>
        <pc:spChg chg="add del">
          <ac:chgData name="Nguyễn Thành Kiên" userId="4003860e-cafa-482e-9892-8a93963390a6" providerId="ADAL" clId="{737A6F6A-2212-4D02-8A53-E23107D31618}" dt="2024-08-10T07:13:53.743" v="4601" actId="22"/>
          <ac:spMkLst>
            <pc:docMk/>
            <pc:sldMk cId="2513140745" sldId="284"/>
            <ac:spMk id="8" creationId="{41C519BF-D1F9-764C-0977-F274D97E02A4}"/>
          </ac:spMkLst>
        </pc:spChg>
        <pc:spChg chg="add mod">
          <ac:chgData name="Nguyễn Thành Kiên" userId="4003860e-cafa-482e-9892-8a93963390a6" providerId="ADAL" clId="{737A6F6A-2212-4D02-8A53-E23107D31618}" dt="2024-08-10T07:37:13.404" v="4966" actId="34135"/>
          <ac:spMkLst>
            <pc:docMk/>
            <pc:sldMk cId="2513140745" sldId="284"/>
            <ac:spMk id="11" creationId="{A8BF4C61-97E7-3CB7-51ED-BC9333358C48}"/>
          </ac:spMkLst>
        </pc:spChg>
        <pc:graphicFrameChg chg="add del mod">
          <ac:chgData name="Nguyễn Thành Kiên" userId="4003860e-cafa-482e-9892-8a93963390a6" providerId="ADAL" clId="{737A6F6A-2212-4D02-8A53-E23107D31618}" dt="2024-08-10T07:13:51.155" v="4598"/>
          <ac:graphicFrameMkLst>
            <pc:docMk/>
            <pc:sldMk cId="2513140745" sldId="284"/>
            <ac:graphicFrameMk id="2" creationId="{AE135B31-7A69-A79D-E7F6-B8474A07F576}"/>
          </ac:graphicFrameMkLst>
        </pc:graphicFrameChg>
        <pc:graphicFrameChg chg="add mod">
          <ac:chgData name="Nguyễn Thành Kiên" userId="4003860e-cafa-482e-9892-8a93963390a6" providerId="ADAL" clId="{737A6F6A-2212-4D02-8A53-E23107D31618}" dt="2024-08-10T07:13:50.179" v="4596"/>
          <ac:graphicFrameMkLst>
            <pc:docMk/>
            <pc:sldMk cId="2513140745" sldId="284"/>
            <ac:graphicFrameMk id="5" creationId="{A3832EA1-59F9-B049-9591-42FEFEE7D2B3}"/>
          </ac:graphicFrameMkLst>
        </pc:graphicFrameChg>
        <pc:graphicFrameChg chg="add del mod">
          <ac:chgData name="Nguyễn Thành Kiên" userId="4003860e-cafa-482e-9892-8a93963390a6" providerId="ADAL" clId="{737A6F6A-2212-4D02-8A53-E23107D31618}" dt="2024-08-10T07:13:56.416" v="4604"/>
          <ac:graphicFrameMkLst>
            <pc:docMk/>
            <pc:sldMk cId="2513140745" sldId="284"/>
            <ac:graphicFrameMk id="9" creationId="{AFA2A69A-BC2E-03F6-7D7A-401629D163FD}"/>
          </ac:graphicFrameMkLst>
        </pc:graphicFrameChg>
        <pc:graphicFrameChg chg="add mod ord modGraphic">
          <ac:chgData name="Nguyễn Thành Kiên" userId="4003860e-cafa-482e-9892-8a93963390a6" providerId="ADAL" clId="{737A6F6A-2212-4D02-8A53-E23107D31618}" dt="2024-08-10T07:41:50.361" v="5068" actId="20577"/>
          <ac:graphicFrameMkLst>
            <pc:docMk/>
            <pc:sldMk cId="2513140745" sldId="284"/>
            <ac:graphicFrameMk id="10" creationId="{19615DFB-33D7-9484-996B-C546F6A6CD0A}"/>
          </ac:graphicFrameMkLst>
        </pc:graphicFrameChg>
      </pc:sldChg>
      <pc:sldChg chg="addSp modSp new mod">
        <pc:chgData name="Nguyễn Thành Kiên" userId="4003860e-cafa-482e-9892-8a93963390a6" providerId="ADAL" clId="{737A6F6A-2212-4D02-8A53-E23107D31618}" dt="2024-08-10T07:21:52.256" v="4781" actId="34135"/>
        <pc:sldMkLst>
          <pc:docMk/>
          <pc:sldMk cId="2196218672" sldId="285"/>
        </pc:sldMkLst>
        <pc:spChg chg="add mod">
          <ac:chgData name="Nguyễn Thành Kiên" userId="4003860e-cafa-482e-9892-8a93963390a6" providerId="ADAL" clId="{737A6F6A-2212-4D02-8A53-E23107D31618}" dt="2024-08-10T07:21:52.256" v="4781" actId="34135"/>
          <ac:spMkLst>
            <pc:docMk/>
            <pc:sldMk cId="2196218672" sldId="285"/>
            <ac:spMk id="3" creationId="{3A2DAECC-AA19-4EE0-DE8A-5D90BCF97C84}"/>
          </ac:spMkLst>
        </pc:spChg>
        <pc:spChg chg="add mod">
          <ac:chgData name="Nguyễn Thành Kiên" userId="4003860e-cafa-482e-9892-8a93963390a6" providerId="ADAL" clId="{737A6F6A-2212-4D02-8A53-E23107D31618}" dt="2024-08-10T07:21:42.803" v="4779"/>
          <ac:spMkLst>
            <pc:docMk/>
            <pc:sldMk cId="2196218672" sldId="285"/>
            <ac:spMk id="4" creationId="{52DDDE82-F372-52F1-B978-4900F15FCF65}"/>
          </ac:spMkLst>
        </pc:spChg>
      </pc:sldChg>
      <pc:sldChg chg="addSp modSp new mod modAnim">
        <pc:chgData name="Nguyễn Thành Kiên" userId="4003860e-cafa-482e-9892-8a93963390a6" providerId="ADAL" clId="{737A6F6A-2212-4D02-8A53-E23107D31618}" dt="2024-08-10T07:55:02.030" v="5323"/>
        <pc:sldMkLst>
          <pc:docMk/>
          <pc:sldMk cId="905512585" sldId="286"/>
        </pc:sldMkLst>
        <pc:spChg chg="add mod">
          <ac:chgData name="Nguyễn Thành Kiên" userId="4003860e-cafa-482e-9892-8a93963390a6" providerId="ADAL" clId="{737A6F6A-2212-4D02-8A53-E23107D31618}" dt="2024-08-10T07:54:55.691" v="5321" actId="1076"/>
          <ac:spMkLst>
            <pc:docMk/>
            <pc:sldMk cId="905512585" sldId="286"/>
            <ac:spMk id="3" creationId="{070B915E-EB25-CC42-EEEF-C08DDC707E7C}"/>
          </ac:spMkLst>
        </pc:spChg>
        <pc:spChg chg="add mod">
          <ac:chgData name="Nguyễn Thành Kiên" userId="4003860e-cafa-482e-9892-8a93963390a6" providerId="ADAL" clId="{737A6F6A-2212-4D02-8A53-E23107D31618}" dt="2024-08-10T07:21:57.059" v="4783"/>
          <ac:spMkLst>
            <pc:docMk/>
            <pc:sldMk cId="905512585" sldId="286"/>
            <ac:spMk id="4" creationId="{6C2CCCFE-6B64-BFB1-F6F4-E9B838D17015}"/>
          </ac:spMkLst>
        </pc:spChg>
        <pc:spChg chg="add mod">
          <ac:chgData name="Nguyễn Thành Kiên" userId="4003860e-cafa-482e-9892-8a93963390a6" providerId="ADAL" clId="{737A6F6A-2212-4D02-8A53-E23107D31618}" dt="2024-08-10T07:54:59.485" v="5322" actId="1076"/>
          <ac:spMkLst>
            <pc:docMk/>
            <pc:sldMk cId="905512585" sldId="286"/>
            <ac:spMk id="6" creationId="{1AF2E6FA-23D3-7434-5F60-AD527FE1E05A}"/>
          </ac:spMkLst>
        </pc:spChg>
      </pc:sldChg>
      <pc:sldChg chg="addSp delSp modSp add mod">
        <pc:chgData name="Nguyễn Thành Kiên" userId="4003860e-cafa-482e-9892-8a93963390a6" providerId="ADAL" clId="{737A6F6A-2212-4D02-8A53-E23107D31618}" dt="2024-08-10T07:39:34.515" v="5057" actId="20577"/>
        <pc:sldMkLst>
          <pc:docMk/>
          <pc:sldMk cId="3146733343" sldId="287"/>
        </pc:sldMkLst>
        <pc:spChg chg="add del mod">
          <ac:chgData name="Nguyễn Thành Kiên" userId="4003860e-cafa-482e-9892-8a93963390a6" providerId="ADAL" clId="{737A6F6A-2212-4D02-8A53-E23107D31618}" dt="2024-08-10T07:39:34.515" v="5057" actId="20577"/>
          <ac:spMkLst>
            <pc:docMk/>
            <pc:sldMk cId="3146733343" sldId="287"/>
            <ac:spMk id="8" creationId="{B340EEFA-D2DF-B129-9716-5284E2C4CFC7}"/>
          </ac:spMkLst>
        </pc:spChg>
        <pc:spChg chg="del">
          <ac:chgData name="Nguyễn Thành Kiên" userId="4003860e-cafa-482e-9892-8a93963390a6" providerId="ADAL" clId="{737A6F6A-2212-4D02-8A53-E23107D31618}" dt="2024-08-10T07:35:17.385" v="4942" actId="478"/>
          <ac:spMkLst>
            <pc:docMk/>
            <pc:sldMk cId="3146733343" sldId="287"/>
            <ac:spMk id="11" creationId="{A8BF4C61-97E7-3CB7-51ED-BC9333358C48}"/>
          </ac:spMkLst>
        </pc:spChg>
        <pc:graphicFrameChg chg="add del mod modGraphic">
          <ac:chgData name="Nguyễn Thành Kiên" userId="4003860e-cafa-482e-9892-8a93963390a6" providerId="ADAL" clId="{737A6F6A-2212-4D02-8A53-E23107D31618}" dt="2024-08-10T07:37:18.638" v="4967" actId="478"/>
          <ac:graphicFrameMkLst>
            <pc:docMk/>
            <pc:sldMk cId="3146733343" sldId="287"/>
            <ac:graphicFrameMk id="4" creationId="{916DE679-62D1-6E14-D45B-AEEFB48687BF}"/>
          </ac:graphicFrameMkLst>
        </pc:graphicFrameChg>
        <pc:graphicFrameChg chg="add mod modGraphic">
          <ac:chgData name="Nguyễn Thành Kiên" userId="4003860e-cafa-482e-9892-8a93963390a6" providerId="ADAL" clId="{737A6F6A-2212-4D02-8A53-E23107D31618}" dt="2024-08-10T07:38:59.670" v="5044" actId="1076"/>
          <ac:graphicFrameMkLst>
            <pc:docMk/>
            <pc:sldMk cId="3146733343" sldId="287"/>
            <ac:graphicFrameMk id="6" creationId="{C84B9BD5-3289-FF2F-D304-1A33DBB2D4CC}"/>
          </ac:graphicFrameMkLst>
        </pc:graphicFrameChg>
        <pc:graphicFrameChg chg="del">
          <ac:chgData name="Nguyễn Thành Kiên" userId="4003860e-cafa-482e-9892-8a93963390a6" providerId="ADAL" clId="{737A6F6A-2212-4D02-8A53-E23107D31618}" dt="2024-08-10T07:35:19.976" v="4943" actId="478"/>
          <ac:graphicFrameMkLst>
            <pc:docMk/>
            <pc:sldMk cId="3146733343" sldId="287"/>
            <ac:graphicFrameMk id="10" creationId="{19615DFB-33D7-9484-996B-C546F6A6CD0A}"/>
          </ac:graphicFrameMkLst>
        </pc:graphicFrameChg>
        <pc:picChg chg="add del mod">
          <ac:chgData name="Nguyễn Thành Kiên" userId="4003860e-cafa-482e-9892-8a93963390a6" providerId="ADAL" clId="{737A6F6A-2212-4D02-8A53-E23107D31618}" dt="2024-08-10T07:37:58.868" v="4978" actId="478"/>
          <ac:picMkLst>
            <pc:docMk/>
            <pc:sldMk cId="3146733343" sldId="287"/>
            <ac:picMk id="2" creationId="{B1A04D62-1EAF-4B01-AE14-34929037B127}"/>
          </ac:picMkLst>
        </pc:picChg>
      </pc:sldChg>
      <pc:sldChg chg="addSp delSp modSp add mod">
        <pc:chgData name="Nguyễn Thành Kiên" userId="4003860e-cafa-482e-9892-8a93963390a6" providerId="ADAL" clId="{737A6F6A-2212-4D02-8A53-E23107D31618}" dt="2024-08-10T07:52:11.835" v="5279" actId="34135"/>
        <pc:sldMkLst>
          <pc:docMk/>
          <pc:sldMk cId="113670696" sldId="288"/>
        </pc:sldMkLst>
        <pc:spChg chg="mod">
          <ac:chgData name="Nguyễn Thành Kiên" userId="4003860e-cafa-482e-9892-8a93963390a6" providerId="ADAL" clId="{737A6F6A-2212-4D02-8A53-E23107D31618}" dt="2024-08-10T07:52:11.835" v="5279" actId="34135"/>
          <ac:spMkLst>
            <pc:docMk/>
            <pc:sldMk cId="113670696" sldId="288"/>
            <ac:spMk id="3" creationId="{3A2DAECC-AA19-4EE0-DE8A-5D90BCF97C84}"/>
          </ac:spMkLst>
        </pc:spChg>
        <pc:spChg chg="del">
          <ac:chgData name="Nguyễn Thành Kiên" userId="4003860e-cafa-482e-9892-8a93963390a6" providerId="ADAL" clId="{737A6F6A-2212-4D02-8A53-E23107D31618}" dt="2024-08-10T07:45:10.161" v="5084" actId="478"/>
          <ac:spMkLst>
            <pc:docMk/>
            <pc:sldMk cId="113670696" sldId="288"/>
            <ac:spMk id="4" creationId="{52DDDE82-F372-52F1-B978-4900F15FCF65}"/>
          </ac:spMkLst>
        </pc:spChg>
        <pc:graphicFrameChg chg="add mod">
          <ac:chgData name="Nguyễn Thành Kiên" userId="4003860e-cafa-482e-9892-8a93963390a6" providerId="ADAL" clId="{737A6F6A-2212-4D02-8A53-E23107D31618}" dt="2024-08-10T07:47:44.228" v="5118"/>
          <ac:graphicFrameMkLst>
            <pc:docMk/>
            <pc:sldMk cId="113670696" sldId="288"/>
            <ac:graphicFrameMk id="2" creationId="{DFEF1657-B7FE-DD4B-03F3-76668667C2B5}"/>
          </ac:graphicFrameMkLst>
        </pc:graphicFrameChg>
      </pc:sldChg>
      <pc:sldChg chg="addSp delSp modSp add mod delAnim modAnim">
        <pc:chgData name="Nguyễn Thành Kiên" userId="4003860e-cafa-482e-9892-8a93963390a6" providerId="ADAL" clId="{737A6F6A-2212-4D02-8A53-E23107D31618}" dt="2024-08-10T08:12:05.672" v="5337" actId="14100"/>
        <pc:sldMkLst>
          <pc:docMk/>
          <pc:sldMk cId="3272710007" sldId="289"/>
        </pc:sldMkLst>
        <pc:spChg chg="del">
          <ac:chgData name="Nguyễn Thành Kiên" userId="4003860e-cafa-482e-9892-8a93963390a6" providerId="ADAL" clId="{737A6F6A-2212-4D02-8A53-E23107D31618}" dt="2024-08-10T08:11:46.084" v="5326" actId="478"/>
          <ac:spMkLst>
            <pc:docMk/>
            <pc:sldMk cId="3272710007" sldId="289"/>
            <ac:spMk id="3" creationId="{001FC414-51DA-B6E6-A537-CB4197F10F85}"/>
          </ac:spMkLst>
        </pc:spChg>
        <pc:spChg chg="mod">
          <ac:chgData name="Nguyễn Thành Kiên" userId="4003860e-cafa-482e-9892-8a93963390a6" providerId="ADAL" clId="{737A6F6A-2212-4D02-8A53-E23107D31618}" dt="2024-08-10T08:11:50.481" v="5327" actId="1076"/>
          <ac:spMkLst>
            <pc:docMk/>
            <pc:sldMk cId="3272710007" sldId="289"/>
            <ac:spMk id="4" creationId="{53DF017D-C42C-CFB0-0377-0A3F266C6247}"/>
          </ac:spMkLst>
        </pc:spChg>
        <pc:spChg chg="del">
          <ac:chgData name="Nguyễn Thành Kiên" userId="4003860e-cafa-482e-9892-8a93963390a6" providerId="ADAL" clId="{737A6F6A-2212-4D02-8A53-E23107D31618}" dt="2024-08-10T08:11:42.898" v="5325" actId="478"/>
          <ac:spMkLst>
            <pc:docMk/>
            <pc:sldMk cId="3272710007" sldId="289"/>
            <ac:spMk id="8" creationId="{3BB83822-8B04-627A-8E48-DEB4A16E04C5}"/>
          </ac:spMkLst>
        </pc:spChg>
        <pc:graphicFrameChg chg="add del mod">
          <ac:chgData name="Nguyễn Thành Kiên" userId="4003860e-cafa-482e-9892-8a93963390a6" providerId="ADAL" clId="{737A6F6A-2212-4D02-8A53-E23107D31618}" dt="2024-08-10T08:11:51.673" v="5330"/>
          <ac:graphicFrameMkLst>
            <pc:docMk/>
            <pc:sldMk cId="3272710007" sldId="289"/>
            <ac:graphicFrameMk id="6" creationId="{82FF0376-1D3C-B1F4-5748-31599EFD54D3}"/>
          </ac:graphicFrameMkLst>
        </pc:graphicFrameChg>
        <pc:picChg chg="add mod">
          <ac:chgData name="Nguyễn Thành Kiên" userId="4003860e-cafa-482e-9892-8a93963390a6" providerId="ADAL" clId="{737A6F6A-2212-4D02-8A53-E23107D31618}" dt="2024-08-10T08:12:05.672" v="5337" actId="14100"/>
          <ac:picMkLst>
            <pc:docMk/>
            <pc:sldMk cId="3272710007" sldId="289"/>
            <ac:picMk id="7" creationId="{7735A023-99B0-D592-8ED6-E728354CFC82}"/>
          </ac:picMkLst>
        </pc:picChg>
      </pc:sldChg>
      <pc:sldChg chg="new del ord">
        <pc:chgData name="Nguyễn Thành Kiên" userId="4003860e-cafa-482e-9892-8a93963390a6" providerId="ADAL" clId="{737A6F6A-2212-4D02-8A53-E23107D31618}" dt="2024-08-10T08:31:27.836" v="5341" actId="47"/>
        <pc:sldMkLst>
          <pc:docMk/>
          <pc:sldMk cId="993754375" sldId="2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FBE48-5E12-4F2E-90BE-EF26D41640B7}" type="datetimeFigureOut">
              <a:rPr lang="vi-VN" smtClean="0"/>
              <a:t>10/08/2024</a:t>
            </a:fld>
            <a:endParaRPr lang="vi-VN"/>
          </a:p>
        </p:txBody>
      </p:sp>
      <p:sp>
        <p:nvSpPr>
          <p:cNvPr id="4" name="Chỗ dành sẵn cho Hình ảnh của Bản chiế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A3514-0D00-4E00-B0C9-B99C2000D2BC}" type="slidenum">
              <a:rPr lang="vi-VN" smtClean="0"/>
              <a:t>‹#›</a:t>
            </a:fld>
            <a:endParaRPr lang="vi-VN"/>
          </a:p>
        </p:txBody>
      </p:sp>
    </p:spTree>
    <p:extLst>
      <p:ext uri="{BB962C8B-B14F-4D97-AF65-F5344CB8AC3E}">
        <p14:creationId xmlns:p14="http://schemas.microsoft.com/office/powerpoint/2010/main" val="31026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2</a:t>
            </a:fld>
            <a:endParaRPr lang="vi-VN"/>
          </a:p>
        </p:txBody>
      </p:sp>
    </p:spTree>
    <p:extLst>
      <p:ext uri="{BB962C8B-B14F-4D97-AF65-F5344CB8AC3E}">
        <p14:creationId xmlns:p14="http://schemas.microsoft.com/office/powerpoint/2010/main" val="3374768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11</a:t>
            </a:fld>
            <a:endParaRPr lang="vi-VN"/>
          </a:p>
        </p:txBody>
      </p:sp>
    </p:spTree>
    <p:extLst>
      <p:ext uri="{BB962C8B-B14F-4D97-AF65-F5344CB8AC3E}">
        <p14:creationId xmlns:p14="http://schemas.microsoft.com/office/powerpoint/2010/main" val="2282983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12</a:t>
            </a:fld>
            <a:endParaRPr lang="vi-VN"/>
          </a:p>
        </p:txBody>
      </p:sp>
    </p:spTree>
    <p:extLst>
      <p:ext uri="{BB962C8B-B14F-4D97-AF65-F5344CB8AC3E}">
        <p14:creationId xmlns:p14="http://schemas.microsoft.com/office/powerpoint/2010/main" val="2720371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13</a:t>
            </a:fld>
            <a:endParaRPr lang="vi-VN"/>
          </a:p>
        </p:txBody>
      </p:sp>
    </p:spTree>
    <p:extLst>
      <p:ext uri="{BB962C8B-B14F-4D97-AF65-F5344CB8AC3E}">
        <p14:creationId xmlns:p14="http://schemas.microsoft.com/office/powerpoint/2010/main" val="688774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14</a:t>
            </a:fld>
            <a:endParaRPr lang="vi-VN"/>
          </a:p>
        </p:txBody>
      </p:sp>
    </p:spTree>
    <p:extLst>
      <p:ext uri="{BB962C8B-B14F-4D97-AF65-F5344CB8AC3E}">
        <p14:creationId xmlns:p14="http://schemas.microsoft.com/office/powerpoint/2010/main" val="70516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15</a:t>
            </a:fld>
            <a:endParaRPr lang="vi-VN"/>
          </a:p>
        </p:txBody>
      </p:sp>
    </p:spTree>
    <p:extLst>
      <p:ext uri="{BB962C8B-B14F-4D97-AF65-F5344CB8AC3E}">
        <p14:creationId xmlns:p14="http://schemas.microsoft.com/office/powerpoint/2010/main" val="92581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16</a:t>
            </a:fld>
            <a:endParaRPr lang="vi-VN"/>
          </a:p>
        </p:txBody>
      </p:sp>
    </p:spTree>
    <p:extLst>
      <p:ext uri="{BB962C8B-B14F-4D97-AF65-F5344CB8AC3E}">
        <p14:creationId xmlns:p14="http://schemas.microsoft.com/office/powerpoint/2010/main" val="1272468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17</a:t>
            </a:fld>
            <a:endParaRPr lang="vi-VN"/>
          </a:p>
        </p:txBody>
      </p:sp>
    </p:spTree>
    <p:extLst>
      <p:ext uri="{BB962C8B-B14F-4D97-AF65-F5344CB8AC3E}">
        <p14:creationId xmlns:p14="http://schemas.microsoft.com/office/powerpoint/2010/main" val="1771933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18</a:t>
            </a:fld>
            <a:endParaRPr lang="vi-VN"/>
          </a:p>
        </p:txBody>
      </p:sp>
    </p:spTree>
    <p:extLst>
      <p:ext uri="{BB962C8B-B14F-4D97-AF65-F5344CB8AC3E}">
        <p14:creationId xmlns:p14="http://schemas.microsoft.com/office/powerpoint/2010/main" val="791945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19</a:t>
            </a:fld>
            <a:endParaRPr lang="vi-VN"/>
          </a:p>
        </p:txBody>
      </p:sp>
    </p:spTree>
    <p:extLst>
      <p:ext uri="{BB962C8B-B14F-4D97-AF65-F5344CB8AC3E}">
        <p14:creationId xmlns:p14="http://schemas.microsoft.com/office/powerpoint/2010/main" val="4285355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20</a:t>
            </a:fld>
            <a:endParaRPr lang="vi-VN"/>
          </a:p>
        </p:txBody>
      </p:sp>
    </p:spTree>
    <p:extLst>
      <p:ext uri="{BB962C8B-B14F-4D97-AF65-F5344CB8AC3E}">
        <p14:creationId xmlns:p14="http://schemas.microsoft.com/office/powerpoint/2010/main" val="24174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3</a:t>
            </a:fld>
            <a:endParaRPr lang="vi-VN"/>
          </a:p>
        </p:txBody>
      </p:sp>
    </p:spTree>
    <p:extLst>
      <p:ext uri="{BB962C8B-B14F-4D97-AF65-F5344CB8AC3E}">
        <p14:creationId xmlns:p14="http://schemas.microsoft.com/office/powerpoint/2010/main" val="40263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21</a:t>
            </a:fld>
            <a:endParaRPr lang="vi-VN"/>
          </a:p>
        </p:txBody>
      </p:sp>
    </p:spTree>
    <p:extLst>
      <p:ext uri="{BB962C8B-B14F-4D97-AF65-F5344CB8AC3E}">
        <p14:creationId xmlns:p14="http://schemas.microsoft.com/office/powerpoint/2010/main" val="4110351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24</a:t>
            </a:fld>
            <a:endParaRPr lang="vi-VN"/>
          </a:p>
        </p:txBody>
      </p:sp>
    </p:spTree>
    <p:extLst>
      <p:ext uri="{BB962C8B-B14F-4D97-AF65-F5344CB8AC3E}">
        <p14:creationId xmlns:p14="http://schemas.microsoft.com/office/powerpoint/2010/main" val="95230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4</a:t>
            </a:fld>
            <a:endParaRPr lang="vi-VN"/>
          </a:p>
        </p:txBody>
      </p:sp>
    </p:spTree>
    <p:extLst>
      <p:ext uri="{BB962C8B-B14F-4D97-AF65-F5344CB8AC3E}">
        <p14:creationId xmlns:p14="http://schemas.microsoft.com/office/powerpoint/2010/main" val="412779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5</a:t>
            </a:fld>
            <a:endParaRPr lang="vi-VN"/>
          </a:p>
        </p:txBody>
      </p:sp>
    </p:spTree>
    <p:extLst>
      <p:ext uri="{BB962C8B-B14F-4D97-AF65-F5344CB8AC3E}">
        <p14:creationId xmlns:p14="http://schemas.microsoft.com/office/powerpoint/2010/main" val="913178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6</a:t>
            </a:fld>
            <a:endParaRPr lang="vi-VN"/>
          </a:p>
        </p:txBody>
      </p:sp>
    </p:spTree>
    <p:extLst>
      <p:ext uri="{BB962C8B-B14F-4D97-AF65-F5344CB8AC3E}">
        <p14:creationId xmlns:p14="http://schemas.microsoft.com/office/powerpoint/2010/main" val="103341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7</a:t>
            </a:fld>
            <a:endParaRPr lang="vi-VN"/>
          </a:p>
        </p:txBody>
      </p:sp>
    </p:spTree>
    <p:extLst>
      <p:ext uri="{BB962C8B-B14F-4D97-AF65-F5344CB8AC3E}">
        <p14:creationId xmlns:p14="http://schemas.microsoft.com/office/powerpoint/2010/main" val="298580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8</a:t>
            </a:fld>
            <a:endParaRPr lang="vi-VN"/>
          </a:p>
        </p:txBody>
      </p:sp>
    </p:spTree>
    <p:extLst>
      <p:ext uri="{BB962C8B-B14F-4D97-AF65-F5344CB8AC3E}">
        <p14:creationId xmlns:p14="http://schemas.microsoft.com/office/powerpoint/2010/main" val="2368029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9</a:t>
            </a:fld>
            <a:endParaRPr lang="vi-VN"/>
          </a:p>
        </p:txBody>
      </p:sp>
    </p:spTree>
    <p:extLst>
      <p:ext uri="{BB962C8B-B14F-4D97-AF65-F5344CB8AC3E}">
        <p14:creationId xmlns:p14="http://schemas.microsoft.com/office/powerpoint/2010/main" val="1637128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E42A3514-0D00-4E00-B0C9-B99C2000D2BC}" type="slidenum">
              <a:rPr lang="vi-VN" smtClean="0"/>
              <a:t>10</a:t>
            </a:fld>
            <a:endParaRPr lang="vi-VN"/>
          </a:p>
        </p:txBody>
      </p:sp>
    </p:spTree>
    <p:extLst>
      <p:ext uri="{BB962C8B-B14F-4D97-AF65-F5344CB8AC3E}">
        <p14:creationId xmlns:p14="http://schemas.microsoft.com/office/powerpoint/2010/main" val="2745631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43949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95373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4.png"/><Relationship Id="rId7"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microsoft.com/office/2007/relationships/hdphoto" Target="../media/hdphoto3.wdp"/><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w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9.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w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oleObject" Target="../embeddings/oleObject3.bin"/><Relationship Id="rId5" Type="http://schemas.openxmlformats.org/officeDocument/2006/relationships/image" Target="../media/image9.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w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oleObject" Target="../embeddings/oleObject4.bin"/><Relationship Id="rId5" Type="http://schemas.openxmlformats.org/officeDocument/2006/relationships/image" Target="../media/image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5.bin"/><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BAA5697F-A204-3C88-CFC5-B8134D3B085E}"/>
              </a:ext>
            </a:extLst>
          </p:cNvPr>
          <p:cNvSpPr>
            <a:spLocks noGrp="1" noRot="1" noMove="1" noResize="1" noEditPoints="1" noAdjustHandles="1" noChangeArrowheads="1" noChangeShapeType="1"/>
          </p:cNvSpPr>
          <p:nvPr/>
        </p:nvSpPr>
        <p:spPr>
          <a:xfrm>
            <a:off x="685800" y="1076960"/>
            <a:ext cx="7772400" cy="447040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id="{A6A2C1B5-4FE4-E532-E951-77131B6F39C3}"/>
              </a:ext>
            </a:extLst>
          </p:cNvPr>
          <p:cNvSpPr txBox="1"/>
          <p:nvPr/>
        </p:nvSpPr>
        <p:spPr>
          <a:xfrm>
            <a:off x="1376157" y="2489200"/>
            <a:ext cx="6391686" cy="1651671"/>
          </a:xfrm>
          <a:prstGeom prst="rect">
            <a:avLst/>
          </a:prstGeom>
          <a:noFill/>
        </p:spPr>
        <p:txBody>
          <a:bodyPr wrap="none" rtlCol="0">
            <a:spAutoFit/>
          </a:bodyPr>
          <a:lstStyle/>
          <a:p>
            <a:pPr algn="ctr">
              <a:lnSpc>
                <a:spcPct val="150000"/>
              </a:lnSpc>
            </a:pPr>
            <a:r>
              <a:rPr lang="en-US" sz="3600" b="1">
                <a:solidFill>
                  <a:srgbClr val="FFFF00"/>
                </a:solidFill>
              </a:rPr>
              <a:t>TIẾT …. – BÀI 19</a:t>
            </a:r>
          </a:p>
          <a:p>
            <a:pPr algn="ctr">
              <a:lnSpc>
                <a:spcPct val="150000"/>
              </a:lnSpc>
            </a:pPr>
            <a:r>
              <a:rPr lang="en-US" sz="3600" b="1">
                <a:solidFill>
                  <a:srgbClr val="0000CC"/>
                </a:solidFill>
              </a:rPr>
              <a:t>DÃY HOẠT ĐỘNG HÓA HỌC</a:t>
            </a:r>
            <a:endParaRPr lang="vi-VN" sz="3600" b="1">
              <a:solidFill>
                <a:srgbClr val="0000CC"/>
              </a:solidFill>
            </a:endParaRPr>
          </a:p>
        </p:txBody>
      </p:sp>
      <p:pic>
        <p:nvPicPr>
          <p:cNvPr id="3" name="Hình ảnh 2">
            <a:extLst>
              <a:ext uri="{FF2B5EF4-FFF2-40B4-BE49-F238E27FC236}">
                <a16:creationId xmlns:a16="http://schemas.microsoft.com/office/drawing/2014/main" id="{86121EDD-3622-1137-80FD-B4880369719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8078319" y="6162"/>
            <a:ext cx="1110749" cy="1070798"/>
          </a:xfrm>
          <a:prstGeom prst="rect">
            <a:avLst/>
          </a:prstGeom>
        </p:spPr>
      </p:pic>
      <p:pic>
        <p:nvPicPr>
          <p:cNvPr id="5" name="Hình ảnh 4" descr="Cartoon bee with magnifying glass">
            <a:extLst>
              <a:ext uri="{FF2B5EF4-FFF2-40B4-BE49-F238E27FC236}">
                <a16:creationId xmlns:a16="http://schemas.microsoft.com/office/drawing/2014/main" id="{8781D001-7FFD-4A5E-1850-4F23956C4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90976">
            <a:off x="125496" y="144444"/>
            <a:ext cx="2048719" cy="1972053"/>
          </a:xfrm>
          <a:prstGeom prst="rect">
            <a:avLst/>
          </a:prstGeom>
        </p:spPr>
      </p:pic>
      <p:pic>
        <p:nvPicPr>
          <p:cNvPr id="6" name="Hình ảnh 5">
            <a:extLst>
              <a:ext uri="{FF2B5EF4-FFF2-40B4-BE49-F238E27FC236}">
                <a16:creationId xmlns:a16="http://schemas.microsoft.com/office/drawing/2014/main" id="{22B0DD17-3726-3CFE-499E-94FCD5C8A78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400000"/>
                    </a14:imgEffect>
                    <a14:imgEffect>
                      <a14:brightnessContrast bright="40000" contrast="-40000"/>
                    </a14:imgEffect>
                  </a14:imgLayer>
                </a14:imgProps>
              </a:ext>
            </a:extLst>
          </a:blip>
          <a:stretch>
            <a:fillRect/>
          </a:stretch>
        </p:blipFill>
        <p:spPr>
          <a:xfrm>
            <a:off x="-303740" y="5034987"/>
            <a:ext cx="1823013" cy="1823013"/>
          </a:xfrm>
          <a:prstGeom prst="rect">
            <a:avLst/>
          </a:prstGeom>
        </p:spPr>
      </p:pic>
    </p:spTree>
    <p:extLst>
      <p:ext uri="{BB962C8B-B14F-4D97-AF65-F5344CB8AC3E}">
        <p14:creationId xmlns:p14="http://schemas.microsoft.com/office/powerpoint/2010/main" val="346871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3" name="Hộp Văn bản 2">
            <a:extLst>
              <a:ext uri="{FF2B5EF4-FFF2-40B4-BE49-F238E27FC236}">
                <a16:creationId xmlns:a16="http://schemas.microsoft.com/office/drawing/2014/main" id="{001FC414-51DA-B6E6-A537-CB4197F10F85}"/>
              </a:ext>
            </a:extLst>
          </p:cNvPr>
          <p:cNvSpPr txBox="1"/>
          <p:nvPr/>
        </p:nvSpPr>
        <p:spPr>
          <a:xfrm>
            <a:off x="30479" y="721360"/>
            <a:ext cx="8991599" cy="8309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sz="2400" b="1">
                <a:solidFill>
                  <a:schemeClr val="accent4">
                    <a:lumMod val="75000"/>
                  </a:schemeClr>
                </a:solidFill>
              </a:rPr>
              <a:t>Hoạt động theo nhóm </a:t>
            </a:r>
          </a:p>
          <a:p>
            <a:pPr algn="ctr"/>
            <a:r>
              <a:rPr lang="en-US" sz="2400" b="1">
                <a:solidFill>
                  <a:schemeClr val="accent4">
                    <a:lumMod val="75000"/>
                  </a:schemeClr>
                </a:solidFill>
              </a:rPr>
              <a:t>Quan sát thí nghiệm ghi kết quả vào phiếu học tập</a:t>
            </a:r>
            <a:endParaRPr lang="vi-VN" sz="2400" b="1">
              <a:solidFill>
                <a:schemeClr val="accent4">
                  <a:lumMod val="75000"/>
                </a:schemeClr>
              </a:solidFill>
            </a:endParaRPr>
          </a:p>
        </p:txBody>
      </p:sp>
      <p:sp>
        <p:nvSpPr>
          <p:cNvPr id="4" name="Hộp Văn bản 3">
            <a:extLst>
              <a:ext uri="{FF2B5EF4-FFF2-40B4-BE49-F238E27FC236}">
                <a16:creationId xmlns:a16="http://schemas.microsoft.com/office/drawing/2014/main" id="{53DF017D-C42C-CFB0-0377-0A3F266C6247}"/>
              </a:ext>
            </a:extLst>
          </p:cNvPr>
          <p:cNvSpPr txBox="1"/>
          <p:nvPr/>
        </p:nvSpPr>
        <p:spPr>
          <a:xfrm>
            <a:off x="71120" y="1613317"/>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3</a:t>
            </a:r>
          </a:p>
          <a:p>
            <a:pPr algn="ctr"/>
            <a:r>
              <a:rPr lang="en-US" sz="2200" b="1">
                <a:solidFill>
                  <a:srgbClr val="FF0000"/>
                </a:solidFill>
              </a:rPr>
              <a:t>So sánh mức độ hoạt động của Ag và Cu</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3BB83822-8B04-627A-8E48-DEB4A16E04C5}"/>
              </a:ext>
            </a:extLst>
          </p:cNvPr>
          <p:cNvSpPr txBox="1"/>
          <p:nvPr/>
        </p:nvSpPr>
        <p:spPr>
          <a:xfrm>
            <a:off x="121918" y="2433558"/>
            <a:ext cx="8900162" cy="1273747"/>
          </a:xfrm>
          <a:prstGeom prst="rect">
            <a:avLst/>
          </a:prstGeom>
          <a:noFill/>
        </p:spPr>
        <p:txBody>
          <a:bodyPr wrap="square">
            <a:spAutoFit/>
          </a:bodyPr>
          <a:lstStyle/>
          <a:p>
            <a:pPr algn="just">
              <a:lnSpc>
                <a:spcPct val="120000"/>
              </a:lnSpc>
            </a:pPr>
            <a:r>
              <a:rPr lang="vi-VN" sz="2200" b="1"/>
              <a:t>- Chuẩn bị: </a:t>
            </a:r>
            <a:r>
              <a:rPr lang="vi-VN" sz="2200"/>
              <a:t>dây đồng, dung dịch AgNO</a:t>
            </a:r>
            <a:r>
              <a:rPr lang="vi-VN" sz="2200" baseline="-25000"/>
              <a:t>3</a:t>
            </a:r>
            <a:r>
              <a:rPr lang="vi-VN" sz="2200"/>
              <a:t> 2%; ống nghiệm, panh. </a:t>
            </a:r>
          </a:p>
          <a:p>
            <a:pPr algn="just">
              <a:lnSpc>
                <a:spcPct val="120000"/>
              </a:lnSpc>
            </a:pPr>
            <a:r>
              <a:rPr lang="vi-VN" sz="2200" b="1"/>
              <a:t>- Tiến hành: </a:t>
            </a:r>
            <a:r>
              <a:rPr lang="vi-VN" sz="2200"/>
              <a:t>Dùng panh kẹp dây đồng đã được uốn thành hình lò xo đưa vào ống nghiệm chứa dung dịch AgNO</a:t>
            </a:r>
            <a:r>
              <a:rPr lang="vi-VN" sz="2200" baseline="-25000"/>
              <a:t>3</a:t>
            </a:r>
            <a:r>
              <a:rPr lang="vi-VN" sz="2200"/>
              <a:t> 2%.</a:t>
            </a:r>
          </a:p>
        </p:txBody>
      </p:sp>
      <p:pic>
        <p:nvPicPr>
          <p:cNvPr id="7" name="Hình ảnh 6">
            <a:extLst>
              <a:ext uri="{FF2B5EF4-FFF2-40B4-BE49-F238E27FC236}">
                <a16:creationId xmlns:a16="http://schemas.microsoft.com/office/drawing/2014/main" id="{42695E25-46D8-52D6-75C7-CCBE9096628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80070" y="3758105"/>
            <a:ext cx="5949814" cy="2713115"/>
          </a:xfrm>
          <a:prstGeom prst="rect">
            <a:avLst/>
          </a:prstGeom>
        </p:spPr>
      </p:pic>
    </p:spTree>
    <p:extLst>
      <p:ext uri="{BB962C8B-B14F-4D97-AF65-F5344CB8AC3E}">
        <p14:creationId xmlns:p14="http://schemas.microsoft.com/office/powerpoint/2010/main" val="27878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3" name="Hộp Văn bản 2">
            <a:extLst>
              <a:ext uri="{FF2B5EF4-FFF2-40B4-BE49-F238E27FC236}">
                <a16:creationId xmlns:a16="http://schemas.microsoft.com/office/drawing/2014/main" id="{001FC414-51DA-B6E6-A537-CB4197F10F85}"/>
              </a:ext>
            </a:extLst>
          </p:cNvPr>
          <p:cNvSpPr txBox="1"/>
          <p:nvPr/>
        </p:nvSpPr>
        <p:spPr>
          <a:xfrm>
            <a:off x="30479" y="721360"/>
            <a:ext cx="8991599" cy="8309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sz="2400" b="1">
                <a:solidFill>
                  <a:schemeClr val="accent4">
                    <a:lumMod val="75000"/>
                  </a:schemeClr>
                </a:solidFill>
              </a:rPr>
              <a:t>Hoạt động theo nhóm </a:t>
            </a:r>
          </a:p>
          <a:p>
            <a:pPr algn="ctr"/>
            <a:r>
              <a:rPr lang="en-US" sz="2400" b="1">
                <a:solidFill>
                  <a:schemeClr val="accent4">
                    <a:lumMod val="75000"/>
                  </a:schemeClr>
                </a:solidFill>
              </a:rPr>
              <a:t>Quan sát thí nghiệm ghi kết quả vào phiếu học tập</a:t>
            </a:r>
            <a:endParaRPr lang="vi-VN" sz="2400" b="1">
              <a:solidFill>
                <a:schemeClr val="accent4">
                  <a:lumMod val="75000"/>
                </a:schemeClr>
              </a:solidFill>
            </a:endParaRPr>
          </a:p>
        </p:txBody>
      </p:sp>
      <p:sp>
        <p:nvSpPr>
          <p:cNvPr id="4" name="Hộp Văn bản 3">
            <a:extLst>
              <a:ext uri="{FF2B5EF4-FFF2-40B4-BE49-F238E27FC236}">
                <a16:creationId xmlns:a16="http://schemas.microsoft.com/office/drawing/2014/main" id="{53DF017D-C42C-CFB0-0377-0A3F266C6247}"/>
              </a:ext>
            </a:extLst>
          </p:cNvPr>
          <p:cNvSpPr txBox="1"/>
          <p:nvPr/>
        </p:nvSpPr>
        <p:spPr>
          <a:xfrm>
            <a:off x="71120" y="1613317"/>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3</a:t>
            </a:r>
          </a:p>
          <a:p>
            <a:pPr algn="ctr"/>
            <a:r>
              <a:rPr lang="en-US" sz="2200" b="1">
                <a:solidFill>
                  <a:srgbClr val="FF0000"/>
                </a:solidFill>
              </a:rPr>
              <a:t>So sánh mức độ hoạt động của Ag và Cu</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3BB83822-8B04-627A-8E48-DEB4A16E04C5}"/>
              </a:ext>
            </a:extLst>
          </p:cNvPr>
          <p:cNvSpPr txBox="1"/>
          <p:nvPr/>
        </p:nvSpPr>
        <p:spPr>
          <a:xfrm>
            <a:off x="121918" y="2433558"/>
            <a:ext cx="8900162" cy="4117602"/>
          </a:xfrm>
          <a:prstGeom prst="rect">
            <a:avLst/>
          </a:prstGeom>
          <a:noFill/>
        </p:spPr>
        <p:txBody>
          <a:bodyPr wrap="square">
            <a:spAutoFit/>
          </a:bodyPr>
          <a:lstStyle/>
          <a:p>
            <a:pPr algn="just">
              <a:lnSpc>
                <a:spcPct val="120000"/>
              </a:lnSpc>
            </a:pPr>
            <a:r>
              <a:rPr lang="vi-VN" sz="2200" b="1"/>
              <a:t>- Chuẩn bị: </a:t>
            </a:r>
            <a:r>
              <a:rPr lang="vi-VN" sz="2200"/>
              <a:t>dây đồng, dung dịch AgNO</a:t>
            </a:r>
            <a:r>
              <a:rPr lang="vi-VN" sz="2200" baseline="-25000"/>
              <a:t>3</a:t>
            </a:r>
            <a:r>
              <a:rPr lang="vi-VN" sz="2200"/>
              <a:t> 2%; ống nghiệm, panh. </a:t>
            </a:r>
          </a:p>
          <a:p>
            <a:pPr algn="just">
              <a:lnSpc>
                <a:spcPct val="120000"/>
              </a:lnSpc>
            </a:pPr>
            <a:r>
              <a:rPr lang="vi-VN" sz="2200" b="1"/>
              <a:t>- Tiến hành: </a:t>
            </a:r>
            <a:r>
              <a:rPr lang="vi-VN" sz="2200"/>
              <a:t>Dùng panh kẹp dây đồng đã được uốn thành hình lò xo đưa vào ống nghiệm chứa dung dịch AgNO</a:t>
            </a:r>
            <a:r>
              <a:rPr lang="vi-VN" sz="2200" baseline="-25000"/>
              <a:t>3</a:t>
            </a:r>
            <a:r>
              <a:rPr lang="vi-VN" sz="2200"/>
              <a:t> 2%.</a:t>
            </a:r>
          </a:p>
          <a:p>
            <a:pPr algn="just">
              <a:lnSpc>
                <a:spcPct val="120000"/>
              </a:lnSpc>
            </a:pPr>
            <a:r>
              <a:rPr lang="vi-VN" sz="2200" b="1">
                <a:solidFill>
                  <a:srgbClr val="FF0000"/>
                </a:solidFill>
              </a:rPr>
              <a:t>- Quan sát hiện tượng xảy ra và thực hiện các yêu cầu sau:</a:t>
            </a:r>
          </a:p>
          <a:p>
            <a:pPr algn="just">
              <a:lnSpc>
                <a:spcPct val="120000"/>
              </a:lnSpc>
            </a:pPr>
            <a:r>
              <a:rPr lang="vi-VN" sz="2200" b="1"/>
              <a:t>a)</a:t>
            </a:r>
            <a:r>
              <a:rPr lang="vi-VN" sz="2200"/>
              <a:t> Mô tả hiện tượng và viết phương trình hoá học của phản ứng xảy ra.</a:t>
            </a:r>
          </a:p>
          <a:p>
            <a:pPr algn="just">
              <a:lnSpc>
                <a:spcPct val="120000"/>
              </a:lnSpc>
            </a:pPr>
            <a:r>
              <a:rPr lang="vi-VN" sz="2200" b="1"/>
              <a:t>b) </a:t>
            </a:r>
            <a:r>
              <a:rPr lang="vi-VN" sz="2200"/>
              <a:t>So sánh mức độ hoạt động hoá học của kim loại đồng và bạc. Giải thích.</a:t>
            </a:r>
          </a:p>
          <a:p>
            <a:pPr algn="just">
              <a:lnSpc>
                <a:spcPct val="120000"/>
              </a:lnSpc>
            </a:pPr>
            <a:r>
              <a:rPr lang="vi-VN" sz="2200" b="1"/>
              <a:t>c) </a:t>
            </a:r>
            <a:r>
              <a:rPr lang="vi-VN" sz="2200"/>
              <a:t>Qua ba thí nghiệm ở trên, hãy sắp xếp mức độ hoạt động hoá học của các kim loại Na, Fe, Cu, Ag và H thành dãy theo chiều giảm dần.</a:t>
            </a:r>
          </a:p>
        </p:txBody>
      </p:sp>
    </p:spTree>
    <p:extLst>
      <p:ext uri="{BB962C8B-B14F-4D97-AF65-F5344CB8AC3E}">
        <p14:creationId xmlns:p14="http://schemas.microsoft.com/office/powerpoint/2010/main" val="212066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4" name="Hộp Văn bản 3">
            <a:extLst>
              <a:ext uri="{FF2B5EF4-FFF2-40B4-BE49-F238E27FC236}">
                <a16:creationId xmlns:a16="http://schemas.microsoft.com/office/drawing/2014/main" id="{53DF017D-C42C-CFB0-0377-0A3F266C6247}"/>
              </a:ext>
            </a:extLst>
          </p:cNvPr>
          <p:cNvSpPr txBox="1"/>
          <p:nvPr/>
        </p:nvSpPr>
        <p:spPr>
          <a:xfrm>
            <a:off x="76200" y="721360"/>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3</a:t>
            </a:r>
          </a:p>
          <a:p>
            <a:pPr algn="ctr"/>
            <a:r>
              <a:rPr lang="en-US" sz="2200" b="1">
                <a:solidFill>
                  <a:srgbClr val="FF0000"/>
                </a:solidFill>
              </a:rPr>
              <a:t>So sánh mức độ hoạt động của Ag và Cu</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pic>
        <p:nvPicPr>
          <p:cNvPr id="6" name="y2meta.com-Thí nghiệm Cu + AgNO3. Copper tác dụng với silver nitrate">
            <a:hlinkClick r:id="" action="ppaction://media"/>
            <a:extLst>
              <a:ext uri="{FF2B5EF4-FFF2-40B4-BE49-F238E27FC236}">
                <a16:creationId xmlns:a16="http://schemas.microsoft.com/office/drawing/2014/main" id="{2B137945-2F84-5B28-54F7-C0B0EF624E30}"/>
              </a:ext>
            </a:extLst>
          </p:cNvPr>
          <p:cNvPicPr>
            <a:picLocks noChangeAspect="1"/>
          </p:cNvPicPr>
          <p:nvPr>
            <a:videoFile r:link="rId1"/>
            <p:extLst>
              <p:ext uri="{DAA4B4D4-6D71-4841-9C94-3DE7FCFB9230}">
                <p14:media xmlns:p14="http://schemas.microsoft.com/office/powerpoint/2010/main" r:embed="rId2">
                  <p14:trim st="3495" end="47035"/>
                </p14:media>
              </p:ext>
            </p:extLst>
          </p:nvPr>
        </p:nvPicPr>
        <p:blipFill>
          <a:blip r:embed="rId7"/>
          <a:stretch>
            <a:fillRect/>
          </a:stretch>
        </p:blipFill>
        <p:spPr>
          <a:xfrm>
            <a:off x="233680" y="1612721"/>
            <a:ext cx="8676640" cy="4920159"/>
          </a:xfrm>
          <a:prstGeom prst="rect">
            <a:avLst/>
          </a:prstGeom>
        </p:spPr>
      </p:pic>
    </p:spTree>
    <p:extLst>
      <p:ext uri="{BB962C8B-B14F-4D97-AF65-F5344CB8AC3E}">
        <p14:creationId xmlns:p14="http://schemas.microsoft.com/office/powerpoint/2010/main" val="18465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6" name="Hộp Văn bản 5">
            <a:extLst>
              <a:ext uri="{FF2B5EF4-FFF2-40B4-BE49-F238E27FC236}">
                <a16:creationId xmlns:a16="http://schemas.microsoft.com/office/drawing/2014/main" id="{276B2028-D402-008C-CE42-6AD62F3E5089}"/>
              </a:ext>
            </a:extLst>
          </p:cNvPr>
          <p:cNvSpPr txBox="1"/>
          <p:nvPr/>
        </p:nvSpPr>
        <p:spPr>
          <a:xfrm>
            <a:off x="265560" y="4317425"/>
            <a:ext cx="8612880" cy="2247090"/>
          </a:xfrm>
          <a:prstGeom prst="rect">
            <a:avLst/>
          </a:prstGeom>
          <a:noFill/>
        </p:spPr>
        <p:txBody>
          <a:bodyPr wrap="square">
            <a:spAutoFit/>
          </a:bodyPr>
          <a:lstStyle/>
          <a:p>
            <a:pPr algn="just">
              <a:lnSpc>
                <a:spcPct val="130000"/>
              </a:lnSpc>
            </a:pPr>
            <a:r>
              <a:rPr lang="vi-VN" sz="2200" b="1">
                <a:solidFill>
                  <a:srgbClr val="FF0000"/>
                </a:solidFill>
              </a:rPr>
              <a:t>b) </a:t>
            </a:r>
            <a:r>
              <a:rPr lang="vi-VN" sz="2200"/>
              <a:t>Đồng hoạt động hóa học mạnh hơn bạc. Vì bạc bị đồng đẩy ra khỏi dung dịch muối.</a:t>
            </a:r>
          </a:p>
          <a:p>
            <a:pPr algn="just">
              <a:lnSpc>
                <a:spcPct val="130000"/>
              </a:lnSpc>
            </a:pPr>
            <a:r>
              <a:rPr lang="vi-VN" sz="2200" b="1">
                <a:solidFill>
                  <a:srgbClr val="FF0000"/>
                </a:solidFill>
              </a:rPr>
              <a:t>c) </a:t>
            </a:r>
            <a:r>
              <a:rPr lang="vi-VN" sz="2200"/>
              <a:t>Sắp xếp mức độ hoạt động hoá học của các kim loại thành dãy theo chiều giảm dần</a:t>
            </a:r>
          </a:p>
          <a:p>
            <a:pPr algn="ctr">
              <a:lnSpc>
                <a:spcPct val="130000"/>
              </a:lnSpc>
            </a:pPr>
            <a:r>
              <a:rPr lang="vi-VN" sz="2200" b="1">
                <a:solidFill>
                  <a:srgbClr val="FF0000"/>
                </a:solidFill>
              </a:rPr>
              <a:t>Na, Fe, H, Cu, Ag</a:t>
            </a:r>
          </a:p>
        </p:txBody>
      </p:sp>
      <p:sp>
        <p:nvSpPr>
          <p:cNvPr id="8" name="Hộp Văn bản 7">
            <a:extLst>
              <a:ext uri="{FF2B5EF4-FFF2-40B4-BE49-F238E27FC236}">
                <a16:creationId xmlns:a16="http://schemas.microsoft.com/office/drawing/2014/main" id="{82B25C0B-4878-12F5-BE12-9294C0828037}"/>
              </a:ext>
            </a:extLst>
          </p:cNvPr>
          <p:cNvSpPr txBox="1"/>
          <p:nvPr/>
        </p:nvSpPr>
        <p:spPr>
          <a:xfrm>
            <a:off x="76200" y="721360"/>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3</a:t>
            </a:r>
          </a:p>
          <a:p>
            <a:pPr algn="ctr"/>
            <a:r>
              <a:rPr lang="en-US" sz="2200" b="1">
                <a:solidFill>
                  <a:srgbClr val="FF0000"/>
                </a:solidFill>
              </a:rPr>
              <a:t>So sánh mức độ hoạt động của Ag và Cu</a:t>
            </a:r>
          </a:p>
        </p:txBody>
      </p:sp>
      <p:pic>
        <p:nvPicPr>
          <p:cNvPr id="9" name="Hình ảnh 8">
            <a:extLst>
              <a:ext uri="{FF2B5EF4-FFF2-40B4-BE49-F238E27FC236}">
                <a16:creationId xmlns:a16="http://schemas.microsoft.com/office/drawing/2014/main" id="{F3AFDBEB-BDDE-B298-86BF-7670220ECF3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486400" y="1669176"/>
            <a:ext cx="3495040" cy="2561462"/>
          </a:xfrm>
          <a:prstGeom prst="rect">
            <a:avLst/>
          </a:prstGeom>
        </p:spPr>
      </p:pic>
      <p:sp>
        <p:nvSpPr>
          <p:cNvPr id="11" name="Hộp Văn bản 10">
            <a:extLst>
              <a:ext uri="{FF2B5EF4-FFF2-40B4-BE49-F238E27FC236}">
                <a16:creationId xmlns:a16="http://schemas.microsoft.com/office/drawing/2014/main" id="{7D77DE24-8408-F171-A7A2-666EEEC34E2E}"/>
              </a:ext>
            </a:extLst>
          </p:cNvPr>
          <p:cNvSpPr txBox="1"/>
          <p:nvPr/>
        </p:nvSpPr>
        <p:spPr>
          <a:xfrm>
            <a:off x="162560" y="1535243"/>
            <a:ext cx="5242560" cy="1806970"/>
          </a:xfrm>
          <a:prstGeom prst="rect">
            <a:avLst/>
          </a:prstGeom>
          <a:noFill/>
        </p:spPr>
        <p:txBody>
          <a:bodyPr wrap="square">
            <a:spAutoFit/>
          </a:bodyPr>
          <a:lstStyle/>
          <a:p>
            <a:pPr algn="just">
              <a:lnSpc>
                <a:spcPct val="130000"/>
              </a:lnSpc>
            </a:pPr>
            <a:r>
              <a:rPr lang="vi-VN" sz="2200" b="1">
                <a:solidFill>
                  <a:srgbClr val="FF0000"/>
                </a:solidFill>
              </a:rPr>
              <a:t>a) Hiện tượng: </a:t>
            </a:r>
            <a:r>
              <a:rPr lang="vi-VN" sz="2200"/>
              <a:t>Có chất rắn màu trắng bám vào dây đồng, dung dịch chuyển dần sang màu xanh.</a:t>
            </a:r>
          </a:p>
          <a:p>
            <a:pPr algn="just">
              <a:lnSpc>
                <a:spcPct val="130000"/>
              </a:lnSpc>
            </a:pPr>
            <a:r>
              <a:rPr lang="vi-VN" sz="2200" b="1">
                <a:solidFill>
                  <a:srgbClr val="FF0000"/>
                </a:solidFill>
              </a:rPr>
              <a:t>Phương trình hóa học:</a:t>
            </a:r>
          </a:p>
        </p:txBody>
      </p:sp>
      <p:graphicFrame>
        <p:nvGraphicFramePr>
          <p:cNvPr id="12" name="Đối tượng 11">
            <a:extLst>
              <a:ext uri="{FF2B5EF4-FFF2-40B4-BE49-F238E27FC236}">
                <a16:creationId xmlns:a16="http://schemas.microsoft.com/office/drawing/2014/main" id="{8BE70907-F103-DFC0-8C37-2C3B37689620}"/>
              </a:ext>
            </a:extLst>
          </p:cNvPr>
          <p:cNvGraphicFramePr>
            <a:graphicFrameLocks noChangeAspect="1"/>
          </p:cNvGraphicFramePr>
          <p:nvPr>
            <p:extLst>
              <p:ext uri="{D42A27DB-BD31-4B8C-83A1-F6EECF244321}">
                <p14:modId xmlns:p14="http://schemas.microsoft.com/office/powerpoint/2010/main" val="2577622521"/>
              </p:ext>
            </p:extLst>
          </p:nvPr>
        </p:nvGraphicFramePr>
        <p:xfrm>
          <a:off x="497840" y="3429000"/>
          <a:ext cx="4572000" cy="431800"/>
        </p:xfrm>
        <a:graphic>
          <a:graphicData uri="http://schemas.openxmlformats.org/presentationml/2006/ole">
            <mc:AlternateContent xmlns:mc="http://schemas.openxmlformats.org/markup-compatibility/2006">
              <mc:Choice xmlns:v="urn:schemas-microsoft-com:vml" Requires="v">
                <p:oleObj name="Equation" r:id="rId7" imgW="4572000" imgH="431640" progId="Equation.DSMT4">
                  <p:embed/>
                </p:oleObj>
              </mc:Choice>
              <mc:Fallback>
                <p:oleObj name="Equation" r:id="rId7" imgW="4572000" imgH="431640" progId="Equation.DSMT4">
                  <p:embed/>
                  <p:pic>
                    <p:nvPicPr>
                      <p:cNvPr id="12" name="Đối tượng 11">
                        <a:extLst>
                          <a:ext uri="{FF2B5EF4-FFF2-40B4-BE49-F238E27FC236}">
                            <a16:creationId xmlns:a16="http://schemas.microsoft.com/office/drawing/2014/main" id="{8BE70907-F103-DFC0-8C37-2C3B37689620}"/>
                          </a:ext>
                        </a:extLst>
                      </p:cNvPr>
                      <p:cNvPicPr/>
                      <p:nvPr/>
                    </p:nvPicPr>
                    <p:blipFill>
                      <a:blip r:embed="rId8"/>
                      <a:stretch>
                        <a:fillRect/>
                      </a:stretch>
                    </p:blipFill>
                    <p:spPr>
                      <a:xfrm>
                        <a:off x="497840" y="3429000"/>
                        <a:ext cx="4572000" cy="431800"/>
                      </a:xfrm>
                      <a:prstGeom prst="rect">
                        <a:avLst/>
                      </a:prstGeom>
                    </p:spPr>
                  </p:pic>
                </p:oleObj>
              </mc:Fallback>
            </mc:AlternateContent>
          </a:graphicData>
        </a:graphic>
      </p:graphicFrame>
    </p:spTree>
    <p:extLst>
      <p:ext uri="{BB962C8B-B14F-4D97-AF65-F5344CB8AC3E}">
        <p14:creationId xmlns:p14="http://schemas.microsoft.com/office/powerpoint/2010/main" val="11835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barn(inVertical)">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1000"/>
                                        <p:tgtEl>
                                          <p:spTgt spid="6">
                                            <p:txEl>
                                              <p:pRg st="2" end="2"/>
                                            </p:txEl>
                                          </p:spTgt>
                                        </p:tgtEl>
                                      </p:cBhvr>
                                    </p:animEffect>
                                    <p:anim calcmode="lin" valueType="num">
                                      <p:cBhvr>
                                        <p:cTn id="3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3" name="Sao: 12 Cánh 2">
            <a:extLst>
              <a:ext uri="{FF2B5EF4-FFF2-40B4-BE49-F238E27FC236}">
                <a16:creationId xmlns:a16="http://schemas.microsoft.com/office/drawing/2014/main" id="{F647C9ED-E0F2-D640-95E6-09DFBA8C9BEE}"/>
              </a:ext>
            </a:extLst>
          </p:cNvPr>
          <p:cNvSpPr>
            <a:spLocks noGrp="1" noRot="1" noMove="1" noResize="1" noEditPoints="1" noAdjustHandles="1" noChangeArrowheads="1" noChangeShapeType="1"/>
          </p:cNvSpPr>
          <p:nvPr/>
        </p:nvSpPr>
        <p:spPr>
          <a:xfrm>
            <a:off x="985244" y="995680"/>
            <a:ext cx="6908800" cy="4602480"/>
          </a:xfrm>
          <a:prstGeom prst="star12">
            <a:avLst/>
          </a:prstGeom>
          <a:solidFill>
            <a:srgbClr val="FFC000"/>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5C7CF4D6-0DE4-0F2C-EDFE-0F2D5B328885}"/>
              </a:ext>
            </a:extLst>
          </p:cNvPr>
          <p:cNvSpPr txBox="1"/>
          <p:nvPr/>
        </p:nvSpPr>
        <p:spPr>
          <a:xfrm>
            <a:off x="1833604" y="2642810"/>
            <a:ext cx="5212080" cy="1175258"/>
          </a:xfrm>
          <a:prstGeom prst="rect">
            <a:avLst/>
          </a:prstGeom>
          <a:noFill/>
        </p:spPr>
        <p:txBody>
          <a:bodyPr wrap="square" rtlCol="0">
            <a:spAutoFit/>
          </a:bodyPr>
          <a:lstStyle/>
          <a:p>
            <a:pPr algn="ctr">
              <a:lnSpc>
                <a:spcPct val="150000"/>
              </a:lnSpc>
            </a:pPr>
            <a:r>
              <a:rPr lang="vi-VN" sz="2500" b="1">
                <a:solidFill>
                  <a:srgbClr val="002060"/>
                </a:solidFill>
              </a:rPr>
              <a:t>Dãy hoạt động hóa học được xây dựng bằng cách nào?</a:t>
            </a:r>
          </a:p>
        </p:txBody>
      </p:sp>
      <p:pic>
        <p:nvPicPr>
          <p:cNvPr id="7" name="Hình ảnh 6" descr="Cartoon bee with magnifying glass">
            <a:extLst>
              <a:ext uri="{FF2B5EF4-FFF2-40B4-BE49-F238E27FC236}">
                <a16:creationId xmlns:a16="http://schemas.microsoft.com/office/drawing/2014/main" id="{8779975E-7CED-23D3-75D1-BD5CF096D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991" y="721360"/>
            <a:ext cx="1382505" cy="1330770"/>
          </a:xfrm>
          <a:prstGeom prst="rect">
            <a:avLst/>
          </a:prstGeom>
        </p:spPr>
      </p:pic>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203957" y="4994979"/>
            <a:ext cx="1909597" cy="1863021"/>
          </a:xfrm>
          <a:prstGeom prst="rect">
            <a:avLst/>
          </a:prstGeom>
        </p:spPr>
      </p:pic>
    </p:spTree>
    <p:extLst>
      <p:ext uri="{BB962C8B-B14F-4D97-AF65-F5344CB8AC3E}">
        <p14:creationId xmlns:p14="http://schemas.microsoft.com/office/powerpoint/2010/main" val="3753329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pic>
        <p:nvPicPr>
          <p:cNvPr id="7" name="Hình ảnh 6" descr="Cartoon bee with magnifying glass">
            <a:extLst>
              <a:ext uri="{FF2B5EF4-FFF2-40B4-BE49-F238E27FC236}">
                <a16:creationId xmlns:a16="http://schemas.microsoft.com/office/drawing/2014/main" id="{8779975E-7CED-23D3-75D1-BD5CF096D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9440"/>
            <a:ext cx="1382505" cy="1330770"/>
          </a:xfrm>
          <a:prstGeom prst="rect">
            <a:avLst/>
          </a:prstGeom>
        </p:spPr>
      </p:pic>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203957" y="4994979"/>
            <a:ext cx="1909597" cy="1863021"/>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1148823" y="1701705"/>
            <a:ext cx="7294135" cy="279384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2400" b="1">
                <a:solidFill>
                  <a:schemeClr val="accent1">
                    <a:lumMod val="75000"/>
                  </a:schemeClr>
                </a:solidFill>
              </a:rPr>
              <a:t>	Bằng nhiều thí nghiệm khác nhau, người ta sắp xếp các kim loại và hydrogen thành dãy theo chiều giảm dần mức độ hoạt động hoá học:</a:t>
            </a:r>
          </a:p>
          <a:p>
            <a:pPr algn="ctr">
              <a:lnSpc>
                <a:spcPct val="150000"/>
              </a:lnSpc>
            </a:pPr>
            <a:r>
              <a:rPr lang="vi-VN" sz="2400" b="1">
                <a:solidFill>
                  <a:srgbClr val="FF0000"/>
                </a:solidFill>
              </a:rPr>
              <a:t>K, Na, Ca, Mg, Al, Zn, Fe, Pb, H, Cu, Ag, Au</a:t>
            </a:r>
            <a:endParaRPr lang="vi-VN" sz="2400" b="1">
              <a:solidFill>
                <a:schemeClr val="accent1">
                  <a:lumMod val="75000"/>
                </a:schemeClr>
              </a:solidFill>
            </a:endParaRPr>
          </a:p>
          <a:p>
            <a:pPr algn="just">
              <a:lnSpc>
                <a:spcPct val="150000"/>
              </a:lnSpc>
            </a:pPr>
            <a:r>
              <a:rPr lang="vi-VN" sz="2400" b="1">
                <a:solidFill>
                  <a:schemeClr val="accent1">
                    <a:lumMod val="75000"/>
                  </a:schemeClr>
                </a:solidFill>
                <a:sym typeface="Wingdings" panose="05000000000000000000" pitchFamily="2" charset="2"/>
              </a:rPr>
              <a:t> </a:t>
            </a:r>
            <a:r>
              <a:rPr lang="vi-VN" sz="2400" b="1">
                <a:solidFill>
                  <a:schemeClr val="accent1">
                    <a:lumMod val="75000"/>
                  </a:schemeClr>
                </a:solidFill>
              </a:rPr>
              <a:t>Dãy trên gọi là dãy hoạt động hoá học.</a:t>
            </a:r>
          </a:p>
        </p:txBody>
      </p:sp>
      <p:pic>
        <p:nvPicPr>
          <p:cNvPr id="9" name="Hình ảnh 8">
            <a:extLst>
              <a:ext uri="{FF2B5EF4-FFF2-40B4-BE49-F238E27FC236}">
                <a16:creationId xmlns:a16="http://schemas.microsoft.com/office/drawing/2014/main" id="{4E90CBDA-705E-E9AF-95FC-3CEB21B7C721}"/>
              </a:ext>
            </a:extLst>
          </p:cNvPr>
          <p:cNvPicPr>
            <a:picLocks noChangeAspect="1"/>
          </p:cNvPicPr>
          <p:nvPr/>
        </p:nvPicPr>
        <p:blipFill>
          <a:blip r:embed="rId7"/>
          <a:stretch>
            <a:fillRect/>
          </a:stretch>
        </p:blipFill>
        <p:spPr>
          <a:xfrm>
            <a:off x="1382503" y="964745"/>
            <a:ext cx="847843" cy="600159"/>
          </a:xfrm>
          <a:prstGeom prst="rect">
            <a:avLst/>
          </a:prstGeom>
        </p:spPr>
      </p:pic>
      <p:pic>
        <p:nvPicPr>
          <p:cNvPr id="13" name="Hình ảnh 12">
            <a:extLst>
              <a:ext uri="{FF2B5EF4-FFF2-40B4-BE49-F238E27FC236}">
                <a16:creationId xmlns:a16="http://schemas.microsoft.com/office/drawing/2014/main" id="{80046CF9-2FB8-DF67-2AB6-C777BED058D2}"/>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50000"/>
                    </a14:imgEffect>
                    <a14:imgEffect>
                      <a14:saturation sat="400000"/>
                    </a14:imgEffect>
                    <a14:imgEffect>
                      <a14:brightnessContrast bright="40000" contrast="-40000"/>
                    </a14:imgEffect>
                  </a14:imgLayer>
                </a14:imgProps>
              </a:ext>
            </a:extLst>
          </a:blip>
          <a:stretch>
            <a:fillRect/>
          </a:stretch>
        </p:blipFill>
        <p:spPr>
          <a:xfrm>
            <a:off x="-409310" y="4335411"/>
            <a:ext cx="2492110" cy="2492110"/>
          </a:xfrm>
          <a:prstGeom prst="rect">
            <a:avLst/>
          </a:prstGeom>
        </p:spPr>
      </p:pic>
    </p:spTree>
    <p:extLst>
      <p:ext uri="{BB962C8B-B14F-4D97-AF65-F5344CB8AC3E}">
        <p14:creationId xmlns:p14="http://schemas.microsoft.com/office/powerpoint/2010/main" val="3439055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a:spLocks noGrp="1" noRot="1" noMove="1" noResize="1" noEditPoints="1" noAdjustHandles="1" noChangeArrowheads="1" noChangeShapeType="1"/>
          </p:cNvSpPr>
          <p:nvPr/>
        </p:nvSpPr>
        <p:spPr>
          <a:xfrm>
            <a:off x="269240" y="994171"/>
            <a:ext cx="8605520" cy="5258940"/>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vi-VN" sz="2200" b="1">
                <a:solidFill>
                  <a:schemeClr val="accent1">
                    <a:lumMod val="75000"/>
                  </a:schemeClr>
                </a:solidFill>
              </a:rPr>
              <a:t>	</a:t>
            </a:r>
            <a:r>
              <a:rPr lang="vi-VN" sz="2300" b="1">
                <a:solidFill>
                  <a:srgbClr val="FF0000"/>
                </a:solidFill>
              </a:rPr>
              <a:t>Thảo luận nhóm (3 phút)</a:t>
            </a:r>
          </a:p>
          <a:p>
            <a:pPr algn="ctr"/>
            <a:r>
              <a:rPr lang="vi-VN" sz="2300" b="1">
                <a:solidFill>
                  <a:srgbClr val="FF0000"/>
                </a:solidFill>
              </a:rPr>
              <a:t>Trình bày về ý nghĩa dãy hoạt động hoá học theo gợi ý sau</a:t>
            </a:r>
          </a:p>
          <a:p>
            <a:pPr algn="ctr"/>
            <a:endParaRPr lang="vi-VN" sz="1200" b="1">
              <a:solidFill>
                <a:srgbClr val="FF0000"/>
              </a:solidFill>
            </a:endParaRPr>
          </a:p>
          <a:p>
            <a:pPr algn="just">
              <a:lnSpc>
                <a:spcPct val="150000"/>
              </a:lnSpc>
            </a:pPr>
            <a:r>
              <a:rPr lang="vi-VN" sz="2300" b="1">
                <a:solidFill>
                  <a:schemeClr val="accent1">
                    <a:lumMod val="75000"/>
                  </a:schemeClr>
                </a:solidFill>
              </a:rPr>
              <a:t>1. Kim loại hoạt động hoá học mạnh như K, Na, Ca phản ứng với nước ở điều kiện thường tạo sản phẩm gì?</a:t>
            </a:r>
          </a:p>
          <a:p>
            <a:pPr algn="just">
              <a:lnSpc>
                <a:spcPct val="150000"/>
              </a:lnSpc>
            </a:pPr>
            <a:r>
              <a:rPr lang="vi-VN" sz="2300" b="1">
                <a:solidFill>
                  <a:schemeClr val="accent1">
                    <a:lumMod val="75000"/>
                  </a:schemeClr>
                </a:solidFill>
              </a:rPr>
              <a:t>2. Kim loại đứng trước H phản ứng với dung dịch acid (H</a:t>
            </a:r>
            <a:r>
              <a:rPr lang="vi-VN" sz="2300" b="1" baseline="-25000">
                <a:solidFill>
                  <a:schemeClr val="accent1">
                    <a:lumMod val="75000"/>
                  </a:schemeClr>
                </a:solidFill>
              </a:rPr>
              <a:t>2</a:t>
            </a:r>
            <a:r>
              <a:rPr lang="vi-VN" sz="2300" b="1">
                <a:solidFill>
                  <a:schemeClr val="accent1">
                    <a:lumMod val="75000"/>
                  </a:schemeClr>
                </a:solidFill>
              </a:rPr>
              <a:t>SO</a:t>
            </a:r>
            <a:r>
              <a:rPr lang="vi-VN" sz="2300" b="1" baseline="-25000">
                <a:solidFill>
                  <a:schemeClr val="accent1">
                    <a:lumMod val="75000"/>
                  </a:schemeClr>
                </a:solidFill>
              </a:rPr>
              <a:t>4</a:t>
            </a:r>
            <a:r>
              <a:rPr lang="vi-VN" sz="2300" b="1">
                <a:solidFill>
                  <a:schemeClr val="accent1">
                    <a:lumMod val="75000"/>
                  </a:schemeClr>
                </a:solidFill>
              </a:rPr>
              <a:t> loãng, HCl,...) tạo sản phẩm gì?</a:t>
            </a:r>
          </a:p>
          <a:p>
            <a:pPr algn="just">
              <a:lnSpc>
                <a:spcPct val="150000"/>
              </a:lnSpc>
            </a:pPr>
            <a:r>
              <a:rPr lang="vi-VN" sz="2300" b="1">
                <a:solidFill>
                  <a:schemeClr val="accent1">
                    <a:lumMod val="75000"/>
                  </a:schemeClr>
                </a:solidFill>
              </a:rPr>
              <a:t>3. Nêu khái quát về vị trí trong dãy hoạt động của:</a:t>
            </a:r>
          </a:p>
          <a:p>
            <a:pPr algn="just">
              <a:lnSpc>
                <a:spcPct val="150000"/>
              </a:lnSpc>
            </a:pPr>
            <a:r>
              <a:rPr lang="vi-VN" sz="2300" b="1">
                <a:solidFill>
                  <a:schemeClr val="accent1">
                    <a:lumMod val="75000"/>
                  </a:schemeClr>
                </a:solidFill>
              </a:rPr>
              <a:t>- Kim loại hoạt động hoá học mạnh;</a:t>
            </a:r>
          </a:p>
          <a:p>
            <a:pPr algn="just">
              <a:lnSpc>
                <a:spcPct val="150000"/>
              </a:lnSpc>
            </a:pPr>
            <a:r>
              <a:rPr lang="vi-VN" sz="2300" b="1">
                <a:solidFill>
                  <a:schemeClr val="accent1">
                    <a:lumMod val="75000"/>
                  </a:schemeClr>
                </a:solidFill>
              </a:rPr>
              <a:t>- Kim loại hoạt động hoá học trung bình;</a:t>
            </a:r>
          </a:p>
          <a:p>
            <a:pPr algn="just">
              <a:lnSpc>
                <a:spcPct val="150000"/>
              </a:lnSpc>
            </a:pPr>
            <a:r>
              <a:rPr lang="vi-VN" sz="2300" b="1">
                <a:solidFill>
                  <a:schemeClr val="accent1">
                    <a:lumMod val="75000"/>
                  </a:schemeClr>
                </a:solidFill>
              </a:rPr>
              <a:t>- Kim loại hoạt động hoá học yếu.</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03957" y="4994979"/>
            <a:ext cx="1909597" cy="1863021"/>
          </a:xfrm>
          <a:prstGeom prst="rect">
            <a:avLst/>
          </a:prstGeom>
        </p:spPr>
      </p:pic>
    </p:spTree>
    <p:extLst>
      <p:ext uri="{BB962C8B-B14F-4D97-AF65-F5344CB8AC3E}">
        <p14:creationId xmlns:p14="http://schemas.microsoft.com/office/powerpoint/2010/main" val="208052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barn(inVertical)">
                                      <p:cBhvr>
                                        <p:cTn id="32" dur="500"/>
                                        <p:tgtEl>
                                          <p:spTgt spid="8">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barn(inVertical)">
                                      <p:cBhvr>
                                        <p:cTn id="35"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269240" y="814163"/>
            <a:ext cx="8605520" cy="574266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20000"/>
              </a:lnSpc>
            </a:pPr>
            <a:r>
              <a:rPr lang="vi-VN" sz="2200" b="1">
                <a:solidFill>
                  <a:srgbClr val="FF0000"/>
                </a:solidFill>
              </a:rPr>
              <a:t>Ý nghĩa dãy hoạt động hoá học</a:t>
            </a:r>
          </a:p>
          <a:p>
            <a:pPr algn="just">
              <a:lnSpc>
                <a:spcPct val="120000"/>
              </a:lnSpc>
            </a:pPr>
            <a:r>
              <a:rPr lang="vi-VN" sz="2200" b="1">
                <a:solidFill>
                  <a:schemeClr val="accent1">
                    <a:lumMod val="75000"/>
                  </a:schemeClr>
                </a:solidFill>
              </a:rPr>
              <a:t>1. Kim loại hoạt động hoá học mạnh như K, Na, Ca phản ứng với nước ở điều kiện thường tạo thành hydroxide kim loại và giải phóng khí hydrogen.</a:t>
            </a:r>
          </a:p>
          <a:p>
            <a:pPr algn="just">
              <a:lnSpc>
                <a:spcPct val="120000"/>
              </a:lnSpc>
            </a:pPr>
            <a:r>
              <a:rPr lang="vi-VN" sz="2200" b="1">
                <a:solidFill>
                  <a:schemeClr val="accent1">
                    <a:lumMod val="75000"/>
                  </a:schemeClr>
                </a:solidFill>
              </a:rPr>
              <a:t>2. Kim loại đứng trước </a:t>
            </a:r>
            <a:r>
              <a:rPr lang="vi-VN" sz="2200" b="1">
                <a:solidFill>
                  <a:srgbClr val="FF0000"/>
                </a:solidFill>
              </a:rPr>
              <a:t>H</a:t>
            </a:r>
            <a:r>
              <a:rPr lang="vi-VN" sz="2200" b="1">
                <a:solidFill>
                  <a:schemeClr val="accent1">
                    <a:lumMod val="75000"/>
                  </a:schemeClr>
                </a:solidFill>
              </a:rPr>
              <a:t> phản ứng với dung dịch acid (H₂SO₄ loãng, HCl,...) tạo muối của kim loại tương ứng và giải phóng khí hydrogen. </a:t>
            </a:r>
          </a:p>
          <a:p>
            <a:pPr algn="just">
              <a:lnSpc>
                <a:spcPct val="120000"/>
              </a:lnSpc>
            </a:pPr>
            <a:r>
              <a:rPr lang="vi-VN" sz="2200" b="1">
                <a:solidFill>
                  <a:schemeClr val="accent1">
                    <a:lumMod val="75000"/>
                  </a:schemeClr>
                </a:solidFill>
              </a:rPr>
              <a:t>3. 	</a:t>
            </a:r>
          </a:p>
          <a:p>
            <a:pPr algn="just">
              <a:lnSpc>
                <a:spcPct val="120000"/>
              </a:lnSpc>
            </a:pPr>
            <a:r>
              <a:rPr lang="vi-VN" sz="2200" b="1">
                <a:solidFill>
                  <a:schemeClr val="accent1">
                    <a:lumMod val="75000"/>
                  </a:schemeClr>
                </a:solidFill>
              </a:rPr>
              <a:t>- Kim loại hoạt động hoá học mạnh đứng ở đầu dãy hoạt động.</a:t>
            </a:r>
          </a:p>
          <a:p>
            <a:pPr algn="just">
              <a:lnSpc>
                <a:spcPct val="120000"/>
              </a:lnSpc>
            </a:pPr>
            <a:r>
              <a:rPr lang="vi-VN" sz="2200" b="1">
                <a:solidFill>
                  <a:schemeClr val="accent1">
                    <a:lumMod val="75000"/>
                  </a:schemeClr>
                </a:solidFill>
              </a:rPr>
              <a:t>- Kim loại hoạt động hoá học trung bình đứng ở giữa dãy hoạt động.</a:t>
            </a:r>
          </a:p>
          <a:p>
            <a:pPr algn="just">
              <a:lnSpc>
                <a:spcPct val="120000"/>
              </a:lnSpc>
            </a:pPr>
            <a:r>
              <a:rPr lang="vi-VN" sz="2200" b="1">
                <a:solidFill>
                  <a:schemeClr val="accent1">
                    <a:lumMod val="75000"/>
                  </a:schemeClr>
                </a:solidFill>
              </a:rPr>
              <a:t>- Kim loại hoạt động hoá học yếu đứng ở cuối dãy hoạt động.</a:t>
            </a:r>
          </a:p>
          <a:p>
            <a:pPr algn="just">
              <a:lnSpc>
                <a:spcPct val="120000"/>
              </a:lnSpc>
            </a:pPr>
            <a:r>
              <a:rPr lang="vi-VN" sz="2200" b="1">
                <a:solidFill>
                  <a:srgbClr val="FF0000"/>
                </a:solidFill>
              </a:rPr>
              <a:t>- Kim loại đứng trước (trừ K, Na, Ca, Ba…) có thể đẩy kim loại đứng sau ra khỏi dung dịch muối.</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94475" y="6184338"/>
            <a:ext cx="1909597" cy="1863021"/>
          </a:xfrm>
          <a:prstGeom prst="rect">
            <a:avLst/>
          </a:prstGeom>
        </p:spPr>
      </p:pic>
      <p:pic>
        <p:nvPicPr>
          <p:cNvPr id="3" name="Hình ảnh 2">
            <a:extLst>
              <a:ext uri="{FF2B5EF4-FFF2-40B4-BE49-F238E27FC236}">
                <a16:creationId xmlns:a16="http://schemas.microsoft.com/office/drawing/2014/main" id="{5AB0EEFB-8B7D-CCCC-8C6B-E098FC4A5BA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56495" y="814163"/>
            <a:ext cx="638928" cy="452276"/>
          </a:xfrm>
          <a:prstGeom prst="rect">
            <a:avLst/>
          </a:prstGeom>
        </p:spPr>
      </p:pic>
    </p:spTree>
    <p:extLst>
      <p:ext uri="{BB962C8B-B14F-4D97-AF65-F5344CB8AC3E}">
        <p14:creationId xmlns:p14="http://schemas.microsoft.com/office/powerpoint/2010/main" val="300427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barn(inVertical)">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269240" y="994171"/>
            <a:ext cx="8605520" cy="515891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vi-VN" sz="2200" b="1">
                <a:solidFill>
                  <a:schemeClr val="accent1">
                    <a:lumMod val="75000"/>
                  </a:schemeClr>
                </a:solidFill>
              </a:rPr>
              <a:t>	</a:t>
            </a:r>
            <a:r>
              <a:rPr lang="vi-VN" sz="2300" b="1">
                <a:solidFill>
                  <a:srgbClr val="FF0000"/>
                </a:solidFill>
              </a:rPr>
              <a:t>Thảo luận nhóm (5 phút)</a:t>
            </a:r>
          </a:p>
          <a:p>
            <a:pPr algn="just">
              <a:lnSpc>
                <a:spcPct val="150000"/>
              </a:lnSpc>
            </a:pPr>
            <a:r>
              <a:rPr lang="vi-VN" sz="2300" b="1">
                <a:solidFill>
                  <a:srgbClr val="0070C0"/>
                </a:solidFill>
              </a:rPr>
              <a:t>- Dự đoán hiện tượng xảy ra và viết phương trình hoá học của phản ứng (nếu có) trong các thí nghiệm sau:</a:t>
            </a:r>
          </a:p>
          <a:p>
            <a:pPr algn="just">
              <a:lnSpc>
                <a:spcPct val="150000"/>
              </a:lnSpc>
            </a:pPr>
            <a:r>
              <a:rPr lang="vi-VN" sz="2300" b="1">
                <a:solidFill>
                  <a:schemeClr val="accent1">
                    <a:lumMod val="75000"/>
                  </a:schemeClr>
                </a:solidFill>
              </a:rPr>
              <a:t>1. Rót dung dịch H</a:t>
            </a:r>
            <a:r>
              <a:rPr lang="vi-VN" sz="2300" b="1" baseline="-25000">
                <a:solidFill>
                  <a:schemeClr val="accent1">
                    <a:lumMod val="75000"/>
                  </a:schemeClr>
                </a:solidFill>
              </a:rPr>
              <a:t>2</a:t>
            </a:r>
            <a:r>
              <a:rPr lang="vi-VN" sz="2300" b="1">
                <a:solidFill>
                  <a:schemeClr val="accent1">
                    <a:lumMod val="75000"/>
                  </a:schemeClr>
                </a:solidFill>
              </a:rPr>
              <a:t>SO</a:t>
            </a:r>
            <a:r>
              <a:rPr lang="vi-VN" sz="2300" b="1" baseline="-25000">
                <a:solidFill>
                  <a:schemeClr val="accent1">
                    <a:lumMod val="75000"/>
                  </a:schemeClr>
                </a:solidFill>
              </a:rPr>
              <a:t>4</a:t>
            </a:r>
            <a:r>
              <a:rPr lang="vi-VN" sz="2300" b="1">
                <a:solidFill>
                  <a:schemeClr val="accent1">
                    <a:lumMod val="75000"/>
                  </a:schemeClr>
                </a:solidFill>
              </a:rPr>
              <a:t> loãng vào 3 ống nghiệm, mỗi ống khoảng 3 mL. Lần lượt cho vào mỗi ống nghiệm một mẩu kim loại trong số ba kim loại sau: Mg, Ag, Zn.</a:t>
            </a:r>
          </a:p>
          <a:p>
            <a:pPr algn="just">
              <a:lnSpc>
                <a:spcPct val="150000"/>
              </a:lnSpc>
            </a:pPr>
            <a:r>
              <a:rPr lang="vi-VN" sz="2300" b="1">
                <a:solidFill>
                  <a:schemeClr val="accent1">
                    <a:lumMod val="75000"/>
                  </a:schemeClr>
                </a:solidFill>
              </a:rPr>
              <a:t>2. Cho viên kẽm vào ống nghiệm chứa dung dịch AgNO</a:t>
            </a:r>
            <a:r>
              <a:rPr lang="vi-VN" sz="2300" b="1" baseline="-25000">
                <a:solidFill>
                  <a:schemeClr val="accent1">
                    <a:lumMod val="75000"/>
                  </a:schemeClr>
                </a:solidFill>
              </a:rPr>
              <a:t>3</a:t>
            </a:r>
            <a:r>
              <a:rPr lang="vi-VN" sz="2300" b="1">
                <a:solidFill>
                  <a:schemeClr val="accent1">
                    <a:lumMod val="75000"/>
                  </a:schemeClr>
                </a:solidFill>
              </a:rPr>
              <a:t>.</a:t>
            </a:r>
          </a:p>
          <a:p>
            <a:pPr algn="just">
              <a:lnSpc>
                <a:spcPct val="150000"/>
              </a:lnSpc>
            </a:pPr>
            <a:r>
              <a:rPr lang="vi-VN" sz="2300" b="1">
                <a:solidFill>
                  <a:schemeClr val="accent1">
                    <a:lumMod val="75000"/>
                  </a:schemeClr>
                </a:solidFill>
              </a:rPr>
              <a:t>3. Rót vào ba cốc thuỷ tinh loại 100 mL, mỗi cốc 25 mL nước cất. Cho vào mỗi cốc một mẩu kim loại trong số ba kim loại sau: Cu, Fe, Ca.</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4355" y="5752839"/>
            <a:ext cx="1149645" cy="1121605"/>
          </a:xfrm>
          <a:prstGeom prst="rect">
            <a:avLst/>
          </a:prstGeom>
        </p:spPr>
      </p:pic>
    </p:spTree>
    <p:extLst>
      <p:ext uri="{BB962C8B-B14F-4D97-AF65-F5344CB8AC3E}">
        <p14:creationId xmlns:p14="http://schemas.microsoft.com/office/powerpoint/2010/main" val="1799230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269240" y="994171"/>
            <a:ext cx="8605520" cy="161948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2300" b="1">
                <a:solidFill>
                  <a:schemeClr val="accent1">
                    <a:lumMod val="75000"/>
                  </a:schemeClr>
                </a:solidFill>
              </a:rPr>
              <a:t>1. Rót dung dịch H</a:t>
            </a:r>
            <a:r>
              <a:rPr lang="vi-VN" sz="2300" b="1" baseline="-25000">
                <a:solidFill>
                  <a:schemeClr val="accent1">
                    <a:lumMod val="75000"/>
                  </a:schemeClr>
                </a:solidFill>
              </a:rPr>
              <a:t>2</a:t>
            </a:r>
            <a:r>
              <a:rPr lang="vi-VN" sz="2300" b="1">
                <a:solidFill>
                  <a:schemeClr val="accent1">
                    <a:lumMod val="75000"/>
                  </a:schemeClr>
                </a:solidFill>
              </a:rPr>
              <a:t>SO</a:t>
            </a:r>
            <a:r>
              <a:rPr lang="vi-VN" sz="2300" b="1" baseline="-25000">
                <a:solidFill>
                  <a:schemeClr val="accent1">
                    <a:lumMod val="75000"/>
                  </a:schemeClr>
                </a:solidFill>
              </a:rPr>
              <a:t>4</a:t>
            </a:r>
            <a:r>
              <a:rPr lang="vi-VN" sz="2300" b="1">
                <a:solidFill>
                  <a:schemeClr val="accent1">
                    <a:lumMod val="75000"/>
                  </a:schemeClr>
                </a:solidFill>
              </a:rPr>
              <a:t> loãng vào 3 ống nghiệm, mỗi ống khoảng 3 mL. Lần lượt cho vào mỗi ống nghiệm một mẩu kim loại trong số ba kim loại sau: Mg, Ag, Zn.</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4355" y="5752839"/>
            <a:ext cx="1149645" cy="1121605"/>
          </a:xfrm>
          <a:prstGeom prst="rect">
            <a:avLst/>
          </a:prstGeom>
        </p:spPr>
      </p:pic>
      <p:sp>
        <p:nvSpPr>
          <p:cNvPr id="3" name="Hộp Văn bản 2">
            <a:extLst>
              <a:ext uri="{FF2B5EF4-FFF2-40B4-BE49-F238E27FC236}">
                <a16:creationId xmlns:a16="http://schemas.microsoft.com/office/drawing/2014/main" id="{5B305F4D-A36F-BB4D-4301-5D24C696D0FE}"/>
              </a:ext>
            </a:extLst>
          </p:cNvPr>
          <p:cNvSpPr txBox="1"/>
          <p:nvPr/>
        </p:nvSpPr>
        <p:spPr>
          <a:xfrm>
            <a:off x="269240" y="2864987"/>
            <a:ext cx="8605520" cy="1553054"/>
          </a:xfrm>
          <a:prstGeom prst="rect">
            <a:avLst/>
          </a:prstGeom>
          <a:noFill/>
        </p:spPr>
        <p:txBody>
          <a:bodyPr wrap="square" rtlCol="0">
            <a:spAutoFit/>
          </a:bodyPr>
          <a:lstStyle/>
          <a:p>
            <a:pPr>
              <a:lnSpc>
                <a:spcPct val="150000"/>
              </a:lnSpc>
            </a:pPr>
            <a:r>
              <a:rPr lang="vi-VN" sz="2200" b="1">
                <a:solidFill>
                  <a:srgbClr val="0070C0"/>
                </a:solidFill>
              </a:rPr>
              <a:t>- Hiện tượng: </a:t>
            </a:r>
            <a:r>
              <a:rPr lang="vi-VN" sz="2200">
                <a:solidFill>
                  <a:srgbClr val="0070C0"/>
                </a:solidFill>
              </a:rPr>
              <a:t>Mg và Zn tan dần và có khí hydrogen thoát ra. Ag không phản ứng.</a:t>
            </a:r>
          </a:p>
          <a:p>
            <a:pPr>
              <a:lnSpc>
                <a:spcPct val="150000"/>
              </a:lnSpc>
            </a:pPr>
            <a:r>
              <a:rPr lang="vi-VN" sz="2200" b="1">
                <a:solidFill>
                  <a:srgbClr val="0070C0"/>
                </a:solidFill>
              </a:rPr>
              <a:t>- Phương trình hóa học: </a:t>
            </a:r>
          </a:p>
        </p:txBody>
      </p:sp>
      <p:graphicFrame>
        <p:nvGraphicFramePr>
          <p:cNvPr id="4" name="Đối tượng 3">
            <a:extLst>
              <a:ext uri="{FF2B5EF4-FFF2-40B4-BE49-F238E27FC236}">
                <a16:creationId xmlns:a16="http://schemas.microsoft.com/office/drawing/2014/main" id="{656E15CC-6F5B-5D3A-0795-DA8A44B73524}"/>
              </a:ext>
            </a:extLst>
          </p:cNvPr>
          <p:cNvGraphicFramePr>
            <a:graphicFrameLocks noChangeAspect="1"/>
          </p:cNvGraphicFramePr>
          <p:nvPr>
            <p:extLst>
              <p:ext uri="{D42A27DB-BD31-4B8C-83A1-F6EECF244321}">
                <p14:modId xmlns:p14="http://schemas.microsoft.com/office/powerpoint/2010/main" val="4068572170"/>
              </p:ext>
            </p:extLst>
          </p:nvPr>
        </p:nvGraphicFramePr>
        <p:xfrm>
          <a:off x="2551575" y="4418041"/>
          <a:ext cx="3860800" cy="914400"/>
        </p:xfrm>
        <a:graphic>
          <a:graphicData uri="http://schemas.openxmlformats.org/presentationml/2006/ole">
            <mc:AlternateContent xmlns:mc="http://schemas.openxmlformats.org/markup-compatibility/2006">
              <mc:Choice xmlns:v="urn:schemas-microsoft-com:vml" Requires="v">
                <p:oleObj name="Equation" r:id="rId6" imgW="3860640" imgH="914400" progId="Equation.DSMT4">
                  <p:embed/>
                </p:oleObj>
              </mc:Choice>
              <mc:Fallback>
                <p:oleObj name="Equation" r:id="rId6" imgW="3860640" imgH="914400" progId="Equation.DSMT4">
                  <p:embed/>
                  <p:pic>
                    <p:nvPicPr>
                      <p:cNvPr id="4" name="Đối tượng 3">
                        <a:extLst>
                          <a:ext uri="{FF2B5EF4-FFF2-40B4-BE49-F238E27FC236}">
                            <a16:creationId xmlns:a16="http://schemas.microsoft.com/office/drawing/2014/main" id="{656E15CC-6F5B-5D3A-0795-DA8A44B73524}"/>
                          </a:ext>
                        </a:extLst>
                      </p:cNvPr>
                      <p:cNvPicPr/>
                      <p:nvPr/>
                    </p:nvPicPr>
                    <p:blipFill>
                      <a:blip r:embed="rId7"/>
                      <a:stretch>
                        <a:fillRect/>
                      </a:stretch>
                    </p:blipFill>
                    <p:spPr>
                      <a:xfrm>
                        <a:off x="2551575" y="4418041"/>
                        <a:ext cx="3860800" cy="914400"/>
                      </a:xfrm>
                      <a:prstGeom prst="rect">
                        <a:avLst/>
                      </a:prstGeom>
                    </p:spPr>
                  </p:pic>
                </p:oleObj>
              </mc:Fallback>
            </mc:AlternateContent>
          </a:graphicData>
        </a:graphic>
      </p:graphicFrame>
    </p:spTree>
    <p:extLst>
      <p:ext uri="{BB962C8B-B14F-4D97-AF65-F5344CB8AC3E}">
        <p14:creationId xmlns:p14="http://schemas.microsoft.com/office/powerpoint/2010/main" val="9272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3" name="Hộp Văn bản 2">
            <a:extLst>
              <a:ext uri="{FF2B5EF4-FFF2-40B4-BE49-F238E27FC236}">
                <a16:creationId xmlns:a16="http://schemas.microsoft.com/office/drawing/2014/main" id="{001FC414-51DA-B6E6-A537-CB4197F10F85}"/>
              </a:ext>
            </a:extLst>
          </p:cNvPr>
          <p:cNvSpPr txBox="1"/>
          <p:nvPr/>
        </p:nvSpPr>
        <p:spPr>
          <a:xfrm>
            <a:off x="274320" y="721360"/>
            <a:ext cx="8392160" cy="8309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sz="2400" b="1">
                <a:solidFill>
                  <a:schemeClr val="accent4">
                    <a:lumMod val="75000"/>
                  </a:schemeClr>
                </a:solidFill>
              </a:rPr>
              <a:t>Hoạt động theo nhóm </a:t>
            </a:r>
          </a:p>
          <a:p>
            <a:pPr algn="ctr"/>
            <a:r>
              <a:rPr lang="en-US" sz="2400" b="1">
                <a:solidFill>
                  <a:schemeClr val="accent4">
                    <a:lumMod val="75000"/>
                  </a:schemeClr>
                </a:solidFill>
              </a:rPr>
              <a:t>tiến hành thí nghiệm ghi kết quả vào phiếu học tập</a:t>
            </a:r>
            <a:endParaRPr lang="vi-VN" sz="2400" b="1">
              <a:solidFill>
                <a:schemeClr val="accent4">
                  <a:lumMod val="75000"/>
                </a:schemeClr>
              </a:solidFill>
            </a:endParaRPr>
          </a:p>
        </p:txBody>
      </p:sp>
      <p:sp>
        <p:nvSpPr>
          <p:cNvPr id="4" name="Hộp Văn bản 3">
            <a:extLst>
              <a:ext uri="{FF2B5EF4-FFF2-40B4-BE49-F238E27FC236}">
                <a16:creationId xmlns:a16="http://schemas.microsoft.com/office/drawing/2014/main" id="{53DF017D-C42C-CFB0-0377-0A3F266C6247}"/>
              </a:ext>
            </a:extLst>
          </p:cNvPr>
          <p:cNvSpPr txBox="1"/>
          <p:nvPr/>
        </p:nvSpPr>
        <p:spPr>
          <a:xfrm>
            <a:off x="91440" y="1633637"/>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1</a:t>
            </a:r>
          </a:p>
          <a:p>
            <a:pPr algn="ctr"/>
            <a:r>
              <a:rPr lang="en-US" sz="2200" b="1">
                <a:solidFill>
                  <a:srgbClr val="FF0000"/>
                </a:solidFill>
              </a:rPr>
              <a:t>Khảo sát phản ứng của các kim loại Na, Fe, Cu với nước</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3BB83822-8B04-627A-8E48-DEB4A16E04C5}"/>
              </a:ext>
            </a:extLst>
          </p:cNvPr>
          <p:cNvSpPr txBox="1"/>
          <p:nvPr/>
        </p:nvSpPr>
        <p:spPr>
          <a:xfrm>
            <a:off x="121918" y="2382758"/>
            <a:ext cx="8900162" cy="2086277"/>
          </a:xfrm>
          <a:prstGeom prst="rect">
            <a:avLst/>
          </a:prstGeom>
          <a:noFill/>
        </p:spPr>
        <p:txBody>
          <a:bodyPr wrap="square">
            <a:spAutoFit/>
          </a:bodyPr>
          <a:lstStyle/>
          <a:p>
            <a:pPr algn="just">
              <a:lnSpc>
                <a:spcPct val="120000"/>
              </a:lnSpc>
            </a:pPr>
            <a:r>
              <a:rPr lang="vi-VN" sz="2200" b="1"/>
              <a:t>- Chuẩn bị: </a:t>
            </a:r>
            <a:r>
              <a:rPr lang="vi-VN" sz="2200"/>
              <a:t>1 mẩu kim loại natri bằng hạt đậu xanh, đinh sắt và dây đồng; 2 ống nghiệm đựng nước được đánh số (1), (2), chậu thuỷ tinh đựng nước.</a:t>
            </a:r>
          </a:p>
          <a:p>
            <a:pPr algn="just">
              <a:lnSpc>
                <a:spcPct val="120000"/>
              </a:lnSpc>
            </a:pPr>
            <a:r>
              <a:rPr lang="vi-VN" sz="2200" b="1"/>
              <a:t>- Tiến hành: </a:t>
            </a:r>
            <a:r>
              <a:rPr lang="vi-VN" sz="2200"/>
              <a:t>Cho mẫu natri vào chậu thuỷ tinh đựng nước, đinh sắt vào ống nghiệm (1), dây đồng vào ống nghiệm (2).</a:t>
            </a:r>
          </a:p>
        </p:txBody>
      </p:sp>
      <p:sp>
        <p:nvSpPr>
          <p:cNvPr id="10" name="Hộp Văn bản 9">
            <a:extLst>
              <a:ext uri="{FF2B5EF4-FFF2-40B4-BE49-F238E27FC236}">
                <a16:creationId xmlns:a16="http://schemas.microsoft.com/office/drawing/2014/main" id="{574F9BA6-19CE-951A-D745-B7AA81B4E17F}"/>
              </a:ext>
            </a:extLst>
          </p:cNvPr>
          <p:cNvSpPr txBox="1"/>
          <p:nvPr/>
        </p:nvSpPr>
        <p:spPr>
          <a:xfrm>
            <a:off x="76199" y="4414283"/>
            <a:ext cx="8900162" cy="2086277"/>
          </a:xfrm>
          <a:prstGeom prst="rect">
            <a:avLst/>
          </a:prstGeom>
          <a:noFill/>
        </p:spPr>
        <p:txBody>
          <a:bodyPr wrap="square">
            <a:spAutoFit/>
          </a:bodyPr>
          <a:lstStyle/>
          <a:p>
            <a:pPr algn="just">
              <a:lnSpc>
                <a:spcPct val="120000"/>
              </a:lnSpc>
            </a:pPr>
            <a:r>
              <a:rPr lang="vi-VN" sz="2200" b="1">
                <a:solidFill>
                  <a:srgbClr val="FF0000"/>
                </a:solidFill>
              </a:rPr>
              <a:t>- Quan sát hiện tượng xảy ra và thực hiện các yêu cầu sau: </a:t>
            </a:r>
          </a:p>
          <a:p>
            <a:pPr algn="just">
              <a:lnSpc>
                <a:spcPct val="120000"/>
              </a:lnSpc>
            </a:pPr>
            <a:r>
              <a:rPr lang="vi-VN" sz="2200"/>
              <a:t>	1. Ghi kết quả quan sát vào phiếu học tập 1</a:t>
            </a:r>
          </a:p>
          <a:p>
            <a:pPr algn="just">
              <a:lnSpc>
                <a:spcPct val="120000"/>
              </a:lnSpc>
            </a:pPr>
            <a:r>
              <a:rPr lang="vi-VN" sz="2200"/>
              <a:t>	2. Dựa vào khả năng phản ứng với nước, có thể chia các kim loại natri, đồng và sắt thành mấy nhóm? </a:t>
            </a:r>
          </a:p>
          <a:p>
            <a:pPr algn="just">
              <a:lnSpc>
                <a:spcPct val="120000"/>
              </a:lnSpc>
            </a:pPr>
            <a:r>
              <a:rPr lang="vi-VN" sz="2200"/>
              <a:t>	3. So sánh mức độ hoạt động hoá học của các nhóm kim loại này.</a:t>
            </a:r>
          </a:p>
        </p:txBody>
      </p:sp>
    </p:spTree>
    <p:extLst>
      <p:ext uri="{BB962C8B-B14F-4D97-AF65-F5344CB8AC3E}">
        <p14:creationId xmlns:p14="http://schemas.microsoft.com/office/powerpoint/2010/main" val="21032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269240" y="994171"/>
            <a:ext cx="8605520" cy="55765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2300" b="1">
                <a:solidFill>
                  <a:schemeClr val="accent1">
                    <a:lumMod val="75000"/>
                  </a:schemeClr>
                </a:solidFill>
              </a:rPr>
              <a:t>2. Cho viên kẽm vào ống nghiệm chứa dung dịch AgNO</a:t>
            </a:r>
            <a:r>
              <a:rPr lang="vi-VN" sz="2300" b="1" baseline="-25000">
                <a:solidFill>
                  <a:schemeClr val="accent1">
                    <a:lumMod val="75000"/>
                  </a:schemeClr>
                </a:solidFill>
              </a:rPr>
              <a:t>3</a:t>
            </a:r>
            <a:r>
              <a:rPr lang="vi-VN" sz="2300" b="1">
                <a:solidFill>
                  <a:schemeClr val="accent1">
                    <a:lumMod val="75000"/>
                  </a:schemeClr>
                </a:solidFill>
              </a:rPr>
              <a:t>.</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4355" y="5752839"/>
            <a:ext cx="1149645" cy="1121605"/>
          </a:xfrm>
          <a:prstGeom prst="rect">
            <a:avLst/>
          </a:prstGeom>
        </p:spPr>
      </p:pic>
      <p:sp>
        <p:nvSpPr>
          <p:cNvPr id="3" name="Hộp Văn bản 2">
            <a:extLst>
              <a:ext uri="{FF2B5EF4-FFF2-40B4-BE49-F238E27FC236}">
                <a16:creationId xmlns:a16="http://schemas.microsoft.com/office/drawing/2014/main" id="{F5A4C69D-F664-3390-06DD-22050D08F853}"/>
              </a:ext>
            </a:extLst>
          </p:cNvPr>
          <p:cNvSpPr txBox="1"/>
          <p:nvPr/>
        </p:nvSpPr>
        <p:spPr>
          <a:xfrm>
            <a:off x="269241" y="1990846"/>
            <a:ext cx="8605520" cy="1553054"/>
          </a:xfrm>
          <a:prstGeom prst="rect">
            <a:avLst/>
          </a:prstGeom>
          <a:noFill/>
        </p:spPr>
        <p:txBody>
          <a:bodyPr wrap="square" rtlCol="0">
            <a:spAutoFit/>
          </a:bodyPr>
          <a:lstStyle/>
          <a:p>
            <a:pPr>
              <a:lnSpc>
                <a:spcPct val="150000"/>
              </a:lnSpc>
            </a:pPr>
            <a:r>
              <a:rPr lang="vi-VN" sz="2200" b="1">
                <a:solidFill>
                  <a:srgbClr val="FF0000"/>
                </a:solidFill>
              </a:rPr>
              <a:t>- Hiện tượng: </a:t>
            </a:r>
            <a:r>
              <a:rPr lang="vi-VN" sz="2200" b="1"/>
              <a:t>Zn tan dần, có lớp chất rắn màu trắng bám vào viên kẽm</a:t>
            </a:r>
          </a:p>
          <a:p>
            <a:pPr>
              <a:lnSpc>
                <a:spcPct val="150000"/>
              </a:lnSpc>
            </a:pPr>
            <a:r>
              <a:rPr lang="vi-VN" sz="2200" b="1">
                <a:solidFill>
                  <a:srgbClr val="FF0000"/>
                </a:solidFill>
              </a:rPr>
              <a:t>- Phương trình hóa học: </a:t>
            </a:r>
          </a:p>
        </p:txBody>
      </p:sp>
      <p:graphicFrame>
        <p:nvGraphicFramePr>
          <p:cNvPr id="4" name="Đối tượng 3">
            <a:extLst>
              <a:ext uri="{FF2B5EF4-FFF2-40B4-BE49-F238E27FC236}">
                <a16:creationId xmlns:a16="http://schemas.microsoft.com/office/drawing/2014/main" id="{1C656BF9-AAA5-34D0-0C2D-B0E94F34962B}"/>
              </a:ext>
            </a:extLst>
          </p:cNvPr>
          <p:cNvGraphicFramePr>
            <a:graphicFrameLocks noChangeAspect="1"/>
          </p:cNvGraphicFramePr>
          <p:nvPr>
            <p:extLst>
              <p:ext uri="{D42A27DB-BD31-4B8C-83A1-F6EECF244321}">
                <p14:modId xmlns:p14="http://schemas.microsoft.com/office/powerpoint/2010/main" val="3107833798"/>
              </p:ext>
            </p:extLst>
          </p:nvPr>
        </p:nvGraphicFramePr>
        <p:xfrm>
          <a:off x="2455863" y="3587750"/>
          <a:ext cx="4508500" cy="431800"/>
        </p:xfrm>
        <a:graphic>
          <a:graphicData uri="http://schemas.openxmlformats.org/presentationml/2006/ole">
            <mc:AlternateContent xmlns:mc="http://schemas.openxmlformats.org/markup-compatibility/2006">
              <mc:Choice xmlns:v="urn:schemas-microsoft-com:vml" Requires="v">
                <p:oleObj name="Equation" r:id="rId6" imgW="4508280" imgH="431640" progId="Equation.DSMT4">
                  <p:embed/>
                </p:oleObj>
              </mc:Choice>
              <mc:Fallback>
                <p:oleObj name="Equation" r:id="rId6" imgW="4508280" imgH="431640" progId="Equation.DSMT4">
                  <p:embed/>
                  <p:pic>
                    <p:nvPicPr>
                      <p:cNvPr id="4" name="Đối tượng 3">
                        <a:extLst>
                          <a:ext uri="{FF2B5EF4-FFF2-40B4-BE49-F238E27FC236}">
                            <a16:creationId xmlns:a16="http://schemas.microsoft.com/office/drawing/2014/main" id="{1C656BF9-AAA5-34D0-0C2D-B0E94F34962B}"/>
                          </a:ext>
                        </a:extLst>
                      </p:cNvPr>
                      <p:cNvPicPr/>
                      <p:nvPr/>
                    </p:nvPicPr>
                    <p:blipFill>
                      <a:blip r:embed="rId7"/>
                      <a:stretch>
                        <a:fillRect/>
                      </a:stretch>
                    </p:blipFill>
                    <p:spPr>
                      <a:xfrm>
                        <a:off x="2455863" y="3587750"/>
                        <a:ext cx="4508500" cy="431800"/>
                      </a:xfrm>
                      <a:prstGeom prst="rect">
                        <a:avLst/>
                      </a:prstGeom>
                    </p:spPr>
                  </p:pic>
                </p:oleObj>
              </mc:Fallback>
            </mc:AlternateContent>
          </a:graphicData>
        </a:graphic>
      </p:graphicFrame>
    </p:spTree>
    <p:extLst>
      <p:ext uri="{BB962C8B-B14F-4D97-AF65-F5344CB8AC3E}">
        <p14:creationId xmlns:p14="http://schemas.microsoft.com/office/powerpoint/2010/main" val="128327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II. Ý NGHĨA DÃY HOẠT ĐỘNG</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07FA4E64-1FA5-8513-8E54-BF13DAEA0F9A}"/>
              </a:ext>
            </a:extLst>
          </p:cNvPr>
          <p:cNvSpPr txBox="1"/>
          <p:nvPr/>
        </p:nvSpPr>
        <p:spPr>
          <a:xfrm>
            <a:off x="269240" y="994171"/>
            <a:ext cx="8605520" cy="161948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vi-VN" sz="2300" b="1">
                <a:solidFill>
                  <a:schemeClr val="accent1">
                    <a:lumMod val="75000"/>
                  </a:schemeClr>
                </a:solidFill>
              </a:rPr>
              <a:t>3. Rót vào ba cốc thuỷ tinh loại 100 mL, mỗi cốc 25 mL nước cất. Cho vào mỗi cốc một mẩu kim loại trong số ba kim loại sau: Cu, Fe, Ca.</a:t>
            </a:r>
          </a:p>
        </p:txBody>
      </p:sp>
      <p:pic>
        <p:nvPicPr>
          <p:cNvPr id="10" name="Hình ảnh 9">
            <a:extLst>
              <a:ext uri="{FF2B5EF4-FFF2-40B4-BE49-F238E27FC236}">
                <a16:creationId xmlns:a16="http://schemas.microsoft.com/office/drawing/2014/main" id="{874761E2-0FA7-09D6-F1A1-CF31F8ABDF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4355" y="5752839"/>
            <a:ext cx="1149645" cy="1121605"/>
          </a:xfrm>
          <a:prstGeom prst="rect">
            <a:avLst/>
          </a:prstGeom>
        </p:spPr>
      </p:pic>
      <p:sp>
        <p:nvSpPr>
          <p:cNvPr id="3" name="Hộp Văn bản 2">
            <a:extLst>
              <a:ext uri="{FF2B5EF4-FFF2-40B4-BE49-F238E27FC236}">
                <a16:creationId xmlns:a16="http://schemas.microsoft.com/office/drawing/2014/main" id="{768B77E8-CD43-211D-22D5-ADB9E7C0C9F8}"/>
              </a:ext>
            </a:extLst>
          </p:cNvPr>
          <p:cNvSpPr txBox="1"/>
          <p:nvPr/>
        </p:nvSpPr>
        <p:spPr>
          <a:xfrm>
            <a:off x="176643" y="2691294"/>
            <a:ext cx="8886333" cy="2568717"/>
          </a:xfrm>
          <a:prstGeom prst="rect">
            <a:avLst/>
          </a:prstGeom>
          <a:noFill/>
        </p:spPr>
        <p:txBody>
          <a:bodyPr wrap="square" rtlCol="0">
            <a:spAutoFit/>
          </a:bodyPr>
          <a:lstStyle/>
          <a:p>
            <a:pPr>
              <a:lnSpc>
                <a:spcPct val="150000"/>
              </a:lnSpc>
            </a:pPr>
            <a:r>
              <a:rPr lang="vi-VN" sz="2200" b="1">
                <a:solidFill>
                  <a:srgbClr val="FF0000"/>
                </a:solidFill>
              </a:rPr>
              <a:t>- Hiện tượng: </a:t>
            </a:r>
          </a:p>
          <a:p>
            <a:pPr>
              <a:lnSpc>
                <a:spcPct val="150000"/>
              </a:lnSpc>
            </a:pPr>
            <a:r>
              <a:rPr lang="vi-VN" sz="2200" b="1"/>
              <a:t>+ Cu, Fe không phản ứng với nước.</a:t>
            </a:r>
          </a:p>
          <a:p>
            <a:pPr>
              <a:lnSpc>
                <a:spcPct val="150000"/>
              </a:lnSpc>
            </a:pPr>
            <a:r>
              <a:rPr lang="vi-VN" sz="2200" b="1"/>
              <a:t>+ Ca phản ứng với nước tạo thành dung dịch và có khí hydrogen thoát ra.</a:t>
            </a:r>
          </a:p>
          <a:p>
            <a:pPr>
              <a:lnSpc>
                <a:spcPct val="150000"/>
              </a:lnSpc>
            </a:pPr>
            <a:r>
              <a:rPr lang="vi-VN" sz="2200" b="1">
                <a:solidFill>
                  <a:srgbClr val="FF0000"/>
                </a:solidFill>
              </a:rPr>
              <a:t>- Phương trình hóa học: </a:t>
            </a:r>
          </a:p>
        </p:txBody>
      </p:sp>
      <p:graphicFrame>
        <p:nvGraphicFramePr>
          <p:cNvPr id="4" name="Đối tượng 3">
            <a:extLst>
              <a:ext uri="{FF2B5EF4-FFF2-40B4-BE49-F238E27FC236}">
                <a16:creationId xmlns:a16="http://schemas.microsoft.com/office/drawing/2014/main" id="{A14228FA-1F5A-6F57-6BD2-3A5B8A0659E8}"/>
              </a:ext>
            </a:extLst>
          </p:cNvPr>
          <p:cNvGraphicFramePr>
            <a:graphicFrameLocks noChangeAspect="1"/>
          </p:cNvGraphicFramePr>
          <p:nvPr>
            <p:extLst>
              <p:ext uri="{D42A27DB-BD31-4B8C-83A1-F6EECF244321}">
                <p14:modId xmlns:p14="http://schemas.microsoft.com/office/powerpoint/2010/main" val="3534022776"/>
              </p:ext>
            </p:extLst>
          </p:nvPr>
        </p:nvGraphicFramePr>
        <p:xfrm>
          <a:off x="2725738" y="5337175"/>
          <a:ext cx="3898900" cy="431800"/>
        </p:xfrm>
        <a:graphic>
          <a:graphicData uri="http://schemas.openxmlformats.org/presentationml/2006/ole">
            <mc:AlternateContent xmlns:mc="http://schemas.openxmlformats.org/markup-compatibility/2006">
              <mc:Choice xmlns:v="urn:schemas-microsoft-com:vml" Requires="v">
                <p:oleObj name="Equation" r:id="rId6" imgW="3898800" imgH="431640" progId="Equation.DSMT4">
                  <p:embed/>
                </p:oleObj>
              </mc:Choice>
              <mc:Fallback>
                <p:oleObj name="Equation" r:id="rId6" imgW="3898800" imgH="431640" progId="Equation.DSMT4">
                  <p:embed/>
                  <p:pic>
                    <p:nvPicPr>
                      <p:cNvPr id="4" name="Đối tượng 3">
                        <a:extLst>
                          <a:ext uri="{FF2B5EF4-FFF2-40B4-BE49-F238E27FC236}">
                            <a16:creationId xmlns:a16="http://schemas.microsoft.com/office/drawing/2014/main" id="{A14228FA-1F5A-6F57-6BD2-3A5B8A0659E8}"/>
                          </a:ext>
                        </a:extLst>
                      </p:cNvPr>
                      <p:cNvPicPr/>
                      <p:nvPr/>
                    </p:nvPicPr>
                    <p:blipFill>
                      <a:blip r:embed="rId7"/>
                      <a:stretch>
                        <a:fillRect/>
                      </a:stretch>
                    </p:blipFill>
                    <p:spPr>
                      <a:xfrm>
                        <a:off x="2725738" y="5337175"/>
                        <a:ext cx="3898900" cy="431800"/>
                      </a:xfrm>
                      <a:prstGeom prst="rect">
                        <a:avLst/>
                      </a:prstGeom>
                    </p:spPr>
                  </p:pic>
                </p:oleObj>
              </mc:Fallback>
            </mc:AlternateContent>
          </a:graphicData>
        </a:graphic>
      </p:graphicFrame>
    </p:spTree>
    <p:extLst>
      <p:ext uri="{BB962C8B-B14F-4D97-AF65-F5344CB8AC3E}">
        <p14:creationId xmlns:p14="http://schemas.microsoft.com/office/powerpoint/2010/main" val="85687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58C5DF3-090E-86A8-13E9-9C3C3FAC4281}"/>
              </a:ext>
            </a:extLst>
          </p:cNvPr>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
        <p:nvSpPr>
          <p:cNvPr id="4" name="Hộp Văn bản 3">
            <a:extLst>
              <a:ext uri="{FF2B5EF4-FFF2-40B4-BE49-F238E27FC236}">
                <a16:creationId xmlns:a16="http://schemas.microsoft.com/office/drawing/2014/main" id="{A8D63060-43BF-8901-C844-365656A549EA}"/>
              </a:ext>
            </a:extLst>
          </p:cNvPr>
          <p:cNvSpPr txBox="1">
            <a:spLocks noGrp="1" noRot="1" noMove="1" noResize="1" noEditPoints="1" noAdjustHandles="1" noChangeArrowheads="1" noChangeShapeType="1"/>
          </p:cNvSpPr>
          <p:nvPr/>
        </p:nvSpPr>
        <p:spPr>
          <a:xfrm>
            <a:off x="136002" y="891251"/>
            <a:ext cx="8871995" cy="4804970"/>
          </a:xfrm>
          <a:prstGeom prst="rect">
            <a:avLst/>
          </a:prstGeom>
          <a:noFill/>
        </p:spPr>
        <p:txBody>
          <a:bodyPr wrap="square">
            <a:spAutoFit/>
          </a:bodyPr>
          <a:lstStyle/>
          <a:p>
            <a:pPr algn="just">
              <a:lnSpc>
                <a:spcPct val="150000"/>
              </a:lnSpc>
            </a:pPr>
            <a:r>
              <a:rPr lang="vi-VN" sz="2300" b="1">
                <a:solidFill>
                  <a:srgbClr val="FF0000"/>
                </a:solidFill>
              </a:rPr>
              <a:t>Câu 1</a:t>
            </a:r>
            <a:r>
              <a:rPr lang="vi-VN" sz="2300">
                <a:solidFill>
                  <a:srgbClr val="FF0000"/>
                </a:solidFill>
              </a:rPr>
              <a:t>. </a:t>
            </a:r>
            <a:r>
              <a:rPr lang="vi-VN" sz="2300" b="1"/>
              <a:t>Sắt không tan trong dung dịch nào sau đây?</a:t>
            </a:r>
          </a:p>
          <a:p>
            <a:pPr algn="just">
              <a:lnSpc>
                <a:spcPct val="150000"/>
              </a:lnSpc>
            </a:pPr>
            <a:r>
              <a:rPr lang="vi-VN" sz="2300"/>
              <a:t>		</a:t>
            </a:r>
            <a:r>
              <a:rPr lang="vi-VN" sz="2300" b="1">
                <a:solidFill>
                  <a:srgbClr val="FF0000"/>
                </a:solidFill>
              </a:rPr>
              <a:t>A. HCI.						B. Cu(NO</a:t>
            </a:r>
            <a:r>
              <a:rPr lang="vi-VN" sz="2300" b="1" baseline="-25000">
                <a:solidFill>
                  <a:srgbClr val="FF0000"/>
                </a:solidFill>
              </a:rPr>
              <a:t>3</a:t>
            </a:r>
            <a:r>
              <a:rPr lang="vi-VN" sz="2300" b="1">
                <a:solidFill>
                  <a:srgbClr val="FF0000"/>
                </a:solidFill>
              </a:rPr>
              <a:t>)</a:t>
            </a:r>
            <a:r>
              <a:rPr lang="vi-VN" sz="2300" b="1" baseline="-25000">
                <a:solidFill>
                  <a:srgbClr val="FF0000"/>
                </a:solidFill>
              </a:rPr>
              <a:t>2</a:t>
            </a:r>
            <a:r>
              <a:rPr lang="vi-VN" sz="2300" b="1">
                <a:solidFill>
                  <a:srgbClr val="FF0000"/>
                </a:solidFill>
              </a:rPr>
              <a:t>.</a:t>
            </a:r>
          </a:p>
          <a:p>
            <a:pPr algn="just">
              <a:lnSpc>
                <a:spcPct val="150000"/>
              </a:lnSpc>
            </a:pPr>
            <a:r>
              <a:rPr lang="vi-VN" sz="2300" b="1">
                <a:solidFill>
                  <a:srgbClr val="FF0000"/>
                </a:solidFill>
              </a:rPr>
              <a:t>		C. AgNO</a:t>
            </a:r>
            <a:r>
              <a:rPr lang="vi-VN" sz="2300" b="1" baseline="-25000">
                <a:solidFill>
                  <a:srgbClr val="FF0000"/>
                </a:solidFill>
              </a:rPr>
              <a:t>3</a:t>
            </a:r>
            <a:r>
              <a:rPr lang="vi-VN" sz="2300" b="1">
                <a:solidFill>
                  <a:srgbClr val="FF0000"/>
                </a:solidFill>
              </a:rPr>
              <a:t>.					D. Mg(NO</a:t>
            </a:r>
            <a:r>
              <a:rPr lang="vi-VN" sz="2300" b="1" baseline="-25000">
                <a:solidFill>
                  <a:srgbClr val="FF0000"/>
                </a:solidFill>
              </a:rPr>
              <a:t>3</a:t>
            </a:r>
            <a:r>
              <a:rPr lang="vi-VN" sz="2300" b="1">
                <a:solidFill>
                  <a:srgbClr val="FF0000"/>
                </a:solidFill>
              </a:rPr>
              <a:t>)</a:t>
            </a:r>
            <a:r>
              <a:rPr lang="vi-VN" sz="2300" b="1" baseline="-25000">
                <a:solidFill>
                  <a:srgbClr val="FF0000"/>
                </a:solidFill>
              </a:rPr>
              <a:t>2</a:t>
            </a:r>
            <a:r>
              <a:rPr lang="vi-VN" sz="2300" b="1">
                <a:solidFill>
                  <a:srgbClr val="FF0000"/>
                </a:solidFill>
              </a:rPr>
              <a:t>.</a:t>
            </a:r>
          </a:p>
          <a:p>
            <a:pPr algn="just">
              <a:lnSpc>
                <a:spcPct val="150000"/>
              </a:lnSpc>
            </a:pPr>
            <a:r>
              <a:rPr lang="vi-VN" sz="2300" b="1">
                <a:solidFill>
                  <a:srgbClr val="FF0000"/>
                </a:solidFill>
              </a:rPr>
              <a:t>Câu 2. </a:t>
            </a:r>
            <a:r>
              <a:rPr lang="vi-VN" sz="2300" b="1"/>
              <a:t>Cho thanh đồng vào dung dịch muối X không màu, thấy dung dịch xuất hiện màu xanh và có kim loại mới tạo thành bám trên thanh đồng. Muối X có thể là chất nào sau đây?</a:t>
            </a:r>
          </a:p>
          <a:p>
            <a:pPr algn="just">
              <a:lnSpc>
                <a:spcPct val="150000"/>
              </a:lnSpc>
            </a:pPr>
            <a:r>
              <a:rPr lang="vi-VN" sz="2300"/>
              <a:t>		</a:t>
            </a:r>
            <a:r>
              <a:rPr lang="vi-VN" sz="2300" b="1">
                <a:solidFill>
                  <a:srgbClr val="FF0000"/>
                </a:solidFill>
              </a:rPr>
              <a:t>A. NaCl.						B. AICI</a:t>
            </a:r>
            <a:r>
              <a:rPr lang="vi-VN" sz="2300" b="1" baseline="-25000">
                <a:solidFill>
                  <a:srgbClr val="FF0000"/>
                </a:solidFill>
              </a:rPr>
              <a:t>3</a:t>
            </a:r>
            <a:r>
              <a:rPr lang="vi-VN" sz="2300" b="1">
                <a:solidFill>
                  <a:srgbClr val="FF0000"/>
                </a:solidFill>
              </a:rPr>
              <a:t>.</a:t>
            </a:r>
          </a:p>
          <a:p>
            <a:pPr algn="just">
              <a:lnSpc>
                <a:spcPct val="150000"/>
              </a:lnSpc>
            </a:pPr>
            <a:r>
              <a:rPr lang="vi-VN" sz="2300" b="1">
                <a:solidFill>
                  <a:srgbClr val="FF0000"/>
                </a:solidFill>
              </a:rPr>
              <a:t>		C. Zn(NO</a:t>
            </a:r>
            <a:r>
              <a:rPr lang="vi-VN" sz="2300" b="1" baseline="-25000">
                <a:solidFill>
                  <a:srgbClr val="FF0000"/>
                </a:solidFill>
              </a:rPr>
              <a:t>3</a:t>
            </a:r>
            <a:r>
              <a:rPr lang="vi-VN" sz="2300" b="1">
                <a:solidFill>
                  <a:srgbClr val="FF0000"/>
                </a:solidFill>
              </a:rPr>
              <a:t>)</a:t>
            </a:r>
            <a:r>
              <a:rPr lang="vi-VN" sz="2300" b="1" baseline="-25000">
                <a:solidFill>
                  <a:srgbClr val="FF0000"/>
                </a:solidFill>
              </a:rPr>
              <a:t>2</a:t>
            </a:r>
            <a:r>
              <a:rPr lang="vi-VN" sz="2300" b="1">
                <a:solidFill>
                  <a:srgbClr val="FF0000"/>
                </a:solidFill>
              </a:rPr>
              <a:t>.					D. AgNO</a:t>
            </a:r>
            <a:r>
              <a:rPr lang="vi-VN" sz="2300" b="1" baseline="-25000">
                <a:solidFill>
                  <a:srgbClr val="FF0000"/>
                </a:solidFill>
              </a:rPr>
              <a:t>3</a:t>
            </a:r>
            <a:r>
              <a:rPr lang="vi-VN" sz="2300" b="1">
                <a:solidFill>
                  <a:srgbClr val="FF0000"/>
                </a:solidFill>
              </a:rPr>
              <a:t>.</a:t>
            </a:r>
          </a:p>
        </p:txBody>
      </p:sp>
      <p:sp>
        <p:nvSpPr>
          <p:cNvPr id="6" name="Hình Bầu dục 5">
            <a:extLst>
              <a:ext uri="{FF2B5EF4-FFF2-40B4-BE49-F238E27FC236}">
                <a16:creationId xmlns:a16="http://schemas.microsoft.com/office/drawing/2014/main" id="{B4DA256D-2B97-6F8D-A741-51B0381C0611}"/>
              </a:ext>
            </a:extLst>
          </p:cNvPr>
          <p:cNvSpPr>
            <a:spLocks noGrp="1" noRot="1" noMove="1" noResize="1" noEditPoints="1" noAdjustHandles="1" noChangeArrowheads="1" noChangeShapeType="1"/>
          </p:cNvSpPr>
          <p:nvPr/>
        </p:nvSpPr>
        <p:spPr>
          <a:xfrm>
            <a:off x="4747838" y="2103120"/>
            <a:ext cx="314960" cy="31496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id="{1B0FDC7D-69AC-6BD4-E2FF-BC3CCBF160B9}"/>
              </a:ext>
            </a:extLst>
          </p:cNvPr>
          <p:cNvSpPr>
            <a:spLocks noGrp="1" noRot="1" noMove="1" noResize="1" noEditPoints="1" noAdjustHandles="1" noChangeArrowheads="1" noChangeShapeType="1"/>
          </p:cNvSpPr>
          <p:nvPr/>
        </p:nvSpPr>
        <p:spPr>
          <a:xfrm>
            <a:off x="4747838" y="5283200"/>
            <a:ext cx="314960" cy="31496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568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58C5DF3-090E-86A8-13E9-9C3C3FAC4281}"/>
              </a:ext>
            </a:extLst>
          </p:cNvPr>
          <p:cNvSpPr>
            <a:spLocks noGrp="1" noRot="1" noMove="1" noResize="1" noEditPoints="1" noAdjustHandles="1" noChangeArrowheads="1" noChangeShapeType="1"/>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
        <p:nvSpPr>
          <p:cNvPr id="4" name="Hộp Văn bản 3">
            <a:extLst>
              <a:ext uri="{FF2B5EF4-FFF2-40B4-BE49-F238E27FC236}">
                <a16:creationId xmlns:a16="http://schemas.microsoft.com/office/drawing/2014/main" id="{A8D63060-43BF-8901-C844-365656A549EA}"/>
              </a:ext>
            </a:extLst>
          </p:cNvPr>
          <p:cNvSpPr txBox="1">
            <a:spLocks noGrp="1" noRot="1" noMove="1" noResize="1" noEditPoints="1" noAdjustHandles="1" noChangeArrowheads="1" noChangeShapeType="1"/>
          </p:cNvSpPr>
          <p:nvPr/>
        </p:nvSpPr>
        <p:spPr>
          <a:xfrm>
            <a:off x="136002" y="891251"/>
            <a:ext cx="8871995" cy="4274055"/>
          </a:xfrm>
          <a:prstGeom prst="rect">
            <a:avLst/>
          </a:prstGeom>
          <a:noFill/>
        </p:spPr>
        <p:txBody>
          <a:bodyPr wrap="square">
            <a:spAutoFit/>
          </a:bodyPr>
          <a:lstStyle/>
          <a:p>
            <a:pPr algn="just">
              <a:lnSpc>
                <a:spcPct val="150000"/>
              </a:lnSpc>
            </a:pPr>
            <a:r>
              <a:rPr lang="vi-VN" sz="2300" b="1">
                <a:solidFill>
                  <a:srgbClr val="FF0000"/>
                </a:solidFill>
              </a:rPr>
              <a:t>Câu 3.</a:t>
            </a:r>
            <a:r>
              <a:rPr lang="vi-VN" sz="2300" b="1"/>
              <a:t> Cho một thanh kim loại Y vào dung dịch muối CuSO</a:t>
            </a:r>
            <a:r>
              <a:rPr lang="vi-VN" sz="2300" b="1" baseline="-25000"/>
              <a:t>4</a:t>
            </a:r>
            <a:r>
              <a:rPr lang="vi-VN" sz="2300" b="1"/>
              <a:t> (có màu xanh). Sau một thời gian thấy màu xanh nhạt dần và có vẩy đồng bám trên thanh kim loại Y. Y có thể là kim loại nào sau đây?</a:t>
            </a:r>
          </a:p>
          <a:p>
            <a:pPr algn="just">
              <a:lnSpc>
                <a:spcPct val="150000"/>
              </a:lnSpc>
            </a:pPr>
            <a:r>
              <a:rPr lang="vi-VN" sz="2300"/>
              <a:t>	</a:t>
            </a:r>
            <a:r>
              <a:rPr lang="vi-VN" sz="2300" b="1">
                <a:solidFill>
                  <a:srgbClr val="FF0000"/>
                </a:solidFill>
              </a:rPr>
              <a:t>A. Cu.			B. Zn.			C. Ag.			D. Ca.</a:t>
            </a:r>
          </a:p>
          <a:p>
            <a:pPr algn="just">
              <a:lnSpc>
                <a:spcPct val="150000"/>
              </a:lnSpc>
            </a:pPr>
            <a:r>
              <a:rPr lang="vi-VN" sz="2300" b="1">
                <a:solidFill>
                  <a:srgbClr val="FF0000"/>
                </a:solidFill>
              </a:rPr>
              <a:t>Câu 4. </a:t>
            </a:r>
            <a:r>
              <a:rPr lang="vi-VN" sz="2300" b="1"/>
              <a:t>Để làm sạch dung dịch copper (II) nitrate có lẫn silver nitrate, có thể dùng kim loại nào sau đây?</a:t>
            </a:r>
          </a:p>
          <a:p>
            <a:pPr algn="just">
              <a:lnSpc>
                <a:spcPct val="150000"/>
              </a:lnSpc>
            </a:pPr>
            <a:r>
              <a:rPr lang="vi-VN" sz="2300"/>
              <a:t>	</a:t>
            </a:r>
            <a:r>
              <a:rPr lang="vi-VN" sz="2300" b="1">
                <a:solidFill>
                  <a:srgbClr val="FF0000"/>
                </a:solidFill>
              </a:rPr>
              <a:t>A. Au.			B. Ag.			C. Cu.			D. Fe.</a:t>
            </a:r>
          </a:p>
        </p:txBody>
      </p:sp>
      <p:sp>
        <p:nvSpPr>
          <p:cNvPr id="2" name="Hình Bầu dục 1">
            <a:extLst>
              <a:ext uri="{FF2B5EF4-FFF2-40B4-BE49-F238E27FC236}">
                <a16:creationId xmlns:a16="http://schemas.microsoft.com/office/drawing/2014/main" id="{5C20A824-5C92-9C9E-52D9-10C0E23CE159}"/>
              </a:ext>
            </a:extLst>
          </p:cNvPr>
          <p:cNvSpPr>
            <a:spLocks noGrp="1" noRot="1" noMove="1" noResize="1" noEditPoints="1" noAdjustHandles="1" noChangeArrowheads="1" noChangeShapeType="1"/>
          </p:cNvSpPr>
          <p:nvPr/>
        </p:nvSpPr>
        <p:spPr>
          <a:xfrm>
            <a:off x="2471998" y="3154680"/>
            <a:ext cx="314960" cy="31496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id="{331B9F96-99AE-6FA1-CDDB-AF04CC9215D8}"/>
              </a:ext>
            </a:extLst>
          </p:cNvPr>
          <p:cNvSpPr>
            <a:spLocks noGrp="1" noRot="1" noMove="1" noResize="1" noEditPoints="1" noAdjustHandles="1" noChangeArrowheads="1" noChangeShapeType="1"/>
          </p:cNvSpPr>
          <p:nvPr/>
        </p:nvSpPr>
        <p:spPr>
          <a:xfrm>
            <a:off x="4304559" y="4744720"/>
            <a:ext cx="314960" cy="31496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610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58C5DF3-090E-86A8-13E9-9C3C3FAC4281}"/>
              </a:ext>
            </a:extLst>
          </p:cNvPr>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
        <p:nvSpPr>
          <p:cNvPr id="4" name="Hộp Văn bản 3">
            <a:extLst>
              <a:ext uri="{FF2B5EF4-FFF2-40B4-BE49-F238E27FC236}">
                <a16:creationId xmlns:a16="http://schemas.microsoft.com/office/drawing/2014/main" id="{A8D63060-43BF-8901-C844-365656A549EA}"/>
              </a:ext>
            </a:extLst>
          </p:cNvPr>
          <p:cNvSpPr txBox="1">
            <a:spLocks noGrp="1" noRot="1" noMove="1" noResize="1" noEditPoints="1" noAdjustHandles="1" noChangeArrowheads="1" noChangeShapeType="1"/>
          </p:cNvSpPr>
          <p:nvPr/>
        </p:nvSpPr>
        <p:spPr>
          <a:xfrm>
            <a:off x="136002" y="891251"/>
            <a:ext cx="8871995" cy="4274055"/>
          </a:xfrm>
          <a:prstGeom prst="rect">
            <a:avLst/>
          </a:prstGeom>
          <a:noFill/>
        </p:spPr>
        <p:txBody>
          <a:bodyPr wrap="square">
            <a:spAutoFit/>
          </a:bodyPr>
          <a:lstStyle/>
          <a:p>
            <a:pPr algn="just">
              <a:lnSpc>
                <a:spcPct val="150000"/>
              </a:lnSpc>
            </a:pPr>
            <a:r>
              <a:rPr lang="vi-VN" sz="2300" b="1">
                <a:solidFill>
                  <a:srgbClr val="FF0000"/>
                </a:solidFill>
              </a:rPr>
              <a:t>Câu 5. </a:t>
            </a:r>
            <a:r>
              <a:rPr lang="vi-VN" sz="2300" b="1"/>
              <a:t>Cho các cặp chất sau: Cu và HCI; Fe và AgNO</a:t>
            </a:r>
            <a:r>
              <a:rPr lang="vi-VN" sz="2300" b="1" baseline="-25000"/>
              <a:t>3</a:t>
            </a:r>
            <a:r>
              <a:rPr lang="vi-VN" sz="2300" b="1"/>
              <a:t>; Zn và Pb(NO</a:t>
            </a:r>
            <a:r>
              <a:rPr lang="vi-VN" sz="2300" b="1" baseline="-25000"/>
              <a:t>3</a:t>
            </a:r>
            <a:r>
              <a:rPr lang="vi-VN" sz="2300" b="1"/>
              <a:t>)</a:t>
            </a:r>
            <a:r>
              <a:rPr lang="vi-VN" sz="2300" b="1" baseline="-25000"/>
              <a:t>2</a:t>
            </a:r>
            <a:r>
              <a:rPr lang="vi-VN" sz="2300" b="1"/>
              <a:t>; Fe và MgSO</a:t>
            </a:r>
            <a:r>
              <a:rPr lang="vi-VN" sz="2300" b="1" baseline="-25000"/>
              <a:t>4</a:t>
            </a:r>
            <a:r>
              <a:rPr lang="vi-VN" sz="2300" b="1"/>
              <a:t>; Al và HCI. Có bao nhiêu cặp chất xảy ra phản ứng?</a:t>
            </a:r>
          </a:p>
          <a:p>
            <a:pPr algn="just">
              <a:lnSpc>
                <a:spcPct val="150000"/>
              </a:lnSpc>
            </a:pPr>
            <a:r>
              <a:rPr lang="vi-VN" sz="2300"/>
              <a:t>		</a:t>
            </a:r>
            <a:r>
              <a:rPr lang="vi-VN" sz="2300" b="1">
                <a:solidFill>
                  <a:srgbClr val="FF0000"/>
                </a:solidFill>
              </a:rPr>
              <a:t>A. 2.			B. 3.			C. 4.			D. 5.</a:t>
            </a:r>
          </a:p>
          <a:p>
            <a:pPr algn="just">
              <a:lnSpc>
                <a:spcPct val="150000"/>
              </a:lnSpc>
            </a:pPr>
            <a:r>
              <a:rPr lang="vi-VN" sz="2300" b="1">
                <a:solidFill>
                  <a:srgbClr val="FF0000"/>
                </a:solidFill>
              </a:rPr>
              <a:t>Câu 6. </a:t>
            </a:r>
            <a:r>
              <a:rPr lang="vi-VN" sz="2300"/>
              <a:t>Điền từ thích hợp vào chỗ trống sau đây: Kim loại </a:t>
            </a:r>
            <a:r>
              <a:rPr lang="vi-VN" sz="2300" b="1">
                <a:solidFill>
                  <a:srgbClr val="FF0000"/>
                </a:solidFill>
              </a:rPr>
              <a:t>...(1)... </a:t>
            </a:r>
            <a:r>
              <a:rPr lang="vi-VN" sz="2300"/>
              <a:t>trong dãy hoạt động hoá học có thể đẩy </a:t>
            </a:r>
            <a:r>
              <a:rPr lang="vi-VN" sz="2300" b="1">
                <a:solidFill>
                  <a:srgbClr val="FF0000"/>
                </a:solidFill>
              </a:rPr>
              <a:t>...(2)... </a:t>
            </a:r>
            <a:r>
              <a:rPr lang="vi-VN" sz="2300"/>
              <a:t>đứng sau ra khỏi </a:t>
            </a:r>
            <a:r>
              <a:rPr lang="vi-VN" sz="2300" b="1">
                <a:solidFill>
                  <a:srgbClr val="FF0000"/>
                </a:solidFill>
              </a:rPr>
              <a:t>...(3)... </a:t>
            </a:r>
            <a:r>
              <a:rPr lang="vi-VN" sz="2300"/>
              <a:t>của kim loại </a:t>
            </a:r>
            <a:r>
              <a:rPr lang="vi-VN" sz="2300" b="1">
                <a:solidFill>
                  <a:srgbClr val="FF0000"/>
                </a:solidFill>
              </a:rPr>
              <a:t>...(4)...</a:t>
            </a:r>
          </a:p>
          <a:p>
            <a:pPr algn="just">
              <a:lnSpc>
                <a:spcPct val="150000"/>
              </a:lnSpc>
            </a:pPr>
            <a:endParaRPr lang="vi-VN" sz="2300"/>
          </a:p>
        </p:txBody>
      </p:sp>
      <p:sp>
        <p:nvSpPr>
          <p:cNvPr id="2" name="Hình Bầu dục 1">
            <a:extLst>
              <a:ext uri="{FF2B5EF4-FFF2-40B4-BE49-F238E27FC236}">
                <a16:creationId xmlns:a16="http://schemas.microsoft.com/office/drawing/2014/main" id="{58D70A6F-E8D3-4946-1565-F70F7B4AF5B5}"/>
              </a:ext>
            </a:extLst>
          </p:cNvPr>
          <p:cNvSpPr>
            <a:spLocks noGrp="1" noRot="1" noMove="1" noResize="1" noEditPoints="1" noAdjustHandles="1" noChangeArrowheads="1" noChangeShapeType="1"/>
          </p:cNvSpPr>
          <p:nvPr/>
        </p:nvSpPr>
        <p:spPr>
          <a:xfrm>
            <a:off x="2929198" y="2641600"/>
            <a:ext cx="314960" cy="31496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2540CE9-20F8-FC00-A316-12966FFAFDF9}"/>
              </a:ext>
            </a:extLst>
          </p:cNvPr>
          <p:cNvSpPr txBox="1"/>
          <p:nvPr/>
        </p:nvSpPr>
        <p:spPr>
          <a:xfrm>
            <a:off x="136002" y="4725193"/>
            <a:ext cx="8871995" cy="1088568"/>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vi-VN" sz="2300" b="1">
                <a:solidFill>
                  <a:srgbClr val="FF0000"/>
                </a:solidFill>
              </a:rPr>
              <a:t>Lời giải</a:t>
            </a:r>
          </a:p>
          <a:p>
            <a:pPr>
              <a:lnSpc>
                <a:spcPct val="150000"/>
              </a:lnSpc>
            </a:pPr>
            <a:r>
              <a:rPr lang="vi-VN" sz="2300" b="1">
                <a:solidFill>
                  <a:srgbClr val="FF0000"/>
                </a:solidFill>
              </a:rPr>
              <a:t>(1) đứng trước; (2) kim loại; (3) muối; (4) đứng sau.</a:t>
            </a:r>
          </a:p>
        </p:txBody>
      </p:sp>
    </p:spTree>
    <p:extLst>
      <p:ext uri="{BB962C8B-B14F-4D97-AF65-F5344CB8AC3E}">
        <p14:creationId xmlns:p14="http://schemas.microsoft.com/office/powerpoint/2010/main" val="66780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F58C5DF3-090E-86A8-13E9-9C3C3FAC4281}"/>
              </a:ext>
            </a:extLst>
          </p:cNvPr>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
        <p:nvSpPr>
          <p:cNvPr id="5" name="Hộp Văn bản 4">
            <a:extLst>
              <a:ext uri="{FF2B5EF4-FFF2-40B4-BE49-F238E27FC236}">
                <a16:creationId xmlns:a16="http://schemas.microsoft.com/office/drawing/2014/main" id="{1E8D2CFF-FE37-330C-6AD1-D0281C726F1C}"/>
              </a:ext>
            </a:extLst>
          </p:cNvPr>
          <p:cNvSpPr txBox="1"/>
          <p:nvPr/>
        </p:nvSpPr>
        <p:spPr>
          <a:xfrm>
            <a:off x="211238" y="963815"/>
            <a:ext cx="8767823" cy="2479653"/>
          </a:xfrm>
          <a:prstGeom prst="rect">
            <a:avLst/>
          </a:prstGeom>
          <a:noFill/>
        </p:spPr>
        <p:txBody>
          <a:bodyPr wrap="square">
            <a:spAutoFit/>
          </a:bodyPr>
          <a:lstStyle/>
          <a:p>
            <a:pPr algn="just">
              <a:lnSpc>
                <a:spcPct val="114000"/>
              </a:lnSpc>
            </a:pPr>
            <a:r>
              <a:rPr lang="vi-VN" sz="2300" b="1">
                <a:solidFill>
                  <a:srgbClr val="FF0000"/>
                </a:solidFill>
              </a:rPr>
              <a:t>Câu 7. </a:t>
            </a:r>
            <a:r>
              <a:rPr lang="vi-VN" sz="2300"/>
              <a:t>Trong các kim loại natri, kẽm, đồng, bạc, magnesium, kim loại nào có tính chất sau đây?</a:t>
            </a:r>
          </a:p>
          <a:p>
            <a:pPr algn="just">
              <a:lnSpc>
                <a:spcPct val="114000"/>
              </a:lnSpc>
            </a:pPr>
            <a:r>
              <a:rPr lang="vi-VN" sz="2300"/>
              <a:t>a) Tác dụng mãnh liệt với nước ở điều kiện thường, toả nhiệt mạnh và giải phóng khí hydrogen.</a:t>
            </a:r>
          </a:p>
          <a:p>
            <a:pPr algn="just">
              <a:lnSpc>
                <a:spcPct val="114000"/>
              </a:lnSpc>
            </a:pPr>
            <a:r>
              <a:rPr lang="vi-VN" sz="2300"/>
              <a:t>b) Tác dụng với dung dịch HCI giải phóng khí hydrogen.</a:t>
            </a:r>
          </a:p>
          <a:p>
            <a:pPr algn="just">
              <a:lnSpc>
                <a:spcPct val="114000"/>
              </a:lnSpc>
            </a:pPr>
            <a:r>
              <a:rPr lang="vi-VN" sz="2300"/>
              <a:t>c) Đẩy sắt ra khỏi muối của sắt trong dung dịch.</a:t>
            </a:r>
          </a:p>
        </p:txBody>
      </p:sp>
      <p:sp>
        <p:nvSpPr>
          <p:cNvPr id="7" name="Hộp Văn bản 6">
            <a:extLst>
              <a:ext uri="{FF2B5EF4-FFF2-40B4-BE49-F238E27FC236}">
                <a16:creationId xmlns:a16="http://schemas.microsoft.com/office/drawing/2014/main" id="{39B85E0D-6022-8762-1FEA-E4AE6577F6D2}"/>
              </a:ext>
            </a:extLst>
          </p:cNvPr>
          <p:cNvSpPr txBox="1"/>
          <p:nvPr/>
        </p:nvSpPr>
        <p:spPr>
          <a:xfrm>
            <a:off x="365760" y="3654341"/>
            <a:ext cx="8412480" cy="2239844"/>
          </a:xfrm>
          <a:prstGeom prst="rect">
            <a:avLst/>
          </a:prstGeom>
          <a:solidFill>
            <a:schemeClr val="accent2">
              <a:lumMod val="20000"/>
              <a:lumOff val="80000"/>
            </a:schemeClr>
          </a:solidFill>
        </p:spPr>
        <p:txBody>
          <a:bodyPr wrap="square">
            <a:spAutoFit/>
          </a:bodyPr>
          <a:lstStyle/>
          <a:p>
            <a:pPr algn="ctr">
              <a:lnSpc>
                <a:spcPct val="150000"/>
              </a:lnSpc>
            </a:pPr>
            <a:r>
              <a:rPr lang="vi-VN" sz="2400" b="1">
                <a:solidFill>
                  <a:srgbClr val="FF0000"/>
                </a:solidFill>
              </a:rPr>
              <a:t>Lời giải</a:t>
            </a:r>
          </a:p>
          <a:p>
            <a:pPr>
              <a:lnSpc>
                <a:spcPct val="150000"/>
              </a:lnSpc>
            </a:pPr>
            <a:r>
              <a:rPr lang="vi-VN" sz="2400" b="1">
                <a:solidFill>
                  <a:srgbClr val="FF0000"/>
                </a:solidFill>
              </a:rPr>
              <a:t>a) Natri; </a:t>
            </a:r>
          </a:p>
          <a:p>
            <a:pPr>
              <a:lnSpc>
                <a:spcPct val="150000"/>
              </a:lnSpc>
            </a:pPr>
            <a:r>
              <a:rPr lang="vi-VN" sz="2400" b="1">
                <a:solidFill>
                  <a:srgbClr val="FF0000"/>
                </a:solidFill>
              </a:rPr>
              <a:t>b) Natri, kẽm, magnesium;</a:t>
            </a:r>
          </a:p>
          <a:p>
            <a:pPr>
              <a:lnSpc>
                <a:spcPct val="150000"/>
              </a:lnSpc>
            </a:pPr>
            <a:r>
              <a:rPr lang="vi-VN" sz="2400" b="1">
                <a:solidFill>
                  <a:srgbClr val="FF0000"/>
                </a:solidFill>
              </a:rPr>
              <a:t>c) Kẽm, magnesium.</a:t>
            </a:r>
          </a:p>
        </p:txBody>
      </p:sp>
    </p:spTree>
    <p:extLst>
      <p:ext uri="{BB962C8B-B14F-4D97-AF65-F5344CB8AC3E}">
        <p14:creationId xmlns:p14="http://schemas.microsoft.com/office/powerpoint/2010/main" val="187626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A8BF4C61-97E7-3CB7-51ED-BC9333358C48}"/>
              </a:ext>
            </a:extLst>
          </p:cNvPr>
          <p:cNvSpPr>
            <a:spLocks noGrp="1" noRot="1" noMove="1" noResize="1" noEditPoints="1" noAdjustHandles="1" noChangeArrowheads="1" noChangeShapeType="1"/>
          </p:cNvSpPr>
          <p:nvPr/>
        </p:nvSpPr>
        <p:spPr bwMode="auto">
          <a:xfrm>
            <a:off x="121920" y="327782"/>
            <a:ext cx="8900160" cy="61934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5100" algn="l"/>
              </a:tabLst>
              <a:defRPr>
                <a:solidFill>
                  <a:schemeClr val="tx1"/>
                </a:solidFill>
                <a:latin typeface="Arial" panose="020B0604020202020204" pitchFamily="34" charset="0"/>
              </a:defRPr>
            </a:lvl1pPr>
            <a:lvl2pPr eaLnBrk="0" fontAlgn="base" hangingPunct="0">
              <a:spcBef>
                <a:spcPct val="0"/>
              </a:spcBef>
              <a:spcAft>
                <a:spcPct val="0"/>
              </a:spcAft>
              <a:tabLst>
                <a:tab pos="165100" algn="l"/>
              </a:tabLst>
              <a:defRPr>
                <a:solidFill>
                  <a:schemeClr val="tx1"/>
                </a:solidFill>
                <a:latin typeface="Arial" panose="020B0604020202020204" pitchFamily="34" charset="0"/>
              </a:defRPr>
            </a:lvl2pPr>
            <a:lvl3pPr eaLnBrk="0" fontAlgn="base" hangingPunct="0">
              <a:spcBef>
                <a:spcPct val="0"/>
              </a:spcBef>
              <a:spcAft>
                <a:spcPct val="0"/>
              </a:spcAft>
              <a:tabLst>
                <a:tab pos="165100" algn="l"/>
              </a:tabLst>
              <a:defRPr>
                <a:solidFill>
                  <a:schemeClr val="tx1"/>
                </a:solidFill>
                <a:latin typeface="Arial" panose="020B0604020202020204" pitchFamily="34" charset="0"/>
              </a:defRPr>
            </a:lvl3pPr>
            <a:lvl4pPr eaLnBrk="0" fontAlgn="base" hangingPunct="0">
              <a:spcBef>
                <a:spcPct val="0"/>
              </a:spcBef>
              <a:spcAft>
                <a:spcPct val="0"/>
              </a:spcAft>
              <a:tabLst>
                <a:tab pos="165100" algn="l"/>
              </a:tabLst>
              <a:defRPr>
                <a:solidFill>
                  <a:schemeClr val="tx1"/>
                </a:solidFill>
                <a:latin typeface="Arial" panose="020B0604020202020204" pitchFamily="34" charset="0"/>
              </a:defRPr>
            </a:lvl4pPr>
            <a:lvl5pPr eaLnBrk="0" fontAlgn="base" hangingPunct="0">
              <a:spcBef>
                <a:spcPct val="0"/>
              </a:spcBef>
              <a:spcAft>
                <a:spcPct val="0"/>
              </a:spcAft>
              <a:tabLst>
                <a:tab pos="165100" algn="l"/>
              </a:tabLst>
              <a:defRPr>
                <a:solidFill>
                  <a:schemeClr val="tx1"/>
                </a:solidFill>
                <a:latin typeface="Arial" panose="020B0604020202020204" pitchFamily="34" charset="0"/>
              </a:defRPr>
            </a:lvl5pPr>
            <a:lvl6pPr eaLnBrk="0" fontAlgn="base" hangingPunct="0">
              <a:spcBef>
                <a:spcPct val="0"/>
              </a:spcBef>
              <a:spcAft>
                <a:spcPct val="0"/>
              </a:spcAft>
              <a:tabLst>
                <a:tab pos="165100" algn="l"/>
              </a:tabLst>
              <a:defRPr>
                <a:solidFill>
                  <a:schemeClr val="tx1"/>
                </a:solidFill>
                <a:latin typeface="Arial" panose="020B0604020202020204" pitchFamily="34" charset="0"/>
              </a:defRPr>
            </a:lvl6pPr>
            <a:lvl7pPr eaLnBrk="0" fontAlgn="base" hangingPunct="0">
              <a:spcBef>
                <a:spcPct val="0"/>
              </a:spcBef>
              <a:spcAft>
                <a:spcPct val="0"/>
              </a:spcAft>
              <a:tabLst>
                <a:tab pos="165100" algn="l"/>
              </a:tabLst>
              <a:defRPr>
                <a:solidFill>
                  <a:schemeClr val="tx1"/>
                </a:solidFill>
                <a:latin typeface="Arial" panose="020B0604020202020204" pitchFamily="34" charset="0"/>
              </a:defRPr>
            </a:lvl7pPr>
            <a:lvl8pPr eaLnBrk="0" fontAlgn="base" hangingPunct="0">
              <a:spcBef>
                <a:spcPct val="0"/>
              </a:spcBef>
              <a:spcAft>
                <a:spcPct val="0"/>
              </a:spcAft>
              <a:tabLst>
                <a:tab pos="165100" algn="l"/>
              </a:tabLst>
              <a:defRPr>
                <a:solidFill>
                  <a:schemeClr val="tx1"/>
                </a:solidFill>
                <a:latin typeface="Arial" panose="020B0604020202020204" pitchFamily="34" charset="0"/>
              </a:defRPr>
            </a:lvl8pPr>
            <a:lvl9pPr eaLnBrk="0" fontAlgn="base" hangingPunct="0">
              <a:spcBef>
                <a:spcPct val="0"/>
              </a:spcBef>
              <a:spcAft>
                <a:spcPct val="0"/>
              </a:spcAft>
              <a:tabLst>
                <a:tab pos="1651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20000"/>
              </a:lnSpc>
              <a:spcBef>
                <a:spcPct val="0"/>
              </a:spcBef>
              <a:spcAft>
                <a:spcPct val="0"/>
              </a:spcAft>
              <a:buClrTx/>
              <a:buSzTx/>
              <a:tabLst>
                <a:tab pos="165100" algn="l"/>
              </a:tabLst>
            </a:pPr>
            <a:r>
              <a:rPr kumimoji="0" lang="vi-VN" altLang="vi-VN" sz="2300" b="1" i="0" u="none" strike="noStrike" cap="none" normalizeH="0" baseline="0">
                <a:ln>
                  <a:noFill/>
                </a:ln>
                <a:solidFill>
                  <a:srgbClr val="FF0000"/>
                </a:solidFill>
                <a:effectLst/>
                <a:latin typeface="Arial" panose="020B0604020202020204" pitchFamily="34" charset="0"/>
                <a:ea typeface="Segoe UI" panose="020B0502040204020203" pitchFamily="34" charset="0"/>
              </a:rPr>
              <a:t>Câu 8. </a:t>
            </a:r>
            <a:r>
              <a:rPr kumimoji="0" lang="vi-VN" altLang="vi-VN" sz="2300" b="0" i="0" u="none" strike="noStrike" cap="none" normalizeH="0" baseline="0">
                <a:ln>
                  <a:noFill/>
                </a:ln>
                <a:solidFill>
                  <a:schemeClr val="tx1"/>
                </a:solidFill>
                <a:effectLst/>
                <a:latin typeface="Arial" panose="020B0604020202020204" pitchFamily="34" charset="0"/>
                <a:ea typeface="Segoe UI" panose="020B0502040204020203" pitchFamily="34" charset="0"/>
              </a:rPr>
              <a:t>Cho một mẩu kim loại A, B, C vào nước ở điều kiện nhiệt độ thường, quan sát được hiện tượng như sau:</a:t>
            </a:r>
          </a:p>
          <a:p>
            <a:pPr marL="0" marR="0" lvl="0" indent="0" algn="just" defTabSz="914400" rtl="0" eaLnBrk="0" fontAlgn="base" latinLnBrk="0" hangingPunct="0">
              <a:lnSpc>
                <a:spcPct val="120000"/>
              </a:lnSpc>
              <a:spcBef>
                <a:spcPct val="0"/>
              </a:spcBef>
              <a:spcAft>
                <a:spcPct val="0"/>
              </a:spcAft>
              <a:buClrTx/>
              <a:buSzTx/>
              <a:tabLst>
                <a:tab pos="165100" algn="l"/>
              </a:tabLst>
            </a:pPr>
            <a:endParaRPr kumimoji="0" lang="vi-VN" altLang="vi-VN" sz="2300" b="0" i="0" u="none" strike="noStrike" cap="none" normalizeH="0" baseline="0">
              <a:ln>
                <a:noFill/>
              </a:ln>
              <a:solidFill>
                <a:schemeClr val="tx1"/>
              </a:solidFill>
              <a:effectLst/>
              <a:latin typeface="Arial" panose="020B0604020202020204" pitchFamily="34" charset="0"/>
              <a:ea typeface="Segoe UI" panose="020B0502040204020203"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endParaRPr lang="vi-VN" altLang="vi-VN" sz="2300"/>
          </a:p>
          <a:p>
            <a:pPr marL="0" marR="0" lvl="0" indent="0" algn="just" defTabSz="914400" rtl="0" eaLnBrk="0" fontAlgn="base" latinLnBrk="0" hangingPunct="0">
              <a:lnSpc>
                <a:spcPct val="120000"/>
              </a:lnSpc>
              <a:spcBef>
                <a:spcPct val="0"/>
              </a:spcBef>
              <a:spcAft>
                <a:spcPct val="0"/>
              </a:spcAft>
              <a:buClrTx/>
              <a:buSzTx/>
              <a:tabLst>
                <a:tab pos="165100" algn="l"/>
              </a:tabLst>
            </a:pPr>
            <a:endParaRPr kumimoji="0" lang="vi-VN" altLang="vi-VN" sz="23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endParaRPr lang="vi-VN" altLang="vi-VN" sz="2300"/>
          </a:p>
          <a:p>
            <a:pPr marL="0" marR="0" lvl="0" indent="0" algn="just" defTabSz="914400" rtl="0" eaLnBrk="0" fontAlgn="base" latinLnBrk="0" hangingPunct="0">
              <a:lnSpc>
                <a:spcPct val="120000"/>
              </a:lnSpc>
              <a:spcBef>
                <a:spcPct val="0"/>
              </a:spcBef>
              <a:spcAft>
                <a:spcPct val="0"/>
              </a:spcAft>
              <a:buClrTx/>
              <a:buSzTx/>
              <a:tabLst>
                <a:tab pos="165100" algn="l"/>
              </a:tabLst>
            </a:pPr>
            <a:endParaRPr kumimoji="0" lang="vi-VN" altLang="vi-VN" sz="23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endParaRPr lang="vi-VN" altLang="vi-VN" sz="2300"/>
          </a:p>
          <a:p>
            <a:pPr marL="0" marR="0" lvl="0" indent="0" algn="just" defTabSz="914400" rtl="0" eaLnBrk="0" fontAlgn="base" latinLnBrk="0" hangingPunct="0">
              <a:lnSpc>
                <a:spcPct val="120000"/>
              </a:lnSpc>
              <a:spcBef>
                <a:spcPct val="0"/>
              </a:spcBef>
              <a:spcAft>
                <a:spcPct val="0"/>
              </a:spcAft>
              <a:buClrTx/>
              <a:buSzTx/>
              <a:tabLst>
                <a:tab pos="165100" algn="l"/>
              </a:tabLst>
            </a:pPr>
            <a:endParaRPr kumimoji="0" lang="vi-VN" altLang="vi-VN" sz="23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endParaRPr lang="vi-VN" altLang="vi-VN" sz="2300"/>
          </a:p>
          <a:p>
            <a:pPr marL="0" marR="0" lvl="0" indent="0" algn="just" defTabSz="914400" rtl="0" eaLnBrk="0" fontAlgn="base" latinLnBrk="0" hangingPunct="0">
              <a:lnSpc>
                <a:spcPct val="120000"/>
              </a:lnSpc>
              <a:spcBef>
                <a:spcPct val="0"/>
              </a:spcBef>
              <a:spcAft>
                <a:spcPct val="0"/>
              </a:spcAft>
              <a:buClrTx/>
              <a:buSzTx/>
              <a:tabLst>
                <a:tab pos="165100" algn="l"/>
              </a:tabLst>
            </a:pPr>
            <a:endParaRPr kumimoji="0" lang="vi-VN" altLang="vi-VN" sz="105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r>
              <a:rPr kumimoji="0" lang="vi-VN" altLang="vi-VN" sz="2300" b="1" i="0" u="none" strike="noStrike" cap="none" normalizeH="0" baseline="0">
                <a:ln>
                  <a:noFill/>
                </a:ln>
                <a:solidFill>
                  <a:schemeClr val="tx1"/>
                </a:solidFill>
                <a:effectLst/>
                <a:latin typeface="Arial" panose="020B0604020202020204" pitchFamily="34" charset="0"/>
                <a:ea typeface="Segoe UI" panose="020B0502040204020203" pitchFamily="34" charset="0"/>
              </a:rPr>
              <a:t>a) </a:t>
            </a:r>
            <a:r>
              <a:rPr kumimoji="0" lang="vi-VN" altLang="vi-VN" sz="2300" b="0" i="0" u="none" strike="noStrike" cap="none" normalizeH="0" baseline="0">
                <a:ln>
                  <a:noFill/>
                </a:ln>
                <a:solidFill>
                  <a:schemeClr val="tx1"/>
                </a:solidFill>
                <a:effectLst/>
                <a:latin typeface="Arial" panose="020B0604020202020204" pitchFamily="34" charset="0"/>
                <a:ea typeface="Segoe UI" panose="020B0502040204020203" pitchFamily="34" charset="0"/>
              </a:rPr>
              <a:t>Hãy sắp xếp các kim loại A, B, C theo thứ tự độ hoạt động hoá học giảm dần.</a:t>
            </a:r>
            <a:endParaRPr kumimoji="0" lang="vi-VN" altLang="vi-VN" sz="23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20000"/>
              </a:lnSpc>
              <a:spcBef>
                <a:spcPct val="0"/>
              </a:spcBef>
              <a:spcAft>
                <a:spcPct val="0"/>
              </a:spcAft>
              <a:buClrTx/>
              <a:buSzTx/>
              <a:tabLst>
                <a:tab pos="165100" algn="l"/>
              </a:tabLst>
            </a:pPr>
            <a:r>
              <a:rPr kumimoji="0" lang="vi-VN" altLang="vi-VN" sz="2300" b="1" i="0" u="none" strike="noStrike" cap="none" normalizeH="0" baseline="0">
                <a:ln>
                  <a:noFill/>
                </a:ln>
                <a:solidFill>
                  <a:schemeClr val="tx1"/>
                </a:solidFill>
                <a:effectLst/>
                <a:latin typeface="Arial" panose="020B0604020202020204" pitchFamily="34" charset="0"/>
                <a:ea typeface="Segoe UI" panose="020B0502040204020203" pitchFamily="34" charset="0"/>
              </a:rPr>
              <a:t>b) </a:t>
            </a:r>
            <a:r>
              <a:rPr kumimoji="0" lang="vi-VN" altLang="vi-VN" sz="2300" b="0" i="0" u="none" strike="noStrike" cap="none" normalizeH="0" baseline="0">
                <a:ln>
                  <a:noFill/>
                </a:ln>
                <a:solidFill>
                  <a:schemeClr val="tx1"/>
                </a:solidFill>
                <a:effectLst/>
                <a:latin typeface="Arial" panose="020B0604020202020204" pitchFamily="34" charset="0"/>
                <a:ea typeface="Segoe UI" panose="020B0502040204020203" pitchFamily="34" charset="0"/>
              </a:rPr>
              <a:t>Biết A là một kim loại có hoá trị II và B là một kim loại có hoá trị I. Hãy viết PTHH của phản ứng A và B với nước.</a:t>
            </a:r>
            <a:endParaRPr kumimoji="0" lang="vi-VN" altLang="vi-VN" sz="2300" b="0" i="0" u="none" strike="noStrike" cap="none" normalizeH="0" baseline="0">
              <a:ln>
                <a:noFill/>
              </a:ln>
              <a:solidFill>
                <a:schemeClr val="tx1"/>
              </a:solidFill>
              <a:effectLst/>
              <a:latin typeface="Arial" panose="020B0604020202020204" pitchFamily="34" charset="0"/>
            </a:endParaRPr>
          </a:p>
        </p:txBody>
      </p:sp>
      <p:graphicFrame>
        <p:nvGraphicFramePr>
          <p:cNvPr id="10" name="Bảng 9">
            <a:extLst>
              <a:ext uri="{FF2B5EF4-FFF2-40B4-BE49-F238E27FC236}">
                <a16:creationId xmlns:a16="http://schemas.microsoft.com/office/drawing/2014/main" id="{19615DFB-33D7-9484-996B-C546F6A6CD0A}"/>
              </a:ext>
            </a:extLst>
          </p:cNvPr>
          <p:cNvGraphicFramePr>
            <a:graphicFrameLocks/>
          </p:cNvGraphicFramePr>
          <p:nvPr>
            <p:extLst>
              <p:ext uri="{D42A27DB-BD31-4B8C-83A1-F6EECF244321}">
                <p14:modId xmlns:p14="http://schemas.microsoft.com/office/powerpoint/2010/main" val="4033885882"/>
              </p:ext>
            </p:extLst>
          </p:nvPr>
        </p:nvGraphicFramePr>
        <p:xfrm>
          <a:off x="192300" y="1282316"/>
          <a:ext cx="8789140" cy="3447848"/>
        </p:xfrm>
        <a:graphic>
          <a:graphicData uri="http://schemas.openxmlformats.org/drawingml/2006/table">
            <a:tbl>
              <a:tblPr firstRow="1" firstCol="1" bandRow="1">
                <a:tableStyleId>{5C22544A-7EE6-4342-B048-85BDC9FD1C3A}</a:tableStyleId>
              </a:tblPr>
              <a:tblGrid>
                <a:gridCol w="1291060">
                  <a:extLst>
                    <a:ext uri="{9D8B030D-6E8A-4147-A177-3AD203B41FA5}">
                      <a16:colId xmlns:a16="http://schemas.microsoft.com/office/drawing/2014/main" val="2969814138"/>
                    </a:ext>
                  </a:extLst>
                </a:gridCol>
                <a:gridCol w="7498080">
                  <a:extLst>
                    <a:ext uri="{9D8B030D-6E8A-4147-A177-3AD203B41FA5}">
                      <a16:colId xmlns:a16="http://schemas.microsoft.com/office/drawing/2014/main" val="3125426361"/>
                    </a:ext>
                  </a:extLst>
                </a:gridCol>
              </a:tblGrid>
              <a:tr h="502631">
                <a:tc>
                  <a:txBody>
                    <a:bodyPr/>
                    <a:lstStyle/>
                    <a:p>
                      <a:pPr algn="ctr">
                        <a:lnSpc>
                          <a:spcPct val="125000"/>
                        </a:lnSpc>
                        <a:spcAft>
                          <a:spcPts val="300"/>
                        </a:spcAft>
                      </a:pPr>
                      <a:r>
                        <a:rPr lang="vi-VN" sz="2200"/>
                        <a:t>Kim loại</a:t>
                      </a:r>
                    </a:p>
                  </a:txBody>
                  <a:tcPr marL="6350" marR="6350" marT="0" marB="0" anchor="ctr"/>
                </a:tc>
                <a:tc>
                  <a:txBody>
                    <a:bodyPr/>
                    <a:lstStyle/>
                    <a:p>
                      <a:pPr algn="ctr">
                        <a:lnSpc>
                          <a:spcPct val="125000"/>
                        </a:lnSpc>
                        <a:spcAft>
                          <a:spcPts val="300"/>
                        </a:spcAft>
                      </a:pPr>
                      <a:r>
                        <a:rPr lang="vi-VN" sz="2200"/>
                        <a:t>Hiện tượng xảy ra khi phản ứng với nước</a:t>
                      </a:r>
                    </a:p>
                  </a:txBody>
                  <a:tcPr marL="6350" marR="6350" marT="0" marB="0" anchor="ctr"/>
                </a:tc>
                <a:extLst>
                  <a:ext uri="{0D108BD9-81ED-4DB2-BD59-A6C34878D82A}">
                    <a16:rowId xmlns:a16="http://schemas.microsoft.com/office/drawing/2014/main" val="1636705000"/>
                  </a:ext>
                </a:extLst>
              </a:tr>
              <a:tr h="975018">
                <a:tc>
                  <a:txBody>
                    <a:bodyPr/>
                    <a:lstStyle/>
                    <a:p>
                      <a:pPr algn="ctr">
                        <a:lnSpc>
                          <a:spcPct val="125000"/>
                        </a:lnSpc>
                        <a:spcAft>
                          <a:spcPts val="300"/>
                        </a:spcAft>
                      </a:pPr>
                      <a:r>
                        <a:rPr lang="vi-VN" sz="2200"/>
                        <a:t>A</a:t>
                      </a:r>
                    </a:p>
                  </a:txBody>
                  <a:tcPr marL="6350" marR="6350" marT="0" marB="0" anchor="ctr"/>
                </a:tc>
                <a:tc>
                  <a:txBody>
                    <a:bodyPr/>
                    <a:lstStyle/>
                    <a:p>
                      <a:pPr>
                        <a:lnSpc>
                          <a:spcPct val="125000"/>
                        </a:lnSpc>
                        <a:spcAft>
                          <a:spcPts val="300"/>
                        </a:spcAft>
                      </a:pPr>
                      <a:r>
                        <a:rPr lang="vi-VN" sz="2200"/>
                        <a:t>Sau một vài giây, A từ từ phản ứng với nước, các bọt khí nhỏ xuất hiện trên bề mặt miếng kim loại A.</a:t>
                      </a:r>
                    </a:p>
                  </a:txBody>
                  <a:tcPr marL="6350" marR="6350" marT="0" marB="0" anchor="ctr"/>
                </a:tc>
                <a:extLst>
                  <a:ext uri="{0D108BD9-81ED-4DB2-BD59-A6C34878D82A}">
                    <a16:rowId xmlns:a16="http://schemas.microsoft.com/office/drawing/2014/main" val="4097832760"/>
                  </a:ext>
                </a:extLst>
              </a:tr>
              <a:tr h="975018">
                <a:tc>
                  <a:txBody>
                    <a:bodyPr/>
                    <a:lstStyle/>
                    <a:p>
                      <a:pPr algn="ctr">
                        <a:lnSpc>
                          <a:spcPct val="125000"/>
                        </a:lnSpc>
                        <a:spcAft>
                          <a:spcPts val="300"/>
                        </a:spcAft>
                      </a:pPr>
                      <a:r>
                        <a:rPr lang="vi-VN" sz="2200"/>
                        <a:t>B</a:t>
                      </a:r>
                    </a:p>
                  </a:txBody>
                  <a:tcPr marL="6350" marR="6350" marT="0" marB="0" anchor="ctr"/>
                </a:tc>
                <a:tc>
                  <a:txBody>
                    <a:bodyPr/>
                    <a:lstStyle/>
                    <a:p>
                      <a:pPr>
                        <a:lnSpc>
                          <a:spcPct val="125000"/>
                        </a:lnSpc>
                        <a:spcAft>
                          <a:spcPts val="300"/>
                        </a:spcAft>
                      </a:pPr>
                      <a:r>
                        <a:rPr lang="vi-VN" sz="2200"/>
                        <a:t>Phản ứng xảy ra rất nhanh, nhiệt phản ứng toả ra làm kim loại B cháy sáng thành các tia lửa nhỏ, khí sinh ra bốc cháy.</a:t>
                      </a:r>
                    </a:p>
                  </a:txBody>
                  <a:tcPr marL="6350" marR="6350" marT="0" marB="0" anchor="ctr"/>
                </a:tc>
                <a:extLst>
                  <a:ext uri="{0D108BD9-81ED-4DB2-BD59-A6C34878D82A}">
                    <a16:rowId xmlns:a16="http://schemas.microsoft.com/office/drawing/2014/main" val="1812032042"/>
                  </a:ext>
                </a:extLst>
              </a:tr>
              <a:tr h="995181">
                <a:tc>
                  <a:txBody>
                    <a:bodyPr/>
                    <a:lstStyle/>
                    <a:p>
                      <a:pPr algn="ctr">
                        <a:lnSpc>
                          <a:spcPct val="125000"/>
                        </a:lnSpc>
                        <a:spcAft>
                          <a:spcPts val="300"/>
                        </a:spcAft>
                      </a:pPr>
                      <a:r>
                        <a:rPr lang="vi-VN" sz="2200"/>
                        <a:t>C</a:t>
                      </a:r>
                    </a:p>
                  </a:txBody>
                  <a:tcPr marL="6350" marR="6350" marT="0" marB="0" anchor="ctr"/>
                </a:tc>
                <a:tc>
                  <a:txBody>
                    <a:bodyPr/>
                    <a:lstStyle/>
                    <a:p>
                      <a:pPr>
                        <a:lnSpc>
                          <a:spcPct val="122000"/>
                        </a:lnSpc>
                        <a:spcAft>
                          <a:spcPts val="300"/>
                        </a:spcAft>
                      </a:pPr>
                      <a:r>
                        <a:rPr lang="vi-VN" sz="2200"/>
                        <a:t>Phản ứng xảy ra nhanh, nhiệt phản ứng toả ra làm kim loại c nóng chảy, khí sinh ra bốc cháy.</a:t>
                      </a:r>
                    </a:p>
                  </a:txBody>
                  <a:tcPr marL="6350" marR="6350" marT="0" marB="0" anchor="ctr"/>
                </a:tc>
                <a:extLst>
                  <a:ext uri="{0D108BD9-81ED-4DB2-BD59-A6C34878D82A}">
                    <a16:rowId xmlns:a16="http://schemas.microsoft.com/office/drawing/2014/main" val="3642775858"/>
                  </a:ext>
                </a:extLst>
              </a:tr>
            </a:tbl>
          </a:graphicData>
        </a:graphic>
      </p:graphicFrame>
    </p:spTree>
    <p:extLst>
      <p:ext uri="{BB962C8B-B14F-4D97-AF65-F5344CB8AC3E}">
        <p14:creationId xmlns:p14="http://schemas.microsoft.com/office/powerpoint/2010/main" val="2513140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6" name="Phóng to Trang chiếu 5">
                <a:extLst>
                  <a:ext uri="{FF2B5EF4-FFF2-40B4-BE49-F238E27FC236}">
                    <a16:creationId xmlns:a16="http://schemas.microsoft.com/office/drawing/2014/main" id="{C84B9BD5-3289-FF2F-D304-1A33DBB2D4CC}"/>
                  </a:ext>
                </a:extLst>
              </p:cNvPr>
              <p:cNvGraphicFramePr>
                <a:graphicFrameLocks noChangeAspect="1"/>
              </p:cNvGraphicFramePr>
              <p:nvPr>
                <p:extLst>
                  <p:ext uri="{D42A27DB-BD31-4B8C-83A1-F6EECF244321}">
                    <p14:modId xmlns:p14="http://schemas.microsoft.com/office/powerpoint/2010/main" val="2405359920"/>
                  </p:ext>
                </p:extLst>
              </p:nvPr>
            </p:nvGraphicFramePr>
            <p:xfrm>
              <a:off x="0" y="-193040"/>
              <a:ext cx="9144000" cy="5069840"/>
            </p:xfrm>
            <a:graphic>
              <a:graphicData uri="http://schemas.microsoft.com/office/powerpoint/2016/slidezoom">
                <pslz:sldZm>
                  <pslz:sldZmObj sldId="284" cId="2513140745">
                    <pslz:zmPr id="{196BCC93-D52B-465B-BCC3-EBEA562967AF}" returnToParent="0" transitionDur="1000">
                      <p166:blipFill xmlns:p166="http://schemas.microsoft.com/office/powerpoint/2016/6/main">
                        <a:blip r:embed="rId2"/>
                        <a:stretch>
                          <a:fillRect/>
                        </a:stretch>
                      </p166:blipFill>
                      <p166:spPr xmlns:p166="http://schemas.microsoft.com/office/powerpoint/2016/6/main">
                        <a:xfrm>
                          <a:off x="0" y="0"/>
                          <a:ext cx="9144000" cy="5069840"/>
                        </a:xfrm>
                        <a:prstGeom prst="rect">
                          <a:avLst/>
                        </a:prstGeom>
                        <a:ln w="3175">
                          <a:solidFill>
                            <a:prstClr val="ltGray"/>
                          </a:solidFill>
                        </a:ln>
                      </p166:spPr>
                    </pslz:zmPr>
                  </pslz:sldZmObj>
                </pslz:sldZm>
              </a:graphicData>
            </a:graphic>
          </p:graphicFrame>
        </mc:Choice>
        <mc:Fallback>
          <p:pic>
            <p:nvPicPr>
              <p:cNvPr id="6" name="Phóng to Trang chiếu 5">
                <a:extLst>
                  <a:ext uri="{FF2B5EF4-FFF2-40B4-BE49-F238E27FC236}">
                    <a16:creationId xmlns:a16="http://schemas.microsoft.com/office/drawing/2014/main" id="{C84B9BD5-3289-FF2F-D304-1A33DBB2D4CC}"/>
                  </a:ext>
                </a:extLst>
              </p:cNvPr>
              <p:cNvPicPr>
                <a:picLocks noGrp="1" noRot="1" noChangeAspect="1" noMove="1" noResize="1" noEditPoints="1" noAdjustHandles="1" noChangeArrowheads="1" noChangeShapeType="1"/>
              </p:cNvPicPr>
              <p:nvPr/>
            </p:nvPicPr>
            <p:blipFill>
              <a:blip r:embed="rId2"/>
              <a:stretch>
                <a:fillRect/>
              </a:stretch>
            </p:blipFill>
            <p:spPr>
              <a:xfrm>
                <a:off x="0" y="-193040"/>
                <a:ext cx="9144000" cy="5069840"/>
              </a:xfrm>
              <a:prstGeom prst="rect">
                <a:avLst/>
              </a:prstGeom>
              <a:ln w="3175">
                <a:solidFill>
                  <a:prstClr val="ltGray"/>
                </a:solidFill>
              </a:ln>
            </p:spPr>
          </p:pic>
        </mc:Fallback>
      </mc:AlternateContent>
      <p:sp>
        <p:nvSpPr>
          <p:cNvPr id="8" name="Hộp Văn bản 7">
            <a:extLst>
              <a:ext uri="{FF2B5EF4-FFF2-40B4-BE49-F238E27FC236}">
                <a16:creationId xmlns:a16="http://schemas.microsoft.com/office/drawing/2014/main" id="{B340EEFA-D2DF-B129-9716-5284E2C4CFC7}"/>
              </a:ext>
            </a:extLst>
          </p:cNvPr>
          <p:cNvSpPr txBox="1"/>
          <p:nvPr/>
        </p:nvSpPr>
        <p:spPr>
          <a:xfrm>
            <a:off x="161290" y="4876800"/>
            <a:ext cx="8821420" cy="1703030"/>
          </a:xfrm>
          <a:prstGeom prst="rect">
            <a:avLst/>
          </a:prstGeom>
          <a:solidFill>
            <a:schemeClr val="accent2">
              <a:lumMod val="20000"/>
              <a:lumOff val="80000"/>
            </a:schemeClr>
          </a:solidFill>
        </p:spPr>
        <p:txBody>
          <a:bodyPr wrap="square">
            <a:spAutoFit/>
          </a:bodyPr>
          <a:lstStyle/>
          <a:p>
            <a:pPr algn="ctr">
              <a:lnSpc>
                <a:spcPct val="150000"/>
              </a:lnSpc>
            </a:pPr>
            <a:r>
              <a:rPr lang="vi-VN" b="1">
                <a:solidFill>
                  <a:srgbClr val="FF0000"/>
                </a:solidFill>
              </a:rPr>
              <a:t>Lời giải</a:t>
            </a:r>
          </a:p>
          <a:p>
            <a:pPr>
              <a:lnSpc>
                <a:spcPct val="150000"/>
              </a:lnSpc>
            </a:pPr>
            <a:r>
              <a:rPr lang="vi-VN" b="1">
                <a:solidFill>
                  <a:srgbClr val="FF0000"/>
                </a:solidFill>
              </a:rPr>
              <a:t>a) 		B &gt; C &gt; A</a:t>
            </a:r>
          </a:p>
          <a:p>
            <a:pPr>
              <a:lnSpc>
                <a:spcPct val="150000"/>
              </a:lnSpc>
            </a:pPr>
            <a:r>
              <a:rPr lang="vi-VN" b="1">
                <a:solidFill>
                  <a:srgbClr val="FF0000"/>
                </a:solidFill>
              </a:rPr>
              <a:t>b) 			A + 2H</a:t>
            </a:r>
            <a:r>
              <a:rPr lang="vi-VN" b="1" baseline="-25000">
                <a:solidFill>
                  <a:srgbClr val="FF0000"/>
                </a:solidFill>
              </a:rPr>
              <a:t>2</a:t>
            </a:r>
            <a:r>
              <a:rPr lang="vi-VN" b="1">
                <a:solidFill>
                  <a:srgbClr val="FF0000"/>
                </a:solidFill>
              </a:rPr>
              <a:t>O→ A(OH)</a:t>
            </a:r>
            <a:r>
              <a:rPr lang="vi-VN" b="1" baseline="-25000">
                <a:solidFill>
                  <a:srgbClr val="FF0000"/>
                </a:solidFill>
              </a:rPr>
              <a:t>2</a:t>
            </a:r>
            <a:r>
              <a:rPr lang="vi-VN" b="1">
                <a:solidFill>
                  <a:srgbClr val="FF0000"/>
                </a:solidFill>
              </a:rPr>
              <a:t> + H₂</a:t>
            </a:r>
          </a:p>
          <a:p>
            <a:pPr>
              <a:lnSpc>
                <a:spcPct val="150000"/>
              </a:lnSpc>
            </a:pPr>
            <a:r>
              <a:rPr lang="vi-VN" b="1">
                <a:solidFill>
                  <a:srgbClr val="FF0000"/>
                </a:solidFill>
              </a:rPr>
              <a:t>			2B+2H</a:t>
            </a:r>
            <a:r>
              <a:rPr lang="vi-VN" b="1" baseline="-25000">
                <a:solidFill>
                  <a:srgbClr val="FF0000"/>
                </a:solidFill>
              </a:rPr>
              <a:t>2</a:t>
            </a:r>
            <a:r>
              <a:rPr lang="vi-VN" b="1">
                <a:solidFill>
                  <a:srgbClr val="FF0000"/>
                </a:solidFill>
              </a:rPr>
              <a:t>O→ 2BOH + H₂</a:t>
            </a:r>
          </a:p>
        </p:txBody>
      </p:sp>
    </p:spTree>
    <p:extLst>
      <p:ext uri="{BB962C8B-B14F-4D97-AF65-F5344CB8AC3E}">
        <p14:creationId xmlns:p14="http://schemas.microsoft.com/office/powerpoint/2010/main" val="3146733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A2DAECC-AA19-4EE0-DE8A-5D90BCF97C84}"/>
              </a:ext>
            </a:extLst>
          </p:cNvPr>
          <p:cNvSpPr txBox="1">
            <a:spLocks noGrp="1" noRot="1" noMove="1" noResize="1" noEditPoints="1" noAdjustHandles="1" noChangeArrowheads="1" noChangeShapeType="1"/>
          </p:cNvSpPr>
          <p:nvPr/>
        </p:nvSpPr>
        <p:spPr>
          <a:xfrm>
            <a:off x="137160" y="1013103"/>
            <a:ext cx="8869680" cy="5574796"/>
          </a:xfrm>
          <a:prstGeom prst="rect">
            <a:avLst/>
          </a:prstGeom>
          <a:noFill/>
          <a:ln w="28575">
            <a:noFill/>
          </a:ln>
        </p:spPr>
        <p:txBody>
          <a:bodyPr wrap="square">
            <a:spAutoFit/>
          </a:bodyPr>
          <a:lstStyle/>
          <a:p>
            <a:pPr algn="just">
              <a:lnSpc>
                <a:spcPct val="120000"/>
              </a:lnSpc>
            </a:pPr>
            <a:r>
              <a:rPr lang="vi-VN" sz="2300" b="1">
                <a:solidFill>
                  <a:srgbClr val="FF0000"/>
                </a:solidFill>
              </a:rPr>
              <a:t>Câu 9. </a:t>
            </a:r>
            <a:r>
              <a:rPr lang="vi-VN" sz="2300"/>
              <a:t>Kali (potassium) tác dụng với nước ở ngay nhiệt độ thường. Trong khi đó kẽm (zinc) và sắt (iron) không tác dụng với nước ở nhiệt độ thường nhưng tác dụng với hơi nước ở điều kiện nhiệt độ cao.</a:t>
            </a:r>
          </a:p>
          <a:p>
            <a:pPr algn="just">
              <a:lnSpc>
                <a:spcPct val="120000"/>
              </a:lnSpc>
            </a:pPr>
            <a:r>
              <a:rPr lang="vi-VN" sz="2300"/>
              <a:t>	a) Viết PTHH các phản ứng của các kim loại trên với nước. Ghi rõ điều kiện phản ứng (nếu có).</a:t>
            </a:r>
          </a:p>
          <a:p>
            <a:pPr algn="just">
              <a:lnSpc>
                <a:spcPct val="120000"/>
              </a:lnSpc>
            </a:pPr>
            <a:r>
              <a:rPr lang="vi-VN" sz="2300"/>
              <a:t>	b) So sánh độ hoạt động hoá học của kali với kẽm, sắt. Từ các dữ kiện trên có thể so sánh được độ hoạt động hoá học của kẽm và sắt không?</a:t>
            </a:r>
          </a:p>
          <a:p>
            <a:pPr algn="just">
              <a:lnSpc>
                <a:spcPct val="120000"/>
              </a:lnSpc>
            </a:pPr>
            <a:r>
              <a:rPr lang="vi-VN" sz="2300"/>
              <a:t>	c) Đề xuất thí nghiệm để so sánh độ hoạt động hoá học của kẽm và sắt.</a:t>
            </a:r>
          </a:p>
          <a:p>
            <a:pPr algn="just">
              <a:lnSpc>
                <a:spcPct val="120000"/>
              </a:lnSpc>
            </a:pPr>
            <a:r>
              <a:rPr lang="vi-VN" sz="2300"/>
              <a:t>	d) Dựa vào dãy hoạt động hoá học, cho biết kim loại kẽm hay sắt hoạt động hoá học mạnh hơn? Viết PTHH minh hoạ.</a:t>
            </a:r>
          </a:p>
        </p:txBody>
      </p:sp>
      <p:sp>
        <p:nvSpPr>
          <p:cNvPr id="4" name="Hình chữ nhật: Góc Tròn 3">
            <a:extLst>
              <a:ext uri="{FF2B5EF4-FFF2-40B4-BE49-F238E27FC236}">
                <a16:creationId xmlns:a16="http://schemas.microsoft.com/office/drawing/2014/main" id="{52DDDE82-F372-52F1-B978-4900F15FCF65}"/>
              </a:ext>
            </a:extLst>
          </p:cNvPr>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Tree>
    <p:extLst>
      <p:ext uri="{BB962C8B-B14F-4D97-AF65-F5344CB8AC3E}">
        <p14:creationId xmlns:p14="http://schemas.microsoft.com/office/powerpoint/2010/main" val="2196218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A2DAECC-AA19-4EE0-DE8A-5D90BCF97C84}"/>
              </a:ext>
            </a:extLst>
          </p:cNvPr>
          <p:cNvSpPr txBox="1">
            <a:spLocks noGrp="1" noRot="1" noMove="1" noResize="1" noEditPoints="1" noAdjustHandles="1" noChangeArrowheads="1" noChangeShapeType="1"/>
          </p:cNvSpPr>
          <p:nvPr/>
        </p:nvSpPr>
        <p:spPr>
          <a:xfrm>
            <a:off x="137160" y="151404"/>
            <a:ext cx="8869680" cy="6555192"/>
          </a:xfrm>
          <a:prstGeom prst="rect">
            <a:avLst/>
          </a:prstGeom>
          <a:noFill/>
          <a:ln w="28575">
            <a:noFill/>
          </a:ln>
        </p:spPr>
        <p:txBody>
          <a:bodyPr wrap="square">
            <a:spAutoFit/>
          </a:bodyPr>
          <a:lstStyle/>
          <a:p>
            <a:pPr algn="just">
              <a:lnSpc>
                <a:spcPct val="120000"/>
              </a:lnSpc>
            </a:pPr>
            <a:r>
              <a:rPr lang="vi-VN" sz="2200" b="1">
                <a:solidFill>
                  <a:srgbClr val="FF0000"/>
                </a:solidFill>
              </a:rPr>
              <a:t>Câu 9. 						</a:t>
            </a:r>
            <a:r>
              <a:rPr lang="vi-VN" sz="2200" b="1">
                <a:solidFill>
                  <a:srgbClr val="FF0000"/>
                </a:solidFill>
                <a:highlight>
                  <a:srgbClr val="FFFF00"/>
                </a:highlight>
              </a:rPr>
              <a:t>Lời giải</a:t>
            </a:r>
          </a:p>
          <a:p>
            <a:pPr algn="just">
              <a:lnSpc>
                <a:spcPct val="120000"/>
              </a:lnSpc>
            </a:pPr>
            <a:r>
              <a:rPr lang="vi-VN" sz="2200" b="1">
                <a:solidFill>
                  <a:srgbClr val="FF0000"/>
                </a:solidFill>
              </a:rPr>
              <a:t>a) </a:t>
            </a:r>
            <a:r>
              <a:rPr lang="vi-VN" sz="2200"/>
              <a:t>		</a:t>
            </a:r>
          </a:p>
          <a:p>
            <a:pPr algn="just">
              <a:lnSpc>
                <a:spcPct val="120000"/>
              </a:lnSpc>
            </a:pPr>
            <a:endParaRPr lang="vi-VN" sz="2200"/>
          </a:p>
          <a:p>
            <a:pPr algn="just">
              <a:lnSpc>
                <a:spcPct val="120000"/>
              </a:lnSpc>
            </a:pPr>
            <a:endParaRPr lang="vi-VN" sz="2200"/>
          </a:p>
          <a:p>
            <a:pPr algn="just">
              <a:lnSpc>
                <a:spcPct val="120000"/>
              </a:lnSpc>
            </a:pPr>
            <a:endParaRPr lang="vi-VN" sz="2200" b="1"/>
          </a:p>
          <a:p>
            <a:pPr algn="just">
              <a:lnSpc>
                <a:spcPct val="120000"/>
              </a:lnSpc>
            </a:pPr>
            <a:r>
              <a:rPr lang="vi-VN" sz="2200" b="1">
                <a:solidFill>
                  <a:srgbClr val="0070C0"/>
                </a:solidFill>
              </a:rPr>
              <a:t>b) Kali hoạt động hoá học mạnh hơn sắt và kẽm.</a:t>
            </a:r>
          </a:p>
          <a:p>
            <a:pPr algn="just">
              <a:lnSpc>
                <a:spcPct val="120000"/>
              </a:lnSpc>
            </a:pPr>
            <a:r>
              <a:rPr lang="vi-VN" sz="2200">
                <a:solidFill>
                  <a:srgbClr val="FF0000"/>
                </a:solidFill>
              </a:rPr>
              <a:t>- Từ dữ kiện trong bài không so sánh được độ hoạt động hoá học của kẽm và sắt.</a:t>
            </a:r>
          </a:p>
          <a:p>
            <a:pPr algn="just">
              <a:lnSpc>
                <a:spcPct val="120000"/>
              </a:lnSpc>
            </a:pPr>
            <a:r>
              <a:rPr lang="vi-VN" sz="2200" b="1">
                <a:solidFill>
                  <a:srgbClr val="0070C0"/>
                </a:solidFill>
              </a:rPr>
              <a:t>c) Để so sánh độ hoạt động của kẽm và sắt có thể thực hiện hai thí nghiệm:</a:t>
            </a:r>
          </a:p>
          <a:p>
            <a:pPr algn="just">
              <a:lnSpc>
                <a:spcPct val="120000"/>
              </a:lnSpc>
            </a:pPr>
            <a:r>
              <a:rPr lang="vi-VN" sz="2200"/>
              <a:t>- TN 1: Nhúng một lá kẽm vào dung dịch muối FeCl</a:t>
            </a:r>
            <a:r>
              <a:rPr lang="vi-VN" sz="2200" baseline="-25000"/>
              <a:t>2</a:t>
            </a:r>
            <a:r>
              <a:rPr lang="vi-VN" sz="2200"/>
              <a:t> hoặc FeSO</a:t>
            </a:r>
            <a:r>
              <a:rPr lang="vi-VN" sz="2200" baseline="-25000"/>
              <a:t>4</a:t>
            </a:r>
            <a:r>
              <a:rPr lang="vi-VN" sz="2200"/>
              <a:t>.</a:t>
            </a:r>
          </a:p>
          <a:p>
            <a:pPr algn="just">
              <a:lnSpc>
                <a:spcPct val="120000"/>
              </a:lnSpc>
            </a:pPr>
            <a:r>
              <a:rPr lang="vi-VN" sz="2200"/>
              <a:t>- TN 2: Nhúng một miếng sắt vào dung dịch muối ZnCl</a:t>
            </a:r>
            <a:r>
              <a:rPr lang="vi-VN" sz="2200" baseline="-25000"/>
              <a:t>2</a:t>
            </a:r>
            <a:r>
              <a:rPr lang="vi-VN" sz="2200"/>
              <a:t> hoặc ZnSO</a:t>
            </a:r>
            <a:r>
              <a:rPr lang="vi-VN" sz="2200" baseline="-25000"/>
              <a:t>4</a:t>
            </a:r>
            <a:r>
              <a:rPr lang="vi-VN" sz="2200"/>
              <a:t>.</a:t>
            </a:r>
          </a:p>
          <a:p>
            <a:pPr algn="just">
              <a:lnSpc>
                <a:spcPct val="120000"/>
              </a:lnSpc>
            </a:pPr>
            <a:r>
              <a:rPr lang="vi-VN" sz="2200"/>
              <a:t>+ Nếu TN 1 xảy ra phản ứng thì Zn hoạt động hoá học mạnh hơn Fe. </a:t>
            </a:r>
          </a:p>
          <a:p>
            <a:pPr algn="just">
              <a:lnSpc>
                <a:spcPct val="120000"/>
              </a:lnSpc>
            </a:pPr>
            <a:r>
              <a:rPr lang="vi-VN" sz="2200"/>
              <a:t>+ Nếu TN 2 xảy ra phản ứng thì Fe hoạt động hoá học mạnh hơn Zn.</a:t>
            </a:r>
          </a:p>
          <a:p>
            <a:pPr algn="just">
              <a:lnSpc>
                <a:spcPct val="120000"/>
              </a:lnSpc>
            </a:pPr>
            <a:r>
              <a:rPr lang="vi-VN" sz="2200" b="1">
                <a:solidFill>
                  <a:srgbClr val="0070C0"/>
                </a:solidFill>
              </a:rPr>
              <a:t>d) Zn hoạt động hoá học mạnh hơn Fe.</a:t>
            </a:r>
          </a:p>
          <a:p>
            <a:pPr algn="just">
              <a:lnSpc>
                <a:spcPct val="120000"/>
              </a:lnSpc>
            </a:pPr>
            <a:r>
              <a:rPr lang="vi-VN" sz="2200"/>
              <a:t>- PTHH : 		</a:t>
            </a:r>
            <a:r>
              <a:rPr lang="vi-VN" sz="2200" b="1">
                <a:solidFill>
                  <a:srgbClr val="FF0000"/>
                </a:solidFill>
              </a:rPr>
              <a:t>Zn + FeSO₄ → ZnSO</a:t>
            </a:r>
            <a:r>
              <a:rPr lang="vi-VN" sz="2200" b="1" baseline="-25000">
                <a:solidFill>
                  <a:srgbClr val="FF0000"/>
                </a:solidFill>
              </a:rPr>
              <a:t>4</a:t>
            </a:r>
            <a:r>
              <a:rPr lang="vi-VN" sz="2200" b="1">
                <a:solidFill>
                  <a:srgbClr val="FF0000"/>
                </a:solidFill>
              </a:rPr>
              <a:t> + Fe</a:t>
            </a:r>
          </a:p>
        </p:txBody>
      </p:sp>
      <p:graphicFrame>
        <p:nvGraphicFramePr>
          <p:cNvPr id="2" name="Đối tượng 1">
            <a:extLst>
              <a:ext uri="{FF2B5EF4-FFF2-40B4-BE49-F238E27FC236}">
                <a16:creationId xmlns:a16="http://schemas.microsoft.com/office/drawing/2014/main" id="{DFEF1657-B7FE-DD4B-03F3-76668667C2B5}"/>
              </a:ext>
            </a:extLst>
          </p:cNvPr>
          <p:cNvGraphicFramePr>
            <a:graphicFrameLocks noChangeAspect="1"/>
          </p:cNvGraphicFramePr>
          <p:nvPr>
            <p:extLst>
              <p:ext uri="{D42A27DB-BD31-4B8C-83A1-F6EECF244321}">
                <p14:modId xmlns:p14="http://schemas.microsoft.com/office/powerpoint/2010/main" val="2448238719"/>
              </p:ext>
            </p:extLst>
          </p:nvPr>
        </p:nvGraphicFramePr>
        <p:xfrm>
          <a:off x="2183130" y="735965"/>
          <a:ext cx="4330700" cy="1485900"/>
        </p:xfrm>
        <a:graphic>
          <a:graphicData uri="http://schemas.openxmlformats.org/presentationml/2006/ole">
            <mc:AlternateContent xmlns:mc="http://schemas.openxmlformats.org/markup-compatibility/2006">
              <mc:Choice xmlns:v="urn:schemas-microsoft-com:vml" Requires="v">
                <p:oleObj name="Equation" r:id="rId2" imgW="4330440" imgH="1485720" progId="Equation.DSMT4">
                  <p:embed/>
                </p:oleObj>
              </mc:Choice>
              <mc:Fallback>
                <p:oleObj name="Equation" r:id="rId2" imgW="4330440" imgH="1485720" progId="Equation.DSMT4">
                  <p:embed/>
                  <p:pic>
                    <p:nvPicPr>
                      <p:cNvPr id="2" name="Đối tượng 1">
                        <a:extLst>
                          <a:ext uri="{FF2B5EF4-FFF2-40B4-BE49-F238E27FC236}">
                            <a16:creationId xmlns:a16="http://schemas.microsoft.com/office/drawing/2014/main" id="{DFEF1657-B7FE-DD4B-03F3-76668667C2B5}"/>
                          </a:ext>
                        </a:extLst>
                      </p:cNvPr>
                      <p:cNvPicPr/>
                      <p:nvPr/>
                    </p:nvPicPr>
                    <p:blipFill>
                      <a:blip r:embed="rId3"/>
                      <a:stretch>
                        <a:fillRect/>
                      </a:stretch>
                    </p:blipFill>
                    <p:spPr>
                      <a:xfrm>
                        <a:off x="2183130" y="735965"/>
                        <a:ext cx="4330700" cy="1485900"/>
                      </a:xfrm>
                      <a:prstGeom prst="rect">
                        <a:avLst/>
                      </a:prstGeom>
                    </p:spPr>
                  </p:pic>
                </p:oleObj>
              </mc:Fallback>
            </mc:AlternateContent>
          </a:graphicData>
        </a:graphic>
      </p:graphicFrame>
    </p:spTree>
    <p:extLst>
      <p:ext uri="{BB962C8B-B14F-4D97-AF65-F5344CB8AC3E}">
        <p14:creationId xmlns:p14="http://schemas.microsoft.com/office/powerpoint/2010/main" val="113670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graphicFrame>
        <p:nvGraphicFramePr>
          <p:cNvPr id="7" name="Bảng 6">
            <a:extLst>
              <a:ext uri="{FF2B5EF4-FFF2-40B4-BE49-F238E27FC236}">
                <a16:creationId xmlns:a16="http://schemas.microsoft.com/office/drawing/2014/main" id="{3B76C584-76E0-1E25-297D-C40DB70BBAF9}"/>
              </a:ext>
            </a:extLst>
          </p:cNvPr>
          <p:cNvGraphicFramePr>
            <a:graphicFrameLocks/>
          </p:cNvGraphicFramePr>
          <p:nvPr>
            <p:extLst>
              <p:ext uri="{D42A27DB-BD31-4B8C-83A1-F6EECF244321}">
                <p14:modId xmlns:p14="http://schemas.microsoft.com/office/powerpoint/2010/main" val="3687403262"/>
              </p:ext>
            </p:extLst>
          </p:nvPr>
        </p:nvGraphicFramePr>
        <p:xfrm>
          <a:off x="106998" y="1330550"/>
          <a:ext cx="8930004" cy="5161689"/>
        </p:xfrm>
        <a:graphic>
          <a:graphicData uri="http://schemas.openxmlformats.org/drawingml/2006/table">
            <a:tbl>
              <a:tblPr firstRow="1" firstCol="1" bandRow="1"/>
              <a:tblGrid>
                <a:gridCol w="781686">
                  <a:extLst>
                    <a:ext uri="{9D8B030D-6E8A-4147-A177-3AD203B41FA5}">
                      <a16:colId xmlns:a16="http://schemas.microsoft.com/office/drawing/2014/main" val="389756520"/>
                    </a:ext>
                  </a:extLst>
                </a:gridCol>
                <a:gridCol w="2565716">
                  <a:extLst>
                    <a:ext uri="{9D8B030D-6E8A-4147-A177-3AD203B41FA5}">
                      <a16:colId xmlns:a16="http://schemas.microsoft.com/office/drawing/2014/main" val="3586950388"/>
                    </a:ext>
                  </a:extLst>
                </a:gridCol>
                <a:gridCol w="1762442">
                  <a:extLst>
                    <a:ext uri="{9D8B030D-6E8A-4147-A177-3AD203B41FA5}">
                      <a16:colId xmlns:a16="http://schemas.microsoft.com/office/drawing/2014/main" val="4236714883"/>
                    </a:ext>
                  </a:extLst>
                </a:gridCol>
                <a:gridCol w="1899920">
                  <a:extLst>
                    <a:ext uri="{9D8B030D-6E8A-4147-A177-3AD203B41FA5}">
                      <a16:colId xmlns:a16="http://schemas.microsoft.com/office/drawing/2014/main" val="2536429473"/>
                    </a:ext>
                  </a:extLst>
                </a:gridCol>
                <a:gridCol w="1920240">
                  <a:extLst>
                    <a:ext uri="{9D8B030D-6E8A-4147-A177-3AD203B41FA5}">
                      <a16:colId xmlns:a16="http://schemas.microsoft.com/office/drawing/2014/main" val="4169358967"/>
                    </a:ext>
                  </a:extLst>
                </a:gridCol>
              </a:tblGrid>
              <a:tr h="2135930">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Cách tiến hành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Hiện tượng quan sát được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phản ứng với nước ở nhiệt độ thường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không phản ứng với nước ở nhiệt độ thường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2042718315"/>
                  </a:ext>
                </a:extLst>
              </a:tr>
              <a:tr h="1155099">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mẫu Na nhỏ vào nước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Natri tan dần sủi bột khí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6212608"/>
                  </a:ext>
                </a:extLst>
              </a:tr>
              <a:tr h="935330">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Fe vào nước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9985210"/>
                  </a:ext>
                </a:extLst>
              </a:tr>
              <a:tr h="935330">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Cu vào nước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42080"/>
                  </a:ext>
                </a:extLst>
              </a:tr>
            </a:tbl>
          </a:graphicData>
        </a:graphic>
      </p:graphicFrame>
      <p:sp>
        <p:nvSpPr>
          <p:cNvPr id="3" name="Hộp Văn bản 2">
            <a:extLst>
              <a:ext uri="{FF2B5EF4-FFF2-40B4-BE49-F238E27FC236}">
                <a16:creationId xmlns:a16="http://schemas.microsoft.com/office/drawing/2014/main" id="{FE65BC0B-02C5-7D02-6721-3EEFF45B069A}"/>
              </a:ext>
            </a:extLst>
          </p:cNvPr>
          <p:cNvSpPr txBox="1"/>
          <p:nvPr/>
        </p:nvSpPr>
        <p:spPr>
          <a:xfrm>
            <a:off x="198438" y="784963"/>
            <a:ext cx="2456122" cy="461665"/>
          </a:xfrm>
          <a:prstGeom prst="rect">
            <a:avLst/>
          </a:prstGeom>
          <a:noFill/>
          <a:ln w="28575">
            <a:solidFill>
              <a:srgbClr val="00B050"/>
            </a:solidFill>
          </a:ln>
        </p:spPr>
        <p:txBody>
          <a:bodyPr wrap="none" rtlCol="0">
            <a:spAutoFit/>
          </a:bodyPr>
          <a:lstStyle/>
          <a:p>
            <a:r>
              <a:rPr lang="vi-VN" sz="2400" b="1">
                <a:solidFill>
                  <a:srgbClr val="FF0000"/>
                </a:solidFill>
              </a:rPr>
              <a:t>Phiếu học tập 1</a:t>
            </a:r>
          </a:p>
        </p:txBody>
      </p:sp>
    </p:spTree>
    <p:extLst>
      <p:ext uri="{BB962C8B-B14F-4D97-AF65-F5344CB8AC3E}">
        <p14:creationId xmlns:p14="http://schemas.microsoft.com/office/powerpoint/2010/main" val="733302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70B915E-EB25-CC42-EEEF-C08DDC707E7C}"/>
              </a:ext>
            </a:extLst>
          </p:cNvPr>
          <p:cNvSpPr txBox="1">
            <a:spLocks/>
          </p:cNvSpPr>
          <p:nvPr/>
        </p:nvSpPr>
        <p:spPr>
          <a:xfrm>
            <a:off x="220980" y="977012"/>
            <a:ext cx="8702040" cy="4274055"/>
          </a:xfrm>
          <a:prstGeom prst="rect">
            <a:avLst/>
          </a:prstGeom>
          <a:noFill/>
        </p:spPr>
        <p:txBody>
          <a:bodyPr wrap="square">
            <a:spAutoFit/>
          </a:bodyPr>
          <a:lstStyle/>
          <a:p>
            <a:pPr algn="just">
              <a:lnSpc>
                <a:spcPct val="150000"/>
              </a:lnSpc>
            </a:pPr>
            <a:r>
              <a:rPr lang="vi-VN" sz="2300" b="1">
                <a:solidFill>
                  <a:srgbClr val="FF0000"/>
                </a:solidFill>
              </a:rPr>
              <a:t>Câu 10. </a:t>
            </a:r>
            <a:r>
              <a:rPr lang="vi-VN" sz="2300"/>
              <a:t>Thực hiện thí nghiệm với một kim loại X chưa biết tên, kết quả thu được như sau:</a:t>
            </a:r>
          </a:p>
          <a:p>
            <a:pPr algn="just">
              <a:lnSpc>
                <a:spcPct val="150000"/>
              </a:lnSpc>
            </a:pPr>
            <a:r>
              <a:rPr lang="vi-VN" sz="2300"/>
              <a:t>	– X đẩy được sắt ra khỏi muối FeSO</a:t>
            </a:r>
            <a:r>
              <a:rPr lang="vi-VN" sz="2300" baseline="-25000"/>
              <a:t>4</a:t>
            </a:r>
            <a:r>
              <a:rPr lang="vi-VN" sz="2300"/>
              <a:t> trong dung dịch.</a:t>
            </a:r>
          </a:p>
          <a:p>
            <a:pPr algn="just">
              <a:lnSpc>
                <a:spcPct val="150000"/>
              </a:lnSpc>
            </a:pPr>
            <a:r>
              <a:rPr lang="vi-VN" sz="2300"/>
              <a:t>	– X không phản ứng với nước ở điều kiện nhiệt độ thường.</a:t>
            </a:r>
          </a:p>
          <a:p>
            <a:pPr algn="just">
              <a:lnSpc>
                <a:spcPct val="150000"/>
              </a:lnSpc>
            </a:pPr>
            <a:r>
              <a:rPr lang="vi-VN" sz="2300"/>
              <a:t>Trong các câu phát biểu sau, câu nào đúng, câu nào sai?</a:t>
            </a:r>
          </a:p>
          <a:p>
            <a:pPr algn="just">
              <a:lnSpc>
                <a:spcPct val="150000"/>
              </a:lnSpc>
            </a:pPr>
            <a:r>
              <a:rPr lang="vi-VN" sz="2300"/>
              <a:t>	a) X hoạt động hoá học mạnh hơn sắt.</a:t>
            </a:r>
          </a:p>
          <a:p>
            <a:pPr algn="just">
              <a:lnSpc>
                <a:spcPct val="150000"/>
              </a:lnSpc>
            </a:pPr>
            <a:r>
              <a:rPr lang="vi-VN" sz="2300"/>
              <a:t>	b) X phản ứng được với dung dịch HCI sinh ra khí H</a:t>
            </a:r>
            <a:r>
              <a:rPr lang="vi-VN" sz="2300" baseline="-25000"/>
              <a:t>2</a:t>
            </a:r>
            <a:r>
              <a:rPr lang="vi-VN" sz="2300"/>
              <a:t>.</a:t>
            </a:r>
          </a:p>
          <a:p>
            <a:pPr algn="just">
              <a:lnSpc>
                <a:spcPct val="150000"/>
              </a:lnSpc>
            </a:pPr>
            <a:r>
              <a:rPr lang="vi-VN" sz="2300"/>
              <a:t>	c) X có thể phản ứng với hơi nước ở nhiệt độ cao.</a:t>
            </a:r>
          </a:p>
        </p:txBody>
      </p:sp>
      <p:sp>
        <p:nvSpPr>
          <p:cNvPr id="4" name="Hình chữ nhật: Góc Tròn 3">
            <a:extLst>
              <a:ext uri="{FF2B5EF4-FFF2-40B4-BE49-F238E27FC236}">
                <a16:creationId xmlns:a16="http://schemas.microsoft.com/office/drawing/2014/main" id="{6C2CCCFE-6B64-BFB1-F6F4-E9B838D17015}"/>
              </a:ext>
            </a:extLst>
          </p:cNvPr>
          <p:cNvSpPr/>
          <p:nvPr/>
        </p:nvSpPr>
        <p:spPr>
          <a:xfrm>
            <a:off x="2280212" y="69450"/>
            <a:ext cx="4363655" cy="71763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endParaRPr lang="vi-VN" sz="2400" b="1"/>
          </a:p>
        </p:txBody>
      </p:sp>
      <p:sp>
        <p:nvSpPr>
          <p:cNvPr id="6" name="Hộp Văn bản 5">
            <a:extLst>
              <a:ext uri="{FF2B5EF4-FFF2-40B4-BE49-F238E27FC236}">
                <a16:creationId xmlns:a16="http://schemas.microsoft.com/office/drawing/2014/main" id="{1AF2E6FA-23D3-7434-5F60-AD527FE1E05A}"/>
              </a:ext>
            </a:extLst>
          </p:cNvPr>
          <p:cNvSpPr txBox="1"/>
          <p:nvPr/>
        </p:nvSpPr>
        <p:spPr>
          <a:xfrm>
            <a:off x="568960" y="5429614"/>
            <a:ext cx="8006080" cy="902748"/>
          </a:xfrm>
          <a:prstGeom prst="rect">
            <a:avLst/>
          </a:prstGeom>
          <a:solidFill>
            <a:schemeClr val="accent2">
              <a:lumMod val="20000"/>
              <a:lumOff val="80000"/>
            </a:schemeClr>
          </a:solidFill>
        </p:spPr>
        <p:txBody>
          <a:bodyPr wrap="square">
            <a:spAutoFit/>
          </a:bodyPr>
          <a:lstStyle/>
          <a:p>
            <a:pPr algn="ctr">
              <a:lnSpc>
                <a:spcPct val="120000"/>
              </a:lnSpc>
            </a:pPr>
            <a:r>
              <a:rPr lang="vi-VN" sz="2300" b="1">
                <a:solidFill>
                  <a:srgbClr val="FF0000"/>
                </a:solidFill>
              </a:rPr>
              <a:t>Lời giải</a:t>
            </a:r>
          </a:p>
          <a:p>
            <a:pPr>
              <a:lnSpc>
                <a:spcPct val="120000"/>
              </a:lnSpc>
            </a:pPr>
            <a:r>
              <a:rPr lang="vi-VN" sz="2300" b="1">
                <a:solidFill>
                  <a:srgbClr val="FF0000"/>
                </a:solidFill>
              </a:rPr>
              <a:t>a) Đúng; b) Đúng; c) Đúng.</a:t>
            </a:r>
          </a:p>
        </p:txBody>
      </p:sp>
    </p:spTree>
    <p:extLst>
      <p:ext uri="{BB962C8B-B14F-4D97-AF65-F5344CB8AC3E}">
        <p14:creationId xmlns:p14="http://schemas.microsoft.com/office/powerpoint/2010/main" val="9055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graphicFrame>
        <p:nvGraphicFramePr>
          <p:cNvPr id="7" name="Bảng 6">
            <a:extLst>
              <a:ext uri="{FF2B5EF4-FFF2-40B4-BE49-F238E27FC236}">
                <a16:creationId xmlns:a16="http://schemas.microsoft.com/office/drawing/2014/main" id="{3B76C584-76E0-1E25-297D-C40DB70BBAF9}"/>
              </a:ext>
            </a:extLst>
          </p:cNvPr>
          <p:cNvGraphicFramePr>
            <a:graphicFrameLocks/>
          </p:cNvGraphicFramePr>
          <p:nvPr>
            <p:extLst>
              <p:ext uri="{D42A27DB-BD31-4B8C-83A1-F6EECF244321}">
                <p14:modId xmlns:p14="http://schemas.microsoft.com/office/powerpoint/2010/main" val="3538756701"/>
              </p:ext>
            </p:extLst>
          </p:nvPr>
        </p:nvGraphicFramePr>
        <p:xfrm>
          <a:off x="106998" y="1330550"/>
          <a:ext cx="8930004" cy="4907690"/>
        </p:xfrm>
        <a:graphic>
          <a:graphicData uri="http://schemas.openxmlformats.org/drawingml/2006/table">
            <a:tbl>
              <a:tblPr firstRow="1" firstCol="1" bandRow="1"/>
              <a:tblGrid>
                <a:gridCol w="781686">
                  <a:extLst>
                    <a:ext uri="{9D8B030D-6E8A-4147-A177-3AD203B41FA5}">
                      <a16:colId xmlns:a16="http://schemas.microsoft.com/office/drawing/2014/main" val="389756520"/>
                    </a:ext>
                  </a:extLst>
                </a:gridCol>
                <a:gridCol w="2565716">
                  <a:extLst>
                    <a:ext uri="{9D8B030D-6E8A-4147-A177-3AD203B41FA5}">
                      <a16:colId xmlns:a16="http://schemas.microsoft.com/office/drawing/2014/main" val="3586950388"/>
                    </a:ext>
                  </a:extLst>
                </a:gridCol>
                <a:gridCol w="1762442">
                  <a:extLst>
                    <a:ext uri="{9D8B030D-6E8A-4147-A177-3AD203B41FA5}">
                      <a16:colId xmlns:a16="http://schemas.microsoft.com/office/drawing/2014/main" val="4236714883"/>
                    </a:ext>
                  </a:extLst>
                </a:gridCol>
                <a:gridCol w="1899920">
                  <a:extLst>
                    <a:ext uri="{9D8B030D-6E8A-4147-A177-3AD203B41FA5}">
                      <a16:colId xmlns:a16="http://schemas.microsoft.com/office/drawing/2014/main" val="2536429473"/>
                    </a:ext>
                  </a:extLst>
                </a:gridCol>
                <a:gridCol w="1920240">
                  <a:extLst>
                    <a:ext uri="{9D8B030D-6E8A-4147-A177-3AD203B41FA5}">
                      <a16:colId xmlns:a16="http://schemas.microsoft.com/office/drawing/2014/main" val="4169358967"/>
                    </a:ext>
                  </a:extLst>
                </a:gridCol>
              </a:tblGrid>
              <a:tr h="2001360">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Cách tiến hành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Hiện tượng quan sát được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phản ứng với nước ở nhiệt độ thường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không phản ứng với nước ở nhiệt độ thường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2042718315"/>
                  </a:ext>
                </a:extLst>
              </a:tr>
              <a:tr h="1109506">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mẫu Na nhỏ vào nước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Natri tan dần sủi bột khí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6212608"/>
                  </a:ext>
                </a:extLst>
              </a:tr>
              <a:tr h="898412">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Fe vào nước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9985210"/>
                  </a:ext>
                </a:extLst>
              </a:tr>
              <a:tr h="898412">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Cu vào nước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X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42080"/>
                  </a:ext>
                </a:extLst>
              </a:tr>
            </a:tbl>
          </a:graphicData>
        </a:graphic>
      </p:graphicFrame>
      <p:sp>
        <p:nvSpPr>
          <p:cNvPr id="3" name="Hộp Văn bản 2">
            <a:extLst>
              <a:ext uri="{FF2B5EF4-FFF2-40B4-BE49-F238E27FC236}">
                <a16:creationId xmlns:a16="http://schemas.microsoft.com/office/drawing/2014/main" id="{FE65BC0B-02C5-7D02-6721-3EEFF45B069A}"/>
              </a:ext>
            </a:extLst>
          </p:cNvPr>
          <p:cNvSpPr txBox="1"/>
          <p:nvPr/>
        </p:nvSpPr>
        <p:spPr>
          <a:xfrm>
            <a:off x="198438" y="784963"/>
            <a:ext cx="2643672" cy="461665"/>
          </a:xfrm>
          <a:prstGeom prst="rect">
            <a:avLst/>
          </a:prstGeom>
          <a:noFill/>
        </p:spPr>
        <p:txBody>
          <a:bodyPr wrap="none" rtlCol="0">
            <a:spAutoFit/>
          </a:bodyPr>
          <a:lstStyle/>
          <a:p>
            <a:r>
              <a:rPr lang="vi-VN" sz="2400" b="1">
                <a:solidFill>
                  <a:srgbClr val="FF0000"/>
                </a:solidFill>
              </a:rPr>
              <a:t>Phiếu học tập 1: </a:t>
            </a:r>
          </a:p>
        </p:txBody>
      </p:sp>
    </p:spTree>
    <p:extLst>
      <p:ext uri="{BB962C8B-B14F-4D97-AF65-F5344CB8AC3E}">
        <p14:creationId xmlns:p14="http://schemas.microsoft.com/office/powerpoint/2010/main" val="506116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3" name="Hộp Văn bản 2">
            <a:extLst>
              <a:ext uri="{FF2B5EF4-FFF2-40B4-BE49-F238E27FC236}">
                <a16:creationId xmlns:a16="http://schemas.microsoft.com/office/drawing/2014/main" id="{FE65BC0B-02C5-7D02-6721-3EEFF45B069A}"/>
              </a:ext>
            </a:extLst>
          </p:cNvPr>
          <p:cNvSpPr txBox="1"/>
          <p:nvPr/>
        </p:nvSpPr>
        <p:spPr>
          <a:xfrm>
            <a:off x="198438" y="784963"/>
            <a:ext cx="2643672" cy="461665"/>
          </a:xfrm>
          <a:prstGeom prst="rect">
            <a:avLst/>
          </a:prstGeom>
          <a:noFill/>
        </p:spPr>
        <p:txBody>
          <a:bodyPr wrap="none" rtlCol="0">
            <a:spAutoFit/>
          </a:bodyPr>
          <a:lstStyle/>
          <a:p>
            <a:r>
              <a:rPr lang="vi-VN" sz="2400" b="1">
                <a:solidFill>
                  <a:srgbClr val="FF0000"/>
                </a:solidFill>
              </a:rPr>
              <a:t>Phiếu học tập 1: </a:t>
            </a:r>
          </a:p>
        </p:txBody>
      </p:sp>
      <p:sp>
        <p:nvSpPr>
          <p:cNvPr id="6" name="Hộp Văn bản 5">
            <a:extLst>
              <a:ext uri="{FF2B5EF4-FFF2-40B4-BE49-F238E27FC236}">
                <a16:creationId xmlns:a16="http://schemas.microsoft.com/office/drawing/2014/main" id="{74C2874F-F958-3E5E-0275-86A79E3D1947}"/>
              </a:ext>
            </a:extLst>
          </p:cNvPr>
          <p:cNvSpPr txBox="1"/>
          <p:nvPr/>
        </p:nvSpPr>
        <p:spPr>
          <a:xfrm>
            <a:off x="198438" y="1432151"/>
            <a:ext cx="8620442" cy="2568845"/>
          </a:xfrm>
          <a:prstGeom prst="rect">
            <a:avLst/>
          </a:prstGeom>
          <a:noFill/>
        </p:spPr>
        <p:txBody>
          <a:bodyPr wrap="square">
            <a:spAutoFit/>
          </a:bodyPr>
          <a:lstStyle/>
          <a:p>
            <a:pPr algn="just">
              <a:lnSpc>
                <a:spcPct val="150000"/>
              </a:lnSpc>
            </a:pPr>
            <a:r>
              <a:rPr lang="vi-VN" sz="2200" b="1"/>
              <a:t>2. Dựa vào khả năng phản ứng với nước, có thể chia các kim loại natri, đồng và sắt thành hai nhóm: </a:t>
            </a:r>
          </a:p>
          <a:p>
            <a:pPr algn="just">
              <a:lnSpc>
                <a:spcPct val="150000"/>
              </a:lnSpc>
            </a:pPr>
            <a:r>
              <a:rPr lang="vi-VN" sz="2200" b="1">
                <a:solidFill>
                  <a:srgbClr val="0070C0"/>
                </a:solidFill>
              </a:rPr>
              <a:t>+ Nhóm 1: </a:t>
            </a:r>
            <a:r>
              <a:rPr lang="vi-VN" sz="2200"/>
              <a:t>Phản ứng với nước</a:t>
            </a:r>
          </a:p>
          <a:p>
            <a:pPr algn="just">
              <a:lnSpc>
                <a:spcPct val="150000"/>
              </a:lnSpc>
            </a:pPr>
            <a:r>
              <a:rPr lang="vi-VN" sz="2200" b="1">
                <a:solidFill>
                  <a:srgbClr val="FF0000"/>
                </a:solidFill>
              </a:rPr>
              <a:t>+ Nhóm 2: </a:t>
            </a:r>
            <a:r>
              <a:rPr lang="vi-VN" sz="2200"/>
              <a:t>không phản ứng với nước.</a:t>
            </a:r>
          </a:p>
          <a:p>
            <a:pPr algn="just">
              <a:lnSpc>
                <a:spcPct val="150000"/>
              </a:lnSpc>
            </a:pPr>
            <a:r>
              <a:rPr lang="vi-VN" sz="2200">
                <a:sym typeface="Wingdings" panose="05000000000000000000" pitchFamily="2" charset="2"/>
              </a:rPr>
              <a:t></a:t>
            </a:r>
            <a:r>
              <a:rPr lang="vi-VN" sz="2200"/>
              <a:t> </a:t>
            </a:r>
            <a:r>
              <a:rPr lang="vi-VN" sz="2200" b="1" i="1">
                <a:solidFill>
                  <a:srgbClr val="FF0000"/>
                </a:solidFill>
              </a:rPr>
              <a:t>Nhóm (1) hoạt động hóa học mạnh hơn nhóm (2)</a:t>
            </a:r>
          </a:p>
        </p:txBody>
      </p:sp>
    </p:spTree>
    <p:extLst>
      <p:ext uri="{BB962C8B-B14F-4D97-AF65-F5344CB8AC3E}">
        <p14:creationId xmlns:p14="http://schemas.microsoft.com/office/powerpoint/2010/main" val="3235697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3" name="Hộp Văn bản 2">
            <a:extLst>
              <a:ext uri="{FF2B5EF4-FFF2-40B4-BE49-F238E27FC236}">
                <a16:creationId xmlns:a16="http://schemas.microsoft.com/office/drawing/2014/main" id="{001FC414-51DA-B6E6-A537-CB4197F10F85}"/>
              </a:ext>
            </a:extLst>
          </p:cNvPr>
          <p:cNvSpPr txBox="1"/>
          <p:nvPr/>
        </p:nvSpPr>
        <p:spPr>
          <a:xfrm>
            <a:off x="30479" y="721360"/>
            <a:ext cx="8991599" cy="8309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sz="2400" b="1">
                <a:solidFill>
                  <a:schemeClr val="accent4">
                    <a:lumMod val="75000"/>
                  </a:schemeClr>
                </a:solidFill>
              </a:rPr>
              <a:t>Hoạt động theo nhóm </a:t>
            </a:r>
          </a:p>
          <a:p>
            <a:pPr algn="ctr"/>
            <a:r>
              <a:rPr lang="en-US" sz="2400" b="1">
                <a:solidFill>
                  <a:schemeClr val="accent4">
                    <a:lumMod val="75000"/>
                  </a:schemeClr>
                </a:solidFill>
              </a:rPr>
              <a:t>tiến hành thí nghiệm ghi kết quả vào phiếu học tập</a:t>
            </a:r>
            <a:endParaRPr lang="vi-VN" sz="2400" b="1">
              <a:solidFill>
                <a:schemeClr val="accent4">
                  <a:lumMod val="75000"/>
                </a:schemeClr>
              </a:solidFill>
            </a:endParaRPr>
          </a:p>
        </p:txBody>
      </p:sp>
      <p:sp>
        <p:nvSpPr>
          <p:cNvPr id="4" name="Hộp Văn bản 3">
            <a:extLst>
              <a:ext uri="{FF2B5EF4-FFF2-40B4-BE49-F238E27FC236}">
                <a16:creationId xmlns:a16="http://schemas.microsoft.com/office/drawing/2014/main" id="{53DF017D-C42C-CFB0-0377-0A3F266C6247}"/>
              </a:ext>
            </a:extLst>
          </p:cNvPr>
          <p:cNvSpPr txBox="1"/>
          <p:nvPr/>
        </p:nvSpPr>
        <p:spPr>
          <a:xfrm>
            <a:off x="71120" y="1613317"/>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2</a:t>
            </a:r>
          </a:p>
          <a:p>
            <a:pPr algn="ctr"/>
            <a:r>
              <a:rPr lang="en-US" sz="2200" b="1">
                <a:solidFill>
                  <a:srgbClr val="FF0000"/>
                </a:solidFill>
              </a:rPr>
              <a:t>Khảo sát phản ứng của kim loại Fe, Cu với dung dịch acid loãng</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sp>
        <p:nvSpPr>
          <p:cNvPr id="8" name="Hộp Văn bản 7">
            <a:extLst>
              <a:ext uri="{FF2B5EF4-FFF2-40B4-BE49-F238E27FC236}">
                <a16:creationId xmlns:a16="http://schemas.microsoft.com/office/drawing/2014/main" id="{3BB83822-8B04-627A-8E48-DEB4A16E04C5}"/>
              </a:ext>
            </a:extLst>
          </p:cNvPr>
          <p:cNvSpPr txBox="1"/>
          <p:nvPr/>
        </p:nvSpPr>
        <p:spPr>
          <a:xfrm>
            <a:off x="121918" y="2433558"/>
            <a:ext cx="8900162" cy="4117602"/>
          </a:xfrm>
          <a:prstGeom prst="rect">
            <a:avLst/>
          </a:prstGeom>
          <a:noFill/>
        </p:spPr>
        <p:txBody>
          <a:bodyPr wrap="square">
            <a:spAutoFit/>
          </a:bodyPr>
          <a:lstStyle/>
          <a:p>
            <a:pPr algn="just">
              <a:lnSpc>
                <a:spcPct val="120000"/>
              </a:lnSpc>
            </a:pPr>
            <a:r>
              <a:rPr lang="vi-VN" sz="2200" b="1"/>
              <a:t>- Chuẩn bị: </a:t>
            </a:r>
            <a:r>
              <a:rPr lang="vi-VN" sz="2200"/>
              <a:t>Chuẩn bị: đinh sắt, dây đồng, hai ống nghiệm đựng cùng một lượng dung dịch HCl cùng nồng độ.</a:t>
            </a:r>
          </a:p>
          <a:p>
            <a:pPr algn="just">
              <a:lnSpc>
                <a:spcPct val="120000"/>
              </a:lnSpc>
            </a:pPr>
            <a:r>
              <a:rPr lang="vi-VN" sz="2200" b="1"/>
              <a:t>- Tiến hành: </a:t>
            </a:r>
            <a:r>
              <a:rPr lang="vi-VN" sz="2200"/>
              <a:t>Cho đinh sắt, dây đồng vào từng ống nghiệm riêng biệt đựng dung dịch HCl.</a:t>
            </a:r>
          </a:p>
          <a:p>
            <a:pPr algn="just">
              <a:lnSpc>
                <a:spcPct val="120000"/>
              </a:lnSpc>
            </a:pPr>
            <a:r>
              <a:rPr lang="vi-VN" sz="2200" b="1"/>
              <a:t>- Quan sát hiện tượng xảy ra và thực hiện các yêu cầu sau:</a:t>
            </a:r>
          </a:p>
          <a:p>
            <a:pPr algn="just">
              <a:lnSpc>
                <a:spcPct val="120000"/>
              </a:lnSpc>
            </a:pPr>
            <a:r>
              <a:rPr lang="vi-VN" sz="2200"/>
              <a:t>	a) Hãy cho biết kim loại nào phản ứng được với dung dịch HCl (đẩy được hydrogen ra khỏi acid)?</a:t>
            </a:r>
          </a:p>
          <a:p>
            <a:pPr algn="just">
              <a:lnSpc>
                <a:spcPct val="120000"/>
              </a:lnSpc>
            </a:pPr>
            <a:r>
              <a:rPr lang="vi-VN" sz="2200"/>
              <a:t>	b) So sánh mức độ hoạt động hoá học của sắt, đồng với hydrogen.</a:t>
            </a:r>
          </a:p>
          <a:p>
            <a:pPr algn="just">
              <a:lnSpc>
                <a:spcPct val="120000"/>
              </a:lnSpc>
            </a:pPr>
            <a:r>
              <a:rPr lang="vi-VN" sz="2200"/>
              <a:t>	c) So sánh mức độ hoạt động hoá học của sắt với đồng.</a:t>
            </a:r>
          </a:p>
        </p:txBody>
      </p:sp>
    </p:spTree>
    <p:extLst>
      <p:ext uri="{BB962C8B-B14F-4D97-AF65-F5344CB8AC3E}">
        <p14:creationId xmlns:p14="http://schemas.microsoft.com/office/powerpoint/2010/main" val="375527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sp>
        <p:nvSpPr>
          <p:cNvPr id="4" name="Hộp Văn bản 3">
            <a:extLst>
              <a:ext uri="{FF2B5EF4-FFF2-40B4-BE49-F238E27FC236}">
                <a16:creationId xmlns:a16="http://schemas.microsoft.com/office/drawing/2014/main" id="{53DF017D-C42C-CFB0-0377-0A3F266C6247}"/>
              </a:ext>
            </a:extLst>
          </p:cNvPr>
          <p:cNvSpPr txBox="1"/>
          <p:nvPr/>
        </p:nvSpPr>
        <p:spPr>
          <a:xfrm>
            <a:off x="76200" y="871637"/>
            <a:ext cx="8991600" cy="769441"/>
          </a:xfrm>
          <a:prstGeom prst="rect">
            <a:avLst/>
          </a:prstGeom>
          <a:solidFill>
            <a:srgbClr val="FFFF00"/>
          </a:solidFill>
        </p:spPr>
        <p:txBody>
          <a:bodyPr wrap="square" rtlCol="0">
            <a:spAutoFit/>
          </a:bodyPr>
          <a:lstStyle/>
          <a:p>
            <a:pPr algn="ctr"/>
            <a:r>
              <a:rPr lang="en-US" sz="2200" b="1">
                <a:solidFill>
                  <a:srgbClr val="FF0000"/>
                </a:solidFill>
              </a:rPr>
              <a:t>Thí nghiệm 2</a:t>
            </a:r>
          </a:p>
          <a:p>
            <a:pPr algn="ctr"/>
            <a:r>
              <a:rPr lang="en-US" sz="2200" b="1">
                <a:solidFill>
                  <a:srgbClr val="FF0000"/>
                </a:solidFill>
              </a:rPr>
              <a:t>Khảo sát phản ứng của kim loại Fe, Cu với dung dịch acid loãng</a:t>
            </a:r>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pic>
        <p:nvPicPr>
          <p:cNvPr id="7" name="HCl TÁC DỤNG VỚI KIM LOẠI Fe, Al, Cu, Zn, Mg #thinghiemhoahoc #HCl #kimloai #hoacobichngoc #hoa10">
            <a:hlinkClick r:id="" action="ppaction://media"/>
            <a:extLst>
              <a:ext uri="{FF2B5EF4-FFF2-40B4-BE49-F238E27FC236}">
                <a16:creationId xmlns:a16="http://schemas.microsoft.com/office/drawing/2014/main" id="{7735A023-99B0-D592-8ED6-E728354CFC8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200" y="1714500"/>
            <a:ext cx="8991600" cy="4980940"/>
          </a:xfrm>
          <a:prstGeom prst="rect">
            <a:avLst/>
          </a:prstGeom>
        </p:spPr>
      </p:pic>
    </p:spTree>
    <p:extLst>
      <p:ext uri="{BB962C8B-B14F-4D97-AF65-F5344CB8AC3E}">
        <p14:creationId xmlns:p14="http://schemas.microsoft.com/office/powerpoint/2010/main" val="327271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graphicFrame>
        <p:nvGraphicFramePr>
          <p:cNvPr id="7" name="Bảng 6">
            <a:extLst>
              <a:ext uri="{FF2B5EF4-FFF2-40B4-BE49-F238E27FC236}">
                <a16:creationId xmlns:a16="http://schemas.microsoft.com/office/drawing/2014/main" id="{3B76C584-76E0-1E25-297D-C40DB70BBAF9}"/>
              </a:ext>
            </a:extLst>
          </p:cNvPr>
          <p:cNvGraphicFramePr>
            <a:graphicFrameLocks/>
          </p:cNvGraphicFramePr>
          <p:nvPr>
            <p:extLst>
              <p:ext uri="{D42A27DB-BD31-4B8C-83A1-F6EECF244321}">
                <p14:modId xmlns:p14="http://schemas.microsoft.com/office/powerpoint/2010/main" val="1395925036"/>
              </p:ext>
            </p:extLst>
          </p:nvPr>
        </p:nvGraphicFramePr>
        <p:xfrm>
          <a:off x="106998" y="1391510"/>
          <a:ext cx="8884601" cy="3181710"/>
        </p:xfrm>
        <a:graphic>
          <a:graphicData uri="http://schemas.openxmlformats.org/drawingml/2006/table">
            <a:tbl>
              <a:tblPr firstRow="1" firstCol="1" bandRow="1"/>
              <a:tblGrid>
                <a:gridCol w="990756">
                  <a:extLst>
                    <a:ext uri="{9D8B030D-6E8A-4147-A177-3AD203B41FA5}">
                      <a16:colId xmlns:a16="http://schemas.microsoft.com/office/drawing/2014/main" val="389756520"/>
                    </a:ext>
                  </a:extLst>
                </a:gridCol>
                <a:gridCol w="3251945">
                  <a:extLst>
                    <a:ext uri="{9D8B030D-6E8A-4147-A177-3AD203B41FA5}">
                      <a16:colId xmlns:a16="http://schemas.microsoft.com/office/drawing/2014/main" val="3586950388"/>
                    </a:ext>
                  </a:extLst>
                </a:gridCol>
                <a:gridCol w="2213661">
                  <a:extLst>
                    <a:ext uri="{9D8B030D-6E8A-4147-A177-3AD203B41FA5}">
                      <a16:colId xmlns:a16="http://schemas.microsoft.com/office/drawing/2014/main" val="4236714883"/>
                    </a:ext>
                  </a:extLst>
                </a:gridCol>
                <a:gridCol w="2428239">
                  <a:extLst>
                    <a:ext uri="{9D8B030D-6E8A-4147-A177-3AD203B41FA5}">
                      <a16:colId xmlns:a16="http://schemas.microsoft.com/office/drawing/2014/main" val="2536429473"/>
                    </a:ext>
                  </a:extLst>
                </a:gridCol>
              </a:tblGrid>
              <a:tr h="1311050">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Cách tiến hành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Hiện tượng quan sát được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phản ứng được với acid loãng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2042718315"/>
                  </a:ext>
                </a:extLst>
              </a:tr>
              <a:tr h="935330">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Fe tác dụng với HCl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Có khí không màu thoát 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9985210"/>
                  </a:ext>
                </a:extLst>
              </a:tr>
              <a:tr h="935330">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Cu tác dụng với HCl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endParaRPr lang="vi-VN" sz="2200" b="1">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42080"/>
                  </a:ext>
                </a:extLst>
              </a:tr>
            </a:tbl>
          </a:graphicData>
        </a:graphic>
      </p:graphicFrame>
      <p:sp>
        <p:nvSpPr>
          <p:cNvPr id="3" name="Hộp Văn bản 2">
            <a:extLst>
              <a:ext uri="{FF2B5EF4-FFF2-40B4-BE49-F238E27FC236}">
                <a16:creationId xmlns:a16="http://schemas.microsoft.com/office/drawing/2014/main" id="{FE65BC0B-02C5-7D02-6721-3EEFF45B069A}"/>
              </a:ext>
            </a:extLst>
          </p:cNvPr>
          <p:cNvSpPr txBox="1"/>
          <p:nvPr/>
        </p:nvSpPr>
        <p:spPr>
          <a:xfrm>
            <a:off x="198438" y="784963"/>
            <a:ext cx="2456122" cy="461665"/>
          </a:xfrm>
          <a:prstGeom prst="rect">
            <a:avLst/>
          </a:prstGeom>
          <a:noFill/>
          <a:ln w="28575">
            <a:solidFill>
              <a:srgbClr val="00B050"/>
            </a:solidFill>
          </a:ln>
        </p:spPr>
        <p:txBody>
          <a:bodyPr wrap="none" rtlCol="0">
            <a:spAutoFit/>
          </a:bodyPr>
          <a:lstStyle/>
          <a:p>
            <a:r>
              <a:rPr lang="vi-VN" sz="2400" b="1">
                <a:solidFill>
                  <a:srgbClr val="FF0000"/>
                </a:solidFill>
              </a:rPr>
              <a:t>Phiếu học tập 2</a:t>
            </a:r>
          </a:p>
        </p:txBody>
      </p:sp>
    </p:spTree>
    <p:extLst>
      <p:ext uri="{BB962C8B-B14F-4D97-AF65-F5344CB8AC3E}">
        <p14:creationId xmlns:p14="http://schemas.microsoft.com/office/powerpoint/2010/main" val="717766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D719CE4-B1B9-298D-FA2C-C8DE8B1CC400}"/>
              </a:ext>
            </a:extLst>
          </p:cNvPr>
          <p:cNvSpPr/>
          <p:nvPr/>
        </p:nvSpPr>
        <p:spPr>
          <a:xfrm>
            <a:off x="30480" y="30480"/>
            <a:ext cx="6055360" cy="56896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I. XÂY DỰNG DÃY HOẠT ĐỘNG HÓA HỌC</a:t>
            </a:r>
            <a:endParaRPr lang="vi-VN" sz="2200" b="1"/>
          </a:p>
        </p:txBody>
      </p:sp>
      <p:pic>
        <p:nvPicPr>
          <p:cNvPr id="5" name="Picture 8">
            <a:extLst>
              <a:ext uri="{FF2B5EF4-FFF2-40B4-BE49-F238E27FC236}">
                <a16:creationId xmlns:a16="http://schemas.microsoft.com/office/drawing/2014/main" id="{D6B2CBC7-6AE2-81C1-288C-44380E2ED9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894044" y="0"/>
            <a:ext cx="1249956" cy="721360"/>
          </a:xfrm>
          <a:prstGeom prst="rect">
            <a:avLst/>
          </a:prstGeom>
        </p:spPr>
      </p:pic>
      <p:graphicFrame>
        <p:nvGraphicFramePr>
          <p:cNvPr id="7" name="Bảng 6">
            <a:extLst>
              <a:ext uri="{FF2B5EF4-FFF2-40B4-BE49-F238E27FC236}">
                <a16:creationId xmlns:a16="http://schemas.microsoft.com/office/drawing/2014/main" id="{3B76C584-76E0-1E25-297D-C40DB70BBAF9}"/>
              </a:ext>
            </a:extLst>
          </p:cNvPr>
          <p:cNvGraphicFramePr>
            <a:graphicFrameLocks/>
          </p:cNvGraphicFramePr>
          <p:nvPr>
            <p:extLst>
              <p:ext uri="{D42A27DB-BD31-4B8C-83A1-F6EECF244321}">
                <p14:modId xmlns:p14="http://schemas.microsoft.com/office/powerpoint/2010/main" val="1581318295"/>
              </p:ext>
            </p:extLst>
          </p:nvPr>
        </p:nvGraphicFramePr>
        <p:xfrm>
          <a:off x="129699" y="1432151"/>
          <a:ext cx="8884601" cy="3302411"/>
        </p:xfrm>
        <a:graphic>
          <a:graphicData uri="http://schemas.openxmlformats.org/drawingml/2006/table">
            <a:tbl>
              <a:tblPr firstRow="1" firstCol="1" bandRow="1"/>
              <a:tblGrid>
                <a:gridCol w="990756">
                  <a:extLst>
                    <a:ext uri="{9D8B030D-6E8A-4147-A177-3AD203B41FA5}">
                      <a16:colId xmlns:a16="http://schemas.microsoft.com/office/drawing/2014/main" val="389756520"/>
                    </a:ext>
                  </a:extLst>
                </a:gridCol>
                <a:gridCol w="3251945">
                  <a:extLst>
                    <a:ext uri="{9D8B030D-6E8A-4147-A177-3AD203B41FA5}">
                      <a16:colId xmlns:a16="http://schemas.microsoft.com/office/drawing/2014/main" val="3586950388"/>
                    </a:ext>
                  </a:extLst>
                </a:gridCol>
                <a:gridCol w="2213661">
                  <a:extLst>
                    <a:ext uri="{9D8B030D-6E8A-4147-A177-3AD203B41FA5}">
                      <a16:colId xmlns:a16="http://schemas.microsoft.com/office/drawing/2014/main" val="4236714883"/>
                    </a:ext>
                  </a:extLst>
                </a:gridCol>
                <a:gridCol w="2428239">
                  <a:extLst>
                    <a:ext uri="{9D8B030D-6E8A-4147-A177-3AD203B41FA5}">
                      <a16:colId xmlns:a16="http://schemas.microsoft.com/office/drawing/2014/main" val="2536429473"/>
                    </a:ext>
                  </a:extLst>
                </a:gridCol>
              </a:tblGrid>
              <a:tr h="1331533">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Cách tiến hành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Hiện tượng quan sát được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a:lnSpc>
                          <a:spcPct val="107000"/>
                        </a:lnSpc>
                        <a:spcBef>
                          <a:spcPts val="600"/>
                        </a:spcBef>
                        <a:spcAft>
                          <a:spcPts val="600"/>
                        </a:spcAft>
                      </a:pPr>
                      <a:r>
                        <a:rPr lang="vi-VN" sz="2000" b="1">
                          <a:solidFill>
                            <a:srgbClr val="0070C0"/>
                          </a:solidFill>
                          <a:effectLst/>
                          <a:highlight>
                            <a:srgbClr val="DBEEF3"/>
                          </a:highlight>
                          <a:latin typeface="+mj-lt"/>
                          <a:ea typeface="Calibri" panose="020F0502020204030204" pitchFamily="34" charset="0"/>
                          <a:cs typeface="Times New Roman" panose="02020603050405020304" pitchFamily="18" charset="0"/>
                        </a:rPr>
                        <a:t>Kim loại phản ứng được với acid loãng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2042718315"/>
                  </a:ext>
                </a:extLst>
              </a:tr>
              <a:tr h="949943">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Fe tác dụng với HCl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Có khí không màu thoát 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Có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9985210"/>
                  </a:ext>
                </a:extLst>
              </a:tr>
              <a:tr h="1020935">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Cho Cu tác dụng với HCl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a:effectLst/>
                          <a:latin typeface="+mj-lt"/>
                          <a:ea typeface="Calibri" panose="020F0502020204030204" pitchFamily="34" charset="0"/>
                          <a:cs typeface="Times New Roman" panose="02020603050405020304" pitchFamily="18" charset="0"/>
                        </a:rPr>
                        <a:t>Không hiện tượng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Bef>
                          <a:spcPts val="600"/>
                        </a:spcBef>
                        <a:spcAft>
                          <a:spcPts val="600"/>
                        </a:spcAft>
                      </a:pPr>
                      <a:r>
                        <a:rPr lang="vi-VN" sz="2200" b="1">
                          <a:solidFill>
                            <a:srgbClr val="FF0000"/>
                          </a:solidFill>
                          <a:effectLst/>
                          <a:latin typeface="+mj-lt"/>
                          <a:ea typeface="Calibri" panose="020F0502020204030204" pitchFamily="34" charset="0"/>
                          <a:cs typeface="Times New Roman" panose="02020603050405020304" pitchFamily="18" charset="0"/>
                        </a:rPr>
                        <a:t>Không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42080"/>
                  </a:ext>
                </a:extLst>
              </a:tr>
            </a:tbl>
          </a:graphicData>
        </a:graphic>
      </p:graphicFrame>
      <p:sp>
        <p:nvSpPr>
          <p:cNvPr id="3" name="Hộp Văn bản 2">
            <a:extLst>
              <a:ext uri="{FF2B5EF4-FFF2-40B4-BE49-F238E27FC236}">
                <a16:creationId xmlns:a16="http://schemas.microsoft.com/office/drawing/2014/main" id="{FE65BC0B-02C5-7D02-6721-3EEFF45B069A}"/>
              </a:ext>
            </a:extLst>
          </p:cNvPr>
          <p:cNvSpPr txBox="1"/>
          <p:nvPr/>
        </p:nvSpPr>
        <p:spPr>
          <a:xfrm>
            <a:off x="198438" y="784963"/>
            <a:ext cx="2456122" cy="461665"/>
          </a:xfrm>
          <a:prstGeom prst="rect">
            <a:avLst/>
          </a:prstGeom>
          <a:noFill/>
          <a:ln w="28575">
            <a:solidFill>
              <a:srgbClr val="00B050"/>
            </a:solidFill>
          </a:ln>
        </p:spPr>
        <p:txBody>
          <a:bodyPr wrap="none" rtlCol="0">
            <a:spAutoFit/>
          </a:bodyPr>
          <a:lstStyle/>
          <a:p>
            <a:r>
              <a:rPr lang="vi-VN" sz="2400" b="1">
                <a:solidFill>
                  <a:srgbClr val="FF0000"/>
                </a:solidFill>
              </a:rPr>
              <a:t>Phiếu học tập 2</a:t>
            </a:r>
          </a:p>
        </p:txBody>
      </p:sp>
      <p:sp>
        <p:nvSpPr>
          <p:cNvPr id="4" name="Hộp Văn bản 3">
            <a:extLst>
              <a:ext uri="{FF2B5EF4-FFF2-40B4-BE49-F238E27FC236}">
                <a16:creationId xmlns:a16="http://schemas.microsoft.com/office/drawing/2014/main" id="{C9A62ED5-EF79-361F-947D-97C61AF63005}"/>
              </a:ext>
            </a:extLst>
          </p:cNvPr>
          <p:cNvSpPr txBox="1"/>
          <p:nvPr/>
        </p:nvSpPr>
        <p:spPr>
          <a:xfrm>
            <a:off x="198438" y="4700595"/>
            <a:ext cx="8620442" cy="2060885"/>
          </a:xfrm>
          <a:prstGeom prst="rect">
            <a:avLst/>
          </a:prstGeom>
          <a:noFill/>
        </p:spPr>
        <p:txBody>
          <a:bodyPr wrap="square">
            <a:spAutoFit/>
          </a:bodyPr>
          <a:lstStyle/>
          <a:p>
            <a:pPr algn="just">
              <a:lnSpc>
                <a:spcPct val="150000"/>
              </a:lnSpc>
            </a:pPr>
            <a:r>
              <a:rPr lang="vi-VN" sz="2200" b="1"/>
              <a:t>+ Dựa vào khả năng phản ứng với acid</a:t>
            </a:r>
          </a:p>
          <a:p>
            <a:pPr algn="just">
              <a:lnSpc>
                <a:spcPct val="150000"/>
              </a:lnSpc>
            </a:pPr>
            <a:r>
              <a:rPr lang="vi-VN" sz="2200" b="1" i="1">
                <a:solidFill>
                  <a:srgbClr val="FF0000"/>
                </a:solidFill>
              </a:rPr>
              <a:t>- Fe hoạt hoạt động hóa học mạnh hơn hydrogen</a:t>
            </a:r>
          </a:p>
          <a:p>
            <a:pPr algn="just">
              <a:lnSpc>
                <a:spcPct val="150000"/>
              </a:lnSpc>
            </a:pPr>
            <a:r>
              <a:rPr lang="vi-VN" sz="2200" b="1" i="1">
                <a:solidFill>
                  <a:srgbClr val="FF0000"/>
                </a:solidFill>
              </a:rPr>
              <a:t>- Cu hoạt hoạt động hóa học yếu hơn hydrogen</a:t>
            </a:r>
          </a:p>
          <a:p>
            <a:pPr marL="342900" indent="-342900" algn="just">
              <a:lnSpc>
                <a:spcPct val="150000"/>
              </a:lnSpc>
              <a:buFont typeface="Wingdings" panose="05000000000000000000" pitchFamily="2" charset="2"/>
              <a:buChar char="ð"/>
            </a:pPr>
            <a:r>
              <a:rPr lang="vi-VN" sz="2200" b="1" i="1">
                <a:solidFill>
                  <a:srgbClr val="FF0000"/>
                </a:solidFill>
              </a:rPr>
              <a:t>Fe hoạt động hóa học mạnh hơn Cu. </a:t>
            </a:r>
          </a:p>
        </p:txBody>
      </p:sp>
    </p:spTree>
    <p:extLst>
      <p:ext uri="{BB962C8B-B14F-4D97-AF65-F5344CB8AC3E}">
        <p14:creationId xmlns:p14="http://schemas.microsoft.com/office/powerpoint/2010/main" val="2097855631"/>
      </p:ext>
    </p:extLst>
  </p:cSld>
  <p:clrMapOvr>
    <a:masterClrMapping/>
  </p:clrMapOvr>
</p:sld>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1 Tùy chỉnh">
      <a:majorFont>
        <a:latin typeface="Arial"/>
        <a:ea typeface=""/>
        <a:cs typeface=""/>
      </a:majorFont>
      <a:minorFont>
        <a:latin typeface="Arial"/>
        <a:ea typeface=""/>
        <a:cs typeface=""/>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523</TotalTime>
  <Words>3031</Words>
  <Application>Microsoft Office PowerPoint</Application>
  <PresentationFormat>Trình chiếu Trên màn hình (4:3)</PresentationFormat>
  <Paragraphs>274</Paragraphs>
  <Slides>30</Slides>
  <Notes>21</Notes>
  <HiddenSlides>0</HiddenSlides>
  <MMClips>2</MMClips>
  <ScaleCrop>false</ScaleCrop>
  <HeadingPairs>
    <vt:vector size="8" baseType="variant">
      <vt:variant>
        <vt:lpstr>Phông được Dùng</vt:lpstr>
      </vt:variant>
      <vt:variant>
        <vt:i4>2</vt:i4>
      </vt:variant>
      <vt:variant>
        <vt:lpstr>Chủ đề</vt:lpstr>
      </vt:variant>
      <vt:variant>
        <vt:i4>1</vt:i4>
      </vt:variant>
      <vt:variant>
        <vt:lpstr>Máy chủ nhúng OLE</vt:lpstr>
      </vt:variant>
      <vt:variant>
        <vt:i4>1</vt:i4>
      </vt:variant>
      <vt:variant>
        <vt:lpstr>Tiêu đề Bản chiếu</vt:lpstr>
      </vt:variant>
      <vt:variant>
        <vt:i4>30</vt:i4>
      </vt:variant>
    </vt:vector>
  </HeadingPairs>
  <TitlesOfParts>
    <vt:vector size="34" baseType="lpstr">
      <vt:lpstr>Arial</vt:lpstr>
      <vt:lpstr>Wingdings</vt:lpstr>
      <vt:lpstr>Chủ đề Office</vt:lpstr>
      <vt:lpstr>MathType 7.0 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Nguyễn Thành Kiên</dc:creator>
  <cp:lastModifiedBy>Nguyễn Thành Kiên</cp:lastModifiedBy>
  <cp:revision>1</cp:revision>
  <dcterms:created xsi:type="dcterms:W3CDTF">2024-08-09T01:49:24Z</dcterms:created>
  <dcterms:modified xsi:type="dcterms:W3CDTF">2024-08-10T08:31:36Z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2024-08-09T01:49:44Z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15c09585-8f2e-4efd-a0d7-62cd8e580b75</vt:lpwstr>
  </property>
  <property fmtid="{D5CDD505-2E9C-101B-9397-08002B2CF9AE}" pid="7" name="MSIP_Label_defa4170-0d19-0005-0004-bc88714345d2_ActionId">
    <vt:lpwstr>07639b28-6f3f-4e66-920d-f0814c756126</vt:lpwstr>
  </property>
  <property fmtid="{D5CDD505-2E9C-101B-9397-08002B2CF9AE}" pid="8" name="MSIP_Label_defa4170-0d19-0005-0004-bc88714345d2_ContentBits">
    <vt:lpwstr>0</vt:lpwstr>
  </property>
</Properties>
</file>