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82" r:id="rId2"/>
    <p:sldId id="256" r:id="rId3"/>
    <p:sldId id="383" r:id="rId4"/>
    <p:sldId id="384" r:id="rId5"/>
    <p:sldId id="385" r:id="rId6"/>
    <p:sldId id="257" r:id="rId7"/>
    <p:sldId id="266" r:id="rId8"/>
    <p:sldId id="380" r:id="rId9"/>
    <p:sldId id="359" r:id="rId10"/>
    <p:sldId id="356" r:id="rId11"/>
    <p:sldId id="357" r:id="rId12"/>
    <p:sldId id="358" r:id="rId13"/>
    <p:sldId id="361" r:id="rId14"/>
    <p:sldId id="363" r:id="rId15"/>
    <p:sldId id="360" r:id="rId16"/>
    <p:sldId id="292" r:id="rId17"/>
    <p:sldId id="349" r:id="rId18"/>
    <p:sldId id="316" r:id="rId19"/>
    <p:sldId id="364" r:id="rId20"/>
    <p:sldId id="318" r:id="rId21"/>
    <p:sldId id="365" r:id="rId22"/>
    <p:sldId id="338" r:id="rId23"/>
    <p:sldId id="3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7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BBAE6-E718-45E9-955C-0302D8F70F7D}" type="datetimeFigureOut">
              <a:rPr lang="en-US" smtClean="0"/>
              <a:t>03-Oct-24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98CFD-0B38-490D-8AFB-2E9DDD2EBE72}" type="slidenum">
              <a:rPr lang="en-US" smtClean="0"/>
              <a:t>‹#›</a:t>
            </a:fld>
            <a:endParaRPr lang="en-US"/>
          </a:p>
        </p:txBody>
      </p:sp>
    </p:spTree>
    <p:extLst>
      <p:ext uri="{BB962C8B-B14F-4D97-AF65-F5344CB8AC3E}">
        <p14:creationId xmlns:p14="http://schemas.microsoft.com/office/powerpoint/2010/main" val="259643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81B02C4-FB34-C5FB-A69F-83FC65B8B9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B8EB388-232F-E006-FE9A-C28DB77351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Giáo án của Thảo Nguyên (0979818956)</a:t>
            </a:r>
          </a:p>
          <a:p>
            <a:endParaRPr lang="en-US" altLang="en-US"/>
          </a:p>
        </p:txBody>
      </p:sp>
      <p:sp>
        <p:nvSpPr>
          <p:cNvPr id="50180" name="Slide Number Placeholder 3">
            <a:extLst>
              <a:ext uri="{FF2B5EF4-FFF2-40B4-BE49-F238E27FC236}">
                <a16:creationId xmlns:a16="http://schemas.microsoft.com/office/drawing/2014/main" id="{D594F88B-5794-AD29-2295-A941A0704C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fld id="{BBDFA23B-FCA1-486B-A115-5B0695CB9A6F}" type="slidenum">
              <a:rPr lang="zh-CN" altLang="en-US">
                <a:solidFill>
                  <a:srgbClr val="000000"/>
                </a:solidFill>
              </a:rPr>
              <a:pPr/>
              <a:t>1</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315;gfd6f18662e_0_151:notes">
            <a:extLst>
              <a:ext uri="{FF2B5EF4-FFF2-40B4-BE49-F238E27FC236}">
                <a16:creationId xmlns:a16="http://schemas.microsoft.com/office/drawing/2014/main" id="{76902054-B04E-FBD3-7B98-FC3C1DCDE13F}"/>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1443" name="Google Shape;316;gfd6f18662e_0_151:notes">
            <a:extLst>
              <a:ext uri="{FF2B5EF4-FFF2-40B4-BE49-F238E27FC236}">
                <a16:creationId xmlns:a16="http://schemas.microsoft.com/office/drawing/2014/main" id="{AA2086E1-586E-DDAB-1684-5E63DCDE78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en-US" altLang="en-US"/>
              <a:t>Giáo án của Thảo Nguyên (0979818956)</a:t>
            </a:r>
          </a:p>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315;gfd6f18662e_0_151:notes">
            <a:extLst>
              <a:ext uri="{FF2B5EF4-FFF2-40B4-BE49-F238E27FC236}">
                <a16:creationId xmlns:a16="http://schemas.microsoft.com/office/drawing/2014/main" id="{224D1EA9-A31A-AB67-0DAD-5207553FBC6D}"/>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3491" name="Google Shape;316;gfd6f18662e_0_151:notes">
            <a:extLst>
              <a:ext uri="{FF2B5EF4-FFF2-40B4-BE49-F238E27FC236}">
                <a16:creationId xmlns:a16="http://schemas.microsoft.com/office/drawing/2014/main" id="{CC4D9A40-D52D-C284-78C9-FBC221C91F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en-US" altLang="en-US"/>
              <a:t>Giáo án của Thảo Nguyên (0979818956)</a:t>
            </a:r>
          </a:p>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Google Shape;315;gfd6f18662e_0_151:notes">
            <a:extLst>
              <a:ext uri="{FF2B5EF4-FFF2-40B4-BE49-F238E27FC236}">
                <a16:creationId xmlns:a16="http://schemas.microsoft.com/office/drawing/2014/main" id="{730C20BE-7F04-7978-70CD-441A17034D1B}"/>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5539" name="Google Shape;316;gfd6f18662e_0_151:notes">
            <a:extLst>
              <a:ext uri="{FF2B5EF4-FFF2-40B4-BE49-F238E27FC236}">
                <a16:creationId xmlns:a16="http://schemas.microsoft.com/office/drawing/2014/main" id="{ECB265A7-A7CC-7C47-57AD-BAE2208D6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en-US" altLang="en-US"/>
              <a:t>Giáo án của Thảo Nguyên (0979818956)</a:t>
            </a:r>
          </a:p>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315;gfd6f18662e_0_151:notes">
            <a:extLst>
              <a:ext uri="{FF2B5EF4-FFF2-40B4-BE49-F238E27FC236}">
                <a16:creationId xmlns:a16="http://schemas.microsoft.com/office/drawing/2014/main" id="{F3717CAA-B8D8-54D9-1C27-F6609F7126D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7587" name="Google Shape;316;gfd6f18662e_0_151:notes">
            <a:extLst>
              <a:ext uri="{FF2B5EF4-FFF2-40B4-BE49-F238E27FC236}">
                <a16:creationId xmlns:a16="http://schemas.microsoft.com/office/drawing/2014/main" id="{30E96F0F-F9AA-A2DE-557F-60451FEF1F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en-US" altLang="en-US"/>
              <a:t>Giáo án của Thảo Nguyên (0979818956)</a:t>
            </a:r>
          </a:p>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315;gfd6f18662e_0_151:notes">
            <a:extLst>
              <a:ext uri="{FF2B5EF4-FFF2-40B4-BE49-F238E27FC236}">
                <a16:creationId xmlns:a16="http://schemas.microsoft.com/office/drawing/2014/main" id="{D073C4E0-6C6E-9DF1-2DA7-0AAF845E9D8A}"/>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9635" name="Google Shape;316;gfd6f18662e_0_151:notes">
            <a:extLst>
              <a:ext uri="{FF2B5EF4-FFF2-40B4-BE49-F238E27FC236}">
                <a16:creationId xmlns:a16="http://schemas.microsoft.com/office/drawing/2014/main" id="{EF9C0AD3-1649-FC69-FF6A-3FF44EAA09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en-US" altLang="en-US"/>
              <a:t>Giáo án của Thảo Nguyên (0979818956)</a:t>
            </a:r>
          </a:p>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118D-ED7C-3796-73A5-2969CE0D7F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867F48-02E6-36B7-9EED-C543C898C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DC6910-C9B6-5C7C-7349-89EB870C612E}"/>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5" name="Footer Placeholder 4">
            <a:extLst>
              <a:ext uri="{FF2B5EF4-FFF2-40B4-BE49-F238E27FC236}">
                <a16:creationId xmlns:a16="http://schemas.microsoft.com/office/drawing/2014/main" id="{E4FF4442-9EFF-076C-59EF-06C7013E5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1461E-E3A1-E23E-A998-D46CB8D567E3}"/>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132181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A23A-3606-A5BB-CEC8-5AFC8CBB9E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516D11-79B2-BF92-EECE-58DA22EAD5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B49A2-1DA0-5CEB-780D-230EAEA5624E}"/>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5" name="Footer Placeholder 4">
            <a:extLst>
              <a:ext uri="{FF2B5EF4-FFF2-40B4-BE49-F238E27FC236}">
                <a16:creationId xmlns:a16="http://schemas.microsoft.com/office/drawing/2014/main" id="{10C2C2E0-26D5-C69E-4FA0-7CA72655D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D7A0E-4139-6677-6CDA-1F2881EF5A92}"/>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350057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1EAF8-D41B-DC25-3F02-EBC2066DA3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C6D3F-FCBE-2A84-25B1-2CD7E2CE36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0DF92-1D1A-8CB8-2230-90EC51DDFD8A}"/>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5" name="Footer Placeholder 4">
            <a:extLst>
              <a:ext uri="{FF2B5EF4-FFF2-40B4-BE49-F238E27FC236}">
                <a16:creationId xmlns:a16="http://schemas.microsoft.com/office/drawing/2014/main" id="{122750E2-B4EC-328E-91F5-0BA9FD50F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80699-BC4F-1082-0202-96A313E25F25}"/>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4225952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93529F0C-4AFC-3007-A19A-B4A3E98F465B}"/>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 name="图片 1">
            <a:extLst>
              <a:ext uri="{FF2B5EF4-FFF2-40B4-BE49-F238E27FC236}">
                <a16:creationId xmlns:a16="http://schemas.microsoft.com/office/drawing/2014/main" id="{B68B1F8D-E410-1017-37D3-B1A0632C0F1F}"/>
              </a:ext>
            </a:extLst>
          </p:cNvPr>
          <p:cNvPicPr>
            <a:picLocks noChangeAspect="1"/>
          </p:cNvPicPr>
          <p:nvPr userDrawn="1"/>
        </p:nvPicPr>
        <p:blipFill>
          <a:blip r:embed="rId2">
            <a:grayscl/>
          </a:blip>
          <a:stretch>
            <a:fillRect/>
          </a:stretch>
        </p:blipFill>
        <p:spPr>
          <a:xfrm>
            <a:off x="109538" y="100013"/>
            <a:ext cx="11972925" cy="6657975"/>
          </a:xfrm>
          <a:prstGeom prst="rect">
            <a:avLst/>
          </a:prstGeom>
          <a:effectLst>
            <a:outerShdw blurRad="50800" dist="38100" dir="2700000" algn="tl" rotWithShape="0">
              <a:prstClr val="black">
                <a:alpha val="40000"/>
              </a:prstClr>
            </a:outerShdw>
          </a:effectLst>
        </p:spPr>
      </p:pic>
      <p:pic>
        <p:nvPicPr>
          <p:cNvPr id="4" name="图片 6">
            <a:extLst>
              <a:ext uri="{FF2B5EF4-FFF2-40B4-BE49-F238E27FC236}">
                <a16:creationId xmlns:a16="http://schemas.microsoft.com/office/drawing/2014/main" id="{32170E18-7927-F0C1-F1C0-A7D8CA075A53}"/>
              </a:ext>
            </a:extLst>
          </p:cNvPr>
          <p:cNvPicPr>
            <a:picLocks noChangeAspect="1"/>
          </p:cNvPicPr>
          <p:nvPr userDrawn="1"/>
        </p:nvPicPr>
        <p:blipFill>
          <a:blip r:embed="rId3">
            <a:extLst>
              <a:ext uri="{28A0092B-C50C-407E-A947-70E740481C1C}">
                <a14:useLocalDpi xmlns:a14="http://schemas.microsoft.com/office/drawing/2010/main" val="0"/>
              </a:ext>
            </a:extLst>
          </a:blip>
          <a:srcRect l="363" t="7272" r="468"/>
          <a:stretch>
            <a:fillRect/>
          </a:stretch>
        </p:blipFill>
        <p:spPr bwMode="auto">
          <a:xfrm>
            <a:off x="109538" y="100013"/>
            <a:ext cx="119729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80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1 Title">
  <p:cSld name="001 Title">
    <p:bg>
      <p:bgPr>
        <a:solidFill>
          <a:srgbClr val="865640"/>
        </a:solidFill>
        <a:effectLst/>
      </p:bgPr>
    </p:bg>
    <p:spTree>
      <p:nvGrpSpPr>
        <p:cNvPr id="1" name="Shape 9"/>
        <p:cNvGrpSpPr/>
        <p:nvPr/>
      </p:nvGrpSpPr>
      <p:grpSpPr>
        <a:xfrm>
          <a:off x="0" y="0"/>
          <a:ext cx="0" cy="0"/>
          <a:chOff x="0" y="0"/>
          <a:chExt cx="0" cy="0"/>
        </a:xfrm>
      </p:grpSpPr>
      <p:sp>
        <p:nvSpPr>
          <p:cNvPr id="2" name="Google Shape;10;p2">
            <a:extLst>
              <a:ext uri="{FF2B5EF4-FFF2-40B4-BE49-F238E27FC236}">
                <a16:creationId xmlns:a16="http://schemas.microsoft.com/office/drawing/2014/main" id="{A54D9CD7-9908-9BB5-6129-07266B2AFD5F}"/>
              </a:ext>
            </a:extLst>
          </p:cNvPr>
          <p:cNvSpPr>
            <a:spLocks/>
          </p:cNvSpPr>
          <p:nvPr/>
        </p:nvSpPr>
        <p:spPr bwMode="auto">
          <a:xfrm rot="16200000">
            <a:off x="2696368" y="-2696368"/>
            <a:ext cx="6811963" cy="12204700"/>
          </a:xfrm>
          <a:custGeom>
            <a:avLst/>
            <a:gdLst>
              <a:gd name="T0" fmla="*/ 447279 w 7119717"/>
              <a:gd name="T1" fmla="*/ 7089262 h 12539329"/>
              <a:gd name="T2" fmla="*/ 447280 w 7119717"/>
              <a:gd name="T3" fmla="*/ 3087464 h 12539329"/>
              <a:gd name="T4" fmla="*/ 716986 w 7119717"/>
              <a:gd name="T5" fmla="*/ 9895512 h 12539329"/>
              <a:gd name="T6" fmla="*/ 716986 w 7119717"/>
              <a:gd name="T7" fmla="*/ 6468406 h 12539329"/>
              <a:gd name="T8" fmla="*/ 716987 w 7119717"/>
              <a:gd name="T9" fmla="*/ 2466606 h 12539329"/>
              <a:gd name="T10" fmla="*/ 986694 w 7119717"/>
              <a:gd name="T11" fmla="*/ 9274656 h 12539329"/>
              <a:gd name="T12" fmla="*/ 986694 w 7119717"/>
              <a:gd name="T13" fmla="*/ 5847551 h 12539329"/>
              <a:gd name="T14" fmla="*/ 986695 w 7119717"/>
              <a:gd name="T15" fmla="*/ 1845750 h 12539329"/>
              <a:gd name="T16" fmla="*/ 1256402 w 7119717"/>
              <a:gd name="T17" fmla="*/ 8653799 h 12539329"/>
              <a:gd name="T18" fmla="*/ 998370 w 7119717"/>
              <a:gd name="T19" fmla="*/ 4950033 h 12539329"/>
              <a:gd name="T20" fmla="*/ 1256403 w 7119717"/>
              <a:gd name="T21" fmla="*/ 1224894 h 12539329"/>
              <a:gd name="T22" fmla="*/ 1526110 w 7119717"/>
              <a:gd name="T23" fmla="*/ 8032943 h 12539329"/>
              <a:gd name="T24" fmla="*/ 1268077 w 7119717"/>
              <a:gd name="T25" fmla="*/ 4329176 h 12539329"/>
              <a:gd name="T26" fmla="*/ 1526111 w 7119717"/>
              <a:gd name="T27" fmla="*/ 604038 h 12539329"/>
              <a:gd name="T28" fmla="*/ 1795818 w 7119717"/>
              <a:gd name="T29" fmla="*/ 7412086 h 12539329"/>
              <a:gd name="T30" fmla="*/ 1795819 w 7119717"/>
              <a:gd name="T31" fmla="*/ 3708320 h 12539329"/>
              <a:gd name="T32" fmla="*/ 1795819 w 7119717"/>
              <a:gd name="T33" fmla="*/ 293611 h 12539329"/>
              <a:gd name="T34" fmla="*/ 2065524 w 7119717"/>
              <a:gd name="T35" fmla="*/ 7089262 h 12539329"/>
              <a:gd name="T36" fmla="*/ 2065525 w 7119717"/>
              <a:gd name="T37" fmla="*/ 3397891 h 12539329"/>
              <a:gd name="T38" fmla="*/ 2335234 w 7119717"/>
              <a:gd name="T39" fmla="*/ 10193547 h 12539329"/>
              <a:gd name="T40" fmla="*/ 2077201 w 7119717"/>
              <a:gd name="T41" fmla="*/ 6468406 h 12539329"/>
              <a:gd name="T42" fmla="*/ 2335234 w 7119717"/>
              <a:gd name="T43" fmla="*/ 2777035 h 12539329"/>
              <a:gd name="T44" fmla="*/ 2604942 w 7119717"/>
              <a:gd name="T45" fmla="*/ 9572689 h 12539329"/>
              <a:gd name="T46" fmla="*/ 2346907 w 7119717"/>
              <a:gd name="T47" fmla="*/ 5847552 h 12539329"/>
              <a:gd name="T48" fmla="*/ 2604943 w 7119717"/>
              <a:gd name="T49" fmla="*/ 2156180 h 12539329"/>
              <a:gd name="T50" fmla="*/ 2750979 w 7119717"/>
              <a:gd name="T51" fmla="*/ 9274656 h 12539329"/>
              <a:gd name="T52" fmla="*/ 2750979 w 7119717"/>
              <a:gd name="T53" fmla="*/ 7710119 h 12539329"/>
              <a:gd name="T54" fmla="*/ 2616616 w 7119717"/>
              <a:gd name="T55" fmla="*/ 5260463 h 12539329"/>
              <a:gd name="T56" fmla="*/ 2888191 w 7119717"/>
              <a:gd name="T57" fmla="*/ 3397891 h 12539329"/>
              <a:gd name="T58" fmla="*/ 2616617 w 7119717"/>
              <a:gd name="T59" fmla="*/ 1522925 h 12539329"/>
              <a:gd name="T60" fmla="*/ 3157900 w 7119717"/>
              <a:gd name="T61" fmla="*/ 8951832 h 12539329"/>
              <a:gd name="T62" fmla="*/ 2899866 w 7119717"/>
              <a:gd name="T63" fmla="*/ 4950033 h 12539329"/>
              <a:gd name="T64" fmla="*/ 3157900 w 7119717"/>
              <a:gd name="T65" fmla="*/ 1224894 h 12539329"/>
              <a:gd name="T66" fmla="*/ 3427608 w 7119717"/>
              <a:gd name="T67" fmla="*/ 8032943 h 12539329"/>
              <a:gd name="T68" fmla="*/ 3169576 w 7119717"/>
              <a:gd name="T69" fmla="*/ 4627209 h 12539329"/>
              <a:gd name="T70" fmla="*/ 3169577 w 7119717"/>
              <a:gd name="T71" fmla="*/ 604038 h 12539329"/>
              <a:gd name="T72" fmla="*/ 3697316 w 7119717"/>
              <a:gd name="T73" fmla="*/ 7101658 h 12539329"/>
              <a:gd name="T74" fmla="*/ 3439284 w 7119717"/>
              <a:gd name="T75" fmla="*/ 4006353 h 12539329"/>
              <a:gd name="T76" fmla="*/ 3708991 w 7119717"/>
              <a:gd name="T77" fmla="*/ 10205940 h 12539329"/>
              <a:gd name="T78" fmla="*/ 3967024 w 7119717"/>
              <a:gd name="T79" fmla="*/ 6480802 h 12539329"/>
              <a:gd name="T80" fmla="*/ 3708992 w 7119717"/>
              <a:gd name="T81" fmla="*/ 3385495 h 12539329"/>
              <a:gd name="T82" fmla="*/ 3978700 w 7119717"/>
              <a:gd name="T83" fmla="*/ 9585085 h 12539329"/>
              <a:gd name="T84" fmla="*/ 4236732 w 7119717"/>
              <a:gd name="T85" fmla="*/ 5859948 h 12539329"/>
              <a:gd name="T86" fmla="*/ 3978701 w 7119717"/>
              <a:gd name="T87" fmla="*/ 2764640 h 12539329"/>
              <a:gd name="T88" fmla="*/ 4248407 w 7119717"/>
              <a:gd name="T89" fmla="*/ 8964228 h 12539329"/>
              <a:gd name="T90" fmla="*/ 4506439 w 7119717"/>
              <a:gd name="T91" fmla="*/ 5260463 h 12539329"/>
              <a:gd name="T92" fmla="*/ 4248408 w 7119717"/>
              <a:gd name="T93" fmla="*/ 2143782 h 12539329"/>
              <a:gd name="T94" fmla="*/ 4518115 w 7119717"/>
              <a:gd name="T95" fmla="*/ 8343372 h 12539329"/>
              <a:gd name="T96" fmla="*/ 4518116 w 7119717"/>
              <a:gd name="T97" fmla="*/ 5248065 h 12539329"/>
              <a:gd name="T98" fmla="*/ 4518116 w 7119717"/>
              <a:gd name="T99" fmla="*/ 1224894 h 12539329"/>
              <a:gd name="T100" fmla="*/ 5045855 w 7119717"/>
              <a:gd name="T101" fmla="*/ 7722515 h 12539329"/>
              <a:gd name="T102" fmla="*/ 4787824 w 7119717"/>
              <a:gd name="T103" fmla="*/ 4627209 h 12539329"/>
              <a:gd name="T104" fmla="*/ 4787824 w 7119717"/>
              <a:gd name="T105" fmla="*/ 604038 h 12539329"/>
              <a:gd name="T106" fmla="*/ 5315563 w 7119717"/>
              <a:gd name="T107" fmla="*/ 7101658 h 12539329"/>
              <a:gd name="T108" fmla="*/ 5315564 w 7119717"/>
              <a:gd name="T109" fmla="*/ 3708320 h 12539329"/>
              <a:gd name="T110" fmla="*/ 5327240 w 7119717"/>
              <a:gd name="T111" fmla="*/ 591644 h 12539329"/>
              <a:gd name="T112" fmla="*/ 5327240 w 7119717"/>
              <a:gd name="T113" fmla="*/ 4950035 h 12539329"/>
              <a:gd name="T114" fmla="*/ 5327239 w 7119717"/>
              <a:gd name="T115" fmla="*/ 9572689 h 12539329"/>
              <a:gd name="T116" fmla="*/ 2604942 w 7119717"/>
              <a:gd name="T117" fmla="*/ 10660835 h 12539329"/>
              <a:gd name="T118" fmla="*/ 0 w 7119717"/>
              <a:gd name="T119" fmla="*/ 8951832 h 12539329"/>
              <a:gd name="T120" fmla="*/ 1 w 7119717"/>
              <a:gd name="T121" fmla="*/ 4329176 h 12539329"/>
              <a:gd name="T122" fmla="*/ 447280 w 7119717"/>
              <a:gd name="T123" fmla="*/ 0 h 12539329"/>
              <a:gd name="T124" fmla="*/ 4248408 w 7119717"/>
              <a:gd name="T125" fmla="*/ 281216 h 125393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19717" h="12539329" extrusionOk="0">
                <a:moveTo>
                  <a:pt x="583070" y="12004282"/>
                </a:moveTo>
                <a:lnTo>
                  <a:pt x="246697" y="12004282"/>
                </a:lnTo>
                <a:lnTo>
                  <a:pt x="246697" y="12354830"/>
                </a:lnTo>
                <a:lnTo>
                  <a:pt x="583070" y="12354830"/>
                </a:lnTo>
                <a:lnTo>
                  <a:pt x="583070" y="12004282"/>
                </a:lnTo>
                <a:close/>
                <a:moveTo>
                  <a:pt x="583070" y="11639155"/>
                </a:moveTo>
                <a:lnTo>
                  <a:pt x="246697" y="11639155"/>
                </a:lnTo>
                <a:lnTo>
                  <a:pt x="246697" y="11989703"/>
                </a:lnTo>
                <a:lnTo>
                  <a:pt x="583070" y="11989703"/>
                </a:lnTo>
                <a:lnTo>
                  <a:pt x="583070" y="11639155"/>
                </a:lnTo>
                <a:close/>
                <a:moveTo>
                  <a:pt x="583070" y="11274028"/>
                </a:moveTo>
                <a:lnTo>
                  <a:pt x="246697" y="11274028"/>
                </a:lnTo>
                <a:lnTo>
                  <a:pt x="246697" y="11624575"/>
                </a:lnTo>
                <a:lnTo>
                  <a:pt x="583070" y="11624575"/>
                </a:lnTo>
                <a:lnTo>
                  <a:pt x="583070" y="11274028"/>
                </a:lnTo>
                <a:close/>
                <a:moveTo>
                  <a:pt x="583070" y="10908900"/>
                </a:moveTo>
                <a:lnTo>
                  <a:pt x="246697" y="10908900"/>
                </a:lnTo>
                <a:lnTo>
                  <a:pt x="246697" y="11259448"/>
                </a:lnTo>
                <a:lnTo>
                  <a:pt x="583070" y="11259448"/>
                </a:lnTo>
                <a:lnTo>
                  <a:pt x="583070" y="10908900"/>
                </a:lnTo>
                <a:close/>
                <a:moveTo>
                  <a:pt x="583070" y="10543772"/>
                </a:moveTo>
                <a:lnTo>
                  <a:pt x="246697" y="10543772"/>
                </a:lnTo>
                <a:lnTo>
                  <a:pt x="246697" y="10894320"/>
                </a:lnTo>
                <a:lnTo>
                  <a:pt x="583070" y="10894320"/>
                </a:lnTo>
                <a:lnTo>
                  <a:pt x="583070" y="10543772"/>
                </a:lnTo>
                <a:close/>
                <a:moveTo>
                  <a:pt x="583070" y="10178645"/>
                </a:moveTo>
                <a:lnTo>
                  <a:pt x="246697" y="10178645"/>
                </a:lnTo>
                <a:lnTo>
                  <a:pt x="246697" y="10529192"/>
                </a:lnTo>
                <a:lnTo>
                  <a:pt x="583070" y="10529192"/>
                </a:lnTo>
                <a:lnTo>
                  <a:pt x="583070" y="10178645"/>
                </a:lnTo>
                <a:close/>
                <a:moveTo>
                  <a:pt x="583070" y="9813518"/>
                </a:moveTo>
                <a:lnTo>
                  <a:pt x="246697" y="9813518"/>
                </a:lnTo>
                <a:lnTo>
                  <a:pt x="246697" y="10164065"/>
                </a:lnTo>
                <a:lnTo>
                  <a:pt x="583070" y="10164065"/>
                </a:lnTo>
                <a:lnTo>
                  <a:pt x="583070" y="9813518"/>
                </a:lnTo>
                <a:close/>
                <a:moveTo>
                  <a:pt x="583070" y="9448390"/>
                </a:moveTo>
                <a:lnTo>
                  <a:pt x="246697" y="9448390"/>
                </a:lnTo>
                <a:lnTo>
                  <a:pt x="246697" y="9798938"/>
                </a:lnTo>
                <a:lnTo>
                  <a:pt x="583070" y="9798938"/>
                </a:lnTo>
                <a:lnTo>
                  <a:pt x="583070" y="9448390"/>
                </a:lnTo>
                <a:close/>
                <a:moveTo>
                  <a:pt x="583070" y="9083262"/>
                </a:moveTo>
                <a:lnTo>
                  <a:pt x="246697" y="9083262"/>
                </a:lnTo>
                <a:lnTo>
                  <a:pt x="246697" y="9433810"/>
                </a:lnTo>
                <a:lnTo>
                  <a:pt x="583070" y="9433810"/>
                </a:lnTo>
                <a:lnTo>
                  <a:pt x="583070" y="9083262"/>
                </a:lnTo>
                <a:close/>
                <a:moveTo>
                  <a:pt x="583070" y="8718135"/>
                </a:moveTo>
                <a:lnTo>
                  <a:pt x="246697" y="8718135"/>
                </a:lnTo>
                <a:lnTo>
                  <a:pt x="246697" y="9068682"/>
                </a:lnTo>
                <a:lnTo>
                  <a:pt x="583070" y="9068682"/>
                </a:lnTo>
                <a:lnTo>
                  <a:pt x="583070" y="8718135"/>
                </a:lnTo>
                <a:close/>
                <a:moveTo>
                  <a:pt x="583070" y="8353008"/>
                </a:moveTo>
                <a:lnTo>
                  <a:pt x="246697" y="8353008"/>
                </a:lnTo>
                <a:lnTo>
                  <a:pt x="246697" y="8703555"/>
                </a:lnTo>
                <a:lnTo>
                  <a:pt x="583070" y="8703555"/>
                </a:lnTo>
                <a:lnTo>
                  <a:pt x="583070" y="8353008"/>
                </a:lnTo>
                <a:close/>
                <a:moveTo>
                  <a:pt x="583070" y="7987881"/>
                </a:moveTo>
                <a:lnTo>
                  <a:pt x="246697" y="7987881"/>
                </a:lnTo>
                <a:lnTo>
                  <a:pt x="246697" y="8338428"/>
                </a:lnTo>
                <a:lnTo>
                  <a:pt x="583070" y="8338428"/>
                </a:lnTo>
                <a:lnTo>
                  <a:pt x="583070" y="7987881"/>
                </a:lnTo>
                <a:close/>
                <a:moveTo>
                  <a:pt x="583070" y="7622754"/>
                </a:moveTo>
                <a:lnTo>
                  <a:pt x="246697" y="7622754"/>
                </a:lnTo>
                <a:lnTo>
                  <a:pt x="246697" y="7973301"/>
                </a:lnTo>
                <a:lnTo>
                  <a:pt x="583070" y="7973301"/>
                </a:lnTo>
                <a:lnTo>
                  <a:pt x="583070" y="7622754"/>
                </a:lnTo>
                <a:close/>
                <a:moveTo>
                  <a:pt x="583070" y="7257625"/>
                </a:moveTo>
                <a:lnTo>
                  <a:pt x="246697" y="7257625"/>
                </a:lnTo>
                <a:lnTo>
                  <a:pt x="246697" y="7608174"/>
                </a:lnTo>
                <a:lnTo>
                  <a:pt x="583070" y="7608174"/>
                </a:lnTo>
                <a:lnTo>
                  <a:pt x="583070" y="7257625"/>
                </a:lnTo>
                <a:close/>
                <a:moveTo>
                  <a:pt x="583070" y="6892501"/>
                </a:moveTo>
                <a:lnTo>
                  <a:pt x="246697" y="6892501"/>
                </a:lnTo>
                <a:lnTo>
                  <a:pt x="246697" y="7243044"/>
                </a:lnTo>
                <a:lnTo>
                  <a:pt x="583070" y="7243044"/>
                </a:lnTo>
                <a:lnTo>
                  <a:pt x="583070" y="6892501"/>
                </a:lnTo>
                <a:close/>
                <a:moveTo>
                  <a:pt x="583070" y="6527374"/>
                </a:moveTo>
                <a:lnTo>
                  <a:pt x="246697" y="6527374"/>
                </a:lnTo>
                <a:lnTo>
                  <a:pt x="246697" y="6877920"/>
                </a:lnTo>
                <a:lnTo>
                  <a:pt x="583070" y="6877920"/>
                </a:lnTo>
                <a:lnTo>
                  <a:pt x="583070" y="6527374"/>
                </a:lnTo>
                <a:close/>
                <a:moveTo>
                  <a:pt x="583070" y="6187383"/>
                </a:moveTo>
                <a:lnTo>
                  <a:pt x="246698" y="6187383"/>
                </a:lnTo>
                <a:lnTo>
                  <a:pt x="246698" y="6357302"/>
                </a:lnTo>
                <a:lnTo>
                  <a:pt x="246697" y="6357302"/>
                </a:lnTo>
                <a:lnTo>
                  <a:pt x="246697" y="6512794"/>
                </a:lnTo>
                <a:lnTo>
                  <a:pt x="583070" y="6512794"/>
                </a:lnTo>
                <a:lnTo>
                  <a:pt x="583070" y="6187383"/>
                </a:lnTo>
                <a:close/>
                <a:moveTo>
                  <a:pt x="583071" y="5822255"/>
                </a:moveTo>
                <a:lnTo>
                  <a:pt x="246698" y="5822255"/>
                </a:lnTo>
                <a:lnTo>
                  <a:pt x="246698" y="6172803"/>
                </a:lnTo>
                <a:lnTo>
                  <a:pt x="583071" y="6172803"/>
                </a:lnTo>
                <a:lnTo>
                  <a:pt x="583071" y="5822255"/>
                </a:lnTo>
                <a:close/>
                <a:moveTo>
                  <a:pt x="583071" y="5457129"/>
                </a:moveTo>
                <a:lnTo>
                  <a:pt x="246698" y="5457129"/>
                </a:lnTo>
                <a:lnTo>
                  <a:pt x="246698" y="5807676"/>
                </a:lnTo>
                <a:lnTo>
                  <a:pt x="583071" y="5807676"/>
                </a:lnTo>
                <a:lnTo>
                  <a:pt x="583071" y="5457129"/>
                </a:lnTo>
                <a:close/>
                <a:moveTo>
                  <a:pt x="583071" y="5092001"/>
                </a:moveTo>
                <a:lnTo>
                  <a:pt x="246698" y="5092001"/>
                </a:lnTo>
                <a:lnTo>
                  <a:pt x="246698" y="5442548"/>
                </a:lnTo>
                <a:lnTo>
                  <a:pt x="583071" y="5442548"/>
                </a:lnTo>
                <a:lnTo>
                  <a:pt x="583071" y="5092001"/>
                </a:lnTo>
                <a:close/>
                <a:moveTo>
                  <a:pt x="583071" y="4726873"/>
                </a:moveTo>
                <a:lnTo>
                  <a:pt x="246698" y="4726873"/>
                </a:lnTo>
                <a:lnTo>
                  <a:pt x="246698" y="5077421"/>
                </a:lnTo>
                <a:lnTo>
                  <a:pt x="583071" y="5077421"/>
                </a:lnTo>
                <a:lnTo>
                  <a:pt x="583071" y="4726873"/>
                </a:lnTo>
                <a:close/>
                <a:moveTo>
                  <a:pt x="583071" y="4361745"/>
                </a:moveTo>
                <a:lnTo>
                  <a:pt x="246698" y="4361745"/>
                </a:lnTo>
                <a:lnTo>
                  <a:pt x="246698" y="4712293"/>
                </a:lnTo>
                <a:lnTo>
                  <a:pt x="583071" y="4712293"/>
                </a:lnTo>
                <a:lnTo>
                  <a:pt x="583071" y="4361745"/>
                </a:lnTo>
                <a:close/>
                <a:moveTo>
                  <a:pt x="583071" y="3996618"/>
                </a:moveTo>
                <a:lnTo>
                  <a:pt x="246698" y="3996618"/>
                </a:lnTo>
                <a:lnTo>
                  <a:pt x="246698" y="4347165"/>
                </a:lnTo>
                <a:lnTo>
                  <a:pt x="583071" y="4347165"/>
                </a:lnTo>
                <a:lnTo>
                  <a:pt x="583071" y="3996618"/>
                </a:lnTo>
                <a:close/>
                <a:moveTo>
                  <a:pt x="583071" y="3631491"/>
                </a:moveTo>
                <a:lnTo>
                  <a:pt x="246698" y="3631491"/>
                </a:lnTo>
                <a:lnTo>
                  <a:pt x="246698" y="3982038"/>
                </a:lnTo>
                <a:lnTo>
                  <a:pt x="583071" y="3982038"/>
                </a:lnTo>
                <a:lnTo>
                  <a:pt x="583071" y="3631491"/>
                </a:lnTo>
                <a:close/>
                <a:moveTo>
                  <a:pt x="583071" y="3266363"/>
                </a:moveTo>
                <a:lnTo>
                  <a:pt x="246698" y="3266363"/>
                </a:lnTo>
                <a:lnTo>
                  <a:pt x="246698" y="3616911"/>
                </a:lnTo>
                <a:lnTo>
                  <a:pt x="583071" y="3616911"/>
                </a:lnTo>
                <a:lnTo>
                  <a:pt x="583071" y="3266363"/>
                </a:lnTo>
                <a:close/>
                <a:moveTo>
                  <a:pt x="583071" y="2901235"/>
                </a:moveTo>
                <a:lnTo>
                  <a:pt x="246698" y="2901235"/>
                </a:lnTo>
                <a:lnTo>
                  <a:pt x="246698" y="3251783"/>
                </a:lnTo>
                <a:lnTo>
                  <a:pt x="583071" y="3251783"/>
                </a:lnTo>
                <a:lnTo>
                  <a:pt x="583071" y="2901235"/>
                </a:lnTo>
                <a:close/>
                <a:moveTo>
                  <a:pt x="583071" y="2536108"/>
                </a:moveTo>
                <a:lnTo>
                  <a:pt x="246698" y="2536108"/>
                </a:lnTo>
                <a:lnTo>
                  <a:pt x="246698" y="2886655"/>
                </a:lnTo>
                <a:lnTo>
                  <a:pt x="583071" y="2886655"/>
                </a:lnTo>
                <a:lnTo>
                  <a:pt x="583071" y="2536108"/>
                </a:lnTo>
                <a:close/>
                <a:moveTo>
                  <a:pt x="583071" y="2170981"/>
                </a:moveTo>
                <a:lnTo>
                  <a:pt x="246698" y="2170981"/>
                </a:lnTo>
                <a:lnTo>
                  <a:pt x="246698" y="2521528"/>
                </a:lnTo>
                <a:lnTo>
                  <a:pt x="583071" y="2521528"/>
                </a:lnTo>
                <a:lnTo>
                  <a:pt x="583071" y="2170981"/>
                </a:lnTo>
                <a:close/>
                <a:moveTo>
                  <a:pt x="583071" y="1805854"/>
                </a:moveTo>
                <a:lnTo>
                  <a:pt x="246698" y="1805854"/>
                </a:lnTo>
                <a:lnTo>
                  <a:pt x="246698" y="2156401"/>
                </a:lnTo>
                <a:lnTo>
                  <a:pt x="583071" y="2156401"/>
                </a:lnTo>
                <a:lnTo>
                  <a:pt x="583071" y="1805854"/>
                </a:lnTo>
                <a:close/>
                <a:moveTo>
                  <a:pt x="583071" y="1440727"/>
                </a:moveTo>
                <a:lnTo>
                  <a:pt x="246698" y="1440727"/>
                </a:lnTo>
                <a:lnTo>
                  <a:pt x="246698" y="1791274"/>
                </a:lnTo>
                <a:lnTo>
                  <a:pt x="583071" y="1791274"/>
                </a:lnTo>
                <a:lnTo>
                  <a:pt x="583071" y="1440727"/>
                </a:lnTo>
                <a:close/>
                <a:moveTo>
                  <a:pt x="583071" y="1075598"/>
                </a:moveTo>
                <a:lnTo>
                  <a:pt x="246698" y="1075598"/>
                </a:lnTo>
                <a:lnTo>
                  <a:pt x="246698" y="1426147"/>
                </a:lnTo>
                <a:lnTo>
                  <a:pt x="583071" y="1426147"/>
                </a:lnTo>
                <a:lnTo>
                  <a:pt x="583071" y="1075598"/>
                </a:lnTo>
                <a:close/>
                <a:moveTo>
                  <a:pt x="583071" y="710474"/>
                </a:moveTo>
                <a:lnTo>
                  <a:pt x="246698" y="710474"/>
                </a:lnTo>
                <a:lnTo>
                  <a:pt x="246698" y="1061017"/>
                </a:lnTo>
                <a:lnTo>
                  <a:pt x="583071" y="1061017"/>
                </a:lnTo>
                <a:lnTo>
                  <a:pt x="583071" y="710474"/>
                </a:lnTo>
                <a:close/>
                <a:moveTo>
                  <a:pt x="583071" y="345347"/>
                </a:moveTo>
                <a:lnTo>
                  <a:pt x="246698" y="345347"/>
                </a:lnTo>
                <a:lnTo>
                  <a:pt x="246698" y="695893"/>
                </a:lnTo>
                <a:lnTo>
                  <a:pt x="583071" y="695893"/>
                </a:lnTo>
                <a:lnTo>
                  <a:pt x="583071" y="345347"/>
                </a:lnTo>
                <a:close/>
                <a:moveTo>
                  <a:pt x="934659" y="12004282"/>
                </a:moveTo>
                <a:lnTo>
                  <a:pt x="598290" y="12004282"/>
                </a:lnTo>
                <a:lnTo>
                  <a:pt x="598290" y="12354830"/>
                </a:lnTo>
                <a:lnTo>
                  <a:pt x="934659" y="12354830"/>
                </a:lnTo>
                <a:lnTo>
                  <a:pt x="934659" y="12004282"/>
                </a:lnTo>
                <a:close/>
                <a:moveTo>
                  <a:pt x="934659" y="11639155"/>
                </a:moveTo>
                <a:lnTo>
                  <a:pt x="598290" y="11639155"/>
                </a:lnTo>
                <a:lnTo>
                  <a:pt x="598290" y="11989703"/>
                </a:lnTo>
                <a:lnTo>
                  <a:pt x="934659" y="11989703"/>
                </a:lnTo>
                <a:lnTo>
                  <a:pt x="934659" y="11639155"/>
                </a:lnTo>
                <a:close/>
                <a:moveTo>
                  <a:pt x="934659" y="11274028"/>
                </a:moveTo>
                <a:lnTo>
                  <a:pt x="598290" y="11274028"/>
                </a:lnTo>
                <a:lnTo>
                  <a:pt x="598290" y="11624575"/>
                </a:lnTo>
                <a:lnTo>
                  <a:pt x="934659" y="11624575"/>
                </a:lnTo>
                <a:lnTo>
                  <a:pt x="934659" y="11274028"/>
                </a:lnTo>
                <a:close/>
                <a:moveTo>
                  <a:pt x="934659" y="10908900"/>
                </a:moveTo>
                <a:lnTo>
                  <a:pt x="598290" y="10908900"/>
                </a:lnTo>
                <a:lnTo>
                  <a:pt x="598290" y="11259448"/>
                </a:lnTo>
                <a:lnTo>
                  <a:pt x="934659" y="11259448"/>
                </a:lnTo>
                <a:lnTo>
                  <a:pt x="934659" y="10908900"/>
                </a:lnTo>
                <a:close/>
                <a:moveTo>
                  <a:pt x="934659" y="10543772"/>
                </a:moveTo>
                <a:lnTo>
                  <a:pt x="598290" y="10543772"/>
                </a:lnTo>
                <a:lnTo>
                  <a:pt x="598290" y="10894320"/>
                </a:lnTo>
                <a:lnTo>
                  <a:pt x="934659" y="10894320"/>
                </a:lnTo>
                <a:lnTo>
                  <a:pt x="934659" y="10543772"/>
                </a:lnTo>
                <a:close/>
                <a:moveTo>
                  <a:pt x="934659" y="10178645"/>
                </a:moveTo>
                <a:lnTo>
                  <a:pt x="598290" y="10178645"/>
                </a:lnTo>
                <a:lnTo>
                  <a:pt x="598290" y="10529192"/>
                </a:lnTo>
                <a:lnTo>
                  <a:pt x="934659" y="10529192"/>
                </a:lnTo>
                <a:lnTo>
                  <a:pt x="934659" y="10178645"/>
                </a:lnTo>
                <a:close/>
                <a:moveTo>
                  <a:pt x="934659" y="9813518"/>
                </a:moveTo>
                <a:lnTo>
                  <a:pt x="598290" y="9813518"/>
                </a:lnTo>
                <a:lnTo>
                  <a:pt x="598290" y="10164065"/>
                </a:lnTo>
                <a:lnTo>
                  <a:pt x="934659" y="10164065"/>
                </a:lnTo>
                <a:lnTo>
                  <a:pt x="934659" y="9813518"/>
                </a:lnTo>
                <a:close/>
                <a:moveTo>
                  <a:pt x="934659" y="9448390"/>
                </a:moveTo>
                <a:lnTo>
                  <a:pt x="598290" y="9448390"/>
                </a:lnTo>
                <a:lnTo>
                  <a:pt x="598290" y="9798938"/>
                </a:lnTo>
                <a:lnTo>
                  <a:pt x="934659" y="9798938"/>
                </a:lnTo>
                <a:lnTo>
                  <a:pt x="934659" y="9448390"/>
                </a:lnTo>
                <a:close/>
                <a:moveTo>
                  <a:pt x="934659" y="9083262"/>
                </a:moveTo>
                <a:lnTo>
                  <a:pt x="598290" y="9083262"/>
                </a:lnTo>
                <a:lnTo>
                  <a:pt x="598290" y="9433810"/>
                </a:lnTo>
                <a:lnTo>
                  <a:pt x="934659" y="9433810"/>
                </a:lnTo>
                <a:lnTo>
                  <a:pt x="934659" y="9083262"/>
                </a:lnTo>
                <a:close/>
                <a:moveTo>
                  <a:pt x="934659" y="8718135"/>
                </a:moveTo>
                <a:lnTo>
                  <a:pt x="598290" y="8718135"/>
                </a:lnTo>
                <a:lnTo>
                  <a:pt x="598290" y="9068682"/>
                </a:lnTo>
                <a:lnTo>
                  <a:pt x="934659" y="9068682"/>
                </a:lnTo>
                <a:lnTo>
                  <a:pt x="934659" y="8718135"/>
                </a:lnTo>
                <a:close/>
                <a:moveTo>
                  <a:pt x="934659" y="8353008"/>
                </a:moveTo>
                <a:lnTo>
                  <a:pt x="598290" y="8353008"/>
                </a:lnTo>
                <a:lnTo>
                  <a:pt x="598290" y="8703555"/>
                </a:lnTo>
                <a:lnTo>
                  <a:pt x="934659" y="8703555"/>
                </a:lnTo>
                <a:lnTo>
                  <a:pt x="934659" y="8353008"/>
                </a:lnTo>
                <a:close/>
                <a:moveTo>
                  <a:pt x="934659" y="7987881"/>
                </a:moveTo>
                <a:lnTo>
                  <a:pt x="598290" y="7987881"/>
                </a:lnTo>
                <a:lnTo>
                  <a:pt x="598290" y="8338428"/>
                </a:lnTo>
                <a:lnTo>
                  <a:pt x="934659" y="8338428"/>
                </a:lnTo>
                <a:lnTo>
                  <a:pt x="934659" y="7987881"/>
                </a:lnTo>
                <a:close/>
                <a:moveTo>
                  <a:pt x="934659" y="7622754"/>
                </a:moveTo>
                <a:lnTo>
                  <a:pt x="598290" y="7622754"/>
                </a:lnTo>
                <a:lnTo>
                  <a:pt x="598290" y="7973301"/>
                </a:lnTo>
                <a:lnTo>
                  <a:pt x="934659" y="7973301"/>
                </a:lnTo>
                <a:lnTo>
                  <a:pt x="934659" y="7622754"/>
                </a:lnTo>
                <a:close/>
                <a:moveTo>
                  <a:pt x="934659" y="7257625"/>
                </a:moveTo>
                <a:lnTo>
                  <a:pt x="598290" y="7257625"/>
                </a:lnTo>
                <a:lnTo>
                  <a:pt x="598290" y="7608174"/>
                </a:lnTo>
                <a:lnTo>
                  <a:pt x="934659" y="7608174"/>
                </a:lnTo>
                <a:lnTo>
                  <a:pt x="934659" y="7257625"/>
                </a:lnTo>
                <a:close/>
                <a:moveTo>
                  <a:pt x="934659" y="6892501"/>
                </a:moveTo>
                <a:lnTo>
                  <a:pt x="598290" y="6892501"/>
                </a:lnTo>
                <a:lnTo>
                  <a:pt x="598290" y="7243044"/>
                </a:lnTo>
                <a:lnTo>
                  <a:pt x="934659" y="7243044"/>
                </a:lnTo>
                <a:lnTo>
                  <a:pt x="934659" y="6892501"/>
                </a:lnTo>
                <a:close/>
                <a:moveTo>
                  <a:pt x="934659" y="6527374"/>
                </a:moveTo>
                <a:lnTo>
                  <a:pt x="598290" y="6527374"/>
                </a:lnTo>
                <a:lnTo>
                  <a:pt x="598290" y="6877920"/>
                </a:lnTo>
                <a:lnTo>
                  <a:pt x="934659" y="6877920"/>
                </a:lnTo>
                <a:lnTo>
                  <a:pt x="934659" y="6527374"/>
                </a:lnTo>
                <a:close/>
                <a:moveTo>
                  <a:pt x="934659" y="6187383"/>
                </a:moveTo>
                <a:lnTo>
                  <a:pt x="598291" y="6187383"/>
                </a:lnTo>
                <a:lnTo>
                  <a:pt x="598291" y="6357302"/>
                </a:lnTo>
                <a:lnTo>
                  <a:pt x="598290" y="6357302"/>
                </a:lnTo>
                <a:lnTo>
                  <a:pt x="598290" y="6512794"/>
                </a:lnTo>
                <a:lnTo>
                  <a:pt x="934659" y="6512794"/>
                </a:lnTo>
                <a:lnTo>
                  <a:pt x="934659" y="6187383"/>
                </a:lnTo>
                <a:close/>
                <a:moveTo>
                  <a:pt x="934660" y="5822255"/>
                </a:moveTo>
                <a:lnTo>
                  <a:pt x="598291" y="5822255"/>
                </a:lnTo>
                <a:lnTo>
                  <a:pt x="598291" y="6172803"/>
                </a:lnTo>
                <a:lnTo>
                  <a:pt x="934660" y="6172803"/>
                </a:lnTo>
                <a:lnTo>
                  <a:pt x="934660" y="5822255"/>
                </a:lnTo>
                <a:close/>
                <a:moveTo>
                  <a:pt x="934660" y="5457129"/>
                </a:moveTo>
                <a:lnTo>
                  <a:pt x="598291" y="5457129"/>
                </a:lnTo>
                <a:lnTo>
                  <a:pt x="598291" y="5807676"/>
                </a:lnTo>
                <a:lnTo>
                  <a:pt x="934660" y="5807676"/>
                </a:lnTo>
                <a:lnTo>
                  <a:pt x="934660" y="5457129"/>
                </a:lnTo>
                <a:close/>
                <a:moveTo>
                  <a:pt x="934660" y="5092001"/>
                </a:moveTo>
                <a:lnTo>
                  <a:pt x="598291" y="5092001"/>
                </a:lnTo>
                <a:lnTo>
                  <a:pt x="598291" y="5442548"/>
                </a:lnTo>
                <a:lnTo>
                  <a:pt x="934660" y="5442548"/>
                </a:lnTo>
                <a:lnTo>
                  <a:pt x="934660" y="5092001"/>
                </a:lnTo>
                <a:close/>
                <a:moveTo>
                  <a:pt x="934660" y="4726873"/>
                </a:moveTo>
                <a:lnTo>
                  <a:pt x="598291" y="4726873"/>
                </a:lnTo>
                <a:lnTo>
                  <a:pt x="598291" y="5077421"/>
                </a:lnTo>
                <a:lnTo>
                  <a:pt x="934660" y="5077421"/>
                </a:lnTo>
                <a:lnTo>
                  <a:pt x="934660" y="4726873"/>
                </a:lnTo>
                <a:close/>
                <a:moveTo>
                  <a:pt x="934660" y="4361745"/>
                </a:moveTo>
                <a:lnTo>
                  <a:pt x="598291" y="4361745"/>
                </a:lnTo>
                <a:lnTo>
                  <a:pt x="598291" y="4712293"/>
                </a:lnTo>
                <a:lnTo>
                  <a:pt x="934660" y="4712293"/>
                </a:lnTo>
                <a:lnTo>
                  <a:pt x="934660" y="4361745"/>
                </a:lnTo>
                <a:close/>
                <a:moveTo>
                  <a:pt x="934660" y="3996618"/>
                </a:moveTo>
                <a:lnTo>
                  <a:pt x="598291" y="3996618"/>
                </a:lnTo>
                <a:lnTo>
                  <a:pt x="598291" y="4347165"/>
                </a:lnTo>
                <a:lnTo>
                  <a:pt x="934660" y="4347165"/>
                </a:lnTo>
                <a:lnTo>
                  <a:pt x="934660" y="3996618"/>
                </a:lnTo>
                <a:close/>
                <a:moveTo>
                  <a:pt x="934660" y="3631491"/>
                </a:moveTo>
                <a:lnTo>
                  <a:pt x="598291" y="3631491"/>
                </a:lnTo>
                <a:lnTo>
                  <a:pt x="598291" y="3982038"/>
                </a:lnTo>
                <a:lnTo>
                  <a:pt x="934660" y="3982038"/>
                </a:lnTo>
                <a:lnTo>
                  <a:pt x="934660" y="3631491"/>
                </a:lnTo>
                <a:close/>
                <a:moveTo>
                  <a:pt x="934660" y="3266363"/>
                </a:moveTo>
                <a:lnTo>
                  <a:pt x="598291" y="3266363"/>
                </a:lnTo>
                <a:lnTo>
                  <a:pt x="598291" y="3616911"/>
                </a:lnTo>
                <a:lnTo>
                  <a:pt x="934660" y="3616911"/>
                </a:lnTo>
                <a:lnTo>
                  <a:pt x="934660" y="3266363"/>
                </a:lnTo>
                <a:close/>
                <a:moveTo>
                  <a:pt x="934660" y="2901235"/>
                </a:moveTo>
                <a:lnTo>
                  <a:pt x="598291" y="2901235"/>
                </a:lnTo>
                <a:lnTo>
                  <a:pt x="598291" y="3251783"/>
                </a:lnTo>
                <a:lnTo>
                  <a:pt x="934660" y="3251783"/>
                </a:lnTo>
                <a:lnTo>
                  <a:pt x="934660" y="2901235"/>
                </a:lnTo>
                <a:close/>
                <a:moveTo>
                  <a:pt x="934660" y="2536108"/>
                </a:moveTo>
                <a:lnTo>
                  <a:pt x="598291" y="2536108"/>
                </a:lnTo>
                <a:lnTo>
                  <a:pt x="598291" y="2886655"/>
                </a:lnTo>
                <a:lnTo>
                  <a:pt x="934660" y="2886655"/>
                </a:lnTo>
                <a:lnTo>
                  <a:pt x="934660" y="2536108"/>
                </a:lnTo>
                <a:close/>
                <a:moveTo>
                  <a:pt x="934660" y="2170981"/>
                </a:moveTo>
                <a:lnTo>
                  <a:pt x="598291" y="2170981"/>
                </a:lnTo>
                <a:lnTo>
                  <a:pt x="598291" y="2521528"/>
                </a:lnTo>
                <a:lnTo>
                  <a:pt x="934660" y="2521528"/>
                </a:lnTo>
                <a:lnTo>
                  <a:pt x="934660" y="2170981"/>
                </a:lnTo>
                <a:close/>
                <a:moveTo>
                  <a:pt x="934660" y="1805854"/>
                </a:moveTo>
                <a:lnTo>
                  <a:pt x="598291" y="1805854"/>
                </a:lnTo>
                <a:lnTo>
                  <a:pt x="598291" y="2156401"/>
                </a:lnTo>
                <a:lnTo>
                  <a:pt x="934660" y="2156401"/>
                </a:lnTo>
                <a:lnTo>
                  <a:pt x="934660" y="1805854"/>
                </a:lnTo>
                <a:close/>
                <a:moveTo>
                  <a:pt x="934660" y="1440727"/>
                </a:moveTo>
                <a:lnTo>
                  <a:pt x="598291" y="1440727"/>
                </a:lnTo>
                <a:lnTo>
                  <a:pt x="598291" y="1791274"/>
                </a:lnTo>
                <a:lnTo>
                  <a:pt x="934660" y="1791274"/>
                </a:lnTo>
                <a:lnTo>
                  <a:pt x="934660" y="1440727"/>
                </a:lnTo>
                <a:close/>
                <a:moveTo>
                  <a:pt x="934660" y="1075598"/>
                </a:moveTo>
                <a:lnTo>
                  <a:pt x="598291" y="1075598"/>
                </a:lnTo>
                <a:lnTo>
                  <a:pt x="598291" y="1426147"/>
                </a:lnTo>
                <a:lnTo>
                  <a:pt x="934660" y="1426147"/>
                </a:lnTo>
                <a:lnTo>
                  <a:pt x="934660" y="1075598"/>
                </a:lnTo>
                <a:close/>
                <a:moveTo>
                  <a:pt x="934660" y="710474"/>
                </a:moveTo>
                <a:lnTo>
                  <a:pt x="598291" y="710474"/>
                </a:lnTo>
                <a:lnTo>
                  <a:pt x="598291" y="1061017"/>
                </a:lnTo>
                <a:lnTo>
                  <a:pt x="934660" y="1061017"/>
                </a:lnTo>
                <a:lnTo>
                  <a:pt x="934660" y="710474"/>
                </a:lnTo>
                <a:close/>
                <a:moveTo>
                  <a:pt x="934660" y="345347"/>
                </a:moveTo>
                <a:lnTo>
                  <a:pt x="598291" y="345347"/>
                </a:lnTo>
                <a:lnTo>
                  <a:pt x="598291" y="695893"/>
                </a:lnTo>
                <a:lnTo>
                  <a:pt x="934660" y="695893"/>
                </a:lnTo>
                <a:lnTo>
                  <a:pt x="934660" y="345347"/>
                </a:lnTo>
                <a:close/>
                <a:moveTo>
                  <a:pt x="1286249" y="12004282"/>
                </a:moveTo>
                <a:lnTo>
                  <a:pt x="949879" y="12004282"/>
                </a:lnTo>
                <a:lnTo>
                  <a:pt x="949879" y="12354830"/>
                </a:lnTo>
                <a:lnTo>
                  <a:pt x="1286249" y="12354830"/>
                </a:lnTo>
                <a:lnTo>
                  <a:pt x="1286249" y="12004282"/>
                </a:lnTo>
                <a:close/>
                <a:moveTo>
                  <a:pt x="1286249" y="11639155"/>
                </a:moveTo>
                <a:lnTo>
                  <a:pt x="949879" y="11639155"/>
                </a:lnTo>
                <a:lnTo>
                  <a:pt x="949879" y="11989703"/>
                </a:lnTo>
                <a:lnTo>
                  <a:pt x="1286249" y="11989703"/>
                </a:lnTo>
                <a:lnTo>
                  <a:pt x="1286249" y="11639155"/>
                </a:lnTo>
                <a:close/>
                <a:moveTo>
                  <a:pt x="1286249" y="11274028"/>
                </a:moveTo>
                <a:lnTo>
                  <a:pt x="949879" y="11274028"/>
                </a:lnTo>
                <a:lnTo>
                  <a:pt x="949879" y="11624575"/>
                </a:lnTo>
                <a:lnTo>
                  <a:pt x="1286249" y="11624575"/>
                </a:lnTo>
                <a:lnTo>
                  <a:pt x="1286249" y="11274028"/>
                </a:lnTo>
                <a:close/>
                <a:moveTo>
                  <a:pt x="1286249" y="10908900"/>
                </a:moveTo>
                <a:lnTo>
                  <a:pt x="949879" y="10908900"/>
                </a:lnTo>
                <a:lnTo>
                  <a:pt x="949879" y="11259448"/>
                </a:lnTo>
                <a:lnTo>
                  <a:pt x="1286249" y="11259448"/>
                </a:lnTo>
                <a:lnTo>
                  <a:pt x="1286249" y="10908900"/>
                </a:lnTo>
                <a:close/>
                <a:moveTo>
                  <a:pt x="1286249" y="10543772"/>
                </a:moveTo>
                <a:lnTo>
                  <a:pt x="949879" y="10543772"/>
                </a:lnTo>
                <a:lnTo>
                  <a:pt x="949879" y="10894320"/>
                </a:lnTo>
                <a:lnTo>
                  <a:pt x="1286249" y="10894320"/>
                </a:lnTo>
                <a:lnTo>
                  <a:pt x="1286249" y="10543772"/>
                </a:lnTo>
                <a:close/>
                <a:moveTo>
                  <a:pt x="1286249" y="10178645"/>
                </a:moveTo>
                <a:lnTo>
                  <a:pt x="949879" y="10178645"/>
                </a:lnTo>
                <a:lnTo>
                  <a:pt x="949879" y="10529192"/>
                </a:lnTo>
                <a:lnTo>
                  <a:pt x="1286249" y="10529192"/>
                </a:lnTo>
                <a:lnTo>
                  <a:pt x="1286249" y="10178645"/>
                </a:lnTo>
                <a:close/>
                <a:moveTo>
                  <a:pt x="1286249" y="9813518"/>
                </a:moveTo>
                <a:lnTo>
                  <a:pt x="949880" y="9813518"/>
                </a:lnTo>
                <a:lnTo>
                  <a:pt x="949879" y="10164065"/>
                </a:lnTo>
                <a:lnTo>
                  <a:pt x="1286249" y="10164065"/>
                </a:lnTo>
                <a:lnTo>
                  <a:pt x="1286249" y="9813518"/>
                </a:lnTo>
                <a:close/>
                <a:moveTo>
                  <a:pt x="1286249" y="9448390"/>
                </a:moveTo>
                <a:lnTo>
                  <a:pt x="949880" y="9448390"/>
                </a:lnTo>
                <a:lnTo>
                  <a:pt x="949880" y="9798938"/>
                </a:lnTo>
                <a:lnTo>
                  <a:pt x="1286249" y="9798938"/>
                </a:lnTo>
                <a:lnTo>
                  <a:pt x="1286249" y="9448390"/>
                </a:lnTo>
                <a:close/>
                <a:moveTo>
                  <a:pt x="1286249" y="9083262"/>
                </a:moveTo>
                <a:lnTo>
                  <a:pt x="949880" y="9083262"/>
                </a:lnTo>
                <a:lnTo>
                  <a:pt x="949880" y="9433810"/>
                </a:lnTo>
                <a:lnTo>
                  <a:pt x="1286249" y="9433810"/>
                </a:lnTo>
                <a:lnTo>
                  <a:pt x="1286249" y="9083262"/>
                </a:lnTo>
                <a:close/>
                <a:moveTo>
                  <a:pt x="1286249" y="8718135"/>
                </a:moveTo>
                <a:lnTo>
                  <a:pt x="949880" y="8718135"/>
                </a:lnTo>
                <a:lnTo>
                  <a:pt x="949880" y="9068682"/>
                </a:lnTo>
                <a:lnTo>
                  <a:pt x="1286249" y="9068682"/>
                </a:lnTo>
                <a:lnTo>
                  <a:pt x="1286249" y="8718135"/>
                </a:lnTo>
                <a:close/>
                <a:moveTo>
                  <a:pt x="1286249" y="8353008"/>
                </a:moveTo>
                <a:lnTo>
                  <a:pt x="949880" y="8353008"/>
                </a:lnTo>
                <a:lnTo>
                  <a:pt x="949880" y="8703555"/>
                </a:lnTo>
                <a:lnTo>
                  <a:pt x="1286249" y="8703555"/>
                </a:lnTo>
                <a:lnTo>
                  <a:pt x="1286249" y="8353008"/>
                </a:lnTo>
                <a:close/>
                <a:moveTo>
                  <a:pt x="1286249" y="7987881"/>
                </a:moveTo>
                <a:lnTo>
                  <a:pt x="949880" y="7987881"/>
                </a:lnTo>
                <a:lnTo>
                  <a:pt x="949880" y="8338428"/>
                </a:lnTo>
                <a:lnTo>
                  <a:pt x="1286249" y="8338428"/>
                </a:lnTo>
                <a:lnTo>
                  <a:pt x="1286249" y="7987881"/>
                </a:lnTo>
                <a:close/>
                <a:moveTo>
                  <a:pt x="1286249" y="7622754"/>
                </a:moveTo>
                <a:lnTo>
                  <a:pt x="949880" y="7622754"/>
                </a:lnTo>
                <a:lnTo>
                  <a:pt x="949880" y="7973301"/>
                </a:lnTo>
                <a:lnTo>
                  <a:pt x="1286249" y="7973301"/>
                </a:lnTo>
                <a:lnTo>
                  <a:pt x="1286249" y="7622754"/>
                </a:lnTo>
                <a:close/>
                <a:moveTo>
                  <a:pt x="1286249" y="7257625"/>
                </a:moveTo>
                <a:lnTo>
                  <a:pt x="949879" y="7257625"/>
                </a:lnTo>
                <a:lnTo>
                  <a:pt x="949880" y="7608174"/>
                </a:lnTo>
                <a:lnTo>
                  <a:pt x="1286249" y="7608174"/>
                </a:lnTo>
                <a:lnTo>
                  <a:pt x="1286249" y="7257625"/>
                </a:lnTo>
                <a:close/>
                <a:moveTo>
                  <a:pt x="1286249" y="6892501"/>
                </a:moveTo>
                <a:lnTo>
                  <a:pt x="949879" y="6892501"/>
                </a:lnTo>
                <a:lnTo>
                  <a:pt x="949879" y="7243044"/>
                </a:lnTo>
                <a:lnTo>
                  <a:pt x="1286249" y="7243044"/>
                </a:lnTo>
                <a:lnTo>
                  <a:pt x="1286249" y="6892501"/>
                </a:lnTo>
                <a:close/>
                <a:moveTo>
                  <a:pt x="1286249" y="6527374"/>
                </a:moveTo>
                <a:lnTo>
                  <a:pt x="949879" y="6527374"/>
                </a:lnTo>
                <a:lnTo>
                  <a:pt x="949879" y="6877920"/>
                </a:lnTo>
                <a:lnTo>
                  <a:pt x="1286249" y="6877920"/>
                </a:lnTo>
                <a:lnTo>
                  <a:pt x="1286249" y="6527374"/>
                </a:lnTo>
                <a:close/>
                <a:moveTo>
                  <a:pt x="1286249" y="6187383"/>
                </a:moveTo>
                <a:lnTo>
                  <a:pt x="949880" y="6187383"/>
                </a:lnTo>
                <a:lnTo>
                  <a:pt x="949880" y="6357302"/>
                </a:lnTo>
                <a:lnTo>
                  <a:pt x="949879" y="6357302"/>
                </a:lnTo>
                <a:lnTo>
                  <a:pt x="949879" y="6512794"/>
                </a:lnTo>
                <a:lnTo>
                  <a:pt x="1286249" y="6512794"/>
                </a:lnTo>
                <a:lnTo>
                  <a:pt x="1286249" y="6187383"/>
                </a:lnTo>
                <a:close/>
                <a:moveTo>
                  <a:pt x="1286250" y="5822255"/>
                </a:moveTo>
                <a:lnTo>
                  <a:pt x="949880" y="5822255"/>
                </a:lnTo>
                <a:lnTo>
                  <a:pt x="949880" y="6172803"/>
                </a:lnTo>
                <a:lnTo>
                  <a:pt x="1286250" y="6172803"/>
                </a:lnTo>
                <a:lnTo>
                  <a:pt x="1286250" y="5822255"/>
                </a:lnTo>
                <a:close/>
                <a:moveTo>
                  <a:pt x="1286250" y="5457129"/>
                </a:moveTo>
                <a:lnTo>
                  <a:pt x="949880" y="5457129"/>
                </a:lnTo>
                <a:lnTo>
                  <a:pt x="949880" y="5807676"/>
                </a:lnTo>
                <a:lnTo>
                  <a:pt x="1286250" y="5807676"/>
                </a:lnTo>
                <a:lnTo>
                  <a:pt x="1286250" y="5457129"/>
                </a:lnTo>
                <a:close/>
                <a:moveTo>
                  <a:pt x="1286250" y="5092001"/>
                </a:moveTo>
                <a:lnTo>
                  <a:pt x="949880" y="5092001"/>
                </a:lnTo>
                <a:lnTo>
                  <a:pt x="949880" y="5442548"/>
                </a:lnTo>
                <a:lnTo>
                  <a:pt x="1286250" y="5442548"/>
                </a:lnTo>
                <a:lnTo>
                  <a:pt x="1286250" y="5092001"/>
                </a:lnTo>
                <a:close/>
                <a:moveTo>
                  <a:pt x="1286250" y="4726873"/>
                </a:moveTo>
                <a:lnTo>
                  <a:pt x="949880" y="4726873"/>
                </a:lnTo>
                <a:lnTo>
                  <a:pt x="949880" y="5077421"/>
                </a:lnTo>
                <a:lnTo>
                  <a:pt x="1286250" y="5077421"/>
                </a:lnTo>
                <a:lnTo>
                  <a:pt x="1286250" y="4726873"/>
                </a:lnTo>
                <a:close/>
                <a:moveTo>
                  <a:pt x="1286250" y="4361745"/>
                </a:moveTo>
                <a:lnTo>
                  <a:pt x="949880" y="4361745"/>
                </a:lnTo>
                <a:lnTo>
                  <a:pt x="949880" y="4712293"/>
                </a:lnTo>
                <a:lnTo>
                  <a:pt x="1286250" y="4712293"/>
                </a:lnTo>
                <a:lnTo>
                  <a:pt x="1286250" y="4361745"/>
                </a:lnTo>
                <a:close/>
                <a:moveTo>
                  <a:pt x="1286250" y="3996618"/>
                </a:moveTo>
                <a:lnTo>
                  <a:pt x="949880" y="3996618"/>
                </a:lnTo>
                <a:lnTo>
                  <a:pt x="949880" y="4347165"/>
                </a:lnTo>
                <a:lnTo>
                  <a:pt x="1286250" y="4347165"/>
                </a:lnTo>
                <a:lnTo>
                  <a:pt x="1286250" y="3996618"/>
                </a:lnTo>
                <a:close/>
                <a:moveTo>
                  <a:pt x="1286250" y="3631491"/>
                </a:moveTo>
                <a:lnTo>
                  <a:pt x="949881" y="3631491"/>
                </a:lnTo>
                <a:lnTo>
                  <a:pt x="949880" y="3982038"/>
                </a:lnTo>
                <a:lnTo>
                  <a:pt x="1286250" y="3982038"/>
                </a:lnTo>
                <a:lnTo>
                  <a:pt x="1286250" y="3631491"/>
                </a:lnTo>
                <a:close/>
                <a:moveTo>
                  <a:pt x="1286250" y="3266363"/>
                </a:moveTo>
                <a:lnTo>
                  <a:pt x="949881" y="3266363"/>
                </a:lnTo>
                <a:lnTo>
                  <a:pt x="949881" y="3616911"/>
                </a:lnTo>
                <a:lnTo>
                  <a:pt x="1286250" y="3616911"/>
                </a:lnTo>
                <a:lnTo>
                  <a:pt x="1286250" y="3266363"/>
                </a:lnTo>
                <a:close/>
                <a:moveTo>
                  <a:pt x="1286250" y="2901235"/>
                </a:moveTo>
                <a:lnTo>
                  <a:pt x="949881" y="2901235"/>
                </a:lnTo>
                <a:lnTo>
                  <a:pt x="949881" y="3251783"/>
                </a:lnTo>
                <a:lnTo>
                  <a:pt x="1286250" y="3251783"/>
                </a:lnTo>
                <a:lnTo>
                  <a:pt x="1286250" y="2901235"/>
                </a:lnTo>
                <a:close/>
                <a:moveTo>
                  <a:pt x="1286250" y="2536108"/>
                </a:moveTo>
                <a:lnTo>
                  <a:pt x="949881" y="2536108"/>
                </a:lnTo>
                <a:lnTo>
                  <a:pt x="949881" y="2886655"/>
                </a:lnTo>
                <a:lnTo>
                  <a:pt x="1286250" y="2886655"/>
                </a:lnTo>
                <a:lnTo>
                  <a:pt x="1286250" y="2536108"/>
                </a:lnTo>
                <a:close/>
                <a:moveTo>
                  <a:pt x="1286250" y="2170981"/>
                </a:moveTo>
                <a:lnTo>
                  <a:pt x="949881" y="2170981"/>
                </a:lnTo>
                <a:lnTo>
                  <a:pt x="949881" y="2521528"/>
                </a:lnTo>
                <a:lnTo>
                  <a:pt x="1286250" y="2521528"/>
                </a:lnTo>
                <a:lnTo>
                  <a:pt x="1286250" y="2170981"/>
                </a:lnTo>
                <a:close/>
                <a:moveTo>
                  <a:pt x="1286250" y="1805854"/>
                </a:moveTo>
                <a:lnTo>
                  <a:pt x="949881" y="1805854"/>
                </a:lnTo>
                <a:lnTo>
                  <a:pt x="949881" y="2156401"/>
                </a:lnTo>
                <a:lnTo>
                  <a:pt x="1286250" y="2156401"/>
                </a:lnTo>
                <a:lnTo>
                  <a:pt x="1286250" y="1805854"/>
                </a:lnTo>
                <a:close/>
                <a:moveTo>
                  <a:pt x="1286250" y="1440727"/>
                </a:moveTo>
                <a:lnTo>
                  <a:pt x="949881" y="1440727"/>
                </a:lnTo>
                <a:lnTo>
                  <a:pt x="949881" y="1791274"/>
                </a:lnTo>
                <a:lnTo>
                  <a:pt x="1286250" y="1791274"/>
                </a:lnTo>
                <a:lnTo>
                  <a:pt x="1286250" y="1440727"/>
                </a:lnTo>
                <a:close/>
                <a:moveTo>
                  <a:pt x="1286250" y="1075598"/>
                </a:moveTo>
                <a:lnTo>
                  <a:pt x="949880" y="1075598"/>
                </a:lnTo>
                <a:lnTo>
                  <a:pt x="949881" y="1426147"/>
                </a:lnTo>
                <a:lnTo>
                  <a:pt x="1286250" y="1426147"/>
                </a:lnTo>
                <a:lnTo>
                  <a:pt x="1286250" y="1075598"/>
                </a:lnTo>
                <a:close/>
                <a:moveTo>
                  <a:pt x="1286250" y="710474"/>
                </a:moveTo>
                <a:lnTo>
                  <a:pt x="949880" y="710474"/>
                </a:lnTo>
                <a:lnTo>
                  <a:pt x="949880" y="1061017"/>
                </a:lnTo>
                <a:lnTo>
                  <a:pt x="1286250" y="1061017"/>
                </a:lnTo>
                <a:lnTo>
                  <a:pt x="1286250" y="710474"/>
                </a:lnTo>
                <a:close/>
                <a:moveTo>
                  <a:pt x="1286250" y="345347"/>
                </a:moveTo>
                <a:lnTo>
                  <a:pt x="949880" y="345347"/>
                </a:lnTo>
                <a:lnTo>
                  <a:pt x="949880" y="695893"/>
                </a:lnTo>
                <a:lnTo>
                  <a:pt x="1286250" y="695893"/>
                </a:lnTo>
                <a:lnTo>
                  <a:pt x="1286250" y="345347"/>
                </a:lnTo>
                <a:close/>
                <a:moveTo>
                  <a:pt x="1637839" y="12004284"/>
                </a:moveTo>
                <a:lnTo>
                  <a:pt x="1301469" y="12004282"/>
                </a:lnTo>
                <a:lnTo>
                  <a:pt x="1301469" y="12354830"/>
                </a:lnTo>
                <a:lnTo>
                  <a:pt x="1637839" y="12354830"/>
                </a:lnTo>
                <a:lnTo>
                  <a:pt x="1637839" y="12004284"/>
                </a:lnTo>
                <a:close/>
                <a:moveTo>
                  <a:pt x="1637839" y="11639156"/>
                </a:moveTo>
                <a:lnTo>
                  <a:pt x="1301469" y="11639155"/>
                </a:lnTo>
                <a:lnTo>
                  <a:pt x="1301469" y="11989703"/>
                </a:lnTo>
                <a:lnTo>
                  <a:pt x="1637839" y="11989703"/>
                </a:lnTo>
                <a:lnTo>
                  <a:pt x="1637839" y="11639156"/>
                </a:lnTo>
                <a:close/>
                <a:moveTo>
                  <a:pt x="1637839" y="11274028"/>
                </a:moveTo>
                <a:lnTo>
                  <a:pt x="1301469" y="11274028"/>
                </a:lnTo>
                <a:lnTo>
                  <a:pt x="1301469" y="11624575"/>
                </a:lnTo>
                <a:lnTo>
                  <a:pt x="1637839" y="11624575"/>
                </a:lnTo>
                <a:lnTo>
                  <a:pt x="1637839" y="11274028"/>
                </a:lnTo>
                <a:close/>
                <a:moveTo>
                  <a:pt x="1637839" y="10908901"/>
                </a:moveTo>
                <a:lnTo>
                  <a:pt x="1301469" y="10908900"/>
                </a:lnTo>
                <a:lnTo>
                  <a:pt x="1301469" y="11259448"/>
                </a:lnTo>
                <a:lnTo>
                  <a:pt x="1637839" y="11259448"/>
                </a:lnTo>
                <a:lnTo>
                  <a:pt x="1637839" y="10908901"/>
                </a:lnTo>
                <a:close/>
                <a:moveTo>
                  <a:pt x="1637839" y="10543773"/>
                </a:moveTo>
                <a:lnTo>
                  <a:pt x="1301469" y="10543772"/>
                </a:lnTo>
                <a:lnTo>
                  <a:pt x="1301469" y="10894320"/>
                </a:lnTo>
                <a:lnTo>
                  <a:pt x="1637839" y="10894320"/>
                </a:lnTo>
                <a:lnTo>
                  <a:pt x="1637839" y="10543773"/>
                </a:lnTo>
                <a:close/>
                <a:moveTo>
                  <a:pt x="1637839" y="10178645"/>
                </a:moveTo>
                <a:lnTo>
                  <a:pt x="1301469" y="10178645"/>
                </a:lnTo>
                <a:lnTo>
                  <a:pt x="1301469" y="10529192"/>
                </a:lnTo>
                <a:lnTo>
                  <a:pt x="1637839" y="10529192"/>
                </a:lnTo>
                <a:lnTo>
                  <a:pt x="1637839" y="10178645"/>
                </a:lnTo>
                <a:close/>
                <a:moveTo>
                  <a:pt x="1637839" y="9813518"/>
                </a:moveTo>
                <a:lnTo>
                  <a:pt x="1301470" y="9813518"/>
                </a:lnTo>
                <a:lnTo>
                  <a:pt x="1301469" y="10164065"/>
                </a:lnTo>
                <a:lnTo>
                  <a:pt x="1637839" y="10164065"/>
                </a:lnTo>
                <a:lnTo>
                  <a:pt x="1637839" y="9813518"/>
                </a:lnTo>
                <a:close/>
                <a:moveTo>
                  <a:pt x="1637839" y="9448390"/>
                </a:moveTo>
                <a:lnTo>
                  <a:pt x="1301470" y="9448390"/>
                </a:lnTo>
                <a:lnTo>
                  <a:pt x="1301470" y="9798938"/>
                </a:lnTo>
                <a:lnTo>
                  <a:pt x="1637839" y="9798938"/>
                </a:lnTo>
                <a:lnTo>
                  <a:pt x="1637839" y="9448390"/>
                </a:lnTo>
                <a:close/>
                <a:moveTo>
                  <a:pt x="1637839" y="9083262"/>
                </a:moveTo>
                <a:lnTo>
                  <a:pt x="1301470" y="9083262"/>
                </a:lnTo>
                <a:lnTo>
                  <a:pt x="1301470" y="9433810"/>
                </a:lnTo>
                <a:lnTo>
                  <a:pt x="1637839" y="9433810"/>
                </a:lnTo>
                <a:lnTo>
                  <a:pt x="1637839" y="9083262"/>
                </a:lnTo>
                <a:close/>
                <a:moveTo>
                  <a:pt x="1637839" y="8718135"/>
                </a:moveTo>
                <a:lnTo>
                  <a:pt x="1301470" y="8718135"/>
                </a:lnTo>
                <a:lnTo>
                  <a:pt x="1301470" y="9068682"/>
                </a:lnTo>
                <a:lnTo>
                  <a:pt x="1637839" y="9068682"/>
                </a:lnTo>
                <a:lnTo>
                  <a:pt x="1637839" y="8718135"/>
                </a:lnTo>
                <a:close/>
                <a:moveTo>
                  <a:pt x="1637839" y="8353008"/>
                </a:moveTo>
                <a:lnTo>
                  <a:pt x="1301470" y="8353008"/>
                </a:lnTo>
                <a:lnTo>
                  <a:pt x="1301470" y="8703555"/>
                </a:lnTo>
                <a:lnTo>
                  <a:pt x="1637839" y="8703555"/>
                </a:lnTo>
                <a:lnTo>
                  <a:pt x="1637839" y="8353008"/>
                </a:lnTo>
                <a:close/>
                <a:moveTo>
                  <a:pt x="1637839" y="7987881"/>
                </a:moveTo>
                <a:lnTo>
                  <a:pt x="1301470" y="7987881"/>
                </a:lnTo>
                <a:lnTo>
                  <a:pt x="1301470" y="8338428"/>
                </a:lnTo>
                <a:lnTo>
                  <a:pt x="1637839" y="8338428"/>
                </a:lnTo>
                <a:lnTo>
                  <a:pt x="1637839" y="7987881"/>
                </a:lnTo>
                <a:close/>
                <a:moveTo>
                  <a:pt x="1637839" y="7622754"/>
                </a:moveTo>
                <a:lnTo>
                  <a:pt x="1301470" y="7622754"/>
                </a:lnTo>
                <a:lnTo>
                  <a:pt x="1301470" y="7973301"/>
                </a:lnTo>
                <a:lnTo>
                  <a:pt x="1637839" y="7973301"/>
                </a:lnTo>
                <a:lnTo>
                  <a:pt x="1637839" y="7622754"/>
                </a:lnTo>
                <a:close/>
                <a:moveTo>
                  <a:pt x="1637839" y="7257625"/>
                </a:moveTo>
                <a:lnTo>
                  <a:pt x="1301470" y="7257625"/>
                </a:lnTo>
                <a:lnTo>
                  <a:pt x="1301470" y="7608174"/>
                </a:lnTo>
                <a:lnTo>
                  <a:pt x="1637839" y="7608174"/>
                </a:lnTo>
                <a:lnTo>
                  <a:pt x="1637839" y="7257625"/>
                </a:lnTo>
                <a:close/>
                <a:moveTo>
                  <a:pt x="1637839" y="6892501"/>
                </a:moveTo>
                <a:lnTo>
                  <a:pt x="1301469" y="6892501"/>
                </a:lnTo>
                <a:lnTo>
                  <a:pt x="1301470" y="7243044"/>
                </a:lnTo>
                <a:lnTo>
                  <a:pt x="1637839" y="7243044"/>
                </a:lnTo>
                <a:lnTo>
                  <a:pt x="1637839" y="6892501"/>
                </a:lnTo>
                <a:close/>
                <a:moveTo>
                  <a:pt x="1637839" y="6527374"/>
                </a:moveTo>
                <a:lnTo>
                  <a:pt x="1301469" y="6527374"/>
                </a:lnTo>
                <a:lnTo>
                  <a:pt x="1301469" y="6877920"/>
                </a:lnTo>
                <a:lnTo>
                  <a:pt x="1637839" y="6877920"/>
                </a:lnTo>
                <a:lnTo>
                  <a:pt x="1637839" y="6527374"/>
                </a:lnTo>
                <a:close/>
                <a:moveTo>
                  <a:pt x="1637839" y="6187385"/>
                </a:moveTo>
                <a:lnTo>
                  <a:pt x="1301470" y="6187383"/>
                </a:lnTo>
                <a:lnTo>
                  <a:pt x="1301470" y="6357302"/>
                </a:lnTo>
                <a:lnTo>
                  <a:pt x="1301469" y="6357302"/>
                </a:lnTo>
                <a:lnTo>
                  <a:pt x="1301469" y="6512794"/>
                </a:lnTo>
                <a:lnTo>
                  <a:pt x="1637839" y="6512794"/>
                </a:lnTo>
                <a:lnTo>
                  <a:pt x="1637839" y="6187385"/>
                </a:lnTo>
                <a:close/>
                <a:moveTo>
                  <a:pt x="1637840" y="5822257"/>
                </a:moveTo>
                <a:lnTo>
                  <a:pt x="1301470" y="5822255"/>
                </a:lnTo>
                <a:lnTo>
                  <a:pt x="1301470" y="6172803"/>
                </a:lnTo>
                <a:lnTo>
                  <a:pt x="1637840" y="6172803"/>
                </a:lnTo>
                <a:lnTo>
                  <a:pt x="1637840" y="5822257"/>
                </a:lnTo>
                <a:close/>
                <a:moveTo>
                  <a:pt x="1637840" y="5457129"/>
                </a:moveTo>
                <a:lnTo>
                  <a:pt x="1301470" y="5457129"/>
                </a:lnTo>
                <a:lnTo>
                  <a:pt x="1301470" y="5807676"/>
                </a:lnTo>
                <a:lnTo>
                  <a:pt x="1637840" y="5807676"/>
                </a:lnTo>
                <a:lnTo>
                  <a:pt x="1637840" y="5457129"/>
                </a:lnTo>
                <a:close/>
                <a:moveTo>
                  <a:pt x="1637840" y="5092001"/>
                </a:moveTo>
                <a:lnTo>
                  <a:pt x="1301470" y="5092001"/>
                </a:lnTo>
                <a:lnTo>
                  <a:pt x="1301470" y="5442548"/>
                </a:lnTo>
                <a:lnTo>
                  <a:pt x="1637840" y="5442548"/>
                </a:lnTo>
                <a:lnTo>
                  <a:pt x="1637840" y="5092001"/>
                </a:lnTo>
                <a:close/>
                <a:moveTo>
                  <a:pt x="1637840" y="4726874"/>
                </a:moveTo>
                <a:lnTo>
                  <a:pt x="1301470" y="4726873"/>
                </a:lnTo>
                <a:lnTo>
                  <a:pt x="1301470" y="5077421"/>
                </a:lnTo>
                <a:lnTo>
                  <a:pt x="1637840" y="5077421"/>
                </a:lnTo>
                <a:lnTo>
                  <a:pt x="1637840" y="4726874"/>
                </a:lnTo>
                <a:close/>
                <a:moveTo>
                  <a:pt x="1637840" y="4361746"/>
                </a:moveTo>
                <a:lnTo>
                  <a:pt x="1301470" y="4361745"/>
                </a:lnTo>
                <a:lnTo>
                  <a:pt x="1301470" y="4712293"/>
                </a:lnTo>
                <a:lnTo>
                  <a:pt x="1637840" y="4712293"/>
                </a:lnTo>
                <a:lnTo>
                  <a:pt x="1637840" y="4361746"/>
                </a:lnTo>
                <a:close/>
                <a:moveTo>
                  <a:pt x="1637840" y="3996618"/>
                </a:moveTo>
                <a:lnTo>
                  <a:pt x="1301470" y="3996618"/>
                </a:lnTo>
                <a:lnTo>
                  <a:pt x="1301470" y="4347165"/>
                </a:lnTo>
                <a:lnTo>
                  <a:pt x="1637840" y="4347165"/>
                </a:lnTo>
                <a:lnTo>
                  <a:pt x="1637840" y="3996618"/>
                </a:lnTo>
                <a:close/>
                <a:moveTo>
                  <a:pt x="1637840" y="3631491"/>
                </a:moveTo>
                <a:lnTo>
                  <a:pt x="1301471" y="3631491"/>
                </a:lnTo>
                <a:lnTo>
                  <a:pt x="1301470" y="3982038"/>
                </a:lnTo>
                <a:lnTo>
                  <a:pt x="1637840" y="3982038"/>
                </a:lnTo>
                <a:lnTo>
                  <a:pt x="1637840" y="3631491"/>
                </a:lnTo>
                <a:close/>
                <a:moveTo>
                  <a:pt x="1637840" y="3266363"/>
                </a:moveTo>
                <a:lnTo>
                  <a:pt x="1301471" y="3266363"/>
                </a:lnTo>
                <a:lnTo>
                  <a:pt x="1301471" y="3616911"/>
                </a:lnTo>
                <a:lnTo>
                  <a:pt x="1637840" y="3616911"/>
                </a:lnTo>
                <a:lnTo>
                  <a:pt x="1637840" y="3266363"/>
                </a:lnTo>
                <a:close/>
                <a:moveTo>
                  <a:pt x="1637840" y="2901235"/>
                </a:moveTo>
                <a:lnTo>
                  <a:pt x="1301471" y="2901235"/>
                </a:lnTo>
                <a:lnTo>
                  <a:pt x="1301471" y="3251783"/>
                </a:lnTo>
                <a:lnTo>
                  <a:pt x="1637840" y="3251783"/>
                </a:lnTo>
                <a:lnTo>
                  <a:pt x="1637840" y="2901235"/>
                </a:lnTo>
                <a:close/>
                <a:moveTo>
                  <a:pt x="1637840" y="2536108"/>
                </a:moveTo>
                <a:lnTo>
                  <a:pt x="1301471" y="2536108"/>
                </a:lnTo>
                <a:lnTo>
                  <a:pt x="1301471" y="2886655"/>
                </a:lnTo>
                <a:lnTo>
                  <a:pt x="1637840" y="2886655"/>
                </a:lnTo>
                <a:lnTo>
                  <a:pt x="1637840" y="2536108"/>
                </a:lnTo>
                <a:close/>
                <a:moveTo>
                  <a:pt x="1637840" y="2170981"/>
                </a:moveTo>
                <a:lnTo>
                  <a:pt x="1301471" y="2170981"/>
                </a:lnTo>
                <a:lnTo>
                  <a:pt x="1301471" y="2521528"/>
                </a:lnTo>
                <a:lnTo>
                  <a:pt x="1637840" y="2521528"/>
                </a:lnTo>
                <a:lnTo>
                  <a:pt x="1637840" y="2170981"/>
                </a:lnTo>
                <a:close/>
                <a:moveTo>
                  <a:pt x="1637840" y="1805854"/>
                </a:moveTo>
                <a:lnTo>
                  <a:pt x="1301471" y="1805854"/>
                </a:lnTo>
                <a:lnTo>
                  <a:pt x="1301471" y="2156401"/>
                </a:lnTo>
                <a:lnTo>
                  <a:pt x="1637840" y="2156401"/>
                </a:lnTo>
                <a:lnTo>
                  <a:pt x="1637840" y="1805854"/>
                </a:lnTo>
                <a:close/>
                <a:moveTo>
                  <a:pt x="1637840" y="1440727"/>
                </a:moveTo>
                <a:lnTo>
                  <a:pt x="1301471" y="1440727"/>
                </a:lnTo>
                <a:lnTo>
                  <a:pt x="1301471" y="1791274"/>
                </a:lnTo>
                <a:lnTo>
                  <a:pt x="1637840" y="1791274"/>
                </a:lnTo>
                <a:lnTo>
                  <a:pt x="1637840" y="1440727"/>
                </a:lnTo>
                <a:close/>
                <a:moveTo>
                  <a:pt x="1637840" y="1075598"/>
                </a:moveTo>
                <a:lnTo>
                  <a:pt x="1301471" y="1075598"/>
                </a:lnTo>
                <a:lnTo>
                  <a:pt x="1301471" y="1426147"/>
                </a:lnTo>
                <a:lnTo>
                  <a:pt x="1637840" y="1426147"/>
                </a:lnTo>
                <a:lnTo>
                  <a:pt x="1637840" y="1075598"/>
                </a:lnTo>
                <a:close/>
                <a:moveTo>
                  <a:pt x="1637840" y="710474"/>
                </a:moveTo>
                <a:lnTo>
                  <a:pt x="1301470" y="710474"/>
                </a:lnTo>
                <a:lnTo>
                  <a:pt x="1301471" y="1061017"/>
                </a:lnTo>
                <a:lnTo>
                  <a:pt x="1637840" y="1061017"/>
                </a:lnTo>
                <a:lnTo>
                  <a:pt x="1637840" y="710474"/>
                </a:lnTo>
                <a:close/>
                <a:moveTo>
                  <a:pt x="1637840" y="345347"/>
                </a:moveTo>
                <a:lnTo>
                  <a:pt x="1301470" y="345347"/>
                </a:lnTo>
                <a:lnTo>
                  <a:pt x="1301470" y="695893"/>
                </a:lnTo>
                <a:lnTo>
                  <a:pt x="1637840" y="695893"/>
                </a:lnTo>
                <a:lnTo>
                  <a:pt x="1637840" y="345347"/>
                </a:lnTo>
                <a:close/>
                <a:moveTo>
                  <a:pt x="1989429" y="12004284"/>
                </a:moveTo>
                <a:lnTo>
                  <a:pt x="1653059" y="12004284"/>
                </a:lnTo>
                <a:lnTo>
                  <a:pt x="1653059" y="12354830"/>
                </a:lnTo>
                <a:lnTo>
                  <a:pt x="1989429" y="12354830"/>
                </a:lnTo>
                <a:lnTo>
                  <a:pt x="1989429" y="12004284"/>
                </a:lnTo>
                <a:close/>
                <a:moveTo>
                  <a:pt x="1989429" y="11639156"/>
                </a:moveTo>
                <a:lnTo>
                  <a:pt x="1653059" y="11639156"/>
                </a:lnTo>
                <a:lnTo>
                  <a:pt x="1653059" y="11989703"/>
                </a:lnTo>
                <a:lnTo>
                  <a:pt x="1989429" y="11989703"/>
                </a:lnTo>
                <a:lnTo>
                  <a:pt x="1989429" y="11639156"/>
                </a:lnTo>
                <a:close/>
                <a:moveTo>
                  <a:pt x="1989429" y="11274028"/>
                </a:moveTo>
                <a:lnTo>
                  <a:pt x="1653059" y="11274028"/>
                </a:lnTo>
                <a:lnTo>
                  <a:pt x="1653059" y="11624575"/>
                </a:lnTo>
                <a:lnTo>
                  <a:pt x="1989429" y="11624575"/>
                </a:lnTo>
                <a:lnTo>
                  <a:pt x="1989429" y="11274028"/>
                </a:lnTo>
                <a:close/>
                <a:moveTo>
                  <a:pt x="1989429" y="10908901"/>
                </a:moveTo>
                <a:lnTo>
                  <a:pt x="1653059" y="10908901"/>
                </a:lnTo>
                <a:lnTo>
                  <a:pt x="1653059" y="11259448"/>
                </a:lnTo>
                <a:lnTo>
                  <a:pt x="1989429" y="11259448"/>
                </a:lnTo>
                <a:lnTo>
                  <a:pt x="1989429" y="10908901"/>
                </a:lnTo>
                <a:close/>
                <a:moveTo>
                  <a:pt x="1989429" y="10543773"/>
                </a:moveTo>
                <a:lnTo>
                  <a:pt x="1653059" y="10543773"/>
                </a:lnTo>
                <a:lnTo>
                  <a:pt x="1653059" y="10894320"/>
                </a:lnTo>
                <a:lnTo>
                  <a:pt x="1989429" y="10894320"/>
                </a:lnTo>
                <a:lnTo>
                  <a:pt x="1989429" y="10543773"/>
                </a:lnTo>
                <a:close/>
                <a:moveTo>
                  <a:pt x="1989429" y="10178645"/>
                </a:moveTo>
                <a:lnTo>
                  <a:pt x="1653059" y="10178645"/>
                </a:lnTo>
                <a:lnTo>
                  <a:pt x="1653059" y="10529192"/>
                </a:lnTo>
                <a:lnTo>
                  <a:pt x="1989429" y="10529192"/>
                </a:lnTo>
                <a:lnTo>
                  <a:pt x="1989429" y="10178645"/>
                </a:lnTo>
                <a:close/>
                <a:moveTo>
                  <a:pt x="1989429" y="9813518"/>
                </a:moveTo>
                <a:lnTo>
                  <a:pt x="1653059" y="9813518"/>
                </a:lnTo>
                <a:lnTo>
                  <a:pt x="1653059" y="10164065"/>
                </a:lnTo>
                <a:lnTo>
                  <a:pt x="1989429" y="10164065"/>
                </a:lnTo>
                <a:lnTo>
                  <a:pt x="1989429" y="9813518"/>
                </a:lnTo>
                <a:close/>
                <a:moveTo>
                  <a:pt x="1989429" y="9448390"/>
                </a:moveTo>
                <a:lnTo>
                  <a:pt x="1653059" y="9448390"/>
                </a:lnTo>
                <a:lnTo>
                  <a:pt x="1653059" y="9798938"/>
                </a:lnTo>
                <a:lnTo>
                  <a:pt x="1989429" y="9798938"/>
                </a:lnTo>
                <a:lnTo>
                  <a:pt x="1989429" y="9448390"/>
                </a:lnTo>
                <a:close/>
                <a:moveTo>
                  <a:pt x="1989429" y="9083262"/>
                </a:moveTo>
                <a:lnTo>
                  <a:pt x="1653059" y="9083262"/>
                </a:lnTo>
                <a:lnTo>
                  <a:pt x="1653059" y="9433810"/>
                </a:lnTo>
                <a:lnTo>
                  <a:pt x="1989429" y="9433810"/>
                </a:lnTo>
                <a:lnTo>
                  <a:pt x="1989429" y="9083262"/>
                </a:lnTo>
                <a:close/>
                <a:moveTo>
                  <a:pt x="1989429" y="8718135"/>
                </a:moveTo>
                <a:lnTo>
                  <a:pt x="1653059" y="8718135"/>
                </a:lnTo>
                <a:lnTo>
                  <a:pt x="1653059" y="9068682"/>
                </a:lnTo>
                <a:lnTo>
                  <a:pt x="1989429" y="9068682"/>
                </a:lnTo>
                <a:lnTo>
                  <a:pt x="1989429" y="8718135"/>
                </a:lnTo>
                <a:close/>
                <a:moveTo>
                  <a:pt x="1989429" y="8353008"/>
                </a:moveTo>
                <a:lnTo>
                  <a:pt x="1653059" y="8353008"/>
                </a:lnTo>
                <a:lnTo>
                  <a:pt x="1653059" y="8703555"/>
                </a:lnTo>
                <a:lnTo>
                  <a:pt x="1989429" y="8703555"/>
                </a:lnTo>
                <a:lnTo>
                  <a:pt x="1989429" y="8353008"/>
                </a:lnTo>
                <a:close/>
                <a:moveTo>
                  <a:pt x="1989429" y="7987881"/>
                </a:moveTo>
                <a:lnTo>
                  <a:pt x="1653059" y="7987881"/>
                </a:lnTo>
                <a:lnTo>
                  <a:pt x="1653059" y="8338428"/>
                </a:lnTo>
                <a:lnTo>
                  <a:pt x="1989429" y="8338428"/>
                </a:lnTo>
                <a:lnTo>
                  <a:pt x="1989429" y="7987881"/>
                </a:lnTo>
                <a:close/>
                <a:moveTo>
                  <a:pt x="1989429" y="7622754"/>
                </a:moveTo>
                <a:lnTo>
                  <a:pt x="1653059" y="7622754"/>
                </a:lnTo>
                <a:lnTo>
                  <a:pt x="1653059" y="7973301"/>
                </a:lnTo>
                <a:lnTo>
                  <a:pt x="1989429" y="7973301"/>
                </a:lnTo>
                <a:lnTo>
                  <a:pt x="1989429" y="7622754"/>
                </a:lnTo>
                <a:close/>
                <a:moveTo>
                  <a:pt x="1989429" y="7257625"/>
                </a:moveTo>
                <a:lnTo>
                  <a:pt x="1653059" y="7257625"/>
                </a:lnTo>
                <a:lnTo>
                  <a:pt x="1653059" y="7608174"/>
                </a:lnTo>
                <a:lnTo>
                  <a:pt x="1989429" y="7608174"/>
                </a:lnTo>
                <a:lnTo>
                  <a:pt x="1989429" y="7257625"/>
                </a:lnTo>
                <a:close/>
                <a:moveTo>
                  <a:pt x="1989429" y="6892501"/>
                </a:moveTo>
                <a:lnTo>
                  <a:pt x="1653059" y="6892501"/>
                </a:lnTo>
                <a:lnTo>
                  <a:pt x="1653059" y="7243044"/>
                </a:lnTo>
                <a:lnTo>
                  <a:pt x="1989429" y="7243044"/>
                </a:lnTo>
                <a:lnTo>
                  <a:pt x="1989429" y="6892501"/>
                </a:lnTo>
                <a:close/>
                <a:moveTo>
                  <a:pt x="1989429" y="6527374"/>
                </a:moveTo>
                <a:lnTo>
                  <a:pt x="1653059" y="6527374"/>
                </a:lnTo>
                <a:lnTo>
                  <a:pt x="1653059" y="6877920"/>
                </a:lnTo>
                <a:lnTo>
                  <a:pt x="1989429" y="6877920"/>
                </a:lnTo>
                <a:lnTo>
                  <a:pt x="1989429" y="6527374"/>
                </a:lnTo>
                <a:close/>
                <a:moveTo>
                  <a:pt x="1989429" y="6187385"/>
                </a:moveTo>
                <a:lnTo>
                  <a:pt x="1653060" y="6187385"/>
                </a:lnTo>
                <a:lnTo>
                  <a:pt x="1653060" y="6357302"/>
                </a:lnTo>
                <a:lnTo>
                  <a:pt x="1653059" y="6357302"/>
                </a:lnTo>
                <a:lnTo>
                  <a:pt x="1653059" y="6512794"/>
                </a:lnTo>
                <a:lnTo>
                  <a:pt x="1989429" y="6512794"/>
                </a:lnTo>
                <a:lnTo>
                  <a:pt x="1989429" y="6187385"/>
                </a:lnTo>
                <a:close/>
                <a:moveTo>
                  <a:pt x="1989430" y="5822257"/>
                </a:moveTo>
                <a:lnTo>
                  <a:pt x="1653060" y="5822257"/>
                </a:lnTo>
                <a:lnTo>
                  <a:pt x="1653060" y="6172803"/>
                </a:lnTo>
                <a:lnTo>
                  <a:pt x="1989430" y="6172803"/>
                </a:lnTo>
                <a:lnTo>
                  <a:pt x="1989430" y="5822257"/>
                </a:lnTo>
                <a:close/>
                <a:moveTo>
                  <a:pt x="1989430" y="5457129"/>
                </a:moveTo>
                <a:lnTo>
                  <a:pt x="1653060" y="5457129"/>
                </a:lnTo>
                <a:lnTo>
                  <a:pt x="1653060" y="5807676"/>
                </a:lnTo>
                <a:lnTo>
                  <a:pt x="1989430" y="5807676"/>
                </a:lnTo>
                <a:lnTo>
                  <a:pt x="1989430" y="5457129"/>
                </a:lnTo>
                <a:close/>
                <a:moveTo>
                  <a:pt x="1989430" y="5092001"/>
                </a:moveTo>
                <a:lnTo>
                  <a:pt x="1653060" y="5092001"/>
                </a:lnTo>
                <a:lnTo>
                  <a:pt x="1653060" y="5442548"/>
                </a:lnTo>
                <a:lnTo>
                  <a:pt x="1989430" y="5442548"/>
                </a:lnTo>
                <a:lnTo>
                  <a:pt x="1989430" y="5092001"/>
                </a:lnTo>
                <a:close/>
                <a:moveTo>
                  <a:pt x="1989430" y="4726874"/>
                </a:moveTo>
                <a:lnTo>
                  <a:pt x="1653060" y="4726874"/>
                </a:lnTo>
                <a:lnTo>
                  <a:pt x="1653060" y="5077421"/>
                </a:lnTo>
                <a:lnTo>
                  <a:pt x="1989430" y="5077421"/>
                </a:lnTo>
                <a:lnTo>
                  <a:pt x="1989430" y="4726874"/>
                </a:lnTo>
                <a:close/>
                <a:moveTo>
                  <a:pt x="1989430" y="4361746"/>
                </a:moveTo>
                <a:lnTo>
                  <a:pt x="1653060" y="4361746"/>
                </a:lnTo>
                <a:lnTo>
                  <a:pt x="1653060" y="4712293"/>
                </a:lnTo>
                <a:lnTo>
                  <a:pt x="1989430" y="4712293"/>
                </a:lnTo>
                <a:lnTo>
                  <a:pt x="1989430" y="4361746"/>
                </a:lnTo>
                <a:close/>
                <a:moveTo>
                  <a:pt x="1989430" y="3996618"/>
                </a:moveTo>
                <a:lnTo>
                  <a:pt x="1653060" y="3996618"/>
                </a:lnTo>
                <a:lnTo>
                  <a:pt x="1653060" y="4347165"/>
                </a:lnTo>
                <a:lnTo>
                  <a:pt x="1989430" y="4347165"/>
                </a:lnTo>
                <a:lnTo>
                  <a:pt x="1989430" y="3996618"/>
                </a:lnTo>
                <a:close/>
                <a:moveTo>
                  <a:pt x="1989430" y="3631491"/>
                </a:moveTo>
                <a:lnTo>
                  <a:pt x="1653060" y="3631491"/>
                </a:lnTo>
                <a:lnTo>
                  <a:pt x="1653060" y="3982038"/>
                </a:lnTo>
                <a:lnTo>
                  <a:pt x="1989430" y="3982038"/>
                </a:lnTo>
                <a:lnTo>
                  <a:pt x="1989430" y="3631491"/>
                </a:lnTo>
                <a:close/>
                <a:moveTo>
                  <a:pt x="1989430" y="3266363"/>
                </a:moveTo>
                <a:lnTo>
                  <a:pt x="1653060" y="3266363"/>
                </a:lnTo>
                <a:lnTo>
                  <a:pt x="1653060" y="3616911"/>
                </a:lnTo>
                <a:lnTo>
                  <a:pt x="1989430" y="3616911"/>
                </a:lnTo>
                <a:lnTo>
                  <a:pt x="1989430" y="3266363"/>
                </a:lnTo>
                <a:close/>
                <a:moveTo>
                  <a:pt x="1989430" y="2901235"/>
                </a:moveTo>
                <a:lnTo>
                  <a:pt x="1653060" y="2901235"/>
                </a:lnTo>
                <a:lnTo>
                  <a:pt x="1653060" y="3251783"/>
                </a:lnTo>
                <a:lnTo>
                  <a:pt x="1989430" y="3251783"/>
                </a:lnTo>
                <a:lnTo>
                  <a:pt x="1989430" y="2901235"/>
                </a:lnTo>
                <a:close/>
                <a:moveTo>
                  <a:pt x="1989430" y="2536108"/>
                </a:moveTo>
                <a:lnTo>
                  <a:pt x="1653060" y="2536108"/>
                </a:lnTo>
                <a:lnTo>
                  <a:pt x="1653060" y="2886655"/>
                </a:lnTo>
                <a:lnTo>
                  <a:pt x="1989430" y="2886655"/>
                </a:lnTo>
                <a:lnTo>
                  <a:pt x="1989430" y="2536108"/>
                </a:lnTo>
                <a:close/>
                <a:moveTo>
                  <a:pt x="1989430" y="2170981"/>
                </a:moveTo>
                <a:lnTo>
                  <a:pt x="1653060" y="2170981"/>
                </a:lnTo>
                <a:lnTo>
                  <a:pt x="1653060" y="2521528"/>
                </a:lnTo>
                <a:lnTo>
                  <a:pt x="1989430" y="2521528"/>
                </a:lnTo>
                <a:lnTo>
                  <a:pt x="1989430" y="2170981"/>
                </a:lnTo>
                <a:close/>
                <a:moveTo>
                  <a:pt x="1989430" y="1805854"/>
                </a:moveTo>
                <a:lnTo>
                  <a:pt x="1653060" y="1805854"/>
                </a:lnTo>
                <a:lnTo>
                  <a:pt x="1653060" y="2156401"/>
                </a:lnTo>
                <a:lnTo>
                  <a:pt x="1989430" y="2156401"/>
                </a:lnTo>
                <a:lnTo>
                  <a:pt x="1989430" y="1805854"/>
                </a:lnTo>
                <a:close/>
                <a:moveTo>
                  <a:pt x="1989430" y="1440727"/>
                </a:moveTo>
                <a:lnTo>
                  <a:pt x="1653060" y="1440727"/>
                </a:lnTo>
                <a:lnTo>
                  <a:pt x="1653060" y="1791274"/>
                </a:lnTo>
                <a:lnTo>
                  <a:pt x="1989430" y="1791274"/>
                </a:lnTo>
                <a:lnTo>
                  <a:pt x="1989430" y="1440727"/>
                </a:lnTo>
                <a:close/>
                <a:moveTo>
                  <a:pt x="1989430" y="1075598"/>
                </a:moveTo>
                <a:lnTo>
                  <a:pt x="1653060" y="1075598"/>
                </a:lnTo>
                <a:lnTo>
                  <a:pt x="1653060" y="1426147"/>
                </a:lnTo>
                <a:lnTo>
                  <a:pt x="1989430" y="1426147"/>
                </a:lnTo>
                <a:lnTo>
                  <a:pt x="1989430" y="1075598"/>
                </a:lnTo>
                <a:close/>
                <a:moveTo>
                  <a:pt x="1989430" y="710474"/>
                </a:moveTo>
                <a:lnTo>
                  <a:pt x="1653060" y="710474"/>
                </a:lnTo>
                <a:lnTo>
                  <a:pt x="1653060" y="1061017"/>
                </a:lnTo>
                <a:lnTo>
                  <a:pt x="1989430" y="1061017"/>
                </a:lnTo>
                <a:lnTo>
                  <a:pt x="1989430" y="710474"/>
                </a:lnTo>
                <a:close/>
                <a:moveTo>
                  <a:pt x="1989430" y="345347"/>
                </a:moveTo>
                <a:lnTo>
                  <a:pt x="1653060" y="345347"/>
                </a:lnTo>
                <a:lnTo>
                  <a:pt x="1653060" y="695893"/>
                </a:lnTo>
                <a:lnTo>
                  <a:pt x="1989430" y="695893"/>
                </a:lnTo>
                <a:lnTo>
                  <a:pt x="1989430" y="345347"/>
                </a:lnTo>
                <a:close/>
                <a:moveTo>
                  <a:pt x="2341019" y="12004284"/>
                </a:moveTo>
                <a:lnTo>
                  <a:pt x="2004649" y="12004284"/>
                </a:lnTo>
                <a:lnTo>
                  <a:pt x="2004649" y="12354830"/>
                </a:lnTo>
                <a:lnTo>
                  <a:pt x="2341019" y="12354830"/>
                </a:lnTo>
                <a:lnTo>
                  <a:pt x="2341019" y="12004284"/>
                </a:lnTo>
                <a:close/>
                <a:moveTo>
                  <a:pt x="2341019" y="11639156"/>
                </a:moveTo>
                <a:lnTo>
                  <a:pt x="2004649" y="11639156"/>
                </a:lnTo>
                <a:lnTo>
                  <a:pt x="2004649" y="11989703"/>
                </a:lnTo>
                <a:lnTo>
                  <a:pt x="2341019" y="11989703"/>
                </a:lnTo>
                <a:lnTo>
                  <a:pt x="2341019" y="11639156"/>
                </a:lnTo>
                <a:close/>
                <a:moveTo>
                  <a:pt x="2341019" y="11274028"/>
                </a:moveTo>
                <a:lnTo>
                  <a:pt x="2004649" y="11274028"/>
                </a:lnTo>
                <a:lnTo>
                  <a:pt x="2004649" y="11624575"/>
                </a:lnTo>
                <a:lnTo>
                  <a:pt x="2341019" y="11624575"/>
                </a:lnTo>
                <a:lnTo>
                  <a:pt x="2341019" y="11274028"/>
                </a:lnTo>
                <a:close/>
                <a:moveTo>
                  <a:pt x="2341019" y="10908901"/>
                </a:moveTo>
                <a:lnTo>
                  <a:pt x="2004649" y="10908901"/>
                </a:lnTo>
                <a:lnTo>
                  <a:pt x="2004649" y="11259448"/>
                </a:lnTo>
                <a:lnTo>
                  <a:pt x="2341019" y="11259448"/>
                </a:lnTo>
                <a:lnTo>
                  <a:pt x="2341019" y="10908901"/>
                </a:lnTo>
                <a:close/>
                <a:moveTo>
                  <a:pt x="2341020" y="10543773"/>
                </a:moveTo>
                <a:lnTo>
                  <a:pt x="2004649" y="10543773"/>
                </a:lnTo>
                <a:lnTo>
                  <a:pt x="2004649" y="10894320"/>
                </a:lnTo>
                <a:lnTo>
                  <a:pt x="2341019" y="10894320"/>
                </a:lnTo>
                <a:lnTo>
                  <a:pt x="2341020" y="10543773"/>
                </a:lnTo>
                <a:close/>
                <a:moveTo>
                  <a:pt x="2341020" y="10178645"/>
                </a:moveTo>
                <a:lnTo>
                  <a:pt x="2004649" y="10178645"/>
                </a:lnTo>
                <a:lnTo>
                  <a:pt x="2004649" y="10529192"/>
                </a:lnTo>
                <a:lnTo>
                  <a:pt x="2341020" y="10529192"/>
                </a:lnTo>
                <a:lnTo>
                  <a:pt x="2341020" y="10178645"/>
                </a:lnTo>
                <a:close/>
                <a:moveTo>
                  <a:pt x="2341020" y="9813518"/>
                </a:moveTo>
                <a:lnTo>
                  <a:pt x="2004649" y="9813518"/>
                </a:lnTo>
                <a:lnTo>
                  <a:pt x="2004649" y="10164065"/>
                </a:lnTo>
                <a:lnTo>
                  <a:pt x="2341020" y="10164065"/>
                </a:lnTo>
                <a:lnTo>
                  <a:pt x="2341020" y="9813518"/>
                </a:lnTo>
                <a:close/>
                <a:moveTo>
                  <a:pt x="2341020" y="9448390"/>
                </a:moveTo>
                <a:lnTo>
                  <a:pt x="2004649" y="9448390"/>
                </a:lnTo>
                <a:lnTo>
                  <a:pt x="2004649" y="9798938"/>
                </a:lnTo>
                <a:lnTo>
                  <a:pt x="2341020" y="9798938"/>
                </a:lnTo>
                <a:lnTo>
                  <a:pt x="2341020" y="9448390"/>
                </a:lnTo>
                <a:close/>
                <a:moveTo>
                  <a:pt x="2341020" y="9083262"/>
                </a:moveTo>
                <a:lnTo>
                  <a:pt x="2004649" y="9083262"/>
                </a:lnTo>
                <a:lnTo>
                  <a:pt x="2004649" y="9433810"/>
                </a:lnTo>
                <a:lnTo>
                  <a:pt x="2341020" y="9433810"/>
                </a:lnTo>
                <a:lnTo>
                  <a:pt x="2341020" y="9083262"/>
                </a:lnTo>
                <a:close/>
                <a:moveTo>
                  <a:pt x="2341020" y="8718135"/>
                </a:moveTo>
                <a:lnTo>
                  <a:pt x="2004649" y="8718135"/>
                </a:lnTo>
                <a:lnTo>
                  <a:pt x="2004649" y="9068682"/>
                </a:lnTo>
                <a:lnTo>
                  <a:pt x="2341020" y="9068682"/>
                </a:lnTo>
                <a:lnTo>
                  <a:pt x="2341020" y="8718135"/>
                </a:lnTo>
                <a:close/>
                <a:moveTo>
                  <a:pt x="2341020" y="8353008"/>
                </a:moveTo>
                <a:lnTo>
                  <a:pt x="2004649" y="8353008"/>
                </a:lnTo>
                <a:lnTo>
                  <a:pt x="2004649" y="8703555"/>
                </a:lnTo>
                <a:lnTo>
                  <a:pt x="2341020" y="8703555"/>
                </a:lnTo>
                <a:lnTo>
                  <a:pt x="2341020" y="8353008"/>
                </a:lnTo>
                <a:close/>
                <a:moveTo>
                  <a:pt x="2341020" y="7987881"/>
                </a:moveTo>
                <a:lnTo>
                  <a:pt x="2004649" y="7987881"/>
                </a:lnTo>
                <a:lnTo>
                  <a:pt x="2004649" y="8338428"/>
                </a:lnTo>
                <a:lnTo>
                  <a:pt x="2341020" y="8338428"/>
                </a:lnTo>
                <a:lnTo>
                  <a:pt x="2341020" y="7987881"/>
                </a:lnTo>
                <a:close/>
                <a:moveTo>
                  <a:pt x="2341020" y="7622754"/>
                </a:moveTo>
                <a:lnTo>
                  <a:pt x="2004649" y="7622754"/>
                </a:lnTo>
                <a:lnTo>
                  <a:pt x="2004649" y="7973301"/>
                </a:lnTo>
                <a:lnTo>
                  <a:pt x="2341020" y="7973301"/>
                </a:lnTo>
                <a:lnTo>
                  <a:pt x="2341020" y="7622754"/>
                </a:lnTo>
                <a:close/>
                <a:moveTo>
                  <a:pt x="2341020" y="7257625"/>
                </a:moveTo>
                <a:lnTo>
                  <a:pt x="2004649" y="7257625"/>
                </a:lnTo>
                <a:lnTo>
                  <a:pt x="2004649" y="7608174"/>
                </a:lnTo>
                <a:lnTo>
                  <a:pt x="2341020" y="7608174"/>
                </a:lnTo>
                <a:lnTo>
                  <a:pt x="2341020" y="7257625"/>
                </a:lnTo>
                <a:close/>
                <a:moveTo>
                  <a:pt x="2341020" y="6892501"/>
                </a:moveTo>
                <a:lnTo>
                  <a:pt x="2004649" y="6892501"/>
                </a:lnTo>
                <a:lnTo>
                  <a:pt x="2004649" y="7243044"/>
                </a:lnTo>
                <a:lnTo>
                  <a:pt x="2341020" y="7243044"/>
                </a:lnTo>
                <a:lnTo>
                  <a:pt x="2341020" y="6892501"/>
                </a:lnTo>
                <a:close/>
                <a:moveTo>
                  <a:pt x="2341020" y="6527374"/>
                </a:moveTo>
                <a:lnTo>
                  <a:pt x="2004649" y="6527374"/>
                </a:lnTo>
                <a:lnTo>
                  <a:pt x="2004649" y="6877920"/>
                </a:lnTo>
                <a:lnTo>
                  <a:pt x="2341020" y="6877920"/>
                </a:lnTo>
                <a:lnTo>
                  <a:pt x="2341020" y="6527374"/>
                </a:lnTo>
                <a:close/>
                <a:moveTo>
                  <a:pt x="2341020" y="6187385"/>
                </a:moveTo>
                <a:lnTo>
                  <a:pt x="2004650" y="6187385"/>
                </a:lnTo>
                <a:lnTo>
                  <a:pt x="2004650" y="6357302"/>
                </a:lnTo>
                <a:lnTo>
                  <a:pt x="2004649" y="6357302"/>
                </a:lnTo>
                <a:lnTo>
                  <a:pt x="2004649" y="6512794"/>
                </a:lnTo>
                <a:lnTo>
                  <a:pt x="2341020" y="6512794"/>
                </a:lnTo>
                <a:lnTo>
                  <a:pt x="2341020" y="6357302"/>
                </a:lnTo>
                <a:lnTo>
                  <a:pt x="2341020" y="6187385"/>
                </a:lnTo>
                <a:close/>
                <a:moveTo>
                  <a:pt x="2341020" y="5822257"/>
                </a:moveTo>
                <a:lnTo>
                  <a:pt x="2004650" y="5822257"/>
                </a:lnTo>
                <a:lnTo>
                  <a:pt x="2004650" y="6172803"/>
                </a:lnTo>
                <a:lnTo>
                  <a:pt x="2341020" y="6172803"/>
                </a:lnTo>
                <a:lnTo>
                  <a:pt x="2341020" y="5822257"/>
                </a:lnTo>
                <a:close/>
                <a:moveTo>
                  <a:pt x="2341020" y="5457129"/>
                </a:moveTo>
                <a:lnTo>
                  <a:pt x="2004650" y="5457129"/>
                </a:lnTo>
                <a:lnTo>
                  <a:pt x="2004650" y="5807676"/>
                </a:lnTo>
                <a:lnTo>
                  <a:pt x="2341020" y="5807676"/>
                </a:lnTo>
                <a:lnTo>
                  <a:pt x="2341020" y="5457129"/>
                </a:lnTo>
                <a:close/>
                <a:moveTo>
                  <a:pt x="2341020" y="5092001"/>
                </a:moveTo>
                <a:lnTo>
                  <a:pt x="2004650" y="5092001"/>
                </a:lnTo>
                <a:lnTo>
                  <a:pt x="2004650" y="5442548"/>
                </a:lnTo>
                <a:lnTo>
                  <a:pt x="2341020" y="5442548"/>
                </a:lnTo>
                <a:lnTo>
                  <a:pt x="2341020" y="5092001"/>
                </a:lnTo>
                <a:close/>
                <a:moveTo>
                  <a:pt x="2341020" y="4726874"/>
                </a:moveTo>
                <a:lnTo>
                  <a:pt x="2004650" y="4726874"/>
                </a:lnTo>
                <a:lnTo>
                  <a:pt x="2004650" y="5077421"/>
                </a:lnTo>
                <a:lnTo>
                  <a:pt x="2341020" y="5077421"/>
                </a:lnTo>
                <a:lnTo>
                  <a:pt x="2341020" y="4726874"/>
                </a:lnTo>
                <a:close/>
                <a:moveTo>
                  <a:pt x="2341021" y="4361746"/>
                </a:moveTo>
                <a:lnTo>
                  <a:pt x="2004650" y="4361746"/>
                </a:lnTo>
                <a:lnTo>
                  <a:pt x="2004650" y="4712293"/>
                </a:lnTo>
                <a:lnTo>
                  <a:pt x="2341020" y="4712293"/>
                </a:lnTo>
                <a:lnTo>
                  <a:pt x="2341021" y="4361746"/>
                </a:lnTo>
                <a:close/>
                <a:moveTo>
                  <a:pt x="2341021" y="3996618"/>
                </a:moveTo>
                <a:lnTo>
                  <a:pt x="2004650" y="3996618"/>
                </a:lnTo>
                <a:lnTo>
                  <a:pt x="2004650" y="4347165"/>
                </a:lnTo>
                <a:lnTo>
                  <a:pt x="2341021" y="4347165"/>
                </a:lnTo>
                <a:lnTo>
                  <a:pt x="2341021" y="3996618"/>
                </a:lnTo>
                <a:close/>
                <a:moveTo>
                  <a:pt x="2341021" y="3631491"/>
                </a:moveTo>
                <a:lnTo>
                  <a:pt x="2004650" y="3631491"/>
                </a:lnTo>
                <a:lnTo>
                  <a:pt x="2004650" y="3982038"/>
                </a:lnTo>
                <a:lnTo>
                  <a:pt x="2341021" y="3982038"/>
                </a:lnTo>
                <a:lnTo>
                  <a:pt x="2341021" y="3631491"/>
                </a:lnTo>
                <a:close/>
                <a:moveTo>
                  <a:pt x="2341021" y="3266363"/>
                </a:moveTo>
                <a:lnTo>
                  <a:pt x="2004650" y="3266363"/>
                </a:lnTo>
                <a:lnTo>
                  <a:pt x="2004650" y="3616911"/>
                </a:lnTo>
                <a:lnTo>
                  <a:pt x="2341021" y="3616911"/>
                </a:lnTo>
                <a:lnTo>
                  <a:pt x="2341021" y="3266363"/>
                </a:lnTo>
                <a:close/>
                <a:moveTo>
                  <a:pt x="2341021" y="2901235"/>
                </a:moveTo>
                <a:lnTo>
                  <a:pt x="2004650" y="2901235"/>
                </a:lnTo>
                <a:lnTo>
                  <a:pt x="2004650" y="3251783"/>
                </a:lnTo>
                <a:lnTo>
                  <a:pt x="2341021" y="3251783"/>
                </a:lnTo>
                <a:lnTo>
                  <a:pt x="2341021" y="2901235"/>
                </a:lnTo>
                <a:close/>
                <a:moveTo>
                  <a:pt x="2341021" y="2536108"/>
                </a:moveTo>
                <a:lnTo>
                  <a:pt x="2004650" y="2536108"/>
                </a:lnTo>
                <a:lnTo>
                  <a:pt x="2004650" y="2886655"/>
                </a:lnTo>
                <a:lnTo>
                  <a:pt x="2341021" y="2886655"/>
                </a:lnTo>
                <a:lnTo>
                  <a:pt x="2341021" y="2536108"/>
                </a:lnTo>
                <a:close/>
                <a:moveTo>
                  <a:pt x="2341021" y="2170981"/>
                </a:moveTo>
                <a:lnTo>
                  <a:pt x="2004650" y="2170981"/>
                </a:lnTo>
                <a:lnTo>
                  <a:pt x="2004650" y="2521528"/>
                </a:lnTo>
                <a:lnTo>
                  <a:pt x="2341021" y="2521528"/>
                </a:lnTo>
                <a:lnTo>
                  <a:pt x="2341021" y="2170981"/>
                </a:lnTo>
                <a:close/>
                <a:moveTo>
                  <a:pt x="2341021" y="1805854"/>
                </a:moveTo>
                <a:lnTo>
                  <a:pt x="2004650" y="1805854"/>
                </a:lnTo>
                <a:lnTo>
                  <a:pt x="2004650" y="2156401"/>
                </a:lnTo>
                <a:lnTo>
                  <a:pt x="2341021" y="2156401"/>
                </a:lnTo>
                <a:lnTo>
                  <a:pt x="2341021" y="1805854"/>
                </a:lnTo>
                <a:close/>
                <a:moveTo>
                  <a:pt x="2341021" y="1440727"/>
                </a:moveTo>
                <a:lnTo>
                  <a:pt x="2004650" y="1440727"/>
                </a:lnTo>
                <a:lnTo>
                  <a:pt x="2004650" y="1791274"/>
                </a:lnTo>
                <a:lnTo>
                  <a:pt x="2341021" y="1791274"/>
                </a:lnTo>
                <a:lnTo>
                  <a:pt x="2341021" y="1440727"/>
                </a:lnTo>
                <a:close/>
                <a:moveTo>
                  <a:pt x="2341021" y="1075598"/>
                </a:moveTo>
                <a:lnTo>
                  <a:pt x="2004650" y="1075598"/>
                </a:lnTo>
                <a:lnTo>
                  <a:pt x="2004650" y="1426147"/>
                </a:lnTo>
                <a:lnTo>
                  <a:pt x="2341021" y="1426147"/>
                </a:lnTo>
                <a:lnTo>
                  <a:pt x="2341021" y="1075598"/>
                </a:lnTo>
                <a:close/>
                <a:moveTo>
                  <a:pt x="2341021" y="710474"/>
                </a:moveTo>
                <a:lnTo>
                  <a:pt x="2004650" y="710474"/>
                </a:lnTo>
                <a:lnTo>
                  <a:pt x="2004650" y="1061017"/>
                </a:lnTo>
                <a:lnTo>
                  <a:pt x="2341021" y="1061017"/>
                </a:lnTo>
                <a:lnTo>
                  <a:pt x="2341021" y="710474"/>
                </a:lnTo>
                <a:close/>
                <a:moveTo>
                  <a:pt x="2341021" y="345347"/>
                </a:moveTo>
                <a:lnTo>
                  <a:pt x="2004650" y="345347"/>
                </a:lnTo>
                <a:lnTo>
                  <a:pt x="2004650" y="695893"/>
                </a:lnTo>
                <a:lnTo>
                  <a:pt x="2341021" y="695893"/>
                </a:lnTo>
                <a:lnTo>
                  <a:pt x="2341021" y="345347"/>
                </a:lnTo>
                <a:close/>
                <a:moveTo>
                  <a:pt x="2692608" y="12004284"/>
                </a:moveTo>
                <a:lnTo>
                  <a:pt x="2356239" y="12004284"/>
                </a:lnTo>
                <a:lnTo>
                  <a:pt x="2356239" y="12354830"/>
                </a:lnTo>
                <a:lnTo>
                  <a:pt x="2692608" y="12354830"/>
                </a:lnTo>
                <a:lnTo>
                  <a:pt x="2692608" y="12004284"/>
                </a:lnTo>
                <a:close/>
                <a:moveTo>
                  <a:pt x="2692608" y="11639156"/>
                </a:moveTo>
                <a:lnTo>
                  <a:pt x="2356239" y="11639156"/>
                </a:lnTo>
                <a:lnTo>
                  <a:pt x="2356239" y="11989703"/>
                </a:lnTo>
                <a:lnTo>
                  <a:pt x="2692608" y="11989703"/>
                </a:lnTo>
                <a:lnTo>
                  <a:pt x="2692608" y="11639156"/>
                </a:lnTo>
                <a:close/>
                <a:moveTo>
                  <a:pt x="2692608" y="11274028"/>
                </a:moveTo>
                <a:lnTo>
                  <a:pt x="2356239" y="11274028"/>
                </a:lnTo>
                <a:lnTo>
                  <a:pt x="2356239" y="11624575"/>
                </a:lnTo>
                <a:lnTo>
                  <a:pt x="2692608" y="11624575"/>
                </a:lnTo>
                <a:lnTo>
                  <a:pt x="2692608" y="11274028"/>
                </a:lnTo>
                <a:close/>
                <a:moveTo>
                  <a:pt x="2692608" y="10908900"/>
                </a:moveTo>
                <a:lnTo>
                  <a:pt x="2356239" y="10908901"/>
                </a:lnTo>
                <a:lnTo>
                  <a:pt x="2356239" y="11259448"/>
                </a:lnTo>
                <a:lnTo>
                  <a:pt x="2692608" y="11259448"/>
                </a:lnTo>
                <a:lnTo>
                  <a:pt x="2692608" y="10908900"/>
                </a:lnTo>
                <a:close/>
                <a:moveTo>
                  <a:pt x="2692608" y="10543773"/>
                </a:moveTo>
                <a:lnTo>
                  <a:pt x="2356239" y="10543773"/>
                </a:lnTo>
                <a:lnTo>
                  <a:pt x="2356239" y="10894320"/>
                </a:lnTo>
                <a:lnTo>
                  <a:pt x="2692608" y="10894320"/>
                </a:lnTo>
                <a:lnTo>
                  <a:pt x="2692608" y="10543773"/>
                </a:lnTo>
                <a:close/>
                <a:moveTo>
                  <a:pt x="2692608" y="10178645"/>
                </a:moveTo>
                <a:lnTo>
                  <a:pt x="2356239" y="10178645"/>
                </a:lnTo>
                <a:lnTo>
                  <a:pt x="2356239" y="10529192"/>
                </a:lnTo>
                <a:lnTo>
                  <a:pt x="2692608" y="10529192"/>
                </a:lnTo>
                <a:lnTo>
                  <a:pt x="2692608" y="10178645"/>
                </a:lnTo>
                <a:close/>
                <a:moveTo>
                  <a:pt x="2692608" y="9813518"/>
                </a:moveTo>
                <a:lnTo>
                  <a:pt x="2356239" y="9813518"/>
                </a:lnTo>
                <a:lnTo>
                  <a:pt x="2356239" y="10164065"/>
                </a:lnTo>
                <a:lnTo>
                  <a:pt x="2692608" y="10164065"/>
                </a:lnTo>
                <a:lnTo>
                  <a:pt x="2692608" y="9813518"/>
                </a:lnTo>
                <a:close/>
                <a:moveTo>
                  <a:pt x="2692608" y="9448390"/>
                </a:moveTo>
                <a:lnTo>
                  <a:pt x="2356239" y="9448390"/>
                </a:lnTo>
                <a:lnTo>
                  <a:pt x="2356239" y="9798938"/>
                </a:lnTo>
                <a:lnTo>
                  <a:pt x="2692608" y="9798938"/>
                </a:lnTo>
                <a:lnTo>
                  <a:pt x="2692608" y="9448390"/>
                </a:lnTo>
                <a:close/>
                <a:moveTo>
                  <a:pt x="2692608" y="9083262"/>
                </a:moveTo>
                <a:lnTo>
                  <a:pt x="2356239" y="9083262"/>
                </a:lnTo>
                <a:lnTo>
                  <a:pt x="2356239" y="9433810"/>
                </a:lnTo>
                <a:lnTo>
                  <a:pt x="2692608" y="9433810"/>
                </a:lnTo>
                <a:lnTo>
                  <a:pt x="2692608" y="9083262"/>
                </a:lnTo>
                <a:close/>
                <a:moveTo>
                  <a:pt x="2692608" y="8718135"/>
                </a:moveTo>
                <a:lnTo>
                  <a:pt x="2356239" y="8718135"/>
                </a:lnTo>
                <a:lnTo>
                  <a:pt x="2356239" y="9068682"/>
                </a:lnTo>
                <a:lnTo>
                  <a:pt x="2692608" y="9068682"/>
                </a:lnTo>
                <a:lnTo>
                  <a:pt x="2692608" y="8718135"/>
                </a:lnTo>
                <a:close/>
                <a:moveTo>
                  <a:pt x="2692608" y="8353008"/>
                </a:moveTo>
                <a:lnTo>
                  <a:pt x="2356239" y="8353008"/>
                </a:lnTo>
                <a:lnTo>
                  <a:pt x="2356239" y="8703555"/>
                </a:lnTo>
                <a:lnTo>
                  <a:pt x="2692608" y="8703555"/>
                </a:lnTo>
                <a:lnTo>
                  <a:pt x="2692608" y="8353008"/>
                </a:lnTo>
                <a:close/>
                <a:moveTo>
                  <a:pt x="2692608" y="7987881"/>
                </a:moveTo>
                <a:lnTo>
                  <a:pt x="2356239" y="7987881"/>
                </a:lnTo>
                <a:lnTo>
                  <a:pt x="2356239" y="8338428"/>
                </a:lnTo>
                <a:lnTo>
                  <a:pt x="2692608" y="8338428"/>
                </a:lnTo>
                <a:lnTo>
                  <a:pt x="2692608" y="7987881"/>
                </a:lnTo>
                <a:close/>
                <a:moveTo>
                  <a:pt x="2692608" y="7622754"/>
                </a:moveTo>
                <a:lnTo>
                  <a:pt x="2356239" y="7622754"/>
                </a:lnTo>
                <a:lnTo>
                  <a:pt x="2356239" y="7973301"/>
                </a:lnTo>
                <a:lnTo>
                  <a:pt x="2692608" y="7973301"/>
                </a:lnTo>
                <a:lnTo>
                  <a:pt x="2692608" y="7622754"/>
                </a:lnTo>
                <a:close/>
                <a:moveTo>
                  <a:pt x="2692608" y="7257625"/>
                </a:moveTo>
                <a:lnTo>
                  <a:pt x="2356239" y="7257625"/>
                </a:lnTo>
                <a:lnTo>
                  <a:pt x="2356239" y="7608174"/>
                </a:lnTo>
                <a:lnTo>
                  <a:pt x="2692608" y="7608174"/>
                </a:lnTo>
                <a:lnTo>
                  <a:pt x="2692608" y="7257625"/>
                </a:lnTo>
                <a:close/>
                <a:moveTo>
                  <a:pt x="2692608" y="6892501"/>
                </a:moveTo>
                <a:lnTo>
                  <a:pt x="2356239" y="6892501"/>
                </a:lnTo>
                <a:lnTo>
                  <a:pt x="2356239" y="7243044"/>
                </a:lnTo>
                <a:lnTo>
                  <a:pt x="2692608" y="7243044"/>
                </a:lnTo>
                <a:lnTo>
                  <a:pt x="2692608" y="6892501"/>
                </a:lnTo>
                <a:close/>
                <a:moveTo>
                  <a:pt x="2692609" y="6527374"/>
                </a:moveTo>
                <a:lnTo>
                  <a:pt x="2356239" y="6527374"/>
                </a:lnTo>
                <a:lnTo>
                  <a:pt x="2356239" y="6877920"/>
                </a:lnTo>
                <a:lnTo>
                  <a:pt x="2692608" y="6877921"/>
                </a:lnTo>
                <a:lnTo>
                  <a:pt x="2692609" y="6527374"/>
                </a:lnTo>
                <a:close/>
                <a:moveTo>
                  <a:pt x="2692609" y="6187384"/>
                </a:moveTo>
                <a:lnTo>
                  <a:pt x="2356240" y="6187385"/>
                </a:lnTo>
                <a:lnTo>
                  <a:pt x="2356240" y="6357302"/>
                </a:lnTo>
                <a:lnTo>
                  <a:pt x="2356239" y="6357302"/>
                </a:lnTo>
                <a:lnTo>
                  <a:pt x="2356239" y="6512794"/>
                </a:lnTo>
                <a:lnTo>
                  <a:pt x="2692609" y="6512794"/>
                </a:lnTo>
                <a:lnTo>
                  <a:pt x="2692609" y="6357302"/>
                </a:lnTo>
                <a:lnTo>
                  <a:pt x="2692609" y="6187384"/>
                </a:lnTo>
                <a:close/>
                <a:moveTo>
                  <a:pt x="2692609" y="5822257"/>
                </a:moveTo>
                <a:lnTo>
                  <a:pt x="2356240" y="5822257"/>
                </a:lnTo>
                <a:lnTo>
                  <a:pt x="2356240" y="6172803"/>
                </a:lnTo>
                <a:lnTo>
                  <a:pt x="2692609" y="6172803"/>
                </a:lnTo>
                <a:lnTo>
                  <a:pt x="2692609" y="5822257"/>
                </a:lnTo>
                <a:close/>
                <a:moveTo>
                  <a:pt x="2692609" y="5457129"/>
                </a:moveTo>
                <a:lnTo>
                  <a:pt x="2356240" y="5457129"/>
                </a:lnTo>
                <a:lnTo>
                  <a:pt x="2356240" y="5807676"/>
                </a:lnTo>
                <a:lnTo>
                  <a:pt x="2692609" y="5807676"/>
                </a:lnTo>
                <a:lnTo>
                  <a:pt x="2692609" y="5457129"/>
                </a:lnTo>
                <a:close/>
                <a:moveTo>
                  <a:pt x="2692609" y="5092001"/>
                </a:moveTo>
                <a:lnTo>
                  <a:pt x="2356240" y="5092001"/>
                </a:lnTo>
                <a:lnTo>
                  <a:pt x="2356240" y="5442548"/>
                </a:lnTo>
                <a:lnTo>
                  <a:pt x="2692609" y="5442548"/>
                </a:lnTo>
                <a:lnTo>
                  <a:pt x="2692609" y="5092001"/>
                </a:lnTo>
                <a:close/>
                <a:moveTo>
                  <a:pt x="2692609" y="4726873"/>
                </a:moveTo>
                <a:lnTo>
                  <a:pt x="2356240" y="4726874"/>
                </a:lnTo>
                <a:lnTo>
                  <a:pt x="2356240" y="5077421"/>
                </a:lnTo>
                <a:lnTo>
                  <a:pt x="2692609" y="5077421"/>
                </a:lnTo>
                <a:lnTo>
                  <a:pt x="2692609" y="4726873"/>
                </a:lnTo>
                <a:close/>
                <a:moveTo>
                  <a:pt x="2692609" y="4361746"/>
                </a:moveTo>
                <a:lnTo>
                  <a:pt x="2356240" y="4361746"/>
                </a:lnTo>
                <a:lnTo>
                  <a:pt x="2356240" y="4712293"/>
                </a:lnTo>
                <a:lnTo>
                  <a:pt x="2692609" y="4712293"/>
                </a:lnTo>
                <a:lnTo>
                  <a:pt x="2692609" y="4361746"/>
                </a:lnTo>
                <a:close/>
                <a:moveTo>
                  <a:pt x="2692609" y="3996618"/>
                </a:moveTo>
                <a:lnTo>
                  <a:pt x="2356240" y="3996618"/>
                </a:lnTo>
                <a:lnTo>
                  <a:pt x="2356240" y="4347165"/>
                </a:lnTo>
                <a:lnTo>
                  <a:pt x="2692609" y="4347165"/>
                </a:lnTo>
                <a:lnTo>
                  <a:pt x="2692609" y="3996618"/>
                </a:lnTo>
                <a:close/>
                <a:moveTo>
                  <a:pt x="2692609" y="3631491"/>
                </a:moveTo>
                <a:lnTo>
                  <a:pt x="2356240" y="3631491"/>
                </a:lnTo>
                <a:lnTo>
                  <a:pt x="2356240" y="3982038"/>
                </a:lnTo>
                <a:lnTo>
                  <a:pt x="2692609" y="3982038"/>
                </a:lnTo>
                <a:lnTo>
                  <a:pt x="2692609" y="3631491"/>
                </a:lnTo>
                <a:close/>
                <a:moveTo>
                  <a:pt x="2692609" y="3266363"/>
                </a:moveTo>
                <a:lnTo>
                  <a:pt x="2356240" y="3266363"/>
                </a:lnTo>
                <a:lnTo>
                  <a:pt x="2356240" y="3616911"/>
                </a:lnTo>
                <a:lnTo>
                  <a:pt x="2692609" y="3616911"/>
                </a:lnTo>
                <a:lnTo>
                  <a:pt x="2692609" y="3266363"/>
                </a:lnTo>
                <a:close/>
                <a:moveTo>
                  <a:pt x="2692609" y="2901235"/>
                </a:moveTo>
                <a:lnTo>
                  <a:pt x="2356240" y="2901235"/>
                </a:lnTo>
                <a:lnTo>
                  <a:pt x="2356240" y="3251783"/>
                </a:lnTo>
                <a:lnTo>
                  <a:pt x="2692609" y="3251783"/>
                </a:lnTo>
                <a:lnTo>
                  <a:pt x="2692609" y="2901235"/>
                </a:lnTo>
                <a:close/>
                <a:moveTo>
                  <a:pt x="2692609" y="2536108"/>
                </a:moveTo>
                <a:lnTo>
                  <a:pt x="2356240" y="2536108"/>
                </a:lnTo>
                <a:lnTo>
                  <a:pt x="2356240" y="2886655"/>
                </a:lnTo>
                <a:lnTo>
                  <a:pt x="2692609" y="2886655"/>
                </a:lnTo>
                <a:lnTo>
                  <a:pt x="2692609" y="2536108"/>
                </a:lnTo>
                <a:close/>
                <a:moveTo>
                  <a:pt x="2692609" y="2170981"/>
                </a:moveTo>
                <a:lnTo>
                  <a:pt x="2356240" y="2170981"/>
                </a:lnTo>
                <a:lnTo>
                  <a:pt x="2356240" y="2521528"/>
                </a:lnTo>
                <a:lnTo>
                  <a:pt x="2692609" y="2521528"/>
                </a:lnTo>
                <a:lnTo>
                  <a:pt x="2692609" y="2170981"/>
                </a:lnTo>
                <a:close/>
                <a:moveTo>
                  <a:pt x="2692609" y="1805854"/>
                </a:moveTo>
                <a:lnTo>
                  <a:pt x="2356240" y="1805854"/>
                </a:lnTo>
                <a:lnTo>
                  <a:pt x="2356240" y="2156401"/>
                </a:lnTo>
                <a:lnTo>
                  <a:pt x="2692609" y="2156401"/>
                </a:lnTo>
                <a:lnTo>
                  <a:pt x="2692609" y="1805854"/>
                </a:lnTo>
                <a:close/>
                <a:moveTo>
                  <a:pt x="2692609" y="1440727"/>
                </a:moveTo>
                <a:lnTo>
                  <a:pt x="2356240" y="1440727"/>
                </a:lnTo>
                <a:lnTo>
                  <a:pt x="2356240" y="1791274"/>
                </a:lnTo>
                <a:lnTo>
                  <a:pt x="2692609" y="1791274"/>
                </a:lnTo>
                <a:lnTo>
                  <a:pt x="2692609" y="1440727"/>
                </a:lnTo>
                <a:close/>
                <a:moveTo>
                  <a:pt x="2692609" y="1075598"/>
                </a:moveTo>
                <a:lnTo>
                  <a:pt x="2356240" y="1075598"/>
                </a:lnTo>
                <a:lnTo>
                  <a:pt x="2356240" y="1426147"/>
                </a:lnTo>
                <a:lnTo>
                  <a:pt x="2692609" y="1426147"/>
                </a:lnTo>
                <a:lnTo>
                  <a:pt x="2692609" y="1075598"/>
                </a:lnTo>
                <a:close/>
                <a:moveTo>
                  <a:pt x="2692609" y="710474"/>
                </a:moveTo>
                <a:lnTo>
                  <a:pt x="2356240" y="710474"/>
                </a:lnTo>
                <a:lnTo>
                  <a:pt x="2356240" y="1061017"/>
                </a:lnTo>
                <a:lnTo>
                  <a:pt x="2692609" y="1061017"/>
                </a:lnTo>
                <a:lnTo>
                  <a:pt x="2692609" y="710474"/>
                </a:lnTo>
                <a:close/>
                <a:moveTo>
                  <a:pt x="2692610" y="345347"/>
                </a:moveTo>
                <a:lnTo>
                  <a:pt x="2356240" y="345347"/>
                </a:lnTo>
                <a:lnTo>
                  <a:pt x="2356240" y="695893"/>
                </a:lnTo>
                <a:lnTo>
                  <a:pt x="2692609" y="695894"/>
                </a:lnTo>
                <a:lnTo>
                  <a:pt x="2692610" y="345347"/>
                </a:lnTo>
                <a:close/>
                <a:moveTo>
                  <a:pt x="3044198" y="12004284"/>
                </a:moveTo>
                <a:lnTo>
                  <a:pt x="2707828" y="12004284"/>
                </a:lnTo>
                <a:lnTo>
                  <a:pt x="2707828" y="12354830"/>
                </a:lnTo>
                <a:lnTo>
                  <a:pt x="3044198" y="12354830"/>
                </a:lnTo>
                <a:lnTo>
                  <a:pt x="3044198" y="12004284"/>
                </a:lnTo>
                <a:close/>
                <a:moveTo>
                  <a:pt x="3044198" y="11639156"/>
                </a:moveTo>
                <a:lnTo>
                  <a:pt x="2707828" y="11639156"/>
                </a:lnTo>
                <a:lnTo>
                  <a:pt x="2707828" y="11989703"/>
                </a:lnTo>
                <a:lnTo>
                  <a:pt x="3044198" y="11989703"/>
                </a:lnTo>
                <a:lnTo>
                  <a:pt x="3044198" y="11639156"/>
                </a:lnTo>
                <a:close/>
                <a:moveTo>
                  <a:pt x="3044198" y="11274028"/>
                </a:moveTo>
                <a:lnTo>
                  <a:pt x="2707828" y="11274028"/>
                </a:lnTo>
                <a:lnTo>
                  <a:pt x="2707828" y="11624575"/>
                </a:lnTo>
                <a:lnTo>
                  <a:pt x="3044198" y="11624575"/>
                </a:lnTo>
                <a:lnTo>
                  <a:pt x="3044198" y="11274028"/>
                </a:lnTo>
                <a:close/>
                <a:moveTo>
                  <a:pt x="3044198" y="10908900"/>
                </a:moveTo>
                <a:lnTo>
                  <a:pt x="2707828" y="10908900"/>
                </a:lnTo>
                <a:lnTo>
                  <a:pt x="2707828" y="11259448"/>
                </a:lnTo>
                <a:lnTo>
                  <a:pt x="3044198" y="11259448"/>
                </a:lnTo>
                <a:lnTo>
                  <a:pt x="3044198" y="10908900"/>
                </a:lnTo>
                <a:close/>
                <a:moveTo>
                  <a:pt x="3044198" y="10543773"/>
                </a:moveTo>
                <a:lnTo>
                  <a:pt x="2707828" y="10543773"/>
                </a:lnTo>
                <a:lnTo>
                  <a:pt x="2707828" y="10894320"/>
                </a:lnTo>
                <a:lnTo>
                  <a:pt x="3044198" y="10894320"/>
                </a:lnTo>
                <a:lnTo>
                  <a:pt x="3044198" y="10543773"/>
                </a:lnTo>
                <a:close/>
                <a:moveTo>
                  <a:pt x="3044198" y="10178645"/>
                </a:moveTo>
                <a:lnTo>
                  <a:pt x="2707828" y="10178645"/>
                </a:lnTo>
                <a:lnTo>
                  <a:pt x="2707828" y="10529192"/>
                </a:lnTo>
                <a:lnTo>
                  <a:pt x="3044198" y="10529192"/>
                </a:lnTo>
                <a:lnTo>
                  <a:pt x="3044198" y="10178645"/>
                </a:lnTo>
                <a:close/>
                <a:moveTo>
                  <a:pt x="3044198" y="9813518"/>
                </a:moveTo>
                <a:lnTo>
                  <a:pt x="2707828" y="9813518"/>
                </a:lnTo>
                <a:lnTo>
                  <a:pt x="2707828" y="10164065"/>
                </a:lnTo>
                <a:lnTo>
                  <a:pt x="3044198" y="10164065"/>
                </a:lnTo>
                <a:lnTo>
                  <a:pt x="3044198" y="9813518"/>
                </a:lnTo>
                <a:close/>
                <a:moveTo>
                  <a:pt x="3044198" y="9448390"/>
                </a:moveTo>
                <a:lnTo>
                  <a:pt x="2707828" y="9448390"/>
                </a:lnTo>
                <a:lnTo>
                  <a:pt x="2707828" y="9798938"/>
                </a:lnTo>
                <a:lnTo>
                  <a:pt x="3044198" y="9798938"/>
                </a:lnTo>
                <a:lnTo>
                  <a:pt x="3044198" y="9448390"/>
                </a:lnTo>
                <a:close/>
                <a:moveTo>
                  <a:pt x="3044198" y="9083262"/>
                </a:moveTo>
                <a:lnTo>
                  <a:pt x="2707828" y="9083262"/>
                </a:lnTo>
                <a:lnTo>
                  <a:pt x="2707828" y="9433810"/>
                </a:lnTo>
                <a:lnTo>
                  <a:pt x="3044198" y="9433810"/>
                </a:lnTo>
                <a:lnTo>
                  <a:pt x="3044198" y="9083262"/>
                </a:lnTo>
                <a:close/>
                <a:moveTo>
                  <a:pt x="3044198" y="8718135"/>
                </a:moveTo>
                <a:lnTo>
                  <a:pt x="2707828" y="8718135"/>
                </a:lnTo>
                <a:lnTo>
                  <a:pt x="2707828" y="9068682"/>
                </a:lnTo>
                <a:lnTo>
                  <a:pt x="3044198" y="9068682"/>
                </a:lnTo>
                <a:lnTo>
                  <a:pt x="3044198" y="8718135"/>
                </a:lnTo>
                <a:close/>
                <a:moveTo>
                  <a:pt x="3044198" y="8353008"/>
                </a:moveTo>
                <a:lnTo>
                  <a:pt x="2707828" y="8353008"/>
                </a:lnTo>
                <a:lnTo>
                  <a:pt x="2707828" y="8703555"/>
                </a:lnTo>
                <a:lnTo>
                  <a:pt x="3044198" y="8703555"/>
                </a:lnTo>
                <a:lnTo>
                  <a:pt x="3044198" y="8353008"/>
                </a:lnTo>
                <a:close/>
                <a:moveTo>
                  <a:pt x="3044198" y="7987881"/>
                </a:moveTo>
                <a:lnTo>
                  <a:pt x="2707828" y="7987881"/>
                </a:lnTo>
                <a:lnTo>
                  <a:pt x="2707828" y="8338428"/>
                </a:lnTo>
                <a:lnTo>
                  <a:pt x="3044198" y="8338428"/>
                </a:lnTo>
                <a:lnTo>
                  <a:pt x="3044198" y="7987881"/>
                </a:lnTo>
                <a:close/>
                <a:moveTo>
                  <a:pt x="3044198" y="7622754"/>
                </a:moveTo>
                <a:lnTo>
                  <a:pt x="2707828" y="7622754"/>
                </a:lnTo>
                <a:lnTo>
                  <a:pt x="2707828" y="7973301"/>
                </a:lnTo>
                <a:lnTo>
                  <a:pt x="3044198" y="7973301"/>
                </a:lnTo>
                <a:lnTo>
                  <a:pt x="3044198" y="7622754"/>
                </a:lnTo>
                <a:close/>
                <a:moveTo>
                  <a:pt x="3044198" y="7257625"/>
                </a:moveTo>
                <a:lnTo>
                  <a:pt x="2707828" y="7257625"/>
                </a:lnTo>
                <a:lnTo>
                  <a:pt x="2707828" y="7608174"/>
                </a:lnTo>
                <a:lnTo>
                  <a:pt x="3044198" y="7608174"/>
                </a:lnTo>
                <a:lnTo>
                  <a:pt x="3044198" y="7257625"/>
                </a:lnTo>
                <a:close/>
                <a:moveTo>
                  <a:pt x="3044198" y="6892501"/>
                </a:moveTo>
                <a:lnTo>
                  <a:pt x="2707828" y="6892501"/>
                </a:lnTo>
                <a:lnTo>
                  <a:pt x="2707828" y="7243044"/>
                </a:lnTo>
                <a:lnTo>
                  <a:pt x="3044198" y="7243044"/>
                </a:lnTo>
                <a:lnTo>
                  <a:pt x="3044198" y="6892501"/>
                </a:lnTo>
                <a:close/>
                <a:moveTo>
                  <a:pt x="3044199" y="6527374"/>
                </a:moveTo>
                <a:lnTo>
                  <a:pt x="2707829" y="6527374"/>
                </a:lnTo>
                <a:lnTo>
                  <a:pt x="2707828" y="6877921"/>
                </a:lnTo>
                <a:lnTo>
                  <a:pt x="3044198" y="6877921"/>
                </a:lnTo>
                <a:lnTo>
                  <a:pt x="3044199" y="6527374"/>
                </a:lnTo>
                <a:close/>
                <a:moveTo>
                  <a:pt x="3044199" y="6187384"/>
                </a:moveTo>
                <a:lnTo>
                  <a:pt x="2707829" y="6187384"/>
                </a:lnTo>
                <a:lnTo>
                  <a:pt x="2707829" y="6357302"/>
                </a:lnTo>
                <a:lnTo>
                  <a:pt x="2707829" y="6512794"/>
                </a:lnTo>
                <a:lnTo>
                  <a:pt x="3044199" y="6512794"/>
                </a:lnTo>
                <a:lnTo>
                  <a:pt x="3044199" y="6357302"/>
                </a:lnTo>
                <a:lnTo>
                  <a:pt x="3044199" y="6187384"/>
                </a:lnTo>
                <a:close/>
                <a:moveTo>
                  <a:pt x="3044199" y="5822257"/>
                </a:moveTo>
                <a:lnTo>
                  <a:pt x="2707829" y="5822257"/>
                </a:lnTo>
                <a:lnTo>
                  <a:pt x="2707829" y="6172803"/>
                </a:lnTo>
                <a:lnTo>
                  <a:pt x="3044199" y="6172803"/>
                </a:lnTo>
                <a:lnTo>
                  <a:pt x="3044199" y="5822257"/>
                </a:lnTo>
                <a:close/>
                <a:moveTo>
                  <a:pt x="3044199" y="5457129"/>
                </a:moveTo>
                <a:lnTo>
                  <a:pt x="2707829" y="5457129"/>
                </a:lnTo>
                <a:lnTo>
                  <a:pt x="2707829" y="5807676"/>
                </a:lnTo>
                <a:lnTo>
                  <a:pt x="3044199" y="5807676"/>
                </a:lnTo>
                <a:lnTo>
                  <a:pt x="3044199" y="5457129"/>
                </a:lnTo>
                <a:close/>
                <a:moveTo>
                  <a:pt x="3044199" y="5092001"/>
                </a:moveTo>
                <a:lnTo>
                  <a:pt x="2707829" y="5092001"/>
                </a:lnTo>
                <a:lnTo>
                  <a:pt x="2707829" y="5442548"/>
                </a:lnTo>
                <a:lnTo>
                  <a:pt x="3044199" y="5442548"/>
                </a:lnTo>
                <a:lnTo>
                  <a:pt x="3044199" y="5092001"/>
                </a:lnTo>
                <a:close/>
                <a:moveTo>
                  <a:pt x="3044199" y="4726873"/>
                </a:moveTo>
                <a:lnTo>
                  <a:pt x="2707829" y="4726873"/>
                </a:lnTo>
                <a:lnTo>
                  <a:pt x="2707829" y="5077421"/>
                </a:lnTo>
                <a:lnTo>
                  <a:pt x="3044199" y="5077421"/>
                </a:lnTo>
                <a:lnTo>
                  <a:pt x="3044199" y="4726873"/>
                </a:lnTo>
                <a:close/>
                <a:moveTo>
                  <a:pt x="3044199" y="4361746"/>
                </a:moveTo>
                <a:lnTo>
                  <a:pt x="2707829" y="4361746"/>
                </a:lnTo>
                <a:lnTo>
                  <a:pt x="2707829" y="4712293"/>
                </a:lnTo>
                <a:lnTo>
                  <a:pt x="3044199" y="4712293"/>
                </a:lnTo>
                <a:lnTo>
                  <a:pt x="3044199" y="4361746"/>
                </a:lnTo>
                <a:close/>
                <a:moveTo>
                  <a:pt x="3044199" y="3996618"/>
                </a:moveTo>
                <a:lnTo>
                  <a:pt x="2707829" y="3996618"/>
                </a:lnTo>
                <a:lnTo>
                  <a:pt x="2707829" y="4347165"/>
                </a:lnTo>
                <a:lnTo>
                  <a:pt x="3044199" y="4347165"/>
                </a:lnTo>
                <a:lnTo>
                  <a:pt x="3044199" y="3996618"/>
                </a:lnTo>
                <a:close/>
                <a:moveTo>
                  <a:pt x="3044199" y="3631491"/>
                </a:moveTo>
                <a:lnTo>
                  <a:pt x="2707829" y="3631491"/>
                </a:lnTo>
                <a:lnTo>
                  <a:pt x="2707829" y="3982038"/>
                </a:lnTo>
                <a:lnTo>
                  <a:pt x="3044199" y="3982038"/>
                </a:lnTo>
                <a:lnTo>
                  <a:pt x="3044199" y="3631491"/>
                </a:lnTo>
                <a:close/>
                <a:moveTo>
                  <a:pt x="3044199" y="3266363"/>
                </a:moveTo>
                <a:lnTo>
                  <a:pt x="2707829" y="3266363"/>
                </a:lnTo>
                <a:lnTo>
                  <a:pt x="2707829" y="3616911"/>
                </a:lnTo>
                <a:lnTo>
                  <a:pt x="3044199" y="3616911"/>
                </a:lnTo>
                <a:lnTo>
                  <a:pt x="3044199" y="3266363"/>
                </a:lnTo>
                <a:close/>
                <a:moveTo>
                  <a:pt x="3044199" y="2901235"/>
                </a:moveTo>
                <a:lnTo>
                  <a:pt x="2707829" y="2901235"/>
                </a:lnTo>
                <a:lnTo>
                  <a:pt x="2707829" y="3251783"/>
                </a:lnTo>
                <a:lnTo>
                  <a:pt x="3044199" y="3251783"/>
                </a:lnTo>
                <a:lnTo>
                  <a:pt x="3044199" y="2901235"/>
                </a:lnTo>
                <a:close/>
                <a:moveTo>
                  <a:pt x="3044199" y="2536108"/>
                </a:moveTo>
                <a:lnTo>
                  <a:pt x="2707829" y="2536108"/>
                </a:lnTo>
                <a:lnTo>
                  <a:pt x="2707829" y="2886655"/>
                </a:lnTo>
                <a:lnTo>
                  <a:pt x="3044199" y="2886655"/>
                </a:lnTo>
                <a:lnTo>
                  <a:pt x="3044199" y="2536108"/>
                </a:lnTo>
                <a:close/>
                <a:moveTo>
                  <a:pt x="3044199" y="2170981"/>
                </a:moveTo>
                <a:lnTo>
                  <a:pt x="2707829" y="2170981"/>
                </a:lnTo>
                <a:lnTo>
                  <a:pt x="2707829" y="2521528"/>
                </a:lnTo>
                <a:lnTo>
                  <a:pt x="3044199" y="2521528"/>
                </a:lnTo>
                <a:lnTo>
                  <a:pt x="3044199" y="2170981"/>
                </a:lnTo>
                <a:close/>
                <a:moveTo>
                  <a:pt x="3044199" y="1805854"/>
                </a:moveTo>
                <a:lnTo>
                  <a:pt x="2707829" y="1805854"/>
                </a:lnTo>
                <a:lnTo>
                  <a:pt x="2707829" y="2156401"/>
                </a:lnTo>
                <a:lnTo>
                  <a:pt x="3044199" y="2156401"/>
                </a:lnTo>
                <a:lnTo>
                  <a:pt x="3044199" y="1805854"/>
                </a:lnTo>
                <a:close/>
                <a:moveTo>
                  <a:pt x="3044199" y="1440727"/>
                </a:moveTo>
                <a:lnTo>
                  <a:pt x="2707829" y="1440727"/>
                </a:lnTo>
                <a:lnTo>
                  <a:pt x="2707829" y="1791274"/>
                </a:lnTo>
                <a:lnTo>
                  <a:pt x="3044199" y="1791274"/>
                </a:lnTo>
                <a:lnTo>
                  <a:pt x="3044199" y="1440727"/>
                </a:lnTo>
                <a:close/>
                <a:moveTo>
                  <a:pt x="3044199" y="1075598"/>
                </a:moveTo>
                <a:lnTo>
                  <a:pt x="2707829" y="1075598"/>
                </a:lnTo>
                <a:lnTo>
                  <a:pt x="2707829" y="1426147"/>
                </a:lnTo>
                <a:lnTo>
                  <a:pt x="3044199" y="1426147"/>
                </a:lnTo>
                <a:lnTo>
                  <a:pt x="3044199" y="1075598"/>
                </a:lnTo>
                <a:close/>
                <a:moveTo>
                  <a:pt x="3044199" y="710474"/>
                </a:moveTo>
                <a:lnTo>
                  <a:pt x="2707829" y="710474"/>
                </a:lnTo>
                <a:lnTo>
                  <a:pt x="2707829" y="1061017"/>
                </a:lnTo>
                <a:lnTo>
                  <a:pt x="3044199" y="1061017"/>
                </a:lnTo>
                <a:lnTo>
                  <a:pt x="3044199" y="710474"/>
                </a:lnTo>
                <a:close/>
                <a:moveTo>
                  <a:pt x="3044200" y="345347"/>
                </a:moveTo>
                <a:lnTo>
                  <a:pt x="2707830" y="345347"/>
                </a:lnTo>
                <a:lnTo>
                  <a:pt x="2707829" y="695894"/>
                </a:lnTo>
                <a:lnTo>
                  <a:pt x="3044199" y="695894"/>
                </a:lnTo>
                <a:lnTo>
                  <a:pt x="3044200" y="345347"/>
                </a:lnTo>
                <a:close/>
                <a:moveTo>
                  <a:pt x="3395788" y="12004284"/>
                </a:moveTo>
                <a:lnTo>
                  <a:pt x="3059418" y="12004284"/>
                </a:lnTo>
                <a:lnTo>
                  <a:pt x="3059418" y="12354830"/>
                </a:lnTo>
                <a:lnTo>
                  <a:pt x="3395788" y="12354830"/>
                </a:lnTo>
                <a:lnTo>
                  <a:pt x="3395788" y="12004284"/>
                </a:lnTo>
                <a:close/>
                <a:moveTo>
                  <a:pt x="3395788" y="11639156"/>
                </a:moveTo>
                <a:lnTo>
                  <a:pt x="3059418" y="11639156"/>
                </a:lnTo>
                <a:lnTo>
                  <a:pt x="3059418" y="11989703"/>
                </a:lnTo>
                <a:lnTo>
                  <a:pt x="3395788" y="11989703"/>
                </a:lnTo>
                <a:lnTo>
                  <a:pt x="3395788" y="11639156"/>
                </a:lnTo>
                <a:close/>
                <a:moveTo>
                  <a:pt x="3395789" y="11274028"/>
                </a:moveTo>
                <a:lnTo>
                  <a:pt x="3059418" y="11274028"/>
                </a:lnTo>
                <a:lnTo>
                  <a:pt x="3059418" y="11624575"/>
                </a:lnTo>
                <a:lnTo>
                  <a:pt x="3395788" y="11624575"/>
                </a:lnTo>
                <a:lnTo>
                  <a:pt x="3395789" y="11274028"/>
                </a:lnTo>
                <a:close/>
                <a:moveTo>
                  <a:pt x="3395789" y="10908900"/>
                </a:moveTo>
                <a:lnTo>
                  <a:pt x="3059418" y="10908900"/>
                </a:lnTo>
                <a:lnTo>
                  <a:pt x="3059418" y="11259448"/>
                </a:lnTo>
                <a:lnTo>
                  <a:pt x="3395789" y="11259448"/>
                </a:lnTo>
                <a:lnTo>
                  <a:pt x="3395789" y="10908900"/>
                </a:lnTo>
                <a:close/>
                <a:moveTo>
                  <a:pt x="3395789" y="10543773"/>
                </a:moveTo>
                <a:lnTo>
                  <a:pt x="3059418" y="10543773"/>
                </a:lnTo>
                <a:lnTo>
                  <a:pt x="3059418" y="10894320"/>
                </a:lnTo>
                <a:lnTo>
                  <a:pt x="3395789" y="10894320"/>
                </a:lnTo>
                <a:lnTo>
                  <a:pt x="3395789" y="10543773"/>
                </a:lnTo>
                <a:close/>
                <a:moveTo>
                  <a:pt x="3395789" y="10178645"/>
                </a:moveTo>
                <a:lnTo>
                  <a:pt x="3059418" y="10178645"/>
                </a:lnTo>
                <a:lnTo>
                  <a:pt x="3059418" y="10529192"/>
                </a:lnTo>
                <a:lnTo>
                  <a:pt x="3395789" y="10529192"/>
                </a:lnTo>
                <a:lnTo>
                  <a:pt x="3395789" y="10178645"/>
                </a:lnTo>
                <a:close/>
                <a:moveTo>
                  <a:pt x="3395789" y="9813518"/>
                </a:moveTo>
                <a:lnTo>
                  <a:pt x="3059418" y="9813518"/>
                </a:lnTo>
                <a:lnTo>
                  <a:pt x="3059418" y="10164065"/>
                </a:lnTo>
                <a:lnTo>
                  <a:pt x="3395789" y="10164065"/>
                </a:lnTo>
                <a:lnTo>
                  <a:pt x="3395789" y="9813518"/>
                </a:lnTo>
                <a:close/>
                <a:moveTo>
                  <a:pt x="3395789" y="9448390"/>
                </a:moveTo>
                <a:lnTo>
                  <a:pt x="3059418" y="9448390"/>
                </a:lnTo>
                <a:lnTo>
                  <a:pt x="3059418" y="9798938"/>
                </a:lnTo>
                <a:lnTo>
                  <a:pt x="3395789" y="9798938"/>
                </a:lnTo>
                <a:lnTo>
                  <a:pt x="3395789" y="9448390"/>
                </a:lnTo>
                <a:close/>
                <a:moveTo>
                  <a:pt x="3395789" y="9083262"/>
                </a:moveTo>
                <a:lnTo>
                  <a:pt x="3059418" y="9083262"/>
                </a:lnTo>
                <a:lnTo>
                  <a:pt x="3059418" y="9433810"/>
                </a:lnTo>
                <a:lnTo>
                  <a:pt x="3395789" y="9433810"/>
                </a:lnTo>
                <a:lnTo>
                  <a:pt x="3395789" y="9083262"/>
                </a:lnTo>
                <a:close/>
                <a:moveTo>
                  <a:pt x="3395789" y="8718135"/>
                </a:moveTo>
                <a:lnTo>
                  <a:pt x="3059418" y="8718135"/>
                </a:lnTo>
                <a:lnTo>
                  <a:pt x="3059418" y="9068682"/>
                </a:lnTo>
                <a:lnTo>
                  <a:pt x="3395789" y="9068682"/>
                </a:lnTo>
                <a:lnTo>
                  <a:pt x="3395789" y="8718135"/>
                </a:lnTo>
                <a:close/>
                <a:moveTo>
                  <a:pt x="3395789" y="8353008"/>
                </a:moveTo>
                <a:lnTo>
                  <a:pt x="3059418" y="8353008"/>
                </a:lnTo>
                <a:lnTo>
                  <a:pt x="3059418" y="8703555"/>
                </a:lnTo>
                <a:lnTo>
                  <a:pt x="3395789" y="8703555"/>
                </a:lnTo>
                <a:lnTo>
                  <a:pt x="3395789" y="8353008"/>
                </a:lnTo>
                <a:close/>
                <a:moveTo>
                  <a:pt x="3395789" y="7987881"/>
                </a:moveTo>
                <a:lnTo>
                  <a:pt x="3059418" y="7987881"/>
                </a:lnTo>
                <a:lnTo>
                  <a:pt x="3059418" y="8338428"/>
                </a:lnTo>
                <a:lnTo>
                  <a:pt x="3395789" y="8338428"/>
                </a:lnTo>
                <a:lnTo>
                  <a:pt x="3395789" y="7987881"/>
                </a:lnTo>
                <a:close/>
                <a:moveTo>
                  <a:pt x="3395789" y="7622754"/>
                </a:moveTo>
                <a:lnTo>
                  <a:pt x="3059418" y="7622754"/>
                </a:lnTo>
                <a:lnTo>
                  <a:pt x="3059418" y="7973301"/>
                </a:lnTo>
                <a:lnTo>
                  <a:pt x="3395789" y="7973301"/>
                </a:lnTo>
                <a:lnTo>
                  <a:pt x="3395789" y="7622754"/>
                </a:lnTo>
                <a:close/>
                <a:moveTo>
                  <a:pt x="3395789" y="7257625"/>
                </a:moveTo>
                <a:lnTo>
                  <a:pt x="3059418" y="7257625"/>
                </a:lnTo>
                <a:lnTo>
                  <a:pt x="3059418" y="7608174"/>
                </a:lnTo>
                <a:lnTo>
                  <a:pt x="3395789" y="7608174"/>
                </a:lnTo>
                <a:lnTo>
                  <a:pt x="3395789" y="7257625"/>
                </a:lnTo>
                <a:close/>
                <a:moveTo>
                  <a:pt x="3395789" y="6892501"/>
                </a:moveTo>
                <a:lnTo>
                  <a:pt x="3059418" y="6892501"/>
                </a:lnTo>
                <a:lnTo>
                  <a:pt x="3059418" y="7243044"/>
                </a:lnTo>
                <a:lnTo>
                  <a:pt x="3395789" y="7243044"/>
                </a:lnTo>
                <a:lnTo>
                  <a:pt x="3395789" y="6892501"/>
                </a:lnTo>
                <a:close/>
                <a:moveTo>
                  <a:pt x="3395789" y="6527374"/>
                </a:moveTo>
                <a:lnTo>
                  <a:pt x="3059419" y="6527374"/>
                </a:lnTo>
                <a:lnTo>
                  <a:pt x="3059418" y="6877921"/>
                </a:lnTo>
                <a:lnTo>
                  <a:pt x="3395789" y="6877921"/>
                </a:lnTo>
                <a:lnTo>
                  <a:pt x="3395789" y="6527374"/>
                </a:lnTo>
                <a:close/>
                <a:moveTo>
                  <a:pt x="3395789" y="6187384"/>
                </a:moveTo>
                <a:lnTo>
                  <a:pt x="3059419" y="6187384"/>
                </a:lnTo>
                <a:lnTo>
                  <a:pt x="3059419" y="6357302"/>
                </a:lnTo>
                <a:lnTo>
                  <a:pt x="3059419" y="6512794"/>
                </a:lnTo>
                <a:lnTo>
                  <a:pt x="3395789" y="6512794"/>
                </a:lnTo>
                <a:lnTo>
                  <a:pt x="3395789" y="6357302"/>
                </a:lnTo>
                <a:lnTo>
                  <a:pt x="3395789" y="6187384"/>
                </a:lnTo>
                <a:close/>
                <a:moveTo>
                  <a:pt x="3395789" y="5822257"/>
                </a:moveTo>
                <a:lnTo>
                  <a:pt x="3059419" y="5822257"/>
                </a:lnTo>
                <a:lnTo>
                  <a:pt x="3059419" y="6172803"/>
                </a:lnTo>
                <a:lnTo>
                  <a:pt x="3395789" y="6172803"/>
                </a:lnTo>
                <a:lnTo>
                  <a:pt x="3395789" y="5822257"/>
                </a:lnTo>
                <a:close/>
                <a:moveTo>
                  <a:pt x="3395789" y="5457129"/>
                </a:moveTo>
                <a:lnTo>
                  <a:pt x="3059419" y="5457129"/>
                </a:lnTo>
                <a:lnTo>
                  <a:pt x="3059419" y="5807676"/>
                </a:lnTo>
                <a:lnTo>
                  <a:pt x="3395789" y="5807676"/>
                </a:lnTo>
                <a:lnTo>
                  <a:pt x="3395789" y="5457129"/>
                </a:lnTo>
                <a:close/>
                <a:moveTo>
                  <a:pt x="3395790" y="5092001"/>
                </a:moveTo>
                <a:lnTo>
                  <a:pt x="3059419" y="5092001"/>
                </a:lnTo>
                <a:lnTo>
                  <a:pt x="3059419" y="5442548"/>
                </a:lnTo>
                <a:lnTo>
                  <a:pt x="3395789" y="5442548"/>
                </a:lnTo>
                <a:lnTo>
                  <a:pt x="3395790" y="5092001"/>
                </a:lnTo>
                <a:close/>
                <a:moveTo>
                  <a:pt x="3395790" y="4726873"/>
                </a:moveTo>
                <a:lnTo>
                  <a:pt x="3059419" y="4726873"/>
                </a:lnTo>
                <a:lnTo>
                  <a:pt x="3059419" y="5077421"/>
                </a:lnTo>
                <a:lnTo>
                  <a:pt x="3395790" y="5077421"/>
                </a:lnTo>
                <a:lnTo>
                  <a:pt x="3395790" y="4726873"/>
                </a:lnTo>
                <a:close/>
                <a:moveTo>
                  <a:pt x="3395790" y="4361746"/>
                </a:moveTo>
                <a:lnTo>
                  <a:pt x="3059419" y="4361746"/>
                </a:lnTo>
                <a:lnTo>
                  <a:pt x="3059419" y="4712293"/>
                </a:lnTo>
                <a:lnTo>
                  <a:pt x="3395790" y="4712293"/>
                </a:lnTo>
                <a:lnTo>
                  <a:pt x="3395790" y="4361746"/>
                </a:lnTo>
                <a:close/>
                <a:moveTo>
                  <a:pt x="3395790" y="3996618"/>
                </a:moveTo>
                <a:lnTo>
                  <a:pt x="3059419" y="3996618"/>
                </a:lnTo>
                <a:lnTo>
                  <a:pt x="3059419" y="4347165"/>
                </a:lnTo>
                <a:lnTo>
                  <a:pt x="3395790" y="4347165"/>
                </a:lnTo>
                <a:lnTo>
                  <a:pt x="3395790" y="3996618"/>
                </a:lnTo>
                <a:close/>
                <a:moveTo>
                  <a:pt x="3395790" y="3631491"/>
                </a:moveTo>
                <a:lnTo>
                  <a:pt x="3059419" y="3631491"/>
                </a:lnTo>
                <a:lnTo>
                  <a:pt x="3059419" y="3982038"/>
                </a:lnTo>
                <a:lnTo>
                  <a:pt x="3395790" y="3982038"/>
                </a:lnTo>
                <a:lnTo>
                  <a:pt x="3395790" y="3631491"/>
                </a:lnTo>
                <a:close/>
                <a:moveTo>
                  <a:pt x="3395790" y="3266363"/>
                </a:moveTo>
                <a:lnTo>
                  <a:pt x="3059419" y="3266363"/>
                </a:lnTo>
                <a:lnTo>
                  <a:pt x="3059419" y="3616911"/>
                </a:lnTo>
                <a:lnTo>
                  <a:pt x="3395790" y="3616911"/>
                </a:lnTo>
                <a:lnTo>
                  <a:pt x="3395790" y="3266363"/>
                </a:lnTo>
                <a:close/>
                <a:moveTo>
                  <a:pt x="3395790" y="2901235"/>
                </a:moveTo>
                <a:lnTo>
                  <a:pt x="3059419" y="2901235"/>
                </a:lnTo>
                <a:lnTo>
                  <a:pt x="3059419" y="3251783"/>
                </a:lnTo>
                <a:lnTo>
                  <a:pt x="3395790" y="3251783"/>
                </a:lnTo>
                <a:lnTo>
                  <a:pt x="3395790" y="2901235"/>
                </a:lnTo>
                <a:close/>
                <a:moveTo>
                  <a:pt x="3395790" y="2536108"/>
                </a:moveTo>
                <a:lnTo>
                  <a:pt x="3059419" y="2536108"/>
                </a:lnTo>
                <a:lnTo>
                  <a:pt x="3059419" y="2886655"/>
                </a:lnTo>
                <a:lnTo>
                  <a:pt x="3395790" y="2886655"/>
                </a:lnTo>
                <a:lnTo>
                  <a:pt x="3395790" y="2536108"/>
                </a:lnTo>
                <a:close/>
                <a:moveTo>
                  <a:pt x="3395790" y="2170981"/>
                </a:moveTo>
                <a:lnTo>
                  <a:pt x="3059419" y="2170981"/>
                </a:lnTo>
                <a:lnTo>
                  <a:pt x="3059419" y="2521528"/>
                </a:lnTo>
                <a:lnTo>
                  <a:pt x="3395790" y="2521528"/>
                </a:lnTo>
                <a:lnTo>
                  <a:pt x="3395790" y="2170981"/>
                </a:lnTo>
                <a:close/>
                <a:moveTo>
                  <a:pt x="3395790" y="1805854"/>
                </a:moveTo>
                <a:lnTo>
                  <a:pt x="3059419" y="1805854"/>
                </a:lnTo>
                <a:lnTo>
                  <a:pt x="3059419" y="2156401"/>
                </a:lnTo>
                <a:lnTo>
                  <a:pt x="3395790" y="2156401"/>
                </a:lnTo>
                <a:lnTo>
                  <a:pt x="3395790" y="1805854"/>
                </a:lnTo>
                <a:close/>
                <a:moveTo>
                  <a:pt x="3395790" y="1440727"/>
                </a:moveTo>
                <a:lnTo>
                  <a:pt x="3059419" y="1440727"/>
                </a:lnTo>
                <a:lnTo>
                  <a:pt x="3059419" y="1791274"/>
                </a:lnTo>
                <a:lnTo>
                  <a:pt x="3395790" y="1791274"/>
                </a:lnTo>
                <a:lnTo>
                  <a:pt x="3395790" y="1440727"/>
                </a:lnTo>
                <a:close/>
                <a:moveTo>
                  <a:pt x="3395790" y="1075598"/>
                </a:moveTo>
                <a:lnTo>
                  <a:pt x="3059419" y="1075598"/>
                </a:lnTo>
                <a:lnTo>
                  <a:pt x="3059419" y="1426147"/>
                </a:lnTo>
                <a:lnTo>
                  <a:pt x="3395790" y="1426147"/>
                </a:lnTo>
                <a:lnTo>
                  <a:pt x="3395790" y="1075598"/>
                </a:lnTo>
                <a:close/>
                <a:moveTo>
                  <a:pt x="3395790" y="710474"/>
                </a:moveTo>
                <a:lnTo>
                  <a:pt x="3059419" y="710474"/>
                </a:lnTo>
                <a:lnTo>
                  <a:pt x="3059419" y="1061017"/>
                </a:lnTo>
                <a:lnTo>
                  <a:pt x="3395790" y="1061017"/>
                </a:lnTo>
                <a:lnTo>
                  <a:pt x="3395790" y="710474"/>
                </a:lnTo>
                <a:close/>
                <a:moveTo>
                  <a:pt x="3395790" y="345347"/>
                </a:moveTo>
                <a:lnTo>
                  <a:pt x="3059420" y="345347"/>
                </a:lnTo>
                <a:lnTo>
                  <a:pt x="3059419" y="695894"/>
                </a:lnTo>
                <a:lnTo>
                  <a:pt x="3395790" y="695894"/>
                </a:lnTo>
                <a:lnTo>
                  <a:pt x="3395790" y="345347"/>
                </a:lnTo>
                <a:close/>
                <a:moveTo>
                  <a:pt x="3765030" y="12004282"/>
                </a:moveTo>
                <a:lnTo>
                  <a:pt x="3586162" y="12004282"/>
                </a:lnTo>
                <a:lnTo>
                  <a:pt x="3586162" y="12004284"/>
                </a:lnTo>
                <a:lnTo>
                  <a:pt x="3411008" y="12004284"/>
                </a:lnTo>
                <a:lnTo>
                  <a:pt x="3411008" y="12354830"/>
                </a:lnTo>
                <a:lnTo>
                  <a:pt x="3533554" y="12354830"/>
                </a:lnTo>
                <a:lnTo>
                  <a:pt x="3586162" y="12354830"/>
                </a:lnTo>
                <a:lnTo>
                  <a:pt x="3765030" y="12354830"/>
                </a:lnTo>
                <a:lnTo>
                  <a:pt x="3765030" y="12004282"/>
                </a:lnTo>
                <a:close/>
                <a:moveTo>
                  <a:pt x="3765030" y="11639155"/>
                </a:moveTo>
                <a:lnTo>
                  <a:pt x="3586162" y="11639155"/>
                </a:lnTo>
                <a:lnTo>
                  <a:pt x="3586162" y="11639156"/>
                </a:lnTo>
                <a:lnTo>
                  <a:pt x="3411008" y="11639156"/>
                </a:lnTo>
                <a:lnTo>
                  <a:pt x="3411008" y="11989703"/>
                </a:lnTo>
                <a:lnTo>
                  <a:pt x="3533554" y="11989703"/>
                </a:lnTo>
                <a:lnTo>
                  <a:pt x="3586162" y="11989703"/>
                </a:lnTo>
                <a:lnTo>
                  <a:pt x="3765030" y="11989703"/>
                </a:lnTo>
                <a:lnTo>
                  <a:pt x="3765030" y="11639155"/>
                </a:lnTo>
                <a:close/>
                <a:moveTo>
                  <a:pt x="3765030" y="11274028"/>
                </a:moveTo>
                <a:lnTo>
                  <a:pt x="3586162" y="11274028"/>
                </a:lnTo>
                <a:lnTo>
                  <a:pt x="3533554" y="11274028"/>
                </a:lnTo>
                <a:lnTo>
                  <a:pt x="3411009" y="11274028"/>
                </a:lnTo>
                <a:lnTo>
                  <a:pt x="3411008" y="11624575"/>
                </a:lnTo>
                <a:lnTo>
                  <a:pt x="3533554" y="11624575"/>
                </a:lnTo>
                <a:lnTo>
                  <a:pt x="3586162" y="11624575"/>
                </a:lnTo>
                <a:lnTo>
                  <a:pt x="3765030" y="11624575"/>
                </a:lnTo>
                <a:lnTo>
                  <a:pt x="3765030" y="11274028"/>
                </a:lnTo>
                <a:close/>
                <a:moveTo>
                  <a:pt x="3765030" y="10908900"/>
                </a:moveTo>
                <a:lnTo>
                  <a:pt x="3586162" y="10908900"/>
                </a:lnTo>
                <a:lnTo>
                  <a:pt x="3533554" y="10908900"/>
                </a:lnTo>
                <a:lnTo>
                  <a:pt x="3411009" y="10908900"/>
                </a:lnTo>
                <a:lnTo>
                  <a:pt x="3411009" y="11259448"/>
                </a:lnTo>
                <a:lnTo>
                  <a:pt x="3533554" y="11259448"/>
                </a:lnTo>
                <a:lnTo>
                  <a:pt x="3586162" y="11259448"/>
                </a:lnTo>
                <a:lnTo>
                  <a:pt x="3765030" y="11259448"/>
                </a:lnTo>
                <a:lnTo>
                  <a:pt x="3765030" y="10908900"/>
                </a:lnTo>
                <a:close/>
                <a:moveTo>
                  <a:pt x="3765030" y="10543772"/>
                </a:moveTo>
                <a:lnTo>
                  <a:pt x="3586162" y="10543772"/>
                </a:lnTo>
                <a:lnTo>
                  <a:pt x="3586162" y="10543773"/>
                </a:lnTo>
                <a:lnTo>
                  <a:pt x="3411009" y="10543773"/>
                </a:lnTo>
                <a:lnTo>
                  <a:pt x="3411009" y="10894320"/>
                </a:lnTo>
                <a:lnTo>
                  <a:pt x="3533554" y="10894320"/>
                </a:lnTo>
                <a:lnTo>
                  <a:pt x="3586162" y="10894320"/>
                </a:lnTo>
                <a:lnTo>
                  <a:pt x="3765030" y="10894320"/>
                </a:lnTo>
                <a:lnTo>
                  <a:pt x="3765030" y="10543772"/>
                </a:lnTo>
                <a:close/>
                <a:moveTo>
                  <a:pt x="3765030" y="10178645"/>
                </a:moveTo>
                <a:lnTo>
                  <a:pt x="3586162" y="10178645"/>
                </a:lnTo>
                <a:lnTo>
                  <a:pt x="3533554" y="10178645"/>
                </a:lnTo>
                <a:lnTo>
                  <a:pt x="3411009" y="10178645"/>
                </a:lnTo>
                <a:lnTo>
                  <a:pt x="3411009" y="10529192"/>
                </a:lnTo>
                <a:lnTo>
                  <a:pt x="3533554" y="10529192"/>
                </a:lnTo>
                <a:lnTo>
                  <a:pt x="3586162" y="10529192"/>
                </a:lnTo>
                <a:lnTo>
                  <a:pt x="3765030" y="10529192"/>
                </a:lnTo>
                <a:lnTo>
                  <a:pt x="3765030" y="10178645"/>
                </a:lnTo>
                <a:close/>
                <a:moveTo>
                  <a:pt x="3765030" y="9813518"/>
                </a:moveTo>
                <a:lnTo>
                  <a:pt x="3586162" y="9813518"/>
                </a:lnTo>
                <a:lnTo>
                  <a:pt x="3533554" y="9813518"/>
                </a:lnTo>
                <a:lnTo>
                  <a:pt x="3411009" y="9813518"/>
                </a:lnTo>
                <a:lnTo>
                  <a:pt x="3411009" y="10164065"/>
                </a:lnTo>
                <a:lnTo>
                  <a:pt x="3533554" y="10164065"/>
                </a:lnTo>
                <a:lnTo>
                  <a:pt x="3586162" y="10164065"/>
                </a:lnTo>
                <a:lnTo>
                  <a:pt x="3765030" y="10164065"/>
                </a:lnTo>
                <a:lnTo>
                  <a:pt x="3765030" y="9813518"/>
                </a:lnTo>
                <a:close/>
                <a:moveTo>
                  <a:pt x="3765030" y="9448390"/>
                </a:moveTo>
                <a:lnTo>
                  <a:pt x="3586162" y="9448390"/>
                </a:lnTo>
                <a:lnTo>
                  <a:pt x="3533554" y="9448390"/>
                </a:lnTo>
                <a:lnTo>
                  <a:pt x="3411009" y="9448390"/>
                </a:lnTo>
                <a:lnTo>
                  <a:pt x="3411009" y="9798938"/>
                </a:lnTo>
                <a:lnTo>
                  <a:pt x="3533554" y="9798938"/>
                </a:lnTo>
                <a:lnTo>
                  <a:pt x="3586162" y="9798938"/>
                </a:lnTo>
                <a:lnTo>
                  <a:pt x="3765030" y="9798938"/>
                </a:lnTo>
                <a:lnTo>
                  <a:pt x="3765030" y="9448390"/>
                </a:lnTo>
                <a:close/>
                <a:moveTo>
                  <a:pt x="3765030" y="9083262"/>
                </a:moveTo>
                <a:lnTo>
                  <a:pt x="3586162" y="9083262"/>
                </a:lnTo>
                <a:lnTo>
                  <a:pt x="3533554" y="9083262"/>
                </a:lnTo>
                <a:lnTo>
                  <a:pt x="3411009" y="9083262"/>
                </a:lnTo>
                <a:lnTo>
                  <a:pt x="3411009" y="9433810"/>
                </a:lnTo>
                <a:lnTo>
                  <a:pt x="3533554" y="9433810"/>
                </a:lnTo>
                <a:lnTo>
                  <a:pt x="3586162" y="9433810"/>
                </a:lnTo>
                <a:lnTo>
                  <a:pt x="3765030" y="9433810"/>
                </a:lnTo>
                <a:lnTo>
                  <a:pt x="3765030" y="9083262"/>
                </a:lnTo>
                <a:close/>
                <a:moveTo>
                  <a:pt x="3765030" y="8718135"/>
                </a:moveTo>
                <a:lnTo>
                  <a:pt x="3586162" y="8718135"/>
                </a:lnTo>
                <a:lnTo>
                  <a:pt x="3533554" y="8718135"/>
                </a:lnTo>
                <a:lnTo>
                  <a:pt x="3411009" y="8718135"/>
                </a:lnTo>
                <a:lnTo>
                  <a:pt x="3411009" y="9068682"/>
                </a:lnTo>
                <a:lnTo>
                  <a:pt x="3533554" y="9068682"/>
                </a:lnTo>
                <a:lnTo>
                  <a:pt x="3586162" y="9068682"/>
                </a:lnTo>
                <a:lnTo>
                  <a:pt x="3765030" y="9068682"/>
                </a:lnTo>
                <a:lnTo>
                  <a:pt x="3765030" y="8718135"/>
                </a:lnTo>
                <a:close/>
                <a:moveTo>
                  <a:pt x="3765030" y="8353008"/>
                </a:moveTo>
                <a:lnTo>
                  <a:pt x="3586162" y="8353008"/>
                </a:lnTo>
                <a:lnTo>
                  <a:pt x="3533554" y="8353008"/>
                </a:lnTo>
                <a:lnTo>
                  <a:pt x="3411009" y="8353008"/>
                </a:lnTo>
                <a:lnTo>
                  <a:pt x="3411009" y="8703555"/>
                </a:lnTo>
                <a:lnTo>
                  <a:pt x="3533554" y="8703555"/>
                </a:lnTo>
                <a:lnTo>
                  <a:pt x="3586162" y="8703555"/>
                </a:lnTo>
                <a:lnTo>
                  <a:pt x="3765030" y="8703555"/>
                </a:lnTo>
                <a:lnTo>
                  <a:pt x="3765030" y="8353008"/>
                </a:lnTo>
                <a:close/>
                <a:moveTo>
                  <a:pt x="3765030" y="7987881"/>
                </a:moveTo>
                <a:lnTo>
                  <a:pt x="3586162" y="7987881"/>
                </a:lnTo>
                <a:lnTo>
                  <a:pt x="3533554" y="7987881"/>
                </a:lnTo>
                <a:lnTo>
                  <a:pt x="3411009" y="7987881"/>
                </a:lnTo>
                <a:lnTo>
                  <a:pt x="3411009" y="8338428"/>
                </a:lnTo>
                <a:lnTo>
                  <a:pt x="3533554" y="8338428"/>
                </a:lnTo>
                <a:lnTo>
                  <a:pt x="3586162" y="8338428"/>
                </a:lnTo>
                <a:lnTo>
                  <a:pt x="3765030" y="8338428"/>
                </a:lnTo>
                <a:lnTo>
                  <a:pt x="3765030" y="7987881"/>
                </a:lnTo>
                <a:close/>
                <a:moveTo>
                  <a:pt x="3765030" y="7622754"/>
                </a:moveTo>
                <a:lnTo>
                  <a:pt x="3586162" y="7622754"/>
                </a:lnTo>
                <a:lnTo>
                  <a:pt x="3533554" y="7622754"/>
                </a:lnTo>
                <a:lnTo>
                  <a:pt x="3411009" y="7622754"/>
                </a:lnTo>
                <a:lnTo>
                  <a:pt x="3411009" y="7973301"/>
                </a:lnTo>
                <a:lnTo>
                  <a:pt x="3533554" y="7973301"/>
                </a:lnTo>
                <a:lnTo>
                  <a:pt x="3586162" y="7973301"/>
                </a:lnTo>
                <a:lnTo>
                  <a:pt x="3765030" y="7973301"/>
                </a:lnTo>
                <a:lnTo>
                  <a:pt x="3765030" y="7622754"/>
                </a:lnTo>
                <a:close/>
                <a:moveTo>
                  <a:pt x="3765030" y="7257625"/>
                </a:moveTo>
                <a:lnTo>
                  <a:pt x="3586162" y="7257625"/>
                </a:lnTo>
                <a:lnTo>
                  <a:pt x="3533554" y="7257625"/>
                </a:lnTo>
                <a:lnTo>
                  <a:pt x="3411009" y="7257625"/>
                </a:lnTo>
                <a:lnTo>
                  <a:pt x="3411009" y="7608174"/>
                </a:lnTo>
                <a:lnTo>
                  <a:pt x="3533554" y="7608174"/>
                </a:lnTo>
                <a:lnTo>
                  <a:pt x="3586162" y="7608174"/>
                </a:lnTo>
                <a:lnTo>
                  <a:pt x="3765030" y="7608174"/>
                </a:lnTo>
                <a:lnTo>
                  <a:pt x="3765030" y="7257625"/>
                </a:lnTo>
                <a:close/>
                <a:moveTo>
                  <a:pt x="3765030" y="6892501"/>
                </a:moveTo>
                <a:lnTo>
                  <a:pt x="3586162" y="6892501"/>
                </a:lnTo>
                <a:lnTo>
                  <a:pt x="3411009" y="6892501"/>
                </a:lnTo>
                <a:lnTo>
                  <a:pt x="3411009" y="7243044"/>
                </a:lnTo>
                <a:lnTo>
                  <a:pt x="3533554" y="7243044"/>
                </a:lnTo>
                <a:lnTo>
                  <a:pt x="3586162" y="7243044"/>
                </a:lnTo>
                <a:lnTo>
                  <a:pt x="3765030" y="7243044"/>
                </a:lnTo>
                <a:lnTo>
                  <a:pt x="3765030" y="6892501"/>
                </a:lnTo>
                <a:close/>
                <a:moveTo>
                  <a:pt x="3765030" y="6527374"/>
                </a:moveTo>
                <a:lnTo>
                  <a:pt x="3586162" y="6527374"/>
                </a:lnTo>
                <a:lnTo>
                  <a:pt x="3533554" y="6527374"/>
                </a:lnTo>
                <a:lnTo>
                  <a:pt x="3411009" y="6527374"/>
                </a:lnTo>
                <a:lnTo>
                  <a:pt x="3411009" y="6877921"/>
                </a:lnTo>
                <a:lnTo>
                  <a:pt x="3533554" y="6877921"/>
                </a:lnTo>
                <a:lnTo>
                  <a:pt x="3533554" y="6877920"/>
                </a:lnTo>
                <a:lnTo>
                  <a:pt x="3765030" y="6877920"/>
                </a:lnTo>
                <a:lnTo>
                  <a:pt x="3765030" y="6527374"/>
                </a:lnTo>
                <a:close/>
                <a:moveTo>
                  <a:pt x="3765030" y="6187383"/>
                </a:moveTo>
                <a:lnTo>
                  <a:pt x="3586163" y="6187383"/>
                </a:lnTo>
                <a:lnTo>
                  <a:pt x="3586163" y="6187384"/>
                </a:lnTo>
                <a:lnTo>
                  <a:pt x="3411009" y="6187384"/>
                </a:lnTo>
                <a:lnTo>
                  <a:pt x="3411009" y="6357302"/>
                </a:lnTo>
                <a:lnTo>
                  <a:pt x="3411009" y="6512794"/>
                </a:lnTo>
                <a:lnTo>
                  <a:pt x="3586162" y="6512794"/>
                </a:lnTo>
                <a:lnTo>
                  <a:pt x="3765030" y="6512794"/>
                </a:lnTo>
                <a:lnTo>
                  <a:pt x="3765030" y="6187383"/>
                </a:lnTo>
                <a:close/>
                <a:moveTo>
                  <a:pt x="3765031" y="5822255"/>
                </a:moveTo>
                <a:lnTo>
                  <a:pt x="3586163" y="5822255"/>
                </a:lnTo>
                <a:lnTo>
                  <a:pt x="3586163" y="5822257"/>
                </a:lnTo>
                <a:lnTo>
                  <a:pt x="3411009" y="5822257"/>
                </a:lnTo>
                <a:lnTo>
                  <a:pt x="3411009" y="6172803"/>
                </a:lnTo>
                <a:lnTo>
                  <a:pt x="3533555" y="6172803"/>
                </a:lnTo>
                <a:lnTo>
                  <a:pt x="3586163" y="6172803"/>
                </a:lnTo>
                <a:lnTo>
                  <a:pt x="3765031" y="6172803"/>
                </a:lnTo>
                <a:lnTo>
                  <a:pt x="3765031" y="5822255"/>
                </a:lnTo>
                <a:close/>
                <a:moveTo>
                  <a:pt x="3765031" y="5457129"/>
                </a:moveTo>
                <a:lnTo>
                  <a:pt x="3586163" y="5457129"/>
                </a:lnTo>
                <a:lnTo>
                  <a:pt x="3411009" y="5457129"/>
                </a:lnTo>
                <a:lnTo>
                  <a:pt x="3411009" y="5807676"/>
                </a:lnTo>
                <a:lnTo>
                  <a:pt x="3533555" y="5807676"/>
                </a:lnTo>
                <a:lnTo>
                  <a:pt x="3586163" y="5807676"/>
                </a:lnTo>
                <a:lnTo>
                  <a:pt x="3765031" y="5807676"/>
                </a:lnTo>
                <a:lnTo>
                  <a:pt x="3765031" y="5457129"/>
                </a:lnTo>
                <a:close/>
                <a:moveTo>
                  <a:pt x="3765031" y="5092001"/>
                </a:moveTo>
                <a:lnTo>
                  <a:pt x="3586163" y="5092001"/>
                </a:lnTo>
                <a:lnTo>
                  <a:pt x="3533555" y="5092001"/>
                </a:lnTo>
                <a:lnTo>
                  <a:pt x="3411010" y="5092001"/>
                </a:lnTo>
                <a:lnTo>
                  <a:pt x="3411009" y="5442548"/>
                </a:lnTo>
                <a:lnTo>
                  <a:pt x="3533555" y="5442548"/>
                </a:lnTo>
                <a:lnTo>
                  <a:pt x="3586163" y="5442548"/>
                </a:lnTo>
                <a:lnTo>
                  <a:pt x="3765031" y="5442548"/>
                </a:lnTo>
                <a:lnTo>
                  <a:pt x="3765031" y="5092001"/>
                </a:lnTo>
                <a:close/>
                <a:moveTo>
                  <a:pt x="3765031" y="4726873"/>
                </a:moveTo>
                <a:lnTo>
                  <a:pt x="3586163" y="4726873"/>
                </a:lnTo>
                <a:lnTo>
                  <a:pt x="3533555" y="4726873"/>
                </a:lnTo>
                <a:lnTo>
                  <a:pt x="3411010" y="4726873"/>
                </a:lnTo>
                <a:lnTo>
                  <a:pt x="3411010" y="5077421"/>
                </a:lnTo>
                <a:lnTo>
                  <a:pt x="3533555" y="5077421"/>
                </a:lnTo>
                <a:lnTo>
                  <a:pt x="3586163" y="5077421"/>
                </a:lnTo>
                <a:lnTo>
                  <a:pt x="3765031" y="5077421"/>
                </a:lnTo>
                <a:lnTo>
                  <a:pt x="3765031" y="4726873"/>
                </a:lnTo>
                <a:close/>
                <a:moveTo>
                  <a:pt x="3765031" y="4361745"/>
                </a:moveTo>
                <a:lnTo>
                  <a:pt x="3586163" y="4361745"/>
                </a:lnTo>
                <a:lnTo>
                  <a:pt x="3586163" y="4361746"/>
                </a:lnTo>
                <a:lnTo>
                  <a:pt x="3411010" y="4361746"/>
                </a:lnTo>
                <a:lnTo>
                  <a:pt x="3411010" y="4712293"/>
                </a:lnTo>
                <a:lnTo>
                  <a:pt x="3533555" y="4712293"/>
                </a:lnTo>
                <a:lnTo>
                  <a:pt x="3586163" y="4712293"/>
                </a:lnTo>
                <a:lnTo>
                  <a:pt x="3765031" y="4712293"/>
                </a:lnTo>
                <a:lnTo>
                  <a:pt x="3765031" y="4361745"/>
                </a:lnTo>
                <a:close/>
                <a:moveTo>
                  <a:pt x="3765031" y="3996618"/>
                </a:moveTo>
                <a:lnTo>
                  <a:pt x="3586163" y="3996618"/>
                </a:lnTo>
                <a:lnTo>
                  <a:pt x="3533555" y="3996618"/>
                </a:lnTo>
                <a:lnTo>
                  <a:pt x="3411010" y="3996618"/>
                </a:lnTo>
                <a:lnTo>
                  <a:pt x="3411010" y="4347165"/>
                </a:lnTo>
                <a:lnTo>
                  <a:pt x="3533555" y="4347165"/>
                </a:lnTo>
                <a:lnTo>
                  <a:pt x="3586163" y="4347165"/>
                </a:lnTo>
                <a:lnTo>
                  <a:pt x="3765031" y="4347165"/>
                </a:lnTo>
                <a:lnTo>
                  <a:pt x="3765031" y="3996618"/>
                </a:lnTo>
                <a:close/>
                <a:moveTo>
                  <a:pt x="3765031" y="3631491"/>
                </a:moveTo>
                <a:lnTo>
                  <a:pt x="3586163" y="3631491"/>
                </a:lnTo>
                <a:lnTo>
                  <a:pt x="3533555" y="3631491"/>
                </a:lnTo>
                <a:lnTo>
                  <a:pt x="3411010" y="3631491"/>
                </a:lnTo>
                <a:lnTo>
                  <a:pt x="3411010" y="3982038"/>
                </a:lnTo>
                <a:lnTo>
                  <a:pt x="3533555" y="3982038"/>
                </a:lnTo>
                <a:lnTo>
                  <a:pt x="3586163" y="3982038"/>
                </a:lnTo>
                <a:lnTo>
                  <a:pt x="3765031" y="3982038"/>
                </a:lnTo>
                <a:lnTo>
                  <a:pt x="3765031" y="3631491"/>
                </a:lnTo>
                <a:close/>
                <a:moveTo>
                  <a:pt x="3765031" y="3266363"/>
                </a:moveTo>
                <a:lnTo>
                  <a:pt x="3586163" y="3266363"/>
                </a:lnTo>
                <a:lnTo>
                  <a:pt x="3533555" y="3266363"/>
                </a:lnTo>
                <a:lnTo>
                  <a:pt x="3411010" y="3266363"/>
                </a:lnTo>
                <a:lnTo>
                  <a:pt x="3411010" y="3616911"/>
                </a:lnTo>
                <a:lnTo>
                  <a:pt x="3533555" y="3616911"/>
                </a:lnTo>
                <a:lnTo>
                  <a:pt x="3586163" y="3616911"/>
                </a:lnTo>
                <a:lnTo>
                  <a:pt x="3765031" y="3616911"/>
                </a:lnTo>
                <a:lnTo>
                  <a:pt x="3765031" y="3266363"/>
                </a:lnTo>
                <a:close/>
                <a:moveTo>
                  <a:pt x="3765031" y="2901235"/>
                </a:moveTo>
                <a:lnTo>
                  <a:pt x="3586163" y="2901235"/>
                </a:lnTo>
                <a:lnTo>
                  <a:pt x="3533555" y="2901235"/>
                </a:lnTo>
                <a:lnTo>
                  <a:pt x="3411010" y="2901235"/>
                </a:lnTo>
                <a:lnTo>
                  <a:pt x="3411010" y="3251783"/>
                </a:lnTo>
                <a:lnTo>
                  <a:pt x="3533555" y="3251783"/>
                </a:lnTo>
                <a:lnTo>
                  <a:pt x="3586163" y="3251783"/>
                </a:lnTo>
                <a:lnTo>
                  <a:pt x="3765031" y="3251783"/>
                </a:lnTo>
                <a:lnTo>
                  <a:pt x="3765031" y="2901235"/>
                </a:lnTo>
                <a:close/>
                <a:moveTo>
                  <a:pt x="3765031" y="2536108"/>
                </a:moveTo>
                <a:lnTo>
                  <a:pt x="3586163" y="2536108"/>
                </a:lnTo>
                <a:lnTo>
                  <a:pt x="3533555" y="2536108"/>
                </a:lnTo>
                <a:lnTo>
                  <a:pt x="3411010" y="2536108"/>
                </a:lnTo>
                <a:lnTo>
                  <a:pt x="3411010" y="2886655"/>
                </a:lnTo>
                <a:lnTo>
                  <a:pt x="3533555" y="2886655"/>
                </a:lnTo>
                <a:lnTo>
                  <a:pt x="3586163" y="2886655"/>
                </a:lnTo>
                <a:lnTo>
                  <a:pt x="3765031" y="2886655"/>
                </a:lnTo>
                <a:lnTo>
                  <a:pt x="3765031" y="2536108"/>
                </a:lnTo>
                <a:close/>
                <a:moveTo>
                  <a:pt x="3765031" y="2170981"/>
                </a:moveTo>
                <a:lnTo>
                  <a:pt x="3586163" y="2170981"/>
                </a:lnTo>
                <a:lnTo>
                  <a:pt x="3533555" y="2170981"/>
                </a:lnTo>
                <a:lnTo>
                  <a:pt x="3411010" y="2170981"/>
                </a:lnTo>
                <a:lnTo>
                  <a:pt x="3411010" y="2521528"/>
                </a:lnTo>
                <a:lnTo>
                  <a:pt x="3533555" y="2521528"/>
                </a:lnTo>
                <a:lnTo>
                  <a:pt x="3586163" y="2521528"/>
                </a:lnTo>
                <a:lnTo>
                  <a:pt x="3765031" y="2521528"/>
                </a:lnTo>
                <a:lnTo>
                  <a:pt x="3765031" y="2170981"/>
                </a:lnTo>
                <a:close/>
                <a:moveTo>
                  <a:pt x="3765031" y="1805854"/>
                </a:moveTo>
                <a:lnTo>
                  <a:pt x="3586163" y="1805854"/>
                </a:lnTo>
                <a:lnTo>
                  <a:pt x="3533555" y="1805854"/>
                </a:lnTo>
                <a:lnTo>
                  <a:pt x="3411010" y="1805854"/>
                </a:lnTo>
                <a:lnTo>
                  <a:pt x="3411010" y="2156401"/>
                </a:lnTo>
                <a:lnTo>
                  <a:pt x="3533555" y="2156401"/>
                </a:lnTo>
                <a:lnTo>
                  <a:pt x="3586163" y="2156401"/>
                </a:lnTo>
                <a:lnTo>
                  <a:pt x="3765031" y="2156401"/>
                </a:lnTo>
                <a:lnTo>
                  <a:pt x="3765031" y="1805854"/>
                </a:lnTo>
                <a:close/>
                <a:moveTo>
                  <a:pt x="3765031" y="1440727"/>
                </a:moveTo>
                <a:lnTo>
                  <a:pt x="3586163" y="1440727"/>
                </a:lnTo>
                <a:lnTo>
                  <a:pt x="3533555" y="1440727"/>
                </a:lnTo>
                <a:lnTo>
                  <a:pt x="3411010" y="1440727"/>
                </a:lnTo>
                <a:lnTo>
                  <a:pt x="3411010" y="1791274"/>
                </a:lnTo>
                <a:lnTo>
                  <a:pt x="3533555" y="1791274"/>
                </a:lnTo>
                <a:lnTo>
                  <a:pt x="3586163" y="1791274"/>
                </a:lnTo>
                <a:lnTo>
                  <a:pt x="3765031" y="1791274"/>
                </a:lnTo>
                <a:lnTo>
                  <a:pt x="3765031" y="1440727"/>
                </a:lnTo>
                <a:close/>
                <a:moveTo>
                  <a:pt x="3765031" y="1075598"/>
                </a:moveTo>
                <a:lnTo>
                  <a:pt x="3586163" y="1075598"/>
                </a:lnTo>
                <a:lnTo>
                  <a:pt x="3533555" y="1075598"/>
                </a:lnTo>
                <a:lnTo>
                  <a:pt x="3411010" y="1075598"/>
                </a:lnTo>
                <a:lnTo>
                  <a:pt x="3411010" y="1426147"/>
                </a:lnTo>
                <a:lnTo>
                  <a:pt x="3533555" y="1426147"/>
                </a:lnTo>
                <a:lnTo>
                  <a:pt x="3586163" y="1426147"/>
                </a:lnTo>
                <a:lnTo>
                  <a:pt x="3765031" y="1426147"/>
                </a:lnTo>
                <a:lnTo>
                  <a:pt x="3765031" y="1075598"/>
                </a:lnTo>
                <a:close/>
                <a:moveTo>
                  <a:pt x="3765031" y="710474"/>
                </a:moveTo>
                <a:lnTo>
                  <a:pt x="3586163" y="710474"/>
                </a:lnTo>
                <a:lnTo>
                  <a:pt x="3411010" y="710474"/>
                </a:lnTo>
                <a:lnTo>
                  <a:pt x="3411010" y="1061017"/>
                </a:lnTo>
                <a:lnTo>
                  <a:pt x="3533555" y="1061017"/>
                </a:lnTo>
                <a:lnTo>
                  <a:pt x="3586163" y="1061017"/>
                </a:lnTo>
                <a:lnTo>
                  <a:pt x="3765031" y="1061017"/>
                </a:lnTo>
                <a:lnTo>
                  <a:pt x="3765031" y="710474"/>
                </a:lnTo>
                <a:close/>
                <a:moveTo>
                  <a:pt x="3765031" y="345347"/>
                </a:moveTo>
                <a:lnTo>
                  <a:pt x="3586163" y="345347"/>
                </a:lnTo>
                <a:lnTo>
                  <a:pt x="3533555" y="345347"/>
                </a:lnTo>
                <a:lnTo>
                  <a:pt x="3411010" y="345347"/>
                </a:lnTo>
                <a:lnTo>
                  <a:pt x="3411010" y="695894"/>
                </a:lnTo>
                <a:lnTo>
                  <a:pt x="3533555" y="695894"/>
                </a:lnTo>
                <a:lnTo>
                  <a:pt x="3533555" y="695893"/>
                </a:lnTo>
                <a:lnTo>
                  <a:pt x="3765031" y="695893"/>
                </a:lnTo>
                <a:lnTo>
                  <a:pt x="3765031" y="345347"/>
                </a:lnTo>
                <a:close/>
                <a:moveTo>
                  <a:pt x="4116623" y="12004282"/>
                </a:moveTo>
                <a:lnTo>
                  <a:pt x="3780250" y="12004282"/>
                </a:lnTo>
                <a:lnTo>
                  <a:pt x="3780250" y="12354830"/>
                </a:lnTo>
                <a:lnTo>
                  <a:pt x="4116623" y="12354830"/>
                </a:lnTo>
                <a:lnTo>
                  <a:pt x="4116623" y="12004282"/>
                </a:lnTo>
                <a:close/>
                <a:moveTo>
                  <a:pt x="4116623" y="11639155"/>
                </a:moveTo>
                <a:lnTo>
                  <a:pt x="3780250" y="11639155"/>
                </a:lnTo>
                <a:lnTo>
                  <a:pt x="3780250" y="11989703"/>
                </a:lnTo>
                <a:lnTo>
                  <a:pt x="4116623" y="11989703"/>
                </a:lnTo>
                <a:lnTo>
                  <a:pt x="4116623" y="11639155"/>
                </a:lnTo>
                <a:close/>
                <a:moveTo>
                  <a:pt x="4116623" y="11274028"/>
                </a:moveTo>
                <a:lnTo>
                  <a:pt x="3780251" y="11274028"/>
                </a:lnTo>
                <a:lnTo>
                  <a:pt x="3780250" y="11624575"/>
                </a:lnTo>
                <a:lnTo>
                  <a:pt x="4116623" y="11624575"/>
                </a:lnTo>
                <a:lnTo>
                  <a:pt x="4116623" y="11274028"/>
                </a:lnTo>
                <a:close/>
                <a:moveTo>
                  <a:pt x="4116623" y="10908900"/>
                </a:moveTo>
                <a:lnTo>
                  <a:pt x="3780251" y="10908900"/>
                </a:lnTo>
                <a:lnTo>
                  <a:pt x="3780251" y="11259448"/>
                </a:lnTo>
                <a:lnTo>
                  <a:pt x="4116623" y="11259448"/>
                </a:lnTo>
                <a:lnTo>
                  <a:pt x="4116623" y="10908900"/>
                </a:lnTo>
                <a:close/>
                <a:moveTo>
                  <a:pt x="4116623" y="10543772"/>
                </a:moveTo>
                <a:lnTo>
                  <a:pt x="3780251" y="10543772"/>
                </a:lnTo>
                <a:lnTo>
                  <a:pt x="3780251" y="10894320"/>
                </a:lnTo>
                <a:lnTo>
                  <a:pt x="4116623" y="10894320"/>
                </a:lnTo>
                <a:lnTo>
                  <a:pt x="4116623" y="10543772"/>
                </a:lnTo>
                <a:close/>
                <a:moveTo>
                  <a:pt x="4116623" y="10178645"/>
                </a:moveTo>
                <a:lnTo>
                  <a:pt x="3780251" y="10178645"/>
                </a:lnTo>
                <a:lnTo>
                  <a:pt x="3780251" y="10529192"/>
                </a:lnTo>
                <a:lnTo>
                  <a:pt x="4116623" y="10529192"/>
                </a:lnTo>
                <a:lnTo>
                  <a:pt x="4116623" y="10178645"/>
                </a:lnTo>
                <a:close/>
                <a:moveTo>
                  <a:pt x="4116623" y="9813518"/>
                </a:moveTo>
                <a:lnTo>
                  <a:pt x="3780251" y="9813518"/>
                </a:lnTo>
                <a:lnTo>
                  <a:pt x="3780251" y="10164065"/>
                </a:lnTo>
                <a:lnTo>
                  <a:pt x="4116623" y="10164065"/>
                </a:lnTo>
                <a:lnTo>
                  <a:pt x="4116623" y="9813518"/>
                </a:lnTo>
                <a:close/>
                <a:moveTo>
                  <a:pt x="4116623" y="9448390"/>
                </a:moveTo>
                <a:lnTo>
                  <a:pt x="3780251" y="9448390"/>
                </a:lnTo>
                <a:lnTo>
                  <a:pt x="3780251" y="9798938"/>
                </a:lnTo>
                <a:lnTo>
                  <a:pt x="4116623" y="9798938"/>
                </a:lnTo>
                <a:lnTo>
                  <a:pt x="4116623" y="9448390"/>
                </a:lnTo>
                <a:close/>
                <a:moveTo>
                  <a:pt x="4116623" y="9083262"/>
                </a:moveTo>
                <a:lnTo>
                  <a:pt x="3780251" y="9083262"/>
                </a:lnTo>
                <a:lnTo>
                  <a:pt x="3780251" y="9433810"/>
                </a:lnTo>
                <a:lnTo>
                  <a:pt x="4116623" y="9433810"/>
                </a:lnTo>
                <a:lnTo>
                  <a:pt x="4116623" y="9083262"/>
                </a:lnTo>
                <a:close/>
                <a:moveTo>
                  <a:pt x="4116623" y="8718135"/>
                </a:moveTo>
                <a:lnTo>
                  <a:pt x="3780251" y="8718135"/>
                </a:lnTo>
                <a:lnTo>
                  <a:pt x="3780251" y="9068682"/>
                </a:lnTo>
                <a:lnTo>
                  <a:pt x="4116623" y="9068682"/>
                </a:lnTo>
                <a:lnTo>
                  <a:pt x="4116623" y="8718135"/>
                </a:lnTo>
                <a:close/>
                <a:moveTo>
                  <a:pt x="4116623" y="8353008"/>
                </a:moveTo>
                <a:lnTo>
                  <a:pt x="3780251" y="8353008"/>
                </a:lnTo>
                <a:lnTo>
                  <a:pt x="3780251" y="8703555"/>
                </a:lnTo>
                <a:lnTo>
                  <a:pt x="4116623" y="8703555"/>
                </a:lnTo>
                <a:lnTo>
                  <a:pt x="4116623" y="8353008"/>
                </a:lnTo>
                <a:close/>
                <a:moveTo>
                  <a:pt x="4116623" y="7987881"/>
                </a:moveTo>
                <a:lnTo>
                  <a:pt x="3780251" y="7987881"/>
                </a:lnTo>
                <a:lnTo>
                  <a:pt x="3780251" y="8338428"/>
                </a:lnTo>
                <a:lnTo>
                  <a:pt x="4116623" y="8338428"/>
                </a:lnTo>
                <a:lnTo>
                  <a:pt x="4116623" y="7987881"/>
                </a:lnTo>
                <a:close/>
                <a:moveTo>
                  <a:pt x="4116623" y="7622754"/>
                </a:moveTo>
                <a:lnTo>
                  <a:pt x="3780251" y="7622754"/>
                </a:lnTo>
                <a:lnTo>
                  <a:pt x="3780251" y="7973301"/>
                </a:lnTo>
                <a:lnTo>
                  <a:pt x="4116623" y="7973301"/>
                </a:lnTo>
                <a:lnTo>
                  <a:pt x="4116623" y="7622754"/>
                </a:lnTo>
                <a:close/>
                <a:moveTo>
                  <a:pt x="4116623" y="7257625"/>
                </a:moveTo>
                <a:lnTo>
                  <a:pt x="3780251" y="7257625"/>
                </a:lnTo>
                <a:lnTo>
                  <a:pt x="3780251" y="7608174"/>
                </a:lnTo>
                <a:lnTo>
                  <a:pt x="4116623" y="7608174"/>
                </a:lnTo>
                <a:lnTo>
                  <a:pt x="4116623" y="7257625"/>
                </a:lnTo>
                <a:close/>
                <a:moveTo>
                  <a:pt x="4116623" y="6892501"/>
                </a:moveTo>
                <a:lnTo>
                  <a:pt x="3780251" y="6892501"/>
                </a:lnTo>
                <a:lnTo>
                  <a:pt x="3780251" y="7243044"/>
                </a:lnTo>
                <a:lnTo>
                  <a:pt x="4116623" y="7243044"/>
                </a:lnTo>
                <a:lnTo>
                  <a:pt x="4116623" y="6892501"/>
                </a:lnTo>
                <a:close/>
                <a:moveTo>
                  <a:pt x="4116623" y="6527374"/>
                </a:moveTo>
                <a:lnTo>
                  <a:pt x="3780251" y="6527374"/>
                </a:lnTo>
                <a:lnTo>
                  <a:pt x="3780251" y="6877920"/>
                </a:lnTo>
                <a:lnTo>
                  <a:pt x="4116623" y="6877920"/>
                </a:lnTo>
                <a:lnTo>
                  <a:pt x="4116623" y="6527374"/>
                </a:lnTo>
                <a:close/>
                <a:moveTo>
                  <a:pt x="4116623" y="6187383"/>
                </a:moveTo>
                <a:lnTo>
                  <a:pt x="3780251" y="6187383"/>
                </a:lnTo>
                <a:lnTo>
                  <a:pt x="3780251" y="6357302"/>
                </a:lnTo>
                <a:lnTo>
                  <a:pt x="3780251" y="6512794"/>
                </a:lnTo>
                <a:lnTo>
                  <a:pt x="4116623" y="6512794"/>
                </a:lnTo>
                <a:lnTo>
                  <a:pt x="4116623" y="6187383"/>
                </a:lnTo>
                <a:close/>
                <a:moveTo>
                  <a:pt x="4116624" y="5822255"/>
                </a:moveTo>
                <a:lnTo>
                  <a:pt x="3780251" y="5822255"/>
                </a:lnTo>
                <a:lnTo>
                  <a:pt x="3780251" y="6172803"/>
                </a:lnTo>
                <a:lnTo>
                  <a:pt x="4116624" y="6172803"/>
                </a:lnTo>
                <a:lnTo>
                  <a:pt x="4116624" y="5822255"/>
                </a:lnTo>
                <a:close/>
                <a:moveTo>
                  <a:pt x="4116624" y="5457129"/>
                </a:moveTo>
                <a:lnTo>
                  <a:pt x="3780251" y="5457129"/>
                </a:lnTo>
                <a:lnTo>
                  <a:pt x="3780251" y="5807676"/>
                </a:lnTo>
                <a:lnTo>
                  <a:pt x="4116624" y="5807676"/>
                </a:lnTo>
                <a:lnTo>
                  <a:pt x="4116624" y="5457129"/>
                </a:lnTo>
                <a:close/>
                <a:moveTo>
                  <a:pt x="4116624" y="5092001"/>
                </a:moveTo>
                <a:lnTo>
                  <a:pt x="3780252" y="5092001"/>
                </a:lnTo>
                <a:lnTo>
                  <a:pt x="3780251" y="5442548"/>
                </a:lnTo>
                <a:lnTo>
                  <a:pt x="4116624" y="5442548"/>
                </a:lnTo>
                <a:lnTo>
                  <a:pt x="4116624" y="5092001"/>
                </a:lnTo>
                <a:close/>
                <a:moveTo>
                  <a:pt x="4116624" y="4726873"/>
                </a:moveTo>
                <a:lnTo>
                  <a:pt x="3780252" y="4726873"/>
                </a:lnTo>
                <a:lnTo>
                  <a:pt x="3780252" y="5077421"/>
                </a:lnTo>
                <a:lnTo>
                  <a:pt x="4116624" y="5077421"/>
                </a:lnTo>
                <a:lnTo>
                  <a:pt x="4116624" y="4726873"/>
                </a:lnTo>
                <a:close/>
                <a:moveTo>
                  <a:pt x="4116624" y="4361745"/>
                </a:moveTo>
                <a:lnTo>
                  <a:pt x="3780252" y="4361745"/>
                </a:lnTo>
                <a:lnTo>
                  <a:pt x="3780252" y="4712293"/>
                </a:lnTo>
                <a:lnTo>
                  <a:pt x="4116624" y="4712293"/>
                </a:lnTo>
                <a:lnTo>
                  <a:pt x="4116624" y="4361745"/>
                </a:lnTo>
                <a:close/>
                <a:moveTo>
                  <a:pt x="4116624" y="3996618"/>
                </a:moveTo>
                <a:lnTo>
                  <a:pt x="3780252" y="3996618"/>
                </a:lnTo>
                <a:lnTo>
                  <a:pt x="3780252" y="4347165"/>
                </a:lnTo>
                <a:lnTo>
                  <a:pt x="4116624" y="4347165"/>
                </a:lnTo>
                <a:lnTo>
                  <a:pt x="4116624" y="3996618"/>
                </a:lnTo>
                <a:close/>
                <a:moveTo>
                  <a:pt x="4116624" y="3631491"/>
                </a:moveTo>
                <a:lnTo>
                  <a:pt x="3780252" y="3631491"/>
                </a:lnTo>
                <a:lnTo>
                  <a:pt x="3780252" y="3982038"/>
                </a:lnTo>
                <a:lnTo>
                  <a:pt x="4116624" y="3982038"/>
                </a:lnTo>
                <a:lnTo>
                  <a:pt x="4116624" y="3631491"/>
                </a:lnTo>
                <a:close/>
                <a:moveTo>
                  <a:pt x="4116624" y="3266363"/>
                </a:moveTo>
                <a:lnTo>
                  <a:pt x="3780252" y="3266363"/>
                </a:lnTo>
                <a:lnTo>
                  <a:pt x="3780252" y="3616911"/>
                </a:lnTo>
                <a:lnTo>
                  <a:pt x="4116624" y="3616911"/>
                </a:lnTo>
                <a:lnTo>
                  <a:pt x="4116624" y="3266363"/>
                </a:lnTo>
                <a:close/>
                <a:moveTo>
                  <a:pt x="4116624" y="2901235"/>
                </a:moveTo>
                <a:lnTo>
                  <a:pt x="3780252" y="2901235"/>
                </a:lnTo>
                <a:lnTo>
                  <a:pt x="3780252" y="3251783"/>
                </a:lnTo>
                <a:lnTo>
                  <a:pt x="4116624" y="3251783"/>
                </a:lnTo>
                <a:lnTo>
                  <a:pt x="4116624" y="2901235"/>
                </a:lnTo>
                <a:close/>
                <a:moveTo>
                  <a:pt x="4116624" y="2536108"/>
                </a:moveTo>
                <a:lnTo>
                  <a:pt x="3780252" y="2536108"/>
                </a:lnTo>
                <a:lnTo>
                  <a:pt x="3780252" y="2886655"/>
                </a:lnTo>
                <a:lnTo>
                  <a:pt x="4116624" y="2886655"/>
                </a:lnTo>
                <a:lnTo>
                  <a:pt x="4116624" y="2536108"/>
                </a:lnTo>
                <a:close/>
                <a:moveTo>
                  <a:pt x="4116624" y="2170981"/>
                </a:moveTo>
                <a:lnTo>
                  <a:pt x="3780252" y="2170981"/>
                </a:lnTo>
                <a:lnTo>
                  <a:pt x="3780252" y="2521528"/>
                </a:lnTo>
                <a:lnTo>
                  <a:pt x="4116624" y="2521528"/>
                </a:lnTo>
                <a:lnTo>
                  <a:pt x="4116624" y="2170981"/>
                </a:lnTo>
                <a:close/>
                <a:moveTo>
                  <a:pt x="4116624" y="1805854"/>
                </a:moveTo>
                <a:lnTo>
                  <a:pt x="3780252" y="1805854"/>
                </a:lnTo>
                <a:lnTo>
                  <a:pt x="3780252" y="2156401"/>
                </a:lnTo>
                <a:lnTo>
                  <a:pt x="4116624" y="2156401"/>
                </a:lnTo>
                <a:lnTo>
                  <a:pt x="4116624" y="1805854"/>
                </a:lnTo>
                <a:close/>
                <a:moveTo>
                  <a:pt x="4116624" y="1440727"/>
                </a:moveTo>
                <a:lnTo>
                  <a:pt x="3780252" y="1440727"/>
                </a:lnTo>
                <a:lnTo>
                  <a:pt x="3780252" y="1791274"/>
                </a:lnTo>
                <a:lnTo>
                  <a:pt x="4116624" y="1791274"/>
                </a:lnTo>
                <a:lnTo>
                  <a:pt x="4116624" y="1440727"/>
                </a:lnTo>
                <a:close/>
                <a:moveTo>
                  <a:pt x="4116624" y="1075598"/>
                </a:moveTo>
                <a:lnTo>
                  <a:pt x="3780252" y="1075598"/>
                </a:lnTo>
                <a:lnTo>
                  <a:pt x="3780252" y="1426147"/>
                </a:lnTo>
                <a:lnTo>
                  <a:pt x="4116624" y="1426147"/>
                </a:lnTo>
                <a:lnTo>
                  <a:pt x="4116624" y="1075598"/>
                </a:lnTo>
                <a:close/>
                <a:moveTo>
                  <a:pt x="4116624" y="710474"/>
                </a:moveTo>
                <a:lnTo>
                  <a:pt x="3780252" y="710474"/>
                </a:lnTo>
                <a:lnTo>
                  <a:pt x="3780252" y="1061017"/>
                </a:lnTo>
                <a:lnTo>
                  <a:pt x="4116624" y="1061017"/>
                </a:lnTo>
                <a:lnTo>
                  <a:pt x="4116624" y="710474"/>
                </a:lnTo>
                <a:close/>
                <a:moveTo>
                  <a:pt x="4116624" y="345347"/>
                </a:moveTo>
                <a:lnTo>
                  <a:pt x="3780252" y="345347"/>
                </a:lnTo>
                <a:lnTo>
                  <a:pt x="3780252" y="695893"/>
                </a:lnTo>
                <a:lnTo>
                  <a:pt x="4116624" y="695893"/>
                </a:lnTo>
                <a:lnTo>
                  <a:pt x="4116624" y="345347"/>
                </a:lnTo>
                <a:close/>
                <a:moveTo>
                  <a:pt x="4468213" y="12004282"/>
                </a:moveTo>
                <a:lnTo>
                  <a:pt x="4131843" y="12004282"/>
                </a:lnTo>
                <a:lnTo>
                  <a:pt x="4131843" y="12354830"/>
                </a:lnTo>
                <a:lnTo>
                  <a:pt x="4468213" y="12354830"/>
                </a:lnTo>
                <a:lnTo>
                  <a:pt x="4468213" y="12004282"/>
                </a:lnTo>
                <a:close/>
                <a:moveTo>
                  <a:pt x="4468213" y="11639155"/>
                </a:moveTo>
                <a:lnTo>
                  <a:pt x="4131843" y="11639155"/>
                </a:lnTo>
                <a:lnTo>
                  <a:pt x="4131843" y="11989703"/>
                </a:lnTo>
                <a:lnTo>
                  <a:pt x="4468213" y="11989703"/>
                </a:lnTo>
                <a:lnTo>
                  <a:pt x="4468213" y="11639155"/>
                </a:lnTo>
                <a:close/>
                <a:moveTo>
                  <a:pt x="4468213" y="11274028"/>
                </a:moveTo>
                <a:lnTo>
                  <a:pt x="4131843" y="11274028"/>
                </a:lnTo>
                <a:lnTo>
                  <a:pt x="4131843" y="11624575"/>
                </a:lnTo>
                <a:lnTo>
                  <a:pt x="4468213" y="11624575"/>
                </a:lnTo>
                <a:lnTo>
                  <a:pt x="4468213" y="11274028"/>
                </a:lnTo>
                <a:close/>
                <a:moveTo>
                  <a:pt x="4468213" y="10908900"/>
                </a:moveTo>
                <a:lnTo>
                  <a:pt x="4131843" y="10908900"/>
                </a:lnTo>
                <a:lnTo>
                  <a:pt x="4131843" y="11259448"/>
                </a:lnTo>
                <a:lnTo>
                  <a:pt x="4468213" y="11259448"/>
                </a:lnTo>
                <a:lnTo>
                  <a:pt x="4468213" y="10908900"/>
                </a:lnTo>
                <a:close/>
                <a:moveTo>
                  <a:pt x="4468213" y="10543772"/>
                </a:moveTo>
                <a:lnTo>
                  <a:pt x="4131843" y="10543772"/>
                </a:lnTo>
                <a:lnTo>
                  <a:pt x="4131843" y="10894320"/>
                </a:lnTo>
                <a:lnTo>
                  <a:pt x="4468213" y="10894320"/>
                </a:lnTo>
                <a:lnTo>
                  <a:pt x="4468213" y="10543772"/>
                </a:lnTo>
                <a:close/>
                <a:moveTo>
                  <a:pt x="4468213" y="10178645"/>
                </a:moveTo>
                <a:lnTo>
                  <a:pt x="4131843" y="10178645"/>
                </a:lnTo>
                <a:lnTo>
                  <a:pt x="4131843" y="10529192"/>
                </a:lnTo>
                <a:lnTo>
                  <a:pt x="4468213" y="10529192"/>
                </a:lnTo>
                <a:lnTo>
                  <a:pt x="4468213" y="10178645"/>
                </a:lnTo>
                <a:close/>
                <a:moveTo>
                  <a:pt x="4468213" y="9813518"/>
                </a:moveTo>
                <a:lnTo>
                  <a:pt x="4131844" y="9813518"/>
                </a:lnTo>
                <a:lnTo>
                  <a:pt x="4131843" y="10164065"/>
                </a:lnTo>
                <a:lnTo>
                  <a:pt x="4468213" y="10164065"/>
                </a:lnTo>
                <a:lnTo>
                  <a:pt x="4468213" y="9813518"/>
                </a:lnTo>
                <a:close/>
                <a:moveTo>
                  <a:pt x="4468213" y="9448390"/>
                </a:moveTo>
                <a:lnTo>
                  <a:pt x="4131844" y="9448390"/>
                </a:lnTo>
                <a:lnTo>
                  <a:pt x="4131844" y="9798938"/>
                </a:lnTo>
                <a:lnTo>
                  <a:pt x="4468213" y="9798938"/>
                </a:lnTo>
                <a:lnTo>
                  <a:pt x="4468213" y="9448390"/>
                </a:lnTo>
                <a:close/>
                <a:moveTo>
                  <a:pt x="4468213" y="9083262"/>
                </a:moveTo>
                <a:lnTo>
                  <a:pt x="4131844" y="9083262"/>
                </a:lnTo>
                <a:lnTo>
                  <a:pt x="4131844" y="9433810"/>
                </a:lnTo>
                <a:lnTo>
                  <a:pt x="4468213" y="9433810"/>
                </a:lnTo>
                <a:lnTo>
                  <a:pt x="4468213" y="9083262"/>
                </a:lnTo>
                <a:close/>
                <a:moveTo>
                  <a:pt x="4468213" y="8718135"/>
                </a:moveTo>
                <a:lnTo>
                  <a:pt x="4131844" y="8718135"/>
                </a:lnTo>
                <a:lnTo>
                  <a:pt x="4131844" y="9068682"/>
                </a:lnTo>
                <a:lnTo>
                  <a:pt x="4468213" y="9068682"/>
                </a:lnTo>
                <a:lnTo>
                  <a:pt x="4468213" y="8718135"/>
                </a:lnTo>
                <a:close/>
                <a:moveTo>
                  <a:pt x="4468213" y="8353008"/>
                </a:moveTo>
                <a:lnTo>
                  <a:pt x="4131844" y="8353008"/>
                </a:lnTo>
                <a:lnTo>
                  <a:pt x="4131844" y="8703555"/>
                </a:lnTo>
                <a:lnTo>
                  <a:pt x="4468213" y="8703555"/>
                </a:lnTo>
                <a:lnTo>
                  <a:pt x="4468213" y="8353008"/>
                </a:lnTo>
                <a:close/>
                <a:moveTo>
                  <a:pt x="4468213" y="7987881"/>
                </a:moveTo>
                <a:lnTo>
                  <a:pt x="4131844" y="7987881"/>
                </a:lnTo>
                <a:lnTo>
                  <a:pt x="4131844" y="8338428"/>
                </a:lnTo>
                <a:lnTo>
                  <a:pt x="4468213" y="8338428"/>
                </a:lnTo>
                <a:lnTo>
                  <a:pt x="4468213" y="7987881"/>
                </a:lnTo>
                <a:close/>
                <a:moveTo>
                  <a:pt x="4468213" y="7622754"/>
                </a:moveTo>
                <a:lnTo>
                  <a:pt x="4131844" y="7622754"/>
                </a:lnTo>
                <a:lnTo>
                  <a:pt x="4131844" y="7973301"/>
                </a:lnTo>
                <a:lnTo>
                  <a:pt x="4468213" y="7973301"/>
                </a:lnTo>
                <a:lnTo>
                  <a:pt x="4468213" y="7622754"/>
                </a:lnTo>
                <a:close/>
                <a:moveTo>
                  <a:pt x="4468213" y="7257625"/>
                </a:moveTo>
                <a:lnTo>
                  <a:pt x="4131844" y="7257625"/>
                </a:lnTo>
                <a:lnTo>
                  <a:pt x="4131844" y="7608174"/>
                </a:lnTo>
                <a:lnTo>
                  <a:pt x="4468213" y="7608174"/>
                </a:lnTo>
                <a:lnTo>
                  <a:pt x="4468213" y="7257625"/>
                </a:lnTo>
                <a:close/>
                <a:moveTo>
                  <a:pt x="4468213" y="6892501"/>
                </a:moveTo>
                <a:lnTo>
                  <a:pt x="4131844" y="6892501"/>
                </a:lnTo>
                <a:lnTo>
                  <a:pt x="4131844" y="7243044"/>
                </a:lnTo>
                <a:lnTo>
                  <a:pt x="4468213" y="7243044"/>
                </a:lnTo>
                <a:lnTo>
                  <a:pt x="4468213" y="6892501"/>
                </a:lnTo>
                <a:close/>
                <a:moveTo>
                  <a:pt x="4468213" y="6527374"/>
                </a:moveTo>
                <a:lnTo>
                  <a:pt x="4131844" y="6527374"/>
                </a:lnTo>
                <a:lnTo>
                  <a:pt x="4131844" y="6877920"/>
                </a:lnTo>
                <a:lnTo>
                  <a:pt x="4468213" y="6877920"/>
                </a:lnTo>
                <a:lnTo>
                  <a:pt x="4468213" y="6527374"/>
                </a:lnTo>
                <a:close/>
                <a:moveTo>
                  <a:pt x="4468213" y="6187383"/>
                </a:moveTo>
                <a:lnTo>
                  <a:pt x="4131844" y="6187383"/>
                </a:lnTo>
                <a:lnTo>
                  <a:pt x="4131844" y="6357302"/>
                </a:lnTo>
                <a:lnTo>
                  <a:pt x="4131844" y="6512794"/>
                </a:lnTo>
                <a:lnTo>
                  <a:pt x="4468213" y="6512794"/>
                </a:lnTo>
                <a:lnTo>
                  <a:pt x="4468213" y="6187383"/>
                </a:lnTo>
                <a:close/>
                <a:moveTo>
                  <a:pt x="4468214" y="5822255"/>
                </a:moveTo>
                <a:lnTo>
                  <a:pt x="4131844" y="5822255"/>
                </a:lnTo>
                <a:lnTo>
                  <a:pt x="4131844" y="6172803"/>
                </a:lnTo>
                <a:lnTo>
                  <a:pt x="4468214" y="6172803"/>
                </a:lnTo>
                <a:lnTo>
                  <a:pt x="4468214" y="5822255"/>
                </a:lnTo>
                <a:close/>
                <a:moveTo>
                  <a:pt x="4468214" y="5457129"/>
                </a:moveTo>
                <a:lnTo>
                  <a:pt x="4131844" y="5457129"/>
                </a:lnTo>
                <a:lnTo>
                  <a:pt x="4131844" y="5807676"/>
                </a:lnTo>
                <a:lnTo>
                  <a:pt x="4468214" y="5807676"/>
                </a:lnTo>
                <a:lnTo>
                  <a:pt x="4468214" y="5457129"/>
                </a:lnTo>
                <a:close/>
                <a:moveTo>
                  <a:pt x="4468214" y="5092001"/>
                </a:moveTo>
                <a:lnTo>
                  <a:pt x="4131844" y="5092001"/>
                </a:lnTo>
                <a:lnTo>
                  <a:pt x="4131844" y="5442548"/>
                </a:lnTo>
                <a:lnTo>
                  <a:pt x="4468214" y="5442548"/>
                </a:lnTo>
                <a:lnTo>
                  <a:pt x="4468214" y="5092001"/>
                </a:lnTo>
                <a:close/>
                <a:moveTo>
                  <a:pt x="4468214" y="4726873"/>
                </a:moveTo>
                <a:lnTo>
                  <a:pt x="4131844" y="4726873"/>
                </a:lnTo>
                <a:lnTo>
                  <a:pt x="4131844" y="5077421"/>
                </a:lnTo>
                <a:lnTo>
                  <a:pt x="4468214" y="5077421"/>
                </a:lnTo>
                <a:lnTo>
                  <a:pt x="4468214" y="4726873"/>
                </a:lnTo>
                <a:close/>
                <a:moveTo>
                  <a:pt x="4468214" y="4361745"/>
                </a:moveTo>
                <a:lnTo>
                  <a:pt x="4131844" y="4361745"/>
                </a:lnTo>
                <a:lnTo>
                  <a:pt x="4131844" y="4712293"/>
                </a:lnTo>
                <a:lnTo>
                  <a:pt x="4468214" y="4712293"/>
                </a:lnTo>
                <a:lnTo>
                  <a:pt x="4468214" y="4361745"/>
                </a:lnTo>
                <a:close/>
                <a:moveTo>
                  <a:pt x="4468214" y="3996618"/>
                </a:moveTo>
                <a:lnTo>
                  <a:pt x="4131844" y="3996618"/>
                </a:lnTo>
                <a:lnTo>
                  <a:pt x="4131844" y="4347165"/>
                </a:lnTo>
                <a:lnTo>
                  <a:pt x="4468214" y="4347165"/>
                </a:lnTo>
                <a:lnTo>
                  <a:pt x="4468214" y="3996618"/>
                </a:lnTo>
                <a:close/>
                <a:moveTo>
                  <a:pt x="4468214" y="3631491"/>
                </a:moveTo>
                <a:lnTo>
                  <a:pt x="4131845" y="3631491"/>
                </a:lnTo>
                <a:lnTo>
                  <a:pt x="4131844" y="3982038"/>
                </a:lnTo>
                <a:lnTo>
                  <a:pt x="4468214" y="3982038"/>
                </a:lnTo>
                <a:lnTo>
                  <a:pt x="4468214" y="3631491"/>
                </a:lnTo>
                <a:close/>
                <a:moveTo>
                  <a:pt x="4468214" y="3266363"/>
                </a:moveTo>
                <a:lnTo>
                  <a:pt x="4131845" y="3266363"/>
                </a:lnTo>
                <a:lnTo>
                  <a:pt x="4131845" y="3616911"/>
                </a:lnTo>
                <a:lnTo>
                  <a:pt x="4468214" y="3616911"/>
                </a:lnTo>
                <a:lnTo>
                  <a:pt x="4468214" y="3266363"/>
                </a:lnTo>
                <a:close/>
                <a:moveTo>
                  <a:pt x="4468214" y="2901235"/>
                </a:moveTo>
                <a:lnTo>
                  <a:pt x="4131845" y="2901235"/>
                </a:lnTo>
                <a:lnTo>
                  <a:pt x="4131845" y="3251783"/>
                </a:lnTo>
                <a:lnTo>
                  <a:pt x="4468214" y="3251783"/>
                </a:lnTo>
                <a:lnTo>
                  <a:pt x="4468214" y="2901235"/>
                </a:lnTo>
                <a:close/>
                <a:moveTo>
                  <a:pt x="4468214" y="2536108"/>
                </a:moveTo>
                <a:lnTo>
                  <a:pt x="4131845" y="2536108"/>
                </a:lnTo>
                <a:lnTo>
                  <a:pt x="4131845" y="2886655"/>
                </a:lnTo>
                <a:lnTo>
                  <a:pt x="4468214" y="2886655"/>
                </a:lnTo>
                <a:lnTo>
                  <a:pt x="4468214" y="2536108"/>
                </a:lnTo>
                <a:close/>
                <a:moveTo>
                  <a:pt x="4468214" y="2170981"/>
                </a:moveTo>
                <a:lnTo>
                  <a:pt x="4131845" y="2170981"/>
                </a:lnTo>
                <a:lnTo>
                  <a:pt x="4131845" y="2521528"/>
                </a:lnTo>
                <a:lnTo>
                  <a:pt x="4468214" y="2521528"/>
                </a:lnTo>
                <a:lnTo>
                  <a:pt x="4468214" y="2170981"/>
                </a:lnTo>
                <a:close/>
                <a:moveTo>
                  <a:pt x="4468214" y="1805854"/>
                </a:moveTo>
                <a:lnTo>
                  <a:pt x="4131845" y="1805854"/>
                </a:lnTo>
                <a:lnTo>
                  <a:pt x="4131845" y="2156401"/>
                </a:lnTo>
                <a:lnTo>
                  <a:pt x="4468214" y="2156401"/>
                </a:lnTo>
                <a:lnTo>
                  <a:pt x="4468214" y="1805854"/>
                </a:lnTo>
                <a:close/>
                <a:moveTo>
                  <a:pt x="4468214" y="1440727"/>
                </a:moveTo>
                <a:lnTo>
                  <a:pt x="4131845" y="1440727"/>
                </a:lnTo>
                <a:lnTo>
                  <a:pt x="4131845" y="1791274"/>
                </a:lnTo>
                <a:lnTo>
                  <a:pt x="4468214" y="1791274"/>
                </a:lnTo>
                <a:lnTo>
                  <a:pt x="4468214" y="1440727"/>
                </a:lnTo>
                <a:close/>
                <a:moveTo>
                  <a:pt x="4468214" y="1075598"/>
                </a:moveTo>
                <a:lnTo>
                  <a:pt x="4131845" y="1075598"/>
                </a:lnTo>
                <a:lnTo>
                  <a:pt x="4131845" y="1426147"/>
                </a:lnTo>
                <a:lnTo>
                  <a:pt x="4468214" y="1426147"/>
                </a:lnTo>
                <a:lnTo>
                  <a:pt x="4468214" y="1075598"/>
                </a:lnTo>
                <a:close/>
                <a:moveTo>
                  <a:pt x="4468214" y="710474"/>
                </a:moveTo>
                <a:lnTo>
                  <a:pt x="4131845" y="710474"/>
                </a:lnTo>
                <a:lnTo>
                  <a:pt x="4131845" y="1061017"/>
                </a:lnTo>
                <a:lnTo>
                  <a:pt x="4468214" y="1061017"/>
                </a:lnTo>
                <a:lnTo>
                  <a:pt x="4468214" y="710474"/>
                </a:lnTo>
                <a:close/>
                <a:moveTo>
                  <a:pt x="4468214" y="345347"/>
                </a:moveTo>
                <a:lnTo>
                  <a:pt x="4131845" y="345347"/>
                </a:lnTo>
                <a:lnTo>
                  <a:pt x="4131845" y="695893"/>
                </a:lnTo>
                <a:lnTo>
                  <a:pt x="4468214" y="695893"/>
                </a:lnTo>
                <a:lnTo>
                  <a:pt x="4468214" y="345347"/>
                </a:lnTo>
                <a:close/>
                <a:moveTo>
                  <a:pt x="4819803" y="12004282"/>
                </a:moveTo>
                <a:lnTo>
                  <a:pt x="4483433" y="12004282"/>
                </a:lnTo>
                <a:lnTo>
                  <a:pt x="4483433" y="12354830"/>
                </a:lnTo>
                <a:lnTo>
                  <a:pt x="4819803" y="12354830"/>
                </a:lnTo>
                <a:lnTo>
                  <a:pt x="4819803" y="12004282"/>
                </a:lnTo>
                <a:close/>
                <a:moveTo>
                  <a:pt x="4819803" y="11639155"/>
                </a:moveTo>
                <a:lnTo>
                  <a:pt x="4483433" y="11639155"/>
                </a:lnTo>
                <a:lnTo>
                  <a:pt x="4483433" y="11989703"/>
                </a:lnTo>
                <a:lnTo>
                  <a:pt x="4819803" y="11989703"/>
                </a:lnTo>
                <a:lnTo>
                  <a:pt x="4819803" y="11639155"/>
                </a:lnTo>
                <a:close/>
                <a:moveTo>
                  <a:pt x="4819803" y="11274028"/>
                </a:moveTo>
                <a:lnTo>
                  <a:pt x="4483433" y="11274028"/>
                </a:lnTo>
                <a:lnTo>
                  <a:pt x="4483433" y="11624575"/>
                </a:lnTo>
                <a:lnTo>
                  <a:pt x="4819803" y="11624575"/>
                </a:lnTo>
                <a:lnTo>
                  <a:pt x="4819803" y="11274028"/>
                </a:lnTo>
                <a:close/>
                <a:moveTo>
                  <a:pt x="4819803" y="10908900"/>
                </a:moveTo>
                <a:lnTo>
                  <a:pt x="4483433" y="10908900"/>
                </a:lnTo>
                <a:lnTo>
                  <a:pt x="4483433" y="11259448"/>
                </a:lnTo>
                <a:lnTo>
                  <a:pt x="4819803" y="11259448"/>
                </a:lnTo>
                <a:lnTo>
                  <a:pt x="4819803" y="10908900"/>
                </a:lnTo>
                <a:close/>
                <a:moveTo>
                  <a:pt x="4819803" y="10543772"/>
                </a:moveTo>
                <a:lnTo>
                  <a:pt x="4483433" y="10543772"/>
                </a:lnTo>
                <a:lnTo>
                  <a:pt x="4483433" y="10894320"/>
                </a:lnTo>
                <a:lnTo>
                  <a:pt x="4819803" y="10894320"/>
                </a:lnTo>
                <a:lnTo>
                  <a:pt x="4819803" y="10543772"/>
                </a:lnTo>
                <a:close/>
                <a:moveTo>
                  <a:pt x="4819803" y="10178645"/>
                </a:moveTo>
                <a:lnTo>
                  <a:pt x="4483433" y="10178645"/>
                </a:lnTo>
                <a:lnTo>
                  <a:pt x="4483433" y="10529192"/>
                </a:lnTo>
                <a:lnTo>
                  <a:pt x="4819803" y="10529192"/>
                </a:lnTo>
                <a:lnTo>
                  <a:pt x="4819803" y="10178645"/>
                </a:lnTo>
                <a:close/>
                <a:moveTo>
                  <a:pt x="4819803" y="9813518"/>
                </a:moveTo>
                <a:lnTo>
                  <a:pt x="4483434" y="9813518"/>
                </a:lnTo>
                <a:lnTo>
                  <a:pt x="4483433" y="10164065"/>
                </a:lnTo>
                <a:lnTo>
                  <a:pt x="4819803" y="10164065"/>
                </a:lnTo>
                <a:lnTo>
                  <a:pt x="4819803" y="9813518"/>
                </a:lnTo>
                <a:close/>
                <a:moveTo>
                  <a:pt x="4819803" y="9448390"/>
                </a:moveTo>
                <a:lnTo>
                  <a:pt x="4483434" y="9448390"/>
                </a:lnTo>
                <a:lnTo>
                  <a:pt x="4483434" y="9798938"/>
                </a:lnTo>
                <a:lnTo>
                  <a:pt x="4819803" y="9798938"/>
                </a:lnTo>
                <a:lnTo>
                  <a:pt x="4819803" y="9448390"/>
                </a:lnTo>
                <a:close/>
                <a:moveTo>
                  <a:pt x="4819803" y="9083262"/>
                </a:moveTo>
                <a:lnTo>
                  <a:pt x="4483434" y="9083262"/>
                </a:lnTo>
                <a:lnTo>
                  <a:pt x="4483434" y="9433810"/>
                </a:lnTo>
                <a:lnTo>
                  <a:pt x="4819803" y="9433810"/>
                </a:lnTo>
                <a:lnTo>
                  <a:pt x="4819803" y="9083262"/>
                </a:lnTo>
                <a:close/>
                <a:moveTo>
                  <a:pt x="4819803" y="8718135"/>
                </a:moveTo>
                <a:lnTo>
                  <a:pt x="4483434" y="8718135"/>
                </a:lnTo>
                <a:lnTo>
                  <a:pt x="4483434" y="9068682"/>
                </a:lnTo>
                <a:lnTo>
                  <a:pt x="4819803" y="9068682"/>
                </a:lnTo>
                <a:lnTo>
                  <a:pt x="4819803" y="8718135"/>
                </a:lnTo>
                <a:close/>
                <a:moveTo>
                  <a:pt x="4819803" y="8353008"/>
                </a:moveTo>
                <a:lnTo>
                  <a:pt x="4483434" y="8353008"/>
                </a:lnTo>
                <a:lnTo>
                  <a:pt x="4483434" y="8703555"/>
                </a:lnTo>
                <a:lnTo>
                  <a:pt x="4819803" y="8703555"/>
                </a:lnTo>
                <a:lnTo>
                  <a:pt x="4819803" y="8353008"/>
                </a:lnTo>
                <a:close/>
                <a:moveTo>
                  <a:pt x="4819803" y="7987881"/>
                </a:moveTo>
                <a:lnTo>
                  <a:pt x="4483434" y="7987881"/>
                </a:lnTo>
                <a:lnTo>
                  <a:pt x="4483434" y="8338428"/>
                </a:lnTo>
                <a:lnTo>
                  <a:pt x="4819803" y="8338428"/>
                </a:lnTo>
                <a:lnTo>
                  <a:pt x="4819803" y="7987881"/>
                </a:lnTo>
                <a:close/>
                <a:moveTo>
                  <a:pt x="4819803" y="7622754"/>
                </a:moveTo>
                <a:lnTo>
                  <a:pt x="4483434" y="7622754"/>
                </a:lnTo>
                <a:lnTo>
                  <a:pt x="4483434" y="7973301"/>
                </a:lnTo>
                <a:lnTo>
                  <a:pt x="4819803" y="7973301"/>
                </a:lnTo>
                <a:lnTo>
                  <a:pt x="4819803" y="7622754"/>
                </a:lnTo>
                <a:close/>
                <a:moveTo>
                  <a:pt x="4819803" y="7257625"/>
                </a:moveTo>
                <a:lnTo>
                  <a:pt x="4483433" y="7257625"/>
                </a:lnTo>
                <a:lnTo>
                  <a:pt x="4483434" y="7608174"/>
                </a:lnTo>
                <a:lnTo>
                  <a:pt x="4819803" y="7608174"/>
                </a:lnTo>
                <a:lnTo>
                  <a:pt x="4819803" y="7257625"/>
                </a:lnTo>
                <a:close/>
                <a:moveTo>
                  <a:pt x="4819803" y="6892501"/>
                </a:moveTo>
                <a:lnTo>
                  <a:pt x="4483433" y="6892501"/>
                </a:lnTo>
                <a:lnTo>
                  <a:pt x="4483433" y="7243044"/>
                </a:lnTo>
                <a:lnTo>
                  <a:pt x="4819803" y="7243044"/>
                </a:lnTo>
                <a:lnTo>
                  <a:pt x="4819803" y="6892501"/>
                </a:lnTo>
                <a:close/>
                <a:moveTo>
                  <a:pt x="4819803" y="6527374"/>
                </a:moveTo>
                <a:lnTo>
                  <a:pt x="4483433" y="6527374"/>
                </a:lnTo>
                <a:lnTo>
                  <a:pt x="4483433" y="6877920"/>
                </a:lnTo>
                <a:lnTo>
                  <a:pt x="4819803" y="6877920"/>
                </a:lnTo>
                <a:lnTo>
                  <a:pt x="4819803" y="6527374"/>
                </a:lnTo>
                <a:close/>
                <a:moveTo>
                  <a:pt x="4819803" y="6187383"/>
                </a:moveTo>
                <a:lnTo>
                  <a:pt x="4483434" y="6187383"/>
                </a:lnTo>
                <a:lnTo>
                  <a:pt x="4483434" y="6357302"/>
                </a:lnTo>
                <a:lnTo>
                  <a:pt x="4483433" y="6357302"/>
                </a:lnTo>
                <a:lnTo>
                  <a:pt x="4483433" y="6512794"/>
                </a:lnTo>
                <a:lnTo>
                  <a:pt x="4819803" y="6512794"/>
                </a:lnTo>
                <a:lnTo>
                  <a:pt x="4819803" y="6187383"/>
                </a:lnTo>
                <a:close/>
                <a:moveTo>
                  <a:pt x="4819804" y="5822255"/>
                </a:moveTo>
                <a:lnTo>
                  <a:pt x="4483434" y="5822255"/>
                </a:lnTo>
                <a:lnTo>
                  <a:pt x="4483434" y="6172803"/>
                </a:lnTo>
                <a:lnTo>
                  <a:pt x="4819804" y="6172803"/>
                </a:lnTo>
                <a:lnTo>
                  <a:pt x="4819804" y="5822255"/>
                </a:lnTo>
                <a:close/>
                <a:moveTo>
                  <a:pt x="4819804" y="5457129"/>
                </a:moveTo>
                <a:lnTo>
                  <a:pt x="4483434" y="5457129"/>
                </a:lnTo>
                <a:lnTo>
                  <a:pt x="4483434" y="5807676"/>
                </a:lnTo>
                <a:lnTo>
                  <a:pt x="4819804" y="5807676"/>
                </a:lnTo>
                <a:lnTo>
                  <a:pt x="4819804" y="5457129"/>
                </a:lnTo>
                <a:close/>
                <a:moveTo>
                  <a:pt x="4819804" y="5092001"/>
                </a:moveTo>
                <a:lnTo>
                  <a:pt x="4483434" y="5092001"/>
                </a:lnTo>
                <a:lnTo>
                  <a:pt x="4483434" y="5442548"/>
                </a:lnTo>
                <a:lnTo>
                  <a:pt x="4819804" y="5442548"/>
                </a:lnTo>
                <a:lnTo>
                  <a:pt x="4819804" y="5092001"/>
                </a:lnTo>
                <a:close/>
                <a:moveTo>
                  <a:pt x="4819804" y="4726873"/>
                </a:moveTo>
                <a:lnTo>
                  <a:pt x="4483434" y="4726873"/>
                </a:lnTo>
                <a:lnTo>
                  <a:pt x="4483434" y="5077421"/>
                </a:lnTo>
                <a:lnTo>
                  <a:pt x="4819804" y="5077421"/>
                </a:lnTo>
                <a:lnTo>
                  <a:pt x="4819804" y="4726873"/>
                </a:lnTo>
                <a:close/>
                <a:moveTo>
                  <a:pt x="4819804" y="4361745"/>
                </a:moveTo>
                <a:lnTo>
                  <a:pt x="4483434" y="4361745"/>
                </a:lnTo>
                <a:lnTo>
                  <a:pt x="4483434" y="4712293"/>
                </a:lnTo>
                <a:lnTo>
                  <a:pt x="4819804" y="4712293"/>
                </a:lnTo>
                <a:lnTo>
                  <a:pt x="4819804" y="4361745"/>
                </a:lnTo>
                <a:close/>
                <a:moveTo>
                  <a:pt x="4819804" y="3996618"/>
                </a:moveTo>
                <a:lnTo>
                  <a:pt x="4483434" y="3996618"/>
                </a:lnTo>
                <a:lnTo>
                  <a:pt x="4483434" y="4347165"/>
                </a:lnTo>
                <a:lnTo>
                  <a:pt x="4819804" y="4347165"/>
                </a:lnTo>
                <a:lnTo>
                  <a:pt x="4819804" y="3996618"/>
                </a:lnTo>
                <a:close/>
                <a:moveTo>
                  <a:pt x="4819804" y="3631491"/>
                </a:moveTo>
                <a:lnTo>
                  <a:pt x="4483435" y="3631491"/>
                </a:lnTo>
                <a:lnTo>
                  <a:pt x="4483434" y="3982038"/>
                </a:lnTo>
                <a:lnTo>
                  <a:pt x="4819804" y="3982038"/>
                </a:lnTo>
                <a:lnTo>
                  <a:pt x="4819804" y="3631491"/>
                </a:lnTo>
                <a:close/>
                <a:moveTo>
                  <a:pt x="4819804" y="3266363"/>
                </a:moveTo>
                <a:lnTo>
                  <a:pt x="4483435" y="3266363"/>
                </a:lnTo>
                <a:lnTo>
                  <a:pt x="4483435" y="3616911"/>
                </a:lnTo>
                <a:lnTo>
                  <a:pt x="4819804" y="3616911"/>
                </a:lnTo>
                <a:lnTo>
                  <a:pt x="4819804" y="3266363"/>
                </a:lnTo>
                <a:close/>
                <a:moveTo>
                  <a:pt x="4819804" y="2901235"/>
                </a:moveTo>
                <a:lnTo>
                  <a:pt x="4483435" y="2901235"/>
                </a:lnTo>
                <a:lnTo>
                  <a:pt x="4483435" y="3251783"/>
                </a:lnTo>
                <a:lnTo>
                  <a:pt x="4819804" y="3251783"/>
                </a:lnTo>
                <a:lnTo>
                  <a:pt x="4819804" y="2901235"/>
                </a:lnTo>
                <a:close/>
                <a:moveTo>
                  <a:pt x="4819804" y="2536108"/>
                </a:moveTo>
                <a:lnTo>
                  <a:pt x="4483435" y="2536108"/>
                </a:lnTo>
                <a:lnTo>
                  <a:pt x="4483435" y="2886655"/>
                </a:lnTo>
                <a:lnTo>
                  <a:pt x="4819804" y="2886655"/>
                </a:lnTo>
                <a:lnTo>
                  <a:pt x="4819804" y="2536108"/>
                </a:lnTo>
                <a:close/>
                <a:moveTo>
                  <a:pt x="4819804" y="2170981"/>
                </a:moveTo>
                <a:lnTo>
                  <a:pt x="4483435" y="2170981"/>
                </a:lnTo>
                <a:lnTo>
                  <a:pt x="4483435" y="2521528"/>
                </a:lnTo>
                <a:lnTo>
                  <a:pt x="4819804" y="2521528"/>
                </a:lnTo>
                <a:lnTo>
                  <a:pt x="4819804" y="2170981"/>
                </a:lnTo>
                <a:close/>
                <a:moveTo>
                  <a:pt x="4819804" y="1805854"/>
                </a:moveTo>
                <a:lnTo>
                  <a:pt x="4483435" y="1805854"/>
                </a:lnTo>
                <a:lnTo>
                  <a:pt x="4483435" y="2156401"/>
                </a:lnTo>
                <a:lnTo>
                  <a:pt x="4819804" y="2156401"/>
                </a:lnTo>
                <a:lnTo>
                  <a:pt x="4819804" y="1805854"/>
                </a:lnTo>
                <a:close/>
                <a:moveTo>
                  <a:pt x="4819804" y="1440727"/>
                </a:moveTo>
                <a:lnTo>
                  <a:pt x="4483435" y="1440727"/>
                </a:lnTo>
                <a:lnTo>
                  <a:pt x="4483435" y="1791274"/>
                </a:lnTo>
                <a:lnTo>
                  <a:pt x="4819804" y="1791274"/>
                </a:lnTo>
                <a:lnTo>
                  <a:pt x="4819804" y="1440727"/>
                </a:lnTo>
                <a:close/>
                <a:moveTo>
                  <a:pt x="4819804" y="1075598"/>
                </a:moveTo>
                <a:lnTo>
                  <a:pt x="4483434" y="1075598"/>
                </a:lnTo>
                <a:lnTo>
                  <a:pt x="4483435" y="1426147"/>
                </a:lnTo>
                <a:lnTo>
                  <a:pt x="4819804" y="1426147"/>
                </a:lnTo>
                <a:lnTo>
                  <a:pt x="4819804" y="1075598"/>
                </a:lnTo>
                <a:close/>
                <a:moveTo>
                  <a:pt x="4819804" y="710474"/>
                </a:moveTo>
                <a:lnTo>
                  <a:pt x="4483434" y="710474"/>
                </a:lnTo>
                <a:lnTo>
                  <a:pt x="4483434" y="1061017"/>
                </a:lnTo>
                <a:lnTo>
                  <a:pt x="4819804" y="1061017"/>
                </a:lnTo>
                <a:lnTo>
                  <a:pt x="4819804" y="710474"/>
                </a:lnTo>
                <a:close/>
                <a:moveTo>
                  <a:pt x="4819804" y="345347"/>
                </a:moveTo>
                <a:lnTo>
                  <a:pt x="4483434" y="345347"/>
                </a:lnTo>
                <a:lnTo>
                  <a:pt x="4483434" y="695893"/>
                </a:lnTo>
                <a:lnTo>
                  <a:pt x="4819804" y="695893"/>
                </a:lnTo>
                <a:lnTo>
                  <a:pt x="4819804" y="345347"/>
                </a:lnTo>
                <a:close/>
                <a:moveTo>
                  <a:pt x="5171393" y="12004284"/>
                </a:moveTo>
                <a:lnTo>
                  <a:pt x="4835023" y="12004282"/>
                </a:lnTo>
                <a:lnTo>
                  <a:pt x="4835023" y="12354830"/>
                </a:lnTo>
                <a:lnTo>
                  <a:pt x="5171393" y="12354830"/>
                </a:lnTo>
                <a:lnTo>
                  <a:pt x="5171393" y="12004284"/>
                </a:lnTo>
                <a:close/>
                <a:moveTo>
                  <a:pt x="5171393" y="11639156"/>
                </a:moveTo>
                <a:lnTo>
                  <a:pt x="4835023" y="11639155"/>
                </a:lnTo>
                <a:lnTo>
                  <a:pt x="4835023" y="11989703"/>
                </a:lnTo>
                <a:lnTo>
                  <a:pt x="5171393" y="11989703"/>
                </a:lnTo>
                <a:lnTo>
                  <a:pt x="5171393" y="11639156"/>
                </a:lnTo>
                <a:close/>
                <a:moveTo>
                  <a:pt x="5171393" y="11274028"/>
                </a:moveTo>
                <a:lnTo>
                  <a:pt x="4835023" y="11274028"/>
                </a:lnTo>
                <a:lnTo>
                  <a:pt x="4835023" y="11624575"/>
                </a:lnTo>
                <a:lnTo>
                  <a:pt x="5171393" y="11624575"/>
                </a:lnTo>
                <a:lnTo>
                  <a:pt x="5171393" y="11274028"/>
                </a:lnTo>
                <a:close/>
                <a:moveTo>
                  <a:pt x="5171393" y="10908901"/>
                </a:moveTo>
                <a:lnTo>
                  <a:pt x="4835023" y="10908900"/>
                </a:lnTo>
                <a:lnTo>
                  <a:pt x="4835023" y="11259448"/>
                </a:lnTo>
                <a:lnTo>
                  <a:pt x="5171393" y="11259448"/>
                </a:lnTo>
                <a:lnTo>
                  <a:pt x="5171393" y="10908901"/>
                </a:lnTo>
                <a:close/>
                <a:moveTo>
                  <a:pt x="5171393" y="10543773"/>
                </a:moveTo>
                <a:lnTo>
                  <a:pt x="4835023" y="10543772"/>
                </a:lnTo>
                <a:lnTo>
                  <a:pt x="4835023" y="10894320"/>
                </a:lnTo>
                <a:lnTo>
                  <a:pt x="5171393" y="10894320"/>
                </a:lnTo>
                <a:lnTo>
                  <a:pt x="5171393" y="10543773"/>
                </a:lnTo>
                <a:close/>
                <a:moveTo>
                  <a:pt x="5171393" y="10178645"/>
                </a:moveTo>
                <a:lnTo>
                  <a:pt x="4835023" y="10178645"/>
                </a:lnTo>
                <a:lnTo>
                  <a:pt x="4835023" y="10529192"/>
                </a:lnTo>
                <a:lnTo>
                  <a:pt x="5171393" y="10529192"/>
                </a:lnTo>
                <a:lnTo>
                  <a:pt x="5171393" y="10178645"/>
                </a:lnTo>
                <a:close/>
                <a:moveTo>
                  <a:pt x="5171393" y="9813518"/>
                </a:moveTo>
                <a:lnTo>
                  <a:pt x="4835024" y="9813518"/>
                </a:lnTo>
                <a:lnTo>
                  <a:pt x="4835023" y="10164065"/>
                </a:lnTo>
                <a:lnTo>
                  <a:pt x="5171393" y="10164065"/>
                </a:lnTo>
                <a:lnTo>
                  <a:pt x="5171393" y="9813518"/>
                </a:lnTo>
                <a:close/>
                <a:moveTo>
                  <a:pt x="5171393" y="9448390"/>
                </a:moveTo>
                <a:lnTo>
                  <a:pt x="4835024" y="9448390"/>
                </a:lnTo>
                <a:lnTo>
                  <a:pt x="4835024" y="9798938"/>
                </a:lnTo>
                <a:lnTo>
                  <a:pt x="5171393" y="9798938"/>
                </a:lnTo>
                <a:lnTo>
                  <a:pt x="5171393" y="9448390"/>
                </a:lnTo>
                <a:close/>
                <a:moveTo>
                  <a:pt x="5171393" y="9083262"/>
                </a:moveTo>
                <a:lnTo>
                  <a:pt x="4835024" y="9083262"/>
                </a:lnTo>
                <a:lnTo>
                  <a:pt x="4835024" y="9433810"/>
                </a:lnTo>
                <a:lnTo>
                  <a:pt x="5171393" y="9433810"/>
                </a:lnTo>
                <a:lnTo>
                  <a:pt x="5171393" y="9083262"/>
                </a:lnTo>
                <a:close/>
                <a:moveTo>
                  <a:pt x="5171393" y="8718135"/>
                </a:moveTo>
                <a:lnTo>
                  <a:pt x="4835024" y="8718135"/>
                </a:lnTo>
                <a:lnTo>
                  <a:pt x="4835024" y="9068682"/>
                </a:lnTo>
                <a:lnTo>
                  <a:pt x="5171393" y="9068682"/>
                </a:lnTo>
                <a:lnTo>
                  <a:pt x="5171393" y="8718135"/>
                </a:lnTo>
                <a:close/>
                <a:moveTo>
                  <a:pt x="5171393" y="8353008"/>
                </a:moveTo>
                <a:lnTo>
                  <a:pt x="4835024" y="8353008"/>
                </a:lnTo>
                <a:lnTo>
                  <a:pt x="4835024" y="8703555"/>
                </a:lnTo>
                <a:lnTo>
                  <a:pt x="5171393" y="8703555"/>
                </a:lnTo>
                <a:lnTo>
                  <a:pt x="5171393" y="8353008"/>
                </a:lnTo>
                <a:close/>
                <a:moveTo>
                  <a:pt x="5171393" y="7987881"/>
                </a:moveTo>
                <a:lnTo>
                  <a:pt x="4835024" y="7987881"/>
                </a:lnTo>
                <a:lnTo>
                  <a:pt x="4835024" y="8338428"/>
                </a:lnTo>
                <a:lnTo>
                  <a:pt x="5171393" y="8338428"/>
                </a:lnTo>
                <a:lnTo>
                  <a:pt x="5171393" y="7987881"/>
                </a:lnTo>
                <a:close/>
                <a:moveTo>
                  <a:pt x="5171393" y="7622754"/>
                </a:moveTo>
                <a:lnTo>
                  <a:pt x="4835024" y="7622754"/>
                </a:lnTo>
                <a:lnTo>
                  <a:pt x="4835024" y="7973301"/>
                </a:lnTo>
                <a:lnTo>
                  <a:pt x="5171393" y="7973301"/>
                </a:lnTo>
                <a:lnTo>
                  <a:pt x="5171393" y="7622754"/>
                </a:lnTo>
                <a:close/>
                <a:moveTo>
                  <a:pt x="5171393" y="7257625"/>
                </a:moveTo>
                <a:lnTo>
                  <a:pt x="4835024" y="7257625"/>
                </a:lnTo>
                <a:lnTo>
                  <a:pt x="4835024" y="7608174"/>
                </a:lnTo>
                <a:lnTo>
                  <a:pt x="5171393" y="7608174"/>
                </a:lnTo>
                <a:lnTo>
                  <a:pt x="5171393" y="7257625"/>
                </a:lnTo>
                <a:close/>
                <a:moveTo>
                  <a:pt x="5171393" y="6892501"/>
                </a:moveTo>
                <a:lnTo>
                  <a:pt x="4835023" y="6892501"/>
                </a:lnTo>
                <a:lnTo>
                  <a:pt x="4835024" y="7243044"/>
                </a:lnTo>
                <a:lnTo>
                  <a:pt x="5171393" y="7243044"/>
                </a:lnTo>
                <a:lnTo>
                  <a:pt x="5171393" y="6892501"/>
                </a:lnTo>
                <a:close/>
                <a:moveTo>
                  <a:pt x="5171393" y="6527374"/>
                </a:moveTo>
                <a:lnTo>
                  <a:pt x="4835023" y="6527374"/>
                </a:lnTo>
                <a:lnTo>
                  <a:pt x="4835023" y="6877920"/>
                </a:lnTo>
                <a:lnTo>
                  <a:pt x="5171393" y="6877920"/>
                </a:lnTo>
                <a:lnTo>
                  <a:pt x="5171393" y="6527374"/>
                </a:lnTo>
                <a:close/>
                <a:moveTo>
                  <a:pt x="5171393" y="6187385"/>
                </a:moveTo>
                <a:lnTo>
                  <a:pt x="4835024" y="6187383"/>
                </a:lnTo>
                <a:lnTo>
                  <a:pt x="4835024" y="6357302"/>
                </a:lnTo>
                <a:lnTo>
                  <a:pt x="4835023" y="6357302"/>
                </a:lnTo>
                <a:lnTo>
                  <a:pt x="4835023" y="6512794"/>
                </a:lnTo>
                <a:lnTo>
                  <a:pt x="5171393" y="6512794"/>
                </a:lnTo>
                <a:lnTo>
                  <a:pt x="5171393" y="6187385"/>
                </a:lnTo>
                <a:close/>
                <a:moveTo>
                  <a:pt x="5171394" y="5822257"/>
                </a:moveTo>
                <a:lnTo>
                  <a:pt x="4835024" y="5822255"/>
                </a:lnTo>
                <a:lnTo>
                  <a:pt x="4835024" y="6172803"/>
                </a:lnTo>
                <a:lnTo>
                  <a:pt x="5171394" y="6172803"/>
                </a:lnTo>
                <a:lnTo>
                  <a:pt x="5171394" y="5822257"/>
                </a:lnTo>
                <a:close/>
                <a:moveTo>
                  <a:pt x="5171394" y="5457129"/>
                </a:moveTo>
                <a:lnTo>
                  <a:pt x="4835024" y="5457129"/>
                </a:lnTo>
                <a:lnTo>
                  <a:pt x="4835024" y="5807676"/>
                </a:lnTo>
                <a:lnTo>
                  <a:pt x="5171394" y="5807676"/>
                </a:lnTo>
                <a:lnTo>
                  <a:pt x="5171394" y="5457129"/>
                </a:lnTo>
                <a:close/>
                <a:moveTo>
                  <a:pt x="5171394" y="5092001"/>
                </a:moveTo>
                <a:lnTo>
                  <a:pt x="4835024" y="5092001"/>
                </a:lnTo>
                <a:lnTo>
                  <a:pt x="4835024" y="5442548"/>
                </a:lnTo>
                <a:lnTo>
                  <a:pt x="5171394" y="5442548"/>
                </a:lnTo>
                <a:lnTo>
                  <a:pt x="5171394" y="5092001"/>
                </a:lnTo>
                <a:close/>
                <a:moveTo>
                  <a:pt x="5171394" y="4726874"/>
                </a:moveTo>
                <a:lnTo>
                  <a:pt x="4835024" y="4726873"/>
                </a:lnTo>
                <a:lnTo>
                  <a:pt x="4835024" y="5077421"/>
                </a:lnTo>
                <a:lnTo>
                  <a:pt x="5171394" y="5077421"/>
                </a:lnTo>
                <a:lnTo>
                  <a:pt x="5171394" y="4726874"/>
                </a:lnTo>
                <a:close/>
                <a:moveTo>
                  <a:pt x="5171394" y="4361746"/>
                </a:moveTo>
                <a:lnTo>
                  <a:pt x="4835024" y="4361745"/>
                </a:lnTo>
                <a:lnTo>
                  <a:pt x="4835024" y="4712293"/>
                </a:lnTo>
                <a:lnTo>
                  <a:pt x="5171394" y="4712293"/>
                </a:lnTo>
                <a:lnTo>
                  <a:pt x="5171394" y="4361746"/>
                </a:lnTo>
                <a:close/>
                <a:moveTo>
                  <a:pt x="5171394" y="3996618"/>
                </a:moveTo>
                <a:lnTo>
                  <a:pt x="4835024" y="3996618"/>
                </a:lnTo>
                <a:lnTo>
                  <a:pt x="4835024" y="4347165"/>
                </a:lnTo>
                <a:lnTo>
                  <a:pt x="5171394" y="4347165"/>
                </a:lnTo>
                <a:lnTo>
                  <a:pt x="5171394" y="3996618"/>
                </a:lnTo>
                <a:close/>
                <a:moveTo>
                  <a:pt x="5171394" y="3631491"/>
                </a:moveTo>
                <a:lnTo>
                  <a:pt x="4835025" y="3631491"/>
                </a:lnTo>
                <a:lnTo>
                  <a:pt x="4835024" y="3982038"/>
                </a:lnTo>
                <a:lnTo>
                  <a:pt x="5171394" y="3982038"/>
                </a:lnTo>
                <a:lnTo>
                  <a:pt x="5171394" y="3631491"/>
                </a:lnTo>
                <a:close/>
                <a:moveTo>
                  <a:pt x="5171394" y="3266363"/>
                </a:moveTo>
                <a:lnTo>
                  <a:pt x="4835025" y="3266363"/>
                </a:lnTo>
                <a:lnTo>
                  <a:pt x="4835025" y="3616911"/>
                </a:lnTo>
                <a:lnTo>
                  <a:pt x="5171394" y="3616911"/>
                </a:lnTo>
                <a:lnTo>
                  <a:pt x="5171394" y="3266363"/>
                </a:lnTo>
                <a:close/>
                <a:moveTo>
                  <a:pt x="5171394" y="2901235"/>
                </a:moveTo>
                <a:lnTo>
                  <a:pt x="4835025" y="2901235"/>
                </a:lnTo>
                <a:lnTo>
                  <a:pt x="4835025" y="3251783"/>
                </a:lnTo>
                <a:lnTo>
                  <a:pt x="5171394" y="3251783"/>
                </a:lnTo>
                <a:lnTo>
                  <a:pt x="5171394" y="2901235"/>
                </a:lnTo>
                <a:close/>
                <a:moveTo>
                  <a:pt x="5171394" y="2536108"/>
                </a:moveTo>
                <a:lnTo>
                  <a:pt x="4835025" y="2536108"/>
                </a:lnTo>
                <a:lnTo>
                  <a:pt x="4835025" y="2886655"/>
                </a:lnTo>
                <a:lnTo>
                  <a:pt x="5171394" y="2886655"/>
                </a:lnTo>
                <a:lnTo>
                  <a:pt x="5171394" y="2536108"/>
                </a:lnTo>
                <a:close/>
                <a:moveTo>
                  <a:pt x="5171394" y="2170981"/>
                </a:moveTo>
                <a:lnTo>
                  <a:pt x="4835025" y="2170981"/>
                </a:lnTo>
                <a:lnTo>
                  <a:pt x="4835025" y="2521528"/>
                </a:lnTo>
                <a:lnTo>
                  <a:pt x="5171394" y="2521528"/>
                </a:lnTo>
                <a:lnTo>
                  <a:pt x="5171394" y="2170981"/>
                </a:lnTo>
                <a:close/>
                <a:moveTo>
                  <a:pt x="5171394" y="1805854"/>
                </a:moveTo>
                <a:lnTo>
                  <a:pt x="4835025" y="1805854"/>
                </a:lnTo>
                <a:lnTo>
                  <a:pt x="4835025" y="2156401"/>
                </a:lnTo>
                <a:lnTo>
                  <a:pt x="5171394" y="2156401"/>
                </a:lnTo>
                <a:lnTo>
                  <a:pt x="5171394" y="1805854"/>
                </a:lnTo>
                <a:close/>
                <a:moveTo>
                  <a:pt x="5171394" y="1440727"/>
                </a:moveTo>
                <a:lnTo>
                  <a:pt x="4835025" y="1440727"/>
                </a:lnTo>
                <a:lnTo>
                  <a:pt x="4835025" y="1791274"/>
                </a:lnTo>
                <a:lnTo>
                  <a:pt x="5171394" y="1791274"/>
                </a:lnTo>
                <a:lnTo>
                  <a:pt x="5171394" y="1440727"/>
                </a:lnTo>
                <a:close/>
                <a:moveTo>
                  <a:pt x="5171394" y="1075598"/>
                </a:moveTo>
                <a:lnTo>
                  <a:pt x="4835025" y="1075598"/>
                </a:lnTo>
                <a:lnTo>
                  <a:pt x="4835025" y="1426147"/>
                </a:lnTo>
                <a:lnTo>
                  <a:pt x="5171394" y="1426147"/>
                </a:lnTo>
                <a:lnTo>
                  <a:pt x="5171394" y="1075598"/>
                </a:lnTo>
                <a:close/>
                <a:moveTo>
                  <a:pt x="5171394" y="710474"/>
                </a:moveTo>
                <a:lnTo>
                  <a:pt x="4835024" y="710474"/>
                </a:lnTo>
                <a:lnTo>
                  <a:pt x="4835025" y="1061017"/>
                </a:lnTo>
                <a:lnTo>
                  <a:pt x="5171394" y="1061017"/>
                </a:lnTo>
                <a:lnTo>
                  <a:pt x="5171394" y="710474"/>
                </a:lnTo>
                <a:close/>
                <a:moveTo>
                  <a:pt x="5171394" y="345347"/>
                </a:moveTo>
                <a:lnTo>
                  <a:pt x="4835024" y="345347"/>
                </a:lnTo>
                <a:lnTo>
                  <a:pt x="4835024" y="695893"/>
                </a:lnTo>
                <a:lnTo>
                  <a:pt x="5171394" y="695893"/>
                </a:lnTo>
                <a:lnTo>
                  <a:pt x="5171394" y="345347"/>
                </a:lnTo>
                <a:close/>
                <a:moveTo>
                  <a:pt x="5522983" y="12004284"/>
                </a:moveTo>
                <a:lnTo>
                  <a:pt x="5186613" y="12004284"/>
                </a:lnTo>
                <a:lnTo>
                  <a:pt x="5186613" y="12354830"/>
                </a:lnTo>
                <a:lnTo>
                  <a:pt x="5522983" y="12354830"/>
                </a:lnTo>
                <a:lnTo>
                  <a:pt x="5522983" y="12004284"/>
                </a:lnTo>
                <a:close/>
                <a:moveTo>
                  <a:pt x="5522983" y="11639156"/>
                </a:moveTo>
                <a:lnTo>
                  <a:pt x="5186613" y="11639156"/>
                </a:lnTo>
                <a:lnTo>
                  <a:pt x="5186613" y="11989703"/>
                </a:lnTo>
                <a:lnTo>
                  <a:pt x="5522983" y="11989703"/>
                </a:lnTo>
                <a:lnTo>
                  <a:pt x="5522983" y="11639156"/>
                </a:lnTo>
                <a:close/>
                <a:moveTo>
                  <a:pt x="5522983" y="11274028"/>
                </a:moveTo>
                <a:lnTo>
                  <a:pt x="5186613" y="11274028"/>
                </a:lnTo>
                <a:lnTo>
                  <a:pt x="5186613" y="11624575"/>
                </a:lnTo>
                <a:lnTo>
                  <a:pt x="5522983" y="11624575"/>
                </a:lnTo>
                <a:lnTo>
                  <a:pt x="5522983" y="11274028"/>
                </a:lnTo>
                <a:close/>
                <a:moveTo>
                  <a:pt x="5522983" y="10908901"/>
                </a:moveTo>
                <a:lnTo>
                  <a:pt x="5186613" y="10908901"/>
                </a:lnTo>
                <a:lnTo>
                  <a:pt x="5186613" y="11259448"/>
                </a:lnTo>
                <a:lnTo>
                  <a:pt x="5522983" y="11259448"/>
                </a:lnTo>
                <a:lnTo>
                  <a:pt x="5522983" y="10908901"/>
                </a:lnTo>
                <a:close/>
                <a:moveTo>
                  <a:pt x="5522983" y="10543773"/>
                </a:moveTo>
                <a:lnTo>
                  <a:pt x="5186613" y="10543773"/>
                </a:lnTo>
                <a:lnTo>
                  <a:pt x="5186613" y="10894320"/>
                </a:lnTo>
                <a:lnTo>
                  <a:pt x="5522983" y="10894320"/>
                </a:lnTo>
                <a:lnTo>
                  <a:pt x="5522983" y="10543773"/>
                </a:lnTo>
                <a:close/>
                <a:moveTo>
                  <a:pt x="5522983" y="10178645"/>
                </a:moveTo>
                <a:lnTo>
                  <a:pt x="5186613" y="10178645"/>
                </a:lnTo>
                <a:lnTo>
                  <a:pt x="5186613" y="10529192"/>
                </a:lnTo>
                <a:lnTo>
                  <a:pt x="5522983" y="10529192"/>
                </a:lnTo>
                <a:lnTo>
                  <a:pt x="5522983" y="10178645"/>
                </a:lnTo>
                <a:close/>
                <a:moveTo>
                  <a:pt x="5522983" y="9813518"/>
                </a:moveTo>
                <a:lnTo>
                  <a:pt x="5186613" y="9813518"/>
                </a:lnTo>
                <a:lnTo>
                  <a:pt x="5186613" y="10164065"/>
                </a:lnTo>
                <a:lnTo>
                  <a:pt x="5522983" y="10164065"/>
                </a:lnTo>
                <a:lnTo>
                  <a:pt x="5522983" y="9813518"/>
                </a:lnTo>
                <a:close/>
                <a:moveTo>
                  <a:pt x="5522983" y="9448390"/>
                </a:moveTo>
                <a:lnTo>
                  <a:pt x="5186613" y="9448390"/>
                </a:lnTo>
                <a:lnTo>
                  <a:pt x="5186613" y="9798938"/>
                </a:lnTo>
                <a:lnTo>
                  <a:pt x="5522983" y="9798938"/>
                </a:lnTo>
                <a:lnTo>
                  <a:pt x="5522983" y="9448390"/>
                </a:lnTo>
                <a:close/>
                <a:moveTo>
                  <a:pt x="5522983" y="9083262"/>
                </a:moveTo>
                <a:lnTo>
                  <a:pt x="5186613" y="9083262"/>
                </a:lnTo>
                <a:lnTo>
                  <a:pt x="5186613" y="9433810"/>
                </a:lnTo>
                <a:lnTo>
                  <a:pt x="5522983" y="9433810"/>
                </a:lnTo>
                <a:lnTo>
                  <a:pt x="5522983" y="9083262"/>
                </a:lnTo>
                <a:close/>
                <a:moveTo>
                  <a:pt x="5522983" y="8718135"/>
                </a:moveTo>
                <a:lnTo>
                  <a:pt x="5186613" y="8718135"/>
                </a:lnTo>
                <a:lnTo>
                  <a:pt x="5186613" y="9068682"/>
                </a:lnTo>
                <a:lnTo>
                  <a:pt x="5522983" y="9068682"/>
                </a:lnTo>
                <a:lnTo>
                  <a:pt x="5522983" y="8718135"/>
                </a:lnTo>
                <a:close/>
                <a:moveTo>
                  <a:pt x="5522983" y="8353008"/>
                </a:moveTo>
                <a:lnTo>
                  <a:pt x="5186613" y="8353008"/>
                </a:lnTo>
                <a:lnTo>
                  <a:pt x="5186613" y="8703555"/>
                </a:lnTo>
                <a:lnTo>
                  <a:pt x="5522983" y="8703555"/>
                </a:lnTo>
                <a:lnTo>
                  <a:pt x="5522983" y="8353008"/>
                </a:lnTo>
                <a:close/>
                <a:moveTo>
                  <a:pt x="5522983" y="7987881"/>
                </a:moveTo>
                <a:lnTo>
                  <a:pt x="5186613" y="7987881"/>
                </a:lnTo>
                <a:lnTo>
                  <a:pt x="5186613" y="8338428"/>
                </a:lnTo>
                <a:lnTo>
                  <a:pt x="5522983" y="8338428"/>
                </a:lnTo>
                <a:lnTo>
                  <a:pt x="5522983" y="7987881"/>
                </a:lnTo>
                <a:close/>
                <a:moveTo>
                  <a:pt x="5522983" y="7622754"/>
                </a:moveTo>
                <a:lnTo>
                  <a:pt x="5186613" y="7622754"/>
                </a:lnTo>
                <a:lnTo>
                  <a:pt x="5186613" y="7973301"/>
                </a:lnTo>
                <a:lnTo>
                  <a:pt x="5522983" y="7973301"/>
                </a:lnTo>
                <a:lnTo>
                  <a:pt x="5522983" y="7622754"/>
                </a:lnTo>
                <a:close/>
                <a:moveTo>
                  <a:pt x="5522983" y="7257625"/>
                </a:moveTo>
                <a:lnTo>
                  <a:pt x="5186613" y="7257625"/>
                </a:lnTo>
                <a:lnTo>
                  <a:pt x="5186613" y="7608174"/>
                </a:lnTo>
                <a:lnTo>
                  <a:pt x="5522983" y="7608174"/>
                </a:lnTo>
                <a:lnTo>
                  <a:pt x="5522983" y="7257625"/>
                </a:lnTo>
                <a:close/>
                <a:moveTo>
                  <a:pt x="5522983" y="6892501"/>
                </a:moveTo>
                <a:lnTo>
                  <a:pt x="5186613" y="6892501"/>
                </a:lnTo>
                <a:lnTo>
                  <a:pt x="5186613" y="7243044"/>
                </a:lnTo>
                <a:lnTo>
                  <a:pt x="5522983" y="7243044"/>
                </a:lnTo>
                <a:lnTo>
                  <a:pt x="5522983" y="6892501"/>
                </a:lnTo>
                <a:close/>
                <a:moveTo>
                  <a:pt x="5522983" y="6527374"/>
                </a:moveTo>
                <a:lnTo>
                  <a:pt x="5186613" y="6527374"/>
                </a:lnTo>
                <a:lnTo>
                  <a:pt x="5186613" y="6877920"/>
                </a:lnTo>
                <a:lnTo>
                  <a:pt x="5522983" y="6877920"/>
                </a:lnTo>
                <a:lnTo>
                  <a:pt x="5522983" y="6527374"/>
                </a:lnTo>
                <a:close/>
                <a:moveTo>
                  <a:pt x="5522983" y="6187385"/>
                </a:moveTo>
                <a:lnTo>
                  <a:pt x="5186614" y="6187385"/>
                </a:lnTo>
                <a:lnTo>
                  <a:pt x="5186614" y="6357302"/>
                </a:lnTo>
                <a:lnTo>
                  <a:pt x="5186613" y="6357302"/>
                </a:lnTo>
                <a:lnTo>
                  <a:pt x="5186613" y="6512794"/>
                </a:lnTo>
                <a:lnTo>
                  <a:pt x="5522983" y="6512794"/>
                </a:lnTo>
                <a:lnTo>
                  <a:pt x="5522983" y="6187385"/>
                </a:lnTo>
                <a:close/>
                <a:moveTo>
                  <a:pt x="5522984" y="5822257"/>
                </a:moveTo>
                <a:lnTo>
                  <a:pt x="5186614" y="5822257"/>
                </a:lnTo>
                <a:lnTo>
                  <a:pt x="5186614" y="6172803"/>
                </a:lnTo>
                <a:lnTo>
                  <a:pt x="5522984" y="6172803"/>
                </a:lnTo>
                <a:lnTo>
                  <a:pt x="5522984" y="5822257"/>
                </a:lnTo>
                <a:close/>
                <a:moveTo>
                  <a:pt x="5522984" y="5457129"/>
                </a:moveTo>
                <a:lnTo>
                  <a:pt x="5186614" y="5457129"/>
                </a:lnTo>
                <a:lnTo>
                  <a:pt x="5186614" y="5807676"/>
                </a:lnTo>
                <a:lnTo>
                  <a:pt x="5522984" y="5807676"/>
                </a:lnTo>
                <a:lnTo>
                  <a:pt x="5522984" y="5457129"/>
                </a:lnTo>
                <a:close/>
                <a:moveTo>
                  <a:pt x="5522984" y="5092001"/>
                </a:moveTo>
                <a:lnTo>
                  <a:pt x="5186614" y="5092001"/>
                </a:lnTo>
                <a:lnTo>
                  <a:pt x="5186614" y="5442548"/>
                </a:lnTo>
                <a:lnTo>
                  <a:pt x="5522984" y="5442548"/>
                </a:lnTo>
                <a:lnTo>
                  <a:pt x="5522984" y="5092001"/>
                </a:lnTo>
                <a:close/>
                <a:moveTo>
                  <a:pt x="5522984" y="4726874"/>
                </a:moveTo>
                <a:lnTo>
                  <a:pt x="5186614" y="4726874"/>
                </a:lnTo>
                <a:lnTo>
                  <a:pt x="5186614" y="5077421"/>
                </a:lnTo>
                <a:lnTo>
                  <a:pt x="5522984" y="5077421"/>
                </a:lnTo>
                <a:lnTo>
                  <a:pt x="5522984" y="4726874"/>
                </a:lnTo>
                <a:close/>
                <a:moveTo>
                  <a:pt x="5522984" y="4361746"/>
                </a:moveTo>
                <a:lnTo>
                  <a:pt x="5186614" y="4361746"/>
                </a:lnTo>
                <a:lnTo>
                  <a:pt x="5186614" y="4712293"/>
                </a:lnTo>
                <a:lnTo>
                  <a:pt x="5522984" y="4712293"/>
                </a:lnTo>
                <a:lnTo>
                  <a:pt x="5522984" y="4361746"/>
                </a:lnTo>
                <a:close/>
                <a:moveTo>
                  <a:pt x="5522984" y="3996618"/>
                </a:moveTo>
                <a:lnTo>
                  <a:pt x="5186614" y="3996618"/>
                </a:lnTo>
                <a:lnTo>
                  <a:pt x="5186614" y="4347165"/>
                </a:lnTo>
                <a:lnTo>
                  <a:pt x="5522984" y="4347165"/>
                </a:lnTo>
                <a:lnTo>
                  <a:pt x="5522984" y="3996618"/>
                </a:lnTo>
                <a:close/>
                <a:moveTo>
                  <a:pt x="5522984" y="3631491"/>
                </a:moveTo>
                <a:lnTo>
                  <a:pt x="5186614" y="3631491"/>
                </a:lnTo>
                <a:lnTo>
                  <a:pt x="5186614" y="3982038"/>
                </a:lnTo>
                <a:lnTo>
                  <a:pt x="5522984" y="3982038"/>
                </a:lnTo>
                <a:lnTo>
                  <a:pt x="5522984" y="3631491"/>
                </a:lnTo>
                <a:close/>
                <a:moveTo>
                  <a:pt x="5522984" y="3266363"/>
                </a:moveTo>
                <a:lnTo>
                  <a:pt x="5186614" y="3266363"/>
                </a:lnTo>
                <a:lnTo>
                  <a:pt x="5186614" y="3616911"/>
                </a:lnTo>
                <a:lnTo>
                  <a:pt x="5522984" y="3616911"/>
                </a:lnTo>
                <a:lnTo>
                  <a:pt x="5522984" y="3266363"/>
                </a:lnTo>
                <a:close/>
                <a:moveTo>
                  <a:pt x="5522984" y="2901235"/>
                </a:moveTo>
                <a:lnTo>
                  <a:pt x="5186614" y="2901235"/>
                </a:lnTo>
                <a:lnTo>
                  <a:pt x="5186614" y="3251783"/>
                </a:lnTo>
                <a:lnTo>
                  <a:pt x="5522984" y="3251783"/>
                </a:lnTo>
                <a:lnTo>
                  <a:pt x="5522984" y="2901235"/>
                </a:lnTo>
                <a:close/>
                <a:moveTo>
                  <a:pt x="5522984" y="2536108"/>
                </a:moveTo>
                <a:lnTo>
                  <a:pt x="5186614" y="2536108"/>
                </a:lnTo>
                <a:lnTo>
                  <a:pt x="5186614" y="2886655"/>
                </a:lnTo>
                <a:lnTo>
                  <a:pt x="5522984" y="2886655"/>
                </a:lnTo>
                <a:lnTo>
                  <a:pt x="5522984" y="2536108"/>
                </a:lnTo>
                <a:close/>
                <a:moveTo>
                  <a:pt x="5522984" y="2170981"/>
                </a:moveTo>
                <a:lnTo>
                  <a:pt x="5186614" y="2170981"/>
                </a:lnTo>
                <a:lnTo>
                  <a:pt x="5186614" y="2521528"/>
                </a:lnTo>
                <a:lnTo>
                  <a:pt x="5522984" y="2521528"/>
                </a:lnTo>
                <a:lnTo>
                  <a:pt x="5522984" y="2170981"/>
                </a:lnTo>
                <a:close/>
                <a:moveTo>
                  <a:pt x="5522984" y="1805854"/>
                </a:moveTo>
                <a:lnTo>
                  <a:pt x="5186614" y="1805854"/>
                </a:lnTo>
                <a:lnTo>
                  <a:pt x="5186614" y="2156401"/>
                </a:lnTo>
                <a:lnTo>
                  <a:pt x="5522984" y="2156401"/>
                </a:lnTo>
                <a:lnTo>
                  <a:pt x="5522984" y="1805854"/>
                </a:lnTo>
                <a:close/>
                <a:moveTo>
                  <a:pt x="5522984" y="1440727"/>
                </a:moveTo>
                <a:lnTo>
                  <a:pt x="5186614" y="1440727"/>
                </a:lnTo>
                <a:lnTo>
                  <a:pt x="5186614" y="1791274"/>
                </a:lnTo>
                <a:lnTo>
                  <a:pt x="5522984" y="1791274"/>
                </a:lnTo>
                <a:lnTo>
                  <a:pt x="5522984" y="1440727"/>
                </a:lnTo>
                <a:close/>
                <a:moveTo>
                  <a:pt x="5522984" y="1075598"/>
                </a:moveTo>
                <a:lnTo>
                  <a:pt x="5186614" y="1075598"/>
                </a:lnTo>
                <a:lnTo>
                  <a:pt x="5186614" y="1426147"/>
                </a:lnTo>
                <a:lnTo>
                  <a:pt x="5522984" y="1426147"/>
                </a:lnTo>
                <a:lnTo>
                  <a:pt x="5522984" y="1075598"/>
                </a:lnTo>
                <a:close/>
                <a:moveTo>
                  <a:pt x="5522984" y="710474"/>
                </a:moveTo>
                <a:lnTo>
                  <a:pt x="5186614" y="710474"/>
                </a:lnTo>
                <a:lnTo>
                  <a:pt x="5186614" y="1061017"/>
                </a:lnTo>
                <a:lnTo>
                  <a:pt x="5522984" y="1061017"/>
                </a:lnTo>
                <a:lnTo>
                  <a:pt x="5522984" y="710474"/>
                </a:lnTo>
                <a:close/>
                <a:moveTo>
                  <a:pt x="5522984" y="345347"/>
                </a:moveTo>
                <a:lnTo>
                  <a:pt x="5186614" y="345347"/>
                </a:lnTo>
                <a:lnTo>
                  <a:pt x="5186614" y="695893"/>
                </a:lnTo>
                <a:lnTo>
                  <a:pt x="5522984" y="695893"/>
                </a:lnTo>
                <a:lnTo>
                  <a:pt x="5522984" y="345347"/>
                </a:lnTo>
                <a:close/>
                <a:moveTo>
                  <a:pt x="5874573" y="12004284"/>
                </a:moveTo>
                <a:lnTo>
                  <a:pt x="5538203" y="12004284"/>
                </a:lnTo>
                <a:lnTo>
                  <a:pt x="5538203" y="12354830"/>
                </a:lnTo>
                <a:lnTo>
                  <a:pt x="5874573" y="12354830"/>
                </a:lnTo>
                <a:lnTo>
                  <a:pt x="5874573" y="12004284"/>
                </a:lnTo>
                <a:close/>
                <a:moveTo>
                  <a:pt x="5874573" y="11639156"/>
                </a:moveTo>
                <a:lnTo>
                  <a:pt x="5538203" y="11639156"/>
                </a:lnTo>
                <a:lnTo>
                  <a:pt x="5538203" y="11989703"/>
                </a:lnTo>
                <a:lnTo>
                  <a:pt x="5874573" y="11989703"/>
                </a:lnTo>
                <a:lnTo>
                  <a:pt x="5874573" y="11639156"/>
                </a:lnTo>
                <a:close/>
                <a:moveTo>
                  <a:pt x="5874573" y="11274028"/>
                </a:moveTo>
                <a:lnTo>
                  <a:pt x="5538203" y="11274028"/>
                </a:lnTo>
                <a:lnTo>
                  <a:pt x="5538203" y="11624575"/>
                </a:lnTo>
                <a:lnTo>
                  <a:pt x="5874573" y="11624575"/>
                </a:lnTo>
                <a:lnTo>
                  <a:pt x="5874573" y="11274028"/>
                </a:lnTo>
                <a:close/>
                <a:moveTo>
                  <a:pt x="5874573" y="10908901"/>
                </a:moveTo>
                <a:lnTo>
                  <a:pt x="5538203" y="10908901"/>
                </a:lnTo>
                <a:lnTo>
                  <a:pt x="5538203" y="11259448"/>
                </a:lnTo>
                <a:lnTo>
                  <a:pt x="5874573" y="11259448"/>
                </a:lnTo>
                <a:lnTo>
                  <a:pt x="5874573" y="10908901"/>
                </a:lnTo>
                <a:close/>
                <a:moveTo>
                  <a:pt x="5874573" y="10543773"/>
                </a:moveTo>
                <a:lnTo>
                  <a:pt x="5538203" y="10543773"/>
                </a:lnTo>
                <a:lnTo>
                  <a:pt x="5538203" y="10894320"/>
                </a:lnTo>
                <a:lnTo>
                  <a:pt x="5874573" y="10894320"/>
                </a:lnTo>
                <a:lnTo>
                  <a:pt x="5874573" y="10543773"/>
                </a:lnTo>
                <a:close/>
                <a:moveTo>
                  <a:pt x="5874573" y="10178645"/>
                </a:moveTo>
                <a:lnTo>
                  <a:pt x="5538203" y="10178645"/>
                </a:lnTo>
                <a:lnTo>
                  <a:pt x="5538203" y="10529192"/>
                </a:lnTo>
                <a:lnTo>
                  <a:pt x="5874573" y="10529192"/>
                </a:lnTo>
                <a:lnTo>
                  <a:pt x="5874573" y="10178645"/>
                </a:lnTo>
                <a:close/>
                <a:moveTo>
                  <a:pt x="5874573" y="9813518"/>
                </a:moveTo>
                <a:lnTo>
                  <a:pt x="5538203" y="9813518"/>
                </a:lnTo>
                <a:lnTo>
                  <a:pt x="5538203" y="10164065"/>
                </a:lnTo>
                <a:lnTo>
                  <a:pt x="5874573" y="10164065"/>
                </a:lnTo>
                <a:lnTo>
                  <a:pt x="5874573" y="9813518"/>
                </a:lnTo>
                <a:close/>
                <a:moveTo>
                  <a:pt x="5874573" y="9448390"/>
                </a:moveTo>
                <a:lnTo>
                  <a:pt x="5538203" y="9448390"/>
                </a:lnTo>
                <a:lnTo>
                  <a:pt x="5538203" y="9798938"/>
                </a:lnTo>
                <a:lnTo>
                  <a:pt x="5874573" y="9798938"/>
                </a:lnTo>
                <a:lnTo>
                  <a:pt x="5874573" y="9448390"/>
                </a:lnTo>
                <a:close/>
                <a:moveTo>
                  <a:pt x="5874573" y="9083262"/>
                </a:moveTo>
                <a:lnTo>
                  <a:pt x="5538203" y="9083262"/>
                </a:lnTo>
                <a:lnTo>
                  <a:pt x="5538203" y="9433810"/>
                </a:lnTo>
                <a:lnTo>
                  <a:pt x="5874573" y="9433810"/>
                </a:lnTo>
                <a:lnTo>
                  <a:pt x="5874573" y="9083262"/>
                </a:lnTo>
                <a:close/>
                <a:moveTo>
                  <a:pt x="5874573" y="8718135"/>
                </a:moveTo>
                <a:lnTo>
                  <a:pt x="5538203" y="8718135"/>
                </a:lnTo>
                <a:lnTo>
                  <a:pt x="5538203" y="9068682"/>
                </a:lnTo>
                <a:lnTo>
                  <a:pt x="5874573" y="9068682"/>
                </a:lnTo>
                <a:lnTo>
                  <a:pt x="5874573" y="8718135"/>
                </a:lnTo>
                <a:close/>
                <a:moveTo>
                  <a:pt x="5874573" y="8353008"/>
                </a:moveTo>
                <a:lnTo>
                  <a:pt x="5538203" y="8353008"/>
                </a:lnTo>
                <a:lnTo>
                  <a:pt x="5538203" y="8703555"/>
                </a:lnTo>
                <a:lnTo>
                  <a:pt x="5874573" y="8703555"/>
                </a:lnTo>
                <a:lnTo>
                  <a:pt x="5874573" y="8353008"/>
                </a:lnTo>
                <a:close/>
                <a:moveTo>
                  <a:pt x="5874573" y="7987881"/>
                </a:moveTo>
                <a:lnTo>
                  <a:pt x="5538203" y="7987881"/>
                </a:lnTo>
                <a:lnTo>
                  <a:pt x="5538203" y="8338428"/>
                </a:lnTo>
                <a:lnTo>
                  <a:pt x="5874573" y="8338428"/>
                </a:lnTo>
                <a:lnTo>
                  <a:pt x="5874573" y="7987881"/>
                </a:lnTo>
                <a:close/>
                <a:moveTo>
                  <a:pt x="5874573" y="7622754"/>
                </a:moveTo>
                <a:lnTo>
                  <a:pt x="5538203" y="7622754"/>
                </a:lnTo>
                <a:lnTo>
                  <a:pt x="5538203" y="7973301"/>
                </a:lnTo>
                <a:lnTo>
                  <a:pt x="5874573" y="7973301"/>
                </a:lnTo>
                <a:lnTo>
                  <a:pt x="5874573" y="7622754"/>
                </a:lnTo>
                <a:close/>
                <a:moveTo>
                  <a:pt x="5874573" y="7257625"/>
                </a:moveTo>
                <a:lnTo>
                  <a:pt x="5538203" y="7257625"/>
                </a:lnTo>
                <a:lnTo>
                  <a:pt x="5538203" y="7608174"/>
                </a:lnTo>
                <a:lnTo>
                  <a:pt x="5874573" y="7608174"/>
                </a:lnTo>
                <a:lnTo>
                  <a:pt x="5874573" y="7257625"/>
                </a:lnTo>
                <a:close/>
                <a:moveTo>
                  <a:pt x="5874573" y="6892501"/>
                </a:moveTo>
                <a:lnTo>
                  <a:pt x="5538203" y="6892501"/>
                </a:lnTo>
                <a:lnTo>
                  <a:pt x="5538203" y="7243044"/>
                </a:lnTo>
                <a:lnTo>
                  <a:pt x="5874573" y="7243044"/>
                </a:lnTo>
                <a:lnTo>
                  <a:pt x="5874573" y="6892501"/>
                </a:lnTo>
                <a:close/>
                <a:moveTo>
                  <a:pt x="5874573" y="6527374"/>
                </a:moveTo>
                <a:lnTo>
                  <a:pt x="5538203" y="6527374"/>
                </a:lnTo>
                <a:lnTo>
                  <a:pt x="5538203" y="6877920"/>
                </a:lnTo>
                <a:lnTo>
                  <a:pt x="5874573" y="6877920"/>
                </a:lnTo>
                <a:lnTo>
                  <a:pt x="5874573" y="6527374"/>
                </a:lnTo>
                <a:close/>
                <a:moveTo>
                  <a:pt x="5874573" y="6187385"/>
                </a:moveTo>
                <a:lnTo>
                  <a:pt x="5538204" y="6187385"/>
                </a:lnTo>
                <a:lnTo>
                  <a:pt x="5538204" y="6357302"/>
                </a:lnTo>
                <a:lnTo>
                  <a:pt x="5538203" y="6357302"/>
                </a:lnTo>
                <a:lnTo>
                  <a:pt x="5538203" y="6512794"/>
                </a:lnTo>
                <a:lnTo>
                  <a:pt x="5874573" y="6512794"/>
                </a:lnTo>
                <a:lnTo>
                  <a:pt x="5874573" y="6187385"/>
                </a:lnTo>
                <a:close/>
                <a:moveTo>
                  <a:pt x="5874574" y="5822257"/>
                </a:moveTo>
                <a:lnTo>
                  <a:pt x="5538204" y="5822257"/>
                </a:lnTo>
                <a:lnTo>
                  <a:pt x="5538204" y="6172803"/>
                </a:lnTo>
                <a:lnTo>
                  <a:pt x="5874574" y="6172803"/>
                </a:lnTo>
                <a:lnTo>
                  <a:pt x="5874574" y="5822257"/>
                </a:lnTo>
                <a:close/>
                <a:moveTo>
                  <a:pt x="5874574" y="5457129"/>
                </a:moveTo>
                <a:lnTo>
                  <a:pt x="5538204" y="5457129"/>
                </a:lnTo>
                <a:lnTo>
                  <a:pt x="5538204" y="5807676"/>
                </a:lnTo>
                <a:lnTo>
                  <a:pt x="5874574" y="5807676"/>
                </a:lnTo>
                <a:lnTo>
                  <a:pt x="5874574" y="5457129"/>
                </a:lnTo>
                <a:close/>
                <a:moveTo>
                  <a:pt x="5874574" y="5092001"/>
                </a:moveTo>
                <a:lnTo>
                  <a:pt x="5538204" y="5092001"/>
                </a:lnTo>
                <a:lnTo>
                  <a:pt x="5538204" y="5442548"/>
                </a:lnTo>
                <a:lnTo>
                  <a:pt x="5874574" y="5442548"/>
                </a:lnTo>
                <a:lnTo>
                  <a:pt x="5874574" y="5092001"/>
                </a:lnTo>
                <a:close/>
                <a:moveTo>
                  <a:pt x="5874574" y="4726874"/>
                </a:moveTo>
                <a:lnTo>
                  <a:pt x="5538204" y="4726874"/>
                </a:lnTo>
                <a:lnTo>
                  <a:pt x="5538204" y="5077421"/>
                </a:lnTo>
                <a:lnTo>
                  <a:pt x="5874574" y="5077421"/>
                </a:lnTo>
                <a:lnTo>
                  <a:pt x="5874574" y="4726874"/>
                </a:lnTo>
                <a:close/>
                <a:moveTo>
                  <a:pt x="5874574" y="4361746"/>
                </a:moveTo>
                <a:lnTo>
                  <a:pt x="5538204" y="4361746"/>
                </a:lnTo>
                <a:lnTo>
                  <a:pt x="5538204" y="4712293"/>
                </a:lnTo>
                <a:lnTo>
                  <a:pt x="5874574" y="4712293"/>
                </a:lnTo>
                <a:lnTo>
                  <a:pt x="5874574" y="4361746"/>
                </a:lnTo>
                <a:close/>
                <a:moveTo>
                  <a:pt x="5874574" y="3996618"/>
                </a:moveTo>
                <a:lnTo>
                  <a:pt x="5538204" y="3996618"/>
                </a:lnTo>
                <a:lnTo>
                  <a:pt x="5538204" y="4347165"/>
                </a:lnTo>
                <a:lnTo>
                  <a:pt x="5874574" y="4347165"/>
                </a:lnTo>
                <a:lnTo>
                  <a:pt x="5874574" y="3996618"/>
                </a:lnTo>
                <a:close/>
                <a:moveTo>
                  <a:pt x="5874574" y="3631491"/>
                </a:moveTo>
                <a:lnTo>
                  <a:pt x="5538204" y="3631491"/>
                </a:lnTo>
                <a:lnTo>
                  <a:pt x="5538204" y="3982038"/>
                </a:lnTo>
                <a:lnTo>
                  <a:pt x="5874574" y="3982038"/>
                </a:lnTo>
                <a:lnTo>
                  <a:pt x="5874574" y="3631491"/>
                </a:lnTo>
                <a:close/>
                <a:moveTo>
                  <a:pt x="5874574" y="3266363"/>
                </a:moveTo>
                <a:lnTo>
                  <a:pt x="5538204" y="3266363"/>
                </a:lnTo>
                <a:lnTo>
                  <a:pt x="5538204" y="3616911"/>
                </a:lnTo>
                <a:lnTo>
                  <a:pt x="5874574" y="3616911"/>
                </a:lnTo>
                <a:lnTo>
                  <a:pt x="5874574" y="3266363"/>
                </a:lnTo>
                <a:close/>
                <a:moveTo>
                  <a:pt x="5874574" y="2901235"/>
                </a:moveTo>
                <a:lnTo>
                  <a:pt x="5538204" y="2901235"/>
                </a:lnTo>
                <a:lnTo>
                  <a:pt x="5538204" y="3251783"/>
                </a:lnTo>
                <a:lnTo>
                  <a:pt x="5874574" y="3251783"/>
                </a:lnTo>
                <a:lnTo>
                  <a:pt x="5874574" y="2901235"/>
                </a:lnTo>
                <a:close/>
                <a:moveTo>
                  <a:pt x="5874574" y="2536108"/>
                </a:moveTo>
                <a:lnTo>
                  <a:pt x="5538204" y="2536108"/>
                </a:lnTo>
                <a:lnTo>
                  <a:pt x="5538204" y="2886655"/>
                </a:lnTo>
                <a:lnTo>
                  <a:pt x="5874574" y="2886655"/>
                </a:lnTo>
                <a:lnTo>
                  <a:pt x="5874574" y="2536108"/>
                </a:lnTo>
                <a:close/>
                <a:moveTo>
                  <a:pt x="5874574" y="2170981"/>
                </a:moveTo>
                <a:lnTo>
                  <a:pt x="5538204" y="2170981"/>
                </a:lnTo>
                <a:lnTo>
                  <a:pt x="5538204" y="2521528"/>
                </a:lnTo>
                <a:lnTo>
                  <a:pt x="5874574" y="2521528"/>
                </a:lnTo>
                <a:lnTo>
                  <a:pt x="5874574" y="2170981"/>
                </a:lnTo>
                <a:close/>
                <a:moveTo>
                  <a:pt x="5874574" y="1805854"/>
                </a:moveTo>
                <a:lnTo>
                  <a:pt x="5538204" y="1805854"/>
                </a:lnTo>
                <a:lnTo>
                  <a:pt x="5538204" y="2156401"/>
                </a:lnTo>
                <a:lnTo>
                  <a:pt x="5874574" y="2156401"/>
                </a:lnTo>
                <a:lnTo>
                  <a:pt x="5874574" y="1805854"/>
                </a:lnTo>
                <a:close/>
                <a:moveTo>
                  <a:pt x="5874574" y="1440727"/>
                </a:moveTo>
                <a:lnTo>
                  <a:pt x="5538204" y="1440727"/>
                </a:lnTo>
                <a:lnTo>
                  <a:pt x="5538204" y="1791274"/>
                </a:lnTo>
                <a:lnTo>
                  <a:pt x="5874574" y="1791274"/>
                </a:lnTo>
                <a:lnTo>
                  <a:pt x="5874574" y="1440727"/>
                </a:lnTo>
                <a:close/>
                <a:moveTo>
                  <a:pt x="5874574" y="1075598"/>
                </a:moveTo>
                <a:lnTo>
                  <a:pt x="5538204" y="1075598"/>
                </a:lnTo>
                <a:lnTo>
                  <a:pt x="5538204" y="1426147"/>
                </a:lnTo>
                <a:lnTo>
                  <a:pt x="5874574" y="1426147"/>
                </a:lnTo>
                <a:lnTo>
                  <a:pt x="5874574" y="1075598"/>
                </a:lnTo>
                <a:close/>
                <a:moveTo>
                  <a:pt x="5874574" y="710474"/>
                </a:moveTo>
                <a:lnTo>
                  <a:pt x="5538204" y="710474"/>
                </a:lnTo>
                <a:lnTo>
                  <a:pt x="5538204" y="1061017"/>
                </a:lnTo>
                <a:lnTo>
                  <a:pt x="5874574" y="1061017"/>
                </a:lnTo>
                <a:lnTo>
                  <a:pt x="5874574" y="710474"/>
                </a:lnTo>
                <a:close/>
                <a:moveTo>
                  <a:pt x="5874574" y="345347"/>
                </a:moveTo>
                <a:lnTo>
                  <a:pt x="5538204" y="345347"/>
                </a:lnTo>
                <a:lnTo>
                  <a:pt x="5538204" y="695893"/>
                </a:lnTo>
                <a:lnTo>
                  <a:pt x="5874574" y="695893"/>
                </a:lnTo>
                <a:lnTo>
                  <a:pt x="5874574" y="345347"/>
                </a:lnTo>
                <a:close/>
                <a:moveTo>
                  <a:pt x="6226162" y="12004284"/>
                </a:moveTo>
                <a:lnTo>
                  <a:pt x="5889793" y="12004284"/>
                </a:lnTo>
                <a:lnTo>
                  <a:pt x="5889793" y="12354830"/>
                </a:lnTo>
                <a:lnTo>
                  <a:pt x="6226162" y="12354830"/>
                </a:lnTo>
                <a:lnTo>
                  <a:pt x="6226162" y="12004284"/>
                </a:lnTo>
                <a:close/>
                <a:moveTo>
                  <a:pt x="6226162" y="11639156"/>
                </a:moveTo>
                <a:lnTo>
                  <a:pt x="5889793" y="11639156"/>
                </a:lnTo>
                <a:lnTo>
                  <a:pt x="5889793" y="11989703"/>
                </a:lnTo>
                <a:lnTo>
                  <a:pt x="6226162" y="11989703"/>
                </a:lnTo>
                <a:lnTo>
                  <a:pt x="6226162" y="11639156"/>
                </a:lnTo>
                <a:close/>
                <a:moveTo>
                  <a:pt x="6226162" y="11274028"/>
                </a:moveTo>
                <a:lnTo>
                  <a:pt x="5889793" y="11274028"/>
                </a:lnTo>
                <a:lnTo>
                  <a:pt x="5889793" y="11624575"/>
                </a:lnTo>
                <a:lnTo>
                  <a:pt x="6226162" y="11624575"/>
                </a:lnTo>
                <a:lnTo>
                  <a:pt x="6226162" y="11274028"/>
                </a:lnTo>
                <a:close/>
                <a:moveTo>
                  <a:pt x="6226162" y="10908900"/>
                </a:moveTo>
                <a:lnTo>
                  <a:pt x="5889793" y="10908901"/>
                </a:lnTo>
                <a:lnTo>
                  <a:pt x="5889793" y="11259448"/>
                </a:lnTo>
                <a:lnTo>
                  <a:pt x="6226162" y="11259448"/>
                </a:lnTo>
                <a:lnTo>
                  <a:pt x="6226162" y="10908900"/>
                </a:lnTo>
                <a:close/>
                <a:moveTo>
                  <a:pt x="6226162" y="10543773"/>
                </a:moveTo>
                <a:lnTo>
                  <a:pt x="5889793" y="10543773"/>
                </a:lnTo>
                <a:lnTo>
                  <a:pt x="5889793" y="10894320"/>
                </a:lnTo>
                <a:lnTo>
                  <a:pt x="6226162" y="10894320"/>
                </a:lnTo>
                <a:lnTo>
                  <a:pt x="6226162" y="10543773"/>
                </a:lnTo>
                <a:close/>
                <a:moveTo>
                  <a:pt x="6226162" y="10178645"/>
                </a:moveTo>
                <a:lnTo>
                  <a:pt x="5889793" y="10178645"/>
                </a:lnTo>
                <a:lnTo>
                  <a:pt x="5889793" y="10529192"/>
                </a:lnTo>
                <a:lnTo>
                  <a:pt x="6226162" y="10529192"/>
                </a:lnTo>
                <a:lnTo>
                  <a:pt x="6226162" y="10178645"/>
                </a:lnTo>
                <a:close/>
                <a:moveTo>
                  <a:pt x="6226162" y="9813518"/>
                </a:moveTo>
                <a:lnTo>
                  <a:pt x="5889793" y="9813518"/>
                </a:lnTo>
                <a:lnTo>
                  <a:pt x="5889793" y="10164065"/>
                </a:lnTo>
                <a:lnTo>
                  <a:pt x="6226162" y="10164065"/>
                </a:lnTo>
                <a:lnTo>
                  <a:pt x="6226162" y="9813518"/>
                </a:lnTo>
                <a:close/>
                <a:moveTo>
                  <a:pt x="6226162" y="9448390"/>
                </a:moveTo>
                <a:lnTo>
                  <a:pt x="5889793" y="9448390"/>
                </a:lnTo>
                <a:lnTo>
                  <a:pt x="5889793" y="9798938"/>
                </a:lnTo>
                <a:lnTo>
                  <a:pt x="6226162" y="9798938"/>
                </a:lnTo>
                <a:lnTo>
                  <a:pt x="6226162" y="9448390"/>
                </a:lnTo>
                <a:close/>
                <a:moveTo>
                  <a:pt x="6226162" y="9083262"/>
                </a:moveTo>
                <a:lnTo>
                  <a:pt x="5889793" y="9083262"/>
                </a:lnTo>
                <a:lnTo>
                  <a:pt x="5889793" y="9433810"/>
                </a:lnTo>
                <a:lnTo>
                  <a:pt x="6226162" y="9433810"/>
                </a:lnTo>
                <a:lnTo>
                  <a:pt x="6226162" y="9083262"/>
                </a:lnTo>
                <a:close/>
                <a:moveTo>
                  <a:pt x="6226162" y="8718135"/>
                </a:moveTo>
                <a:lnTo>
                  <a:pt x="5889793" y="8718135"/>
                </a:lnTo>
                <a:lnTo>
                  <a:pt x="5889793" y="9068682"/>
                </a:lnTo>
                <a:lnTo>
                  <a:pt x="6226162" y="9068682"/>
                </a:lnTo>
                <a:lnTo>
                  <a:pt x="6226162" y="8718135"/>
                </a:lnTo>
                <a:close/>
                <a:moveTo>
                  <a:pt x="6226162" y="8353008"/>
                </a:moveTo>
                <a:lnTo>
                  <a:pt x="5889793" y="8353008"/>
                </a:lnTo>
                <a:lnTo>
                  <a:pt x="5889793" y="8703555"/>
                </a:lnTo>
                <a:lnTo>
                  <a:pt x="6226162" y="8703555"/>
                </a:lnTo>
                <a:lnTo>
                  <a:pt x="6226162" y="8353008"/>
                </a:lnTo>
                <a:close/>
                <a:moveTo>
                  <a:pt x="6226162" y="7987881"/>
                </a:moveTo>
                <a:lnTo>
                  <a:pt x="5889793" y="7987881"/>
                </a:lnTo>
                <a:lnTo>
                  <a:pt x="5889793" y="8338428"/>
                </a:lnTo>
                <a:lnTo>
                  <a:pt x="6226162" y="8338428"/>
                </a:lnTo>
                <a:lnTo>
                  <a:pt x="6226162" y="7987881"/>
                </a:lnTo>
                <a:close/>
                <a:moveTo>
                  <a:pt x="6226162" y="7622754"/>
                </a:moveTo>
                <a:lnTo>
                  <a:pt x="5889793" y="7622754"/>
                </a:lnTo>
                <a:lnTo>
                  <a:pt x="5889793" y="7973301"/>
                </a:lnTo>
                <a:lnTo>
                  <a:pt x="6226162" y="7973301"/>
                </a:lnTo>
                <a:lnTo>
                  <a:pt x="6226162" y="7622754"/>
                </a:lnTo>
                <a:close/>
                <a:moveTo>
                  <a:pt x="6226162" y="7257625"/>
                </a:moveTo>
                <a:lnTo>
                  <a:pt x="5889793" y="7257625"/>
                </a:lnTo>
                <a:lnTo>
                  <a:pt x="5889793" y="7608174"/>
                </a:lnTo>
                <a:lnTo>
                  <a:pt x="6226162" y="7608174"/>
                </a:lnTo>
                <a:lnTo>
                  <a:pt x="6226162" y="7257625"/>
                </a:lnTo>
                <a:close/>
                <a:moveTo>
                  <a:pt x="6226162" y="6892501"/>
                </a:moveTo>
                <a:lnTo>
                  <a:pt x="5889793" y="6892501"/>
                </a:lnTo>
                <a:lnTo>
                  <a:pt x="5889793" y="7243044"/>
                </a:lnTo>
                <a:lnTo>
                  <a:pt x="6226162" y="7243044"/>
                </a:lnTo>
                <a:lnTo>
                  <a:pt x="6226162" y="6892501"/>
                </a:lnTo>
                <a:close/>
                <a:moveTo>
                  <a:pt x="6226163" y="6527374"/>
                </a:moveTo>
                <a:lnTo>
                  <a:pt x="5889793" y="6527374"/>
                </a:lnTo>
                <a:lnTo>
                  <a:pt x="5889793" y="6877920"/>
                </a:lnTo>
                <a:lnTo>
                  <a:pt x="6226162" y="6877921"/>
                </a:lnTo>
                <a:lnTo>
                  <a:pt x="6226163" y="6527374"/>
                </a:lnTo>
                <a:close/>
                <a:moveTo>
                  <a:pt x="6226163" y="6187384"/>
                </a:moveTo>
                <a:lnTo>
                  <a:pt x="5889794" y="6187385"/>
                </a:lnTo>
                <a:lnTo>
                  <a:pt x="5889794" y="6357302"/>
                </a:lnTo>
                <a:lnTo>
                  <a:pt x="5889793" y="6357302"/>
                </a:lnTo>
                <a:lnTo>
                  <a:pt x="5889793" y="6512794"/>
                </a:lnTo>
                <a:lnTo>
                  <a:pt x="6226163" y="6512794"/>
                </a:lnTo>
                <a:lnTo>
                  <a:pt x="6226163" y="6357302"/>
                </a:lnTo>
                <a:lnTo>
                  <a:pt x="6226163" y="6187384"/>
                </a:lnTo>
                <a:close/>
                <a:moveTo>
                  <a:pt x="6226163" y="5822257"/>
                </a:moveTo>
                <a:lnTo>
                  <a:pt x="5889794" y="5822257"/>
                </a:lnTo>
                <a:lnTo>
                  <a:pt x="5889794" y="6172803"/>
                </a:lnTo>
                <a:lnTo>
                  <a:pt x="6226163" y="6172803"/>
                </a:lnTo>
                <a:lnTo>
                  <a:pt x="6226163" y="5822257"/>
                </a:lnTo>
                <a:close/>
                <a:moveTo>
                  <a:pt x="6226163" y="5457129"/>
                </a:moveTo>
                <a:lnTo>
                  <a:pt x="5889794" y="5457129"/>
                </a:lnTo>
                <a:lnTo>
                  <a:pt x="5889794" y="5807676"/>
                </a:lnTo>
                <a:lnTo>
                  <a:pt x="6226163" y="5807676"/>
                </a:lnTo>
                <a:lnTo>
                  <a:pt x="6226163" y="5457129"/>
                </a:lnTo>
                <a:close/>
                <a:moveTo>
                  <a:pt x="6226163" y="5092001"/>
                </a:moveTo>
                <a:lnTo>
                  <a:pt x="5889794" y="5092001"/>
                </a:lnTo>
                <a:lnTo>
                  <a:pt x="5889794" y="5442548"/>
                </a:lnTo>
                <a:lnTo>
                  <a:pt x="6226163" y="5442548"/>
                </a:lnTo>
                <a:lnTo>
                  <a:pt x="6226163" y="5092001"/>
                </a:lnTo>
                <a:close/>
                <a:moveTo>
                  <a:pt x="6226163" y="4726873"/>
                </a:moveTo>
                <a:lnTo>
                  <a:pt x="5889794" y="4726874"/>
                </a:lnTo>
                <a:lnTo>
                  <a:pt x="5889794" y="5077421"/>
                </a:lnTo>
                <a:lnTo>
                  <a:pt x="6226163" y="5077421"/>
                </a:lnTo>
                <a:lnTo>
                  <a:pt x="6226163" y="4726873"/>
                </a:lnTo>
                <a:close/>
                <a:moveTo>
                  <a:pt x="6226163" y="4361746"/>
                </a:moveTo>
                <a:lnTo>
                  <a:pt x="5889794" y="4361746"/>
                </a:lnTo>
                <a:lnTo>
                  <a:pt x="5889794" y="4712293"/>
                </a:lnTo>
                <a:lnTo>
                  <a:pt x="6226163" y="4712293"/>
                </a:lnTo>
                <a:lnTo>
                  <a:pt x="6226163" y="4361746"/>
                </a:lnTo>
                <a:close/>
                <a:moveTo>
                  <a:pt x="6226163" y="3996618"/>
                </a:moveTo>
                <a:lnTo>
                  <a:pt x="5889794" y="3996618"/>
                </a:lnTo>
                <a:lnTo>
                  <a:pt x="5889794" y="4347165"/>
                </a:lnTo>
                <a:lnTo>
                  <a:pt x="6226163" y="4347165"/>
                </a:lnTo>
                <a:lnTo>
                  <a:pt x="6226163" y="3996618"/>
                </a:lnTo>
                <a:close/>
                <a:moveTo>
                  <a:pt x="6226163" y="3631491"/>
                </a:moveTo>
                <a:lnTo>
                  <a:pt x="5889794" y="3631491"/>
                </a:lnTo>
                <a:lnTo>
                  <a:pt x="5889794" y="3982038"/>
                </a:lnTo>
                <a:lnTo>
                  <a:pt x="6226163" y="3982038"/>
                </a:lnTo>
                <a:lnTo>
                  <a:pt x="6226163" y="3631491"/>
                </a:lnTo>
                <a:close/>
                <a:moveTo>
                  <a:pt x="6226163" y="3266363"/>
                </a:moveTo>
                <a:lnTo>
                  <a:pt x="5889794" y="3266363"/>
                </a:lnTo>
                <a:lnTo>
                  <a:pt x="5889794" y="3616911"/>
                </a:lnTo>
                <a:lnTo>
                  <a:pt x="6226163" y="3616911"/>
                </a:lnTo>
                <a:lnTo>
                  <a:pt x="6226163" y="3266363"/>
                </a:lnTo>
                <a:close/>
                <a:moveTo>
                  <a:pt x="6226163" y="2901235"/>
                </a:moveTo>
                <a:lnTo>
                  <a:pt x="5889794" y="2901235"/>
                </a:lnTo>
                <a:lnTo>
                  <a:pt x="5889794" y="3251783"/>
                </a:lnTo>
                <a:lnTo>
                  <a:pt x="6226163" y="3251783"/>
                </a:lnTo>
                <a:lnTo>
                  <a:pt x="6226163" y="2901235"/>
                </a:lnTo>
                <a:close/>
                <a:moveTo>
                  <a:pt x="6226163" y="2536108"/>
                </a:moveTo>
                <a:lnTo>
                  <a:pt x="5889794" y="2536108"/>
                </a:lnTo>
                <a:lnTo>
                  <a:pt x="5889794" y="2886655"/>
                </a:lnTo>
                <a:lnTo>
                  <a:pt x="6226163" y="2886655"/>
                </a:lnTo>
                <a:lnTo>
                  <a:pt x="6226163" y="2536108"/>
                </a:lnTo>
                <a:close/>
                <a:moveTo>
                  <a:pt x="6226163" y="2170981"/>
                </a:moveTo>
                <a:lnTo>
                  <a:pt x="5889794" y="2170981"/>
                </a:lnTo>
                <a:lnTo>
                  <a:pt x="5889794" y="2521528"/>
                </a:lnTo>
                <a:lnTo>
                  <a:pt x="6226163" y="2521528"/>
                </a:lnTo>
                <a:lnTo>
                  <a:pt x="6226163" y="2170981"/>
                </a:lnTo>
                <a:close/>
                <a:moveTo>
                  <a:pt x="6226163" y="1805854"/>
                </a:moveTo>
                <a:lnTo>
                  <a:pt x="5889794" y="1805854"/>
                </a:lnTo>
                <a:lnTo>
                  <a:pt x="5889794" y="2156401"/>
                </a:lnTo>
                <a:lnTo>
                  <a:pt x="6226163" y="2156401"/>
                </a:lnTo>
                <a:lnTo>
                  <a:pt x="6226163" y="1805854"/>
                </a:lnTo>
                <a:close/>
                <a:moveTo>
                  <a:pt x="6226163" y="1440727"/>
                </a:moveTo>
                <a:lnTo>
                  <a:pt x="5889794" y="1440727"/>
                </a:lnTo>
                <a:lnTo>
                  <a:pt x="5889794" y="1791274"/>
                </a:lnTo>
                <a:lnTo>
                  <a:pt x="6226163" y="1791274"/>
                </a:lnTo>
                <a:lnTo>
                  <a:pt x="6226163" y="1440727"/>
                </a:lnTo>
                <a:close/>
                <a:moveTo>
                  <a:pt x="6226163" y="1075598"/>
                </a:moveTo>
                <a:lnTo>
                  <a:pt x="5889794" y="1075598"/>
                </a:lnTo>
                <a:lnTo>
                  <a:pt x="5889794" y="1426147"/>
                </a:lnTo>
                <a:lnTo>
                  <a:pt x="6226163" y="1426147"/>
                </a:lnTo>
                <a:lnTo>
                  <a:pt x="6226163" y="1075598"/>
                </a:lnTo>
                <a:close/>
                <a:moveTo>
                  <a:pt x="6226163" y="710474"/>
                </a:moveTo>
                <a:lnTo>
                  <a:pt x="5889794" y="710474"/>
                </a:lnTo>
                <a:lnTo>
                  <a:pt x="5889794" y="1061017"/>
                </a:lnTo>
                <a:lnTo>
                  <a:pt x="6226163" y="1061017"/>
                </a:lnTo>
                <a:lnTo>
                  <a:pt x="6226163" y="710474"/>
                </a:lnTo>
                <a:close/>
                <a:moveTo>
                  <a:pt x="6226164" y="345347"/>
                </a:moveTo>
                <a:lnTo>
                  <a:pt x="5889794" y="345347"/>
                </a:lnTo>
                <a:lnTo>
                  <a:pt x="5889794" y="695893"/>
                </a:lnTo>
                <a:lnTo>
                  <a:pt x="6226163" y="695894"/>
                </a:lnTo>
                <a:lnTo>
                  <a:pt x="6226164" y="345347"/>
                </a:lnTo>
                <a:close/>
                <a:moveTo>
                  <a:pt x="6577751" y="12004284"/>
                </a:moveTo>
                <a:lnTo>
                  <a:pt x="6241382" y="12004284"/>
                </a:lnTo>
                <a:lnTo>
                  <a:pt x="6241382" y="12354830"/>
                </a:lnTo>
                <a:lnTo>
                  <a:pt x="6577751" y="12354830"/>
                </a:lnTo>
                <a:lnTo>
                  <a:pt x="6577751" y="12004284"/>
                </a:lnTo>
                <a:close/>
                <a:moveTo>
                  <a:pt x="6577751" y="11639156"/>
                </a:moveTo>
                <a:lnTo>
                  <a:pt x="6241382" y="11639156"/>
                </a:lnTo>
                <a:lnTo>
                  <a:pt x="6241382" y="11989703"/>
                </a:lnTo>
                <a:lnTo>
                  <a:pt x="6577751" y="11989703"/>
                </a:lnTo>
                <a:lnTo>
                  <a:pt x="6577751" y="11639156"/>
                </a:lnTo>
                <a:close/>
                <a:moveTo>
                  <a:pt x="6577751" y="11274028"/>
                </a:moveTo>
                <a:lnTo>
                  <a:pt x="6241382" y="11274028"/>
                </a:lnTo>
                <a:lnTo>
                  <a:pt x="6241382" y="11624575"/>
                </a:lnTo>
                <a:lnTo>
                  <a:pt x="6577751" y="11624575"/>
                </a:lnTo>
                <a:lnTo>
                  <a:pt x="6577751" y="11274028"/>
                </a:lnTo>
                <a:close/>
                <a:moveTo>
                  <a:pt x="6577751" y="10908900"/>
                </a:moveTo>
                <a:lnTo>
                  <a:pt x="6241382" y="10908900"/>
                </a:lnTo>
                <a:lnTo>
                  <a:pt x="6241382" y="11259448"/>
                </a:lnTo>
                <a:lnTo>
                  <a:pt x="6577751" y="11259448"/>
                </a:lnTo>
                <a:lnTo>
                  <a:pt x="6577751" y="10908900"/>
                </a:lnTo>
                <a:close/>
                <a:moveTo>
                  <a:pt x="6577751" y="10543773"/>
                </a:moveTo>
                <a:lnTo>
                  <a:pt x="6241382" y="10543773"/>
                </a:lnTo>
                <a:lnTo>
                  <a:pt x="6241382" y="10894320"/>
                </a:lnTo>
                <a:lnTo>
                  <a:pt x="6577751" y="10894320"/>
                </a:lnTo>
                <a:lnTo>
                  <a:pt x="6577751" y="10543773"/>
                </a:lnTo>
                <a:close/>
                <a:moveTo>
                  <a:pt x="6577751" y="10178645"/>
                </a:moveTo>
                <a:lnTo>
                  <a:pt x="6241382" y="10178645"/>
                </a:lnTo>
                <a:lnTo>
                  <a:pt x="6241382" y="10529192"/>
                </a:lnTo>
                <a:lnTo>
                  <a:pt x="6577751" y="10529192"/>
                </a:lnTo>
                <a:lnTo>
                  <a:pt x="6577751" y="10178645"/>
                </a:lnTo>
                <a:close/>
                <a:moveTo>
                  <a:pt x="6577751" y="9813518"/>
                </a:moveTo>
                <a:lnTo>
                  <a:pt x="6241382" y="9813518"/>
                </a:lnTo>
                <a:lnTo>
                  <a:pt x="6241382" y="10164065"/>
                </a:lnTo>
                <a:lnTo>
                  <a:pt x="6577751" y="10164065"/>
                </a:lnTo>
                <a:lnTo>
                  <a:pt x="6577751" y="9813518"/>
                </a:lnTo>
                <a:close/>
                <a:moveTo>
                  <a:pt x="6577751" y="9448390"/>
                </a:moveTo>
                <a:lnTo>
                  <a:pt x="6241382" y="9448390"/>
                </a:lnTo>
                <a:lnTo>
                  <a:pt x="6241382" y="9798938"/>
                </a:lnTo>
                <a:lnTo>
                  <a:pt x="6577751" y="9798938"/>
                </a:lnTo>
                <a:lnTo>
                  <a:pt x="6577751" y="9448390"/>
                </a:lnTo>
                <a:close/>
                <a:moveTo>
                  <a:pt x="6577751" y="9083262"/>
                </a:moveTo>
                <a:lnTo>
                  <a:pt x="6241382" y="9083262"/>
                </a:lnTo>
                <a:lnTo>
                  <a:pt x="6241382" y="9433810"/>
                </a:lnTo>
                <a:lnTo>
                  <a:pt x="6577751" y="9433810"/>
                </a:lnTo>
                <a:lnTo>
                  <a:pt x="6577751" y="9083262"/>
                </a:lnTo>
                <a:close/>
                <a:moveTo>
                  <a:pt x="6577751" y="8718135"/>
                </a:moveTo>
                <a:lnTo>
                  <a:pt x="6241382" y="8718135"/>
                </a:lnTo>
                <a:lnTo>
                  <a:pt x="6241382" y="9068682"/>
                </a:lnTo>
                <a:lnTo>
                  <a:pt x="6577751" y="9068682"/>
                </a:lnTo>
                <a:lnTo>
                  <a:pt x="6577751" y="8718135"/>
                </a:lnTo>
                <a:close/>
                <a:moveTo>
                  <a:pt x="6577751" y="8353008"/>
                </a:moveTo>
                <a:lnTo>
                  <a:pt x="6241382" y="8353008"/>
                </a:lnTo>
                <a:lnTo>
                  <a:pt x="6241382" y="8703555"/>
                </a:lnTo>
                <a:lnTo>
                  <a:pt x="6577751" y="8703555"/>
                </a:lnTo>
                <a:lnTo>
                  <a:pt x="6577751" y="8353008"/>
                </a:lnTo>
                <a:close/>
                <a:moveTo>
                  <a:pt x="6577751" y="7987881"/>
                </a:moveTo>
                <a:lnTo>
                  <a:pt x="6241382" y="7987881"/>
                </a:lnTo>
                <a:lnTo>
                  <a:pt x="6241382" y="8338428"/>
                </a:lnTo>
                <a:lnTo>
                  <a:pt x="6577751" y="8338428"/>
                </a:lnTo>
                <a:lnTo>
                  <a:pt x="6577751" y="7987881"/>
                </a:lnTo>
                <a:close/>
                <a:moveTo>
                  <a:pt x="6577751" y="7622754"/>
                </a:moveTo>
                <a:lnTo>
                  <a:pt x="6241382" y="7622754"/>
                </a:lnTo>
                <a:lnTo>
                  <a:pt x="6241382" y="7973301"/>
                </a:lnTo>
                <a:lnTo>
                  <a:pt x="6577751" y="7973301"/>
                </a:lnTo>
                <a:lnTo>
                  <a:pt x="6577751" y="7622754"/>
                </a:lnTo>
                <a:close/>
                <a:moveTo>
                  <a:pt x="6577751" y="7257625"/>
                </a:moveTo>
                <a:lnTo>
                  <a:pt x="6241382" y="7257625"/>
                </a:lnTo>
                <a:lnTo>
                  <a:pt x="6241382" y="7608174"/>
                </a:lnTo>
                <a:lnTo>
                  <a:pt x="6577751" y="7608174"/>
                </a:lnTo>
                <a:lnTo>
                  <a:pt x="6577751" y="7257625"/>
                </a:lnTo>
                <a:close/>
                <a:moveTo>
                  <a:pt x="6577751" y="6892501"/>
                </a:moveTo>
                <a:lnTo>
                  <a:pt x="6241382" y="6892501"/>
                </a:lnTo>
                <a:lnTo>
                  <a:pt x="6241382" y="7243044"/>
                </a:lnTo>
                <a:lnTo>
                  <a:pt x="6577751" y="7243044"/>
                </a:lnTo>
                <a:lnTo>
                  <a:pt x="6577751" y="6892501"/>
                </a:lnTo>
                <a:close/>
                <a:moveTo>
                  <a:pt x="6577752" y="6527374"/>
                </a:moveTo>
                <a:lnTo>
                  <a:pt x="6241383" y="6527374"/>
                </a:lnTo>
                <a:lnTo>
                  <a:pt x="6241382" y="6877921"/>
                </a:lnTo>
                <a:lnTo>
                  <a:pt x="6577751" y="6877921"/>
                </a:lnTo>
                <a:lnTo>
                  <a:pt x="6577752" y="6527374"/>
                </a:lnTo>
                <a:close/>
                <a:moveTo>
                  <a:pt x="6577752" y="6187384"/>
                </a:moveTo>
                <a:lnTo>
                  <a:pt x="6241383" y="6187384"/>
                </a:lnTo>
                <a:lnTo>
                  <a:pt x="6241383" y="6357302"/>
                </a:lnTo>
                <a:lnTo>
                  <a:pt x="6241383" y="6512794"/>
                </a:lnTo>
                <a:lnTo>
                  <a:pt x="6577752" y="6512794"/>
                </a:lnTo>
                <a:lnTo>
                  <a:pt x="6577752" y="6357302"/>
                </a:lnTo>
                <a:lnTo>
                  <a:pt x="6577752" y="6187384"/>
                </a:lnTo>
                <a:close/>
                <a:moveTo>
                  <a:pt x="6577752" y="5822257"/>
                </a:moveTo>
                <a:lnTo>
                  <a:pt x="6241383" y="5822257"/>
                </a:lnTo>
                <a:lnTo>
                  <a:pt x="6241383" y="6172803"/>
                </a:lnTo>
                <a:lnTo>
                  <a:pt x="6577752" y="6172803"/>
                </a:lnTo>
                <a:lnTo>
                  <a:pt x="6577752" y="5822257"/>
                </a:lnTo>
                <a:close/>
                <a:moveTo>
                  <a:pt x="6577752" y="5457129"/>
                </a:moveTo>
                <a:lnTo>
                  <a:pt x="6241383" y="5457129"/>
                </a:lnTo>
                <a:lnTo>
                  <a:pt x="6241383" y="5807676"/>
                </a:lnTo>
                <a:lnTo>
                  <a:pt x="6577752" y="5807676"/>
                </a:lnTo>
                <a:lnTo>
                  <a:pt x="6577752" y="5457129"/>
                </a:lnTo>
                <a:close/>
                <a:moveTo>
                  <a:pt x="6577752" y="5092001"/>
                </a:moveTo>
                <a:lnTo>
                  <a:pt x="6241383" y="5092001"/>
                </a:lnTo>
                <a:lnTo>
                  <a:pt x="6241383" y="5442548"/>
                </a:lnTo>
                <a:lnTo>
                  <a:pt x="6577752" y="5442548"/>
                </a:lnTo>
                <a:lnTo>
                  <a:pt x="6577752" y="5092001"/>
                </a:lnTo>
                <a:close/>
                <a:moveTo>
                  <a:pt x="6577752" y="4726873"/>
                </a:moveTo>
                <a:lnTo>
                  <a:pt x="6241383" y="4726873"/>
                </a:lnTo>
                <a:lnTo>
                  <a:pt x="6241383" y="5077421"/>
                </a:lnTo>
                <a:lnTo>
                  <a:pt x="6577752" y="5077421"/>
                </a:lnTo>
                <a:lnTo>
                  <a:pt x="6577752" y="4726873"/>
                </a:lnTo>
                <a:close/>
                <a:moveTo>
                  <a:pt x="6577752" y="4361746"/>
                </a:moveTo>
                <a:lnTo>
                  <a:pt x="6241383" y="4361746"/>
                </a:lnTo>
                <a:lnTo>
                  <a:pt x="6241383" y="4712293"/>
                </a:lnTo>
                <a:lnTo>
                  <a:pt x="6577752" y="4712293"/>
                </a:lnTo>
                <a:lnTo>
                  <a:pt x="6577752" y="4361746"/>
                </a:lnTo>
                <a:close/>
                <a:moveTo>
                  <a:pt x="6577752" y="3996618"/>
                </a:moveTo>
                <a:lnTo>
                  <a:pt x="6241383" y="3996618"/>
                </a:lnTo>
                <a:lnTo>
                  <a:pt x="6241383" y="4347165"/>
                </a:lnTo>
                <a:lnTo>
                  <a:pt x="6577752" y="4347165"/>
                </a:lnTo>
                <a:lnTo>
                  <a:pt x="6577752" y="3996618"/>
                </a:lnTo>
                <a:close/>
                <a:moveTo>
                  <a:pt x="6577752" y="3631491"/>
                </a:moveTo>
                <a:lnTo>
                  <a:pt x="6241383" y="3631491"/>
                </a:lnTo>
                <a:lnTo>
                  <a:pt x="6241383" y="3982038"/>
                </a:lnTo>
                <a:lnTo>
                  <a:pt x="6577752" y="3982038"/>
                </a:lnTo>
                <a:lnTo>
                  <a:pt x="6577752" y="3631491"/>
                </a:lnTo>
                <a:close/>
                <a:moveTo>
                  <a:pt x="6577752" y="3266363"/>
                </a:moveTo>
                <a:lnTo>
                  <a:pt x="6241383" y="3266363"/>
                </a:lnTo>
                <a:lnTo>
                  <a:pt x="6241383" y="3616911"/>
                </a:lnTo>
                <a:lnTo>
                  <a:pt x="6577752" y="3616911"/>
                </a:lnTo>
                <a:lnTo>
                  <a:pt x="6577752" y="3266363"/>
                </a:lnTo>
                <a:close/>
                <a:moveTo>
                  <a:pt x="6577752" y="2901235"/>
                </a:moveTo>
                <a:lnTo>
                  <a:pt x="6241383" y="2901235"/>
                </a:lnTo>
                <a:lnTo>
                  <a:pt x="6241383" y="3251783"/>
                </a:lnTo>
                <a:lnTo>
                  <a:pt x="6577752" y="3251783"/>
                </a:lnTo>
                <a:lnTo>
                  <a:pt x="6577752" y="2901235"/>
                </a:lnTo>
                <a:close/>
                <a:moveTo>
                  <a:pt x="6577752" y="2536108"/>
                </a:moveTo>
                <a:lnTo>
                  <a:pt x="6241383" y="2536108"/>
                </a:lnTo>
                <a:lnTo>
                  <a:pt x="6241383" y="2886655"/>
                </a:lnTo>
                <a:lnTo>
                  <a:pt x="6577752" y="2886655"/>
                </a:lnTo>
                <a:lnTo>
                  <a:pt x="6577752" y="2536108"/>
                </a:lnTo>
                <a:close/>
                <a:moveTo>
                  <a:pt x="6577752" y="2170981"/>
                </a:moveTo>
                <a:lnTo>
                  <a:pt x="6241383" y="2170981"/>
                </a:lnTo>
                <a:lnTo>
                  <a:pt x="6241383" y="2521528"/>
                </a:lnTo>
                <a:lnTo>
                  <a:pt x="6577752" y="2521528"/>
                </a:lnTo>
                <a:lnTo>
                  <a:pt x="6577752" y="2170981"/>
                </a:lnTo>
                <a:close/>
                <a:moveTo>
                  <a:pt x="6577752" y="1805854"/>
                </a:moveTo>
                <a:lnTo>
                  <a:pt x="6241383" y="1805854"/>
                </a:lnTo>
                <a:lnTo>
                  <a:pt x="6241383" y="2156401"/>
                </a:lnTo>
                <a:lnTo>
                  <a:pt x="6577752" y="2156401"/>
                </a:lnTo>
                <a:lnTo>
                  <a:pt x="6577752" y="1805854"/>
                </a:lnTo>
                <a:close/>
                <a:moveTo>
                  <a:pt x="6577752" y="1440727"/>
                </a:moveTo>
                <a:lnTo>
                  <a:pt x="6241383" y="1440727"/>
                </a:lnTo>
                <a:lnTo>
                  <a:pt x="6241383" y="1791274"/>
                </a:lnTo>
                <a:lnTo>
                  <a:pt x="6577752" y="1791274"/>
                </a:lnTo>
                <a:lnTo>
                  <a:pt x="6577752" y="1440727"/>
                </a:lnTo>
                <a:close/>
                <a:moveTo>
                  <a:pt x="6577752" y="1075598"/>
                </a:moveTo>
                <a:lnTo>
                  <a:pt x="6241383" y="1075598"/>
                </a:lnTo>
                <a:lnTo>
                  <a:pt x="6241383" y="1426147"/>
                </a:lnTo>
                <a:lnTo>
                  <a:pt x="6577752" y="1426147"/>
                </a:lnTo>
                <a:lnTo>
                  <a:pt x="6577752" y="1075598"/>
                </a:lnTo>
                <a:close/>
                <a:moveTo>
                  <a:pt x="6577752" y="710474"/>
                </a:moveTo>
                <a:lnTo>
                  <a:pt x="6241383" y="710474"/>
                </a:lnTo>
                <a:lnTo>
                  <a:pt x="6241383" y="1061017"/>
                </a:lnTo>
                <a:lnTo>
                  <a:pt x="6577752" y="1061017"/>
                </a:lnTo>
                <a:lnTo>
                  <a:pt x="6577752" y="710474"/>
                </a:lnTo>
                <a:close/>
                <a:moveTo>
                  <a:pt x="6577753" y="345347"/>
                </a:moveTo>
                <a:lnTo>
                  <a:pt x="6241384" y="345347"/>
                </a:lnTo>
                <a:lnTo>
                  <a:pt x="6241383" y="695894"/>
                </a:lnTo>
                <a:lnTo>
                  <a:pt x="6577752" y="695894"/>
                </a:lnTo>
                <a:lnTo>
                  <a:pt x="6577753" y="345347"/>
                </a:lnTo>
                <a:close/>
                <a:moveTo>
                  <a:pt x="6929342" y="12004284"/>
                </a:moveTo>
                <a:lnTo>
                  <a:pt x="6592971" y="12004284"/>
                </a:lnTo>
                <a:lnTo>
                  <a:pt x="6592971" y="12354830"/>
                </a:lnTo>
                <a:lnTo>
                  <a:pt x="6929342" y="12354830"/>
                </a:lnTo>
                <a:lnTo>
                  <a:pt x="6929342" y="12004284"/>
                </a:lnTo>
                <a:close/>
                <a:moveTo>
                  <a:pt x="6929342" y="11639156"/>
                </a:moveTo>
                <a:lnTo>
                  <a:pt x="6592971" y="11639156"/>
                </a:lnTo>
                <a:lnTo>
                  <a:pt x="6592971" y="11989703"/>
                </a:lnTo>
                <a:lnTo>
                  <a:pt x="6929342" y="11989703"/>
                </a:lnTo>
                <a:lnTo>
                  <a:pt x="6929342" y="11639156"/>
                </a:lnTo>
                <a:close/>
                <a:moveTo>
                  <a:pt x="6929342" y="11274028"/>
                </a:moveTo>
                <a:lnTo>
                  <a:pt x="6592971" y="11274028"/>
                </a:lnTo>
                <a:lnTo>
                  <a:pt x="6592971" y="11624575"/>
                </a:lnTo>
                <a:lnTo>
                  <a:pt x="6929342" y="11624575"/>
                </a:lnTo>
                <a:lnTo>
                  <a:pt x="6929342" y="11274028"/>
                </a:lnTo>
                <a:close/>
                <a:moveTo>
                  <a:pt x="6929342" y="10908900"/>
                </a:moveTo>
                <a:lnTo>
                  <a:pt x="6592971" y="10908900"/>
                </a:lnTo>
                <a:lnTo>
                  <a:pt x="6592971" y="11259448"/>
                </a:lnTo>
                <a:lnTo>
                  <a:pt x="6929342" y="11259448"/>
                </a:lnTo>
                <a:lnTo>
                  <a:pt x="6929342" y="10908900"/>
                </a:lnTo>
                <a:close/>
                <a:moveTo>
                  <a:pt x="6929342" y="10543773"/>
                </a:moveTo>
                <a:lnTo>
                  <a:pt x="6592971" y="10543773"/>
                </a:lnTo>
                <a:lnTo>
                  <a:pt x="6592971" y="10894320"/>
                </a:lnTo>
                <a:lnTo>
                  <a:pt x="6929342" y="10894320"/>
                </a:lnTo>
                <a:lnTo>
                  <a:pt x="6929342" y="10543773"/>
                </a:lnTo>
                <a:close/>
                <a:moveTo>
                  <a:pt x="6929342" y="10178645"/>
                </a:moveTo>
                <a:lnTo>
                  <a:pt x="6592971" y="10178645"/>
                </a:lnTo>
                <a:lnTo>
                  <a:pt x="6592971" y="10529192"/>
                </a:lnTo>
                <a:lnTo>
                  <a:pt x="6929342" y="10529192"/>
                </a:lnTo>
                <a:lnTo>
                  <a:pt x="6929342" y="10178645"/>
                </a:lnTo>
                <a:close/>
                <a:moveTo>
                  <a:pt x="6929342" y="9813518"/>
                </a:moveTo>
                <a:lnTo>
                  <a:pt x="6592971" y="9813518"/>
                </a:lnTo>
                <a:lnTo>
                  <a:pt x="6592971" y="10164065"/>
                </a:lnTo>
                <a:lnTo>
                  <a:pt x="6929342" y="10164065"/>
                </a:lnTo>
                <a:lnTo>
                  <a:pt x="6929342" y="9813518"/>
                </a:lnTo>
                <a:close/>
                <a:moveTo>
                  <a:pt x="6929342" y="9448390"/>
                </a:moveTo>
                <a:lnTo>
                  <a:pt x="6592971" y="9448390"/>
                </a:lnTo>
                <a:lnTo>
                  <a:pt x="6592971" y="9798938"/>
                </a:lnTo>
                <a:lnTo>
                  <a:pt x="6929342" y="9798938"/>
                </a:lnTo>
                <a:lnTo>
                  <a:pt x="6929342" y="9448390"/>
                </a:lnTo>
                <a:close/>
                <a:moveTo>
                  <a:pt x="6929342" y="9083262"/>
                </a:moveTo>
                <a:lnTo>
                  <a:pt x="6592971" y="9083262"/>
                </a:lnTo>
                <a:lnTo>
                  <a:pt x="6592971" y="9433810"/>
                </a:lnTo>
                <a:lnTo>
                  <a:pt x="6929342" y="9433810"/>
                </a:lnTo>
                <a:lnTo>
                  <a:pt x="6929342" y="9083262"/>
                </a:lnTo>
                <a:close/>
                <a:moveTo>
                  <a:pt x="6929342" y="8718135"/>
                </a:moveTo>
                <a:lnTo>
                  <a:pt x="6592971" y="8718135"/>
                </a:lnTo>
                <a:lnTo>
                  <a:pt x="6592971" y="9068682"/>
                </a:lnTo>
                <a:lnTo>
                  <a:pt x="6929342" y="9068682"/>
                </a:lnTo>
                <a:lnTo>
                  <a:pt x="6929342" y="8718135"/>
                </a:lnTo>
                <a:close/>
                <a:moveTo>
                  <a:pt x="6929342" y="8353008"/>
                </a:moveTo>
                <a:lnTo>
                  <a:pt x="6592971" y="8353008"/>
                </a:lnTo>
                <a:lnTo>
                  <a:pt x="6592971" y="8703555"/>
                </a:lnTo>
                <a:lnTo>
                  <a:pt x="6929342" y="8703555"/>
                </a:lnTo>
                <a:lnTo>
                  <a:pt x="6929342" y="8353008"/>
                </a:lnTo>
                <a:close/>
                <a:moveTo>
                  <a:pt x="6929342" y="7987881"/>
                </a:moveTo>
                <a:lnTo>
                  <a:pt x="6592971" y="7987881"/>
                </a:lnTo>
                <a:lnTo>
                  <a:pt x="6592971" y="8338428"/>
                </a:lnTo>
                <a:lnTo>
                  <a:pt x="6929342" y="8338428"/>
                </a:lnTo>
                <a:lnTo>
                  <a:pt x="6929342" y="7987881"/>
                </a:lnTo>
                <a:close/>
                <a:moveTo>
                  <a:pt x="6929342" y="7622754"/>
                </a:moveTo>
                <a:lnTo>
                  <a:pt x="6592971" y="7622754"/>
                </a:lnTo>
                <a:lnTo>
                  <a:pt x="6592971" y="7973301"/>
                </a:lnTo>
                <a:lnTo>
                  <a:pt x="6929342" y="7973301"/>
                </a:lnTo>
                <a:lnTo>
                  <a:pt x="6929342" y="7622754"/>
                </a:lnTo>
                <a:close/>
                <a:moveTo>
                  <a:pt x="6929342" y="7257625"/>
                </a:moveTo>
                <a:lnTo>
                  <a:pt x="6592971" y="7257625"/>
                </a:lnTo>
                <a:lnTo>
                  <a:pt x="6592971" y="7608174"/>
                </a:lnTo>
                <a:lnTo>
                  <a:pt x="6929342" y="7608174"/>
                </a:lnTo>
                <a:lnTo>
                  <a:pt x="6929342" y="7257625"/>
                </a:lnTo>
                <a:close/>
                <a:moveTo>
                  <a:pt x="6929342" y="6892501"/>
                </a:moveTo>
                <a:lnTo>
                  <a:pt x="6592971" y="6892501"/>
                </a:lnTo>
                <a:lnTo>
                  <a:pt x="6592971" y="7243044"/>
                </a:lnTo>
                <a:lnTo>
                  <a:pt x="6929342" y="7243044"/>
                </a:lnTo>
                <a:lnTo>
                  <a:pt x="6929342" y="6892501"/>
                </a:lnTo>
                <a:close/>
                <a:moveTo>
                  <a:pt x="6929342" y="6527374"/>
                </a:moveTo>
                <a:lnTo>
                  <a:pt x="6592973" y="6527374"/>
                </a:lnTo>
                <a:lnTo>
                  <a:pt x="6592971" y="6877921"/>
                </a:lnTo>
                <a:lnTo>
                  <a:pt x="6929342" y="6877921"/>
                </a:lnTo>
                <a:lnTo>
                  <a:pt x="6929342" y="6527374"/>
                </a:lnTo>
                <a:close/>
                <a:moveTo>
                  <a:pt x="6929342" y="6187384"/>
                </a:moveTo>
                <a:lnTo>
                  <a:pt x="6592973" y="6187384"/>
                </a:lnTo>
                <a:lnTo>
                  <a:pt x="6592973" y="6512794"/>
                </a:lnTo>
                <a:lnTo>
                  <a:pt x="6929342" y="6512794"/>
                </a:lnTo>
                <a:lnTo>
                  <a:pt x="6929342" y="6187384"/>
                </a:lnTo>
                <a:close/>
                <a:moveTo>
                  <a:pt x="6929343" y="5822257"/>
                </a:moveTo>
                <a:lnTo>
                  <a:pt x="6592972" y="5822257"/>
                </a:lnTo>
                <a:lnTo>
                  <a:pt x="6592972" y="6172803"/>
                </a:lnTo>
                <a:lnTo>
                  <a:pt x="6929343" y="6172803"/>
                </a:lnTo>
                <a:lnTo>
                  <a:pt x="6929343" y="5822257"/>
                </a:lnTo>
                <a:close/>
                <a:moveTo>
                  <a:pt x="6929343" y="5457129"/>
                </a:moveTo>
                <a:lnTo>
                  <a:pt x="6592972" y="5457129"/>
                </a:lnTo>
                <a:lnTo>
                  <a:pt x="6592972" y="5807676"/>
                </a:lnTo>
                <a:lnTo>
                  <a:pt x="6929343" y="5807676"/>
                </a:lnTo>
                <a:lnTo>
                  <a:pt x="6929343" y="5457129"/>
                </a:lnTo>
                <a:close/>
                <a:moveTo>
                  <a:pt x="6929343" y="5092001"/>
                </a:moveTo>
                <a:lnTo>
                  <a:pt x="6592972" y="5092001"/>
                </a:lnTo>
                <a:lnTo>
                  <a:pt x="6592972" y="5442548"/>
                </a:lnTo>
                <a:lnTo>
                  <a:pt x="6929343" y="5442548"/>
                </a:lnTo>
                <a:lnTo>
                  <a:pt x="6929343" y="5092001"/>
                </a:lnTo>
                <a:close/>
                <a:moveTo>
                  <a:pt x="6929343" y="4726873"/>
                </a:moveTo>
                <a:lnTo>
                  <a:pt x="6592972" y="4726873"/>
                </a:lnTo>
                <a:lnTo>
                  <a:pt x="6592972" y="5077421"/>
                </a:lnTo>
                <a:lnTo>
                  <a:pt x="6929343" y="5077421"/>
                </a:lnTo>
                <a:lnTo>
                  <a:pt x="6929343" y="4726873"/>
                </a:lnTo>
                <a:close/>
                <a:moveTo>
                  <a:pt x="6929343" y="4361746"/>
                </a:moveTo>
                <a:lnTo>
                  <a:pt x="6592972" y="4361746"/>
                </a:lnTo>
                <a:lnTo>
                  <a:pt x="6592972" y="4712293"/>
                </a:lnTo>
                <a:lnTo>
                  <a:pt x="6929343" y="4712293"/>
                </a:lnTo>
                <a:lnTo>
                  <a:pt x="6929343" y="4361746"/>
                </a:lnTo>
                <a:close/>
                <a:moveTo>
                  <a:pt x="6929343" y="3996618"/>
                </a:moveTo>
                <a:lnTo>
                  <a:pt x="6592972" y="3996618"/>
                </a:lnTo>
                <a:lnTo>
                  <a:pt x="6592972" y="4347165"/>
                </a:lnTo>
                <a:lnTo>
                  <a:pt x="6929343" y="4347165"/>
                </a:lnTo>
                <a:lnTo>
                  <a:pt x="6929343" y="3996618"/>
                </a:lnTo>
                <a:close/>
                <a:moveTo>
                  <a:pt x="6929343" y="3631491"/>
                </a:moveTo>
                <a:lnTo>
                  <a:pt x="6592972" y="3631491"/>
                </a:lnTo>
                <a:lnTo>
                  <a:pt x="6592972" y="3982038"/>
                </a:lnTo>
                <a:lnTo>
                  <a:pt x="6929343" y="3982038"/>
                </a:lnTo>
                <a:lnTo>
                  <a:pt x="6929343" y="3631491"/>
                </a:lnTo>
                <a:close/>
                <a:moveTo>
                  <a:pt x="6929343" y="3266363"/>
                </a:moveTo>
                <a:lnTo>
                  <a:pt x="6592972" y="3266363"/>
                </a:lnTo>
                <a:lnTo>
                  <a:pt x="6592972" y="3616911"/>
                </a:lnTo>
                <a:lnTo>
                  <a:pt x="6929343" y="3616911"/>
                </a:lnTo>
                <a:lnTo>
                  <a:pt x="6929343" y="3266363"/>
                </a:lnTo>
                <a:close/>
                <a:moveTo>
                  <a:pt x="6929343" y="2901235"/>
                </a:moveTo>
                <a:lnTo>
                  <a:pt x="6592972" y="2901235"/>
                </a:lnTo>
                <a:lnTo>
                  <a:pt x="6592972" y="3251783"/>
                </a:lnTo>
                <a:lnTo>
                  <a:pt x="6929343" y="3251783"/>
                </a:lnTo>
                <a:lnTo>
                  <a:pt x="6929343" y="2901235"/>
                </a:lnTo>
                <a:close/>
                <a:moveTo>
                  <a:pt x="6929343" y="2536108"/>
                </a:moveTo>
                <a:lnTo>
                  <a:pt x="6592972" y="2536108"/>
                </a:lnTo>
                <a:lnTo>
                  <a:pt x="6592972" y="2886655"/>
                </a:lnTo>
                <a:lnTo>
                  <a:pt x="6929343" y="2886655"/>
                </a:lnTo>
                <a:lnTo>
                  <a:pt x="6929343" y="2536108"/>
                </a:lnTo>
                <a:close/>
                <a:moveTo>
                  <a:pt x="6929343" y="2170981"/>
                </a:moveTo>
                <a:lnTo>
                  <a:pt x="6592972" y="2170981"/>
                </a:lnTo>
                <a:lnTo>
                  <a:pt x="6592972" y="2521528"/>
                </a:lnTo>
                <a:lnTo>
                  <a:pt x="6929343" y="2521528"/>
                </a:lnTo>
                <a:lnTo>
                  <a:pt x="6929343" y="2170981"/>
                </a:lnTo>
                <a:close/>
                <a:moveTo>
                  <a:pt x="6929343" y="1805854"/>
                </a:moveTo>
                <a:lnTo>
                  <a:pt x="6592972" y="1805854"/>
                </a:lnTo>
                <a:lnTo>
                  <a:pt x="6592972" y="2156401"/>
                </a:lnTo>
                <a:lnTo>
                  <a:pt x="6929343" y="2156401"/>
                </a:lnTo>
                <a:lnTo>
                  <a:pt x="6929343" y="1805854"/>
                </a:lnTo>
                <a:close/>
                <a:moveTo>
                  <a:pt x="6929343" y="1440727"/>
                </a:moveTo>
                <a:lnTo>
                  <a:pt x="6592972" y="1440727"/>
                </a:lnTo>
                <a:lnTo>
                  <a:pt x="6592972" y="1791274"/>
                </a:lnTo>
                <a:lnTo>
                  <a:pt x="6929343" y="1791274"/>
                </a:lnTo>
                <a:lnTo>
                  <a:pt x="6929343" y="1440727"/>
                </a:lnTo>
                <a:close/>
                <a:moveTo>
                  <a:pt x="6929343" y="1075598"/>
                </a:moveTo>
                <a:lnTo>
                  <a:pt x="6592972" y="1075598"/>
                </a:lnTo>
                <a:lnTo>
                  <a:pt x="6592972" y="1426147"/>
                </a:lnTo>
                <a:lnTo>
                  <a:pt x="6929343" y="1426147"/>
                </a:lnTo>
                <a:lnTo>
                  <a:pt x="6929343" y="1075598"/>
                </a:lnTo>
                <a:close/>
                <a:moveTo>
                  <a:pt x="6929343" y="710474"/>
                </a:moveTo>
                <a:lnTo>
                  <a:pt x="6592972" y="710474"/>
                </a:lnTo>
                <a:lnTo>
                  <a:pt x="6592972" y="1061017"/>
                </a:lnTo>
                <a:lnTo>
                  <a:pt x="6929343" y="1061017"/>
                </a:lnTo>
                <a:lnTo>
                  <a:pt x="6929343" y="710474"/>
                </a:lnTo>
                <a:close/>
                <a:moveTo>
                  <a:pt x="6929343" y="345347"/>
                </a:moveTo>
                <a:lnTo>
                  <a:pt x="6592974" y="345347"/>
                </a:lnTo>
                <a:lnTo>
                  <a:pt x="6592972" y="695894"/>
                </a:lnTo>
                <a:lnTo>
                  <a:pt x="6929343" y="695894"/>
                </a:lnTo>
                <a:lnTo>
                  <a:pt x="6929343" y="345347"/>
                </a:lnTo>
                <a:close/>
                <a:moveTo>
                  <a:pt x="7119717" y="330767"/>
                </a:moveTo>
                <a:lnTo>
                  <a:pt x="7119717" y="345347"/>
                </a:lnTo>
                <a:lnTo>
                  <a:pt x="6944563" y="345347"/>
                </a:lnTo>
                <a:lnTo>
                  <a:pt x="6944563" y="695894"/>
                </a:lnTo>
                <a:lnTo>
                  <a:pt x="7119717" y="695894"/>
                </a:lnTo>
                <a:lnTo>
                  <a:pt x="7119717" y="710474"/>
                </a:lnTo>
                <a:lnTo>
                  <a:pt x="6944563" y="710474"/>
                </a:lnTo>
                <a:lnTo>
                  <a:pt x="6944563" y="1061017"/>
                </a:lnTo>
                <a:lnTo>
                  <a:pt x="7119717" y="1061017"/>
                </a:lnTo>
                <a:lnTo>
                  <a:pt x="7119717" y="1075598"/>
                </a:lnTo>
                <a:lnTo>
                  <a:pt x="6944563" y="1075598"/>
                </a:lnTo>
                <a:lnTo>
                  <a:pt x="6944563" y="1426147"/>
                </a:lnTo>
                <a:lnTo>
                  <a:pt x="7119717" y="1426147"/>
                </a:lnTo>
                <a:lnTo>
                  <a:pt x="7119717" y="1440727"/>
                </a:lnTo>
                <a:lnTo>
                  <a:pt x="6944563" y="1440727"/>
                </a:lnTo>
                <a:lnTo>
                  <a:pt x="6944563" y="1791274"/>
                </a:lnTo>
                <a:lnTo>
                  <a:pt x="7119717" y="1791274"/>
                </a:lnTo>
                <a:lnTo>
                  <a:pt x="7119717" y="1805854"/>
                </a:lnTo>
                <a:lnTo>
                  <a:pt x="6944563" y="1805854"/>
                </a:lnTo>
                <a:lnTo>
                  <a:pt x="6944563" y="2156401"/>
                </a:lnTo>
                <a:lnTo>
                  <a:pt x="7119717" y="2156401"/>
                </a:lnTo>
                <a:lnTo>
                  <a:pt x="7119717" y="2170981"/>
                </a:lnTo>
                <a:lnTo>
                  <a:pt x="6944563" y="2170981"/>
                </a:lnTo>
                <a:lnTo>
                  <a:pt x="6944563" y="2521528"/>
                </a:lnTo>
                <a:lnTo>
                  <a:pt x="7119717" y="2521528"/>
                </a:lnTo>
                <a:lnTo>
                  <a:pt x="7119717" y="2536108"/>
                </a:lnTo>
                <a:lnTo>
                  <a:pt x="6944563" y="2536108"/>
                </a:lnTo>
                <a:lnTo>
                  <a:pt x="6944563" y="2886655"/>
                </a:lnTo>
                <a:lnTo>
                  <a:pt x="7119717" y="2886655"/>
                </a:lnTo>
                <a:lnTo>
                  <a:pt x="7119717" y="2901235"/>
                </a:lnTo>
                <a:lnTo>
                  <a:pt x="6944563" y="2901235"/>
                </a:lnTo>
                <a:lnTo>
                  <a:pt x="6944563" y="3251783"/>
                </a:lnTo>
                <a:lnTo>
                  <a:pt x="7119717" y="3251783"/>
                </a:lnTo>
                <a:lnTo>
                  <a:pt x="7119717" y="3266363"/>
                </a:lnTo>
                <a:lnTo>
                  <a:pt x="6944563" y="3266363"/>
                </a:lnTo>
                <a:lnTo>
                  <a:pt x="6944563" y="3616911"/>
                </a:lnTo>
                <a:lnTo>
                  <a:pt x="7119717" y="3616911"/>
                </a:lnTo>
                <a:lnTo>
                  <a:pt x="7119717" y="3631491"/>
                </a:lnTo>
                <a:lnTo>
                  <a:pt x="6944563" y="3631491"/>
                </a:lnTo>
                <a:lnTo>
                  <a:pt x="6944563" y="3982038"/>
                </a:lnTo>
                <a:lnTo>
                  <a:pt x="7119717" y="3982038"/>
                </a:lnTo>
                <a:lnTo>
                  <a:pt x="7119717" y="3996618"/>
                </a:lnTo>
                <a:lnTo>
                  <a:pt x="6944563" y="3996618"/>
                </a:lnTo>
                <a:lnTo>
                  <a:pt x="6944563" y="4347165"/>
                </a:lnTo>
                <a:lnTo>
                  <a:pt x="7119717" y="4347165"/>
                </a:lnTo>
                <a:lnTo>
                  <a:pt x="7119717" y="4361746"/>
                </a:lnTo>
                <a:lnTo>
                  <a:pt x="6944563" y="4361746"/>
                </a:lnTo>
                <a:lnTo>
                  <a:pt x="6944563" y="4712293"/>
                </a:lnTo>
                <a:lnTo>
                  <a:pt x="7119717" y="4712293"/>
                </a:lnTo>
                <a:lnTo>
                  <a:pt x="7119717" y="4726873"/>
                </a:lnTo>
                <a:lnTo>
                  <a:pt x="6944563" y="4726873"/>
                </a:lnTo>
                <a:lnTo>
                  <a:pt x="6944563" y="5077421"/>
                </a:lnTo>
                <a:lnTo>
                  <a:pt x="7119717" y="5077421"/>
                </a:lnTo>
                <a:lnTo>
                  <a:pt x="7119717" y="5092001"/>
                </a:lnTo>
                <a:lnTo>
                  <a:pt x="6944563" y="5092001"/>
                </a:lnTo>
                <a:lnTo>
                  <a:pt x="6944563" y="5442548"/>
                </a:lnTo>
                <a:lnTo>
                  <a:pt x="7119717" y="5442548"/>
                </a:lnTo>
                <a:lnTo>
                  <a:pt x="7119717" y="5457129"/>
                </a:lnTo>
                <a:lnTo>
                  <a:pt x="6944563" y="5457129"/>
                </a:lnTo>
                <a:lnTo>
                  <a:pt x="6944563" y="5807676"/>
                </a:lnTo>
                <a:lnTo>
                  <a:pt x="7119717" y="5807676"/>
                </a:lnTo>
                <a:lnTo>
                  <a:pt x="7119717" y="5822257"/>
                </a:lnTo>
                <a:lnTo>
                  <a:pt x="6944563" y="5822257"/>
                </a:lnTo>
                <a:lnTo>
                  <a:pt x="6944563" y="6172803"/>
                </a:lnTo>
                <a:lnTo>
                  <a:pt x="7119717" y="6172803"/>
                </a:lnTo>
                <a:lnTo>
                  <a:pt x="7119717" y="6187384"/>
                </a:lnTo>
                <a:lnTo>
                  <a:pt x="6944563" y="6187384"/>
                </a:lnTo>
                <a:lnTo>
                  <a:pt x="6944563" y="6357302"/>
                </a:lnTo>
                <a:lnTo>
                  <a:pt x="6944562" y="6357302"/>
                </a:lnTo>
                <a:lnTo>
                  <a:pt x="6944562" y="6512794"/>
                </a:lnTo>
                <a:lnTo>
                  <a:pt x="7119716" y="6512794"/>
                </a:lnTo>
                <a:lnTo>
                  <a:pt x="7119716" y="6527374"/>
                </a:lnTo>
                <a:lnTo>
                  <a:pt x="6944562" y="6527374"/>
                </a:lnTo>
                <a:lnTo>
                  <a:pt x="6944562" y="6877921"/>
                </a:lnTo>
                <a:lnTo>
                  <a:pt x="7119716" y="6877921"/>
                </a:lnTo>
                <a:lnTo>
                  <a:pt x="7119716" y="6892501"/>
                </a:lnTo>
                <a:lnTo>
                  <a:pt x="6944562" y="6892501"/>
                </a:lnTo>
                <a:lnTo>
                  <a:pt x="6944562" y="7243044"/>
                </a:lnTo>
                <a:lnTo>
                  <a:pt x="7119716" y="7243044"/>
                </a:lnTo>
                <a:lnTo>
                  <a:pt x="7119716" y="7257625"/>
                </a:lnTo>
                <a:lnTo>
                  <a:pt x="6944562" y="7257625"/>
                </a:lnTo>
                <a:lnTo>
                  <a:pt x="6944562" y="7608174"/>
                </a:lnTo>
                <a:lnTo>
                  <a:pt x="7119716" y="7608174"/>
                </a:lnTo>
                <a:lnTo>
                  <a:pt x="7119716" y="7622754"/>
                </a:lnTo>
                <a:lnTo>
                  <a:pt x="6944562" y="7622754"/>
                </a:lnTo>
                <a:lnTo>
                  <a:pt x="6944562" y="7973301"/>
                </a:lnTo>
                <a:lnTo>
                  <a:pt x="7119716" y="7973301"/>
                </a:lnTo>
                <a:lnTo>
                  <a:pt x="7119716" y="7987881"/>
                </a:lnTo>
                <a:lnTo>
                  <a:pt x="6944562" y="7987881"/>
                </a:lnTo>
                <a:lnTo>
                  <a:pt x="6944562" y="8338428"/>
                </a:lnTo>
                <a:lnTo>
                  <a:pt x="7119716" y="8338428"/>
                </a:lnTo>
                <a:lnTo>
                  <a:pt x="7119716" y="8353008"/>
                </a:lnTo>
                <a:lnTo>
                  <a:pt x="6944562" y="8353008"/>
                </a:lnTo>
                <a:lnTo>
                  <a:pt x="6944562" y="8703555"/>
                </a:lnTo>
                <a:lnTo>
                  <a:pt x="7119716" y="8703555"/>
                </a:lnTo>
                <a:lnTo>
                  <a:pt x="7119716" y="8718135"/>
                </a:lnTo>
                <a:lnTo>
                  <a:pt x="6944562" y="8718135"/>
                </a:lnTo>
                <a:lnTo>
                  <a:pt x="6944562" y="9068682"/>
                </a:lnTo>
                <a:lnTo>
                  <a:pt x="7119716" y="9068682"/>
                </a:lnTo>
                <a:lnTo>
                  <a:pt x="7119716" y="9083262"/>
                </a:lnTo>
                <a:lnTo>
                  <a:pt x="6944562" y="9083262"/>
                </a:lnTo>
                <a:lnTo>
                  <a:pt x="6944562" y="9433810"/>
                </a:lnTo>
                <a:lnTo>
                  <a:pt x="7119716" y="9433810"/>
                </a:lnTo>
                <a:lnTo>
                  <a:pt x="7119716" y="9448390"/>
                </a:lnTo>
                <a:lnTo>
                  <a:pt x="6944562" y="9448390"/>
                </a:lnTo>
                <a:lnTo>
                  <a:pt x="6944562" y="9798938"/>
                </a:lnTo>
                <a:lnTo>
                  <a:pt x="7119716" y="9798938"/>
                </a:lnTo>
                <a:lnTo>
                  <a:pt x="7119716" y="9813518"/>
                </a:lnTo>
                <a:lnTo>
                  <a:pt x="6944562" y="9813518"/>
                </a:lnTo>
                <a:lnTo>
                  <a:pt x="6944562" y="10164065"/>
                </a:lnTo>
                <a:lnTo>
                  <a:pt x="7119716" y="10164065"/>
                </a:lnTo>
                <a:lnTo>
                  <a:pt x="7119716" y="10178645"/>
                </a:lnTo>
                <a:lnTo>
                  <a:pt x="6944562" y="10178645"/>
                </a:lnTo>
                <a:lnTo>
                  <a:pt x="6944562" y="10529192"/>
                </a:lnTo>
                <a:lnTo>
                  <a:pt x="7119716" y="10529192"/>
                </a:lnTo>
                <a:lnTo>
                  <a:pt x="7119716" y="10543773"/>
                </a:lnTo>
                <a:lnTo>
                  <a:pt x="6944562" y="10543773"/>
                </a:lnTo>
                <a:lnTo>
                  <a:pt x="6944562" y="10894320"/>
                </a:lnTo>
                <a:lnTo>
                  <a:pt x="7119716" y="10894320"/>
                </a:lnTo>
                <a:lnTo>
                  <a:pt x="7119716" y="10908900"/>
                </a:lnTo>
                <a:lnTo>
                  <a:pt x="6944562" y="10908900"/>
                </a:lnTo>
                <a:lnTo>
                  <a:pt x="6944562" y="11259448"/>
                </a:lnTo>
                <a:lnTo>
                  <a:pt x="7119716" y="11259448"/>
                </a:lnTo>
                <a:lnTo>
                  <a:pt x="7119716" y="11274028"/>
                </a:lnTo>
                <a:lnTo>
                  <a:pt x="6944562" y="11274028"/>
                </a:lnTo>
                <a:lnTo>
                  <a:pt x="6944562" y="11624575"/>
                </a:lnTo>
                <a:lnTo>
                  <a:pt x="7119716" y="11624575"/>
                </a:lnTo>
                <a:lnTo>
                  <a:pt x="7119716" y="11639156"/>
                </a:lnTo>
                <a:lnTo>
                  <a:pt x="6944562" y="11639156"/>
                </a:lnTo>
                <a:lnTo>
                  <a:pt x="6944562" y="11989703"/>
                </a:lnTo>
                <a:lnTo>
                  <a:pt x="7119716" y="11989703"/>
                </a:lnTo>
                <a:lnTo>
                  <a:pt x="7119716" y="12004284"/>
                </a:lnTo>
                <a:lnTo>
                  <a:pt x="6944562" y="12004284"/>
                </a:lnTo>
                <a:lnTo>
                  <a:pt x="6944562" y="12354830"/>
                </a:lnTo>
                <a:lnTo>
                  <a:pt x="7119716" y="12354830"/>
                </a:lnTo>
                <a:lnTo>
                  <a:pt x="7119716" y="12369411"/>
                </a:lnTo>
                <a:lnTo>
                  <a:pt x="6944562" y="12369411"/>
                </a:lnTo>
                <a:lnTo>
                  <a:pt x="6944562" y="12539329"/>
                </a:lnTo>
                <a:lnTo>
                  <a:pt x="6929342" y="12539329"/>
                </a:lnTo>
                <a:lnTo>
                  <a:pt x="6929342" y="12369411"/>
                </a:lnTo>
                <a:lnTo>
                  <a:pt x="6592971" y="12369411"/>
                </a:lnTo>
                <a:lnTo>
                  <a:pt x="6592971" y="12539329"/>
                </a:lnTo>
                <a:lnTo>
                  <a:pt x="6577751" y="12539329"/>
                </a:lnTo>
                <a:lnTo>
                  <a:pt x="6577751" y="12369411"/>
                </a:lnTo>
                <a:lnTo>
                  <a:pt x="6241382" y="12369411"/>
                </a:lnTo>
                <a:lnTo>
                  <a:pt x="6241382" y="12539329"/>
                </a:lnTo>
                <a:lnTo>
                  <a:pt x="6226162" y="12539329"/>
                </a:lnTo>
                <a:lnTo>
                  <a:pt x="6226162" y="12369411"/>
                </a:lnTo>
                <a:lnTo>
                  <a:pt x="5889793" y="12369412"/>
                </a:lnTo>
                <a:lnTo>
                  <a:pt x="5889793" y="12539329"/>
                </a:lnTo>
                <a:lnTo>
                  <a:pt x="5874573" y="12539329"/>
                </a:lnTo>
                <a:lnTo>
                  <a:pt x="5874573" y="12369412"/>
                </a:lnTo>
                <a:lnTo>
                  <a:pt x="5538203" y="12369412"/>
                </a:lnTo>
                <a:lnTo>
                  <a:pt x="5538203" y="12539329"/>
                </a:lnTo>
                <a:lnTo>
                  <a:pt x="5522983" y="12539329"/>
                </a:lnTo>
                <a:lnTo>
                  <a:pt x="5522983" y="12369412"/>
                </a:lnTo>
                <a:lnTo>
                  <a:pt x="5186613" y="12369412"/>
                </a:lnTo>
                <a:lnTo>
                  <a:pt x="5186613" y="12539329"/>
                </a:lnTo>
                <a:lnTo>
                  <a:pt x="5171393" y="12539329"/>
                </a:lnTo>
                <a:lnTo>
                  <a:pt x="5171393" y="12369412"/>
                </a:lnTo>
                <a:lnTo>
                  <a:pt x="4835023" y="12369410"/>
                </a:lnTo>
                <a:lnTo>
                  <a:pt x="4835023" y="12539329"/>
                </a:lnTo>
                <a:lnTo>
                  <a:pt x="4819803" y="12539329"/>
                </a:lnTo>
                <a:lnTo>
                  <a:pt x="4819803" y="12369410"/>
                </a:lnTo>
                <a:lnTo>
                  <a:pt x="4483433" y="12369410"/>
                </a:lnTo>
                <a:lnTo>
                  <a:pt x="4483433" y="12539329"/>
                </a:lnTo>
                <a:lnTo>
                  <a:pt x="4468213" y="12539329"/>
                </a:lnTo>
                <a:lnTo>
                  <a:pt x="4468213" y="12369410"/>
                </a:lnTo>
                <a:lnTo>
                  <a:pt x="4131843" y="12369410"/>
                </a:lnTo>
                <a:lnTo>
                  <a:pt x="4131843" y="12539329"/>
                </a:lnTo>
                <a:lnTo>
                  <a:pt x="4116623" y="12539329"/>
                </a:lnTo>
                <a:lnTo>
                  <a:pt x="4116623" y="12369410"/>
                </a:lnTo>
                <a:lnTo>
                  <a:pt x="3780250" y="12369410"/>
                </a:lnTo>
                <a:lnTo>
                  <a:pt x="3780250" y="12539329"/>
                </a:lnTo>
                <a:lnTo>
                  <a:pt x="3765030" y="12539329"/>
                </a:lnTo>
                <a:lnTo>
                  <a:pt x="3765030" y="12369410"/>
                </a:lnTo>
                <a:lnTo>
                  <a:pt x="3586162" y="12369410"/>
                </a:lnTo>
                <a:lnTo>
                  <a:pt x="3586162" y="12369411"/>
                </a:lnTo>
                <a:lnTo>
                  <a:pt x="3411008" y="12369411"/>
                </a:lnTo>
                <a:lnTo>
                  <a:pt x="3411008" y="12539329"/>
                </a:lnTo>
                <a:lnTo>
                  <a:pt x="3395788" y="12539329"/>
                </a:lnTo>
                <a:lnTo>
                  <a:pt x="3395788" y="12369411"/>
                </a:lnTo>
                <a:lnTo>
                  <a:pt x="3059418" y="12369411"/>
                </a:lnTo>
                <a:lnTo>
                  <a:pt x="3059418" y="12539329"/>
                </a:lnTo>
                <a:lnTo>
                  <a:pt x="3044198" y="12539329"/>
                </a:lnTo>
                <a:lnTo>
                  <a:pt x="3044198" y="12369411"/>
                </a:lnTo>
                <a:lnTo>
                  <a:pt x="2707828" y="12369411"/>
                </a:lnTo>
                <a:lnTo>
                  <a:pt x="2707828" y="12539329"/>
                </a:lnTo>
                <a:lnTo>
                  <a:pt x="2692608" y="12539329"/>
                </a:lnTo>
                <a:lnTo>
                  <a:pt x="2692608" y="12369411"/>
                </a:lnTo>
                <a:lnTo>
                  <a:pt x="2356239" y="12369412"/>
                </a:lnTo>
                <a:lnTo>
                  <a:pt x="2356239" y="12539329"/>
                </a:lnTo>
                <a:lnTo>
                  <a:pt x="2341019" y="12539329"/>
                </a:lnTo>
                <a:lnTo>
                  <a:pt x="2341019" y="12369412"/>
                </a:lnTo>
                <a:lnTo>
                  <a:pt x="2004649" y="12369412"/>
                </a:lnTo>
                <a:lnTo>
                  <a:pt x="2004649" y="12539329"/>
                </a:lnTo>
                <a:lnTo>
                  <a:pt x="1989429" y="12539329"/>
                </a:lnTo>
                <a:lnTo>
                  <a:pt x="1989429" y="12369412"/>
                </a:lnTo>
                <a:lnTo>
                  <a:pt x="1653059" y="12369412"/>
                </a:lnTo>
                <a:lnTo>
                  <a:pt x="1653059" y="12539329"/>
                </a:lnTo>
                <a:lnTo>
                  <a:pt x="1637839" y="12539329"/>
                </a:lnTo>
                <a:lnTo>
                  <a:pt x="1637839" y="12369412"/>
                </a:lnTo>
                <a:lnTo>
                  <a:pt x="1301469" y="12369410"/>
                </a:lnTo>
                <a:lnTo>
                  <a:pt x="1301469" y="12539329"/>
                </a:lnTo>
                <a:lnTo>
                  <a:pt x="1286249" y="12539329"/>
                </a:lnTo>
                <a:lnTo>
                  <a:pt x="1286249" y="12369410"/>
                </a:lnTo>
                <a:lnTo>
                  <a:pt x="949879" y="12369410"/>
                </a:lnTo>
                <a:lnTo>
                  <a:pt x="949879" y="12539329"/>
                </a:lnTo>
                <a:lnTo>
                  <a:pt x="934659" y="12539329"/>
                </a:lnTo>
                <a:lnTo>
                  <a:pt x="934659" y="12369410"/>
                </a:lnTo>
                <a:lnTo>
                  <a:pt x="598290" y="12369410"/>
                </a:lnTo>
                <a:lnTo>
                  <a:pt x="598290" y="12539329"/>
                </a:lnTo>
                <a:lnTo>
                  <a:pt x="583070" y="12539329"/>
                </a:lnTo>
                <a:lnTo>
                  <a:pt x="583070" y="12369410"/>
                </a:lnTo>
                <a:lnTo>
                  <a:pt x="246697" y="12369410"/>
                </a:lnTo>
                <a:lnTo>
                  <a:pt x="246697" y="12539329"/>
                </a:lnTo>
                <a:lnTo>
                  <a:pt x="231477" y="12539329"/>
                </a:lnTo>
                <a:lnTo>
                  <a:pt x="231477" y="12369410"/>
                </a:lnTo>
                <a:lnTo>
                  <a:pt x="0" y="12369410"/>
                </a:lnTo>
                <a:lnTo>
                  <a:pt x="0" y="12354830"/>
                </a:lnTo>
                <a:lnTo>
                  <a:pt x="231477" y="12354830"/>
                </a:lnTo>
                <a:lnTo>
                  <a:pt x="231477" y="12004282"/>
                </a:lnTo>
                <a:lnTo>
                  <a:pt x="0" y="12004282"/>
                </a:lnTo>
                <a:lnTo>
                  <a:pt x="0" y="11989703"/>
                </a:lnTo>
                <a:lnTo>
                  <a:pt x="231477" y="11989703"/>
                </a:lnTo>
                <a:lnTo>
                  <a:pt x="231477" y="11639155"/>
                </a:lnTo>
                <a:lnTo>
                  <a:pt x="0" y="11639155"/>
                </a:lnTo>
                <a:lnTo>
                  <a:pt x="0" y="11624575"/>
                </a:lnTo>
                <a:lnTo>
                  <a:pt x="231477" y="11624575"/>
                </a:lnTo>
                <a:lnTo>
                  <a:pt x="231477" y="11274028"/>
                </a:lnTo>
                <a:lnTo>
                  <a:pt x="0" y="11274028"/>
                </a:lnTo>
                <a:lnTo>
                  <a:pt x="0" y="11259448"/>
                </a:lnTo>
                <a:lnTo>
                  <a:pt x="231477" y="11259448"/>
                </a:lnTo>
                <a:lnTo>
                  <a:pt x="231477" y="10908900"/>
                </a:lnTo>
                <a:lnTo>
                  <a:pt x="0" y="10908900"/>
                </a:lnTo>
                <a:lnTo>
                  <a:pt x="0" y="10894320"/>
                </a:lnTo>
                <a:lnTo>
                  <a:pt x="231477" y="10894320"/>
                </a:lnTo>
                <a:lnTo>
                  <a:pt x="231477" y="10543772"/>
                </a:lnTo>
                <a:lnTo>
                  <a:pt x="0" y="10543772"/>
                </a:lnTo>
                <a:lnTo>
                  <a:pt x="0" y="10529192"/>
                </a:lnTo>
                <a:lnTo>
                  <a:pt x="231477" y="10529192"/>
                </a:lnTo>
                <a:lnTo>
                  <a:pt x="231477" y="10178645"/>
                </a:lnTo>
                <a:lnTo>
                  <a:pt x="0" y="10178645"/>
                </a:lnTo>
                <a:lnTo>
                  <a:pt x="0" y="10164065"/>
                </a:lnTo>
                <a:lnTo>
                  <a:pt x="231477" y="10164065"/>
                </a:lnTo>
                <a:lnTo>
                  <a:pt x="231477" y="9813518"/>
                </a:lnTo>
                <a:lnTo>
                  <a:pt x="0" y="9813518"/>
                </a:lnTo>
                <a:lnTo>
                  <a:pt x="0" y="9798938"/>
                </a:lnTo>
                <a:lnTo>
                  <a:pt x="231477" y="9798938"/>
                </a:lnTo>
                <a:lnTo>
                  <a:pt x="231477" y="9448390"/>
                </a:lnTo>
                <a:lnTo>
                  <a:pt x="0" y="9448390"/>
                </a:lnTo>
                <a:lnTo>
                  <a:pt x="0" y="9433810"/>
                </a:lnTo>
                <a:lnTo>
                  <a:pt x="231477" y="9433810"/>
                </a:lnTo>
                <a:lnTo>
                  <a:pt x="231477" y="9083262"/>
                </a:lnTo>
                <a:lnTo>
                  <a:pt x="0" y="9083262"/>
                </a:lnTo>
                <a:lnTo>
                  <a:pt x="0" y="9068682"/>
                </a:lnTo>
                <a:lnTo>
                  <a:pt x="231477" y="9068682"/>
                </a:lnTo>
                <a:lnTo>
                  <a:pt x="231477" y="8718135"/>
                </a:lnTo>
                <a:lnTo>
                  <a:pt x="0" y="8718135"/>
                </a:lnTo>
                <a:lnTo>
                  <a:pt x="0" y="8703555"/>
                </a:lnTo>
                <a:lnTo>
                  <a:pt x="231477" y="8703555"/>
                </a:lnTo>
                <a:lnTo>
                  <a:pt x="231477" y="8353008"/>
                </a:lnTo>
                <a:lnTo>
                  <a:pt x="0" y="8353008"/>
                </a:lnTo>
                <a:lnTo>
                  <a:pt x="0" y="8338428"/>
                </a:lnTo>
                <a:lnTo>
                  <a:pt x="231477" y="8338428"/>
                </a:lnTo>
                <a:lnTo>
                  <a:pt x="231477" y="7987881"/>
                </a:lnTo>
                <a:lnTo>
                  <a:pt x="0" y="7987881"/>
                </a:lnTo>
                <a:lnTo>
                  <a:pt x="0" y="7973301"/>
                </a:lnTo>
                <a:lnTo>
                  <a:pt x="231477" y="7973301"/>
                </a:lnTo>
                <a:lnTo>
                  <a:pt x="231477" y="7622754"/>
                </a:lnTo>
                <a:lnTo>
                  <a:pt x="0" y="7622754"/>
                </a:lnTo>
                <a:lnTo>
                  <a:pt x="0" y="7608174"/>
                </a:lnTo>
                <a:lnTo>
                  <a:pt x="231477" y="7608174"/>
                </a:lnTo>
                <a:lnTo>
                  <a:pt x="231477" y="7257625"/>
                </a:lnTo>
                <a:lnTo>
                  <a:pt x="0" y="7257625"/>
                </a:lnTo>
                <a:lnTo>
                  <a:pt x="0" y="7243044"/>
                </a:lnTo>
                <a:lnTo>
                  <a:pt x="231477" y="7243044"/>
                </a:lnTo>
                <a:lnTo>
                  <a:pt x="231477" y="6892501"/>
                </a:lnTo>
                <a:lnTo>
                  <a:pt x="0" y="6892501"/>
                </a:lnTo>
                <a:lnTo>
                  <a:pt x="0" y="6877920"/>
                </a:lnTo>
                <a:lnTo>
                  <a:pt x="231477" y="6877920"/>
                </a:lnTo>
                <a:lnTo>
                  <a:pt x="231477" y="6527374"/>
                </a:lnTo>
                <a:lnTo>
                  <a:pt x="0" y="6527374"/>
                </a:lnTo>
                <a:lnTo>
                  <a:pt x="0" y="6512794"/>
                </a:lnTo>
                <a:lnTo>
                  <a:pt x="231477" y="6512794"/>
                </a:lnTo>
                <a:lnTo>
                  <a:pt x="231477" y="6187383"/>
                </a:lnTo>
                <a:lnTo>
                  <a:pt x="1" y="6187383"/>
                </a:lnTo>
                <a:lnTo>
                  <a:pt x="1" y="6172803"/>
                </a:lnTo>
                <a:lnTo>
                  <a:pt x="231478" y="6172803"/>
                </a:lnTo>
                <a:lnTo>
                  <a:pt x="231478" y="5822255"/>
                </a:lnTo>
                <a:lnTo>
                  <a:pt x="1" y="5822255"/>
                </a:lnTo>
                <a:lnTo>
                  <a:pt x="1" y="5807676"/>
                </a:lnTo>
                <a:lnTo>
                  <a:pt x="231478" y="5807676"/>
                </a:lnTo>
                <a:lnTo>
                  <a:pt x="231478" y="5457129"/>
                </a:lnTo>
                <a:lnTo>
                  <a:pt x="1" y="5457129"/>
                </a:lnTo>
                <a:lnTo>
                  <a:pt x="1" y="5442548"/>
                </a:lnTo>
                <a:lnTo>
                  <a:pt x="231478" y="5442548"/>
                </a:lnTo>
                <a:lnTo>
                  <a:pt x="231478" y="5092001"/>
                </a:lnTo>
                <a:lnTo>
                  <a:pt x="1" y="5092001"/>
                </a:lnTo>
                <a:lnTo>
                  <a:pt x="1" y="5077421"/>
                </a:lnTo>
                <a:lnTo>
                  <a:pt x="231478" y="5077421"/>
                </a:lnTo>
                <a:lnTo>
                  <a:pt x="231478" y="4726873"/>
                </a:lnTo>
                <a:lnTo>
                  <a:pt x="1" y="4726873"/>
                </a:lnTo>
                <a:lnTo>
                  <a:pt x="1" y="4712293"/>
                </a:lnTo>
                <a:lnTo>
                  <a:pt x="231478" y="4712293"/>
                </a:lnTo>
                <a:lnTo>
                  <a:pt x="231478" y="4361745"/>
                </a:lnTo>
                <a:lnTo>
                  <a:pt x="1" y="4361745"/>
                </a:lnTo>
                <a:lnTo>
                  <a:pt x="1" y="4347165"/>
                </a:lnTo>
                <a:lnTo>
                  <a:pt x="231478" y="4347165"/>
                </a:lnTo>
                <a:lnTo>
                  <a:pt x="231478" y="3996618"/>
                </a:lnTo>
                <a:lnTo>
                  <a:pt x="1" y="3996618"/>
                </a:lnTo>
                <a:lnTo>
                  <a:pt x="1" y="3982038"/>
                </a:lnTo>
                <a:lnTo>
                  <a:pt x="231478" y="3982038"/>
                </a:lnTo>
                <a:lnTo>
                  <a:pt x="231478" y="3631491"/>
                </a:lnTo>
                <a:lnTo>
                  <a:pt x="1" y="3631491"/>
                </a:lnTo>
                <a:lnTo>
                  <a:pt x="1" y="3616911"/>
                </a:lnTo>
                <a:lnTo>
                  <a:pt x="231478" y="3616911"/>
                </a:lnTo>
                <a:lnTo>
                  <a:pt x="231478" y="3266363"/>
                </a:lnTo>
                <a:lnTo>
                  <a:pt x="1" y="3266363"/>
                </a:lnTo>
                <a:lnTo>
                  <a:pt x="1" y="3251783"/>
                </a:lnTo>
                <a:lnTo>
                  <a:pt x="231478" y="3251783"/>
                </a:lnTo>
                <a:lnTo>
                  <a:pt x="231478" y="2901235"/>
                </a:lnTo>
                <a:lnTo>
                  <a:pt x="1" y="2901235"/>
                </a:lnTo>
                <a:lnTo>
                  <a:pt x="1" y="2886655"/>
                </a:lnTo>
                <a:lnTo>
                  <a:pt x="231478" y="2886655"/>
                </a:lnTo>
                <a:lnTo>
                  <a:pt x="231478" y="2536108"/>
                </a:lnTo>
                <a:lnTo>
                  <a:pt x="1" y="2536108"/>
                </a:lnTo>
                <a:lnTo>
                  <a:pt x="1" y="2521528"/>
                </a:lnTo>
                <a:lnTo>
                  <a:pt x="231478" y="2521528"/>
                </a:lnTo>
                <a:lnTo>
                  <a:pt x="231478" y="2170981"/>
                </a:lnTo>
                <a:lnTo>
                  <a:pt x="1" y="2170981"/>
                </a:lnTo>
                <a:lnTo>
                  <a:pt x="1" y="2156401"/>
                </a:lnTo>
                <a:lnTo>
                  <a:pt x="231478" y="2156401"/>
                </a:lnTo>
                <a:lnTo>
                  <a:pt x="231478" y="1805854"/>
                </a:lnTo>
                <a:lnTo>
                  <a:pt x="1" y="1805854"/>
                </a:lnTo>
                <a:lnTo>
                  <a:pt x="1" y="1791274"/>
                </a:lnTo>
                <a:lnTo>
                  <a:pt x="231478" y="1791274"/>
                </a:lnTo>
                <a:lnTo>
                  <a:pt x="231478" y="1440727"/>
                </a:lnTo>
                <a:lnTo>
                  <a:pt x="1" y="1440727"/>
                </a:lnTo>
                <a:lnTo>
                  <a:pt x="1" y="1426147"/>
                </a:lnTo>
                <a:lnTo>
                  <a:pt x="231478" y="1426147"/>
                </a:lnTo>
                <a:lnTo>
                  <a:pt x="231478" y="1075598"/>
                </a:lnTo>
                <a:lnTo>
                  <a:pt x="1" y="1075598"/>
                </a:lnTo>
                <a:lnTo>
                  <a:pt x="1" y="1061017"/>
                </a:lnTo>
                <a:lnTo>
                  <a:pt x="231478" y="1061017"/>
                </a:lnTo>
                <a:lnTo>
                  <a:pt x="231478" y="710474"/>
                </a:lnTo>
                <a:lnTo>
                  <a:pt x="1" y="710474"/>
                </a:lnTo>
                <a:lnTo>
                  <a:pt x="1" y="695893"/>
                </a:lnTo>
                <a:lnTo>
                  <a:pt x="231478" y="695893"/>
                </a:lnTo>
                <a:lnTo>
                  <a:pt x="231478" y="345347"/>
                </a:lnTo>
                <a:lnTo>
                  <a:pt x="1" y="345347"/>
                </a:lnTo>
                <a:lnTo>
                  <a:pt x="1" y="330767"/>
                </a:lnTo>
                <a:lnTo>
                  <a:pt x="231478" y="330767"/>
                </a:lnTo>
                <a:lnTo>
                  <a:pt x="231478" y="0"/>
                </a:lnTo>
                <a:lnTo>
                  <a:pt x="246698" y="0"/>
                </a:lnTo>
                <a:lnTo>
                  <a:pt x="246698" y="330767"/>
                </a:lnTo>
                <a:lnTo>
                  <a:pt x="583071" y="330767"/>
                </a:lnTo>
                <a:lnTo>
                  <a:pt x="583071" y="0"/>
                </a:lnTo>
                <a:lnTo>
                  <a:pt x="598291" y="0"/>
                </a:lnTo>
                <a:lnTo>
                  <a:pt x="598291" y="330767"/>
                </a:lnTo>
                <a:lnTo>
                  <a:pt x="934660" y="330767"/>
                </a:lnTo>
                <a:lnTo>
                  <a:pt x="934660" y="0"/>
                </a:lnTo>
                <a:lnTo>
                  <a:pt x="949880" y="0"/>
                </a:lnTo>
                <a:lnTo>
                  <a:pt x="949880" y="330767"/>
                </a:lnTo>
                <a:lnTo>
                  <a:pt x="1286250" y="330767"/>
                </a:lnTo>
                <a:lnTo>
                  <a:pt x="1286250" y="0"/>
                </a:lnTo>
                <a:lnTo>
                  <a:pt x="1301470" y="0"/>
                </a:lnTo>
                <a:lnTo>
                  <a:pt x="1301470" y="330767"/>
                </a:lnTo>
                <a:lnTo>
                  <a:pt x="1637840" y="330767"/>
                </a:lnTo>
                <a:lnTo>
                  <a:pt x="1637840" y="0"/>
                </a:lnTo>
                <a:lnTo>
                  <a:pt x="1653060" y="0"/>
                </a:lnTo>
                <a:lnTo>
                  <a:pt x="1653060" y="330767"/>
                </a:lnTo>
                <a:lnTo>
                  <a:pt x="1989430" y="330767"/>
                </a:lnTo>
                <a:lnTo>
                  <a:pt x="1989430" y="0"/>
                </a:lnTo>
                <a:lnTo>
                  <a:pt x="2004650" y="0"/>
                </a:lnTo>
                <a:lnTo>
                  <a:pt x="2004650" y="330767"/>
                </a:lnTo>
                <a:lnTo>
                  <a:pt x="2341021" y="330767"/>
                </a:lnTo>
                <a:lnTo>
                  <a:pt x="2341021" y="0"/>
                </a:lnTo>
                <a:lnTo>
                  <a:pt x="2356240" y="0"/>
                </a:lnTo>
                <a:lnTo>
                  <a:pt x="2356240" y="330767"/>
                </a:lnTo>
                <a:lnTo>
                  <a:pt x="2692610" y="330767"/>
                </a:lnTo>
                <a:lnTo>
                  <a:pt x="2692610" y="0"/>
                </a:lnTo>
                <a:lnTo>
                  <a:pt x="2707830" y="0"/>
                </a:lnTo>
                <a:lnTo>
                  <a:pt x="2707830" y="330767"/>
                </a:lnTo>
                <a:lnTo>
                  <a:pt x="3044200" y="330767"/>
                </a:lnTo>
                <a:lnTo>
                  <a:pt x="3044200" y="0"/>
                </a:lnTo>
                <a:lnTo>
                  <a:pt x="3059420" y="0"/>
                </a:lnTo>
                <a:lnTo>
                  <a:pt x="3059420" y="330767"/>
                </a:lnTo>
                <a:lnTo>
                  <a:pt x="3395790" y="330767"/>
                </a:lnTo>
                <a:lnTo>
                  <a:pt x="3395790" y="0"/>
                </a:lnTo>
                <a:lnTo>
                  <a:pt x="3411010" y="0"/>
                </a:lnTo>
                <a:lnTo>
                  <a:pt x="3411010" y="330767"/>
                </a:lnTo>
                <a:lnTo>
                  <a:pt x="3586163" y="330767"/>
                </a:lnTo>
                <a:lnTo>
                  <a:pt x="3765031" y="330767"/>
                </a:lnTo>
                <a:lnTo>
                  <a:pt x="3765031" y="0"/>
                </a:lnTo>
                <a:lnTo>
                  <a:pt x="3780252" y="0"/>
                </a:lnTo>
                <a:lnTo>
                  <a:pt x="3780252" y="330767"/>
                </a:lnTo>
                <a:lnTo>
                  <a:pt x="4116624" y="330767"/>
                </a:lnTo>
                <a:lnTo>
                  <a:pt x="4116624" y="0"/>
                </a:lnTo>
                <a:lnTo>
                  <a:pt x="4131845" y="0"/>
                </a:lnTo>
                <a:lnTo>
                  <a:pt x="4131845" y="330767"/>
                </a:lnTo>
                <a:lnTo>
                  <a:pt x="4468214" y="330767"/>
                </a:lnTo>
                <a:lnTo>
                  <a:pt x="4468214" y="0"/>
                </a:lnTo>
                <a:lnTo>
                  <a:pt x="4483434" y="0"/>
                </a:lnTo>
                <a:lnTo>
                  <a:pt x="4483434" y="330767"/>
                </a:lnTo>
                <a:lnTo>
                  <a:pt x="4819804" y="330767"/>
                </a:lnTo>
                <a:lnTo>
                  <a:pt x="4819804" y="0"/>
                </a:lnTo>
                <a:lnTo>
                  <a:pt x="4835024" y="0"/>
                </a:lnTo>
                <a:lnTo>
                  <a:pt x="4835024" y="330767"/>
                </a:lnTo>
                <a:lnTo>
                  <a:pt x="5171394" y="330767"/>
                </a:lnTo>
                <a:lnTo>
                  <a:pt x="5171394" y="0"/>
                </a:lnTo>
                <a:lnTo>
                  <a:pt x="5186614" y="0"/>
                </a:lnTo>
                <a:lnTo>
                  <a:pt x="5186614" y="330767"/>
                </a:lnTo>
                <a:lnTo>
                  <a:pt x="5522984" y="330767"/>
                </a:lnTo>
                <a:lnTo>
                  <a:pt x="5522984" y="0"/>
                </a:lnTo>
                <a:lnTo>
                  <a:pt x="5538204" y="0"/>
                </a:lnTo>
                <a:lnTo>
                  <a:pt x="5538204" y="330767"/>
                </a:lnTo>
                <a:lnTo>
                  <a:pt x="5874574" y="330767"/>
                </a:lnTo>
                <a:lnTo>
                  <a:pt x="5874574" y="0"/>
                </a:lnTo>
                <a:lnTo>
                  <a:pt x="5889794" y="0"/>
                </a:lnTo>
                <a:lnTo>
                  <a:pt x="5889794" y="330767"/>
                </a:lnTo>
                <a:lnTo>
                  <a:pt x="6226164" y="330767"/>
                </a:lnTo>
                <a:lnTo>
                  <a:pt x="6226164" y="0"/>
                </a:lnTo>
                <a:lnTo>
                  <a:pt x="6241384" y="0"/>
                </a:lnTo>
                <a:lnTo>
                  <a:pt x="6241384" y="330767"/>
                </a:lnTo>
                <a:lnTo>
                  <a:pt x="6577753" y="330767"/>
                </a:lnTo>
                <a:lnTo>
                  <a:pt x="6577753" y="0"/>
                </a:lnTo>
                <a:lnTo>
                  <a:pt x="6592974" y="0"/>
                </a:lnTo>
                <a:lnTo>
                  <a:pt x="6592974" y="330767"/>
                </a:lnTo>
                <a:lnTo>
                  <a:pt x="6929343" y="330767"/>
                </a:lnTo>
                <a:lnTo>
                  <a:pt x="6929343" y="0"/>
                </a:lnTo>
                <a:lnTo>
                  <a:pt x="6944563" y="0"/>
                </a:lnTo>
                <a:lnTo>
                  <a:pt x="6944563" y="330767"/>
                </a:lnTo>
                <a:lnTo>
                  <a:pt x="7119717" y="33076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33" tIns="45700" rIns="91433" bIns="45700" anchor="ctr"/>
          <a:lstStyle/>
          <a:p>
            <a:endParaRPr lang="en-US"/>
          </a:p>
        </p:txBody>
      </p:sp>
      <p:sp>
        <p:nvSpPr>
          <p:cNvPr id="3" name="Google Shape;11;p2">
            <a:extLst>
              <a:ext uri="{FF2B5EF4-FFF2-40B4-BE49-F238E27FC236}">
                <a16:creationId xmlns:a16="http://schemas.microsoft.com/office/drawing/2014/main" id="{615441F0-CEF5-1BBB-3CCA-205D6381A938}"/>
              </a:ext>
            </a:extLst>
          </p:cNvPr>
          <p:cNvSpPr/>
          <p:nvPr/>
        </p:nvSpPr>
        <p:spPr>
          <a:xfrm>
            <a:off x="644525" y="917575"/>
            <a:ext cx="10902950" cy="5022850"/>
          </a:xfrm>
          <a:prstGeom prst="roundRect">
            <a:avLst>
              <a:gd name="adj" fmla="val 7559"/>
            </a:avLst>
          </a:prstGeom>
          <a:solidFill>
            <a:schemeClr val="lt2"/>
          </a:solidFill>
          <a:ln w="19050" cap="flat" cmpd="sng">
            <a:solidFill>
              <a:schemeClr val="dk1"/>
            </a:solidFill>
            <a:prstDash val="dash"/>
            <a:round/>
            <a:headEnd type="none" w="sm" len="sm"/>
            <a:tailEnd type="none" w="sm" len="sm"/>
          </a:ln>
        </p:spPr>
        <p:txBody>
          <a:bodyPr spcFirstLastPara="1" lIns="91433" tIns="91433" rIns="91433" bIns="91433" anchor="ctr"/>
          <a:lstStyle/>
          <a:p>
            <a:pPr algn="ctr">
              <a:buClr>
                <a:srgbClr val="000000"/>
              </a:buClr>
              <a:buFont typeface="Arial"/>
              <a:buNone/>
              <a:defRPr/>
            </a:pPr>
            <a:endParaRPr sz="2533" b="1" kern="0">
              <a:solidFill>
                <a:srgbClr val="000000"/>
              </a:solidFill>
              <a:latin typeface="Shadows Into Light Two"/>
              <a:ea typeface="Shadows Into Light Two"/>
              <a:cs typeface="Shadows Into Light Two"/>
              <a:sym typeface="Shadows Into Light Two"/>
            </a:endParaRPr>
          </a:p>
        </p:txBody>
      </p:sp>
    </p:spTree>
    <p:extLst>
      <p:ext uri="{BB962C8B-B14F-4D97-AF65-F5344CB8AC3E}">
        <p14:creationId xmlns:p14="http://schemas.microsoft.com/office/powerpoint/2010/main" val="221107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7F92-585A-6AA1-A378-6F66394B6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434C9-D4A0-D140-DAB1-5D5D285573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2AC63-9FE8-A47B-4515-DA652DCDCD57}"/>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5" name="Footer Placeholder 4">
            <a:extLst>
              <a:ext uri="{FF2B5EF4-FFF2-40B4-BE49-F238E27FC236}">
                <a16:creationId xmlns:a16="http://schemas.microsoft.com/office/drawing/2014/main" id="{6BF4DAAE-73BB-A688-DEE4-DDC3A8FE2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A67F5-A0DF-6A0D-1D99-9BA12F557EE8}"/>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23437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5370-3462-46D6-8D8D-424EA12A9C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F32243-5776-07A6-46A5-60054F572D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054760-8C68-BBC7-6EE2-F6CDF6FA578C}"/>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5" name="Footer Placeholder 4">
            <a:extLst>
              <a:ext uri="{FF2B5EF4-FFF2-40B4-BE49-F238E27FC236}">
                <a16:creationId xmlns:a16="http://schemas.microsoft.com/office/drawing/2014/main" id="{57E822FF-0228-ABAE-D94E-5A4440D44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04E2B-7386-A09E-5556-FF45E19E5560}"/>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374419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EC62-4D10-B301-E76D-36210E67D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92CDD-D63E-494B-55A3-687CEDBED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EF91F-A969-F852-4A88-B74473B51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8EBBF-6010-CA55-0D13-D3B5F98726C0}"/>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6" name="Footer Placeholder 5">
            <a:extLst>
              <a:ext uri="{FF2B5EF4-FFF2-40B4-BE49-F238E27FC236}">
                <a16:creationId xmlns:a16="http://schemas.microsoft.com/office/drawing/2014/main" id="{653BE413-832D-C632-575B-4A9F2DAC6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DD094-92ED-DD0F-7B40-33C52126BE6E}"/>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38734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E7A5-7960-0820-A517-D881D18EA3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E9256E-3E6B-8DB9-7D82-E5764D7BCE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72B32B-4510-8144-6AE5-0801303AE3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510A3-5241-9053-F0CB-A19B52B0BE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27C8A-1568-3EB2-A4A1-47D6B40048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6CBFE3-1BCD-2DC1-5C6C-A22741D018A5}"/>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8" name="Footer Placeholder 7">
            <a:extLst>
              <a:ext uri="{FF2B5EF4-FFF2-40B4-BE49-F238E27FC236}">
                <a16:creationId xmlns:a16="http://schemas.microsoft.com/office/drawing/2014/main" id="{7C3C4CFD-02A1-2E7F-C540-A7E17A6E65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99A180-8011-8F38-918D-325943DD41A6}"/>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191893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3DEC-0105-E1DD-FBDB-44F303598D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6BD856-EF8A-E6FA-DE9D-2A195E01F652}"/>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4" name="Footer Placeholder 3">
            <a:extLst>
              <a:ext uri="{FF2B5EF4-FFF2-40B4-BE49-F238E27FC236}">
                <a16:creationId xmlns:a16="http://schemas.microsoft.com/office/drawing/2014/main" id="{7A26362E-F3DC-B90F-63CB-4D52E3F89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17533D-8CA2-AA96-1988-0DB119BBCBB4}"/>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24026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E76E8-636F-F1A9-1D07-0FDB405D7F8A}"/>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3" name="Footer Placeholder 2">
            <a:extLst>
              <a:ext uri="{FF2B5EF4-FFF2-40B4-BE49-F238E27FC236}">
                <a16:creationId xmlns:a16="http://schemas.microsoft.com/office/drawing/2014/main" id="{1410156A-EE9B-A2E2-908C-8F2A6DFA43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1A9058-EAF3-7518-3B02-E5A10E743DCE}"/>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345886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0335-CEC7-849C-6180-9BC086D69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10889D-BD55-EC7C-6B2E-C90DD41B7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9CFB34-1636-0B6B-F7DE-B7D7891CF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1EC8B-6B39-623E-04E2-2DBE3542EFA3}"/>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6" name="Footer Placeholder 5">
            <a:extLst>
              <a:ext uri="{FF2B5EF4-FFF2-40B4-BE49-F238E27FC236}">
                <a16:creationId xmlns:a16="http://schemas.microsoft.com/office/drawing/2014/main" id="{E5AA1AE5-4ADA-730C-2E12-8EAF95570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E5644-8258-3498-C4CD-6EC6B637C7D9}"/>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420141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5A18-153A-1936-8173-5DBDA6B57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150016-E1CF-194D-1997-B887BE0BF1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E929B4-93F2-6943-133D-85DADE0E4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32960-EBC8-40A1-00C3-46035ECF852A}"/>
              </a:ext>
            </a:extLst>
          </p:cNvPr>
          <p:cNvSpPr>
            <a:spLocks noGrp="1"/>
          </p:cNvSpPr>
          <p:nvPr>
            <p:ph type="dt" sz="half" idx="10"/>
          </p:nvPr>
        </p:nvSpPr>
        <p:spPr/>
        <p:txBody>
          <a:bodyPr/>
          <a:lstStyle/>
          <a:p>
            <a:fld id="{FBD5D2B6-4F7A-4527-9DBF-86DE50073185}" type="datetimeFigureOut">
              <a:rPr lang="en-US" smtClean="0"/>
              <a:t>03-Oct-24</a:t>
            </a:fld>
            <a:endParaRPr lang="en-US"/>
          </a:p>
        </p:txBody>
      </p:sp>
      <p:sp>
        <p:nvSpPr>
          <p:cNvPr id="6" name="Footer Placeholder 5">
            <a:extLst>
              <a:ext uri="{FF2B5EF4-FFF2-40B4-BE49-F238E27FC236}">
                <a16:creationId xmlns:a16="http://schemas.microsoft.com/office/drawing/2014/main" id="{2B1D1DD6-919E-76C4-D34E-002AE741F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DD97D-685D-7928-9A03-CC22667E2FC7}"/>
              </a:ext>
            </a:extLst>
          </p:cNvPr>
          <p:cNvSpPr>
            <a:spLocks noGrp="1"/>
          </p:cNvSpPr>
          <p:nvPr>
            <p:ph type="sldNum" sz="quarter" idx="12"/>
          </p:nvPr>
        </p:nvSpPr>
        <p:spPr/>
        <p:txBody>
          <a:bodyPr/>
          <a:lstStyle/>
          <a:p>
            <a:fld id="{EAB66E33-B8EF-43EA-84B1-C8A3E4ABC139}" type="slidenum">
              <a:rPr lang="en-US" smtClean="0"/>
              <a:t>‹#›</a:t>
            </a:fld>
            <a:endParaRPr lang="en-US"/>
          </a:p>
        </p:txBody>
      </p:sp>
    </p:spTree>
    <p:extLst>
      <p:ext uri="{BB962C8B-B14F-4D97-AF65-F5344CB8AC3E}">
        <p14:creationId xmlns:p14="http://schemas.microsoft.com/office/powerpoint/2010/main" val="92926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EEDB3A-B95B-4C7E-F8A3-843D86B49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E9BC86-5E2E-3CF9-18C2-832C422CF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F4D41-A37D-39C4-59D2-C201CC2AF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5D2B6-4F7A-4527-9DBF-86DE50073185}" type="datetimeFigureOut">
              <a:rPr lang="en-US" smtClean="0"/>
              <a:t>03-Oct-24</a:t>
            </a:fld>
            <a:endParaRPr lang="en-US"/>
          </a:p>
        </p:txBody>
      </p:sp>
      <p:sp>
        <p:nvSpPr>
          <p:cNvPr id="5" name="Footer Placeholder 4">
            <a:extLst>
              <a:ext uri="{FF2B5EF4-FFF2-40B4-BE49-F238E27FC236}">
                <a16:creationId xmlns:a16="http://schemas.microsoft.com/office/drawing/2014/main" id="{7891420D-FE59-10BA-3420-7D8DD1B6E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D24B60-82D2-0D42-D301-A042F160A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66E33-B8EF-43EA-84B1-C8A3E4ABC139}" type="slidenum">
              <a:rPr lang="en-US" smtClean="0"/>
              <a:t>‹#›</a:t>
            </a:fld>
            <a:endParaRPr lang="en-US"/>
          </a:p>
        </p:txBody>
      </p:sp>
    </p:spTree>
    <p:extLst>
      <p:ext uri="{BB962C8B-B14F-4D97-AF65-F5344CB8AC3E}">
        <p14:creationId xmlns:p14="http://schemas.microsoft.com/office/powerpoint/2010/main" val="126165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D63FB80-021C-76E4-320F-31D2D3C10D8C}"/>
              </a:ext>
            </a:extLst>
          </p:cNvPr>
          <p:cNvSpPr txBox="1">
            <a:spLocks noChangeArrowheads="1"/>
          </p:cNvSpPr>
          <p:nvPr/>
        </p:nvSpPr>
        <p:spPr bwMode="auto">
          <a:xfrm>
            <a:off x="228600" y="2895600"/>
            <a:ext cx="120507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vi-VN" altLang="en-US" sz="4000" b="1">
                <a:solidFill>
                  <a:srgbClr val="FF0000"/>
                </a:solidFill>
                <a:latin typeface="Times New Roman" panose="02020603050405020304" pitchFamily="18" charset="0"/>
                <a:ea typeface="方正正黑简体"/>
                <a:cs typeface="Times New Roman" panose="02020603050405020304" pitchFamily="18" charset="0"/>
              </a:rPr>
              <a:t>VĂN BẢN </a:t>
            </a:r>
            <a:r>
              <a:rPr lang="en-US" altLang="en-US" sz="4000" b="1">
                <a:solidFill>
                  <a:srgbClr val="FF0000"/>
                </a:solidFill>
                <a:latin typeface="Times New Roman" panose="02020603050405020304" pitchFamily="18" charset="0"/>
                <a:ea typeface="方正正黑简体"/>
                <a:cs typeface="Times New Roman" panose="02020603050405020304" pitchFamily="18" charset="0"/>
              </a:rPr>
              <a:t>1 : </a:t>
            </a:r>
            <a:r>
              <a:rPr lang="vi-VN" altLang="en-US" sz="4000" b="1">
                <a:solidFill>
                  <a:srgbClr val="FF0000"/>
                </a:solidFill>
                <a:latin typeface="Times New Roman" panose="02020603050405020304" pitchFamily="18" charset="0"/>
                <a:ea typeface="方正正黑简体"/>
                <a:cs typeface="Times New Roman" panose="02020603050405020304" pitchFamily="18" charset="0"/>
              </a:rPr>
              <a:t>NỖI NIỀM </a:t>
            </a:r>
            <a:r>
              <a:rPr lang="en-US" altLang="en-US" sz="4000" b="1">
                <a:solidFill>
                  <a:srgbClr val="FF0000"/>
                </a:solidFill>
                <a:latin typeface="Times New Roman" panose="02020603050405020304" pitchFamily="18" charset="0"/>
                <a:ea typeface="方正正黑简体"/>
                <a:cs typeface="Times New Roman" panose="02020603050405020304" pitchFamily="18" charset="0"/>
              </a:rPr>
              <a:t>CHINH </a:t>
            </a:r>
            <a:r>
              <a:rPr lang="vi-VN" altLang="en-US" sz="4000" b="1">
                <a:solidFill>
                  <a:srgbClr val="FF0000"/>
                </a:solidFill>
                <a:latin typeface="Times New Roman" panose="02020603050405020304" pitchFamily="18" charset="0"/>
                <a:ea typeface="方正正黑简体"/>
                <a:cs typeface="Times New Roman" panose="02020603050405020304" pitchFamily="18" charset="0"/>
              </a:rPr>
              <a:t>PHỤ</a:t>
            </a:r>
            <a:endParaRPr lang="en-US" altLang="en-US" sz="4000" b="1">
              <a:solidFill>
                <a:srgbClr val="FF0000"/>
              </a:solidFill>
              <a:latin typeface="Times New Roman" panose="02020603050405020304" pitchFamily="18" charset="0"/>
              <a:ea typeface="方正正黑简体"/>
              <a:cs typeface="Times New Roman" panose="02020603050405020304" pitchFamily="18" charset="0"/>
            </a:endParaRPr>
          </a:p>
          <a:p>
            <a:pPr algn="ctr">
              <a:spcBef>
                <a:spcPct val="0"/>
              </a:spcBef>
              <a:buClrTx/>
              <a:buFontTx/>
              <a:buNone/>
            </a:pPr>
            <a:r>
              <a:rPr lang="vi-VN" altLang="en-US" sz="3600" b="1">
                <a:solidFill>
                  <a:srgbClr val="FF0000"/>
                </a:solidFill>
                <a:latin typeface="Times New Roman" panose="02020603050405020304" pitchFamily="18" charset="0"/>
                <a:ea typeface="方正正黑简体"/>
                <a:cs typeface="Times New Roman" panose="02020603050405020304" pitchFamily="18" charset="0"/>
              </a:rPr>
              <a:t>(Trích </a:t>
            </a:r>
            <a:r>
              <a:rPr lang="en-US" altLang="en-US" sz="3600" b="1">
                <a:solidFill>
                  <a:srgbClr val="FF0000"/>
                </a:solidFill>
                <a:latin typeface="Times New Roman" panose="02020603050405020304" pitchFamily="18" charset="0"/>
                <a:ea typeface="方正正黑简体"/>
                <a:cs typeface="Times New Roman" panose="02020603050405020304" pitchFamily="18" charset="0"/>
              </a:rPr>
              <a:t>Chinh </a:t>
            </a:r>
            <a:r>
              <a:rPr lang="vi-VN" altLang="en-US" sz="3600" b="1">
                <a:solidFill>
                  <a:srgbClr val="FF0000"/>
                </a:solidFill>
                <a:latin typeface="Times New Roman" panose="02020603050405020304" pitchFamily="18" charset="0"/>
                <a:ea typeface="方正正黑简体"/>
                <a:cs typeface="Times New Roman" panose="02020603050405020304" pitchFamily="18" charset="0"/>
              </a:rPr>
              <a:t>phụ ngâm, nguyên tác của Đặng Trần Côn,</a:t>
            </a:r>
            <a:br>
              <a:rPr lang="vi-VN" altLang="en-US" sz="3600" b="1">
                <a:solidFill>
                  <a:srgbClr val="FF0000"/>
                </a:solidFill>
                <a:latin typeface="Times New Roman" panose="02020603050405020304" pitchFamily="18" charset="0"/>
                <a:ea typeface="方正正黑简体"/>
                <a:cs typeface="Times New Roman" panose="02020603050405020304" pitchFamily="18" charset="0"/>
              </a:rPr>
            </a:br>
            <a:r>
              <a:rPr lang="vi-VN" altLang="en-US" sz="3600" b="1">
                <a:solidFill>
                  <a:srgbClr val="FF0000"/>
                </a:solidFill>
                <a:latin typeface="Times New Roman" panose="02020603050405020304" pitchFamily="18" charset="0"/>
                <a:ea typeface="方正正黑简体"/>
                <a:cs typeface="Times New Roman" panose="02020603050405020304" pitchFamily="18" charset="0"/>
              </a:rPr>
              <a:t>bản dịch của Đoàn Thị Điểm </a:t>
            </a:r>
            <a:r>
              <a:rPr lang="en-US" altLang="en-US" sz="3600" b="1">
                <a:solidFill>
                  <a:srgbClr val="FF0000"/>
                </a:solidFill>
                <a:latin typeface="Times New Roman" panose="02020603050405020304" pitchFamily="18" charset="0"/>
                <a:ea typeface="方正正黑简体"/>
                <a:cs typeface="Times New Roman" panose="02020603050405020304" pitchFamily="18" charset="0"/>
              </a:rPr>
              <a:t>(?))</a:t>
            </a:r>
          </a:p>
        </p:txBody>
      </p:sp>
      <p:pic>
        <p:nvPicPr>
          <p:cNvPr id="13" name="图片 12">
            <a:extLst>
              <a:ext uri="{FF2B5EF4-FFF2-40B4-BE49-F238E27FC236}">
                <a16:creationId xmlns:a16="http://schemas.microsoft.com/office/drawing/2014/main" id="{DA9C830F-7C9C-87F2-E518-67C7ED6EB63A}"/>
              </a:ext>
            </a:extLst>
          </p:cNvPr>
          <p:cNvPicPr>
            <a:picLocks noChangeAspect="1"/>
          </p:cNvPicPr>
          <p:nvPr/>
        </p:nvPicPr>
        <p:blipFill rotWithShape="1">
          <a:blip r:embed="rId3"/>
          <a:srcRect l="13038" t="12407" r="75113" b="72037"/>
          <a:stretch/>
        </p:blipFill>
        <p:spPr>
          <a:xfrm rot="20820866">
            <a:off x="7778748" y="166365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12" name="图片 11">
            <a:extLst>
              <a:ext uri="{FF2B5EF4-FFF2-40B4-BE49-F238E27FC236}">
                <a16:creationId xmlns:a16="http://schemas.microsoft.com/office/drawing/2014/main" id="{D70D9C73-555A-58C3-3C73-5DF8842737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3" y="5295900"/>
            <a:ext cx="1878012"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ái nhìn tự sự nhiều chiều trong Truyện Kiều – Văn nghiệp">
            <a:extLst>
              <a:ext uri="{FF2B5EF4-FFF2-40B4-BE49-F238E27FC236}">
                <a16:creationId xmlns:a16="http://schemas.microsoft.com/office/drawing/2014/main" id="{05643747-5FE4-6C06-AA0F-ED27ED3DC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4572000"/>
            <a:ext cx="1201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500"/>
                                  </p:stCondLst>
                                  <p:iterate type="lt">
                                    <p:tmPct val="10000"/>
                                  </p:iterate>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nodeType="afterGroup">
                            <p:stCondLst>
                              <p:cond delay="5500"/>
                            </p:stCondLst>
                            <p:childTnLst>
                              <p:par>
                                <p:cTn id="13" presetID="47"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 presetClass="entr" presetSubtype="12" decel="10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500" fill="hold"/>
                                        <p:tgtEl>
                                          <p:spTgt spid="12"/>
                                        </p:tgtEl>
                                        <p:attrNameLst>
                                          <p:attrName>ppt_x</p:attrName>
                                        </p:attrNameLst>
                                      </p:cBhvr>
                                      <p:tavLst>
                                        <p:tav tm="0">
                                          <p:val>
                                            <p:strVal val="0-#ppt_w/2"/>
                                          </p:val>
                                        </p:tav>
                                        <p:tav tm="100000">
                                          <p:val>
                                            <p:strVal val="#ppt_x"/>
                                          </p:val>
                                        </p:tav>
                                      </p:tavLst>
                                    </p:anim>
                                    <p:anim calcmode="lin" valueType="num">
                                      <p:cBhvr additive="base">
                                        <p:cTn id="21"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EB072A-DA6B-9AF9-3E3C-679DE41862B6}"/>
              </a:ext>
            </a:extLst>
          </p:cNvPr>
          <p:cNvSpPr/>
          <p:nvPr/>
        </p:nvSpPr>
        <p:spPr>
          <a:xfrm>
            <a:off x="409575" y="504825"/>
            <a:ext cx="11382375" cy="5881688"/>
          </a:xfrm>
          <a:prstGeom prst="rect">
            <a:avLst/>
          </a:prstGeom>
          <a:solidFill>
            <a:schemeClr val="bg1"/>
          </a:solid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8" name="Group 7">
            <a:extLst>
              <a:ext uri="{FF2B5EF4-FFF2-40B4-BE49-F238E27FC236}">
                <a16:creationId xmlns:a16="http://schemas.microsoft.com/office/drawing/2014/main" id="{E8568D57-6847-DA3B-F372-603FB0BFF44D}"/>
              </a:ext>
            </a:extLst>
          </p:cNvPr>
          <p:cNvGrpSpPr>
            <a:grpSpLocks/>
          </p:cNvGrpSpPr>
          <p:nvPr/>
        </p:nvGrpSpPr>
        <p:grpSpPr bwMode="auto">
          <a:xfrm>
            <a:off x="996950" y="2884488"/>
            <a:ext cx="3113088" cy="636587"/>
            <a:chOff x="383166" y="1481172"/>
            <a:chExt cx="5364330" cy="944640"/>
          </a:xfrm>
        </p:grpSpPr>
        <p:sp>
          <p:nvSpPr>
            <p:cNvPr id="9" name="Rounded Rectangle 8">
              <a:extLst>
                <a:ext uri="{FF2B5EF4-FFF2-40B4-BE49-F238E27FC236}">
                  <a16:creationId xmlns:a16="http://schemas.microsoft.com/office/drawing/2014/main" id="{D3532FCA-83D1-3EFA-6FC1-C0BE50E13109}"/>
                </a:ext>
              </a:extLst>
            </p:cNvPr>
            <p:cNvSpPr/>
            <p:nvPr/>
          </p:nvSpPr>
          <p:spPr>
            <a:xfrm>
              <a:off x="383166" y="1481172"/>
              <a:ext cx="5364330" cy="944640"/>
            </a:xfrm>
            <a:prstGeom prst="roundRect">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1" name="Rounded Rectangle 8">
              <a:extLst>
                <a:ext uri="{FF2B5EF4-FFF2-40B4-BE49-F238E27FC236}">
                  <a16:creationId xmlns:a16="http://schemas.microsoft.com/office/drawing/2014/main" id="{2FB94911-EB25-D51A-116E-274975CE44C4}"/>
                </a:ext>
              </a:extLst>
            </p:cNvPr>
            <p:cNvSpPr txBox="1"/>
            <p:nvPr/>
          </p:nvSpPr>
          <p:spPr>
            <a:xfrm>
              <a:off x="429670" y="1528286"/>
              <a:ext cx="5271321" cy="850411"/>
            </a:xfrm>
            <a:prstGeom prst="rect">
              <a:avLst/>
            </a:prstGeom>
          </p:spPr>
          <p:style>
            <a:lnRef idx="0">
              <a:scrgbClr r="0" g="0" b="0"/>
            </a:lnRef>
            <a:fillRef idx="0">
              <a:scrgbClr r="0" g="0" b="0"/>
            </a:fillRef>
            <a:effectRef idx="0">
              <a:scrgbClr r="0" g="0" b="0"/>
            </a:effectRef>
            <a:fontRef idx="minor">
              <a:schemeClr val="lt1"/>
            </a:fontRef>
          </p:style>
          <p:txBody>
            <a:bodyPr lIns="202759" tIns="0" rIns="202759" bIns="0" spcCol="1270" anchor="ctr"/>
            <a:lstStyle/>
            <a:p>
              <a:pPr algn="ctr" defTabSz="1422400">
                <a:lnSpc>
                  <a:spcPct val="90000"/>
                </a:lnSpc>
                <a:spcAft>
                  <a:spcPct val="35000"/>
                </a:spcAft>
                <a:defRPr/>
              </a:pPr>
              <a:endParaRPr lang="en-US" sz="3200" dirty="0">
                <a:solidFill>
                  <a:schemeClr val="accent1"/>
                </a:solidFill>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C1598A01-F6D5-E83F-88D0-1F499A38ED28}"/>
              </a:ext>
            </a:extLst>
          </p:cNvPr>
          <p:cNvGrpSpPr/>
          <p:nvPr/>
        </p:nvGrpSpPr>
        <p:grpSpPr>
          <a:xfrm>
            <a:off x="4774107" y="2760429"/>
            <a:ext cx="3288853" cy="729388"/>
            <a:chOff x="383166" y="1481172"/>
            <a:chExt cx="5364330" cy="944640"/>
          </a:xfrm>
          <a:solidFill>
            <a:srgbClr val="92D050"/>
          </a:solidFill>
        </p:grpSpPr>
        <p:sp>
          <p:nvSpPr>
            <p:cNvPr id="16" name="Rounded Rectangle 15">
              <a:extLst>
                <a:ext uri="{FF2B5EF4-FFF2-40B4-BE49-F238E27FC236}">
                  <a16:creationId xmlns:a16="http://schemas.microsoft.com/office/drawing/2014/main" id="{AE207E14-B23D-2C31-1B75-7CA8641DA7E4}"/>
                </a:ext>
              </a:extLst>
            </p:cNvPr>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7" name="Rounded Rectangle 8">
              <a:extLst>
                <a:ext uri="{FF2B5EF4-FFF2-40B4-BE49-F238E27FC236}">
                  <a16:creationId xmlns:a16="http://schemas.microsoft.com/office/drawing/2014/main" id="{52145230-D419-2021-E11C-4EC5BBE441E5}"/>
                </a:ext>
              </a:extLst>
            </p:cNvPr>
            <p:cNvSpPr txBox="1"/>
            <p:nvPr/>
          </p:nvSpPr>
          <p:spPr>
            <a:xfrm>
              <a:off x="429280" y="1528400"/>
              <a:ext cx="5272102" cy="851296"/>
            </a:xfrm>
            <a:prstGeom prst="rect">
              <a:avLst/>
            </a:prstGeom>
            <a:noFill/>
          </p:spPr>
          <p:style>
            <a:lnRef idx="0">
              <a:scrgbClr r="0" g="0" b="0"/>
            </a:lnRef>
            <a:fillRef idx="0">
              <a:scrgbClr r="0" g="0" b="0"/>
            </a:fillRef>
            <a:effectRef idx="0">
              <a:scrgbClr r="0" g="0" b="0"/>
            </a:effectRef>
            <a:fontRef idx="minor">
              <a:schemeClr val="lt1"/>
            </a:fontRef>
          </p:style>
          <p:txBody>
            <a:bodyPr lIns="202759" tIns="0" rIns="202759" bIns="0" spcCol="1270" anchor="ctr"/>
            <a:lstStyle/>
            <a:p>
              <a:pPr algn="ctr" defTabSz="1422400">
                <a:lnSpc>
                  <a:spcPct val="90000"/>
                </a:lnSpc>
                <a:spcAft>
                  <a:spcPct val="35000"/>
                </a:spcAft>
                <a:defRPr/>
              </a:pPr>
              <a:endParaRPr lang="en-US" sz="3200" dirty="0">
                <a:solidFill>
                  <a:schemeClr val="tx1"/>
                </a:solidFill>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B88EE150-209D-F350-7C2D-23077FE1EFB6}"/>
              </a:ext>
            </a:extLst>
          </p:cNvPr>
          <p:cNvGrpSpPr/>
          <p:nvPr/>
        </p:nvGrpSpPr>
        <p:grpSpPr>
          <a:xfrm>
            <a:off x="8610600" y="2951946"/>
            <a:ext cx="2812576" cy="661720"/>
            <a:chOff x="383166" y="1481172"/>
            <a:chExt cx="5364330" cy="944640"/>
          </a:xfrm>
          <a:solidFill>
            <a:srgbClr val="CCECFF"/>
          </a:solidFill>
        </p:grpSpPr>
        <p:sp>
          <p:nvSpPr>
            <p:cNvPr id="19" name="Rounded Rectangle 18">
              <a:extLst>
                <a:ext uri="{FF2B5EF4-FFF2-40B4-BE49-F238E27FC236}">
                  <a16:creationId xmlns:a16="http://schemas.microsoft.com/office/drawing/2014/main" id="{EE76C42E-EAEB-699A-FB5A-9DE51A3D02E1}"/>
                </a:ext>
              </a:extLst>
            </p:cNvPr>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0" name="Rounded Rectangle 8">
              <a:extLst>
                <a:ext uri="{FF2B5EF4-FFF2-40B4-BE49-F238E27FC236}">
                  <a16:creationId xmlns:a16="http://schemas.microsoft.com/office/drawing/2014/main" id="{20AF4E76-3D61-F445-4188-13518F103D51}"/>
                </a:ext>
              </a:extLst>
            </p:cNvPr>
            <p:cNvSpPr txBox="1"/>
            <p:nvPr/>
          </p:nvSpPr>
          <p:spPr>
            <a:xfrm>
              <a:off x="429280" y="1527286"/>
              <a:ext cx="5272102" cy="852411"/>
            </a:xfrm>
            <a:prstGeom prst="rect">
              <a:avLst/>
            </a:prstGeom>
            <a:noFill/>
          </p:spPr>
          <p:style>
            <a:lnRef idx="0">
              <a:scrgbClr r="0" g="0" b="0"/>
            </a:lnRef>
            <a:fillRef idx="0">
              <a:scrgbClr r="0" g="0" b="0"/>
            </a:fillRef>
            <a:effectRef idx="0">
              <a:scrgbClr r="0" g="0" b="0"/>
            </a:effectRef>
            <a:fontRef idx="minor">
              <a:schemeClr val="lt1"/>
            </a:fontRef>
          </p:style>
          <p:txBody>
            <a:bodyPr lIns="202759" tIns="0" rIns="202759" bIns="0" spcCol="1270" anchor="ctr"/>
            <a:lstStyle/>
            <a:p>
              <a:pPr algn="ctr" defTabSz="1422400">
                <a:lnSpc>
                  <a:spcPct val="90000"/>
                </a:lnSpc>
                <a:spcAft>
                  <a:spcPct val="35000"/>
                </a:spcAft>
                <a:defRPr/>
              </a:pPr>
              <a:endParaRPr lang="en-US" sz="3200" dirty="0">
                <a:solidFill>
                  <a:schemeClr val="tx1"/>
                </a:solidFill>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45B3D25E-5FB8-6D97-8B20-731AC83695BA}"/>
              </a:ext>
            </a:extLst>
          </p:cNvPr>
          <p:cNvGrpSpPr/>
          <p:nvPr/>
        </p:nvGrpSpPr>
        <p:grpSpPr>
          <a:xfrm>
            <a:off x="8634777" y="3965577"/>
            <a:ext cx="2788399" cy="740012"/>
            <a:chOff x="383166" y="1481172"/>
            <a:chExt cx="5364330" cy="944640"/>
          </a:xfrm>
          <a:solidFill>
            <a:schemeClr val="tx2">
              <a:lumMod val="40000"/>
              <a:lumOff val="60000"/>
            </a:schemeClr>
          </a:solidFill>
        </p:grpSpPr>
        <p:sp>
          <p:nvSpPr>
            <p:cNvPr id="22" name="Rounded Rectangle 21">
              <a:extLst>
                <a:ext uri="{FF2B5EF4-FFF2-40B4-BE49-F238E27FC236}">
                  <a16:creationId xmlns:a16="http://schemas.microsoft.com/office/drawing/2014/main" id="{FE83611C-5285-4487-CF4A-D68437C687C2}"/>
                </a:ext>
              </a:extLst>
            </p:cNvPr>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3" name="Rounded Rectangle 8">
              <a:extLst>
                <a:ext uri="{FF2B5EF4-FFF2-40B4-BE49-F238E27FC236}">
                  <a16:creationId xmlns:a16="http://schemas.microsoft.com/office/drawing/2014/main" id="{AC2FDFC8-577D-FB6E-0B45-3A3745537C26}"/>
                </a:ext>
              </a:extLst>
            </p:cNvPr>
            <p:cNvSpPr txBox="1"/>
            <p:nvPr/>
          </p:nvSpPr>
          <p:spPr>
            <a:xfrm>
              <a:off x="429280" y="1528400"/>
              <a:ext cx="5272102" cy="851296"/>
            </a:xfrm>
            <a:prstGeom prst="rect">
              <a:avLst/>
            </a:prstGeom>
            <a:noFill/>
          </p:spPr>
          <p:style>
            <a:lnRef idx="0">
              <a:scrgbClr r="0" g="0" b="0"/>
            </a:lnRef>
            <a:fillRef idx="0">
              <a:scrgbClr r="0" g="0" b="0"/>
            </a:fillRef>
            <a:effectRef idx="0">
              <a:scrgbClr r="0" g="0" b="0"/>
            </a:effectRef>
            <a:fontRef idx="minor">
              <a:schemeClr val="lt1"/>
            </a:fontRef>
          </p:style>
          <p:txBody>
            <a:bodyPr lIns="202759" tIns="0" rIns="202759" bIns="0" spcCol="1270" anchor="ctr"/>
            <a:lstStyle/>
            <a:p>
              <a:pPr algn="ctr" defTabSz="1422400">
                <a:lnSpc>
                  <a:spcPct val="90000"/>
                </a:lnSpc>
                <a:spcAft>
                  <a:spcPct val="35000"/>
                </a:spcAft>
                <a:defRPr/>
              </a:pPr>
              <a:endParaRPr lang="en-US" sz="3200" dirty="0">
                <a:solidFill>
                  <a:schemeClr val="tx1"/>
                </a:solidFill>
                <a:latin typeface="Times New Roman" panose="020206030504050203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0AF61931-13C2-9DBD-2746-88252F888479}"/>
              </a:ext>
            </a:extLst>
          </p:cNvPr>
          <p:cNvGrpSpPr/>
          <p:nvPr/>
        </p:nvGrpSpPr>
        <p:grpSpPr>
          <a:xfrm>
            <a:off x="1049303" y="3816150"/>
            <a:ext cx="3033883" cy="636618"/>
            <a:chOff x="383166" y="1481172"/>
            <a:chExt cx="5364330" cy="944640"/>
          </a:xfrm>
          <a:solidFill>
            <a:schemeClr val="accent6">
              <a:lumMod val="40000"/>
              <a:lumOff val="60000"/>
            </a:schemeClr>
          </a:solidFill>
        </p:grpSpPr>
        <p:sp>
          <p:nvSpPr>
            <p:cNvPr id="25" name="Rounded Rectangle 24">
              <a:extLst>
                <a:ext uri="{FF2B5EF4-FFF2-40B4-BE49-F238E27FC236}">
                  <a16:creationId xmlns:a16="http://schemas.microsoft.com/office/drawing/2014/main" id="{70BB0627-11ED-0849-5931-090EECEB4EAA}"/>
                </a:ext>
              </a:extLst>
            </p:cNvPr>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6" name="Rounded Rectangle 8">
              <a:extLst>
                <a:ext uri="{FF2B5EF4-FFF2-40B4-BE49-F238E27FC236}">
                  <a16:creationId xmlns:a16="http://schemas.microsoft.com/office/drawing/2014/main" id="{671EE3E4-C085-E483-DE70-4AE7EB01324B}"/>
                </a:ext>
              </a:extLst>
            </p:cNvPr>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lIns="202759" tIns="0" rIns="202759" bIns="0" spcCol="1270" anchor="ctr"/>
            <a:lstStyle/>
            <a:p>
              <a:pPr algn="ctr" defTabSz="1422400">
                <a:lnSpc>
                  <a:spcPct val="90000"/>
                </a:lnSpc>
                <a:spcAft>
                  <a:spcPct val="35000"/>
                </a:spcAft>
                <a:defRPr/>
              </a:pPr>
              <a:endParaRPr lang="en-US" sz="3200" dirty="0">
                <a:solidFill>
                  <a:schemeClr val="tx1"/>
                </a:solidFill>
                <a:latin typeface="Times New Roman" panose="02020603050405020304" pitchFamily="18"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8F8CA3C-39B2-F609-B5B8-6F7552624765}"/>
              </a:ext>
            </a:extLst>
          </p:cNvPr>
          <p:cNvGrpSpPr/>
          <p:nvPr/>
        </p:nvGrpSpPr>
        <p:grpSpPr>
          <a:xfrm>
            <a:off x="4837637" y="3930534"/>
            <a:ext cx="3260580" cy="700919"/>
            <a:chOff x="383166" y="1481172"/>
            <a:chExt cx="5364330" cy="944640"/>
          </a:xfrm>
          <a:solidFill>
            <a:srgbClr val="FFCCCC"/>
          </a:solidFill>
        </p:grpSpPr>
        <p:sp>
          <p:nvSpPr>
            <p:cNvPr id="28" name="Rounded Rectangle 27">
              <a:extLst>
                <a:ext uri="{FF2B5EF4-FFF2-40B4-BE49-F238E27FC236}">
                  <a16:creationId xmlns:a16="http://schemas.microsoft.com/office/drawing/2014/main" id="{79746498-33FA-F46A-CFBE-F5019C91D9CD}"/>
                </a:ext>
              </a:extLst>
            </p:cNvPr>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9" name="Rounded Rectangle 8">
              <a:extLst>
                <a:ext uri="{FF2B5EF4-FFF2-40B4-BE49-F238E27FC236}">
                  <a16:creationId xmlns:a16="http://schemas.microsoft.com/office/drawing/2014/main" id="{0B62F9AC-4098-CB7F-D644-1CE69814CA9D}"/>
                </a:ext>
              </a:extLst>
            </p:cNvPr>
            <p:cNvSpPr txBox="1"/>
            <p:nvPr/>
          </p:nvSpPr>
          <p:spPr>
            <a:xfrm>
              <a:off x="429280" y="1528400"/>
              <a:ext cx="5272102" cy="851296"/>
            </a:xfrm>
            <a:prstGeom prst="rect">
              <a:avLst/>
            </a:prstGeom>
            <a:noFill/>
          </p:spPr>
          <p:style>
            <a:lnRef idx="0">
              <a:scrgbClr r="0" g="0" b="0"/>
            </a:lnRef>
            <a:fillRef idx="0">
              <a:scrgbClr r="0" g="0" b="0"/>
            </a:fillRef>
            <a:effectRef idx="0">
              <a:scrgbClr r="0" g="0" b="0"/>
            </a:effectRef>
            <a:fontRef idx="minor">
              <a:schemeClr val="lt1"/>
            </a:fontRef>
          </p:style>
          <p:txBody>
            <a:bodyPr lIns="202759" tIns="0" rIns="202759" bIns="0" spcCol="1270" anchor="ctr"/>
            <a:lstStyle/>
            <a:p>
              <a:pPr algn="ctr" defTabSz="1422400">
                <a:lnSpc>
                  <a:spcPct val="90000"/>
                </a:lnSpc>
                <a:spcAft>
                  <a:spcPct val="35000"/>
                </a:spcAft>
                <a:defRPr/>
              </a:pPr>
              <a:endParaRPr lang="en-US" sz="3200" dirty="0">
                <a:solidFill>
                  <a:schemeClr val="tx1"/>
                </a:solidFill>
                <a:latin typeface="Times New Roman" panose="02020603050405020304" pitchFamily="18" charset="0"/>
                <a:cs typeface="Times New Roman" panose="02020603050405020304" pitchFamily="18" charset="0"/>
              </a:endParaRPr>
            </a:p>
          </p:txBody>
        </p:sp>
      </p:grpSp>
      <p:sp>
        <p:nvSpPr>
          <p:cNvPr id="60425" name="Rectangle 3">
            <a:extLst>
              <a:ext uri="{FF2B5EF4-FFF2-40B4-BE49-F238E27FC236}">
                <a16:creationId xmlns:a16="http://schemas.microsoft.com/office/drawing/2014/main" id="{8884E20F-D5B8-16FF-512E-6750DFF823B3}"/>
              </a:ext>
            </a:extLst>
          </p:cNvPr>
          <p:cNvSpPr>
            <a:spLocks noChangeArrowheads="1"/>
          </p:cNvSpPr>
          <p:nvPr/>
        </p:nvSpPr>
        <p:spPr bwMode="auto">
          <a:xfrm>
            <a:off x="382588" y="838200"/>
            <a:ext cx="11382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200">
                <a:latin typeface="Times New Roman" panose="02020603050405020304" pitchFamily="18" charset="0"/>
                <a:cs typeface="Times New Roman" panose="02020603050405020304" pitchFamily="18" charset="0"/>
              </a:rPr>
              <a:t>Tìm được các từ ngữ phù hợp trong ma trận để điền vào chỗ trống</a:t>
            </a:r>
            <a:endParaRPr lang="en-US"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(1) thể thơ; (2) dân tộc; (3) cố định; (4) biến thể</a:t>
            </a:r>
            <a:endParaRPr lang="en-US"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(5) vần lưng; (6) vần chân; (7) vần lưng; (8) vần chân</a:t>
            </a:r>
            <a:endParaRPr lang="en-US" altLang="en-US" sz="3200">
              <a:latin typeface="Times New Roman" panose="02020603050405020304" pitchFamily="18" charset="0"/>
              <a:cs typeface="Times New Roman" panose="02020603050405020304" pitchFamily="18" charset="0"/>
            </a:endParaRPr>
          </a:p>
        </p:txBody>
      </p:sp>
      <p:sp>
        <p:nvSpPr>
          <p:cNvPr id="60426" name="Rectangle 6">
            <a:extLst>
              <a:ext uri="{FF2B5EF4-FFF2-40B4-BE49-F238E27FC236}">
                <a16:creationId xmlns:a16="http://schemas.microsoft.com/office/drawing/2014/main" id="{41F4F34B-014F-10B0-C3D3-E0CC2011E7F6}"/>
              </a:ext>
            </a:extLst>
          </p:cNvPr>
          <p:cNvSpPr>
            <a:spLocks noChangeArrowheads="1"/>
          </p:cNvSpPr>
          <p:nvPr/>
        </p:nvSpPr>
        <p:spPr bwMode="auto">
          <a:xfrm>
            <a:off x="1049338" y="2905125"/>
            <a:ext cx="3033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en-US" altLang="en-US" sz="3200">
                <a:solidFill>
                  <a:schemeClr val="accent1"/>
                </a:solidFill>
                <a:latin typeface="Times New Roman" panose="02020603050405020304" pitchFamily="18" charset="0"/>
                <a:cs typeface="Times New Roman" panose="02020603050405020304" pitchFamily="18" charset="0"/>
              </a:rPr>
              <a:t>T</a:t>
            </a:r>
            <a:r>
              <a:rPr lang="vi-VN" altLang="en-US" sz="3200">
                <a:solidFill>
                  <a:schemeClr val="accent1"/>
                </a:solidFill>
                <a:latin typeface="Times New Roman" panose="02020603050405020304" pitchFamily="18" charset="0"/>
                <a:cs typeface="Times New Roman" panose="02020603050405020304" pitchFamily="18" charset="0"/>
              </a:rPr>
              <a:t>hể thơ </a:t>
            </a:r>
            <a:endParaRPr lang="en-US" altLang="en-US" sz="3200">
              <a:solidFill>
                <a:schemeClr val="accent1"/>
              </a:solidFill>
              <a:latin typeface="Times New Roman" panose="02020603050405020304" pitchFamily="18" charset="0"/>
              <a:cs typeface="Times New Roman" panose="02020603050405020304" pitchFamily="18" charset="0"/>
            </a:endParaRPr>
          </a:p>
        </p:txBody>
      </p:sp>
      <p:sp>
        <p:nvSpPr>
          <p:cNvPr id="60427" name="Rectangle 9">
            <a:extLst>
              <a:ext uri="{FF2B5EF4-FFF2-40B4-BE49-F238E27FC236}">
                <a16:creationId xmlns:a16="http://schemas.microsoft.com/office/drawing/2014/main" id="{42AC53A8-7ED3-411B-DA51-3FCE9E26AD41}"/>
              </a:ext>
            </a:extLst>
          </p:cNvPr>
          <p:cNvSpPr>
            <a:spLocks noChangeArrowheads="1"/>
          </p:cNvSpPr>
          <p:nvPr/>
        </p:nvSpPr>
        <p:spPr bwMode="auto">
          <a:xfrm>
            <a:off x="5429250" y="2951163"/>
            <a:ext cx="1981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en-US" altLang="en-US" sz="3200">
                <a:latin typeface="Times New Roman" panose="02020603050405020304" pitchFamily="18" charset="0"/>
                <a:cs typeface="Times New Roman" panose="02020603050405020304" pitchFamily="18" charset="0"/>
              </a:rPr>
              <a:t>C</a:t>
            </a:r>
            <a:r>
              <a:rPr lang="vi-VN" altLang="en-US" sz="3200">
                <a:latin typeface="Times New Roman" panose="02020603050405020304" pitchFamily="18" charset="0"/>
                <a:cs typeface="Times New Roman" panose="02020603050405020304" pitchFamily="18" charset="0"/>
              </a:rPr>
              <a:t>ố định</a:t>
            </a:r>
            <a:endParaRPr lang="en-US" altLang="en-US" sz="3200">
              <a:latin typeface="Times New Roman" panose="02020603050405020304" pitchFamily="18" charset="0"/>
              <a:cs typeface="Times New Roman" panose="02020603050405020304" pitchFamily="18" charset="0"/>
            </a:endParaRPr>
          </a:p>
        </p:txBody>
      </p:sp>
      <p:sp>
        <p:nvSpPr>
          <p:cNvPr id="60428" name="Rectangle 30">
            <a:extLst>
              <a:ext uri="{FF2B5EF4-FFF2-40B4-BE49-F238E27FC236}">
                <a16:creationId xmlns:a16="http://schemas.microsoft.com/office/drawing/2014/main" id="{EAF634FF-FFC6-4FF8-5F5D-0080C8487CCF}"/>
              </a:ext>
            </a:extLst>
          </p:cNvPr>
          <p:cNvSpPr>
            <a:spLocks noChangeArrowheads="1"/>
          </p:cNvSpPr>
          <p:nvPr/>
        </p:nvSpPr>
        <p:spPr bwMode="auto">
          <a:xfrm>
            <a:off x="8836025" y="2938463"/>
            <a:ext cx="2057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200">
                <a:latin typeface="Times New Roman" panose="02020603050405020304" pitchFamily="18" charset="0"/>
                <a:cs typeface="Times New Roman" panose="02020603050405020304" pitchFamily="18" charset="0"/>
              </a:rPr>
              <a:t>dân tộc</a:t>
            </a:r>
            <a:endParaRPr lang="en-US" altLang="en-US" sz="3200">
              <a:latin typeface="Times New Roman" panose="02020603050405020304" pitchFamily="18" charset="0"/>
              <a:cs typeface="Times New Roman" panose="02020603050405020304" pitchFamily="18" charset="0"/>
            </a:endParaRPr>
          </a:p>
        </p:txBody>
      </p:sp>
      <p:sp>
        <p:nvSpPr>
          <p:cNvPr id="60429" name="Rectangle 31">
            <a:extLst>
              <a:ext uri="{FF2B5EF4-FFF2-40B4-BE49-F238E27FC236}">
                <a16:creationId xmlns:a16="http://schemas.microsoft.com/office/drawing/2014/main" id="{6206ABF6-A205-467F-63AC-DD5221CDF636}"/>
              </a:ext>
            </a:extLst>
          </p:cNvPr>
          <p:cNvSpPr>
            <a:spLocks noChangeArrowheads="1"/>
          </p:cNvSpPr>
          <p:nvPr/>
        </p:nvSpPr>
        <p:spPr bwMode="auto">
          <a:xfrm>
            <a:off x="1296988" y="3816350"/>
            <a:ext cx="3087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200">
                <a:latin typeface="Times New Roman" panose="02020603050405020304" pitchFamily="18" charset="0"/>
                <a:cs typeface="Times New Roman" panose="02020603050405020304" pitchFamily="18" charset="0"/>
              </a:rPr>
              <a:t>Vần chân </a:t>
            </a:r>
            <a:endParaRPr lang="en-US" altLang="en-US" sz="3200">
              <a:latin typeface="Times New Roman" panose="02020603050405020304" pitchFamily="18" charset="0"/>
              <a:cs typeface="Times New Roman" panose="02020603050405020304" pitchFamily="18" charset="0"/>
            </a:endParaRPr>
          </a:p>
        </p:txBody>
      </p:sp>
      <p:sp>
        <p:nvSpPr>
          <p:cNvPr id="60430" name="Rectangle 32">
            <a:extLst>
              <a:ext uri="{FF2B5EF4-FFF2-40B4-BE49-F238E27FC236}">
                <a16:creationId xmlns:a16="http://schemas.microsoft.com/office/drawing/2014/main" id="{600F2C3C-2D62-97AF-AC43-B97665584651}"/>
              </a:ext>
            </a:extLst>
          </p:cNvPr>
          <p:cNvSpPr>
            <a:spLocks noChangeArrowheads="1"/>
          </p:cNvSpPr>
          <p:nvPr/>
        </p:nvSpPr>
        <p:spPr bwMode="auto">
          <a:xfrm>
            <a:off x="5553075" y="3930650"/>
            <a:ext cx="173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200">
                <a:latin typeface="Times New Roman" panose="02020603050405020304" pitchFamily="18" charset="0"/>
                <a:cs typeface="Times New Roman" panose="02020603050405020304" pitchFamily="18" charset="0"/>
              </a:rPr>
              <a:t>vần lưng </a:t>
            </a:r>
            <a:endParaRPr lang="en-US" altLang="en-US" sz="3200">
              <a:latin typeface="Times New Roman" panose="02020603050405020304" pitchFamily="18" charset="0"/>
              <a:cs typeface="Times New Roman" panose="02020603050405020304" pitchFamily="18" charset="0"/>
            </a:endParaRPr>
          </a:p>
        </p:txBody>
      </p:sp>
      <p:sp>
        <p:nvSpPr>
          <p:cNvPr id="60431" name="Rectangle 33">
            <a:extLst>
              <a:ext uri="{FF2B5EF4-FFF2-40B4-BE49-F238E27FC236}">
                <a16:creationId xmlns:a16="http://schemas.microsoft.com/office/drawing/2014/main" id="{C06FCC50-3BC4-4297-3FC4-CE5CE2042E19}"/>
              </a:ext>
            </a:extLst>
          </p:cNvPr>
          <p:cNvSpPr>
            <a:spLocks noChangeArrowheads="1"/>
          </p:cNvSpPr>
          <p:nvPr/>
        </p:nvSpPr>
        <p:spPr bwMode="auto">
          <a:xfrm>
            <a:off x="9075738" y="4108450"/>
            <a:ext cx="1882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200">
                <a:latin typeface="Times New Roman" panose="02020603050405020304" pitchFamily="18" charset="0"/>
                <a:cs typeface="Times New Roman" panose="02020603050405020304" pitchFamily="18" charset="0"/>
              </a:rPr>
              <a:t>biến thể</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95235-7D15-E3B6-86B5-862D1DFED506}"/>
              </a:ext>
            </a:extLst>
          </p:cNvPr>
          <p:cNvSpPr/>
          <p:nvPr/>
        </p:nvSpPr>
        <p:spPr>
          <a:xfrm>
            <a:off x="409575" y="504825"/>
            <a:ext cx="11782425" cy="5881688"/>
          </a:xfrm>
          <a:prstGeom prst="rect">
            <a:avLst/>
          </a:prstGeom>
          <a:solidFill>
            <a:schemeClr val="bg1"/>
          </a:solid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TextBox 29">
            <a:extLst>
              <a:ext uri="{FF2B5EF4-FFF2-40B4-BE49-F238E27FC236}">
                <a16:creationId xmlns:a16="http://schemas.microsoft.com/office/drawing/2014/main" id="{BE5D1D50-255A-76B2-3939-8D1C3EFD7437}"/>
              </a:ext>
            </a:extLst>
          </p:cNvPr>
          <p:cNvSpPr txBox="1">
            <a:spLocks noChangeArrowheads="1"/>
          </p:cNvSpPr>
          <p:nvPr/>
        </p:nvSpPr>
        <p:spPr bwMode="auto">
          <a:xfrm>
            <a:off x="533400" y="1800225"/>
            <a:ext cx="115062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en-US" altLang="en-US" sz="3200">
                <a:latin typeface="Times New Roman" panose="02020603050405020304" pitchFamily="18" charset="0"/>
                <a:cs typeface="Times New Roman" panose="02020603050405020304" pitchFamily="18" charset="0"/>
              </a:rPr>
              <a:t>Song </a:t>
            </a:r>
            <a:r>
              <a:rPr lang="vi-VN" altLang="en-US" sz="3200">
                <a:latin typeface="Times New Roman" panose="02020603050405020304" pitchFamily="18" charset="0"/>
                <a:cs typeface="Times New Roman" panose="02020603050405020304" pitchFamily="18" charset="0"/>
              </a:rPr>
              <a:t>thất lục bát là </a:t>
            </a:r>
            <a:r>
              <a:rPr lang="en-US" altLang="en-US" sz="3200">
                <a:latin typeface="Times New Roman" panose="02020603050405020304" pitchFamily="18" charset="0"/>
                <a:cs typeface="Times New Roman" panose="02020603050405020304" pitchFamily="18" charset="0"/>
              </a:rPr>
              <a:t>...(1)... </a:t>
            </a:r>
            <a:r>
              <a:rPr lang="vi-VN" altLang="en-US" sz="3200">
                <a:latin typeface="Times New Roman" panose="02020603050405020304" pitchFamily="18" charset="0"/>
                <a:cs typeface="Times New Roman" panose="02020603050405020304" pitchFamily="18" charset="0"/>
              </a:rPr>
              <a:t>có nguồn gốc </a:t>
            </a:r>
            <a:r>
              <a:rPr lang="en-US" altLang="en-US" sz="3200">
                <a:latin typeface="Times New Roman" panose="02020603050405020304" pitchFamily="18" charset="0"/>
                <a:cs typeface="Times New Roman" panose="02020603050405020304" pitchFamily="18" charset="0"/>
              </a:rPr>
              <a:t>...(2)..., </a:t>
            </a:r>
            <a:r>
              <a:rPr lang="vi-VN" altLang="en-US" sz="3200">
                <a:latin typeface="Times New Roman" panose="02020603050405020304" pitchFamily="18" charset="0"/>
                <a:cs typeface="Times New Roman" panose="02020603050405020304" pitchFamily="18" charset="0"/>
              </a:rPr>
              <a:t>kết hợp đan </a:t>
            </a:r>
            <a:r>
              <a:rPr lang="en-US" altLang="en-US" sz="3200">
                <a:latin typeface="Times New Roman" panose="02020603050405020304" pitchFamily="18" charset="0"/>
                <a:cs typeface="Times New Roman" panose="02020603050405020304" pitchFamily="18" charset="0"/>
              </a:rPr>
              <a:t>xen </a:t>
            </a:r>
            <a:r>
              <a:rPr lang="vi-VN" altLang="en-US" sz="3200">
                <a:latin typeface="Times New Roman" panose="02020603050405020304" pitchFamily="18" charset="0"/>
                <a:cs typeface="Times New Roman" panose="02020603050405020304" pitchFamily="18" charset="0"/>
              </a:rPr>
              <a:t>từng cặp câu </a:t>
            </a:r>
            <a:r>
              <a:rPr lang="en-US" altLang="en-US" sz="3200">
                <a:latin typeface="Times New Roman" panose="02020603050405020304" pitchFamily="18" charset="0"/>
                <a:cs typeface="Times New Roman" panose="02020603050405020304" pitchFamily="18" charset="0"/>
              </a:rPr>
              <a:t>7 </a:t>
            </a:r>
            <a:r>
              <a:rPr lang="vi-VN" altLang="en-US" sz="3200">
                <a:latin typeface="Times New Roman" panose="02020603050405020304" pitchFamily="18" charset="0"/>
                <a:cs typeface="Times New Roman" panose="02020603050405020304" pitchFamily="18" charset="0"/>
              </a:rPr>
              <a:t>tiếng </a:t>
            </a:r>
            <a:r>
              <a:rPr lang="en-US" altLang="en-US" sz="3200">
                <a:latin typeface="Times New Roman" panose="02020603050405020304" pitchFamily="18" charset="0"/>
                <a:cs typeface="Times New Roman" panose="02020603050405020304" pitchFamily="18" charset="0"/>
              </a:rPr>
              <a:t>(song </a:t>
            </a:r>
            <a:r>
              <a:rPr lang="vi-VN" altLang="en-US" sz="3200">
                <a:latin typeface="Times New Roman" panose="02020603050405020304" pitchFamily="18" charset="0"/>
                <a:cs typeface="Times New Roman" panose="02020603050405020304" pitchFamily="18" charset="0"/>
              </a:rPr>
              <a:t>thất) với từng cặp câu </a:t>
            </a:r>
            <a:r>
              <a:rPr lang="en-US" altLang="en-US" sz="3200">
                <a:latin typeface="Times New Roman" panose="02020603050405020304" pitchFamily="18" charset="0"/>
                <a:cs typeface="Times New Roman" panose="02020603050405020304" pitchFamily="18" charset="0"/>
              </a:rPr>
              <a:t>6 </a:t>
            </a:r>
            <a:r>
              <a:rPr lang="vi-VN" altLang="en-US" sz="3200">
                <a:latin typeface="Times New Roman" panose="02020603050405020304" pitchFamily="18" charset="0"/>
                <a:cs typeface="Times New Roman" panose="02020603050405020304" pitchFamily="18" charset="0"/>
              </a:rPr>
              <a:t>và </a:t>
            </a:r>
            <a:r>
              <a:rPr lang="en-US" altLang="en-US" sz="3200">
                <a:latin typeface="Times New Roman" panose="02020603050405020304" pitchFamily="18" charset="0"/>
                <a:cs typeface="Times New Roman" panose="02020603050405020304" pitchFamily="18" charset="0"/>
              </a:rPr>
              <a:t>8 </a:t>
            </a:r>
            <a:r>
              <a:rPr lang="vi-VN" altLang="en-US" sz="3200">
                <a:latin typeface="Times New Roman" panose="02020603050405020304" pitchFamily="18" charset="0"/>
                <a:cs typeface="Times New Roman" panose="02020603050405020304" pitchFamily="18" charset="0"/>
              </a:rPr>
              <a:t>tiếng (lục bát). Bài thơ </a:t>
            </a:r>
            <a:r>
              <a:rPr lang="en-US" altLang="en-US" sz="3200">
                <a:latin typeface="Times New Roman" panose="02020603050405020304" pitchFamily="18" charset="0"/>
                <a:cs typeface="Times New Roman" panose="02020603050405020304" pitchFamily="18" charset="0"/>
              </a:rPr>
              <a:t>song </a:t>
            </a:r>
            <a:r>
              <a:rPr lang="vi-VN" altLang="en-US" sz="3200">
                <a:latin typeface="Times New Roman" panose="02020603050405020304" pitchFamily="18" charset="0"/>
                <a:cs typeface="Times New Roman" panose="02020603050405020304" pitchFamily="18" charset="0"/>
              </a:rPr>
              <a:t>thất lục bát có thể được </a:t>
            </a:r>
            <a:r>
              <a:rPr lang="en-US" altLang="en-US" sz="3200">
                <a:latin typeface="Times New Roman" panose="02020603050405020304" pitchFamily="18" charset="0"/>
                <a:cs typeface="Times New Roman" panose="02020603050405020304" pitchFamily="18" charset="0"/>
              </a:rPr>
              <a:t>chia </a:t>
            </a:r>
            <a:r>
              <a:rPr lang="vi-VN" altLang="en-US" sz="3200">
                <a:latin typeface="Times New Roman" panose="02020603050405020304" pitchFamily="18" charset="0"/>
                <a:cs typeface="Times New Roman" panose="02020603050405020304" pitchFamily="18" charset="0"/>
              </a:rPr>
              <a:t>khổ hoặc không, số câu thơ </a:t>
            </a:r>
            <a:r>
              <a:rPr lang="en-US" altLang="en-US" sz="3200">
                <a:latin typeface="Times New Roman" panose="02020603050405020304" pitchFamily="18" charset="0"/>
                <a:cs typeface="Times New Roman" panose="02020603050405020304" pitchFamily="18" charset="0"/>
              </a:rPr>
              <a:t>trong </a:t>
            </a:r>
            <a:r>
              <a:rPr lang="vi-VN" altLang="en-US" sz="3200">
                <a:latin typeface="Times New Roman" panose="02020603050405020304" pitchFamily="18" charset="0"/>
                <a:cs typeface="Times New Roman" panose="02020603050405020304" pitchFamily="18" charset="0"/>
              </a:rPr>
              <a:t>mỗi khổ thơ cũng không </a:t>
            </a:r>
            <a:r>
              <a:rPr lang="en-US" altLang="en-US" sz="3200">
                <a:latin typeface="Times New Roman" panose="02020603050405020304" pitchFamily="18" charset="0"/>
                <a:cs typeface="Times New Roman" panose="02020603050405020304" pitchFamily="18" charset="0"/>
              </a:rPr>
              <a:t>...(3)	 </a:t>
            </a:r>
            <a:r>
              <a:rPr lang="vi-VN" altLang="en-US" sz="3200">
                <a:latin typeface="Times New Roman" panose="02020603050405020304" pitchFamily="18" charset="0"/>
                <a:cs typeface="Times New Roman" panose="02020603050405020304" pitchFamily="18" charset="0"/>
              </a:rPr>
              <a:t>Tương tự thể lục bát, </a:t>
            </a:r>
            <a:r>
              <a:rPr lang="en-US" altLang="en-US" sz="3200">
                <a:latin typeface="Times New Roman" panose="02020603050405020304" pitchFamily="18" charset="0"/>
                <a:cs typeface="Times New Roman" panose="02020603050405020304" pitchFamily="18" charset="0"/>
              </a:rPr>
              <a:t>song </a:t>
            </a:r>
            <a:r>
              <a:rPr lang="vi-VN" altLang="en-US" sz="3200">
                <a:latin typeface="Times New Roman" panose="02020603050405020304" pitchFamily="18" charset="0"/>
                <a:cs typeface="Times New Roman" panose="02020603050405020304" pitchFamily="18" charset="0"/>
              </a:rPr>
              <a:t>thất lục bát cũng có hiện tượng </a:t>
            </a:r>
            <a:r>
              <a:rPr lang="en-US" altLang="en-US" sz="3200">
                <a:latin typeface="Times New Roman" panose="02020603050405020304" pitchFamily="18" charset="0"/>
                <a:cs typeface="Times New Roman" panose="02020603050405020304" pitchFamily="18" charset="0"/>
              </a:rPr>
              <a:t>...(4)...: </a:t>
            </a:r>
            <a:r>
              <a:rPr lang="vi-VN" altLang="en-US" sz="3200">
                <a:latin typeface="Times New Roman" panose="02020603050405020304" pitchFamily="18" charset="0"/>
                <a:cs typeface="Times New Roman" panose="02020603050405020304" pitchFamily="18" charset="0"/>
              </a:rPr>
              <a:t>có </a:t>
            </a:r>
            <a:r>
              <a:rPr lang="en-US" altLang="en-US" sz="3200">
                <a:latin typeface="Times New Roman" panose="02020603050405020304" pitchFamily="18" charset="0"/>
                <a:cs typeface="Times New Roman" panose="02020603050405020304" pitchFamily="18" charset="0"/>
              </a:rPr>
              <a:t>khi </a:t>
            </a:r>
            <a:r>
              <a:rPr lang="vi-VN" altLang="en-US" sz="3200">
                <a:latin typeface="Times New Roman" panose="02020603050405020304" pitchFamily="18" charset="0"/>
                <a:cs typeface="Times New Roman" panose="02020603050405020304" pitchFamily="18" charset="0"/>
              </a:rPr>
              <a:t>bài thơ mở đầu bằng cặp lục bát chứ không phải cặp </a:t>
            </a:r>
            <a:r>
              <a:rPr lang="en-US" altLang="en-US" sz="3200">
                <a:latin typeface="Times New Roman" panose="02020603050405020304" pitchFamily="18" charset="0"/>
                <a:cs typeface="Times New Roman" panose="02020603050405020304" pitchFamily="18" charset="0"/>
              </a:rPr>
              <a:t>song </a:t>
            </a:r>
            <a:r>
              <a:rPr lang="vi-VN" altLang="en-US" sz="3200">
                <a:latin typeface="Times New Roman" panose="02020603050405020304" pitchFamily="18" charset="0"/>
                <a:cs typeface="Times New Roman" panose="02020603050405020304" pitchFamily="18" charset="0"/>
              </a:rPr>
              <a:t>thất; có </a:t>
            </a:r>
            <a:r>
              <a:rPr lang="en-US" altLang="en-US" sz="3200">
                <a:latin typeface="Times New Roman" panose="02020603050405020304" pitchFamily="18" charset="0"/>
                <a:cs typeface="Times New Roman" panose="02020603050405020304" pitchFamily="18" charset="0"/>
              </a:rPr>
              <a:t>khi </a:t>
            </a:r>
            <a:r>
              <a:rPr lang="vi-VN" altLang="en-US" sz="3200">
                <a:latin typeface="Times New Roman" panose="02020603050405020304" pitchFamily="18" charset="0"/>
                <a:cs typeface="Times New Roman" panose="02020603050405020304" pitchFamily="18" charset="0"/>
              </a:rPr>
              <a:t>một số cặp lục bát liền </a:t>
            </a:r>
            <a:r>
              <a:rPr lang="en-US" altLang="en-US" sz="3200">
                <a:latin typeface="Times New Roman" panose="02020603050405020304" pitchFamily="18" charset="0"/>
                <a:cs typeface="Times New Roman" panose="02020603050405020304" pitchFamily="18" charset="0"/>
              </a:rPr>
              <a:t>nhau sau </a:t>
            </a:r>
            <a:r>
              <a:rPr lang="vi-VN" altLang="en-US" sz="3200">
                <a:latin typeface="Times New Roman" panose="02020603050405020304" pitchFamily="18" charset="0"/>
                <a:cs typeface="Times New Roman" panose="02020603050405020304" pitchFamily="18" charset="0"/>
              </a:rPr>
              <a:t>đó mới có cặp </a:t>
            </a:r>
            <a:r>
              <a:rPr lang="en-US" altLang="en-US" sz="3200">
                <a:latin typeface="Times New Roman" panose="02020603050405020304" pitchFamily="18" charset="0"/>
                <a:cs typeface="Times New Roman" panose="02020603050405020304" pitchFamily="18" charset="0"/>
              </a:rPr>
              <a:t>song </a:t>
            </a:r>
            <a:r>
              <a:rPr lang="vi-VN" altLang="en-US" sz="3200">
                <a:latin typeface="Times New Roman" panose="02020603050405020304" pitchFamily="18" charset="0"/>
                <a:cs typeface="Times New Roman" panose="02020603050405020304" pitchFamily="18" charset="0"/>
              </a:rPr>
              <a:t>thất; có </a:t>
            </a:r>
            <a:r>
              <a:rPr lang="en-US" altLang="en-US" sz="3200">
                <a:latin typeface="Times New Roman" panose="02020603050405020304" pitchFamily="18" charset="0"/>
                <a:cs typeface="Times New Roman" panose="02020603050405020304" pitchFamily="18" charset="0"/>
              </a:rPr>
              <a:t>khi </a:t>
            </a:r>
            <a:r>
              <a:rPr lang="vi-VN" altLang="en-US" sz="3200">
                <a:latin typeface="Times New Roman" panose="02020603050405020304" pitchFamily="18" charset="0"/>
                <a:cs typeface="Times New Roman" panose="02020603050405020304" pitchFamily="18" charset="0"/>
              </a:rPr>
              <a:t>số chữ của các câu thơ không </a:t>
            </a:r>
            <a:r>
              <a:rPr lang="en-US" altLang="en-US" sz="3200">
                <a:latin typeface="Times New Roman" panose="02020603050405020304" pitchFamily="18" charset="0"/>
                <a:cs typeface="Times New Roman" panose="02020603050405020304" pitchFamily="18" charset="0"/>
              </a:rPr>
              <a:t>theo quy </a:t>
            </a:r>
            <a:r>
              <a:rPr lang="vi-VN" altLang="en-US" sz="3200">
                <a:latin typeface="Times New Roman" panose="02020603050405020304" pitchFamily="18" charset="0"/>
                <a:cs typeface="Times New Roman" panose="02020603050405020304" pitchFamily="18" charset="0"/>
              </a:rPr>
              <a:t>định.</a:t>
            </a:r>
            <a:endParaRPr lang="en-US" altLang="en-US" sz="320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9F529793-6AFE-979D-A183-E45236411966}"/>
              </a:ext>
            </a:extLst>
          </p:cNvPr>
          <p:cNvSpPr/>
          <p:nvPr/>
        </p:nvSpPr>
        <p:spPr>
          <a:xfrm>
            <a:off x="1524000" y="838200"/>
            <a:ext cx="7239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a. Khái niệm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81B56-77E6-D170-CC07-27A946359DDB}"/>
              </a:ext>
            </a:extLst>
          </p:cNvPr>
          <p:cNvSpPr/>
          <p:nvPr/>
        </p:nvSpPr>
        <p:spPr>
          <a:xfrm>
            <a:off x="409575" y="504825"/>
            <a:ext cx="11782425" cy="5881688"/>
          </a:xfrm>
          <a:prstGeom prst="rect">
            <a:avLst/>
          </a:prstGeom>
          <a:solidFill>
            <a:schemeClr val="bg1"/>
          </a:solid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TextBox 29">
            <a:extLst>
              <a:ext uri="{FF2B5EF4-FFF2-40B4-BE49-F238E27FC236}">
                <a16:creationId xmlns:a16="http://schemas.microsoft.com/office/drawing/2014/main" id="{63D4743A-3370-6E41-7D23-C13ED1F98FD2}"/>
              </a:ext>
            </a:extLst>
          </p:cNvPr>
          <p:cNvSpPr txBox="1">
            <a:spLocks noChangeArrowheads="1"/>
          </p:cNvSpPr>
          <p:nvPr/>
        </p:nvSpPr>
        <p:spPr bwMode="auto">
          <a:xfrm>
            <a:off x="533400" y="1800225"/>
            <a:ext cx="11506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200">
                <a:latin typeface="Times New Roman" panose="02020603050405020304" pitchFamily="18" charset="0"/>
                <a:cs typeface="Times New Roman" panose="02020603050405020304" pitchFamily="18" charset="0"/>
              </a:rPr>
              <a:t>Về vần, thơ </a:t>
            </a:r>
            <a:r>
              <a:rPr lang="en-US" altLang="en-US" sz="3200">
                <a:latin typeface="Times New Roman" panose="02020603050405020304" pitchFamily="18" charset="0"/>
                <a:cs typeface="Times New Roman" panose="02020603050405020304" pitchFamily="18" charset="0"/>
              </a:rPr>
              <a:t>song </a:t>
            </a:r>
            <a:r>
              <a:rPr lang="vi-VN" altLang="en-US" sz="3200">
                <a:latin typeface="Times New Roman" panose="02020603050405020304" pitchFamily="18" charset="0"/>
                <a:cs typeface="Times New Roman" panose="02020603050405020304" pitchFamily="18" charset="0"/>
              </a:rPr>
              <a:t>thất lục bát sử dụng cả </a:t>
            </a:r>
            <a:r>
              <a:rPr lang="en-US" altLang="en-US" sz="3200">
                <a:latin typeface="Times New Roman" panose="02020603050405020304" pitchFamily="18" charset="0"/>
                <a:cs typeface="Times New Roman" panose="02020603050405020304" pitchFamily="18" charset="0"/>
              </a:rPr>
              <a:t>...(5)... </a:t>
            </a:r>
            <a:r>
              <a:rPr lang="vi-VN" altLang="en-US" sz="3200">
                <a:latin typeface="Times New Roman" panose="02020603050405020304" pitchFamily="18" charset="0"/>
                <a:cs typeface="Times New Roman" panose="02020603050405020304" pitchFamily="18" charset="0"/>
              </a:rPr>
              <a:t>(yêu vận) và </a:t>
            </a:r>
            <a:r>
              <a:rPr lang="en-US" altLang="en-US" sz="3200">
                <a:latin typeface="Times New Roman" panose="02020603050405020304" pitchFamily="18" charset="0"/>
                <a:cs typeface="Times New Roman" panose="02020603050405020304" pitchFamily="18" charset="0"/>
              </a:rPr>
              <a:t>...(6)... </a:t>
            </a:r>
            <a:r>
              <a:rPr lang="vi-VN" altLang="en-US" sz="3200">
                <a:latin typeface="Times New Roman" panose="02020603050405020304" pitchFamily="18" charset="0"/>
                <a:cs typeface="Times New Roman" panose="02020603050405020304" pitchFamily="18" charset="0"/>
              </a:rPr>
              <a:t>(cước vận). </a:t>
            </a:r>
            <a:r>
              <a:rPr lang="en-US" altLang="en-US" sz="3200">
                <a:latin typeface="Times New Roman" panose="02020603050405020304" pitchFamily="18" charset="0"/>
                <a:cs typeface="Times New Roman" panose="02020603050405020304" pitchFamily="18" charset="0"/>
              </a:rPr>
              <a:t>...(7)... </a:t>
            </a:r>
            <a:r>
              <a:rPr lang="vi-VN" altLang="en-US" sz="3200">
                <a:latin typeface="Times New Roman" panose="02020603050405020304" pitchFamily="18" charset="0"/>
                <a:cs typeface="Times New Roman" panose="02020603050405020304" pitchFamily="18" charset="0"/>
              </a:rPr>
              <a:t>được </a:t>
            </a:r>
            <a:r>
              <a:rPr lang="en-US" altLang="en-US" sz="3200">
                <a:latin typeface="Times New Roman" panose="02020603050405020304" pitchFamily="18" charset="0"/>
                <a:cs typeface="Times New Roman" panose="02020603050405020304" pitchFamily="18" charset="0"/>
              </a:rPr>
              <a:t>gieo </a:t>
            </a:r>
            <a:r>
              <a:rPr lang="vi-VN" altLang="en-US" sz="3200">
                <a:latin typeface="Times New Roman" panose="02020603050405020304" pitchFamily="18" charset="0"/>
                <a:cs typeface="Times New Roman" panose="02020603050405020304" pitchFamily="18" charset="0"/>
              </a:rPr>
              <a:t>ở tiếng thứ tư (hoặc thứ sáu) của câu thơ </a:t>
            </a:r>
            <a:r>
              <a:rPr lang="en-US" altLang="en-US" sz="3200">
                <a:latin typeface="Times New Roman" panose="02020603050405020304" pitchFamily="18" charset="0"/>
                <a:cs typeface="Times New Roman" panose="02020603050405020304" pitchFamily="18" charset="0"/>
              </a:rPr>
              <a:t>8 </a:t>
            </a:r>
            <a:r>
              <a:rPr lang="vi-VN" altLang="en-US" sz="3200">
                <a:latin typeface="Times New Roman" panose="02020603050405020304" pitchFamily="18" charset="0"/>
                <a:cs typeface="Times New Roman" panose="02020603050405020304" pitchFamily="18" charset="0"/>
              </a:rPr>
              <a:t>tiếng (hiệp vần với tiếng cuối của câu thơ </a:t>
            </a:r>
            <a:r>
              <a:rPr lang="en-US" altLang="en-US" sz="3200">
                <a:latin typeface="Times New Roman" panose="02020603050405020304" pitchFamily="18" charset="0"/>
                <a:cs typeface="Times New Roman" panose="02020603050405020304" pitchFamily="18" charset="0"/>
              </a:rPr>
              <a:t>6 </a:t>
            </a:r>
            <a:r>
              <a:rPr lang="vi-VN" altLang="en-US" sz="3200">
                <a:latin typeface="Times New Roman" panose="02020603050405020304" pitchFamily="18" charset="0"/>
                <a:cs typeface="Times New Roman" panose="02020603050405020304" pitchFamily="18" charset="0"/>
              </a:rPr>
              <a:t>tiếng </a:t>
            </a:r>
            <a:r>
              <a:rPr lang="en-US" altLang="en-US" sz="3200">
                <a:latin typeface="Times New Roman" panose="02020603050405020304" pitchFamily="18" charset="0"/>
                <a:cs typeface="Times New Roman" panose="02020603050405020304" pitchFamily="18" charset="0"/>
              </a:rPr>
              <a:t>ngay </a:t>
            </a:r>
            <a:r>
              <a:rPr lang="vi-VN" altLang="en-US" sz="3200">
                <a:latin typeface="Times New Roman" panose="02020603050405020304" pitchFamily="18" charset="0"/>
                <a:cs typeface="Times New Roman" panose="02020603050405020304" pitchFamily="18" charset="0"/>
              </a:rPr>
              <a:t>trước nó) và tiếng thứ </a:t>
            </a:r>
            <a:r>
              <a:rPr lang="en-US" altLang="en-US" sz="3200">
                <a:latin typeface="Times New Roman" panose="02020603050405020304" pitchFamily="18" charset="0"/>
                <a:cs typeface="Times New Roman" panose="02020603050405020304" pitchFamily="18" charset="0"/>
              </a:rPr>
              <a:t>ba </a:t>
            </a:r>
            <a:r>
              <a:rPr lang="vi-VN" altLang="en-US" sz="3200">
                <a:latin typeface="Times New Roman" panose="02020603050405020304" pitchFamily="18" charset="0"/>
                <a:cs typeface="Times New Roman" panose="02020603050405020304" pitchFamily="18" charset="0"/>
              </a:rPr>
              <a:t>(hoặc thứ năm) của câu thơ </a:t>
            </a:r>
            <a:r>
              <a:rPr lang="en-US" altLang="en-US" sz="3200">
                <a:latin typeface="Times New Roman" panose="02020603050405020304" pitchFamily="18" charset="0"/>
                <a:cs typeface="Times New Roman" panose="02020603050405020304" pitchFamily="18" charset="0"/>
              </a:rPr>
              <a:t>7 </a:t>
            </a:r>
            <a:r>
              <a:rPr lang="vi-VN" altLang="en-US" sz="3200">
                <a:latin typeface="Times New Roman" panose="02020603050405020304" pitchFamily="18" charset="0"/>
                <a:cs typeface="Times New Roman" panose="02020603050405020304" pitchFamily="18" charset="0"/>
              </a:rPr>
              <a:t>tiếng (hiệp vần với tiếng cuối của câu thơ </a:t>
            </a:r>
            <a:r>
              <a:rPr lang="en-US" altLang="en-US" sz="3200">
                <a:latin typeface="Times New Roman" panose="02020603050405020304" pitchFamily="18" charset="0"/>
                <a:cs typeface="Times New Roman" panose="02020603050405020304" pitchFamily="18" charset="0"/>
              </a:rPr>
              <a:t>7 </a:t>
            </a:r>
            <a:r>
              <a:rPr lang="vi-VN" altLang="en-US" sz="3200">
                <a:latin typeface="Times New Roman" panose="02020603050405020304" pitchFamily="18" charset="0"/>
                <a:cs typeface="Times New Roman" panose="02020603050405020304" pitchFamily="18" charset="0"/>
              </a:rPr>
              <a:t>tiếng liền trước nó). </a:t>
            </a:r>
            <a:r>
              <a:rPr lang="en-US" altLang="en-US" sz="3200">
                <a:latin typeface="Times New Roman" panose="02020603050405020304" pitchFamily="18" charset="0"/>
                <a:cs typeface="Times New Roman" panose="02020603050405020304" pitchFamily="18" charset="0"/>
              </a:rPr>
              <a:t>...(8)... </a:t>
            </a:r>
            <a:r>
              <a:rPr lang="vi-VN" altLang="en-US" sz="3200">
                <a:latin typeface="Times New Roman" panose="02020603050405020304" pitchFamily="18" charset="0"/>
                <a:cs typeface="Times New Roman" panose="02020603050405020304" pitchFamily="18" charset="0"/>
              </a:rPr>
              <a:t>được </a:t>
            </a:r>
            <a:r>
              <a:rPr lang="en-US" altLang="en-US" sz="3200">
                <a:latin typeface="Times New Roman" panose="02020603050405020304" pitchFamily="18" charset="0"/>
                <a:cs typeface="Times New Roman" panose="02020603050405020304" pitchFamily="18" charset="0"/>
              </a:rPr>
              <a:t>gieo </a:t>
            </a:r>
            <a:r>
              <a:rPr lang="vi-VN" altLang="en-US" sz="3200">
                <a:latin typeface="Times New Roman" panose="02020603050405020304" pitchFamily="18" charset="0"/>
                <a:cs typeface="Times New Roman" panose="02020603050405020304" pitchFamily="18" charset="0"/>
              </a:rPr>
              <a:t>ở tiếng cuối của tất cả các câu thơ.</a:t>
            </a:r>
            <a:endParaRPr lang="en-US" altLang="en-US" sz="320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476DD99F-8B3F-274A-649B-A29838F60C29}"/>
              </a:ext>
            </a:extLst>
          </p:cNvPr>
          <p:cNvSpPr/>
          <p:nvPr/>
        </p:nvSpPr>
        <p:spPr>
          <a:xfrm>
            <a:off x="1524000" y="838200"/>
            <a:ext cx="7239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b. Đặc điểm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0D08C1-18EF-4098-E0F2-F41F8B0C2A80}"/>
              </a:ext>
            </a:extLst>
          </p:cNvPr>
          <p:cNvSpPr/>
          <p:nvPr/>
        </p:nvSpPr>
        <p:spPr>
          <a:xfrm>
            <a:off x="409575" y="504825"/>
            <a:ext cx="11782425" cy="5881688"/>
          </a:xfrm>
          <a:prstGeom prst="rect">
            <a:avLst/>
          </a:prstGeom>
          <a:solidFill>
            <a:schemeClr val="bg1"/>
          </a:solid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Oval 4">
            <a:extLst>
              <a:ext uri="{FF2B5EF4-FFF2-40B4-BE49-F238E27FC236}">
                <a16:creationId xmlns:a16="http://schemas.microsoft.com/office/drawing/2014/main" id="{4C9A4067-48FA-C0C1-22DB-52FA2826C4C4}"/>
              </a:ext>
            </a:extLst>
          </p:cNvPr>
          <p:cNvSpPr/>
          <p:nvPr/>
        </p:nvSpPr>
        <p:spPr>
          <a:xfrm>
            <a:off x="436563" y="504825"/>
            <a:ext cx="11755437" cy="2390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a:solidFill>
                <a:schemeClr val="tx1"/>
              </a:solidFill>
              <a:latin typeface="Times New Roman" panose="02020603050405020304" pitchFamily="18" charset="0"/>
              <a:cs typeface="Times New Roman" panose="02020603050405020304" pitchFamily="18" charset="0"/>
            </a:endParaRPr>
          </a:p>
          <a:p>
            <a:pPr>
              <a:defRPr/>
            </a:pPr>
            <a:r>
              <a:rPr lang="vi-VN" sz="3200">
                <a:solidFill>
                  <a:schemeClr val="tx1"/>
                </a:solidFill>
                <a:latin typeface="Times New Roman" panose="02020603050405020304" pitchFamily="18" charset="0"/>
                <a:cs typeface="Times New Roman" panose="02020603050405020304" pitchFamily="18" charset="0"/>
              </a:rPr>
              <a:t>Phát hiện và </a:t>
            </a:r>
            <a:r>
              <a:rPr lang="en-US" sz="3200">
                <a:solidFill>
                  <a:schemeClr val="tx1"/>
                </a:solidFill>
                <a:latin typeface="Times New Roman" panose="02020603050405020304" pitchFamily="18" charset="0"/>
                <a:cs typeface="Times New Roman" panose="02020603050405020304" pitchFamily="18" charset="0"/>
              </a:rPr>
              <a:t>khoanh </a:t>
            </a:r>
            <a:r>
              <a:rPr lang="vi-VN" sz="3200">
                <a:solidFill>
                  <a:schemeClr val="tx1"/>
                </a:solidFill>
                <a:latin typeface="Times New Roman" panose="02020603050405020304" pitchFamily="18" charset="0"/>
                <a:cs typeface="Times New Roman" panose="02020603050405020304" pitchFamily="18" charset="0"/>
              </a:rPr>
              <a:t>tròn những </a:t>
            </a:r>
            <a:r>
              <a:rPr lang="en-US" sz="3200">
                <a:solidFill>
                  <a:schemeClr val="tx1"/>
                </a:solidFill>
                <a:latin typeface="Times New Roman" panose="02020603050405020304" pitchFamily="18" charset="0"/>
                <a:cs typeface="Times New Roman" panose="02020603050405020304" pitchFamily="18" charset="0"/>
              </a:rPr>
              <a:t>chi </a:t>
            </a:r>
            <a:r>
              <a:rPr lang="vi-VN" sz="3200">
                <a:solidFill>
                  <a:schemeClr val="tx1"/>
                </a:solidFill>
                <a:latin typeface="Times New Roman" panose="02020603050405020304" pitchFamily="18" charset="0"/>
                <a:cs typeface="Times New Roman" panose="02020603050405020304" pitchFamily="18" charset="0"/>
              </a:rPr>
              <a:t>tiết không chính xác </a:t>
            </a:r>
            <a:r>
              <a:rPr lang="en-US" sz="3200">
                <a:solidFill>
                  <a:schemeClr val="tx1"/>
                </a:solidFill>
                <a:latin typeface="Times New Roman" panose="02020603050405020304" pitchFamily="18" charset="0"/>
                <a:cs typeface="Times New Roman" panose="02020603050405020304" pitchFamily="18" charset="0"/>
              </a:rPr>
              <a:t>trong </a:t>
            </a:r>
            <a:r>
              <a:rPr lang="vi-VN" sz="3200">
                <a:solidFill>
                  <a:schemeClr val="tx1"/>
                </a:solidFill>
                <a:latin typeface="Times New Roman" panose="02020603050405020304" pitchFamily="18" charset="0"/>
                <a:cs typeface="Times New Roman" panose="02020603050405020304" pitchFamily="18" charset="0"/>
              </a:rPr>
              <a:t>bảng vị trí các </a:t>
            </a:r>
            <a:r>
              <a:rPr lang="en-US" sz="3200">
                <a:solidFill>
                  <a:schemeClr val="tx1"/>
                </a:solidFill>
                <a:latin typeface="Times New Roman" panose="02020603050405020304" pitchFamily="18" charset="0"/>
                <a:cs typeface="Times New Roman" panose="02020603050405020304" pitchFamily="18" charset="0"/>
              </a:rPr>
              <a:t>thanh </a:t>
            </a:r>
            <a:r>
              <a:rPr lang="vi-VN" sz="3200">
                <a:solidFill>
                  <a:schemeClr val="tx1"/>
                </a:solidFill>
                <a:latin typeface="Times New Roman" panose="02020603050405020304" pitchFamily="18" charset="0"/>
                <a:cs typeface="Times New Roman" panose="02020603050405020304" pitchFamily="18" charset="0"/>
              </a:rPr>
              <a:t>bằng </a:t>
            </a:r>
            <a:r>
              <a:rPr lang="en-US" sz="3200">
                <a:solidFill>
                  <a:schemeClr val="tx1"/>
                </a:solidFill>
                <a:latin typeface="Times New Roman" panose="02020603050405020304" pitchFamily="18" charset="0"/>
                <a:cs typeface="Times New Roman" panose="02020603050405020304" pitchFamily="18" charset="0"/>
              </a:rPr>
              <a:t>(B) </a:t>
            </a:r>
            <a:r>
              <a:rPr lang="vi-VN" sz="3200">
                <a:solidFill>
                  <a:schemeClr val="tx1"/>
                </a:solidFill>
                <a:latin typeface="Times New Roman" panose="02020603050405020304" pitchFamily="18" charset="0"/>
                <a:cs typeface="Times New Roman" panose="02020603050405020304" pitchFamily="18" charset="0"/>
              </a:rPr>
              <a:t>và trắc </a:t>
            </a:r>
            <a:r>
              <a:rPr lang="en-US" sz="3200">
                <a:solidFill>
                  <a:schemeClr val="tx1"/>
                </a:solidFill>
                <a:latin typeface="Times New Roman" panose="02020603050405020304" pitchFamily="18" charset="0"/>
                <a:cs typeface="Times New Roman" panose="02020603050405020304" pitchFamily="18" charset="0"/>
              </a:rPr>
              <a:t>(T) </a:t>
            </a:r>
            <a:r>
              <a:rPr lang="vi-VN" sz="3200">
                <a:solidFill>
                  <a:schemeClr val="tx1"/>
                </a:solidFill>
                <a:latin typeface="Times New Roman" panose="02020603050405020304" pitchFamily="18" charset="0"/>
                <a:cs typeface="Times New Roman" panose="02020603050405020304" pitchFamily="18" charset="0"/>
              </a:rPr>
              <a:t>của thể thơ </a:t>
            </a:r>
            <a:r>
              <a:rPr lang="en-US" sz="3200">
                <a:solidFill>
                  <a:schemeClr val="tx1"/>
                </a:solidFill>
                <a:latin typeface="Times New Roman" panose="02020603050405020304" pitchFamily="18" charset="0"/>
                <a:cs typeface="Times New Roman" panose="02020603050405020304" pitchFamily="18" charset="0"/>
              </a:rPr>
              <a:t>song </a:t>
            </a:r>
            <a:r>
              <a:rPr lang="vi-VN" sz="3200">
                <a:solidFill>
                  <a:schemeClr val="tx1"/>
                </a:solidFill>
                <a:latin typeface="Times New Roman" panose="02020603050405020304" pitchFamily="18" charset="0"/>
                <a:cs typeface="Times New Roman" panose="02020603050405020304" pitchFamily="18" charset="0"/>
              </a:rPr>
              <a:t>thất lục bát dưới đây:</a:t>
            </a:r>
            <a:endParaRPr lang="en-US" sz="3200">
              <a:solidFill>
                <a:schemeClr val="tx1"/>
              </a:solidFill>
              <a:latin typeface="Times New Roman" panose="02020603050405020304" pitchFamily="18" charset="0"/>
              <a:cs typeface="Times New Roman" panose="02020603050405020304" pitchFamily="18" charset="0"/>
            </a:endParaRPr>
          </a:p>
          <a:p>
            <a:pPr>
              <a:defRPr/>
            </a:pPr>
            <a:endParaRPr lang="en-US" sz="320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43C3810-264E-18FA-579A-705C7CD06887}"/>
              </a:ext>
            </a:extLst>
          </p:cNvPr>
          <p:cNvGraphicFramePr>
            <a:graphicFrameLocks noGrp="1"/>
          </p:cNvGraphicFramePr>
          <p:nvPr/>
        </p:nvGraphicFramePr>
        <p:xfrm>
          <a:off x="436563" y="3276600"/>
          <a:ext cx="11198226" cy="2560640"/>
        </p:xfrm>
        <a:graphic>
          <a:graphicData uri="http://schemas.openxmlformats.org/drawingml/2006/table">
            <a:tbl>
              <a:tblPr firstRow="1" firstCol="1" bandRow="1">
                <a:tableStyleId>{5C22544A-7EE6-4342-B048-85BDC9FD1C3A}</a:tableStyleId>
              </a:tblPr>
              <a:tblGrid>
                <a:gridCol w="2876718">
                  <a:extLst>
                    <a:ext uri="{9D8B030D-6E8A-4147-A177-3AD203B41FA5}">
                      <a16:colId xmlns:a16="http://schemas.microsoft.com/office/drawing/2014/main" val="20000"/>
                    </a:ext>
                  </a:extLst>
                </a:gridCol>
                <a:gridCol w="1036754">
                  <a:extLst>
                    <a:ext uri="{9D8B030D-6E8A-4147-A177-3AD203B41FA5}">
                      <a16:colId xmlns:a16="http://schemas.microsoft.com/office/drawing/2014/main" val="20001"/>
                    </a:ext>
                  </a:extLst>
                </a:gridCol>
                <a:gridCol w="1036754">
                  <a:extLst>
                    <a:ext uri="{9D8B030D-6E8A-4147-A177-3AD203B41FA5}">
                      <a16:colId xmlns:a16="http://schemas.microsoft.com/office/drawing/2014/main" val="20002"/>
                    </a:ext>
                  </a:extLst>
                </a:gridCol>
                <a:gridCol w="1036754">
                  <a:extLst>
                    <a:ext uri="{9D8B030D-6E8A-4147-A177-3AD203B41FA5}">
                      <a16:colId xmlns:a16="http://schemas.microsoft.com/office/drawing/2014/main" val="20003"/>
                    </a:ext>
                  </a:extLst>
                </a:gridCol>
                <a:gridCol w="1045913">
                  <a:extLst>
                    <a:ext uri="{9D8B030D-6E8A-4147-A177-3AD203B41FA5}">
                      <a16:colId xmlns:a16="http://schemas.microsoft.com/office/drawing/2014/main" val="20004"/>
                    </a:ext>
                  </a:extLst>
                </a:gridCol>
                <a:gridCol w="1036754">
                  <a:extLst>
                    <a:ext uri="{9D8B030D-6E8A-4147-A177-3AD203B41FA5}">
                      <a16:colId xmlns:a16="http://schemas.microsoft.com/office/drawing/2014/main" val="20005"/>
                    </a:ext>
                  </a:extLst>
                </a:gridCol>
                <a:gridCol w="1036754">
                  <a:extLst>
                    <a:ext uri="{9D8B030D-6E8A-4147-A177-3AD203B41FA5}">
                      <a16:colId xmlns:a16="http://schemas.microsoft.com/office/drawing/2014/main" val="20006"/>
                    </a:ext>
                  </a:extLst>
                </a:gridCol>
                <a:gridCol w="1036754">
                  <a:extLst>
                    <a:ext uri="{9D8B030D-6E8A-4147-A177-3AD203B41FA5}">
                      <a16:colId xmlns:a16="http://schemas.microsoft.com/office/drawing/2014/main" val="20007"/>
                    </a:ext>
                  </a:extLst>
                </a:gridCol>
                <a:gridCol w="1055071">
                  <a:extLst>
                    <a:ext uri="{9D8B030D-6E8A-4147-A177-3AD203B41FA5}">
                      <a16:colId xmlns:a16="http://schemas.microsoft.com/office/drawing/2014/main" val="20008"/>
                    </a:ext>
                  </a:extLst>
                </a:gridCol>
              </a:tblGrid>
              <a:tr h="512128">
                <a:tc>
                  <a:txBody>
                    <a:bodyPr/>
                    <a:lstStyle/>
                    <a:p>
                      <a:pPr>
                        <a:lnSpc>
                          <a:spcPct val="120000"/>
                        </a:lnSpc>
                        <a:spcAft>
                          <a:spcPts val="0"/>
                        </a:spcAft>
                      </a:pPr>
                      <a:r>
                        <a:rPr lang="vi-VN" sz="2800">
                          <a:effectLst/>
                        </a:rPr>
                        <a:t>Vị trí tiếng</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1</a:t>
                      </a:r>
                      <a:endParaRPr lang="en-US" sz="2800">
                        <a:solidFill>
                          <a:srgbClr val="231F20"/>
                        </a:solidFill>
                        <a:effectLst/>
                        <a:latin typeface="Times New Roman"/>
                        <a:ea typeface="Times New Roman"/>
                      </a:endParaRPr>
                    </a:p>
                  </a:txBody>
                  <a:tcPr marL="6351" marR="6351" marT="0" marB="0" anchor="b"/>
                </a:tc>
                <a:tc>
                  <a:txBody>
                    <a:bodyPr/>
                    <a:lstStyle/>
                    <a:p>
                      <a:pPr algn="ctr">
                        <a:lnSpc>
                          <a:spcPct val="120000"/>
                        </a:lnSpc>
                        <a:spcAft>
                          <a:spcPts val="0"/>
                        </a:spcAft>
                      </a:pPr>
                      <a:r>
                        <a:rPr lang="vi-VN" sz="2800">
                          <a:effectLst/>
                        </a:rPr>
                        <a:t>2</a:t>
                      </a:r>
                      <a:endParaRPr lang="en-US" sz="2800">
                        <a:solidFill>
                          <a:srgbClr val="231F20"/>
                        </a:solidFill>
                        <a:effectLst/>
                        <a:latin typeface="Times New Roman"/>
                        <a:ea typeface="Times New Roman"/>
                      </a:endParaRPr>
                    </a:p>
                  </a:txBody>
                  <a:tcPr marL="6351" marR="6351" marT="0" marB="0" anchor="b"/>
                </a:tc>
                <a:tc>
                  <a:txBody>
                    <a:bodyPr/>
                    <a:lstStyle/>
                    <a:p>
                      <a:pPr algn="ctr">
                        <a:lnSpc>
                          <a:spcPct val="120000"/>
                        </a:lnSpc>
                        <a:spcAft>
                          <a:spcPts val="0"/>
                        </a:spcAft>
                      </a:pPr>
                      <a:r>
                        <a:rPr lang="vi-VN" sz="2800">
                          <a:effectLst/>
                        </a:rPr>
                        <a:t>3</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4</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5</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6</a:t>
                      </a:r>
                      <a:endParaRPr lang="en-US" sz="2800">
                        <a:solidFill>
                          <a:srgbClr val="231F20"/>
                        </a:solidFill>
                        <a:effectLst/>
                        <a:latin typeface="Times New Roman"/>
                        <a:ea typeface="Times New Roman"/>
                      </a:endParaRPr>
                    </a:p>
                  </a:txBody>
                  <a:tcPr marL="6351" marR="6351" marT="0" marB="0" anchor="b"/>
                </a:tc>
                <a:tc>
                  <a:txBody>
                    <a:bodyPr/>
                    <a:lstStyle/>
                    <a:p>
                      <a:pPr algn="ctr">
                        <a:lnSpc>
                          <a:spcPct val="120000"/>
                        </a:lnSpc>
                        <a:spcAft>
                          <a:spcPts val="0"/>
                        </a:spcAft>
                      </a:pPr>
                      <a:r>
                        <a:rPr lang="vi-VN" sz="2800">
                          <a:effectLst/>
                        </a:rPr>
                        <a:t>7</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8</a:t>
                      </a:r>
                      <a:endParaRPr lang="en-US" sz="2800">
                        <a:solidFill>
                          <a:srgbClr val="231F20"/>
                        </a:solidFill>
                        <a:effectLst/>
                        <a:latin typeface="Times New Roman"/>
                        <a:ea typeface="Times New Roman"/>
                      </a:endParaRPr>
                    </a:p>
                  </a:txBody>
                  <a:tcPr marL="6351" marR="6351" marT="0" marB="0" anchor="b"/>
                </a:tc>
                <a:extLst>
                  <a:ext uri="{0D108BD9-81ED-4DB2-BD59-A6C34878D82A}">
                    <a16:rowId xmlns:a16="http://schemas.microsoft.com/office/drawing/2014/main" val="10000"/>
                  </a:ext>
                </a:extLst>
              </a:tr>
              <a:tr h="512128">
                <a:tc>
                  <a:txBody>
                    <a:bodyPr/>
                    <a:lstStyle/>
                    <a:p>
                      <a:pPr>
                        <a:lnSpc>
                          <a:spcPct val="120000"/>
                        </a:lnSpc>
                        <a:spcAft>
                          <a:spcPts val="0"/>
                        </a:spcAft>
                      </a:pPr>
                      <a:r>
                        <a:rPr lang="vi-VN" sz="2800">
                          <a:effectLst/>
                        </a:rPr>
                        <a:t>Câu thất 1</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dirty="0">
                          <a:effectLst/>
                        </a:rPr>
                        <a:t>T</a:t>
                      </a:r>
                      <a:endParaRPr lang="en-US" sz="2800" dirty="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B</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extLst>
                  <a:ext uri="{0D108BD9-81ED-4DB2-BD59-A6C34878D82A}">
                    <a16:rowId xmlns:a16="http://schemas.microsoft.com/office/drawing/2014/main" val="10001"/>
                  </a:ext>
                </a:extLst>
              </a:tr>
              <a:tr h="512128">
                <a:tc>
                  <a:txBody>
                    <a:bodyPr/>
                    <a:lstStyle/>
                    <a:p>
                      <a:pPr>
                        <a:lnSpc>
                          <a:spcPct val="120000"/>
                        </a:lnSpc>
                        <a:spcAft>
                          <a:spcPts val="0"/>
                        </a:spcAft>
                      </a:pPr>
                      <a:r>
                        <a:rPr lang="vi-VN" sz="2800">
                          <a:effectLst/>
                        </a:rPr>
                        <a:t>Câu thất 2</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B</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B</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extLst>
                  <a:ext uri="{0D108BD9-81ED-4DB2-BD59-A6C34878D82A}">
                    <a16:rowId xmlns:a16="http://schemas.microsoft.com/office/drawing/2014/main" val="10002"/>
                  </a:ext>
                </a:extLst>
              </a:tr>
              <a:tr h="512128">
                <a:tc>
                  <a:txBody>
                    <a:bodyPr/>
                    <a:lstStyle/>
                    <a:p>
                      <a:pPr>
                        <a:lnSpc>
                          <a:spcPct val="120000"/>
                        </a:lnSpc>
                        <a:spcAft>
                          <a:spcPts val="0"/>
                        </a:spcAft>
                      </a:pPr>
                      <a:r>
                        <a:rPr lang="vi-VN" sz="2800">
                          <a:effectLst/>
                        </a:rPr>
                        <a:t>Câu lục</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B</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B</a:t>
                      </a:r>
                      <a:endParaRPr lang="en-US" sz="2800">
                        <a:solidFill>
                          <a:srgbClr val="231F20"/>
                        </a:solidFill>
                        <a:effectLst/>
                        <a:latin typeface="Times New Roman"/>
                        <a:ea typeface="Times New Roman"/>
                      </a:endParaRPr>
                    </a:p>
                  </a:txBody>
                  <a:tcPr marL="6351" marR="6351" marT="0" marB="0" anchor="ctr"/>
                </a:tc>
                <a:extLst>
                  <a:ext uri="{0D108BD9-81ED-4DB2-BD59-A6C34878D82A}">
                    <a16:rowId xmlns:a16="http://schemas.microsoft.com/office/drawing/2014/main" val="10003"/>
                  </a:ext>
                </a:extLst>
              </a:tr>
              <a:tr h="512128">
                <a:tc>
                  <a:txBody>
                    <a:bodyPr/>
                    <a:lstStyle/>
                    <a:p>
                      <a:pPr>
                        <a:lnSpc>
                          <a:spcPct val="120000"/>
                        </a:lnSpc>
                        <a:spcAft>
                          <a:spcPts val="0"/>
                        </a:spcAft>
                      </a:pPr>
                      <a:r>
                        <a:rPr lang="vi-VN" sz="2800">
                          <a:effectLst/>
                        </a:rPr>
                        <a:t>Câu bát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B</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a:effectLst/>
                        </a:rPr>
                        <a:t>-</a:t>
                      </a:r>
                      <a:endParaRPr lang="en-US" sz="2800">
                        <a:solidFill>
                          <a:srgbClr val="231F20"/>
                        </a:solidFill>
                        <a:effectLst/>
                        <a:latin typeface="Times New Roman"/>
                        <a:ea typeface="Times New Roman"/>
                      </a:endParaRPr>
                    </a:p>
                  </a:txBody>
                  <a:tcPr marL="6351" marR="6351" marT="0" marB="0" anchor="ctr"/>
                </a:tc>
                <a:tc>
                  <a:txBody>
                    <a:bodyPr/>
                    <a:lstStyle/>
                    <a:p>
                      <a:pPr algn="ctr">
                        <a:lnSpc>
                          <a:spcPct val="120000"/>
                        </a:lnSpc>
                        <a:spcAft>
                          <a:spcPts val="0"/>
                        </a:spcAft>
                      </a:pPr>
                      <a:r>
                        <a:rPr lang="vi-VN" sz="2800" dirty="0">
                          <a:effectLst/>
                        </a:rPr>
                        <a:t>B</a:t>
                      </a:r>
                      <a:endParaRPr lang="en-US" sz="2800" dirty="0">
                        <a:solidFill>
                          <a:srgbClr val="231F20"/>
                        </a:solidFill>
                        <a:effectLst/>
                        <a:latin typeface="Times New Roman"/>
                        <a:ea typeface="Times New Roman"/>
                      </a:endParaRPr>
                    </a:p>
                  </a:txBody>
                  <a:tcPr marL="6351" marR="6351" marT="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A1E7A5-191C-8699-1FF6-69F78AEFCE04}"/>
              </a:ext>
            </a:extLst>
          </p:cNvPr>
          <p:cNvSpPr/>
          <p:nvPr/>
        </p:nvSpPr>
        <p:spPr>
          <a:xfrm>
            <a:off x="409575" y="504825"/>
            <a:ext cx="11782425" cy="5881688"/>
          </a:xfrm>
          <a:prstGeom prst="rect">
            <a:avLst/>
          </a:prstGeom>
          <a:solidFill>
            <a:schemeClr val="bg1"/>
          </a:solid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TextBox 29">
            <a:extLst>
              <a:ext uri="{FF2B5EF4-FFF2-40B4-BE49-F238E27FC236}">
                <a16:creationId xmlns:a16="http://schemas.microsoft.com/office/drawing/2014/main" id="{BB370C7C-521D-7A92-A2A0-54834297A932}"/>
              </a:ext>
            </a:extLst>
          </p:cNvPr>
          <p:cNvSpPr txBox="1">
            <a:spLocks noChangeArrowheads="1"/>
          </p:cNvSpPr>
          <p:nvPr/>
        </p:nvSpPr>
        <p:spPr bwMode="auto">
          <a:xfrm>
            <a:off x="533400" y="1800225"/>
            <a:ext cx="1150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200">
                <a:latin typeface="Times New Roman" panose="02020603050405020304" pitchFamily="18" charset="0"/>
                <a:cs typeface="Times New Roman" panose="02020603050405020304" pitchFamily="18" charset="0"/>
              </a:rPr>
              <a:t>Xác định được những chi tiết không chính xác về vị trí các thanh bằng (B) và trắc (T) trong bảng đã cho và sửa lại để được bảng đánh dấu đúng về thanh điệu của thể thơ song thất lục bát.</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4" name="Text Box 6">
            <a:extLst>
              <a:ext uri="{FF2B5EF4-FFF2-40B4-BE49-F238E27FC236}">
                <a16:creationId xmlns:a16="http://schemas.microsoft.com/office/drawing/2014/main" id="{10C2C3B7-5590-D0DC-3220-FB42D508B200}"/>
              </a:ext>
            </a:extLst>
          </p:cNvPr>
          <p:cNvSpPr txBox="1">
            <a:spLocks noChangeArrowheads="1"/>
          </p:cNvSpPr>
          <p:nvPr/>
        </p:nvSpPr>
        <p:spPr bwMode="auto">
          <a:xfrm>
            <a:off x="304800" y="79375"/>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b="1">
                <a:solidFill>
                  <a:srgbClr val="002060"/>
                </a:solidFill>
                <a:latin typeface="Times New Roman" panose="02020603050405020304" pitchFamily="18" charset="0"/>
                <a:cs typeface="Times New Roman" panose="02020603050405020304" pitchFamily="18" charset="0"/>
              </a:rPr>
              <a:t>I. TÌM HIỂU CHUNG</a:t>
            </a:r>
            <a:r>
              <a:rPr lang="en-US" altLang="en-US" sz="3200">
                <a:solidFill>
                  <a:srgbClr val="002060"/>
                </a:solidFill>
                <a:latin typeface="Times New Roman" panose="02020603050405020304" pitchFamily="18" charset="0"/>
                <a:cs typeface="Times New Roman" panose="02020603050405020304" pitchFamily="18" charset="0"/>
              </a:rPr>
              <a:t> </a:t>
            </a:r>
          </a:p>
        </p:txBody>
      </p:sp>
      <p:sp>
        <p:nvSpPr>
          <p:cNvPr id="17415" name="Text Box 7">
            <a:extLst>
              <a:ext uri="{FF2B5EF4-FFF2-40B4-BE49-F238E27FC236}">
                <a16:creationId xmlns:a16="http://schemas.microsoft.com/office/drawing/2014/main" id="{340F628A-9024-6AEC-58F8-1A62A1E18C1D}"/>
              </a:ext>
            </a:extLst>
          </p:cNvPr>
          <p:cNvSpPr txBox="1">
            <a:spLocks noChangeArrowheads="1"/>
          </p:cNvSpPr>
          <p:nvPr/>
        </p:nvSpPr>
        <p:spPr bwMode="auto">
          <a:xfrm>
            <a:off x="495300" y="657225"/>
            <a:ext cx="107061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2.</a:t>
            </a:r>
            <a:r>
              <a:rPr lang="vi-VN" altLang="en-US" sz="3200" b="1">
                <a:solidFill>
                  <a:srgbClr val="FF0000"/>
                </a:solidFill>
                <a:latin typeface="Times New Roman" panose="02020603050405020304" pitchFamily="18" charset="0"/>
                <a:cs typeface="Times New Roman" panose="02020603050405020304" pitchFamily="18" charset="0"/>
              </a:rPr>
              <a:t>Tác giả Đặng Trần Côn, dịch giả Đoàn Thị Điểm (?)</a:t>
            </a:r>
            <a:endParaRPr lang="en-US" altLang="en-US" sz="3200" b="1">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endParaRPr lang="en-US" altLang="en-US" sz="3600" b="1" u="sng">
              <a:solidFill>
                <a:srgbClr val="FF0000"/>
              </a:solidFill>
              <a:latin typeface="Times New Roman" panose="02020603050405020304" pitchFamily="18" charset="0"/>
              <a:cs typeface="Times New Roman" panose="02020603050405020304" pitchFamily="18" charset="0"/>
            </a:endParaRPr>
          </a:p>
        </p:txBody>
      </p:sp>
      <p:sp>
        <p:nvSpPr>
          <p:cNvPr id="17416" name="Text Box 8">
            <a:extLst>
              <a:ext uri="{FF2B5EF4-FFF2-40B4-BE49-F238E27FC236}">
                <a16:creationId xmlns:a16="http://schemas.microsoft.com/office/drawing/2014/main" id="{15470BED-B939-3544-64FC-86A72838CF1A}"/>
              </a:ext>
            </a:extLst>
          </p:cNvPr>
          <p:cNvSpPr txBox="1">
            <a:spLocks noChangeArrowheads="1"/>
          </p:cNvSpPr>
          <p:nvPr/>
        </p:nvSpPr>
        <p:spPr bwMode="auto">
          <a:xfrm>
            <a:off x="762000" y="1395413"/>
            <a:ext cx="6781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a. Tác giả Đặng Trần Côn</a:t>
            </a:r>
            <a:r>
              <a:rPr lang="en-US" altLang="en-US" sz="3200">
                <a:solidFill>
                  <a:srgbClr val="FF0000"/>
                </a:solidFill>
                <a:latin typeface="Times New Roman" panose="02020603050405020304" pitchFamily="18" charset="0"/>
                <a:cs typeface="Times New Roman" panose="02020603050405020304" pitchFamily="18" charset="0"/>
              </a:rPr>
              <a:t> </a:t>
            </a:r>
          </a:p>
        </p:txBody>
      </p:sp>
      <p:sp>
        <p:nvSpPr>
          <p:cNvPr id="17419" name="Text Box 11">
            <a:extLst>
              <a:ext uri="{FF2B5EF4-FFF2-40B4-BE49-F238E27FC236}">
                <a16:creationId xmlns:a16="http://schemas.microsoft.com/office/drawing/2014/main" id="{1FC14160-D8A9-0AC8-DB61-E1B8D9526EC5}"/>
              </a:ext>
            </a:extLst>
          </p:cNvPr>
          <p:cNvSpPr txBox="1">
            <a:spLocks noChangeArrowheads="1"/>
          </p:cNvSpPr>
          <p:nvPr/>
        </p:nvSpPr>
        <p:spPr bwMode="auto">
          <a:xfrm>
            <a:off x="420688" y="2028825"/>
            <a:ext cx="11125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lnSpc>
                <a:spcPct val="150000"/>
              </a:lnSpc>
              <a:spcBef>
                <a:spcPct val="50000"/>
              </a:spcBef>
              <a:buFontTx/>
              <a:buChar char="-"/>
            </a:pPr>
            <a:r>
              <a:rPr lang="en-US" altLang="en-US" sz="2800">
                <a:solidFill>
                  <a:srgbClr val="002060"/>
                </a:solidFill>
                <a:latin typeface="Times New Roman" panose="02020603050405020304" pitchFamily="18" charset="0"/>
                <a:cs typeface="Times New Roman" panose="02020603050405020304" pitchFamily="18" charset="0"/>
              </a:rPr>
              <a:t> </a:t>
            </a:r>
            <a:r>
              <a:rPr lang="en-US" altLang="en-US" sz="2800" b="1" i="1">
                <a:solidFill>
                  <a:srgbClr val="002060"/>
                </a:solidFill>
                <a:latin typeface="Times New Roman" panose="02020603050405020304" pitchFamily="18" charset="0"/>
                <a:cs typeface="Times New Roman" panose="02020603050405020304" pitchFamily="18" charset="0"/>
              </a:rPr>
              <a:t>Đặng Trần Côn (?- ?), </a:t>
            </a:r>
            <a:r>
              <a:rPr lang="en-US" altLang="en-US" sz="2800">
                <a:solidFill>
                  <a:srgbClr val="002060"/>
                </a:solidFill>
                <a:latin typeface="Times New Roman" panose="02020603050405020304" pitchFamily="18" charset="0"/>
                <a:cs typeface="Times New Roman" panose="02020603050405020304" pitchFamily="18" charset="0"/>
              </a:rPr>
              <a:t>sống khoảng nửa đầu thế kỷ XVIII.</a:t>
            </a:r>
          </a:p>
          <a:p>
            <a:pPr eaLnBrk="1" hangingPunct="1">
              <a:lnSpc>
                <a:spcPct val="150000"/>
              </a:lnSpc>
              <a:spcBef>
                <a:spcPct val="50000"/>
              </a:spcBef>
              <a:buFontTx/>
              <a:buChar char="-"/>
            </a:pPr>
            <a:r>
              <a:rPr lang="en-US" altLang="en-US" sz="2800" b="1" i="1">
                <a:solidFill>
                  <a:srgbClr val="00B050"/>
                </a:solidFill>
                <a:latin typeface="Times New Roman" panose="02020603050405020304" pitchFamily="18" charset="0"/>
                <a:cs typeface="Times New Roman" panose="02020603050405020304" pitchFamily="18" charset="0"/>
              </a:rPr>
              <a:t> Quê  quán: </a:t>
            </a:r>
            <a:r>
              <a:rPr lang="en-US" altLang="en-US" sz="2800" i="1">
                <a:solidFill>
                  <a:srgbClr val="002060"/>
                </a:solidFill>
                <a:latin typeface="Times New Roman" panose="02020603050405020304" pitchFamily="18" charset="0"/>
                <a:cs typeface="Times New Roman" panose="02020603050405020304" pitchFamily="18" charset="0"/>
              </a:rPr>
              <a:t>Nhân Mục – Nhân Chính – Thanh Xuân – Hà Nội.</a:t>
            </a:r>
          </a:p>
          <a:p>
            <a:r>
              <a:rPr lang="en-US" altLang="en-US" sz="2800" i="1">
                <a:solidFill>
                  <a:srgbClr val="002060"/>
                </a:solidFill>
                <a:latin typeface="Times New Roman" panose="02020603050405020304" pitchFamily="18" charset="0"/>
                <a:cs typeface="Times New Roman" panose="02020603050405020304" pitchFamily="18" charset="0"/>
              </a:rPr>
              <a:t>- </a:t>
            </a:r>
            <a:r>
              <a:rPr lang="vi-VN" altLang="en-US" sz="2800">
                <a:solidFill>
                  <a:srgbClr val="002060"/>
                </a:solidFill>
                <a:latin typeface="Times New Roman" panose="02020603050405020304" pitchFamily="18" charset="0"/>
                <a:cs typeface="Times New Roman" panose="02020603050405020304" pitchFamily="18" charset="0"/>
              </a:rPr>
              <a:t>Tác phẩm của ông thường chú trọng thể hiện những tình cảm riêng tư, những nỗi niềm trắc ẩn của con người. Ngoài Chinh phụ ngâm khúc, một số sáng tác khác của ông hiện còn được lưu lại như Tiêu Tương bát cảnh, ba bài phú Trương Hàn tư thuần lô, Trương Lương bố ý, Khấu môn thanh,...</a:t>
            </a:r>
            <a:endParaRPr lang="en-US" altLang="en-US" sz="2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 calcmode="lin" valueType="num">
                                      <p:cBhvr additive="base">
                                        <p:cTn id="7" dur="500" fill="hold"/>
                                        <p:tgtEl>
                                          <p:spTgt spid="174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7415">
                                            <p:txEl>
                                              <p:pRg st="0" end="0"/>
                                            </p:txEl>
                                          </p:spTgt>
                                        </p:tgtEl>
                                        <p:attrNameLst>
                                          <p:attrName>style.visibility</p:attrName>
                                        </p:attrNameLst>
                                      </p:cBhvr>
                                      <p:to>
                                        <p:strVal val="visible"/>
                                      </p:to>
                                    </p:set>
                                    <p:animEffect transition="in" filter="box(in)">
                                      <p:cBhvr>
                                        <p:cTn id="13" dur="500"/>
                                        <p:tgtEl>
                                          <p:spTgt spid="174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7416">
                                            <p:txEl>
                                              <p:pRg st="0" end="0"/>
                                            </p:txEl>
                                          </p:spTgt>
                                        </p:tgtEl>
                                        <p:attrNameLst>
                                          <p:attrName>style.visibility</p:attrName>
                                        </p:attrNameLst>
                                      </p:cBhvr>
                                      <p:to>
                                        <p:strVal val="visible"/>
                                      </p:to>
                                    </p:set>
                                    <p:animEffect transition="in" filter="blinds(horizontal)">
                                      <p:cBhvr>
                                        <p:cTn id="18" dur="500"/>
                                        <p:tgtEl>
                                          <p:spTgt spid="17416">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7419">
                                            <p:txEl>
                                              <p:pRg st="0" end="0"/>
                                            </p:txEl>
                                          </p:spTgt>
                                        </p:tgtEl>
                                        <p:attrNameLst>
                                          <p:attrName>style.visibility</p:attrName>
                                        </p:attrNameLst>
                                      </p:cBhvr>
                                      <p:to>
                                        <p:strVal val="visible"/>
                                      </p:to>
                                    </p:set>
                                    <p:animEffect transition="in" filter="blinds(horizontal)">
                                      <p:cBhvr>
                                        <p:cTn id="23" dur="500"/>
                                        <p:tgtEl>
                                          <p:spTgt spid="1741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7419">
                                            <p:txEl>
                                              <p:pRg st="1" end="1"/>
                                            </p:txEl>
                                          </p:spTgt>
                                        </p:tgtEl>
                                        <p:attrNameLst>
                                          <p:attrName>style.visibility</p:attrName>
                                        </p:attrNameLst>
                                      </p:cBhvr>
                                      <p:to>
                                        <p:strVal val="visible"/>
                                      </p:to>
                                    </p:set>
                                    <p:animEffect transition="in" filter="blinds(horizontal)">
                                      <p:cBhvr>
                                        <p:cTn id="28" dur="500"/>
                                        <p:tgtEl>
                                          <p:spTgt spid="1741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7419">
                                            <p:txEl>
                                              <p:pRg st="2" end="2"/>
                                            </p:txEl>
                                          </p:spTgt>
                                        </p:tgtEl>
                                        <p:attrNameLst>
                                          <p:attrName>style.visibility</p:attrName>
                                        </p:attrNameLst>
                                      </p:cBhvr>
                                      <p:to>
                                        <p:strVal val="visible"/>
                                      </p:to>
                                    </p:set>
                                    <p:animEffect transition="in" filter="blinds(horizontal)">
                                      <p:cBhvr>
                                        <p:cTn id="33" dur="500"/>
                                        <p:tgtEl>
                                          <p:spTgt spid="17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a:extLst>
              <a:ext uri="{FF2B5EF4-FFF2-40B4-BE49-F238E27FC236}">
                <a16:creationId xmlns:a16="http://schemas.microsoft.com/office/drawing/2014/main" id="{690FE419-D954-E569-7DFF-B55DBEF9BC4A}"/>
              </a:ext>
            </a:extLst>
          </p:cNvPr>
          <p:cNvSpPr txBox="1">
            <a:spLocks noChangeArrowheads="1"/>
          </p:cNvSpPr>
          <p:nvPr/>
        </p:nvSpPr>
        <p:spPr bwMode="auto">
          <a:xfrm>
            <a:off x="481013" y="1524000"/>
            <a:ext cx="7748587" cy="3108325"/>
          </a:xfrm>
          <a:prstGeom prst="rect">
            <a:avLst/>
          </a:prstGeom>
          <a:noFill/>
          <a:ln>
            <a:noFill/>
          </a:ln>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defRPr/>
            </a:pPr>
            <a:r>
              <a:rPr lang="en-US" altLang="en-US" sz="2800" b="1" dirty="0">
                <a:solidFill>
                  <a:srgbClr val="FF0000"/>
                </a:solidFill>
                <a:latin typeface="Times New Roman" pitchFamily="18" charset="0"/>
                <a:cs typeface="Times New Roman" pitchFamily="18" charset="0"/>
              </a:rPr>
              <a:t>b. </a:t>
            </a:r>
            <a:r>
              <a:rPr lang="en-US" altLang="en-US" sz="2800" b="1" dirty="0" err="1">
                <a:solidFill>
                  <a:srgbClr val="FF0000"/>
                </a:solidFill>
                <a:latin typeface="Times New Roman" pitchFamily="18" charset="0"/>
                <a:cs typeface="Times New Roman" pitchFamily="18" charset="0"/>
              </a:rPr>
              <a:t>Dịch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giả</a:t>
            </a:r>
            <a:r>
              <a:rPr lang="en-US" altLang="en-US" sz="2800" b="1" dirty="0">
                <a:solidFill>
                  <a:srgbClr val="FF0000"/>
                </a:solidFill>
                <a:latin typeface="Times New Roman" pitchFamily="18" charset="0"/>
                <a:cs typeface="Times New Roman" pitchFamily="18" charset="0"/>
              </a:rPr>
              <a:t>: </a:t>
            </a:r>
          </a:p>
          <a:p>
            <a:pPr algn="just" eaLnBrk="1" hangingPunct="1">
              <a:spcBef>
                <a:spcPct val="50000"/>
              </a:spcBef>
              <a:defRPr/>
            </a:pPr>
            <a:r>
              <a:rPr lang="en-US" altLang="en-US" sz="2800" b="1" i="1" dirty="0">
                <a:solidFill>
                  <a:srgbClr val="00B050"/>
                </a:solidFill>
                <a:latin typeface="Times New Roman" pitchFamily="18" charset="0"/>
                <a:cs typeface="Times New Roman" pitchFamily="18" charset="0"/>
              </a:rPr>
              <a:t>* </a:t>
            </a:r>
            <a:r>
              <a:rPr lang="en-US" altLang="en-US" sz="2800" b="1" i="1" dirty="0" err="1">
                <a:solidFill>
                  <a:srgbClr val="00B050"/>
                </a:solidFill>
                <a:latin typeface="Times New Roman" pitchFamily="18" charset="0"/>
                <a:cs typeface="Times New Roman" pitchFamily="18" charset="0"/>
              </a:rPr>
              <a:t>Đoàn</a:t>
            </a:r>
            <a:r>
              <a:rPr lang="en-US" altLang="en-US" sz="2800" b="1" i="1" dirty="0">
                <a:solidFill>
                  <a:srgbClr val="00B050"/>
                </a:solidFill>
                <a:latin typeface="Times New Roman" pitchFamily="18" charset="0"/>
                <a:cs typeface="Times New Roman" pitchFamily="18" charset="0"/>
              </a:rPr>
              <a:t> </a:t>
            </a:r>
            <a:r>
              <a:rPr lang="en-US" altLang="en-US" sz="2800" b="1" i="1" dirty="0" err="1">
                <a:solidFill>
                  <a:srgbClr val="00B050"/>
                </a:solidFill>
                <a:latin typeface="Times New Roman" pitchFamily="18" charset="0"/>
                <a:cs typeface="Times New Roman" pitchFamily="18" charset="0"/>
              </a:rPr>
              <a:t>Thị</a:t>
            </a:r>
            <a:r>
              <a:rPr lang="en-US" altLang="en-US" sz="2800" b="1" i="1" dirty="0">
                <a:solidFill>
                  <a:srgbClr val="00B050"/>
                </a:solidFill>
                <a:latin typeface="Times New Roman" pitchFamily="18" charset="0"/>
                <a:cs typeface="Times New Roman" pitchFamily="18" charset="0"/>
              </a:rPr>
              <a:t> </a:t>
            </a:r>
            <a:r>
              <a:rPr lang="en-US" altLang="en-US" sz="2800" b="1" i="1" dirty="0" err="1">
                <a:solidFill>
                  <a:srgbClr val="00B050"/>
                </a:solidFill>
                <a:latin typeface="Times New Roman" pitchFamily="18" charset="0"/>
                <a:cs typeface="Times New Roman" pitchFamily="18" charset="0"/>
              </a:rPr>
              <a:t>Điểm</a:t>
            </a:r>
            <a:r>
              <a:rPr lang="en-US" altLang="en-US" sz="2800" b="1" i="1" dirty="0">
                <a:solidFill>
                  <a:srgbClr val="00B050"/>
                </a:solidFill>
                <a:latin typeface="Times New Roman" pitchFamily="18" charset="0"/>
                <a:cs typeface="Times New Roman" pitchFamily="18" charset="0"/>
              </a:rPr>
              <a:t> (1705 – 1748)</a:t>
            </a:r>
          </a:p>
          <a:p>
            <a:pPr marL="457200" indent="-457200" algn="just" eaLnBrk="1" hangingPunct="1">
              <a:spcBef>
                <a:spcPct val="50000"/>
              </a:spcBef>
              <a:buFontTx/>
              <a:buChar char="-"/>
              <a:defRPr/>
            </a:pPr>
            <a:r>
              <a:rPr lang="en-US" altLang="en-US" sz="2800" b="1" i="1" dirty="0" err="1">
                <a:solidFill>
                  <a:srgbClr val="002060"/>
                </a:solidFill>
                <a:latin typeface="Times New Roman" pitchFamily="18" charset="0"/>
                <a:cs typeface="Times New Roman" pitchFamily="18" charset="0"/>
              </a:rPr>
              <a:t>Hiệu</a:t>
            </a:r>
            <a:r>
              <a:rPr lang="en-US" altLang="en-US" sz="2800" b="1" i="1"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Hồng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Hà</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nữ</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sĩ</a:t>
            </a:r>
            <a:endParaRPr lang="en-US" altLang="en-US" sz="2800" dirty="0">
              <a:solidFill>
                <a:srgbClr val="002060"/>
              </a:solidFill>
              <a:latin typeface="Times New Roman" pitchFamily="18" charset="0"/>
              <a:cs typeface="Times New Roman" pitchFamily="18" charset="0"/>
            </a:endParaRPr>
          </a:p>
          <a:p>
            <a:pPr marL="457200" indent="-457200" algn="just" eaLnBrk="1" hangingPunct="1">
              <a:spcBef>
                <a:spcPct val="50000"/>
              </a:spcBef>
              <a:buFontTx/>
              <a:buChar char="-"/>
              <a:defRPr/>
            </a:pPr>
            <a:r>
              <a:rPr lang="en-US" altLang="en-US" sz="2800" i="1" dirty="0">
                <a:solidFill>
                  <a:srgbClr val="002060"/>
                </a:solidFill>
                <a:latin typeface="Times New Roman" pitchFamily="18" charset="0"/>
                <a:cs typeface="Times New Roman" pitchFamily="18" charset="0"/>
              </a:rPr>
              <a:t> </a:t>
            </a:r>
            <a:r>
              <a:rPr lang="en-US" altLang="en-US" sz="2800" b="1" i="1" dirty="0" err="1">
                <a:solidFill>
                  <a:srgbClr val="002060"/>
                </a:solidFill>
                <a:latin typeface="Times New Roman" pitchFamily="18" charset="0"/>
                <a:cs typeface="Times New Roman" pitchFamily="18" charset="0"/>
              </a:rPr>
              <a:t>Quê</a:t>
            </a:r>
            <a:r>
              <a:rPr lang="en-US" altLang="en-US" sz="2800" b="1" i="1"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Kinh</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Bắc</a:t>
            </a:r>
            <a:r>
              <a:rPr lang="en-US" altLang="en-US" sz="2800" dirty="0">
                <a:solidFill>
                  <a:srgbClr val="002060"/>
                </a:solidFill>
                <a:latin typeface="Times New Roman" pitchFamily="18" charset="0"/>
                <a:cs typeface="Times New Roman" pitchFamily="18" charset="0"/>
              </a:rPr>
              <a:t> (nay </a:t>
            </a:r>
            <a:r>
              <a:rPr lang="en-US" altLang="en-US" sz="2800" dirty="0" err="1">
                <a:solidFill>
                  <a:srgbClr val="002060"/>
                </a:solidFill>
                <a:latin typeface="Times New Roman" pitchFamily="18" charset="0"/>
                <a:cs typeface="Times New Roman" pitchFamily="18" charset="0"/>
              </a:rPr>
              <a:t>Hưng</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Yên</a:t>
            </a:r>
            <a:r>
              <a:rPr lang="en-US" altLang="en-US" sz="2800" dirty="0">
                <a:solidFill>
                  <a:srgbClr val="002060"/>
                </a:solidFill>
                <a:latin typeface="Times New Roman" pitchFamily="18" charset="0"/>
                <a:cs typeface="Times New Roman" pitchFamily="18" charset="0"/>
              </a:rPr>
              <a:t>) </a:t>
            </a:r>
          </a:p>
          <a:p>
            <a:pPr marL="457200" indent="-457200" algn="just" eaLnBrk="1" hangingPunct="1">
              <a:spcBef>
                <a:spcPct val="50000"/>
              </a:spcBef>
              <a:buFontTx/>
              <a:buChar char="-"/>
              <a:defRPr/>
            </a:pPr>
            <a:r>
              <a:rPr lang="en-US" altLang="en-US" sz="2800" dirty="0" err="1">
                <a:solidFill>
                  <a:srgbClr val="002060"/>
                </a:solidFill>
                <a:latin typeface="Times New Roman" pitchFamily="18" charset="0"/>
                <a:cs typeface="Times New Roman" pitchFamily="18" charset="0"/>
              </a:rPr>
              <a:t>T­ư</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chất</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thông</a:t>
            </a:r>
            <a:r>
              <a:rPr lang="en-US" altLang="en-US" sz="2800" dirty="0">
                <a:solidFill>
                  <a:srgbClr val="002060"/>
                </a:solidFill>
                <a:latin typeface="Times New Roman" pitchFamily="18" charset="0"/>
                <a:cs typeface="Times New Roman" pitchFamily="18" charset="0"/>
              </a:rPr>
              <a:t> minh, </a:t>
            </a:r>
            <a:r>
              <a:rPr lang="en-US" altLang="en-US" sz="2800" dirty="0" err="1">
                <a:solidFill>
                  <a:srgbClr val="002060"/>
                </a:solidFill>
                <a:latin typeface="Times New Roman" pitchFamily="18" charset="0"/>
                <a:cs typeface="Times New Roman" pitchFamily="18" charset="0"/>
              </a:rPr>
              <a:t>tài</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sắc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vẹn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toàn</a:t>
            </a:r>
            <a:r>
              <a:rPr lang="en-US" altLang="en-US" sz="2800" dirty="0">
                <a:solidFill>
                  <a:srgbClr val="002060"/>
                </a:solidFill>
                <a:latin typeface="Times New Roman" pitchFamily="18" charset="0"/>
                <a:cs typeface="Times New Roman" pitchFamily="18" charset="0"/>
              </a:rPr>
              <a:t>. </a:t>
            </a:r>
          </a:p>
        </p:txBody>
      </p:sp>
      <p:sp>
        <p:nvSpPr>
          <p:cNvPr id="71683" name="Text Box 6">
            <a:extLst>
              <a:ext uri="{FF2B5EF4-FFF2-40B4-BE49-F238E27FC236}">
                <a16:creationId xmlns:a16="http://schemas.microsoft.com/office/drawing/2014/main" id="{907211ED-64B9-3A20-00DA-1D548A0A4D28}"/>
              </a:ext>
            </a:extLst>
          </p:cNvPr>
          <p:cNvSpPr txBox="1">
            <a:spLocks noChangeArrowheads="1"/>
          </p:cNvSpPr>
          <p:nvPr/>
        </p:nvSpPr>
        <p:spPr bwMode="auto">
          <a:xfrm>
            <a:off x="304800" y="79375"/>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b="1">
                <a:solidFill>
                  <a:srgbClr val="002060"/>
                </a:solidFill>
                <a:latin typeface="Times New Roman" panose="02020603050405020304" pitchFamily="18" charset="0"/>
                <a:cs typeface="Times New Roman" panose="02020603050405020304" pitchFamily="18" charset="0"/>
              </a:rPr>
              <a:t>I. TÌM HIỂU CHUNG</a:t>
            </a:r>
            <a:r>
              <a:rPr lang="en-US" altLang="en-US" sz="3200">
                <a:solidFill>
                  <a:srgbClr val="002060"/>
                </a:solidFill>
                <a:latin typeface="Times New Roman" panose="02020603050405020304" pitchFamily="18" charset="0"/>
                <a:cs typeface="Times New Roman" panose="02020603050405020304" pitchFamily="18" charset="0"/>
              </a:rPr>
              <a:t> </a:t>
            </a:r>
          </a:p>
        </p:txBody>
      </p:sp>
      <p:sp>
        <p:nvSpPr>
          <p:cNvPr id="71684" name="Text Box 7">
            <a:extLst>
              <a:ext uri="{FF2B5EF4-FFF2-40B4-BE49-F238E27FC236}">
                <a16:creationId xmlns:a16="http://schemas.microsoft.com/office/drawing/2014/main" id="{8DB36C0A-09D9-C26D-5336-AEF771AC7C28}"/>
              </a:ext>
            </a:extLst>
          </p:cNvPr>
          <p:cNvSpPr txBox="1">
            <a:spLocks noChangeArrowheads="1"/>
          </p:cNvSpPr>
          <p:nvPr/>
        </p:nvSpPr>
        <p:spPr bwMode="auto">
          <a:xfrm>
            <a:off x="152400" y="739775"/>
            <a:ext cx="1173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cs typeface="Times New Roman" panose="02020603050405020304" pitchFamily="18" charset="0"/>
              </a:rPr>
              <a:t>2.</a:t>
            </a:r>
            <a:r>
              <a:rPr lang="vi-VN" altLang="en-US" sz="3600" b="1">
                <a:solidFill>
                  <a:srgbClr val="FF0000"/>
                </a:solidFill>
                <a:latin typeface="Times New Roman" panose="02020603050405020304" pitchFamily="18" charset="0"/>
                <a:cs typeface="Times New Roman" panose="02020603050405020304" pitchFamily="18" charset="0"/>
              </a:rPr>
              <a:t>Tác giả Đặng Trần Côn, dịch giả Đoàn Thị Điểm (?)</a:t>
            </a:r>
            <a:endParaRPr lang="en-US" altLang="en-US" sz="3600" b="1">
              <a:solidFill>
                <a:srgbClr val="FF0000"/>
              </a:solidFill>
              <a:latin typeface="Times New Roman" panose="02020603050405020304" pitchFamily="18" charset="0"/>
              <a:cs typeface="Times New Roman" panose="02020603050405020304" pitchFamily="18" charset="0"/>
            </a:endParaRPr>
          </a:p>
        </p:txBody>
      </p:sp>
      <p:pic>
        <p:nvPicPr>
          <p:cNvPr id="59399" name="Picture 7" descr="Bà giáo nổi tiếng đất Thăng Long 280 năm trước - QTV - Đài Phát thanh và  Truyền hình Quảng Ninh">
            <a:extLst>
              <a:ext uri="{FF2B5EF4-FFF2-40B4-BE49-F238E27FC236}">
                <a16:creationId xmlns:a16="http://schemas.microsoft.com/office/drawing/2014/main" id="{AB037DC9-2C58-D9D9-9013-9D64C1A5E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524000"/>
            <a:ext cx="35591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4BD6E2-C6CE-C8AA-7B02-71523C2E299A}"/>
              </a:ext>
            </a:extLst>
          </p:cNvPr>
          <p:cNvSpPr>
            <a:spLocks noChangeArrowheads="1"/>
          </p:cNvSpPr>
          <p:nvPr/>
        </p:nvSpPr>
        <p:spPr bwMode="auto">
          <a:xfrm>
            <a:off x="519113" y="4689475"/>
            <a:ext cx="6834187"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lnSpc>
                <a:spcPct val="150000"/>
              </a:lnSpc>
              <a:spcBef>
                <a:spcPct val="50000"/>
              </a:spcBef>
              <a:buFontTx/>
              <a:buChar char="-"/>
            </a:pPr>
            <a:r>
              <a:rPr lang="vi-VN" altLang="en-US" sz="2800">
                <a:solidFill>
                  <a:srgbClr val="002060"/>
                </a:solidFill>
                <a:latin typeface="Times New Roman" panose="02020603050405020304" pitchFamily="18" charset="0"/>
                <a:cs typeface="Times New Roman" panose="02020603050405020304" pitchFamily="18" charset="0"/>
              </a:rPr>
              <a:t>Bản dịch Chinh phụ ngâm nổi tiếng hiện đang lưu hành được nhiều học giả khẳng định là của nữ sĩ.</a:t>
            </a:r>
            <a:endParaRPr lang="en-US" altLang="en-US" sz="2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blinds(horizontal)">
                                      <p:cBhvr>
                                        <p:cTn id="7" dur="500"/>
                                        <p:tgtEl>
                                          <p:spTgt spid="4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3014">
                                            <p:txEl>
                                              <p:pRg st="1" end="1"/>
                                            </p:txEl>
                                          </p:spTgt>
                                        </p:tgtEl>
                                        <p:attrNameLst>
                                          <p:attrName>style.visibility</p:attrName>
                                        </p:attrNameLst>
                                      </p:cBhvr>
                                      <p:to>
                                        <p:strVal val="visible"/>
                                      </p:to>
                                    </p:set>
                                    <p:animEffect transition="in" filter="wipe(down)">
                                      <p:cBhvr>
                                        <p:cTn id="12" dur="500"/>
                                        <p:tgtEl>
                                          <p:spTgt spid="430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wheel(1)">
                                      <p:cBhvr>
                                        <p:cTn id="17" dur="2000"/>
                                        <p:tgtEl>
                                          <p:spTgt spid="59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3014">
                                            <p:txEl>
                                              <p:pRg st="2" end="2"/>
                                            </p:txEl>
                                          </p:spTgt>
                                        </p:tgtEl>
                                        <p:attrNameLst>
                                          <p:attrName>style.visibility</p:attrName>
                                        </p:attrNameLst>
                                      </p:cBhvr>
                                      <p:to>
                                        <p:strVal val="visible"/>
                                      </p:to>
                                    </p:set>
                                    <p:animEffect transition="in" filter="wipe(down)">
                                      <p:cBhvr>
                                        <p:cTn id="22" dur="500"/>
                                        <p:tgtEl>
                                          <p:spTgt spid="4301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3014">
                                            <p:txEl>
                                              <p:pRg st="3" end="3"/>
                                            </p:txEl>
                                          </p:spTgt>
                                        </p:tgtEl>
                                        <p:attrNameLst>
                                          <p:attrName>style.visibility</p:attrName>
                                        </p:attrNameLst>
                                      </p:cBhvr>
                                      <p:to>
                                        <p:strVal val="visible"/>
                                      </p:to>
                                    </p:set>
                                    <p:animEffect transition="in" filter="wipe(down)">
                                      <p:cBhvr>
                                        <p:cTn id="27" dur="500"/>
                                        <p:tgtEl>
                                          <p:spTgt spid="4301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3014">
                                            <p:txEl>
                                              <p:pRg st="4" end="4"/>
                                            </p:txEl>
                                          </p:spTgt>
                                        </p:tgtEl>
                                        <p:attrNameLst>
                                          <p:attrName>style.visibility</p:attrName>
                                        </p:attrNameLst>
                                      </p:cBhvr>
                                      <p:to>
                                        <p:strVal val="visible"/>
                                      </p:to>
                                    </p:set>
                                    <p:animEffect transition="in" filter="wipe(down)">
                                      <p:cBhvr>
                                        <p:cTn id="32" dur="500"/>
                                        <p:tgtEl>
                                          <p:spTgt spid="4301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down)">
                                      <p:cBhvr>
                                        <p:cTn id="3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a:extLst>
              <a:ext uri="{FF2B5EF4-FFF2-40B4-BE49-F238E27FC236}">
                <a16:creationId xmlns:a16="http://schemas.microsoft.com/office/drawing/2014/main" id="{87C6020E-F143-3656-5865-B918D0FE7D0A}"/>
              </a:ext>
            </a:extLst>
          </p:cNvPr>
          <p:cNvSpPr txBox="1">
            <a:spLocks noChangeArrowheads="1"/>
          </p:cNvSpPr>
          <p:nvPr/>
        </p:nvSpPr>
        <p:spPr bwMode="auto">
          <a:xfrm>
            <a:off x="481013" y="3200400"/>
            <a:ext cx="114823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200">
                <a:solidFill>
                  <a:srgbClr val="002060"/>
                </a:solidFill>
                <a:latin typeface="Times New Roman" panose="02020603050405020304" pitchFamily="18" charset="0"/>
                <a:cs typeface="Times New Roman" panose="02020603050405020304" pitchFamily="18" charset="0"/>
              </a:rPr>
              <a:t>Khi đọc tác phẩm thơ song thất lục bát, cần xác định và phân tích một số yếu tố về thi luật như vần, nhịp, số chữ, số dòng trong một khổ thơ; xác định và phân tích được tình cảm, cảm xúc, cảm hứng chủ đạo của người viết thể hiện qua VB; chỉ ra những nét đặc sắc trong nghệ thuật của tác phẩm, tìm chủ đề của VB,...</a:t>
            </a:r>
            <a:endParaRPr lang="en-US" altLang="en-US" sz="3200">
              <a:solidFill>
                <a:srgbClr val="002060"/>
              </a:solidFill>
              <a:latin typeface="Times New Roman" panose="02020603050405020304" pitchFamily="18" charset="0"/>
              <a:cs typeface="Times New Roman" panose="02020603050405020304" pitchFamily="18" charset="0"/>
            </a:endParaRPr>
          </a:p>
        </p:txBody>
      </p:sp>
      <p:sp>
        <p:nvSpPr>
          <p:cNvPr id="60419" name="Text Box 6">
            <a:extLst>
              <a:ext uri="{FF2B5EF4-FFF2-40B4-BE49-F238E27FC236}">
                <a16:creationId xmlns:a16="http://schemas.microsoft.com/office/drawing/2014/main" id="{127C421C-A74C-3026-FF30-F057CBCB99DB}"/>
              </a:ext>
            </a:extLst>
          </p:cNvPr>
          <p:cNvSpPr txBox="1">
            <a:spLocks noChangeArrowheads="1"/>
          </p:cNvSpPr>
          <p:nvPr/>
        </p:nvSpPr>
        <p:spPr bwMode="auto">
          <a:xfrm>
            <a:off x="304800" y="79375"/>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b="1">
                <a:solidFill>
                  <a:srgbClr val="002060"/>
                </a:solidFill>
                <a:latin typeface="Times New Roman" panose="02020603050405020304" pitchFamily="18" charset="0"/>
                <a:cs typeface="Times New Roman" panose="02020603050405020304" pitchFamily="18" charset="0"/>
              </a:rPr>
              <a:t>I. TÌM HIỂU CHUNG</a:t>
            </a:r>
            <a:r>
              <a:rPr lang="en-US" altLang="en-US" sz="3200">
                <a:solidFill>
                  <a:srgbClr val="002060"/>
                </a:solidFill>
                <a:latin typeface="Times New Roman" panose="02020603050405020304" pitchFamily="18" charset="0"/>
                <a:cs typeface="Times New Roman" panose="02020603050405020304" pitchFamily="18" charset="0"/>
              </a:rPr>
              <a:t> </a:t>
            </a:r>
          </a:p>
        </p:txBody>
      </p:sp>
      <p:sp>
        <p:nvSpPr>
          <p:cNvPr id="60420" name="Text Box 7">
            <a:extLst>
              <a:ext uri="{FF2B5EF4-FFF2-40B4-BE49-F238E27FC236}">
                <a16:creationId xmlns:a16="http://schemas.microsoft.com/office/drawing/2014/main" id="{0EAB35EE-7045-3C4E-0E36-8A490FF996C2}"/>
              </a:ext>
            </a:extLst>
          </p:cNvPr>
          <p:cNvSpPr txBox="1">
            <a:spLocks noChangeArrowheads="1"/>
          </p:cNvSpPr>
          <p:nvPr/>
        </p:nvSpPr>
        <p:spPr bwMode="auto">
          <a:xfrm>
            <a:off x="495300" y="657225"/>
            <a:ext cx="9258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3. </a:t>
            </a:r>
            <a:r>
              <a:rPr lang="vi-VN" altLang="en-US" sz="3200">
                <a:solidFill>
                  <a:srgbClr val="FF0000"/>
                </a:solidFill>
                <a:latin typeface="Times New Roman" panose="02020603050405020304" pitchFamily="18" charset="0"/>
                <a:cs typeface="Times New Roman" panose="02020603050405020304" pitchFamily="18" charset="0"/>
              </a:rPr>
              <a:t>Định hướng cách đọc hiểu thơ song thất lục bát</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C8C5AE05-087F-21B6-623D-F6B5D4492291}"/>
              </a:ext>
            </a:extLst>
          </p:cNvPr>
          <p:cNvSpPr/>
          <p:nvPr/>
        </p:nvSpPr>
        <p:spPr>
          <a:xfrm>
            <a:off x="2590800" y="1175993"/>
            <a:ext cx="10363200" cy="20542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2060"/>
                </a:solidFill>
                <a:latin typeface="Times New Roman" pitchFamily="18" charset="0"/>
                <a:cs typeface="Times New Roman" pitchFamily="18" charset="0"/>
              </a:rPr>
              <a:t>Em </a:t>
            </a:r>
            <a:r>
              <a:rPr lang="vi-VN" sz="2800" dirty="0">
                <a:solidFill>
                  <a:srgbClr val="002060"/>
                </a:solidFill>
                <a:latin typeface="Times New Roman" pitchFamily="18" charset="0"/>
                <a:cs typeface="Times New Roman" pitchFamily="18" charset="0"/>
              </a:rPr>
              <a:t>dự định sẽ thực hiện những hoạt động nào để đọc hiểu VB thơ Nỗi niềm chinh phụ?</a:t>
            </a:r>
            <a:endParaRPr lang="en-US" sz="2800" dirty="0">
              <a:solidFill>
                <a:srgbClr val="002060"/>
              </a:solidFill>
              <a:latin typeface="Times New Roman" pitchFamily="18" charset="0"/>
              <a:cs typeface="Times New Roman" pitchFamily="18" charset="0"/>
            </a:endParaRPr>
          </a:p>
          <a:p>
            <a:pPr algn="ctr">
              <a:defRPr/>
            </a:pPr>
            <a:endParaRPr lang="en-US"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1000"/>
                                        <p:tgtEl>
                                          <p:spTgt spid="60419"/>
                                        </p:tgtEl>
                                      </p:cBhvr>
                                    </p:animEffect>
                                    <p:anim calcmode="lin" valueType="num">
                                      <p:cBhvr>
                                        <p:cTn id="8" dur="1000" fill="hold"/>
                                        <p:tgtEl>
                                          <p:spTgt spid="60419"/>
                                        </p:tgtEl>
                                        <p:attrNameLst>
                                          <p:attrName>ppt_x</p:attrName>
                                        </p:attrNameLst>
                                      </p:cBhvr>
                                      <p:tavLst>
                                        <p:tav tm="0">
                                          <p:val>
                                            <p:strVal val="#ppt_x"/>
                                          </p:val>
                                        </p:tav>
                                        <p:tav tm="100000">
                                          <p:val>
                                            <p:strVal val="#ppt_x"/>
                                          </p:val>
                                        </p:tav>
                                      </p:tavLst>
                                    </p:anim>
                                    <p:anim calcmode="lin" valueType="num">
                                      <p:cBhvr>
                                        <p:cTn id="9" dur="1000" fill="hold"/>
                                        <p:tgtEl>
                                          <p:spTgt spid="6041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0420"/>
                                        </p:tgtEl>
                                        <p:attrNameLst>
                                          <p:attrName>style.visibility</p:attrName>
                                        </p:attrNameLst>
                                      </p:cBhvr>
                                      <p:to>
                                        <p:strVal val="visible"/>
                                      </p:to>
                                    </p:set>
                                    <p:anim calcmode="lin" valueType="num">
                                      <p:cBhvr additive="base">
                                        <p:cTn id="14" dur="500" fill="hold"/>
                                        <p:tgtEl>
                                          <p:spTgt spid="60420"/>
                                        </p:tgtEl>
                                        <p:attrNameLst>
                                          <p:attrName>ppt_x</p:attrName>
                                        </p:attrNameLst>
                                      </p:cBhvr>
                                      <p:tavLst>
                                        <p:tav tm="0">
                                          <p:val>
                                            <p:strVal val="#ppt_x"/>
                                          </p:val>
                                        </p:tav>
                                        <p:tav tm="100000">
                                          <p:val>
                                            <p:strVal val="#ppt_x"/>
                                          </p:val>
                                        </p:tav>
                                      </p:tavLst>
                                    </p:anim>
                                    <p:anim calcmode="lin" valueType="num">
                                      <p:cBhvr additive="base">
                                        <p:cTn id="15"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xit" presetSubtype="0" fill="hold" nodeType="clickEffect">
                                  <p:stCondLst>
                                    <p:cond delay="0"/>
                                  </p:stCondLst>
                                  <p:childTnLst>
                                    <p:animEffect transition="out" filter="dissolv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43014">
                                            <p:txEl>
                                              <p:pRg st="0" end="0"/>
                                            </p:txEl>
                                          </p:spTgt>
                                        </p:tgtEl>
                                        <p:attrNameLst>
                                          <p:attrName>style.visibility</p:attrName>
                                        </p:attrNameLst>
                                      </p:cBhvr>
                                      <p:to>
                                        <p:strVal val="visible"/>
                                      </p:to>
                                    </p:set>
                                    <p:animEffect transition="in" filter="blinds(horizontal)">
                                      <p:cBhvr>
                                        <p:cTn id="31" dur="500"/>
                                        <p:tgtEl>
                                          <p:spTgt spid="430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0" grpId="0"/>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028459-448F-E82D-093F-4493F8B796F7}"/>
              </a:ext>
            </a:extLst>
          </p:cNvPr>
          <p:cNvSpPr>
            <a:spLocks noChangeArrowheads="1"/>
          </p:cNvSpPr>
          <p:nvPr/>
        </p:nvSpPr>
        <p:spPr bwMode="auto">
          <a:xfrm>
            <a:off x="193675" y="663575"/>
            <a:ext cx="9407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1. </a:t>
            </a:r>
            <a:r>
              <a:rPr lang="vi-VN" altLang="en-US" sz="3600" b="1">
                <a:solidFill>
                  <a:srgbClr val="FF0000"/>
                </a:solidFill>
                <a:latin typeface="Times New Roman" panose="02020603050405020304" pitchFamily="18" charset="0"/>
                <a:cs typeface="Times New Roman" panose="02020603050405020304" pitchFamily="18" charset="0"/>
              </a:rPr>
              <a:t>Tìm hiểu một số yếu tố về thi luật của thơ song thất lục bát được thể hiện trong VB</a:t>
            </a:r>
            <a:endParaRPr lang="en-US" altLang="en-US" sz="3600" b="1">
              <a:solidFill>
                <a:srgbClr val="FF0000"/>
              </a:solidFill>
              <a:latin typeface="Times New Roman" panose="02020603050405020304" pitchFamily="18" charset="0"/>
              <a:cs typeface="Times New Roman" panose="02020603050405020304" pitchFamily="18" charset="0"/>
            </a:endParaRPr>
          </a:p>
          <a:p>
            <a:r>
              <a:rPr lang="en-US" altLang="en-US" sz="3600" b="1" i="1">
                <a:solidFill>
                  <a:srgbClr val="000000"/>
                </a:solidFill>
                <a:latin typeface="Times New Roman" panose="02020603050405020304" pitchFamily="18" charset="0"/>
                <a:cs typeface="Times New Roman" panose="02020603050405020304" pitchFamily="18" charset="0"/>
              </a:rPr>
              <a:t>a. </a:t>
            </a:r>
            <a:r>
              <a:rPr lang="vi-VN" altLang="en-US" sz="3200">
                <a:latin typeface="Times New Roman" panose="02020603050405020304" pitchFamily="18" charset="0"/>
                <a:cs typeface="Times New Roman" panose="02020603050405020304" pitchFamily="18" charset="0"/>
              </a:rPr>
              <a:t>Số tiếng trong mỗi câu thơ</a:t>
            </a:r>
            <a:endParaRPr lang="en-US" altLang="en-US" sz="3200">
              <a:latin typeface="Times New Roman" panose="02020603050405020304" pitchFamily="18" charset="0"/>
              <a:cs typeface="Times New Roman" panose="02020603050405020304" pitchFamily="18" charset="0"/>
            </a:endParaRPr>
          </a:p>
        </p:txBody>
      </p:sp>
      <p:sp>
        <p:nvSpPr>
          <p:cNvPr id="73731" name="Text Box 6">
            <a:extLst>
              <a:ext uri="{FF2B5EF4-FFF2-40B4-BE49-F238E27FC236}">
                <a16:creationId xmlns:a16="http://schemas.microsoft.com/office/drawing/2014/main" id="{818EF2CE-CB72-13E9-160B-1C0640CD43AB}"/>
              </a:ext>
            </a:extLst>
          </p:cNvPr>
          <p:cNvSpPr txBox="1">
            <a:spLocks noChangeArrowheads="1"/>
          </p:cNvSpPr>
          <p:nvPr/>
        </p:nvSpPr>
        <p:spPr bwMode="auto">
          <a:xfrm>
            <a:off x="304800" y="79375"/>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II. </a:t>
            </a:r>
            <a:r>
              <a:rPr lang="vi-VN" altLang="en-US" sz="3200" b="1">
                <a:solidFill>
                  <a:srgbClr val="FF0000"/>
                </a:solidFill>
                <a:latin typeface="Times New Roman" panose="02020603050405020304" pitchFamily="18" charset="0"/>
                <a:cs typeface="Times New Roman" panose="02020603050405020304" pitchFamily="18" charset="0"/>
              </a:rPr>
              <a:t>Khám phá VB</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9AAA298C-B238-0998-03A5-FBF21940703E}"/>
              </a:ext>
            </a:extLst>
          </p:cNvPr>
          <p:cNvSpPr/>
          <p:nvPr/>
        </p:nvSpPr>
        <p:spPr>
          <a:xfrm>
            <a:off x="4897438" y="2417763"/>
            <a:ext cx="7142162" cy="4211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a:solidFill>
                  <a:srgbClr val="FFFF00"/>
                </a:solidFill>
                <a:latin typeface="Times New Roman" pitchFamily="18" charset="0"/>
                <a:cs typeface="Times New Roman" pitchFamily="18" charset="0"/>
              </a:rPr>
              <a:t>Đọc đoạn thơ dưới đây:</a:t>
            </a:r>
          </a:p>
          <a:p>
            <a:pPr>
              <a:defRPr/>
            </a:pPr>
            <a:r>
              <a:rPr lang="en-US" sz="3200">
                <a:solidFill>
                  <a:schemeClr val="bg1"/>
                </a:solidFill>
                <a:latin typeface="Times New Roman" pitchFamily="18" charset="0"/>
                <a:cs typeface="Times New Roman" pitchFamily="18" charset="0"/>
              </a:rPr>
              <a:t>Tiếng địch thổi nghe chừng đồng vọng</a:t>
            </a:r>
          </a:p>
          <a:p>
            <a:pPr>
              <a:defRPr/>
            </a:pPr>
            <a:r>
              <a:rPr lang="en-US" sz="3200">
                <a:solidFill>
                  <a:schemeClr val="bg1"/>
                </a:solidFill>
                <a:latin typeface="Times New Roman" pitchFamily="18" charset="0"/>
                <a:cs typeface="Times New Roman" pitchFamily="18" charset="0"/>
              </a:rPr>
              <a:t>Hàng cờ bay trông bóng phất phơ</a:t>
            </a:r>
          </a:p>
          <a:p>
            <a:pPr>
              <a:defRPr/>
            </a:pPr>
            <a:r>
              <a:rPr lang="en-US" sz="3200">
                <a:solidFill>
                  <a:schemeClr val="bg1"/>
                </a:solidFill>
                <a:latin typeface="Times New Roman" pitchFamily="18" charset="0"/>
                <a:cs typeface="Times New Roman" pitchFamily="18" charset="0"/>
              </a:rPr>
              <a:t>Dấu chàng theo lớp mây đưa</a:t>
            </a:r>
          </a:p>
          <a:p>
            <a:pPr>
              <a:defRPr/>
            </a:pPr>
            <a:r>
              <a:rPr lang="vi-VN" sz="3200">
                <a:solidFill>
                  <a:schemeClr val="bg1"/>
                </a:solidFill>
                <a:latin typeface="Times New Roman" pitchFamily="18" charset="0"/>
                <a:cs typeface="Times New Roman" pitchFamily="18" charset="0"/>
              </a:rPr>
              <a:t>Thiếp nhìn rặng núi ngẩn ngơ nỗi nhà</a:t>
            </a:r>
            <a:endParaRPr lang="en-US" sz="3200">
              <a:solidFill>
                <a:schemeClr val="bg1"/>
              </a:solidFill>
              <a:latin typeface="Times New Roman" pitchFamily="18" charset="0"/>
              <a:cs typeface="Times New Roman" pitchFamily="18" charset="0"/>
            </a:endParaRPr>
          </a:p>
        </p:txBody>
      </p:sp>
      <p:sp>
        <p:nvSpPr>
          <p:cNvPr id="6" name="Cloud 5">
            <a:extLst>
              <a:ext uri="{FF2B5EF4-FFF2-40B4-BE49-F238E27FC236}">
                <a16:creationId xmlns:a16="http://schemas.microsoft.com/office/drawing/2014/main" id="{4406C498-678E-9A8C-C299-48C4EE98DCBD}"/>
              </a:ext>
            </a:extLst>
          </p:cNvPr>
          <p:cNvSpPr/>
          <p:nvPr/>
        </p:nvSpPr>
        <p:spPr>
          <a:xfrm>
            <a:off x="187325" y="2430463"/>
            <a:ext cx="4537075" cy="39703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3200" dirty="0">
                <a:solidFill>
                  <a:schemeClr val="bg1"/>
                </a:solidFill>
                <a:latin typeface="Times New Roman" pitchFamily="18" charset="0"/>
                <a:cs typeface="Times New Roman" pitchFamily="18" charset="0"/>
              </a:rPr>
              <a:t>Chỉ rõ số tiếng của từng câu thơ bằng cách viết số tiếng vào cuối mỗi câu thơ</a:t>
            </a:r>
            <a:endParaRPr lang="en-US"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55E491-CDBE-7C7B-3860-597E856A874F}"/>
              </a:ext>
            </a:extLst>
          </p:cNvPr>
          <p:cNvSpPr>
            <a:spLocks noChangeArrowheads="1"/>
          </p:cNvSpPr>
          <p:nvPr/>
        </p:nvSpPr>
        <p:spPr bwMode="auto">
          <a:xfrm>
            <a:off x="193675" y="663575"/>
            <a:ext cx="9407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1. </a:t>
            </a:r>
            <a:r>
              <a:rPr lang="vi-VN" altLang="en-US" sz="3600" b="1">
                <a:solidFill>
                  <a:srgbClr val="FF0000"/>
                </a:solidFill>
                <a:latin typeface="Times New Roman" panose="02020603050405020304" pitchFamily="18" charset="0"/>
                <a:cs typeface="Times New Roman" panose="02020603050405020304" pitchFamily="18" charset="0"/>
              </a:rPr>
              <a:t>Tìm hiểu một số yếu tố về thi luật của thơ song thất lục bát được thể hiện trong VB</a:t>
            </a:r>
            <a:endParaRPr lang="en-US" altLang="en-US" sz="3600" b="1">
              <a:solidFill>
                <a:srgbClr val="FF0000"/>
              </a:solidFill>
              <a:latin typeface="Times New Roman" panose="02020603050405020304" pitchFamily="18" charset="0"/>
              <a:cs typeface="Times New Roman" panose="02020603050405020304" pitchFamily="18" charset="0"/>
            </a:endParaRPr>
          </a:p>
          <a:p>
            <a:r>
              <a:rPr lang="en-US" altLang="en-US" sz="3600" b="1" i="1">
                <a:solidFill>
                  <a:srgbClr val="000000"/>
                </a:solidFill>
                <a:latin typeface="Times New Roman" panose="02020603050405020304" pitchFamily="18" charset="0"/>
                <a:cs typeface="Times New Roman" panose="02020603050405020304" pitchFamily="18" charset="0"/>
              </a:rPr>
              <a:t>b. </a:t>
            </a:r>
            <a:r>
              <a:rPr lang="vi-VN" altLang="en-US" sz="3600" b="1">
                <a:latin typeface="Times New Roman" panose="02020603050405020304" pitchFamily="18" charset="0"/>
                <a:cs typeface="Times New Roman" panose="02020603050405020304" pitchFamily="18" charset="0"/>
              </a:rPr>
              <a:t>Vần</a:t>
            </a:r>
            <a:endParaRPr lang="en-US" altLang="en-US" sz="3600" b="1">
              <a:latin typeface="Times New Roman" panose="02020603050405020304" pitchFamily="18" charset="0"/>
              <a:cs typeface="Times New Roman" panose="02020603050405020304" pitchFamily="18" charset="0"/>
            </a:endParaRPr>
          </a:p>
        </p:txBody>
      </p:sp>
      <p:sp>
        <p:nvSpPr>
          <p:cNvPr id="61445" name="Text Box 6">
            <a:extLst>
              <a:ext uri="{FF2B5EF4-FFF2-40B4-BE49-F238E27FC236}">
                <a16:creationId xmlns:a16="http://schemas.microsoft.com/office/drawing/2014/main" id="{A71C424A-60CB-72FE-B81F-A55E800533E4}"/>
              </a:ext>
            </a:extLst>
          </p:cNvPr>
          <p:cNvSpPr txBox="1">
            <a:spLocks noChangeArrowheads="1"/>
          </p:cNvSpPr>
          <p:nvPr/>
        </p:nvSpPr>
        <p:spPr bwMode="auto">
          <a:xfrm>
            <a:off x="304800" y="79375"/>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b="1">
                <a:solidFill>
                  <a:srgbClr val="002060"/>
                </a:solidFill>
                <a:latin typeface="Times New Roman" panose="02020603050405020304" pitchFamily="18" charset="0"/>
                <a:cs typeface="Times New Roman" panose="02020603050405020304" pitchFamily="18" charset="0"/>
              </a:rPr>
              <a:t>II. </a:t>
            </a:r>
            <a:r>
              <a:rPr lang="vi-VN" altLang="en-US" sz="3200" b="1">
                <a:solidFill>
                  <a:srgbClr val="FF0000"/>
                </a:solidFill>
                <a:latin typeface="Times New Roman" panose="02020603050405020304" pitchFamily="18" charset="0"/>
                <a:cs typeface="Times New Roman" panose="02020603050405020304" pitchFamily="18" charset="0"/>
              </a:rPr>
              <a:t>Khám phá VB</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6" name="Cloud 5">
            <a:extLst>
              <a:ext uri="{FF2B5EF4-FFF2-40B4-BE49-F238E27FC236}">
                <a16:creationId xmlns:a16="http://schemas.microsoft.com/office/drawing/2014/main" id="{D2BDC8E0-72F9-C97D-ADAA-5CC50C2E82D1}"/>
              </a:ext>
            </a:extLst>
          </p:cNvPr>
          <p:cNvSpPr/>
          <p:nvPr/>
        </p:nvSpPr>
        <p:spPr>
          <a:xfrm>
            <a:off x="187325" y="2430463"/>
            <a:ext cx="12004675" cy="36655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a:solidFill>
                  <a:schemeClr val="bg1"/>
                </a:solidFill>
                <a:latin typeface="Times New Roman" pitchFamily="18" charset="0"/>
                <a:cs typeface="Times New Roman" pitchFamily="18" charset="0"/>
              </a:rPr>
              <a:t>Xác định các tiếng được gieo vần ở các câu thơ. Ghi rõ tiếng đó ở vị trí nào (chữ thứ mấy trong câu thơ), vần đó được gọi là vần lưng hay vần chân và điền vào bảng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ppt_x"/>
                                          </p:val>
                                        </p:tav>
                                        <p:tav tm="100000">
                                          <p:val>
                                            <p:strVal val="#ppt_x"/>
                                          </p:val>
                                        </p:tav>
                                      </p:tavLst>
                                    </p:anim>
                                    <p:anim calcmode="lin" valueType="num">
                                      <p:cBhvr additive="base">
                                        <p:cTn id="8"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xit" presetSubtype="0" fill="hold" nodeType="clickEffect">
                                  <p:stCondLst>
                                    <p:cond delay="0"/>
                                  </p:stCondLst>
                                  <p:childTnLst>
                                    <p:animEffect transition="out" filter="dissolv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45" grpId="0"/>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a:extLst>
              <a:ext uri="{FF2B5EF4-FFF2-40B4-BE49-F238E27FC236}">
                <a16:creationId xmlns:a16="http://schemas.microsoft.com/office/drawing/2014/main" id="{EA87ADEA-E3D3-286B-D6F8-6B0A9005018E}"/>
              </a:ext>
            </a:extLst>
          </p:cNvPr>
          <p:cNvSpPr txBox="1"/>
          <p:nvPr/>
        </p:nvSpPr>
        <p:spPr>
          <a:xfrm>
            <a:off x="1735138" y="2643188"/>
            <a:ext cx="8599487" cy="1420812"/>
          </a:xfrm>
          <a:prstGeom prst="rect">
            <a:avLst/>
          </a:prstGeom>
          <a:noFill/>
        </p:spPr>
        <p:txBody>
          <a:bodyPr>
            <a:spAutoFit/>
          </a:bodyPr>
          <a:lstStyle/>
          <a:p>
            <a:pPr algn="ctr" defTabSz="914309">
              <a:lnSpc>
                <a:spcPct val="90000"/>
              </a:lnSpc>
              <a:defRPr/>
            </a:pPr>
            <a:r>
              <a:rPr lang="en-US" altLang="zh-CN" sz="9599" b="1" dirty="0">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KHỞI ĐỘNG</a:t>
            </a:r>
            <a:endParaRPr lang="zh-CN" altLang="en-US" sz="9599" b="1" dirty="0">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spTree>
    <p:extLst>
      <p:ext uri="{BB962C8B-B14F-4D97-AF65-F5344CB8AC3E}">
        <p14:creationId xmlns:p14="http://schemas.microsoft.com/office/powerpoint/2010/main" val="284049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E4FF562-EA78-EAEB-8D09-5BC7F645069A}"/>
              </a:ext>
            </a:extLst>
          </p:cNvPr>
          <p:cNvGraphicFramePr>
            <a:graphicFrameLocks noGrp="1"/>
          </p:cNvGraphicFramePr>
          <p:nvPr/>
        </p:nvGraphicFramePr>
        <p:xfrm>
          <a:off x="76200" y="685800"/>
          <a:ext cx="12039600" cy="5813424"/>
        </p:xfrm>
        <a:graphic>
          <a:graphicData uri="http://schemas.openxmlformats.org/drawingml/2006/table">
            <a:tbl>
              <a:tblPr firstRow="1" firstCol="1" bandRow="1">
                <a:tableStyleId>{5C22544A-7EE6-4342-B048-85BDC9FD1C3A}</a:tableStyleId>
              </a:tblPr>
              <a:tblGrid>
                <a:gridCol w="2980935">
                  <a:extLst>
                    <a:ext uri="{9D8B030D-6E8A-4147-A177-3AD203B41FA5}">
                      <a16:colId xmlns:a16="http://schemas.microsoft.com/office/drawing/2014/main" val="20000"/>
                    </a:ext>
                  </a:extLst>
                </a:gridCol>
                <a:gridCol w="4029466">
                  <a:extLst>
                    <a:ext uri="{9D8B030D-6E8A-4147-A177-3AD203B41FA5}">
                      <a16:colId xmlns:a16="http://schemas.microsoft.com/office/drawing/2014/main" val="20001"/>
                    </a:ext>
                  </a:extLst>
                </a:gridCol>
                <a:gridCol w="2589933">
                  <a:extLst>
                    <a:ext uri="{9D8B030D-6E8A-4147-A177-3AD203B41FA5}">
                      <a16:colId xmlns:a16="http://schemas.microsoft.com/office/drawing/2014/main" val="20002"/>
                    </a:ext>
                  </a:extLst>
                </a:gridCol>
                <a:gridCol w="2439266">
                  <a:extLst>
                    <a:ext uri="{9D8B030D-6E8A-4147-A177-3AD203B41FA5}">
                      <a16:colId xmlns:a16="http://schemas.microsoft.com/office/drawing/2014/main" val="20003"/>
                    </a:ext>
                  </a:extLst>
                </a:gridCol>
              </a:tblGrid>
              <a:tr h="990728">
                <a:tc>
                  <a:txBody>
                    <a:bodyPr/>
                    <a:lstStyle/>
                    <a:p>
                      <a:pPr>
                        <a:lnSpc>
                          <a:spcPct val="120000"/>
                        </a:lnSpc>
                        <a:spcAft>
                          <a:spcPts val="0"/>
                        </a:spcAft>
                      </a:pPr>
                      <a:r>
                        <a:rPr lang="en-US" sz="3600" b="1" kern="1200">
                          <a:solidFill>
                            <a:schemeClr val="bg1"/>
                          </a:solidFill>
                          <a:latin typeface="Times New Roman" pitchFamily="18" charset="0"/>
                          <a:ea typeface="+mn-ea"/>
                          <a:cs typeface="Times New Roman" pitchFamily="18" charset="0"/>
                        </a:rPr>
                        <a:t>Câu thơ</a:t>
                      </a:r>
                    </a:p>
                  </a:txBody>
                  <a:tcPr marL="6350" marR="6350" marT="0" marB="0" anchor="b"/>
                </a:tc>
                <a:tc>
                  <a:txBody>
                    <a:bodyPr/>
                    <a:lstStyle/>
                    <a:p>
                      <a:pPr marL="0" algn="l" defTabSz="914400" rtl="0" eaLnBrk="1" latinLnBrk="0" hangingPunct="1">
                        <a:lnSpc>
                          <a:spcPct val="120000"/>
                        </a:lnSpc>
                        <a:spcAft>
                          <a:spcPts val="0"/>
                        </a:spcAft>
                      </a:pPr>
                      <a:r>
                        <a:rPr lang="en-US" sz="3200" b="1" kern="1200">
                          <a:solidFill>
                            <a:schemeClr val="bg1"/>
                          </a:solidFill>
                          <a:latin typeface="Times New Roman" pitchFamily="18" charset="0"/>
                          <a:ea typeface="+mn-ea"/>
                          <a:cs typeface="Times New Roman" pitchFamily="18" charset="0"/>
                        </a:rPr>
                        <a:t>Tiếng</a:t>
                      </a:r>
                      <a:r>
                        <a:rPr lang="en-US" sz="3600" b="1" kern="1200">
                          <a:solidFill>
                            <a:schemeClr val="bg1"/>
                          </a:solidFill>
                          <a:latin typeface="Times New Roman" pitchFamily="18" charset="0"/>
                          <a:ea typeface="+mn-ea"/>
                          <a:cs typeface="Times New Roman" pitchFamily="18" charset="0"/>
                        </a:rPr>
                        <a:t> được gieo vần</a:t>
                      </a:r>
                    </a:p>
                  </a:txBody>
                  <a:tcPr marL="6350" marR="6350" marT="0" marB="0" anchor="b"/>
                </a:tc>
                <a:tc>
                  <a:txBody>
                    <a:bodyPr/>
                    <a:lstStyle/>
                    <a:p>
                      <a:pPr marL="0" algn="l" defTabSz="914400" rtl="0" eaLnBrk="1" latinLnBrk="0" hangingPunct="1">
                        <a:lnSpc>
                          <a:spcPct val="120000"/>
                        </a:lnSpc>
                        <a:spcAft>
                          <a:spcPts val="0"/>
                        </a:spcAft>
                      </a:pPr>
                      <a:r>
                        <a:rPr lang="en-US" sz="3200" b="1" kern="1200">
                          <a:solidFill>
                            <a:schemeClr val="bg1"/>
                          </a:solidFill>
                          <a:latin typeface="Times New Roman" pitchFamily="18" charset="0"/>
                          <a:ea typeface="+mn-ea"/>
                          <a:cs typeface="Times New Roman" pitchFamily="18" charset="0"/>
                        </a:rPr>
                        <a:t>Vị trí</a:t>
                      </a:r>
                    </a:p>
                  </a:txBody>
                  <a:tcPr marL="6350" marR="6350" marT="0" marB="0" anchor="b"/>
                </a:tc>
                <a:tc>
                  <a:txBody>
                    <a:bodyPr/>
                    <a:lstStyle/>
                    <a:p>
                      <a:pPr marL="0" algn="l" defTabSz="914400" rtl="0" eaLnBrk="1" latinLnBrk="0" hangingPunct="1">
                        <a:lnSpc>
                          <a:spcPct val="120000"/>
                        </a:lnSpc>
                        <a:spcAft>
                          <a:spcPts val="0"/>
                        </a:spcAft>
                      </a:pPr>
                      <a:r>
                        <a:rPr lang="en-US" sz="3200" b="1" kern="1200">
                          <a:solidFill>
                            <a:schemeClr val="bg1"/>
                          </a:solidFill>
                          <a:latin typeface="Times New Roman" pitchFamily="18" charset="0"/>
                          <a:ea typeface="+mn-ea"/>
                          <a:cs typeface="Times New Roman" pitchFamily="18" charset="0"/>
                        </a:rPr>
                        <a:t>Loại vần</a:t>
                      </a:r>
                    </a:p>
                  </a:txBody>
                  <a:tcPr marL="6350" marR="6350" marT="0" marB="0" anchor="b"/>
                </a:tc>
                <a:extLst>
                  <a:ext uri="{0D108BD9-81ED-4DB2-BD59-A6C34878D82A}">
                    <a16:rowId xmlns:a16="http://schemas.microsoft.com/office/drawing/2014/main" val="10000"/>
                  </a:ext>
                </a:extLst>
              </a:tr>
              <a:tr h="957499">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extLst>
                  <a:ext uri="{0D108BD9-81ED-4DB2-BD59-A6C34878D82A}">
                    <a16:rowId xmlns:a16="http://schemas.microsoft.com/office/drawing/2014/main" val="10001"/>
                  </a:ext>
                </a:extLst>
              </a:tr>
              <a:tr h="957499">
                <a:tc>
                  <a:txBody>
                    <a:bodyPr/>
                    <a:lstStyle/>
                    <a:p>
                      <a:pPr>
                        <a:lnSpc>
                          <a:spcPct val="115000"/>
                        </a:lnSpc>
                        <a:spcAft>
                          <a:spcPts val="0"/>
                        </a:spcAft>
                      </a:pPr>
                      <a:r>
                        <a:rPr lang="vi-VN" sz="500" dirty="0">
                          <a:effectLst/>
                        </a:rPr>
                        <a:t> </a:t>
                      </a:r>
                      <a:endParaRPr lang="en-US" sz="1200" dirty="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extLst>
                  <a:ext uri="{0D108BD9-81ED-4DB2-BD59-A6C34878D82A}">
                    <a16:rowId xmlns:a16="http://schemas.microsoft.com/office/drawing/2014/main" val="10002"/>
                  </a:ext>
                </a:extLst>
              </a:tr>
              <a:tr h="957499">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extLst>
                  <a:ext uri="{0D108BD9-81ED-4DB2-BD59-A6C34878D82A}">
                    <a16:rowId xmlns:a16="http://schemas.microsoft.com/office/drawing/2014/main" val="10003"/>
                  </a:ext>
                </a:extLst>
              </a:tr>
              <a:tr h="969233">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extLst>
                  <a:ext uri="{0D108BD9-81ED-4DB2-BD59-A6C34878D82A}">
                    <a16:rowId xmlns:a16="http://schemas.microsoft.com/office/drawing/2014/main" val="10004"/>
                  </a:ext>
                </a:extLst>
              </a:tr>
              <a:tr h="980966">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a:effectLst/>
                        </a:rPr>
                        <a:t> </a:t>
                      </a:r>
                      <a:endParaRPr lang="en-US" sz="1200">
                        <a:solidFill>
                          <a:srgbClr val="000000"/>
                        </a:solidFill>
                        <a:effectLst/>
                        <a:latin typeface="Courier New"/>
                        <a:ea typeface="Courier New"/>
                        <a:cs typeface="Times New Roman"/>
                      </a:endParaRPr>
                    </a:p>
                  </a:txBody>
                  <a:tcPr marL="6350" marR="6350" marT="0" marB="0"/>
                </a:tc>
                <a:tc>
                  <a:txBody>
                    <a:bodyPr/>
                    <a:lstStyle/>
                    <a:p>
                      <a:pPr>
                        <a:lnSpc>
                          <a:spcPct val="115000"/>
                        </a:lnSpc>
                        <a:spcAft>
                          <a:spcPts val="0"/>
                        </a:spcAft>
                      </a:pPr>
                      <a:r>
                        <a:rPr lang="vi-VN" sz="500" dirty="0">
                          <a:effectLst/>
                        </a:rPr>
                        <a:t> </a:t>
                      </a:r>
                      <a:endParaRPr lang="en-US" sz="1200" dirty="0">
                        <a:solidFill>
                          <a:srgbClr val="000000"/>
                        </a:solidFill>
                        <a:effectLst/>
                        <a:latin typeface="Courier New"/>
                        <a:ea typeface="Courier New"/>
                        <a:cs typeface="Times New Roman"/>
                      </a:endParaRPr>
                    </a:p>
                  </a:txBody>
                  <a:tcPr marL="6350" marR="635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a:extLst>
              <a:ext uri="{FF2B5EF4-FFF2-40B4-BE49-F238E27FC236}">
                <a16:creationId xmlns:a16="http://schemas.microsoft.com/office/drawing/2014/main" id="{9126EF4A-2AEC-8F59-505E-AA8FA0BED959}"/>
              </a:ext>
            </a:extLst>
          </p:cNvPr>
          <p:cNvSpPr txBox="1">
            <a:spLocks noChangeArrowheads="1"/>
          </p:cNvSpPr>
          <p:nvPr/>
        </p:nvSpPr>
        <p:spPr bwMode="auto">
          <a:xfrm>
            <a:off x="709613" y="152400"/>
            <a:ext cx="114823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600">
                <a:latin typeface="Times New Roman" panose="02020603050405020304" pitchFamily="18" charset="0"/>
                <a:cs typeface="Times New Roman" panose="02020603050405020304" pitchFamily="18" charset="0"/>
              </a:rPr>
              <a:t>Tiếng địch thổi nghe</a:t>
            </a:r>
            <a:r>
              <a:rPr lang="vi-VN" altLang="en-US" sz="3600" b="1">
                <a:latin typeface="Times New Roman" panose="02020603050405020304" pitchFamily="18" charset="0"/>
                <a:cs typeface="Times New Roman" panose="02020603050405020304" pitchFamily="18" charset="0"/>
              </a:rPr>
              <a:t> chừng </a:t>
            </a:r>
            <a:r>
              <a:rPr lang="vi-VN" altLang="en-US" sz="3600">
                <a:latin typeface="Times New Roman" panose="02020603050405020304" pitchFamily="18" charset="0"/>
                <a:cs typeface="Times New Roman" panose="02020603050405020304" pitchFamily="18" charset="0"/>
              </a:rPr>
              <a:t>đồng </a:t>
            </a:r>
            <a:r>
              <a:rPr lang="vi-VN" altLang="en-US" sz="3600" b="1">
                <a:latin typeface="Times New Roman" panose="02020603050405020304" pitchFamily="18" charset="0"/>
                <a:cs typeface="Times New Roman" panose="02020603050405020304" pitchFamily="18" charset="0"/>
              </a:rPr>
              <a:t>vọng</a:t>
            </a:r>
            <a:r>
              <a:rPr lang="vi-VN" altLang="en-US" sz="3600">
                <a:latin typeface="Times New Roman" panose="02020603050405020304" pitchFamily="18" charset="0"/>
                <a:cs typeface="Times New Roman" panose="02020603050405020304" pitchFamily="18" charset="0"/>
              </a:rPr>
              <a:t>,</a:t>
            </a:r>
            <a:endParaRPr lang="en-US" altLang="en-US" sz="3600">
              <a:latin typeface="Times New Roman" panose="02020603050405020304" pitchFamily="18" charset="0"/>
              <a:cs typeface="Times New Roman" panose="02020603050405020304" pitchFamily="18" charset="0"/>
            </a:endParaRPr>
          </a:p>
          <a:p>
            <a:r>
              <a:rPr lang="vi-VN" altLang="en-US" sz="3600">
                <a:latin typeface="Times New Roman" panose="02020603050405020304" pitchFamily="18" charset="0"/>
                <a:cs typeface="Times New Roman" panose="02020603050405020304" pitchFamily="18" charset="0"/>
              </a:rPr>
              <a:t>Hàng cờ bay trông </a:t>
            </a:r>
            <a:r>
              <a:rPr lang="vi-VN" altLang="en-US" sz="3600" b="1">
                <a:latin typeface="Times New Roman" panose="02020603050405020304" pitchFamily="18" charset="0"/>
                <a:cs typeface="Times New Roman" panose="02020603050405020304" pitchFamily="18" charset="0"/>
              </a:rPr>
              <a:t>bóng</a:t>
            </a:r>
            <a:r>
              <a:rPr lang="vi-VN" altLang="en-US" sz="3600">
                <a:latin typeface="Times New Roman" panose="02020603050405020304" pitchFamily="18" charset="0"/>
                <a:cs typeface="Times New Roman" panose="02020603050405020304" pitchFamily="18" charset="0"/>
              </a:rPr>
              <a:t> phất</a:t>
            </a:r>
            <a:r>
              <a:rPr lang="vi-VN" altLang="en-US" sz="3600" b="1">
                <a:latin typeface="Times New Roman" panose="02020603050405020304" pitchFamily="18" charset="0"/>
                <a:cs typeface="Times New Roman" panose="02020603050405020304" pitchFamily="18" charset="0"/>
              </a:rPr>
              <a:t> phơ</a:t>
            </a:r>
            <a:r>
              <a:rPr lang="vi-VN" altLang="en-US" sz="3600">
                <a:latin typeface="Times New Roman" panose="02020603050405020304" pitchFamily="18" charset="0"/>
                <a:cs typeface="Times New Roman" panose="02020603050405020304" pitchFamily="18" charset="0"/>
              </a:rPr>
              <a:t>.</a:t>
            </a:r>
            <a:endParaRPr lang="en-US" altLang="en-US" sz="3600">
              <a:latin typeface="Times New Roman" panose="02020603050405020304" pitchFamily="18" charset="0"/>
              <a:cs typeface="Times New Roman" panose="02020603050405020304" pitchFamily="18" charset="0"/>
            </a:endParaRPr>
          </a:p>
          <a:p>
            <a:r>
              <a:rPr lang="vi-VN" altLang="en-US" sz="3600">
                <a:latin typeface="Times New Roman" panose="02020603050405020304" pitchFamily="18" charset="0"/>
                <a:cs typeface="Times New Roman" panose="02020603050405020304" pitchFamily="18" charset="0"/>
              </a:rPr>
              <a:t>Dấu chàng theo lớp mây </a:t>
            </a:r>
            <a:r>
              <a:rPr lang="vi-VN" altLang="en-US" sz="3600" b="1">
                <a:latin typeface="Times New Roman" panose="02020603050405020304" pitchFamily="18" charset="0"/>
                <a:cs typeface="Times New Roman" panose="02020603050405020304" pitchFamily="18" charset="0"/>
              </a:rPr>
              <a:t>đưa</a:t>
            </a:r>
            <a:r>
              <a:rPr lang="vi-VN"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a:p>
            <a:r>
              <a:rPr lang="vi-VN" altLang="en-US" sz="3600">
                <a:latin typeface="Times New Roman" panose="02020603050405020304" pitchFamily="18" charset="0"/>
                <a:cs typeface="Times New Roman" panose="02020603050405020304" pitchFamily="18" charset="0"/>
              </a:rPr>
              <a:t>Thiếp nhìn rặng núi ngẩn </a:t>
            </a:r>
            <a:r>
              <a:rPr lang="vi-VN" altLang="en-US" sz="3600" b="1">
                <a:latin typeface="Times New Roman" panose="02020603050405020304" pitchFamily="18" charset="0"/>
                <a:cs typeface="Times New Roman" panose="02020603050405020304" pitchFamily="18" charset="0"/>
              </a:rPr>
              <a:t>ngơ</a:t>
            </a:r>
            <a:r>
              <a:rPr lang="vi-VN" altLang="en-US" sz="3600">
                <a:latin typeface="Times New Roman" panose="02020603050405020304" pitchFamily="18" charset="0"/>
                <a:cs typeface="Times New Roman" panose="02020603050405020304" pitchFamily="18" charset="0"/>
              </a:rPr>
              <a:t> nỗi </a:t>
            </a:r>
            <a:r>
              <a:rPr lang="vi-VN" altLang="en-US" sz="3600" b="1">
                <a:latin typeface="Times New Roman" panose="02020603050405020304" pitchFamily="18" charset="0"/>
                <a:cs typeface="Times New Roman" panose="02020603050405020304" pitchFamily="18" charset="0"/>
              </a:rPr>
              <a:t>nhà</a:t>
            </a:r>
            <a:r>
              <a:rPr lang="vi-VN"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D57FA461-A9E5-8072-7B14-B4A2DB6995A8}"/>
              </a:ext>
            </a:extLst>
          </p:cNvPr>
          <p:cNvSpPr txBox="1">
            <a:spLocks noChangeArrowheads="1"/>
          </p:cNvSpPr>
          <p:nvPr/>
        </p:nvSpPr>
        <p:spPr bwMode="auto">
          <a:xfrm>
            <a:off x="0" y="2460625"/>
            <a:ext cx="1219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600">
                <a:latin typeface="Times New Roman" panose="02020603050405020304" pitchFamily="18" charset="0"/>
                <a:cs typeface="Times New Roman" panose="02020603050405020304" pitchFamily="18" charset="0"/>
              </a:rPr>
              <a:t>Lưu ý: chữ </a:t>
            </a:r>
            <a:r>
              <a:rPr lang="vi-VN" altLang="en-US" sz="3600" i="1">
                <a:latin typeface="Times New Roman" panose="02020603050405020304" pitchFamily="18" charset="0"/>
                <a:cs typeface="Times New Roman" panose="02020603050405020304" pitchFamily="18" charset="0"/>
              </a:rPr>
              <a:t>chừng</a:t>
            </a:r>
            <a:r>
              <a:rPr lang="vi-VN" altLang="en-US" sz="3600">
                <a:latin typeface="Times New Roman" panose="02020603050405020304" pitchFamily="18" charset="0"/>
                <a:cs typeface="Times New Roman" panose="02020603050405020304" pitchFamily="18" charset="0"/>
              </a:rPr>
              <a:t> (vần </a:t>
            </a:r>
            <a:r>
              <a:rPr lang="vi-VN" altLang="en-US" sz="3600" i="1">
                <a:latin typeface="Times New Roman" panose="02020603050405020304" pitchFamily="18" charset="0"/>
                <a:cs typeface="Times New Roman" panose="02020603050405020304" pitchFamily="18" charset="0"/>
              </a:rPr>
              <a:t>ưng</a:t>
            </a:r>
            <a:r>
              <a:rPr lang="vi-VN" altLang="en-US" sz="3600">
                <a:latin typeface="Times New Roman" panose="02020603050405020304" pitchFamily="18" charset="0"/>
                <a:cs typeface="Times New Roman" panose="02020603050405020304" pitchFamily="18" charset="0"/>
              </a:rPr>
              <a:t>, gần âm với vần </a:t>
            </a:r>
            <a:r>
              <a:rPr lang="vi-VN" altLang="en-US" sz="3600" i="1">
                <a:latin typeface="Times New Roman" panose="02020603050405020304" pitchFamily="18" charset="0"/>
                <a:cs typeface="Times New Roman" panose="02020603050405020304" pitchFamily="18" charset="0"/>
              </a:rPr>
              <a:t>ăng</a:t>
            </a:r>
            <a:r>
              <a:rPr lang="vi-VN" altLang="en-US" sz="3600">
                <a:latin typeface="Times New Roman" panose="02020603050405020304" pitchFamily="18" charset="0"/>
                <a:cs typeface="Times New Roman" panose="02020603050405020304" pitchFamily="18" charset="0"/>
              </a:rPr>
              <a:t>) hiệp vần với </a:t>
            </a:r>
            <a:r>
              <a:rPr lang="vi-VN" altLang="en-US" sz="3600" i="1">
                <a:latin typeface="Times New Roman" panose="02020603050405020304" pitchFamily="18" charset="0"/>
                <a:cs typeface="Times New Roman" panose="02020603050405020304" pitchFamily="18" charset="0"/>
              </a:rPr>
              <a:t>chăng</a:t>
            </a:r>
            <a:r>
              <a:rPr lang="vi-VN" altLang="en-US" sz="3600">
                <a:latin typeface="Times New Roman" panose="02020603050405020304" pitchFamily="18" charset="0"/>
                <a:cs typeface="Times New Roman" panose="02020603050405020304" pitchFamily="18" charset="0"/>
              </a:rPr>
              <a:t> ở cuối câu thơ liền trước (</a:t>
            </a:r>
            <a:r>
              <a:rPr lang="vi-VN" altLang="en-US" sz="3600" i="1">
                <a:latin typeface="Times New Roman" panose="02020603050405020304" pitchFamily="18" charset="0"/>
                <a:cs typeface="Times New Roman" panose="02020603050405020304" pitchFamily="18" charset="0"/>
              </a:rPr>
              <a:t>Liễu dương biết thiếp đoạn trường này chăng</a:t>
            </a:r>
            <a:r>
              <a:rPr lang="vi-VN" altLang="en-US" sz="3600">
                <a:latin typeface="Times New Roman" panose="02020603050405020304" pitchFamily="18" charset="0"/>
                <a:cs typeface="Times New Roman" panose="02020603050405020304" pitchFamily="18" charset="0"/>
              </a:rPr>
              <a:t>); chữ </a:t>
            </a:r>
            <a:r>
              <a:rPr lang="vi-VN" altLang="en-US" sz="3600" i="1">
                <a:latin typeface="Times New Roman" panose="02020603050405020304" pitchFamily="18" charset="0"/>
                <a:cs typeface="Times New Roman" panose="02020603050405020304" pitchFamily="18" charset="0"/>
              </a:rPr>
              <a:t>nhà</a:t>
            </a:r>
            <a:r>
              <a:rPr lang="vi-VN" altLang="en-US" sz="3600">
                <a:latin typeface="Times New Roman" panose="02020603050405020304" pitchFamily="18" charset="0"/>
                <a:cs typeface="Times New Roman" panose="02020603050405020304" pitchFamily="18" charset="0"/>
              </a:rPr>
              <a:t> (vần </a:t>
            </a:r>
            <a:r>
              <a:rPr lang="vi-VN" altLang="en-US" sz="3600" i="1">
                <a:latin typeface="Times New Roman" panose="02020603050405020304" pitchFamily="18" charset="0"/>
                <a:cs typeface="Times New Roman" panose="02020603050405020304" pitchFamily="18" charset="0"/>
              </a:rPr>
              <a:t>a</a:t>
            </a:r>
            <a:r>
              <a:rPr lang="vi-VN" altLang="en-US" sz="3600">
                <a:latin typeface="Times New Roman" panose="02020603050405020304" pitchFamily="18" charset="0"/>
                <a:cs typeface="Times New Roman" panose="02020603050405020304" pitchFamily="18" charset="0"/>
              </a:rPr>
              <a:t>) hiệp vần với </a:t>
            </a:r>
            <a:r>
              <a:rPr lang="vi-VN" altLang="en-US" sz="3600" i="1">
                <a:latin typeface="Times New Roman" panose="02020603050405020304" pitchFamily="18" charset="0"/>
                <a:cs typeface="Times New Roman" panose="02020603050405020304" pitchFamily="18" charset="0"/>
              </a:rPr>
              <a:t>xa</a:t>
            </a:r>
            <a:r>
              <a:rPr lang="vi-VN" altLang="en-US" sz="3600">
                <a:latin typeface="Times New Roman" panose="02020603050405020304" pitchFamily="18" charset="0"/>
                <a:cs typeface="Times New Roman" panose="02020603050405020304" pitchFamily="18" charset="0"/>
              </a:rPr>
              <a:t> ở chữ thứ 5 của câu thơ liền sau (</a:t>
            </a:r>
            <a:r>
              <a:rPr lang="vi-VN" altLang="en-US" sz="3600" i="1">
                <a:latin typeface="Times New Roman" panose="02020603050405020304" pitchFamily="18" charset="0"/>
                <a:cs typeface="Times New Roman" panose="02020603050405020304" pitchFamily="18" charset="0"/>
              </a:rPr>
              <a:t>Chàng thì đi cõi xa mưa gió</a:t>
            </a:r>
            <a:r>
              <a:rPr lang="vi-VN" altLang="en-US" sz="3600">
                <a:latin typeface="Times New Roman" panose="02020603050405020304" pitchFamily="18" charset="0"/>
                <a:cs typeface="Times New Roman" panose="02020603050405020304" pitchFamily="18" charset="0"/>
              </a:rPr>
              <a:t>); các vần gieo ở giữa câu thơ là vần lưng (</a:t>
            </a:r>
            <a:r>
              <a:rPr lang="vi-VN" altLang="en-US" sz="3600" b="1">
                <a:latin typeface="Times New Roman" panose="02020603050405020304" pitchFamily="18" charset="0"/>
                <a:cs typeface="Times New Roman" panose="02020603050405020304" pitchFamily="18" charset="0"/>
              </a:rPr>
              <a:t>yêu vận</a:t>
            </a:r>
            <a:r>
              <a:rPr lang="vi-VN" altLang="en-US" sz="3600">
                <a:latin typeface="Times New Roman" panose="02020603050405020304" pitchFamily="18" charset="0"/>
                <a:cs typeface="Times New Roman" panose="02020603050405020304" pitchFamily="18" charset="0"/>
              </a:rPr>
              <a:t>): </a:t>
            </a:r>
            <a:r>
              <a:rPr lang="vi-VN" altLang="en-US" sz="3600" i="1">
                <a:latin typeface="Times New Roman" panose="02020603050405020304" pitchFamily="18" charset="0"/>
                <a:cs typeface="Times New Roman" panose="02020603050405020304" pitchFamily="18" charset="0"/>
              </a:rPr>
              <a:t>chừng, bóng, ngơ</a:t>
            </a:r>
            <a:r>
              <a:rPr lang="vi-VN" altLang="en-US" sz="3600">
                <a:latin typeface="Times New Roman" panose="02020603050405020304" pitchFamily="18" charset="0"/>
                <a:cs typeface="Times New Roman" panose="02020603050405020304" pitchFamily="18" charset="0"/>
              </a:rPr>
              <a:t>; ở cuối câu thơ là vần chân (</a:t>
            </a:r>
            <a:r>
              <a:rPr lang="vi-VN" altLang="en-US" sz="3600" b="1">
                <a:latin typeface="Times New Roman" panose="02020603050405020304" pitchFamily="18" charset="0"/>
                <a:cs typeface="Times New Roman" panose="02020603050405020304" pitchFamily="18" charset="0"/>
              </a:rPr>
              <a:t>cước vận</a:t>
            </a:r>
            <a:r>
              <a:rPr lang="vi-VN" altLang="en-US" sz="3600">
                <a:latin typeface="Times New Roman" panose="02020603050405020304" pitchFamily="18" charset="0"/>
                <a:cs typeface="Times New Roman" panose="02020603050405020304" pitchFamily="18" charset="0"/>
              </a:rPr>
              <a:t>): </a:t>
            </a:r>
            <a:r>
              <a:rPr lang="vi-VN" altLang="en-US" sz="3600" i="1">
                <a:latin typeface="Times New Roman" panose="02020603050405020304" pitchFamily="18" charset="0"/>
                <a:cs typeface="Times New Roman" panose="02020603050405020304" pitchFamily="18" charset="0"/>
              </a:rPr>
              <a:t>vọng, phơ, đưa, nhà</a:t>
            </a:r>
            <a:r>
              <a:rPr lang="vi-VN" altLang="en-US" sz="3600">
                <a:latin typeface="Times New Roman" panose="02020603050405020304" pitchFamily="18" charset="0"/>
                <a:cs typeface="Times New Roman" panose="02020603050405020304" pitchFamily="18" charset="0"/>
              </a:rPr>
              <a:t>.</a:t>
            </a:r>
            <a:endParaRPr lang="en-US" altLang="en-US"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Effect transition="in" filter="blinds(horizontal)">
                                      <p:cBhvr>
                                        <p:cTn id="7" dur="500"/>
                                        <p:tgtEl>
                                          <p:spTgt spid="430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14">
                                            <p:txEl>
                                              <p:pRg st="1" end="1"/>
                                            </p:txEl>
                                          </p:spTgt>
                                        </p:tgtEl>
                                        <p:attrNameLst>
                                          <p:attrName>style.visibility</p:attrName>
                                        </p:attrNameLst>
                                      </p:cBhvr>
                                      <p:to>
                                        <p:strVal val="visible"/>
                                      </p:to>
                                    </p:set>
                                    <p:animEffect transition="in" filter="blinds(horizontal)">
                                      <p:cBhvr>
                                        <p:cTn id="12" dur="500"/>
                                        <p:tgtEl>
                                          <p:spTgt spid="430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3014">
                                            <p:txEl>
                                              <p:pRg st="2" end="2"/>
                                            </p:txEl>
                                          </p:spTgt>
                                        </p:tgtEl>
                                        <p:attrNameLst>
                                          <p:attrName>style.visibility</p:attrName>
                                        </p:attrNameLst>
                                      </p:cBhvr>
                                      <p:to>
                                        <p:strVal val="visible"/>
                                      </p:to>
                                    </p:set>
                                    <p:animEffect transition="in" filter="blinds(horizontal)">
                                      <p:cBhvr>
                                        <p:cTn id="17" dur="500"/>
                                        <p:tgtEl>
                                          <p:spTgt spid="430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3014">
                                            <p:txEl>
                                              <p:pRg st="3" end="3"/>
                                            </p:txEl>
                                          </p:spTgt>
                                        </p:tgtEl>
                                        <p:attrNameLst>
                                          <p:attrName>style.visibility</p:attrName>
                                        </p:attrNameLst>
                                      </p:cBhvr>
                                      <p:to>
                                        <p:strVal val="visible"/>
                                      </p:to>
                                    </p:set>
                                    <p:animEffect transition="in" filter="blinds(horizontal)">
                                      <p:cBhvr>
                                        <p:cTn id="22" dur="500"/>
                                        <p:tgtEl>
                                          <p:spTgt spid="430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a:extLst>
              <a:ext uri="{FF2B5EF4-FFF2-40B4-BE49-F238E27FC236}">
                <a16:creationId xmlns:a16="http://schemas.microsoft.com/office/drawing/2014/main" id="{8126F10E-38EF-A1AD-8408-F1ACC149C44D}"/>
              </a:ext>
            </a:extLst>
          </p:cNvPr>
          <p:cNvSpPr>
            <a:spLocks noGrp="1"/>
          </p:cNvSpPr>
          <p:nvPr>
            <p:ph idx="1"/>
          </p:nvPr>
        </p:nvSpPr>
        <p:spPr/>
        <p:txBody>
          <a:bodyPr/>
          <a:lstStyle/>
          <a:p>
            <a:endParaRPr lang="en-US" altLang="en-US"/>
          </a:p>
        </p:txBody>
      </p:sp>
      <p:pic>
        <p:nvPicPr>
          <p:cNvPr id="93187" name="Picture 2">
            <a:extLst>
              <a:ext uri="{FF2B5EF4-FFF2-40B4-BE49-F238E27FC236}">
                <a16:creationId xmlns:a16="http://schemas.microsoft.com/office/drawing/2014/main" id="{53893D1B-0F2B-6334-D964-357FE52C2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04825"/>
            <a:ext cx="1188720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62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7EE4-DC06-18F9-2FCB-8269405079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5179AB-7FAF-FA2B-AA84-9B677B2DF246}"/>
              </a:ext>
            </a:extLst>
          </p:cNvPr>
          <p:cNvSpPr>
            <a:spLocks noGrp="1"/>
          </p:cNvSpPr>
          <p:nvPr>
            <p:ph idx="1"/>
          </p:nvPr>
        </p:nvSpPr>
        <p:spPr/>
        <p:txBody>
          <a:bodyPr/>
          <a:lstStyle/>
          <a:p>
            <a:endParaRPr lang="en-US"/>
          </a:p>
        </p:txBody>
      </p:sp>
      <p:pic>
        <p:nvPicPr>
          <p:cNvPr id="4" name="Picture 6" descr="Cute powerpoint wallpaper trong 2020 | Hình ảnh, Hình nền, Dễ thương">
            <a:extLst>
              <a:ext uri="{FF2B5EF4-FFF2-40B4-BE49-F238E27FC236}">
                <a16:creationId xmlns:a16="http://schemas.microsoft.com/office/drawing/2014/main" id="{1243759A-10B5-80B0-6CF0-4AD0EF3F9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1219200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te powerpoint wallpaper trong 2020 | Hình ảnh, Hình nền, Dễ thương">
            <a:extLst>
              <a:ext uri="{FF2B5EF4-FFF2-40B4-BE49-F238E27FC236}">
                <a16:creationId xmlns:a16="http://schemas.microsoft.com/office/drawing/2014/main" id="{915D659D-8351-1652-4793-4494D8E9B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3200"/>
            <a:ext cx="1219200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6056528-03D2-E7EE-F654-587BC479CC88}"/>
              </a:ext>
            </a:extLst>
          </p:cNvPr>
          <p:cNvSpPr/>
          <p:nvPr/>
        </p:nvSpPr>
        <p:spPr>
          <a:xfrm>
            <a:off x="1452563" y="2057400"/>
            <a:ext cx="9132887" cy="954088"/>
          </a:xfrm>
          <a:prstGeom prst="rect">
            <a:avLst/>
          </a:prstGeom>
        </p:spPr>
        <p:txBody>
          <a:bodyPr wrap="none">
            <a:spAutoFit/>
          </a:bodyPr>
          <a:lstStyle/>
          <a:p>
            <a:pPr algn="ctr" eaLnBrk="1" fontAlgn="auto" hangingPunct="1">
              <a:spcBef>
                <a:spcPts val="0"/>
              </a:spcBef>
              <a:spcAft>
                <a:spcPts val="0"/>
              </a:spcAft>
              <a:defRPr/>
            </a:pPr>
            <a:r>
              <a:rPr lang="en-US" sz="2800" b="1" i="1" kern="0" dirty="0">
                <a:latin typeface="Times New Roman" pitchFamily="18" charset="0"/>
                <a:cs typeface="Times New Roman" pitchFamily="18" charset="0"/>
              </a:rPr>
              <a:t>Em </a:t>
            </a:r>
            <a:r>
              <a:rPr lang="en-US" sz="2800" b="1" i="1" kern="0" dirty="0" err="1">
                <a:latin typeface="Times New Roman" pitchFamily="18" charset="0"/>
                <a:cs typeface="Times New Roman" pitchFamily="18" charset="0"/>
              </a:rPr>
              <a:t>hãy</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trình</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bày</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hiểu</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biết</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về</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một</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cuộc</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chiến</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đã</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xảy</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ra</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trên</a:t>
            </a:r>
            <a:r>
              <a:rPr lang="en-US" sz="2800" b="1" i="1" kern="0" dirty="0">
                <a:latin typeface="Times New Roman" pitchFamily="18" charset="0"/>
                <a:cs typeface="Times New Roman" pitchFamily="18" charset="0"/>
              </a:rPr>
              <a:t> </a:t>
            </a:r>
          </a:p>
          <a:p>
            <a:pPr algn="ctr" eaLnBrk="1" fontAlgn="auto" hangingPunct="1">
              <a:spcBef>
                <a:spcPts val="0"/>
              </a:spcBef>
              <a:spcAft>
                <a:spcPts val="0"/>
              </a:spcAft>
              <a:defRPr/>
            </a:pPr>
            <a:r>
              <a:rPr lang="en-US" sz="2800" b="1" i="1" kern="0" dirty="0" err="1">
                <a:latin typeface="Times New Roman" pitchFamily="18" charset="0"/>
                <a:cs typeface="Times New Roman" pitchFamily="18" charset="0"/>
              </a:rPr>
              <a:t>đất</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nước</a:t>
            </a:r>
            <a:r>
              <a:rPr lang="en-US" sz="2800" b="1" i="1" kern="0" dirty="0">
                <a:latin typeface="Times New Roman" pitchFamily="18" charset="0"/>
                <a:cs typeface="Times New Roman" pitchFamily="18" charset="0"/>
              </a:rPr>
              <a:t> ta </a:t>
            </a:r>
            <a:r>
              <a:rPr lang="en-US" sz="2800" b="1" i="1" kern="0" dirty="0" err="1">
                <a:latin typeface="Times New Roman" pitchFamily="18" charset="0"/>
                <a:cs typeface="Times New Roman" pitchFamily="18" charset="0"/>
              </a:rPr>
              <a:t>trong</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khoảng</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đầu</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thế</a:t>
            </a:r>
            <a:r>
              <a:rPr lang="en-US" sz="2800" b="1" i="1" kern="0" dirty="0">
                <a:latin typeface="Times New Roman" pitchFamily="18" charset="0"/>
                <a:cs typeface="Times New Roman" pitchFamily="18" charset="0"/>
              </a:rPr>
              <a:t> </a:t>
            </a:r>
            <a:r>
              <a:rPr lang="en-US" sz="2800" b="1" i="1" kern="0" dirty="0" err="1">
                <a:latin typeface="Times New Roman" pitchFamily="18" charset="0"/>
                <a:cs typeface="Times New Roman" pitchFamily="18" charset="0"/>
              </a:rPr>
              <a:t>kỷ</a:t>
            </a:r>
            <a:r>
              <a:rPr lang="en-US" sz="2800" b="1" i="1" kern="0" dirty="0">
                <a:latin typeface="Times New Roman" pitchFamily="18" charset="0"/>
                <a:cs typeface="Times New Roman" pitchFamily="18" charset="0"/>
              </a:rPr>
              <a:t> XVIII?</a:t>
            </a:r>
            <a:endParaRPr lang="en-US" sz="1050" i="1" kern="0"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699B388C-7992-E893-C819-01907D7A9541}"/>
              </a:ext>
            </a:extLst>
          </p:cNvPr>
          <p:cNvSpPr/>
          <p:nvPr/>
        </p:nvSpPr>
        <p:spPr>
          <a:xfrm>
            <a:off x="800100" y="3265488"/>
            <a:ext cx="10629900" cy="2678112"/>
          </a:xfrm>
          <a:prstGeom prst="rect">
            <a:avLst/>
          </a:prstGeom>
        </p:spPr>
        <p:txBody>
          <a:bodyPr>
            <a:spAutoFit/>
          </a:bodyPr>
          <a:lstStyle/>
          <a:p>
            <a:pPr>
              <a:defRPr/>
            </a:pPr>
            <a:r>
              <a:rPr lang="vi-VN" sz="2800" kern="0">
                <a:latin typeface="Times New Roman" pitchFamily="18" charset="0"/>
                <a:cs typeface="Times New Roman" pitchFamily="18" charset="0"/>
              </a:rPr>
              <a:t>+ Trịnh - Nguyễn phân tranh: phân chia lãnh thổ giữa chế độ “vua Lê chúa Trịnh” ở phía bắc sông Gianh (Đàng Ngoài) và chúa Nguyễn cai trị ở phía nam (Đàng Trong), mở đầu khi Trịnh Tráng đem quân đánh Nguyễn Phúc Nguyên năm 1627 và kết thúc vào năm 1777 khi chúa Nguyễn sụp đổ.</a:t>
            </a:r>
            <a:endParaRPr lang="en-US" sz="2800" kern="0">
              <a:latin typeface="Times New Roman" pitchFamily="18" charset="0"/>
              <a:cs typeface="Times New Roman" pitchFamily="18" charset="0"/>
            </a:endParaRPr>
          </a:p>
          <a:p>
            <a:pPr>
              <a:defRPr/>
            </a:pPr>
            <a:r>
              <a:rPr lang="vi-VN" sz="2800" kern="0">
                <a:latin typeface="Times New Roman" pitchFamily="18" charset="0"/>
                <a:cs typeface="Times New Roman" pitchFamily="18" charset="0"/>
              </a:rPr>
              <a:t>+ Khởi nghĩa Nguyễn Dương Hưng (1737) ở Sơn Tây.</a:t>
            </a:r>
            <a:endParaRPr lang="en-US" sz="2800" kern="0">
              <a:latin typeface="Times New Roman" pitchFamily="18" charset="0"/>
              <a:cs typeface="Times New Roman" pitchFamily="18" charset="0"/>
            </a:endParaRPr>
          </a:p>
        </p:txBody>
      </p:sp>
    </p:spTree>
    <p:extLst>
      <p:ext uri="{BB962C8B-B14F-4D97-AF65-F5344CB8AC3E}">
        <p14:creationId xmlns:p14="http://schemas.microsoft.com/office/powerpoint/2010/main" val="391774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714659-0618-1B3C-4FDC-2C8DF03DC8F0}"/>
              </a:ext>
            </a:extLst>
          </p:cNvPr>
          <p:cNvSpPr/>
          <p:nvPr/>
        </p:nvSpPr>
        <p:spPr>
          <a:xfrm>
            <a:off x="876300" y="2209800"/>
            <a:ext cx="10439400" cy="3108325"/>
          </a:xfrm>
          <a:prstGeom prst="rect">
            <a:avLst/>
          </a:prstGeom>
        </p:spPr>
        <p:txBody>
          <a:bodyPr>
            <a:spAutoFit/>
          </a:bodyPr>
          <a:lstStyle/>
          <a:p>
            <a:pPr>
              <a:defRPr/>
            </a:pPr>
            <a:r>
              <a:rPr lang="vi-VN" sz="2800" kern="0" dirty="0">
                <a:latin typeface="Times New Roman" pitchFamily="18" charset="0"/>
                <a:cs typeface="Times New Roman" pitchFamily="18" charset="0"/>
              </a:rPr>
              <a:t>+ Khởi nghĩa Nguyễn Danh Phương (1740 - 1751) ở khu vực nay thuộc các tỉnh Vĩnh Phúc, Phú Thọ.</a:t>
            </a:r>
            <a:endParaRPr lang="en-US" sz="2800" kern="0" dirty="0">
              <a:latin typeface="Times New Roman" pitchFamily="18" charset="0"/>
              <a:cs typeface="Times New Roman" pitchFamily="18" charset="0"/>
            </a:endParaRPr>
          </a:p>
          <a:p>
            <a:pPr>
              <a:defRPr/>
            </a:pPr>
            <a:r>
              <a:rPr lang="vi-VN" sz="2800" kern="0" dirty="0">
                <a:latin typeface="Times New Roman" pitchFamily="18" charset="0"/>
                <a:cs typeface="Times New Roman" pitchFamily="18" charset="0"/>
              </a:rPr>
              <a:t>+ Khởi nghĩa Nguyễn Hữu Cầu (1741 - 1751) xuất phát từ Đồ Sơn (Hải Phòng), di chuyển lên Kinh Bắc (Bắc Giang, Bắc Ninh), uy hiếp kinh thành Thăng Long rồi xuống Sơn Nam, vào Thanh Hoá, Nghệ An.</a:t>
            </a:r>
            <a:endParaRPr lang="en-US" sz="2800" kern="0" dirty="0">
              <a:latin typeface="Times New Roman" pitchFamily="18" charset="0"/>
              <a:cs typeface="Times New Roman" pitchFamily="18" charset="0"/>
            </a:endParaRPr>
          </a:p>
          <a:p>
            <a:pPr>
              <a:defRPr/>
            </a:pPr>
            <a:r>
              <a:rPr lang="vi-VN" sz="2800" kern="0" dirty="0">
                <a:latin typeface="Times New Roman" pitchFamily="18" charset="0"/>
                <a:cs typeface="Times New Roman" pitchFamily="18" charset="0"/>
              </a:rPr>
              <a:t>+ Khởi nghĩa Hoàng Công Chất (1739 - 1769) trên địa bàn trấn Sơn Nam.</a:t>
            </a:r>
            <a:endParaRPr lang="en-US" sz="2800" kern="0" dirty="0">
              <a:latin typeface="Times New Roman" pitchFamily="18" charset="0"/>
              <a:cs typeface="Times New Roman" pitchFamily="18" charset="0"/>
            </a:endParaRPr>
          </a:p>
        </p:txBody>
      </p:sp>
    </p:spTree>
    <p:extLst>
      <p:ext uri="{BB962C8B-B14F-4D97-AF65-F5344CB8AC3E}">
        <p14:creationId xmlns:p14="http://schemas.microsoft.com/office/powerpoint/2010/main" val="92535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DDF695-AB66-CE44-A30F-4A7A68FF438A}"/>
              </a:ext>
            </a:extLst>
          </p:cNvPr>
          <p:cNvSpPr/>
          <p:nvPr/>
        </p:nvSpPr>
        <p:spPr>
          <a:xfrm>
            <a:off x="4800600" y="1387313"/>
            <a:ext cx="2362200" cy="1108075"/>
          </a:xfrm>
          <a:prstGeom prst="rect">
            <a:avLst/>
          </a:prstGeom>
        </p:spPr>
        <p:txBody>
          <a:bodyPr>
            <a:spAutoFit/>
          </a:bodyPr>
          <a:lstStyle/>
          <a:p>
            <a:pPr algn="ctr" eaLnBrk="1" fontAlgn="auto" hangingPunct="1">
              <a:spcBef>
                <a:spcPts val="0"/>
              </a:spcBef>
              <a:spcAft>
                <a:spcPts val="0"/>
              </a:spcAft>
              <a:defRPr/>
            </a:pPr>
            <a:r>
              <a:rPr lang="en-US" sz="6600" b="1" u="sng" kern="0" dirty="0" err="1">
                <a:solidFill>
                  <a:srgbClr val="FFFF00"/>
                </a:solidFill>
                <a:latin typeface="Times New Roman" pitchFamily="18" charset="0"/>
                <a:cs typeface="Times New Roman" pitchFamily="18" charset="0"/>
              </a:rPr>
              <a:t>Câu</a:t>
            </a:r>
            <a:r>
              <a:rPr lang="en-US" sz="6600" b="1" u="sng" kern="0" dirty="0">
                <a:solidFill>
                  <a:srgbClr val="FFFF00"/>
                </a:solidFill>
                <a:latin typeface="Times New Roman" pitchFamily="18" charset="0"/>
                <a:cs typeface="Times New Roman" pitchFamily="18" charset="0"/>
              </a:rPr>
              <a:t> 2 </a:t>
            </a:r>
            <a:endParaRPr lang="en-US" sz="2800" u="sng" kern="0" dirty="0">
              <a:solidFill>
                <a:srgbClr val="FFFF00"/>
              </a:solidFill>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918171B7-AE95-D684-52B1-8544CF3A033E}"/>
              </a:ext>
            </a:extLst>
          </p:cNvPr>
          <p:cNvSpPr/>
          <p:nvPr/>
        </p:nvSpPr>
        <p:spPr>
          <a:xfrm>
            <a:off x="1350963" y="3292313"/>
            <a:ext cx="9261475" cy="954088"/>
          </a:xfrm>
          <a:prstGeom prst="rect">
            <a:avLst/>
          </a:prstGeom>
        </p:spPr>
        <p:txBody>
          <a:bodyPr wrap="none">
            <a:spAutoFit/>
          </a:bodyPr>
          <a:lstStyle/>
          <a:p>
            <a:pPr eaLnBrk="1" fontAlgn="auto" hangingPunct="1">
              <a:spcBef>
                <a:spcPts val="0"/>
              </a:spcBef>
              <a:spcAft>
                <a:spcPts val="0"/>
              </a:spcAft>
              <a:defRPr/>
            </a:pPr>
            <a:r>
              <a:rPr lang="vi-VN" sz="2800" b="1" i="1" kern="0" dirty="0">
                <a:latin typeface="Times New Roman" pitchFamily="18" charset="0"/>
                <a:cs typeface="Times New Roman" pitchFamily="18" charset="0"/>
              </a:rPr>
              <a:t>Nêu sự khác biệt giữa các cuộc tiễn đưa trong chiến tranh và</a:t>
            </a:r>
            <a:endParaRPr lang="en-US" sz="2800" b="1" i="1" kern="0" dirty="0">
              <a:latin typeface="Times New Roman" pitchFamily="18" charset="0"/>
              <a:cs typeface="Times New Roman" pitchFamily="18" charset="0"/>
            </a:endParaRPr>
          </a:p>
          <a:p>
            <a:pPr eaLnBrk="1" fontAlgn="auto" hangingPunct="1">
              <a:spcBef>
                <a:spcPts val="0"/>
              </a:spcBef>
              <a:spcAft>
                <a:spcPts val="0"/>
              </a:spcAft>
              <a:defRPr/>
            </a:pPr>
            <a:r>
              <a:rPr lang="vi-VN" sz="2800" b="1" i="1" kern="0" dirty="0">
                <a:latin typeface="Times New Roman" pitchFamily="18" charset="0"/>
                <a:cs typeface="Times New Roman" pitchFamily="18" charset="0"/>
              </a:rPr>
              <a:t> trong hoàn cảnh bình thường của cuộc sống</a:t>
            </a:r>
            <a:r>
              <a:rPr lang="en-US" sz="2800" b="1" i="1" kern="0" dirty="0">
                <a:latin typeface="Times New Roman" pitchFamily="18" charset="0"/>
                <a:cs typeface="Times New Roman" pitchFamily="18" charset="0"/>
              </a:rPr>
              <a:t>?</a:t>
            </a:r>
          </a:p>
        </p:txBody>
      </p:sp>
      <p:sp>
        <p:nvSpPr>
          <p:cNvPr id="6" name="Rectangle 5">
            <a:extLst>
              <a:ext uri="{FF2B5EF4-FFF2-40B4-BE49-F238E27FC236}">
                <a16:creationId xmlns:a16="http://schemas.microsoft.com/office/drawing/2014/main" id="{A1BF6443-BB8D-5660-FAB7-A7D76EFB2CEF}"/>
              </a:ext>
            </a:extLst>
          </p:cNvPr>
          <p:cNvSpPr/>
          <p:nvPr/>
        </p:nvSpPr>
        <p:spPr>
          <a:xfrm>
            <a:off x="914400" y="4587713"/>
            <a:ext cx="10134600" cy="954088"/>
          </a:xfrm>
          <a:prstGeom prst="rect">
            <a:avLst/>
          </a:prstGeom>
        </p:spPr>
        <p:txBody>
          <a:bodyPr>
            <a:spAutoFit/>
          </a:bodyPr>
          <a:lstStyle/>
          <a:p>
            <a:pPr eaLnBrk="1" fontAlgn="auto" hangingPunct="1">
              <a:spcBef>
                <a:spcPts val="0"/>
              </a:spcBef>
              <a:spcAft>
                <a:spcPts val="0"/>
              </a:spcAft>
              <a:defRPr/>
            </a:pPr>
            <a:r>
              <a:rPr lang="en-US" sz="2800" kern="0" dirty="0">
                <a:latin typeface="Times New Roman" pitchFamily="18" charset="0"/>
                <a:cs typeface="Times New Roman" pitchFamily="18" charset="0"/>
              </a:rPr>
              <a:t>HS: </a:t>
            </a:r>
            <a:r>
              <a:rPr lang="vi-VN" sz="2800" kern="0" dirty="0">
                <a:latin typeface="Times New Roman" pitchFamily="18" charset="0"/>
                <a:cs typeface="Times New Roman" pitchFamily="18" charset="0"/>
              </a:rPr>
              <a:t>Hình dung sự khác biệt của hai bối cảnh xã hội đặt ra những </a:t>
            </a:r>
            <a:endParaRPr lang="en-US" sz="2800" kern="0" dirty="0">
              <a:latin typeface="Times New Roman" pitchFamily="18" charset="0"/>
              <a:cs typeface="Times New Roman" pitchFamily="18" charset="0"/>
            </a:endParaRPr>
          </a:p>
          <a:p>
            <a:pPr eaLnBrk="1" fontAlgn="auto" hangingPunct="1">
              <a:spcBef>
                <a:spcPts val="0"/>
              </a:spcBef>
              <a:spcAft>
                <a:spcPts val="0"/>
              </a:spcAft>
              <a:defRPr/>
            </a:pPr>
            <a:r>
              <a:rPr lang="vi-VN" sz="2800" kern="0" dirty="0">
                <a:latin typeface="Times New Roman" pitchFamily="18" charset="0"/>
                <a:cs typeface="Times New Roman" pitchFamily="18" charset="0"/>
              </a:rPr>
              <a:t>vấn đề/ nguy cơ</a:t>
            </a:r>
            <a:r>
              <a:rPr lang="en-US" sz="2800" kern="0" dirty="0">
                <a:latin typeface="Times New Roman" pitchFamily="18" charset="0"/>
                <a:cs typeface="Times New Roman" pitchFamily="18" charset="0"/>
              </a:rPr>
              <a:t> </a:t>
            </a:r>
            <a:r>
              <a:rPr lang="vi-VN" sz="2800" kern="0" dirty="0">
                <a:latin typeface="Times New Roman" pitchFamily="18" charset="0"/>
                <a:cs typeface="Times New Roman" pitchFamily="18" charset="0"/>
              </a:rPr>
              <a:t> khác nhau thế nào đối với người lên đường.</a:t>
            </a:r>
            <a:endParaRPr lang="en-US" sz="2800" kern="0" dirty="0">
              <a:latin typeface="Times New Roman" pitchFamily="18" charset="0"/>
              <a:cs typeface="Times New Roman" pitchFamily="18" charset="0"/>
            </a:endParaRPr>
          </a:p>
        </p:txBody>
      </p:sp>
    </p:spTree>
    <p:extLst>
      <p:ext uri="{BB962C8B-B14F-4D97-AF65-F5344CB8AC3E}">
        <p14:creationId xmlns:p14="http://schemas.microsoft.com/office/powerpoint/2010/main" val="429088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7" name="Picture 7" descr="Cái nhìn tự sự nhiều chiều trong Truyện Kiều – Văn nghiệp">
            <a:extLst>
              <a:ext uri="{FF2B5EF4-FFF2-40B4-BE49-F238E27FC236}">
                <a16:creationId xmlns:a16="http://schemas.microsoft.com/office/drawing/2014/main" id="{5478D307-4022-C4DE-3B7E-6B24A6100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203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7681A51-CA15-6752-6521-D9C4EF463CD8}"/>
              </a:ext>
            </a:extLst>
          </p:cNvPr>
          <p:cNvSpPr/>
          <p:nvPr/>
        </p:nvSpPr>
        <p:spPr>
          <a:xfrm>
            <a:off x="0" y="685800"/>
            <a:ext cx="11963400" cy="32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3200" b="1" dirty="0">
                <a:latin typeface="+mj-lt"/>
              </a:rPr>
              <a:t>NỖI NIỀM </a:t>
            </a:r>
            <a:r>
              <a:rPr lang="en-US" sz="3200" b="1" dirty="0">
                <a:latin typeface="+mj-lt"/>
              </a:rPr>
              <a:t>CHINH </a:t>
            </a:r>
            <a:r>
              <a:rPr lang="vi-VN" sz="3200" b="1" dirty="0">
                <a:latin typeface="+mj-lt"/>
              </a:rPr>
              <a:t>PHỤ</a:t>
            </a:r>
            <a:endParaRPr lang="en-US" sz="3200" dirty="0">
              <a:latin typeface="+mj-lt"/>
            </a:endParaRPr>
          </a:p>
          <a:p>
            <a:pPr algn="ctr">
              <a:defRPr/>
            </a:pPr>
            <a:r>
              <a:rPr lang="vi-VN" sz="3200" b="1" dirty="0">
                <a:latin typeface="+mj-lt"/>
              </a:rPr>
              <a:t>(Trích </a:t>
            </a:r>
            <a:r>
              <a:rPr lang="en-US" sz="3200" b="1" i="1" dirty="0" err="1">
                <a:latin typeface="+mj-lt"/>
              </a:rPr>
              <a:t>Chinh</a:t>
            </a:r>
            <a:r>
              <a:rPr lang="en-US" sz="3200" b="1" i="1" dirty="0">
                <a:latin typeface="+mj-lt"/>
              </a:rPr>
              <a:t> </a:t>
            </a:r>
            <a:r>
              <a:rPr lang="vi-VN" sz="3200" b="1" i="1" dirty="0">
                <a:latin typeface="+mj-lt"/>
              </a:rPr>
              <a:t>phụ ngâm</a:t>
            </a:r>
            <a:r>
              <a:rPr lang="vi-VN" sz="3200" b="1" dirty="0">
                <a:latin typeface="+mj-lt"/>
              </a:rPr>
              <a:t>, nguyên tác của Đặng Trần Côn,</a:t>
            </a:r>
            <a:br>
              <a:rPr lang="vi-VN" sz="3200" b="1" dirty="0">
                <a:latin typeface="+mj-lt"/>
              </a:rPr>
            </a:br>
            <a:r>
              <a:rPr lang="vi-VN" sz="3200" b="1" dirty="0">
                <a:latin typeface="+mj-lt"/>
              </a:rPr>
              <a:t>bản dịch của Đoàn Thị Điểm </a:t>
            </a:r>
            <a:r>
              <a:rPr lang="en-US" sz="3200" b="1" dirty="0">
                <a:latin typeface="+mj-lt"/>
              </a:rPr>
              <a:t>(?))</a:t>
            </a:r>
            <a:endParaRPr lang="en-US" sz="3200" dirty="0">
              <a:latin typeface="+mj-lt"/>
            </a:endParaRPr>
          </a:p>
          <a:p>
            <a:pPr algn="ctr">
              <a:defRPr/>
            </a:pP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fade">
                                      <p:cBhvr>
                                        <p:cTn id="7" dur="1000"/>
                                        <p:tgtEl>
                                          <p:spTgt spid="56327"/>
                                        </p:tgtEl>
                                      </p:cBhvr>
                                    </p:animEffect>
                                    <p:anim calcmode="lin" valueType="num">
                                      <p:cBhvr>
                                        <p:cTn id="8" dur="1000" fill="hold"/>
                                        <p:tgtEl>
                                          <p:spTgt spid="56327"/>
                                        </p:tgtEl>
                                        <p:attrNameLst>
                                          <p:attrName>ppt_x</p:attrName>
                                        </p:attrNameLst>
                                      </p:cBhvr>
                                      <p:tavLst>
                                        <p:tav tm="0">
                                          <p:val>
                                            <p:strVal val="#ppt_x"/>
                                          </p:val>
                                        </p:tav>
                                        <p:tav tm="100000">
                                          <p:val>
                                            <p:strVal val="#ppt_x"/>
                                          </p:val>
                                        </p:tav>
                                      </p:tavLst>
                                    </p:anim>
                                    <p:anim calcmode="lin" valueType="num">
                                      <p:cBhvr>
                                        <p:cTn id="9" dur="1000" fill="hold"/>
                                        <p:tgtEl>
                                          <p:spTgt spid="563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a:extLst>
              <a:ext uri="{FF2B5EF4-FFF2-40B4-BE49-F238E27FC236}">
                <a16:creationId xmlns:a16="http://schemas.microsoft.com/office/drawing/2014/main" id="{E7E44E6B-E93B-5C01-8792-E2B653075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6172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7">
            <a:extLst>
              <a:ext uri="{FF2B5EF4-FFF2-40B4-BE49-F238E27FC236}">
                <a16:creationId xmlns:a16="http://schemas.microsoft.com/office/drawing/2014/main" id="{A7FF5E73-7019-C80D-0D8E-4671837B1245}"/>
              </a:ext>
            </a:extLst>
          </p:cNvPr>
          <p:cNvPicPr>
            <a:picLocks noChangeAspect="1" noChangeArrowheads="1"/>
          </p:cNvPicPr>
          <p:nvPr/>
        </p:nvPicPr>
        <p:blipFill>
          <a:blip r:embed="rId3">
            <a:lum bright="-12000"/>
          </a:blip>
          <a:srcRect/>
          <a:stretch>
            <a:fillRect/>
          </a:stretch>
        </p:blipFill>
        <p:spPr bwMode="auto">
          <a:xfrm>
            <a:off x="6606822" y="381000"/>
            <a:ext cx="5432778" cy="5715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heel(4)">
                                      <p:cBhvr>
                                        <p:cTn id="7" dur="20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diamond(in)">
                                      <p:cBhvr>
                                        <p:cTn id="12" dur="2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531E94A-3937-81C0-BA72-489C4C9AF8C9}"/>
              </a:ext>
            </a:extLst>
          </p:cNvPr>
          <p:cNvSpPr txBox="1"/>
          <p:nvPr/>
        </p:nvSpPr>
        <p:spPr>
          <a:xfrm>
            <a:off x="1795463" y="1703388"/>
            <a:ext cx="8601075" cy="2751137"/>
          </a:xfrm>
          <a:prstGeom prst="rect">
            <a:avLst/>
          </a:prstGeom>
          <a:noFill/>
        </p:spPr>
        <p:txBody>
          <a:bodyPr>
            <a:spAutoFit/>
          </a:bodyPr>
          <a:lstStyle/>
          <a:p>
            <a:pPr algn="ctr" defTabSz="914309" eaLnBrk="1" fontAlgn="auto" hangingPunct="1">
              <a:lnSpc>
                <a:spcPct val="90000"/>
              </a:lnSpc>
              <a:spcBef>
                <a:spcPts val="0"/>
              </a:spcBef>
              <a:spcAft>
                <a:spcPts val="0"/>
              </a:spcAft>
              <a:defRPr/>
            </a:pPr>
            <a:r>
              <a:rPr lang="en-US" altLang="zh-CN" sz="9599" b="1" dirty="0">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rPr>
              <a:t>HÌNH THÀNH KIẾN THỨC</a:t>
            </a:r>
            <a:endParaRPr lang="zh-CN" altLang="en-US" sz="9599" b="1" dirty="0">
              <a:solidFill>
                <a:srgbClr val="418765"/>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4" name="Text Box 6">
            <a:extLst>
              <a:ext uri="{FF2B5EF4-FFF2-40B4-BE49-F238E27FC236}">
                <a16:creationId xmlns:a16="http://schemas.microsoft.com/office/drawing/2014/main" id="{13EEC306-ED34-75F2-66AA-B7026BDD783E}"/>
              </a:ext>
            </a:extLst>
          </p:cNvPr>
          <p:cNvSpPr txBox="1">
            <a:spLocks noChangeArrowheads="1"/>
          </p:cNvSpPr>
          <p:nvPr/>
        </p:nvSpPr>
        <p:spPr bwMode="auto">
          <a:xfrm>
            <a:off x="304800" y="79375"/>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b="1">
                <a:solidFill>
                  <a:srgbClr val="002060"/>
                </a:solidFill>
                <a:latin typeface="Times New Roman" panose="02020603050405020304" pitchFamily="18" charset="0"/>
                <a:cs typeface="Times New Roman" panose="02020603050405020304" pitchFamily="18" charset="0"/>
              </a:rPr>
              <a:t>I. TÌM HIỂU CHUNG</a:t>
            </a:r>
            <a:r>
              <a:rPr lang="en-US" altLang="en-US" sz="3200">
                <a:solidFill>
                  <a:srgbClr val="002060"/>
                </a:solidFill>
                <a:latin typeface="Times New Roman" panose="02020603050405020304" pitchFamily="18" charset="0"/>
                <a:cs typeface="Times New Roman" panose="02020603050405020304" pitchFamily="18" charset="0"/>
              </a:rPr>
              <a:t> </a:t>
            </a:r>
          </a:p>
        </p:txBody>
      </p:sp>
      <p:sp>
        <p:nvSpPr>
          <p:cNvPr id="17415" name="Text Box 7">
            <a:extLst>
              <a:ext uri="{FF2B5EF4-FFF2-40B4-BE49-F238E27FC236}">
                <a16:creationId xmlns:a16="http://schemas.microsoft.com/office/drawing/2014/main" id="{6C10BB55-1AC3-C2AB-A0A8-03CBA27FAE5B}"/>
              </a:ext>
            </a:extLst>
          </p:cNvPr>
          <p:cNvSpPr txBox="1">
            <a:spLocks noChangeArrowheads="1"/>
          </p:cNvSpPr>
          <p:nvPr/>
        </p:nvSpPr>
        <p:spPr bwMode="auto">
          <a:xfrm>
            <a:off x="495300" y="657225"/>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vi-VN" altLang="en-US" sz="3200">
                <a:solidFill>
                  <a:schemeClr val="accent1"/>
                </a:solidFill>
                <a:latin typeface="Times New Roman" panose="02020603050405020304" pitchFamily="18" charset="0"/>
                <a:cs typeface="Times New Roman" panose="02020603050405020304" pitchFamily="18" charset="0"/>
              </a:rPr>
              <a:t>1. Khám phá tri thức ngữ văn</a:t>
            </a:r>
            <a:endParaRPr lang="en-US" altLang="en-US" sz="3200">
              <a:solidFill>
                <a:schemeClr val="accent1"/>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DDEA97C2-D43A-CA12-837B-E625E2ABBDBA}"/>
              </a:ext>
            </a:extLst>
          </p:cNvPr>
          <p:cNvSpPr/>
          <p:nvPr/>
        </p:nvSpPr>
        <p:spPr>
          <a:xfrm>
            <a:off x="228600" y="2667000"/>
            <a:ext cx="12115800" cy="403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3200" dirty="0">
                <a:solidFill>
                  <a:schemeClr val="tx1"/>
                </a:solidFill>
                <a:latin typeface="Times New Roman" panose="02020603050405020304" pitchFamily="18" charset="0"/>
                <a:cs typeface="Times New Roman" panose="02020603050405020304" pitchFamily="18" charset="0"/>
              </a:rPr>
              <a:t>Đọc thầm mục Thơ </a:t>
            </a:r>
            <a:r>
              <a:rPr lang="en-US" sz="3200" dirty="0">
                <a:solidFill>
                  <a:schemeClr val="tx1"/>
                </a:solidFill>
                <a:latin typeface="Times New Roman" panose="02020603050405020304" pitchFamily="18" charset="0"/>
                <a:cs typeface="Times New Roman" panose="02020603050405020304" pitchFamily="18" charset="0"/>
              </a:rPr>
              <a:t>song </a:t>
            </a:r>
            <a:r>
              <a:rPr lang="vi-VN" sz="3200" dirty="0">
                <a:solidFill>
                  <a:schemeClr val="tx1"/>
                </a:solidFill>
                <a:latin typeface="Times New Roman" panose="02020603050405020304" pitchFamily="18" charset="0"/>
                <a:cs typeface="Times New Roman" panose="02020603050405020304" pitchFamily="18" charset="0"/>
              </a:rPr>
              <a:t>thất lục bát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Tri </a:t>
            </a:r>
            <a:r>
              <a:rPr lang="vi-VN" sz="3200" dirty="0">
                <a:solidFill>
                  <a:schemeClr val="tx1"/>
                </a:solidFill>
                <a:latin typeface="Times New Roman" panose="02020603050405020304" pitchFamily="18" charset="0"/>
                <a:cs typeface="Times New Roman" panose="02020603050405020304" pitchFamily="18" charset="0"/>
              </a:rPr>
              <a:t>thức ngữ văn. Gấp sách lại, tìm và đánh dấu các từ ngữ phù hợp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ma </a:t>
            </a:r>
            <a:r>
              <a:rPr lang="vi-VN" sz="3200" dirty="0">
                <a:solidFill>
                  <a:schemeClr val="tx1"/>
                </a:solidFill>
                <a:latin typeface="Times New Roman" panose="02020603050405020304" pitchFamily="18" charset="0"/>
                <a:cs typeface="Times New Roman" panose="02020603050405020304" pitchFamily="18" charset="0"/>
              </a:rPr>
              <a:t>trận </a:t>
            </a:r>
            <a:r>
              <a:rPr lang="en-US" sz="3200" dirty="0" err="1">
                <a:solidFill>
                  <a:schemeClr val="tx1"/>
                </a:solidFill>
                <a:latin typeface="Times New Roman" panose="02020603050405020304" pitchFamily="18" charset="0"/>
                <a:cs typeface="Times New Roman" panose="02020603050405020304" pitchFamily="18" charset="0"/>
              </a:rPr>
              <a:t>sau</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để điền vào chỗ trống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các câu dưới đây (Lưu ý: có những từ khoá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ma </a:t>
            </a:r>
            <a:r>
              <a:rPr lang="vi-VN" sz="3200" dirty="0">
                <a:solidFill>
                  <a:schemeClr val="tx1"/>
                </a:solidFill>
                <a:latin typeface="Times New Roman" panose="02020603050405020304" pitchFamily="18" charset="0"/>
                <a:cs typeface="Times New Roman" panose="02020603050405020304" pitchFamily="18" charset="0"/>
              </a:rPr>
              <a:t>trận xuất hiện nhiều lần).</a:t>
            </a:r>
            <a:endParaRPr lang="en-US" sz="3200" dirty="0">
              <a:solidFill>
                <a:schemeClr val="tx1"/>
              </a:solidFill>
              <a:latin typeface="Times New Roman" panose="02020603050405020304" pitchFamily="18" charset="0"/>
              <a:cs typeface="Times New Roman" panose="02020603050405020304" pitchFamily="18" charset="0"/>
            </a:endParaRPr>
          </a:p>
          <a:p>
            <a:pPr algn="ctr">
              <a:defRPr/>
            </a:pPr>
            <a:endParaRPr lang="en-US" sz="2800" dirty="0"/>
          </a:p>
        </p:txBody>
      </p:sp>
      <p:pic>
        <p:nvPicPr>
          <p:cNvPr id="5" name="Picture 7" descr="Cái nhìn tự sự nhiều chiều trong Truyện Kiều – Văn nghiệp">
            <a:extLst>
              <a:ext uri="{FF2B5EF4-FFF2-40B4-BE49-F238E27FC236}">
                <a16:creationId xmlns:a16="http://schemas.microsoft.com/office/drawing/2014/main" id="{AEBA25E0-F343-1B70-662E-4C77BC757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400"/>
            <a:ext cx="6705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 calcmode="lin" valueType="num">
                                      <p:cBhvr additive="base">
                                        <p:cTn id="7" dur="500" fill="hold"/>
                                        <p:tgtEl>
                                          <p:spTgt spid="174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7415">
                                            <p:txEl>
                                              <p:pRg st="0" end="0"/>
                                            </p:txEl>
                                          </p:spTgt>
                                        </p:tgtEl>
                                        <p:attrNameLst>
                                          <p:attrName>style.visibility</p:attrName>
                                        </p:attrNameLst>
                                      </p:cBhvr>
                                      <p:to>
                                        <p:strVal val="visible"/>
                                      </p:to>
                                    </p:set>
                                    <p:animEffect transition="in" filter="box(in)">
                                      <p:cBhvr>
                                        <p:cTn id="18" dur="500"/>
                                        <p:tgtEl>
                                          <p:spTgt spid="1741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xit" presetSubtype="1" fill="hold" nodeType="clickEffect">
                                  <p:stCondLst>
                                    <p:cond delay="0"/>
                                  </p:stCondLst>
                                  <p:childTnLst>
                                    <p:animEffect transition="out" filter="wheel(1)">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1533</Words>
  <Application>Microsoft Office PowerPoint</Application>
  <PresentationFormat>Widescreen</PresentationFormat>
  <Paragraphs>149</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Shadows Into Light Two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loài cỏ lạ</dc:creator>
  <cp:lastModifiedBy>loài cỏ lạ</cp:lastModifiedBy>
  <cp:revision>3</cp:revision>
  <dcterms:created xsi:type="dcterms:W3CDTF">2024-09-23T07:45:30Z</dcterms:created>
  <dcterms:modified xsi:type="dcterms:W3CDTF">2024-10-02T22:43:42Z</dcterms:modified>
</cp:coreProperties>
</file>