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9" r:id="rId4"/>
    <p:sldMasterId id="2147483723" r:id="rId5"/>
    <p:sldMasterId id="2147483737" r:id="rId6"/>
    <p:sldMasterId id="2147483750" r:id="rId7"/>
    <p:sldMasterId id="2147483764" r:id="rId8"/>
  </p:sldMasterIdLst>
  <p:notesMasterIdLst>
    <p:notesMasterId r:id="rId29"/>
  </p:notesMasterIdLst>
  <p:sldIdLst>
    <p:sldId id="294" r:id="rId9"/>
    <p:sldId id="291" r:id="rId10"/>
    <p:sldId id="281" r:id="rId11"/>
    <p:sldId id="295" r:id="rId12"/>
    <p:sldId id="284" r:id="rId13"/>
    <p:sldId id="285" r:id="rId14"/>
    <p:sldId id="283" r:id="rId15"/>
    <p:sldId id="280" r:id="rId16"/>
    <p:sldId id="296" r:id="rId17"/>
    <p:sldId id="289" r:id="rId18"/>
    <p:sldId id="292" r:id="rId19"/>
    <p:sldId id="286" r:id="rId20"/>
    <p:sldId id="287" r:id="rId21"/>
    <p:sldId id="264" r:id="rId22"/>
    <p:sldId id="288" r:id="rId23"/>
    <p:sldId id="273" r:id="rId24"/>
    <p:sldId id="290" r:id="rId25"/>
    <p:sldId id="276" r:id="rId26"/>
    <p:sldId id="277" r:id="rId27"/>
    <p:sldId id="29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FED105-5EDC-47A7-A45B-6535E0D6343E}">
          <p14:sldIdLst>
            <p14:sldId id="294"/>
            <p14:sldId id="291"/>
            <p14:sldId id="281"/>
            <p14:sldId id="295"/>
          </p14:sldIdLst>
        </p14:section>
        <p14:section name="Untitled Section" id="{C6E5C1A5-0BE6-41EC-B541-A8CC202CBD94}">
          <p14:sldIdLst>
            <p14:sldId id="284"/>
            <p14:sldId id="285"/>
            <p14:sldId id="283"/>
            <p14:sldId id="280"/>
            <p14:sldId id="296"/>
            <p14:sldId id="289"/>
            <p14:sldId id="292"/>
            <p14:sldId id="286"/>
            <p14:sldId id="287"/>
            <p14:sldId id="264"/>
            <p14:sldId id="288"/>
            <p14:sldId id="273"/>
            <p14:sldId id="290"/>
            <p14:sldId id="276"/>
            <p14:sldId id="277"/>
            <p14:sldId id="29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7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71" autoAdjust="0"/>
  </p:normalViewPr>
  <p:slideViewPr>
    <p:cSldViewPr>
      <p:cViewPr>
        <p:scale>
          <a:sx n="73" d="100"/>
          <a:sy n="73" d="100"/>
        </p:scale>
        <p:origin x="-2640" y="-8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BE4D9-F643-4991-8A70-5111A2211BCD}" type="datetimeFigureOut">
              <a:rPr lang="en-US" smtClean="0"/>
              <a:t>29/09/2022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61C8A-8147-4837-8041-493FC5BC4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21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61C8A-8147-4837-8041-493FC5BC41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73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61C8A-8147-4837-8041-493FC5BC41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94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6" name="Shape 69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6133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reeform 2"/>
          <p:cNvSpPr>
            <a:spLocks/>
          </p:cNvSpPr>
          <p:nvPr/>
        </p:nvSpPr>
        <p:spPr bwMode="blackWhite">
          <a:xfrm>
            <a:off x="20638" y="12702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1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568FEB8-B44D-47A1-B894-3DD04A6A9B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0424" name="Group 8"/>
          <p:cNvGrpSpPr>
            <a:grpSpLocks/>
          </p:cNvGrpSpPr>
          <p:nvPr/>
        </p:nvGrpSpPr>
        <p:grpSpPr bwMode="auto">
          <a:xfrm>
            <a:off x="195264" y="234950"/>
            <a:ext cx="3787775" cy="1778000"/>
            <a:chOff x="123" y="148"/>
            <a:chExt cx="2386" cy="1120"/>
          </a:xfrm>
        </p:grpSpPr>
        <p:sp>
          <p:nvSpPr>
            <p:cNvPr id="60425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26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27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60428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60429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30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31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32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33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60434" name="Group 18"/>
          <p:cNvGrpSpPr>
            <a:grpSpLocks/>
          </p:cNvGrpSpPr>
          <p:nvPr/>
        </p:nvGrpSpPr>
        <p:grpSpPr bwMode="auto">
          <a:xfrm>
            <a:off x="7915275" y="4368802"/>
            <a:ext cx="742950" cy="1058863"/>
            <a:chOff x="4986" y="2752"/>
            <a:chExt cx="468" cy="667"/>
          </a:xfrm>
        </p:grpSpPr>
        <p:sp>
          <p:nvSpPr>
            <p:cNvPr id="60435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36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37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60438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60439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40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41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42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43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60444" name="Freeform 28"/>
          <p:cNvSpPr>
            <a:spLocks/>
          </p:cNvSpPr>
          <p:nvPr/>
        </p:nvSpPr>
        <p:spPr bwMode="auto">
          <a:xfrm>
            <a:off x="901701" y="5054602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0445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91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5DD48-CAA5-4144-99AB-CA27BD28FE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23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1C655-F649-403C-8152-B091F25F8C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309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reeform 2"/>
          <p:cNvSpPr>
            <a:spLocks/>
          </p:cNvSpPr>
          <p:nvPr/>
        </p:nvSpPr>
        <p:spPr bwMode="blackWhite">
          <a:xfrm>
            <a:off x="20638" y="12702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1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568FEB8-B44D-47A1-B894-3DD04A6A9B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0424" name="Group 8"/>
          <p:cNvGrpSpPr>
            <a:grpSpLocks/>
          </p:cNvGrpSpPr>
          <p:nvPr/>
        </p:nvGrpSpPr>
        <p:grpSpPr bwMode="auto">
          <a:xfrm>
            <a:off x="195264" y="234950"/>
            <a:ext cx="3787775" cy="1778000"/>
            <a:chOff x="123" y="148"/>
            <a:chExt cx="2386" cy="1120"/>
          </a:xfrm>
        </p:grpSpPr>
        <p:sp>
          <p:nvSpPr>
            <p:cNvPr id="60425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26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27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60428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60429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30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31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32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33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60434" name="Group 18"/>
          <p:cNvGrpSpPr>
            <a:grpSpLocks/>
          </p:cNvGrpSpPr>
          <p:nvPr/>
        </p:nvGrpSpPr>
        <p:grpSpPr bwMode="auto">
          <a:xfrm>
            <a:off x="7915275" y="4368802"/>
            <a:ext cx="742950" cy="1058863"/>
            <a:chOff x="4986" y="2752"/>
            <a:chExt cx="468" cy="667"/>
          </a:xfrm>
        </p:grpSpPr>
        <p:sp>
          <p:nvSpPr>
            <p:cNvPr id="60435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36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37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60438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60439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40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41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42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43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60444" name="Freeform 28"/>
          <p:cNvSpPr>
            <a:spLocks/>
          </p:cNvSpPr>
          <p:nvPr/>
        </p:nvSpPr>
        <p:spPr bwMode="auto">
          <a:xfrm>
            <a:off x="901701" y="5054602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0445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793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03C4C-696C-46E3-89DB-08A2580498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600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7A7CD-3EC8-4701-B4E6-AEDDB949EF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517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E45E2-AF94-4AA0-80A0-C034A67A38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68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217B6-6380-4617-A2FC-824D27128F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62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99702-9000-4231-A9B0-CD28597EAA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82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64C82-3FAB-4895-A262-57170D0D63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336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8E111-DF99-4F15-BBCE-B6C9CDB785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54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03C4C-696C-46E3-89DB-08A2580498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7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71B4B-7AE3-4D4B-9C6D-B52DE31DE2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043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5DD48-CAA5-4144-99AB-CA27BD28FE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38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1C655-F649-403C-8152-B091F25F8C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9434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83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12083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2083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2083 -32000"/>
                <a:gd name="T13" fmla="*/ T12 w 64000"/>
                <a:gd name="T14" fmla="+- 0 -29632 -32000"/>
                <a:gd name="T15" fmla="*/ -29632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2083 -32000"/>
                <a:gd name="T21" fmla="*/ T20 w 64000"/>
                <a:gd name="T22" fmla="+- 0 29631 -32000"/>
                <a:gd name="T23" fmla="*/ 29631 h 64000"/>
                <a:gd name="T24" fmla="+- 0 12083 -32000"/>
                <a:gd name="T25" fmla="*/ T24 w 64000"/>
                <a:gd name="T26" fmla="+- 0 29631 -32000"/>
                <a:gd name="T27" fmla="*/ 29631 h 64000"/>
                <a:gd name="T28" fmla="+- 0 12082 -32000"/>
                <a:gd name="T29" fmla="*/ T28 w 64000"/>
                <a:gd name="T30" fmla="+- 0 29631 -32000"/>
                <a:gd name="T31" fmla="*/ 29631 h 64000"/>
                <a:gd name="T32" fmla="+- 0 12083 -32000"/>
                <a:gd name="T33" fmla="*/ T32 w 64000"/>
                <a:gd name="T34" fmla="+- 0 29632 -32000"/>
                <a:gd name="T35" fmla="*/ 29632 h 64000"/>
                <a:gd name="T36" fmla="+- 0 12083 -32000"/>
                <a:gd name="T37" fmla="*/ T36 w 64000"/>
                <a:gd name="T38" fmla="+- 0 -29632 -32000"/>
                <a:gd name="T39" fmla="*/ -29632 h 64000"/>
                <a:gd name="T40" fmla="+- 0 12082 -32000"/>
                <a:gd name="T41" fmla="*/ T40 w 64000"/>
                <a:gd name="T42" fmla="+- 0 -29632 -32000"/>
                <a:gd name="T43" fmla="*/ -29632 h 64000"/>
                <a:gd name="T44" fmla="+- 0 12083 -32000"/>
                <a:gd name="T45" fmla="*/ T44 w 64000"/>
                <a:gd name="T46" fmla="+- 0 -29632 -32000"/>
                <a:gd name="T47" fmla="*/ -29632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083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994 -32000"/>
                <a:gd name="T13" fmla="*/ T12 w 64000"/>
                <a:gd name="T14" fmla="+- 0 -25754 -32000"/>
                <a:gd name="T15" fmla="*/ -257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994 -32000"/>
                <a:gd name="T21" fmla="*/ T20 w 64000"/>
                <a:gd name="T22" fmla="+- 0 25753 -32000"/>
                <a:gd name="T23" fmla="*/ 25753 h 64000"/>
                <a:gd name="T24" fmla="+- 0 18994 -32000"/>
                <a:gd name="T25" fmla="*/ T24 w 64000"/>
                <a:gd name="T26" fmla="+- 0 25753 -32000"/>
                <a:gd name="T27" fmla="*/ 25753 h 64000"/>
                <a:gd name="T28" fmla="+- 0 18993 -32000"/>
                <a:gd name="T29" fmla="*/ T28 w 64000"/>
                <a:gd name="T30" fmla="+- 0 25753 -32000"/>
                <a:gd name="T31" fmla="*/ 25753 h 64000"/>
                <a:gd name="T32" fmla="+- 0 18994 -32000"/>
                <a:gd name="T33" fmla="*/ T32 w 64000"/>
                <a:gd name="T34" fmla="+- 0 25754 -32000"/>
                <a:gd name="T35" fmla="*/ 25754 h 64000"/>
                <a:gd name="T36" fmla="+- 0 18994 -32000"/>
                <a:gd name="T37" fmla="*/ T36 w 64000"/>
                <a:gd name="T38" fmla="+- 0 -25754 -32000"/>
                <a:gd name="T39" fmla="*/ -25754 h 64000"/>
                <a:gd name="T40" fmla="+- 0 18993 -32000"/>
                <a:gd name="T41" fmla="*/ T40 w 64000"/>
                <a:gd name="T42" fmla="+- 0 -25754 -32000"/>
                <a:gd name="T43" fmla="*/ -25754 h 64000"/>
                <a:gd name="T44" fmla="+- 0 18994 -32000"/>
                <a:gd name="T45" fmla="*/ T44 w 64000"/>
                <a:gd name="T46" fmla="+- 0 -25754 -32000"/>
                <a:gd name="T47" fmla="*/ -257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2083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40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2084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084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084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C821851-3F56-424B-9ABB-AFC26F83EB9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93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29B1F-B88F-45B2-B86B-2B5D69A9EE8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12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C9C34-9ABD-4478-8CDF-0152EE1F036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722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4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EFA6A-B707-4D22-9BF5-0D71FA7D5C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57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7B309-4CCD-446F-A8B2-841400B18A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793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B4C8E-4404-43BC-9106-8C43C4571BA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685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82F8C-983F-4F4A-8A91-B94727C0CCE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1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7A7CD-3EC8-4701-B4E6-AEDDB949EF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7878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C6BC7-3E39-4E13-B5EF-2BD0F1E645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588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6FFE8-34D3-4BEB-9E90-DA5C74303BF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946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97297-8349-46BB-9E99-19BCD86F025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033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B8EBB-84E5-4228-A099-6820ADD92C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7060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64B12-0C28-417F-949C-0AEEF83635E2}" type="datetime1">
              <a:rPr lang="en-US">
                <a:solidFill>
                  <a:srgbClr val="000000"/>
                </a:solidFill>
              </a:rPr>
              <a:pPr>
                <a:defRPr/>
              </a:pPr>
              <a:t>29/09/2022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42888"/>
      </p:ext>
    </p:extLst>
  </p:cSld>
  <p:clrMapOvr>
    <a:masterClrMapping/>
  </p:clrMapOvr>
  <p:transition spd="slow">
    <p:push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1B924-4348-4F47-A393-25915F00B385}" type="datetime1">
              <a:rPr lang="en-US">
                <a:solidFill>
                  <a:srgbClr val="000000"/>
                </a:solidFill>
              </a:rPr>
              <a:pPr>
                <a:defRPr/>
              </a:pPr>
              <a:t>29/09/2022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13623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C3810-7292-424F-BC8F-B529D492CEFF}" type="datetime1">
              <a:rPr lang="en-US">
                <a:solidFill>
                  <a:srgbClr val="000000"/>
                </a:solidFill>
              </a:rPr>
              <a:pPr>
                <a:defRPr/>
              </a:pPr>
              <a:t>29/09/2022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28003"/>
      </p:ext>
    </p:extLst>
  </p:cSld>
  <p:clrMapOvr>
    <a:masterClrMapping/>
  </p:clrMapOvr>
  <p:transition spd="slow">
    <p:push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0F1B6-C2B7-4CCA-922F-1919819B4302}" type="datetime1">
              <a:rPr lang="en-US">
                <a:solidFill>
                  <a:srgbClr val="000000"/>
                </a:solidFill>
              </a:rPr>
              <a:pPr>
                <a:defRPr/>
              </a:pPr>
              <a:t>29/09/2022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759502"/>
      </p:ext>
    </p:extLst>
  </p:cSld>
  <p:clrMapOvr>
    <a:masterClrMapping/>
  </p:clrMapOvr>
  <p:transition spd="slow">
    <p:push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CA31F-6B3B-4B79-9FC6-1087EB7AA930}" type="datetime1">
              <a:rPr lang="en-US">
                <a:solidFill>
                  <a:srgbClr val="000000"/>
                </a:solidFill>
              </a:rPr>
              <a:pPr>
                <a:defRPr/>
              </a:pPr>
              <a:t>29/09/2022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45428"/>
      </p:ext>
    </p:extLst>
  </p:cSld>
  <p:clrMapOvr>
    <a:masterClrMapping/>
  </p:clrMapOvr>
  <p:transition spd="slow">
    <p:push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A3998-309D-47DD-83CB-08DD19FA477C}" type="datetime1">
              <a:rPr lang="en-US">
                <a:solidFill>
                  <a:srgbClr val="000000"/>
                </a:solidFill>
              </a:rPr>
              <a:pPr>
                <a:defRPr/>
              </a:pPr>
              <a:t>29/09/2022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428680"/>
      </p:ext>
    </p:extLst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E45E2-AF94-4AA0-80A0-C034A67A38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252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118F5-D6A9-43FF-B061-4DA2C83CD78A}" type="datetime1">
              <a:rPr lang="en-US">
                <a:solidFill>
                  <a:srgbClr val="000000"/>
                </a:solidFill>
              </a:rPr>
              <a:pPr>
                <a:defRPr/>
              </a:pPr>
              <a:t>29/09/2022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27335"/>
      </p:ext>
    </p:extLst>
  </p:cSld>
  <p:clrMapOvr>
    <a:masterClrMapping/>
  </p:clrMapOvr>
  <p:transition spd="slow">
    <p:push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771A1-BCE1-4A7D-BC91-B6A54FD54D76}" type="datetime1">
              <a:rPr lang="en-US">
                <a:solidFill>
                  <a:srgbClr val="000000"/>
                </a:solidFill>
              </a:rPr>
              <a:pPr>
                <a:defRPr/>
              </a:pPr>
              <a:t>29/09/2022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933082"/>
      </p:ext>
    </p:extLst>
  </p:cSld>
  <p:clrMapOvr>
    <a:masterClrMapping/>
  </p:clrMapOvr>
  <p:transition spd="slow">
    <p:push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A21D3-6C64-4400-9281-47DA436E6609}" type="datetime1">
              <a:rPr lang="en-US">
                <a:solidFill>
                  <a:srgbClr val="000000"/>
                </a:solidFill>
              </a:rPr>
              <a:pPr>
                <a:defRPr/>
              </a:pPr>
              <a:t>29/09/2022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66512"/>
      </p:ext>
    </p:extLst>
  </p:cSld>
  <p:clrMapOvr>
    <a:masterClrMapping/>
  </p:clrMapOvr>
  <p:transition spd="slow">
    <p:push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19DDD-4109-405D-99A7-C549DE5BD045}" type="datetime1">
              <a:rPr lang="en-US">
                <a:solidFill>
                  <a:srgbClr val="000000"/>
                </a:solidFill>
              </a:rPr>
              <a:pPr>
                <a:defRPr/>
              </a:pPr>
              <a:t>29/09/2022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575524"/>
      </p:ext>
    </p:extLst>
  </p:cSld>
  <p:clrMapOvr>
    <a:masterClrMapping/>
  </p:clrMapOvr>
  <p:transition spd="slow">
    <p:push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1111-5AB5-4FC2-82FD-9C87F196E18F}" type="datetime1">
              <a:rPr lang="en-US">
                <a:solidFill>
                  <a:srgbClr val="000000"/>
                </a:solidFill>
              </a:rPr>
              <a:pPr>
                <a:defRPr/>
              </a:pPr>
              <a:t>29/09/2022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561734"/>
      </p:ext>
    </p:extLst>
  </p:cSld>
  <p:clrMapOvr>
    <a:masterClrMapping/>
  </p:clrMapOvr>
  <p:transition spd="slow">
    <p:push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09911-4988-400D-8433-9BEC53813190}" type="datetime1">
              <a:rPr lang="en-US">
                <a:solidFill>
                  <a:srgbClr val="000000"/>
                </a:solidFill>
              </a:rPr>
              <a:pPr>
                <a:defRPr/>
              </a:pPr>
              <a:t>29/09/2022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673379"/>
      </p:ext>
    </p:extLst>
  </p:cSld>
  <p:clrMapOvr>
    <a:masterClrMapping/>
  </p:clrMapOvr>
  <p:transition spd="slow">
    <p:push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FF682-C3E1-44B3-9C8A-8EB3B8C1FE9F}" type="datetime1">
              <a:rPr lang="en-US">
                <a:solidFill>
                  <a:srgbClr val="000000"/>
                </a:solidFill>
              </a:rPr>
              <a:pPr>
                <a:defRPr/>
              </a:pPr>
              <a:t>29/09/2022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147249"/>
      </p:ext>
    </p:extLst>
  </p:cSld>
  <p:clrMapOvr>
    <a:masterClrMapping/>
  </p:clrMapOvr>
  <p:transition spd="slow">
    <p:push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64B12-0C28-417F-949C-0AEEF83635E2}" type="datetime1">
              <a:rPr lang="en-US">
                <a:solidFill>
                  <a:srgbClr val="000000"/>
                </a:solidFill>
              </a:rPr>
              <a:pPr>
                <a:defRPr/>
              </a:pPr>
              <a:t>29/09/2022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514139"/>
      </p:ext>
    </p:extLst>
  </p:cSld>
  <p:clrMapOvr>
    <a:masterClrMapping/>
  </p:clrMapOvr>
  <p:transition spd="slow">
    <p:push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1B924-4348-4F47-A393-25915F00B385}" type="datetime1">
              <a:rPr lang="en-US">
                <a:solidFill>
                  <a:srgbClr val="000000"/>
                </a:solidFill>
              </a:rPr>
              <a:pPr>
                <a:defRPr/>
              </a:pPr>
              <a:t>29/09/2022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10079"/>
      </p:ext>
    </p:extLst>
  </p:cSld>
  <p:clrMapOvr>
    <a:masterClrMapping/>
  </p:clrMapOvr>
  <p:transition spd="slow">
    <p:push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C3810-7292-424F-BC8F-B529D492CEFF}" type="datetime1">
              <a:rPr lang="en-US">
                <a:solidFill>
                  <a:srgbClr val="000000"/>
                </a:solidFill>
              </a:rPr>
              <a:pPr>
                <a:defRPr/>
              </a:pPr>
              <a:t>29/09/2022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864269"/>
      </p:ext>
    </p:extLst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217B6-6380-4617-A2FC-824D27128F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44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0F1B6-C2B7-4CCA-922F-1919819B4302}" type="datetime1">
              <a:rPr lang="en-US">
                <a:solidFill>
                  <a:srgbClr val="000000"/>
                </a:solidFill>
              </a:rPr>
              <a:pPr>
                <a:defRPr/>
              </a:pPr>
              <a:t>29/09/2022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97039"/>
      </p:ext>
    </p:extLst>
  </p:cSld>
  <p:clrMapOvr>
    <a:masterClrMapping/>
  </p:clrMapOvr>
  <p:transition spd="slow">
    <p:push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CA31F-6B3B-4B79-9FC6-1087EB7AA930}" type="datetime1">
              <a:rPr lang="en-US">
                <a:solidFill>
                  <a:srgbClr val="000000"/>
                </a:solidFill>
              </a:rPr>
              <a:pPr>
                <a:defRPr/>
              </a:pPr>
              <a:t>29/09/2022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92200"/>
      </p:ext>
    </p:extLst>
  </p:cSld>
  <p:clrMapOvr>
    <a:masterClrMapping/>
  </p:clrMapOvr>
  <p:transition spd="slow">
    <p:push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A3998-309D-47DD-83CB-08DD19FA477C}" type="datetime1">
              <a:rPr lang="en-US">
                <a:solidFill>
                  <a:srgbClr val="000000"/>
                </a:solidFill>
              </a:rPr>
              <a:pPr>
                <a:defRPr/>
              </a:pPr>
              <a:t>29/09/2022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293772"/>
      </p:ext>
    </p:extLst>
  </p:cSld>
  <p:clrMapOvr>
    <a:masterClrMapping/>
  </p:clrMapOvr>
  <p:transition spd="slow">
    <p:push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118F5-D6A9-43FF-B061-4DA2C83CD78A}" type="datetime1">
              <a:rPr lang="en-US">
                <a:solidFill>
                  <a:srgbClr val="000000"/>
                </a:solidFill>
              </a:rPr>
              <a:pPr>
                <a:defRPr/>
              </a:pPr>
              <a:t>29/09/2022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29316"/>
      </p:ext>
    </p:extLst>
  </p:cSld>
  <p:clrMapOvr>
    <a:masterClrMapping/>
  </p:clrMapOvr>
  <p:transition spd="slow">
    <p:push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771A1-BCE1-4A7D-BC91-B6A54FD54D76}" type="datetime1">
              <a:rPr lang="en-US">
                <a:solidFill>
                  <a:srgbClr val="000000"/>
                </a:solidFill>
              </a:rPr>
              <a:pPr>
                <a:defRPr/>
              </a:pPr>
              <a:t>29/09/2022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31596"/>
      </p:ext>
    </p:extLst>
  </p:cSld>
  <p:clrMapOvr>
    <a:masterClrMapping/>
  </p:clrMapOvr>
  <p:transition spd="slow">
    <p:push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A21D3-6C64-4400-9281-47DA436E6609}" type="datetime1">
              <a:rPr lang="en-US">
                <a:solidFill>
                  <a:srgbClr val="000000"/>
                </a:solidFill>
              </a:rPr>
              <a:pPr>
                <a:defRPr/>
              </a:pPr>
              <a:t>29/09/2022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415078"/>
      </p:ext>
    </p:extLst>
  </p:cSld>
  <p:clrMapOvr>
    <a:masterClrMapping/>
  </p:clrMapOvr>
  <p:transition spd="slow">
    <p:push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19DDD-4109-405D-99A7-C549DE5BD045}" type="datetime1">
              <a:rPr lang="en-US">
                <a:solidFill>
                  <a:srgbClr val="000000"/>
                </a:solidFill>
              </a:rPr>
              <a:pPr>
                <a:defRPr/>
              </a:pPr>
              <a:t>29/09/2022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42590"/>
      </p:ext>
    </p:extLst>
  </p:cSld>
  <p:clrMapOvr>
    <a:masterClrMapping/>
  </p:clrMapOvr>
  <p:transition spd="slow">
    <p:push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1111-5AB5-4FC2-82FD-9C87F196E18F}" type="datetime1">
              <a:rPr lang="en-US">
                <a:solidFill>
                  <a:srgbClr val="000000"/>
                </a:solidFill>
              </a:rPr>
              <a:pPr>
                <a:defRPr/>
              </a:pPr>
              <a:t>29/09/2022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93654"/>
      </p:ext>
    </p:extLst>
  </p:cSld>
  <p:clrMapOvr>
    <a:masterClrMapping/>
  </p:clrMapOvr>
  <p:transition spd="slow">
    <p:push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09911-4988-400D-8433-9BEC53813190}" type="datetime1">
              <a:rPr lang="en-US">
                <a:solidFill>
                  <a:srgbClr val="000000"/>
                </a:solidFill>
              </a:rPr>
              <a:pPr>
                <a:defRPr/>
              </a:pPr>
              <a:t>29/09/2022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608752"/>
      </p:ext>
    </p:extLst>
  </p:cSld>
  <p:clrMapOvr>
    <a:masterClrMapping/>
  </p:clrMapOvr>
  <p:transition spd="slow">
    <p:push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FF682-C3E1-44B3-9C8A-8EB3B8C1FE9F}" type="datetime1">
              <a:rPr lang="en-US">
                <a:solidFill>
                  <a:srgbClr val="000000"/>
                </a:solidFill>
              </a:rPr>
              <a:pPr>
                <a:defRPr/>
              </a:pPr>
              <a:t>29/09/2022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19520"/>
      </p:ext>
    </p:extLst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99702-9000-4231-A9B0-CD28597EAA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335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196FD-9EA1-48F1-A1C6-B222354D88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072274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96A1A-4FCD-4D71-92D0-660BE771BD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7573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A4D9F-F461-42F4-828B-A822FBE2F3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995857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AD0D0-CF75-460A-B4B0-C71E800958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750089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076F8-7B4B-4597-81F6-7CD387341C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6268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1526A-31E6-4FAF-B6A9-547484C64D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195482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36CCC-279B-4175-A832-E836F77794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405498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20A3A-0547-4697-A276-1B368AF1B7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375006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79F0D-BD52-45D7-BC7F-1DEEC67C7A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10388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FD7C3-4FC1-45F7-B76F-8471C503C2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7324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64C82-3FAB-4895-A262-57170D0D63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1899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63A62-C8A9-4E93-8A6C-781DF68CD0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38801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B41ED-73A5-4236-B2A3-ED1C8CB55A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2965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64B12-0C28-417F-949C-0AEEF83635E2}" type="datetime1">
              <a:rPr lang="en-US">
                <a:solidFill>
                  <a:srgbClr val="000000"/>
                </a:solidFill>
              </a:rPr>
              <a:pPr>
                <a:defRPr/>
              </a:pPr>
              <a:t>29/09/2022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87745"/>
      </p:ext>
    </p:extLst>
  </p:cSld>
  <p:clrMapOvr>
    <a:masterClrMapping/>
  </p:clrMapOvr>
  <p:transition spd="slow">
    <p:push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1B924-4348-4F47-A393-25915F00B385}" type="datetime1">
              <a:rPr lang="en-US">
                <a:solidFill>
                  <a:srgbClr val="000000"/>
                </a:solidFill>
              </a:rPr>
              <a:pPr>
                <a:defRPr/>
              </a:pPr>
              <a:t>29/09/2022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97277"/>
      </p:ext>
    </p:extLst>
  </p:cSld>
  <p:clrMapOvr>
    <a:masterClrMapping/>
  </p:clrMapOvr>
  <p:transition spd="slow">
    <p:push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C3810-7292-424F-BC8F-B529D492CEFF}" type="datetime1">
              <a:rPr lang="en-US">
                <a:solidFill>
                  <a:srgbClr val="000000"/>
                </a:solidFill>
              </a:rPr>
              <a:pPr>
                <a:defRPr/>
              </a:pPr>
              <a:t>29/09/2022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15601"/>
      </p:ext>
    </p:extLst>
  </p:cSld>
  <p:clrMapOvr>
    <a:masterClrMapping/>
  </p:clrMapOvr>
  <p:transition spd="slow">
    <p:push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0F1B6-C2B7-4CCA-922F-1919819B4302}" type="datetime1">
              <a:rPr lang="en-US">
                <a:solidFill>
                  <a:srgbClr val="000000"/>
                </a:solidFill>
              </a:rPr>
              <a:pPr>
                <a:defRPr/>
              </a:pPr>
              <a:t>29/09/2022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74561"/>
      </p:ext>
    </p:extLst>
  </p:cSld>
  <p:clrMapOvr>
    <a:masterClrMapping/>
  </p:clrMapOvr>
  <p:transition spd="slow">
    <p:push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CA31F-6B3B-4B79-9FC6-1087EB7AA930}" type="datetime1">
              <a:rPr lang="en-US">
                <a:solidFill>
                  <a:srgbClr val="000000"/>
                </a:solidFill>
              </a:rPr>
              <a:pPr>
                <a:defRPr/>
              </a:pPr>
              <a:t>29/09/2022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437923"/>
      </p:ext>
    </p:extLst>
  </p:cSld>
  <p:clrMapOvr>
    <a:masterClrMapping/>
  </p:clrMapOvr>
  <p:transition spd="slow">
    <p:push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A3998-309D-47DD-83CB-08DD19FA477C}" type="datetime1">
              <a:rPr lang="en-US">
                <a:solidFill>
                  <a:srgbClr val="000000"/>
                </a:solidFill>
              </a:rPr>
              <a:pPr>
                <a:defRPr/>
              </a:pPr>
              <a:t>29/09/2022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9187"/>
      </p:ext>
    </p:extLst>
  </p:cSld>
  <p:clrMapOvr>
    <a:masterClrMapping/>
  </p:clrMapOvr>
  <p:transition spd="slow">
    <p:push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118F5-D6A9-43FF-B061-4DA2C83CD78A}" type="datetime1">
              <a:rPr lang="en-US">
                <a:solidFill>
                  <a:srgbClr val="000000"/>
                </a:solidFill>
              </a:rPr>
              <a:pPr>
                <a:defRPr/>
              </a:pPr>
              <a:t>29/09/2022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34862"/>
      </p:ext>
    </p:extLst>
  </p:cSld>
  <p:clrMapOvr>
    <a:masterClrMapping/>
  </p:clrMapOvr>
  <p:transition spd="slow">
    <p:push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771A1-BCE1-4A7D-BC91-B6A54FD54D76}" type="datetime1">
              <a:rPr lang="en-US">
                <a:solidFill>
                  <a:srgbClr val="000000"/>
                </a:solidFill>
              </a:rPr>
              <a:pPr>
                <a:defRPr/>
              </a:pPr>
              <a:t>29/09/2022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02578"/>
      </p:ext>
    </p:extLst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8E111-DF99-4F15-BBCE-B6C9CDB785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185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A21D3-6C64-4400-9281-47DA436E6609}" type="datetime1">
              <a:rPr lang="en-US">
                <a:solidFill>
                  <a:srgbClr val="000000"/>
                </a:solidFill>
              </a:rPr>
              <a:pPr>
                <a:defRPr/>
              </a:pPr>
              <a:t>29/09/2022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581796"/>
      </p:ext>
    </p:extLst>
  </p:cSld>
  <p:clrMapOvr>
    <a:masterClrMapping/>
  </p:clrMapOvr>
  <p:transition spd="slow">
    <p:push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19DDD-4109-405D-99A7-C549DE5BD045}" type="datetime1">
              <a:rPr lang="en-US">
                <a:solidFill>
                  <a:srgbClr val="000000"/>
                </a:solidFill>
              </a:rPr>
              <a:pPr>
                <a:defRPr/>
              </a:pPr>
              <a:t>29/09/2022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21283"/>
      </p:ext>
    </p:extLst>
  </p:cSld>
  <p:clrMapOvr>
    <a:masterClrMapping/>
  </p:clrMapOvr>
  <p:transition spd="slow">
    <p:push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1111-5AB5-4FC2-82FD-9C87F196E18F}" type="datetime1">
              <a:rPr lang="en-US">
                <a:solidFill>
                  <a:srgbClr val="000000"/>
                </a:solidFill>
              </a:rPr>
              <a:pPr>
                <a:defRPr/>
              </a:pPr>
              <a:t>29/09/2022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95489"/>
      </p:ext>
    </p:extLst>
  </p:cSld>
  <p:clrMapOvr>
    <a:masterClrMapping/>
  </p:clrMapOvr>
  <p:transition spd="slow">
    <p:push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09911-4988-400D-8433-9BEC53813190}" type="datetime1">
              <a:rPr lang="en-US">
                <a:solidFill>
                  <a:srgbClr val="000000"/>
                </a:solidFill>
              </a:rPr>
              <a:pPr>
                <a:defRPr/>
              </a:pPr>
              <a:t>29/09/2022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75628"/>
      </p:ext>
    </p:extLst>
  </p:cSld>
  <p:clrMapOvr>
    <a:masterClrMapping/>
  </p:clrMapOvr>
  <p:transition spd="slow">
    <p:push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FF682-C3E1-44B3-9C8A-8EB3B8C1FE9F}" type="datetime1">
              <a:rPr lang="en-US">
                <a:solidFill>
                  <a:srgbClr val="000000"/>
                </a:solidFill>
              </a:rPr>
              <a:pPr>
                <a:defRPr/>
              </a:pPr>
              <a:t>29/09/2022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42934"/>
      </p:ext>
    </p:extLst>
  </p:cSld>
  <p:clrMapOvr>
    <a:masterClrMapping/>
  </p:clrMapOvr>
  <p:transition spd="slow">
    <p:push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5108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0644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263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694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829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71B4B-7AE3-4D4B-9C6D-B52DE31DE2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6990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3945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194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784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0530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75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217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>
            <a:spLocks noGrp="1"/>
          </p:cNvSpPr>
          <p:nvPr>
            <p:ph type="title"/>
          </p:nvPr>
        </p:nvSpPr>
        <p:spPr>
          <a:xfrm>
            <a:off x="722376" y="573024"/>
            <a:ext cx="77175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body" idx="1"/>
          </p:nvPr>
        </p:nvSpPr>
        <p:spPr>
          <a:xfrm>
            <a:off x="713225" y="1536633"/>
            <a:ext cx="7717500" cy="4853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marL="430288" lvl="0" indent="-286859"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860576" lvl="1" indent="-286859">
              <a:spcBef>
                <a:spcPts val="150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290863" lvl="2" indent="-286859">
              <a:spcBef>
                <a:spcPts val="150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721150" lvl="3" indent="-286859">
              <a:spcBef>
                <a:spcPts val="150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151438" lvl="4" indent="-286859">
              <a:spcBef>
                <a:spcPts val="150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581726" lvl="5" indent="-286859">
              <a:spcBef>
                <a:spcPts val="150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012014" lvl="6" indent="-286859">
              <a:spcBef>
                <a:spcPts val="150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442301" lvl="7" indent="-286859">
              <a:spcBef>
                <a:spcPts val="150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3872589" lvl="8" indent="-286859">
              <a:spcBef>
                <a:spcPts val="1506"/>
              </a:spcBef>
              <a:spcAft>
                <a:spcPts val="1506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44367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1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52788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B6DDE-3FCE-4B35-9140-17964219C1B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1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A83B0C-23FF-4517-903F-96A9C943EF0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9400" name="Freeform 8"/>
          <p:cNvSpPr>
            <a:spLocks/>
          </p:cNvSpPr>
          <p:nvPr/>
        </p:nvSpPr>
        <p:spPr bwMode="auto">
          <a:xfrm rot="-3172564">
            <a:off x="7865270" y="24608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401" name="Freeform 9"/>
          <p:cNvSpPr>
            <a:spLocks/>
          </p:cNvSpPr>
          <p:nvPr/>
        </p:nvSpPr>
        <p:spPr bwMode="auto">
          <a:xfrm rot="-3172564">
            <a:off x="7831139" y="192089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940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940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1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1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59412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9413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941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1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1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5941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41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41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59420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942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59429" name="Group 37"/>
          <p:cNvGrpSpPr>
            <a:grpSpLocks/>
          </p:cNvGrpSpPr>
          <p:nvPr/>
        </p:nvGrpSpPr>
        <p:grpSpPr bwMode="auto">
          <a:xfrm>
            <a:off x="8680451" y="2116140"/>
            <a:ext cx="385763" cy="4308475"/>
            <a:chOff x="5468" y="1333"/>
            <a:chExt cx="243" cy="2714"/>
          </a:xfrm>
        </p:grpSpPr>
        <p:sp>
          <p:nvSpPr>
            <p:cNvPr id="5943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3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5943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5943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943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59435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943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3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3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3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4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4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4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4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</p:grpSp>
        <p:sp>
          <p:nvSpPr>
            <p:cNvPr id="5944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989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A83B0C-23FF-4517-903F-96A9C943EF0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9400" name="Freeform 8"/>
          <p:cNvSpPr>
            <a:spLocks/>
          </p:cNvSpPr>
          <p:nvPr/>
        </p:nvSpPr>
        <p:spPr bwMode="auto">
          <a:xfrm rot="-3172564">
            <a:off x="7865270" y="24608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401" name="Freeform 9"/>
          <p:cNvSpPr>
            <a:spLocks/>
          </p:cNvSpPr>
          <p:nvPr/>
        </p:nvSpPr>
        <p:spPr bwMode="auto">
          <a:xfrm rot="-3172564">
            <a:off x="7831139" y="192089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940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940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1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1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59412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9413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941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1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1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5941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41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41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59420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942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59429" name="Group 37"/>
          <p:cNvGrpSpPr>
            <a:grpSpLocks/>
          </p:cNvGrpSpPr>
          <p:nvPr/>
        </p:nvGrpSpPr>
        <p:grpSpPr bwMode="auto">
          <a:xfrm>
            <a:off x="8680451" y="2116140"/>
            <a:ext cx="385763" cy="4308475"/>
            <a:chOff x="5468" y="1333"/>
            <a:chExt cx="243" cy="2714"/>
          </a:xfrm>
        </p:grpSpPr>
        <p:sp>
          <p:nvSpPr>
            <p:cNvPr id="5943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3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5943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5943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943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59435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943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3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3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3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4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4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4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4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</p:grpSp>
        <p:sp>
          <p:nvSpPr>
            <p:cNvPr id="5944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301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19811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296 -32000"/>
                <a:gd name="T13" fmla="*/ T12 w 64000"/>
                <a:gd name="T14" fmla="+- 0 -26254 -32000"/>
                <a:gd name="T15" fmla="*/ -262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296 -32000"/>
                <a:gd name="T21" fmla="*/ T20 w 64000"/>
                <a:gd name="T22" fmla="+- 0 26253 -32000"/>
                <a:gd name="T23" fmla="*/ 26253 h 64000"/>
                <a:gd name="T24" fmla="+- 0 18296 -32000"/>
                <a:gd name="T25" fmla="*/ T24 w 64000"/>
                <a:gd name="T26" fmla="+- 0 26253 -32000"/>
                <a:gd name="T27" fmla="*/ 26253 h 64000"/>
                <a:gd name="T28" fmla="+- 0 18295 -32000"/>
                <a:gd name="T29" fmla="*/ T28 w 64000"/>
                <a:gd name="T30" fmla="+- 0 26253 -32000"/>
                <a:gd name="T31" fmla="*/ 26253 h 64000"/>
                <a:gd name="T32" fmla="+- 0 18296 -32000"/>
                <a:gd name="T33" fmla="*/ T32 w 64000"/>
                <a:gd name="T34" fmla="+- 0 26254 -32000"/>
                <a:gd name="T35" fmla="*/ 26254 h 64000"/>
                <a:gd name="T36" fmla="+- 0 18296 -32000"/>
                <a:gd name="T37" fmla="*/ T36 w 64000"/>
                <a:gd name="T38" fmla="+- 0 -26254 -32000"/>
                <a:gd name="T39" fmla="*/ -26254 h 64000"/>
                <a:gd name="T40" fmla="+- 0 18295 -32000"/>
                <a:gd name="T41" fmla="*/ T40 w 64000"/>
                <a:gd name="T42" fmla="+- 0 -26254 -32000"/>
                <a:gd name="T43" fmla="*/ -26254 h 64000"/>
                <a:gd name="T44" fmla="+- 0 18296 -32000"/>
                <a:gd name="T45" fmla="*/ T44 w 64000"/>
                <a:gd name="T46" fmla="+- 0 -26254 -32000"/>
                <a:gd name="T47" fmla="*/ -262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9812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077 -32000"/>
                <a:gd name="T13" fmla="*/ T12 w 64000"/>
                <a:gd name="T14" fmla="+- 0 -26405 -32000"/>
                <a:gd name="T15" fmla="*/ -26405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077 -32000"/>
                <a:gd name="T21" fmla="*/ T20 w 64000"/>
                <a:gd name="T22" fmla="+- 0 26404 -32000"/>
                <a:gd name="T23" fmla="*/ 26404 h 64000"/>
                <a:gd name="T24" fmla="+- 0 18077 -32000"/>
                <a:gd name="T25" fmla="*/ T24 w 64000"/>
                <a:gd name="T26" fmla="+- 0 26404 -32000"/>
                <a:gd name="T27" fmla="*/ 26404 h 64000"/>
                <a:gd name="T28" fmla="+- 0 18076 -32000"/>
                <a:gd name="T29" fmla="*/ T28 w 64000"/>
                <a:gd name="T30" fmla="+- 0 26404 -32000"/>
                <a:gd name="T31" fmla="*/ 26404 h 64000"/>
                <a:gd name="T32" fmla="+- 0 18077 -32000"/>
                <a:gd name="T33" fmla="*/ T32 w 64000"/>
                <a:gd name="T34" fmla="+- 0 26405 -32000"/>
                <a:gd name="T35" fmla="*/ 26405 h 64000"/>
                <a:gd name="T36" fmla="+- 0 18077 -32000"/>
                <a:gd name="T37" fmla="*/ T36 w 64000"/>
                <a:gd name="T38" fmla="+- 0 -26405 -32000"/>
                <a:gd name="T39" fmla="*/ -26405 h 64000"/>
                <a:gd name="T40" fmla="+- 0 18076 -32000"/>
                <a:gd name="T41" fmla="*/ T40 w 64000"/>
                <a:gd name="T42" fmla="+- 0 -26405 -32000"/>
                <a:gd name="T43" fmla="*/ -26405 h 64000"/>
                <a:gd name="T44" fmla="+- 0 18077 -32000"/>
                <a:gd name="T45" fmla="*/ T44 w 64000"/>
                <a:gd name="T46" fmla="+- 0 -26405 -32000"/>
                <a:gd name="T47" fmla="*/ -26405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9813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1981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4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4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981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981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98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8748AE-5829-4532-98C5-B74147F95D3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7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0">
          <a:gsLst>
            <a:gs pos="0">
              <a:srgbClr val="FFCCFF"/>
            </a:gs>
            <a:gs pos="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6FAC02-4ED0-451B-B969-225351C92BC0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29/09/2022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ransition spd="slow">
    <p:push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0">
          <a:gsLst>
            <a:gs pos="0">
              <a:srgbClr val="FFCCFF"/>
            </a:gs>
            <a:gs pos="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6FAC02-4ED0-451B-B969-225351C92BC0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29/09/2022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19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ransition spd="slow">
    <p:push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C606D0-D4D0-41B6-8111-465CA4B86D6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43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0">
          <a:gsLst>
            <a:gs pos="0">
              <a:srgbClr val="FFCCFF"/>
            </a:gs>
            <a:gs pos="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6FAC02-4ED0-451B-B969-225351C92BC0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29/09/2022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5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ransition spd="slow">
    <p:push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38242-968B-4AFD-9522-51C08F806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1CDF1-950E-49BE-9A48-77E0D047C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50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1"/>
          <p:cNvSpPr>
            <a:spLocks noChangeArrowheads="1" noChangeShapeType="1" noTextEdit="1"/>
          </p:cNvSpPr>
          <p:nvPr/>
        </p:nvSpPr>
        <p:spPr bwMode="auto">
          <a:xfrm>
            <a:off x="1447800" y="2514600"/>
            <a:ext cx="6172200" cy="1371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EAEAEA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smtClean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Bài </a:t>
            </a:r>
            <a:r>
              <a:rPr lang="en-US" sz="4000" b="1" kern="10" dirty="0" smtClean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8 : ĐO NHIỆT ĐỘ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smtClean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(3 </a:t>
            </a:r>
            <a:r>
              <a:rPr lang="en-US" sz="4000" b="1" kern="10" dirty="0" err="1" smtClean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Tiết</a:t>
            </a:r>
            <a:r>
              <a:rPr lang="en-US" sz="4000" b="1" kern="10" dirty="0" smtClean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99131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5" name="Text Box 81"/>
          <p:cNvSpPr txBox="1">
            <a:spLocks noChangeArrowheads="1"/>
          </p:cNvSpPr>
          <p:nvPr/>
        </p:nvSpPr>
        <p:spPr bwMode="auto">
          <a:xfrm>
            <a:off x="990600" y="820253"/>
            <a:ext cx="7315200" cy="144655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Ở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các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nói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Tiếng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Anh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người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ta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đo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theo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Fa-ren-hai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(Fahrenheit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),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kí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hiệu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baseline="30000" dirty="0" smtClean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F.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Trong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giai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Fa-ren-hai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vi-VN" altLang="en-US" sz="2200" b="1" dirty="0">
                <a:solidFill>
                  <a:srgbClr val="000000"/>
                </a:solidFill>
                <a:cs typeface="Times New Roman" pitchFamily="18" charset="0"/>
              </a:rPr>
              <a:t>nhiệt độ của nước đá đang </a:t>
            </a:r>
            <a:r>
              <a:rPr lang="vi-VN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tan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32</a:t>
            </a:r>
            <a:r>
              <a:rPr lang="en-US" altLang="en-US" sz="2200" b="1" baseline="30000" dirty="0" smtClean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F</a:t>
            </a:r>
            <a:r>
              <a:rPr lang="vi-VN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vi-VN" altLang="en-US" sz="2200" b="1" dirty="0">
                <a:solidFill>
                  <a:srgbClr val="000000"/>
                </a:solidFill>
                <a:cs typeface="Times New Roman" pitchFamily="18" charset="0"/>
              </a:rPr>
              <a:t>và nhiệt độ của hơi nước đang sôi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21</a:t>
            </a:r>
            <a:r>
              <a:rPr lang="vi-VN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vi-VN" altLang="en-US" sz="2200" b="1" baseline="30000" dirty="0" smtClean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vi-VN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F 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có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khoảng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180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khoảng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chia)</a:t>
            </a:r>
            <a:endParaRPr lang="en-US" altLang="en-US" sz="22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" name="Text Box 81"/>
          <p:cNvSpPr txBox="1">
            <a:spLocks noChangeArrowheads="1"/>
          </p:cNvSpPr>
          <p:nvPr/>
        </p:nvSpPr>
        <p:spPr bwMode="auto">
          <a:xfrm>
            <a:off x="990600" y="2254863"/>
            <a:ext cx="3773714" cy="1107996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 err="1" smtClean="0">
                <a:solidFill>
                  <a:srgbClr val="00B0F0"/>
                </a:solidFill>
                <a:cs typeface="Times New Roman" pitchFamily="18" charset="0"/>
              </a:rPr>
              <a:t>Cách</a:t>
            </a:r>
            <a:r>
              <a:rPr lang="en-US" altLang="en-US" sz="22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B0F0"/>
                </a:solidFill>
                <a:cs typeface="Times New Roman" pitchFamily="18" charset="0"/>
              </a:rPr>
              <a:t>đổi</a:t>
            </a:r>
            <a:r>
              <a:rPr lang="en-US" altLang="en-US" sz="22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B0F0"/>
                </a:solidFill>
                <a:cs typeface="Times New Roman" pitchFamily="18" charset="0"/>
              </a:rPr>
              <a:t>từ</a:t>
            </a:r>
            <a:r>
              <a:rPr lang="en-US" altLang="en-US" sz="22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200" b="1" baseline="30000" dirty="0" smtClean="0">
                <a:solidFill>
                  <a:srgbClr val="00B0F0"/>
                </a:solidFill>
                <a:cs typeface="Times New Roman" pitchFamily="18" charset="0"/>
              </a:rPr>
              <a:t>0</a:t>
            </a:r>
            <a:r>
              <a:rPr lang="en-US" altLang="en-US" sz="2200" b="1" dirty="0" smtClean="0">
                <a:solidFill>
                  <a:srgbClr val="00B0F0"/>
                </a:solidFill>
                <a:cs typeface="Times New Roman" pitchFamily="18" charset="0"/>
              </a:rPr>
              <a:t>C sang </a:t>
            </a:r>
            <a:r>
              <a:rPr lang="en-US" altLang="en-US" sz="2200" b="1" baseline="30000" dirty="0" smtClean="0">
                <a:solidFill>
                  <a:srgbClr val="00B0F0"/>
                </a:solidFill>
                <a:cs typeface="Times New Roman" pitchFamily="18" charset="0"/>
              </a:rPr>
              <a:t>0</a:t>
            </a:r>
            <a:r>
              <a:rPr lang="en-US" altLang="en-US" sz="2200" b="1" dirty="0" smtClean="0">
                <a:solidFill>
                  <a:srgbClr val="00B0F0"/>
                </a:solidFill>
                <a:cs typeface="Times New Roman" pitchFamily="18" charset="0"/>
              </a:rPr>
              <a:t>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 smtClean="0">
                <a:solidFill>
                  <a:srgbClr val="00B0F0"/>
                </a:solidFill>
                <a:cs typeface="Times New Roman" pitchFamily="18" charset="0"/>
              </a:rPr>
              <a:t>t(</a:t>
            </a:r>
            <a:r>
              <a:rPr lang="en-US" altLang="en-US" sz="2200" b="1" baseline="30000" dirty="0" smtClean="0">
                <a:solidFill>
                  <a:srgbClr val="00B0F0"/>
                </a:solidFill>
                <a:cs typeface="Times New Roman" pitchFamily="18" charset="0"/>
              </a:rPr>
              <a:t>0</a:t>
            </a:r>
            <a:r>
              <a:rPr lang="en-US" altLang="en-US" sz="2200" b="1" dirty="0" smtClean="0">
                <a:solidFill>
                  <a:srgbClr val="00B0F0"/>
                </a:solidFill>
                <a:cs typeface="Times New Roman" pitchFamily="18" charset="0"/>
              </a:rPr>
              <a:t>F)=(t(</a:t>
            </a:r>
            <a:r>
              <a:rPr lang="en-US" altLang="en-US" sz="2200" b="1" baseline="30000" dirty="0" smtClean="0">
                <a:solidFill>
                  <a:srgbClr val="00B0F0"/>
                </a:solidFill>
                <a:cs typeface="Times New Roman" pitchFamily="18" charset="0"/>
              </a:rPr>
              <a:t>0</a:t>
            </a:r>
            <a:r>
              <a:rPr lang="en-US" altLang="en-US" sz="2200" b="1" dirty="0" smtClean="0">
                <a:solidFill>
                  <a:srgbClr val="00B0F0"/>
                </a:solidFill>
                <a:cs typeface="Times New Roman" pitchFamily="18" charset="0"/>
              </a:rPr>
              <a:t>C)x1,8+32</a:t>
            </a:r>
            <a:endParaRPr lang="en-US" altLang="en-US" sz="2200" b="1" dirty="0">
              <a:solidFill>
                <a:srgbClr val="00B0F0"/>
              </a:solidFill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200" b="1" dirty="0" smtClean="0">
              <a:solidFill>
                <a:srgbClr val="00B0F0"/>
              </a:solidFill>
              <a:cs typeface="Times New Roman" pitchFamily="18" charset="0"/>
            </a:endParaRPr>
          </a:p>
        </p:txBody>
      </p:sp>
      <p:sp>
        <p:nvSpPr>
          <p:cNvPr id="9" name="Text Box 81"/>
          <p:cNvSpPr txBox="1">
            <a:spLocks noChangeArrowheads="1"/>
          </p:cNvSpPr>
          <p:nvPr/>
        </p:nvSpPr>
        <p:spPr bwMode="auto">
          <a:xfrm>
            <a:off x="4648200" y="2271952"/>
            <a:ext cx="3621314" cy="1107996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 err="1" smtClean="0">
                <a:cs typeface="Times New Roman" pitchFamily="18" charset="0"/>
              </a:rPr>
              <a:t>Ví</a:t>
            </a:r>
            <a:r>
              <a:rPr lang="en-US" altLang="en-US" sz="2200" b="1" dirty="0" smtClean="0"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cs typeface="Times New Roman" pitchFamily="18" charset="0"/>
              </a:rPr>
              <a:t>dụ</a:t>
            </a:r>
            <a:r>
              <a:rPr lang="en-US" altLang="en-US" sz="2200" b="1" dirty="0" smtClean="0"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cs typeface="Times New Roman" pitchFamily="18" charset="0"/>
              </a:rPr>
              <a:t>đổi</a:t>
            </a:r>
            <a:r>
              <a:rPr lang="en-US" altLang="en-US" sz="2200" b="1" dirty="0" smtClean="0">
                <a:cs typeface="Times New Roman" pitchFamily="18" charset="0"/>
              </a:rPr>
              <a:t> 10</a:t>
            </a:r>
            <a:r>
              <a:rPr lang="en-US" altLang="en-US" sz="2200" b="1" baseline="30000" dirty="0" smtClean="0">
                <a:cs typeface="Times New Roman" pitchFamily="18" charset="0"/>
              </a:rPr>
              <a:t>0</a:t>
            </a:r>
            <a:r>
              <a:rPr lang="en-US" altLang="en-US" sz="2200" b="1" dirty="0" smtClean="0">
                <a:cs typeface="Times New Roman" pitchFamily="18" charset="0"/>
              </a:rPr>
              <a:t>C sang </a:t>
            </a:r>
            <a:r>
              <a:rPr lang="en-US" altLang="en-US" sz="2200" b="1" baseline="30000" dirty="0" smtClean="0">
                <a:cs typeface="Times New Roman" pitchFamily="18" charset="0"/>
              </a:rPr>
              <a:t>0</a:t>
            </a:r>
            <a:r>
              <a:rPr lang="en-US" altLang="en-US" sz="2200" b="1" dirty="0" smtClean="0">
                <a:cs typeface="Times New Roman" pitchFamily="18" charset="0"/>
              </a:rPr>
              <a:t>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 smtClean="0">
                <a:cs typeface="Times New Roman" pitchFamily="18" charset="0"/>
              </a:rPr>
              <a:t>10</a:t>
            </a:r>
            <a:r>
              <a:rPr lang="en-US" altLang="en-US" sz="2200" b="1" baseline="30000" dirty="0" smtClean="0">
                <a:cs typeface="Times New Roman" pitchFamily="18" charset="0"/>
              </a:rPr>
              <a:t>0</a:t>
            </a:r>
            <a:r>
              <a:rPr lang="en-US" altLang="en-US" sz="2200" b="1" dirty="0" smtClean="0">
                <a:cs typeface="Times New Roman" pitchFamily="18" charset="0"/>
              </a:rPr>
              <a:t>C= (10x1,8+32)</a:t>
            </a:r>
            <a:r>
              <a:rPr lang="en-US" altLang="en-US" sz="2200" b="1" baseline="30000" dirty="0" smtClean="0">
                <a:cs typeface="Times New Roman" pitchFamily="18" charset="0"/>
              </a:rPr>
              <a:t>0</a:t>
            </a:r>
            <a:r>
              <a:rPr lang="en-US" altLang="en-US" sz="2200" b="1" dirty="0" smtClean="0">
                <a:cs typeface="Times New Roman" pitchFamily="18" charset="0"/>
              </a:rPr>
              <a:t>F=50</a:t>
            </a:r>
            <a:r>
              <a:rPr lang="en-US" altLang="en-US" sz="2200" b="1" baseline="30000" dirty="0" smtClean="0">
                <a:cs typeface="Times New Roman" pitchFamily="18" charset="0"/>
              </a:rPr>
              <a:t>0</a:t>
            </a:r>
            <a:r>
              <a:rPr lang="en-US" altLang="en-US" sz="2200" b="1" dirty="0" smtClean="0">
                <a:cs typeface="Times New Roman" pitchFamily="18" charset="0"/>
              </a:rPr>
              <a:t>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200" b="1" dirty="0" smtClean="0">
              <a:solidFill>
                <a:srgbClr val="00B0F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74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4205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57358" name="Freeform 14"/>
          <p:cNvSpPr>
            <a:spLocks/>
          </p:cNvSpPr>
          <p:nvPr/>
        </p:nvSpPr>
        <p:spPr bwMode="auto">
          <a:xfrm>
            <a:off x="6725303" y="4272756"/>
            <a:ext cx="1570037" cy="512763"/>
          </a:xfrm>
          <a:custGeom>
            <a:avLst/>
            <a:gdLst>
              <a:gd name="T0" fmla="*/ 0 w 1392"/>
              <a:gd name="T1" fmla="*/ 0 h 432"/>
              <a:gd name="T2" fmla="*/ 2147483647 w 1392"/>
              <a:gd name="T3" fmla="*/ 0 h 432"/>
              <a:gd name="T4" fmla="*/ 2147483647 w 1392"/>
              <a:gd name="T5" fmla="*/ 2147483647 h 432"/>
              <a:gd name="T6" fmla="*/ 2147483647 w 1392"/>
              <a:gd name="T7" fmla="*/ 2147483647 h 432"/>
              <a:gd name="T8" fmla="*/ 2147483647 w 1392"/>
              <a:gd name="T9" fmla="*/ 2147483647 h 432"/>
              <a:gd name="T10" fmla="*/ 2147483647 w 1392"/>
              <a:gd name="T11" fmla="*/ 2147483647 h 432"/>
              <a:gd name="T12" fmla="*/ 0 w 1392"/>
              <a:gd name="T13" fmla="*/ 0 h 4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92"/>
              <a:gd name="T22" fmla="*/ 0 h 432"/>
              <a:gd name="T23" fmla="*/ 1392 w 1392"/>
              <a:gd name="T24" fmla="*/ 432 h 4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92" h="432">
                <a:moveTo>
                  <a:pt x="0" y="0"/>
                </a:moveTo>
                <a:lnTo>
                  <a:pt x="1392" y="0"/>
                </a:lnTo>
                <a:lnTo>
                  <a:pt x="1344" y="384"/>
                </a:lnTo>
                <a:lnTo>
                  <a:pt x="1296" y="432"/>
                </a:lnTo>
                <a:lnTo>
                  <a:pt x="96" y="432"/>
                </a:lnTo>
                <a:lnTo>
                  <a:pt x="48" y="384"/>
                </a:lnTo>
                <a:lnTo>
                  <a:pt x="0" y="0"/>
                </a:lnTo>
                <a:close/>
              </a:path>
            </a:pathLst>
          </a:custGeom>
          <a:solidFill>
            <a:srgbClr val="99CCFF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57359" name="Freeform 15"/>
          <p:cNvSpPr>
            <a:spLocks/>
          </p:cNvSpPr>
          <p:nvPr/>
        </p:nvSpPr>
        <p:spPr bwMode="auto">
          <a:xfrm>
            <a:off x="6711043" y="4085258"/>
            <a:ext cx="1625600" cy="204787"/>
          </a:xfrm>
          <a:custGeom>
            <a:avLst/>
            <a:gdLst>
              <a:gd name="T0" fmla="*/ 0 w 1440"/>
              <a:gd name="T1" fmla="*/ 0 h 192"/>
              <a:gd name="T2" fmla="*/ 2147483647 w 1440"/>
              <a:gd name="T3" fmla="*/ 0 h 192"/>
              <a:gd name="T4" fmla="*/ 2147483647 w 1440"/>
              <a:gd name="T5" fmla="*/ 2147483647 h 192"/>
              <a:gd name="T6" fmla="*/ 0 w 1440"/>
              <a:gd name="T7" fmla="*/ 2147483647 h 192"/>
              <a:gd name="T8" fmla="*/ 0 w 1440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0"/>
              <a:gd name="T16" fmla="*/ 0 h 192"/>
              <a:gd name="T17" fmla="*/ 1440 w 1440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0" h="192">
                <a:moveTo>
                  <a:pt x="0" y="0"/>
                </a:moveTo>
                <a:lnTo>
                  <a:pt x="1440" y="0"/>
                </a:lnTo>
                <a:lnTo>
                  <a:pt x="1392" y="192"/>
                </a:lnTo>
                <a:lnTo>
                  <a:pt x="0" y="192"/>
                </a:lnTo>
                <a:lnTo>
                  <a:pt x="0" y="0"/>
                </a:lnTo>
                <a:close/>
              </a:path>
            </a:pathLst>
          </a:custGeom>
          <a:solidFill>
            <a:srgbClr val="99CCFF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57362" name="Freeform 18"/>
          <p:cNvSpPr>
            <a:spLocks/>
          </p:cNvSpPr>
          <p:nvPr/>
        </p:nvSpPr>
        <p:spPr bwMode="auto">
          <a:xfrm>
            <a:off x="6941454" y="3733800"/>
            <a:ext cx="76200" cy="381000"/>
          </a:xfrm>
          <a:custGeom>
            <a:avLst/>
            <a:gdLst>
              <a:gd name="T0" fmla="*/ 2147483647 w 120"/>
              <a:gd name="T1" fmla="*/ 0 h 432"/>
              <a:gd name="T2" fmla="*/ 2147483647 w 120"/>
              <a:gd name="T3" fmla="*/ 2147483647 h 432"/>
              <a:gd name="T4" fmla="*/ 2147483647 w 120"/>
              <a:gd name="T5" fmla="*/ 2147483647 h 432"/>
              <a:gd name="T6" fmla="*/ 2147483647 w 120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120"/>
              <a:gd name="T13" fmla="*/ 0 h 432"/>
              <a:gd name="T14" fmla="*/ 120 w 120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" h="432">
                <a:moveTo>
                  <a:pt x="56" y="0"/>
                </a:moveTo>
                <a:cubicBezTo>
                  <a:pt x="28" y="52"/>
                  <a:pt x="0" y="104"/>
                  <a:pt x="8" y="144"/>
                </a:cubicBezTo>
                <a:cubicBezTo>
                  <a:pt x="16" y="184"/>
                  <a:pt x="88" y="192"/>
                  <a:pt x="104" y="240"/>
                </a:cubicBezTo>
                <a:cubicBezTo>
                  <a:pt x="120" y="288"/>
                  <a:pt x="112" y="360"/>
                  <a:pt x="104" y="432"/>
                </a:cubicBezTo>
              </a:path>
            </a:pathLst>
          </a:cu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57363" name="Freeform 19"/>
          <p:cNvSpPr>
            <a:spLocks/>
          </p:cNvSpPr>
          <p:nvPr/>
        </p:nvSpPr>
        <p:spPr bwMode="auto">
          <a:xfrm>
            <a:off x="7086600" y="3733800"/>
            <a:ext cx="76200" cy="381000"/>
          </a:xfrm>
          <a:custGeom>
            <a:avLst/>
            <a:gdLst>
              <a:gd name="T0" fmla="*/ 2147483647 w 120"/>
              <a:gd name="T1" fmla="*/ 0 h 432"/>
              <a:gd name="T2" fmla="*/ 2147483647 w 120"/>
              <a:gd name="T3" fmla="*/ 2147483647 h 432"/>
              <a:gd name="T4" fmla="*/ 2147483647 w 120"/>
              <a:gd name="T5" fmla="*/ 2147483647 h 432"/>
              <a:gd name="T6" fmla="*/ 2147483647 w 120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120"/>
              <a:gd name="T13" fmla="*/ 0 h 432"/>
              <a:gd name="T14" fmla="*/ 120 w 120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" h="432">
                <a:moveTo>
                  <a:pt x="56" y="0"/>
                </a:moveTo>
                <a:cubicBezTo>
                  <a:pt x="28" y="52"/>
                  <a:pt x="0" y="104"/>
                  <a:pt x="8" y="144"/>
                </a:cubicBezTo>
                <a:cubicBezTo>
                  <a:pt x="16" y="184"/>
                  <a:pt x="88" y="192"/>
                  <a:pt x="104" y="240"/>
                </a:cubicBezTo>
                <a:cubicBezTo>
                  <a:pt x="120" y="288"/>
                  <a:pt x="112" y="360"/>
                  <a:pt x="104" y="432"/>
                </a:cubicBezTo>
              </a:path>
            </a:pathLst>
          </a:cu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57364" name="Freeform 20"/>
          <p:cNvSpPr>
            <a:spLocks/>
          </p:cNvSpPr>
          <p:nvPr/>
        </p:nvSpPr>
        <p:spPr bwMode="auto">
          <a:xfrm>
            <a:off x="7967663" y="3733800"/>
            <a:ext cx="76200" cy="381000"/>
          </a:xfrm>
          <a:custGeom>
            <a:avLst/>
            <a:gdLst>
              <a:gd name="T0" fmla="*/ 2147483647 w 120"/>
              <a:gd name="T1" fmla="*/ 0 h 432"/>
              <a:gd name="T2" fmla="*/ 2147483647 w 120"/>
              <a:gd name="T3" fmla="*/ 2147483647 h 432"/>
              <a:gd name="T4" fmla="*/ 2147483647 w 120"/>
              <a:gd name="T5" fmla="*/ 2147483647 h 432"/>
              <a:gd name="T6" fmla="*/ 2147483647 w 120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120"/>
              <a:gd name="T13" fmla="*/ 0 h 432"/>
              <a:gd name="T14" fmla="*/ 120 w 120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" h="432">
                <a:moveTo>
                  <a:pt x="56" y="0"/>
                </a:moveTo>
                <a:cubicBezTo>
                  <a:pt x="28" y="52"/>
                  <a:pt x="0" y="104"/>
                  <a:pt x="8" y="144"/>
                </a:cubicBezTo>
                <a:cubicBezTo>
                  <a:pt x="16" y="184"/>
                  <a:pt x="88" y="192"/>
                  <a:pt x="104" y="240"/>
                </a:cubicBezTo>
                <a:cubicBezTo>
                  <a:pt x="120" y="288"/>
                  <a:pt x="112" y="360"/>
                  <a:pt x="104" y="432"/>
                </a:cubicBezTo>
              </a:path>
            </a:pathLst>
          </a:cu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57365" name="Freeform 21"/>
          <p:cNvSpPr>
            <a:spLocks/>
          </p:cNvSpPr>
          <p:nvPr/>
        </p:nvSpPr>
        <p:spPr bwMode="auto">
          <a:xfrm>
            <a:off x="7772400" y="3733800"/>
            <a:ext cx="76200" cy="381000"/>
          </a:xfrm>
          <a:custGeom>
            <a:avLst/>
            <a:gdLst>
              <a:gd name="T0" fmla="*/ 2147483647 w 120"/>
              <a:gd name="T1" fmla="*/ 0 h 432"/>
              <a:gd name="T2" fmla="*/ 2147483647 w 120"/>
              <a:gd name="T3" fmla="*/ 2147483647 h 432"/>
              <a:gd name="T4" fmla="*/ 2147483647 w 120"/>
              <a:gd name="T5" fmla="*/ 2147483647 h 432"/>
              <a:gd name="T6" fmla="*/ 2147483647 w 120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120"/>
              <a:gd name="T13" fmla="*/ 0 h 432"/>
              <a:gd name="T14" fmla="*/ 120 w 120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" h="432">
                <a:moveTo>
                  <a:pt x="56" y="0"/>
                </a:moveTo>
                <a:cubicBezTo>
                  <a:pt x="28" y="52"/>
                  <a:pt x="0" y="104"/>
                  <a:pt x="8" y="144"/>
                </a:cubicBezTo>
                <a:cubicBezTo>
                  <a:pt x="16" y="184"/>
                  <a:pt x="88" y="192"/>
                  <a:pt x="104" y="240"/>
                </a:cubicBezTo>
                <a:cubicBezTo>
                  <a:pt x="120" y="288"/>
                  <a:pt x="112" y="360"/>
                  <a:pt x="104" y="432"/>
                </a:cubicBezTo>
              </a:path>
            </a:pathLst>
          </a:cu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57381" name="Line 37"/>
          <p:cNvSpPr>
            <a:spLocks noChangeShapeType="1"/>
          </p:cNvSpPr>
          <p:nvPr/>
        </p:nvSpPr>
        <p:spPr bwMode="auto">
          <a:xfrm>
            <a:off x="6553200" y="45720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57361" name="Line 17"/>
          <p:cNvSpPr>
            <a:spLocks noChangeShapeType="1"/>
          </p:cNvSpPr>
          <p:nvPr/>
        </p:nvSpPr>
        <p:spPr bwMode="auto">
          <a:xfrm>
            <a:off x="7505700" y="2853358"/>
            <a:ext cx="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57380" name="Text Box 36"/>
          <p:cNvSpPr txBox="1">
            <a:spLocks noChangeArrowheads="1"/>
          </p:cNvSpPr>
          <p:nvPr/>
        </p:nvSpPr>
        <p:spPr bwMode="auto">
          <a:xfrm>
            <a:off x="6019800" y="4161458"/>
            <a:ext cx="762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 dirty="0" err="1" smtClean="0">
                <a:solidFill>
                  <a:srgbClr val="000000"/>
                </a:solidFill>
              </a:rPr>
              <a:t>Nước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nóng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77000" y="2448546"/>
            <a:ext cx="2057400" cy="2513012"/>
            <a:chOff x="6477000" y="2448546"/>
            <a:chExt cx="2057400" cy="2513012"/>
          </a:xfrm>
        </p:grpSpPr>
        <p:pic>
          <p:nvPicPr>
            <p:cNvPr id="57356" name="Picture 1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1188" y="2448546"/>
              <a:ext cx="1044575" cy="2398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60" name="Picture 1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3540065"/>
              <a:ext cx="20574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52"/>
            <p:cNvGrpSpPr>
              <a:grpSpLocks/>
            </p:cNvGrpSpPr>
            <p:nvPr/>
          </p:nvGrpSpPr>
          <p:grpSpPr bwMode="auto">
            <a:xfrm>
              <a:off x="7162800" y="3666158"/>
              <a:ext cx="685800" cy="1162050"/>
              <a:chOff x="4512" y="2376"/>
              <a:chExt cx="432" cy="732"/>
            </a:xfrm>
          </p:grpSpPr>
          <p:sp>
            <p:nvSpPr>
              <p:cNvPr id="8217" name="Oval 46"/>
              <p:cNvSpPr>
                <a:spLocks noChangeArrowheads="1"/>
              </p:cNvSpPr>
              <p:nvPr/>
            </p:nvSpPr>
            <p:spPr bwMode="auto">
              <a:xfrm>
                <a:off x="4512" y="2676"/>
                <a:ext cx="432" cy="432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8" name="Line 47"/>
              <p:cNvSpPr>
                <a:spLocks noChangeShapeType="1"/>
              </p:cNvSpPr>
              <p:nvPr/>
            </p:nvSpPr>
            <p:spPr bwMode="auto">
              <a:xfrm>
                <a:off x="4728" y="2376"/>
                <a:ext cx="0" cy="33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9" name="Rectangle 48"/>
              <p:cNvSpPr>
                <a:spLocks noChangeArrowheads="1"/>
              </p:cNvSpPr>
              <p:nvPr/>
            </p:nvSpPr>
            <p:spPr bwMode="auto">
              <a:xfrm>
                <a:off x="4656" y="2592"/>
                <a:ext cx="48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20" name="Rectangle 49"/>
              <p:cNvSpPr>
                <a:spLocks noChangeArrowheads="1"/>
              </p:cNvSpPr>
              <p:nvPr/>
            </p:nvSpPr>
            <p:spPr bwMode="auto">
              <a:xfrm>
                <a:off x="4740" y="2592"/>
                <a:ext cx="48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7357" name="Rectangle 13" descr="Oak"/>
            <p:cNvSpPr>
              <a:spLocks noChangeArrowheads="1"/>
            </p:cNvSpPr>
            <p:nvPr/>
          </p:nvSpPr>
          <p:spPr bwMode="auto">
            <a:xfrm>
              <a:off x="6553200" y="4771058"/>
              <a:ext cx="1905000" cy="190500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2" name="Text Box 81"/>
          <p:cNvSpPr txBox="1">
            <a:spLocks noChangeArrowheads="1"/>
          </p:cNvSpPr>
          <p:nvPr/>
        </p:nvSpPr>
        <p:spPr bwMode="auto">
          <a:xfrm>
            <a:off x="5530048" y="358588"/>
            <a:ext cx="2975211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Quan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sát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thí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nghiệm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hình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8.4,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rút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ra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kết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luận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về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sự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nở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vì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của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chất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lỏng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234" y="1200317"/>
            <a:ext cx="2971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Box 81"/>
          <p:cNvSpPr txBox="1">
            <a:spLocks noChangeArrowheads="1"/>
          </p:cNvSpPr>
          <p:nvPr/>
        </p:nvSpPr>
        <p:spPr bwMode="auto">
          <a:xfrm>
            <a:off x="1080247" y="1353959"/>
            <a:ext cx="38164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- C</a:t>
            </a:r>
            <a:r>
              <a:rPr lang="vi-VN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hất </a:t>
            </a:r>
            <a:r>
              <a:rPr lang="vi-VN" altLang="en-US" sz="2400" b="1" dirty="0">
                <a:solidFill>
                  <a:srgbClr val="7030A0"/>
                </a:solidFill>
                <a:cs typeface="Times New Roman" pitchFamily="18" charset="0"/>
              </a:rPr>
              <a:t>lỏng nở ra khi nóng lên, nhiệt độ càng cao thì chất lỏng nở ra càng nhiều.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12904" y="2554288"/>
            <a:ext cx="3816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 </a:t>
            </a:r>
            <a:r>
              <a:rPr lang="vi-VN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tượng nở vì nhiệt của chất lỏng được dùng làm cơ sở chế tạo các dụng cụ đo nhiệt độ.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81"/>
          <p:cNvSpPr txBox="1">
            <a:spLocks noChangeArrowheads="1"/>
          </p:cNvSpPr>
          <p:nvPr/>
        </p:nvSpPr>
        <p:spPr bwMode="auto">
          <a:xfrm>
            <a:off x="1066800" y="358588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AC75D5"/>
                </a:solidFill>
                <a:cs typeface="Times New Roman" pitchFamily="18" charset="0"/>
              </a:rPr>
              <a:t>II. </a:t>
            </a:r>
            <a:r>
              <a:rPr lang="en-US" altLang="en-US" sz="2400" b="1" dirty="0" err="1" smtClean="0">
                <a:solidFill>
                  <a:srgbClr val="AC75D5"/>
                </a:solidFill>
                <a:cs typeface="Times New Roman" pitchFamily="18" charset="0"/>
              </a:rPr>
              <a:t>Dụng</a:t>
            </a:r>
            <a:r>
              <a:rPr lang="en-US" altLang="en-US" sz="2400" b="1" dirty="0" smtClean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AC75D5"/>
                </a:solidFill>
                <a:cs typeface="Times New Roman" pitchFamily="18" charset="0"/>
              </a:rPr>
              <a:t>cụ</a:t>
            </a:r>
            <a:r>
              <a:rPr lang="en-US" altLang="en-US" sz="2400" b="1" dirty="0" smtClean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AC75D5"/>
                </a:solidFill>
                <a:cs typeface="Times New Roman" pitchFamily="18" charset="0"/>
              </a:rPr>
              <a:t>đo</a:t>
            </a:r>
            <a:r>
              <a:rPr lang="en-US" altLang="en-US" sz="2400" b="1" dirty="0" smtClean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AC75D5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AC75D5"/>
                </a:solidFill>
                <a:cs typeface="Times New Roman" pitchFamily="18" charset="0"/>
              </a:rPr>
              <a:t>độ</a:t>
            </a:r>
            <a:endParaRPr lang="en-US" altLang="en-US" sz="2400" b="1" dirty="0">
              <a:solidFill>
                <a:srgbClr val="AC75D5"/>
              </a:solidFill>
              <a:cs typeface="Times New Roman" pitchFamily="18" charset="0"/>
            </a:endParaRPr>
          </a:p>
        </p:txBody>
      </p:sp>
      <p:sp>
        <p:nvSpPr>
          <p:cNvPr id="27" name="Text Box 81"/>
          <p:cNvSpPr txBox="1">
            <a:spLocks noChangeArrowheads="1"/>
          </p:cNvSpPr>
          <p:nvPr/>
        </p:nvSpPr>
        <p:spPr bwMode="auto">
          <a:xfrm>
            <a:off x="1080247" y="728416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AC75D5"/>
                </a:solidFill>
                <a:cs typeface="Times New Roman" pitchFamily="18" charset="0"/>
              </a:rPr>
              <a:t>1</a:t>
            </a:r>
            <a:r>
              <a:rPr lang="en-US" altLang="en-US" sz="2400" b="1" dirty="0" smtClean="0">
                <a:solidFill>
                  <a:srgbClr val="AC75D5"/>
                </a:solidFill>
                <a:cs typeface="Times New Roman" pitchFamily="18" charset="0"/>
              </a:rPr>
              <a:t>. </a:t>
            </a:r>
            <a:r>
              <a:rPr lang="en-US" altLang="en-US" sz="2400" b="1" dirty="0" err="1" smtClean="0">
                <a:solidFill>
                  <a:srgbClr val="AC75D5"/>
                </a:solidFill>
                <a:cs typeface="Times New Roman" pitchFamily="18" charset="0"/>
              </a:rPr>
              <a:t>Sự</a:t>
            </a:r>
            <a:r>
              <a:rPr lang="en-US" altLang="en-US" sz="2400" b="1" dirty="0" smtClean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AC75D5"/>
                </a:solidFill>
                <a:cs typeface="Times New Roman" pitchFamily="18" charset="0"/>
              </a:rPr>
              <a:t>nở</a:t>
            </a:r>
            <a:r>
              <a:rPr lang="en-US" altLang="en-US" sz="2400" b="1" dirty="0" smtClean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AC75D5"/>
                </a:solidFill>
                <a:cs typeface="Times New Roman" pitchFamily="18" charset="0"/>
              </a:rPr>
              <a:t>vì</a:t>
            </a:r>
            <a:r>
              <a:rPr lang="en-US" altLang="en-US" sz="2400" b="1" dirty="0" smtClean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AC75D5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AC75D5"/>
                </a:solidFill>
                <a:cs typeface="Times New Roman" pitchFamily="18" charset="0"/>
              </a:rPr>
              <a:t>của</a:t>
            </a:r>
            <a:r>
              <a:rPr lang="en-US" altLang="en-US" sz="2400" b="1" dirty="0" smtClean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AC75D5"/>
                </a:solidFill>
                <a:cs typeface="Times New Roman" pitchFamily="18" charset="0"/>
              </a:rPr>
              <a:t>chất</a:t>
            </a:r>
            <a:r>
              <a:rPr lang="en-US" altLang="en-US" sz="2400" b="1" dirty="0" smtClean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AC75D5"/>
                </a:solidFill>
                <a:cs typeface="Times New Roman" pitchFamily="18" charset="0"/>
              </a:rPr>
              <a:t>lỏng</a:t>
            </a:r>
            <a:endParaRPr lang="en-US" altLang="en-US" sz="2400" b="1" dirty="0">
              <a:solidFill>
                <a:srgbClr val="AC75D5"/>
              </a:solidFill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63771" y="1255396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2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30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8" grpId="0" animBg="1"/>
      <p:bldP spid="57359" grpId="0" animBg="1"/>
      <p:bldP spid="57362" grpId="0" animBg="1"/>
      <p:bldP spid="57363" grpId="0" animBg="1"/>
      <p:bldP spid="57364" grpId="0" animBg="1"/>
      <p:bldP spid="57365" grpId="0" animBg="1"/>
      <p:bldP spid="57381" grpId="0" animBg="1"/>
      <p:bldP spid="57361" grpId="0" animBg="1"/>
      <p:bldP spid="57380" grpId="0"/>
      <p:bldP spid="22" grpId="0"/>
      <p:bldP spid="24" grpId="0"/>
      <p:bldP spid="25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89404" y="160338"/>
            <a:ext cx="7772400" cy="609600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rgbClr val="AC75D5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rgbClr val="AC75D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AC75D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AC75D5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AC75D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AC75D5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rgbClr val="AC75D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AC75D5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endParaRPr lang="en-US" sz="2400" b="1" dirty="0">
              <a:solidFill>
                <a:srgbClr val="AC75D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81"/>
          <p:cNvSpPr txBox="1">
            <a:spLocks noChangeArrowheads="1"/>
          </p:cNvSpPr>
          <p:nvPr/>
        </p:nvSpPr>
        <p:spPr bwMode="auto">
          <a:xfrm>
            <a:off x="460375" y="685800"/>
            <a:ext cx="69406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cs typeface="Times New Roman" pitchFamily="18" charset="0"/>
              </a:rPr>
              <a:t>? </a:t>
            </a:r>
            <a:r>
              <a:rPr lang="en-US" altLang="en-US" sz="2400" b="1" dirty="0" err="1" smtClean="0"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kế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dùng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để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l</a:t>
            </a:r>
            <a:r>
              <a:rPr lang="en-US" altLang="en-US" sz="2400" b="1" dirty="0" err="1" smtClean="0">
                <a:cs typeface="Times New Roman" pitchFamily="18" charset="0"/>
              </a:rPr>
              <a:t>àm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gì</a:t>
            </a:r>
            <a:r>
              <a:rPr lang="en-US" altLang="en-US" sz="2400" b="1" dirty="0" smtClean="0">
                <a:cs typeface="Times New Roman" pitchFamily="18" charset="0"/>
              </a:rPr>
              <a:t>?</a:t>
            </a:r>
            <a:endParaRPr lang="en-US" altLang="en-US" sz="2400" b="1" dirty="0">
              <a:cs typeface="Times New Roman" pitchFamily="18" charset="0"/>
            </a:endParaRPr>
          </a:p>
        </p:txBody>
      </p:sp>
      <p:sp>
        <p:nvSpPr>
          <p:cNvPr id="7" name="Text Box 81"/>
          <p:cNvSpPr txBox="1">
            <a:spLocks noChangeArrowheads="1"/>
          </p:cNvSpPr>
          <p:nvPr/>
        </p:nvSpPr>
        <p:spPr bwMode="auto">
          <a:xfrm>
            <a:off x="460375" y="1445845"/>
            <a:ext cx="69406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cs typeface="Times New Roman" pitchFamily="18" charset="0"/>
              </a:rPr>
              <a:t>? </a:t>
            </a:r>
            <a:r>
              <a:rPr lang="en-US" altLang="en-US" sz="2400" b="1" dirty="0" err="1" smtClean="0">
                <a:cs typeface="Times New Roman" pitchFamily="18" charset="0"/>
              </a:rPr>
              <a:t>Kể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tên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một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số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kế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mà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em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biết</a:t>
            </a:r>
            <a:r>
              <a:rPr lang="en-US" altLang="en-US" sz="2400" b="1" dirty="0" smtClean="0">
                <a:cs typeface="Times New Roman" pitchFamily="18" charset="0"/>
              </a:rPr>
              <a:t>?</a:t>
            </a:r>
            <a:endParaRPr lang="en-US" altLang="en-US" sz="2400" b="1" dirty="0">
              <a:cs typeface="Times New Roman" pitchFamily="18" charset="0"/>
            </a:endParaRPr>
          </a:p>
        </p:txBody>
      </p:sp>
      <p:sp>
        <p:nvSpPr>
          <p:cNvPr id="8" name="Text Box 81"/>
          <p:cNvSpPr txBox="1">
            <a:spLocks noChangeArrowheads="1"/>
          </p:cNvSpPr>
          <p:nvPr/>
        </p:nvSpPr>
        <p:spPr bwMode="auto">
          <a:xfrm>
            <a:off x="460375" y="1030515"/>
            <a:ext cx="69406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là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dụng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cụ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dùng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để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đo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vi-VN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nhiệt độ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9" name="Text Box 81"/>
          <p:cNvSpPr txBox="1">
            <a:spLocks noChangeArrowheads="1"/>
          </p:cNvSpPr>
          <p:nvPr/>
        </p:nvSpPr>
        <p:spPr bwMode="auto">
          <a:xfrm>
            <a:off x="460375" y="1899134"/>
            <a:ext cx="69406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Có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nhiều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loại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khác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nhau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: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rượu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thủy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ngân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hồng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ngoại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10" name="AutoShape 2" descr="Khoa học tự nhiên 6 bài 8 Đo nhiệt độ Kết nối tri thức - Giải KHTN lớp 6  Kết nối tri thức - VnDoc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30130"/>
            <a:ext cx="5939971" cy="397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971800"/>
            <a:ext cx="2607939" cy="174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67" y="4716410"/>
            <a:ext cx="2358572" cy="167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537" y="4716410"/>
            <a:ext cx="2617107" cy="174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645" y="2971800"/>
            <a:ext cx="3017240" cy="341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9" descr="Bạn đã thực sự hiểu biết về nhiệt kế và biết cách sử dụng nhiệt kế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383" y="2974789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85199" y="96896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5567" y="180627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51617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9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" name="Text Box 81"/>
          <p:cNvSpPr txBox="1">
            <a:spLocks noChangeArrowheads="1"/>
          </p:cNvSpPr>
          <p:nvPr/>
        </p:nvSpPr>
        <p:spPr bwMode="auto">
          <a:xfrm>
            <a:off x="1254072" y="1561004"/>
            <a:ext cx="69406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Sắp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xếp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các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câu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sau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theo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thứ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tự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các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bước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sử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dụng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 y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tế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thủy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ngân</a:t>
            </a:r>
            <a:endParaRPr lang="en-US" altLang="en-US" sz="24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36301" y="2392001"/>
            <a:ext cx="7305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Vẩy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81"/>
          <p:cNvSpPr txBox="1">
            <a:spLocks noChangeArrowheads="1"/>
          </p:cNvSpPr>
          <p:nvPr/>
        </p:nvSpPr>
        <p:spPr bwMode="auto">
          <a:xfrm>
            <a:off x="1066800" y="358588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III.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Sử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dụng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y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tế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9" name="Text Box 81"/>
          <p:cNvSpPr txBox="1">
            <a:spLocks noChangeArrowheads="1"/>
          </p:cNvSpPr>
          <p:nvPr/>
        </p:nvSpPr>
        <p:spPr bwMode="auto">
          <a:xfrm>
            <a:off x="1080247" y="728416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1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.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y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tế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thủy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ngân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36302" y="2827897"/>
            <a:ext cx="7050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66910" y="3289562"/>
            <a:ext cx="68864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kẹp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30605" y="4043235"/>
            <a:ext cx="6722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2-3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30605" y="1192247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26976" y="1572857"/>
            <a:ext cx="7305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Vẩy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tụt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30604" y="3301104"/>
            <a:ext cx="67227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2-3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41490" y="2253501"/>
            <a:ext cx="68864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nách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kẹp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0100" y="1161469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06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" grpId="0"/>
      <p:bldP spid="2" grpId="1"/>
      <p:bldP spid="8" grpId="0"/>
      <p:bldP spid="9" grpId="0"/>
      <p:bldP spid="10" grpId="0"/>
      <p:bldP spid="10" grpId="1"/>
      <p:bldP spid="11" grpId="0"/>
      <p:bldP spid="11" grpId="1"/>
      <p:bldP spid="12" grpId="0"/>
      <p:bldP spid="12" grpId="1"/>
      <p:bldP spid="17" grpId="0"/>
      <p:bldP spid="18" grpId="0"/>
      <p:bldP spid="20" grpId="0"/>
      <p:bldP spid="21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143000"/>
            <a:ext cx="815340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vẩy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0"/>
          <p:cNvSpPr txBox="1">
            <a:spLocks noChangeArrowheads="1"/>
          </p:cNvSpPr>
          <p:nvPr/>
        </p:nvSpPr>
        <p:spPr bwMode="auto">
          <a:xfrm>
            <a:off x="381002" y="386098"/>
            <a:ext cx="83057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kumimoji="0" lang="en-US" alt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70116" y="2209800"/>
            <a:ext cx="7696200" cy="17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Char char="-"/>
            </a:pP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en-US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81"/>
          <p:cNvSpPr txBox="1">
            <a:spLocks noChangeArrowheads="1"/>
          </p:cNvSpPr>
          <p:nvPr/>
        </p:nvSpPr>
        <p:spPr bwMode="auto">
          <a:xfrm>
            <a:off x="961684" y="657720"/>
            <a:ext cx="701210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? </a:t>
            </a:r>
            <a:r>
              <a:rPr lang="vi-VN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Chỉ </a:t>
            </a: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ra các theo tác sai khi dùng nhiệt kế trong các tình huống dưới đây</a:t>
            </a:r>
            <a:r>
              <a:rPr lang="vi-VN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:</a:t>
            </a:r>
            <a:endParaRPr lang="vi-VN" alt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a) Vẩy mạnh nhiệt kế trước khi đo</a:t>
            </a:r>
            <a:r>
              <a:rPr lang="vi-VN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.</a:t>
            </a:r>
            <a:endParaRPr lang="vi-VN" alt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b) Sau khi lấy nhiệt kế ra khỏi môi trường cần đo phải đợi một lúc sau mới đọc kết quả </a:t>
            </a:r>
            <a:r>
              <a:rPr lang="vi-VN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đo</a:t>
            </a:r>
            <a:endParaRPr lang="vi-VN" alt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c) Dùng tay nắm chặt bầu nhiệt kế.</a:t>
            </a:r>
            <a:endParaRPr lang="en-US" altLang="en-US" sz="24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9792" y="1749750"/>
            <a:ext cx="701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Sau khi lấy nhiệt kế ra khỏi môi trường cần đo phải đợi một lúc sau mới đọc kết quả đo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Dùng tay nắm chặt bầu nhiệt kế.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10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 uiExpand="1" build="p"/>
      <p:bldP spid="7" grpId="0" build="allAtOnce"/>
      <p:bldP spid="10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" name="Text Box 81"/>
          <p:cNvSpPr txBox="1">
            <a:spLocks noChangeArrowheads="1"/>
          </p:cNvSpPr>
          <p:nvPr/>
        </p:nvSpPr>
        <p:spPr bwMode="auto">
          <a:xfrm>
            <a:off x="1127363" y="1192247"/>
            <a:ext cx="69406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Sắp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xếp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các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câu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sau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theo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thứ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tự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các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bước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sử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dụng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 y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tế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điện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từ</a:t>
            </a:r>
            <a:endParaRPr lang="en-US" altLang="en-US" sz="24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2879" y="2816839"/>
            <a:ext cx="6984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81"/>
          <p:cNvSpPr txBox="1">
            <a:spLocks noChangeArrowheads="1"/>
          </p:cNvSpPr>
          <p:nvPr/>
        </p:nvSpPr>
        <p:spPr bwMode="auto">
          <a:xfrm>
            <a:off x="1080247" y="728416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2.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y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tế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điện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từ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07905" y="3542960"/>
            <a:ext cx="7050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bíp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2879" y="3196053"/>
            <a:ext cx="6886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2670" y="2428165"/>
            <a:ext cx="6722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Lau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81"/>
          <p:cNvSpPr txBox="1">
            <a:spLocks noChangeArrowheads="1"/>
          </p:cNvSpPr>
          <p:nvPr/>
        </p:nvSpPr>
        <p:spPr bwMode="auto">
          <a:xfrm>
            <a:off x="1127363" y="1623582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Bước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2: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14" name="Text Box 81"/>
          <p:cNvSpPr txBox="1">
            <a:spLocks noChangeArrowheads="1"/>
          </p:cNvSpPr>
          <p:nvPr/>
        </p:nvSpPr>
        <p:spPr bwMode="auto">
          <a:xfrm>
            <a:off x="1115722" y="1193802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Bước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1: 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15" name="Text Box 81"/>
          <p:cNvSpPr txBox="1">
            <a:spLocks noChangeArrowheads="1"/>
          </p:cNvSpPr>
          <p:nvPr/>
        </p:nvSpPr>
        <p:spPr bwMode="auto">
          <a:xfrm>
            <a:off x="1127363" y="2052272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Bước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3: 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16" name="Text Box 81"/>
          <p:cNvSpPr txBox="1">
            <a:spLocks noChangeArrowheads="1"/>
          </p:cNvSpPr>
          <p:nvPr/>
        </p:nvSpPr>
        <p:spPr bwMode="auto">
          <a:xfrm>
            <a:off x="1127363" y="2513608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Bước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4: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83765" y="1930336"/>
            <a:ext cx="7050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81"/>
          <p:cNvSpPr txBox="1">
            <a:spLocks noChangeArrowheads="1"/>
          </p:cNvSpPr>
          <p:nvPr/>
        </p:nvSpPr>
        <p:spPr bwMode="auto">
          <a:xfrm>
            <a:off x="1127363" y="2958561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Bước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5: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3547" y="1121493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44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23699E-6 L 0.05781 -0.1764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-8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341E-7 L 0.05834 -0.1662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8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08092E-6 L 0.05538 0.0182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9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7457E-6 L 0.05451 -0.1542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-77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19653E-6 L 0.05712 -0.0328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" y="-1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" grpId="0"/>
      <p:bldP spid="2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  <p:bldP spid="17" grpId="0"/>
      <p:bldP spid="17" grpId="1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="" xmlns:a16="http://schemas.microsoft.com/office/drawing/2014/main" id="{0627DDCC-65F3-4C47-AC2D-726857B27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70" y="636491"/>
            <a:ext cx="510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5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="" xmlns:a16="http://schemas.microsoft.com/office/drawing/2014/main" id="{B8392993-00EC-4306-95E5-DC31978C7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407886"/>
            <a:ext cx="7572866" cy="95410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6" name="Group 26">
            <a:extLst>
              <a:ext uri="{FF2B5EF4-FFF2-40B4-BE49-F238E27FC236}">
                <a16:creationId xmlns="" xmlns:a16="http://schemas.microsoft.com/office/drawing/2014/main" id="{EBDD88F6-2892-4975-B1D3-478141AFC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150740"/>
              </p:ext>
            </p:extLst>
          </p:nvPr>
        </p:nvGraphicFramePr>
        <p:xfrm>
          <a:off x="1729032" y="2743201"/>
          <a:ext cx="4900367" cy="2373669"/>
        </p:xfrm>
        <a:graphic>
          <a:graphicData uri="http://schemas.openxmlformats.org/drawingml/2006/table">
            <a:tbl>
              <a:tblPr/>
              <a:tblGrid>
                <a:gridCol w="2196716">
                  <a:extLst>
                    <a:ext uri="{9D8B030D-6E8A-4147-A177-3AD203B41FA5}">
                      <a16:colId xmlns="" xmlns:a16="http://schemas.microsoft.com/office/drawing/2014/main" val="3124536655"/>
                    </a:ext>
                  </a:extLst>
                </a:gridCol>
                <a:gridCol w="2703651">
                  <a:extLst>
                    <a:ext uri="{9D8B030D-6E8A-4147-A177-3AD203B41FA5}">
                      <a16:colId xmlns="" xmlns:a16="http://schemas.microsoft.com/office/drawing/2014/main" val="3837642067"/>
                    </a:ext>
                  </a:extLst>
                </a:gridCol>
              </a:tblGrid>
              <a:tr h="9905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kumimoji="0" lang="en-US" altLang="en-US" sz="2400" b="0" i="0" u="none" strike="noStrike" cap="none" normalizeH="0" baseline="3000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87101192"/>
                  </a:ext>
                </a:extLst>
              </a:tr>
              <a:tr h="6915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45767386"/>
                  </a:ext>
                </a:extLst>
              </a:tr>
              <a:tr h="6915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cốc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4128473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38348" y="744212"/>
            <a:ext cx="6834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GHĐ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ĐCNN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40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1017038" y="2172622"/>
            <a:ext cx="6858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độ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là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đo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mức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độ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………,……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của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một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vật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để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đo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độ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người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ta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dùng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…………….. Ở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Việt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Nam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sử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dụng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………………..…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Xen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-ci-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ut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đơn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vị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đo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độ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kí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hiệu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là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…...... 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5767" y="2808684"/>
            <a:ext cx="2161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5656" y="2085538"/>
            <a:ext cx="162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61536" y="2458106"/>
            <a:ext cx="1236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8600" y="3197779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baseline="3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Elbow Connector 3"/>
          <p:cNvCxnSpPr/>
          <p:nvPr/>
        </p:nvCxnSpPr>
        <p:spPr>
          <a:xfrm>
            <a:off x="753513" y="2185902"/>
            <a:ext cx="7385050" cy="1707228"/>
          </a:xfrm>
          <a:prstGeom prst="bentConnector3">
            <a:avLst>
              <a:gd name="adj1" fmla="val -510"/>
            </a:avLst>
          </a:prstGeom>
          <a:ln w="254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2023412" y="2172622"/>
            <a:ext cx="6115151" cy="1720508"/>
          </a:xfrm>
          <a:prstGeom prst="bentConnector3">
            <a:avLst>
              <a:gd name="adj1" fmla="val 100318"/>
            </a:avLst>
          </a:prstGeom>
          <a:ln w="381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53513" y="1827069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295" y="1765514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90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7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221"/>
          <p:cNvSpPr>
            <a:spLocks noChangeArrowheads="1"/>
          </p:cNvSpPr>
          <p:nvPr/>
        </p:nvSpPr>
        <p:spPr bwMode="auto">
          <a:xfrm>
            <a:off x="381000" y="457200"/>
            <a:ext cx="8610600" cy="1295400"/>
          </a:xfrm>
          <a:prstGeom prst="flowChartAlternateProcess">
            <a:avLst/>
          </a:prstGeom>
          <a:solidFill>
            <a:srgbClr val="FCCB9A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1" hangingPunct="1"/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1:Chọn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AutoShape 4222">
            <a:hlinkClick r:id="" action="ppaction://noaction">
              <a:snd r:embed="rId3" name="Shy.wav"/>
            </a:hlinkClick>
          </p:cNvPr>
          <p:cNvSpPr>
            <a:spLocks noChangeArrowheads="1"/>
          </p:cNvSpPr>
          <p:nvPr/>
        </p:nvSpPr>
        <p:spPr bwMode="auto">
          <a:xfrm>
            <a:off x="557212" y="2133600"/>
            <a:ext cx="4776788" cy="5270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223">
            <a:hlinkClick r:id="" action="ppaction://noaction">
              <a:snd r:embed="rId3" name="Shy.wav"/>
            </a:hlinkClick>
          </p:cNvPr>
          <p:cNvSpPr>
            <a:spLocks noChangeArrowheads="1"/>
          </p:cNvSpPr>
          <p:nvPr/>
        </p:nvSpPr>
        <p:spPr bwMode="auto">
          <a:xfrm>
            <a:off x="557212" y="2926976"/>
            <a:ext cx="6359059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224">
            <a:hlinkClick r:id="" action="ppaction://noaction">
              <a:snd r:embed="rId3" name="Shy.wav"/>
            </a:hlinkClick>
          </p:cNvPr>
          <p:cNvSpPr>
            <a:spLocks noChangeArrowheads="1"/>
          </p:cNvSpPr>
          <p:nvPr/>
        </p:nvSpPr>
        <p:spPr bwMode="auto">
          <a:xfrm>
            <a:off x="557212" y="3671047"/>
            <a:ext cx="55626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4225">
            <a:hlinkClick r:id="" action="ppaction://noaction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540963" y="4504764"/>
            <a:ext cx="4176713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44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6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226"/>
          <p:cNvSpPr>
            <a:spLocks noChangeArrowheads="1"/>
          </p:cNvSpPr>
          <p:nvPr/>
        </p:nvSpPr>
        <p:spPr bwMode="auto">
          <a:xfrm>
            <a:off x="152400" y="884364"/>
            <a:ext cx="8458200" cy="1136650"/>
          </a:xfrm>
          <a:prstGeom prst="flowChartAlternateProcess">
            <a:avLst/>
          </a:prstGeom>
          <a:solidFill>
            <a:srgbClr val="FCCB9A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2:Chọn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3" name="AutoShape 4227">
            <a:hlinkClick r:id="" action="ppaction://noaction">
              <a:snd r:embed="rId2" name="Shy.wav"/>
            </a:hlinkClick>
          </p:cNvPr>
          <p:cNvSpPr>
            <a:spLocks noChangeArrowheads="1"/>
          </p:cNvSpPr>
          <p:nvPr/>
        </p:nvSpPr>
        <p:spPr bwMode="auto">
          <a:xfrm>
            <a:off x="-4894" y="2418976"/>
            <a:ext cx="74295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GHĐ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ĐCNN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230">
            <a:hlinkClick r:id="" action="ppaction://noaction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-4894" y="3048000"/>
            <a:ext cx="74295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5" name="AutoShape 4229">
            <a:hlinkClick r:id="" action="ppaction://noaction">
              <a:snd r:embed="rId2" name="Shy.wav"/>
            </a:hlinkClick>
          </p:cNvPr>
          <p:cNvSpPr>
            <a:spLocks noChangeArrowheads="1"/>
          </p:cNvSpPr>
          <p:nvPr/>
        </p:nvSpPr>
        <p:spPr bwMode="auto">
          <a:xfrm>
            <a:off x="-4894" y="3545541"/>
            <a:ext cx="8615494" cy="8175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just"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Cho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4228">
            <a:hlinkClick r:id="" action="ppaction://noaction">
              <a:snd r:embed="rId2" name="Shy.wav"/>
            </a:hlinkClick>
          </p:cNvPr>
          <p:cNvSpPr>
            <a:spLocks noChangeArrowheads="1"/>
          </p:cNvSpPr>
          <p:nvPr/>
        </p:nvSpPr>
        <p:spPr bwMode="auto">
          <a:xfrm>
            <a:off x="-31788" y="4394480"/>
            <a:ext cx="8794788" cy="742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39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rot="-6911112">
            <a:off x="4132445" y="712820"/>
            <a:ext cx="1104900" cy="904875"/>
            <a:chOff x="2952" y="1398"/>
            <a:chExt cx="696" cy="570"/>
          </a:xfrm>
        </p:grpSpPr>
        <p:sp>
          <p:nvSpPr>
            <p:cNvPr id="5153" name="Freeform 8"/>
            <p:cNvSpPr>
              <a:spLocks/>
            </p:cNvSpPr>
            <p:nvPr/>
          </p:nvSpPr>
          <p:spPr bwMode="auto">
            <a:xfrm>
              <a:off x="2952" y="1398"/>
              <a:ext cx="610" cy="505"/>
            </a:xfrm>
            <a:custGeom>
              <a:avLst/>
              <a:gdLst>
                <a:gd name="T0" fmla="*/ 229 w 610"/>
                <a:gd name="T1" fmla="*/ 274 h 505"/>
                <a:gd name="T2" fmla="*/ 191 w 610"/>
                <a:gd name="T3" fmla="*/ 267 h 505"/>
                <a:gd name="T4" fmla="*/ 151 w 610"/>
                <a:gd name="T5" fmla="*/ 251 h 505"/>
                <a:gd name="T6" fmla="*/ 105 w 610"/>
                <a:gd name="T7" fmla="*/ 220 h 505"/>
                <a:gd name="T8" fmla="*/ 68 w 610"/>
                <a:gd name="T9" fmla="*/ 226 h 505"/>
                <a:gd name="T10" fmla="*/ 88 w 610"/>
                <a:gd name="T11" fmla="*/ 259 h 505"/>
                <a:gd name="T12" fmla="*/ 123 w 610"/>
                <a:gd name="T13" fmla="*/ 312 h 505"/>
                <a:gd name="T14" fmla="*/ 175 w 610"/>
                <a:gd name="T15" fmla="*/ 343 h 505"/>
                <a:gd name="T16" fmla="*/ 249 w 610"/>
                <a:gd name="T17" fmla="*/ 385 h 505"/>
                <a:gd name="T18" fmla="*/ 305 w 610"/>
                <a:gd name="T19" fmla="*/ 399 h 505"/>
                <a:gd name="T20" fmla="*/ 335 w 610"/>
                <a:gd name="T21" fmla="*/ 411 h 505"/>
                <a:gd name="T22" fmla="*/ 371 w 610"/>
                <a:gd name="T23" fmla="*/ 421 h 505"/>
                <a:gd name="T24" fmla="*/ 398 w 610"/>
                <a:gd name="T25" fmla="*/ 433 h 505"/>
                <a:gd name="T26" fmla="*/ 435 w 610"/>
                <a:gd name="T27" fmla="*/ 459 h 505"/>
                <a:gd name="T28" fmla="*/ 462 w 610"/>
                <a:gd name="T29" fmla="*/ 483 h 505"/>
                <a:gd name="T30" fmla="*/ 494 w 610"/>
                <a:gd name="T31" fmla="*/ 500 h 505"/>
                <a:gd name="T32" fmla="*/ 506 w 610"/>
                <a:gd name="T33" fmla="*/ 490 h 505"/>
                <a:gd name="T34" fmla="*/ 516 w 610"/>
                <a:gd name="T35" fmla="*/ 448 h 505"/>
                <a:gd name="T36" fmla="*/ 550 w 610"/>
                <a:gd name="T37" fmla="*/ 404 h 505"/>
                <a:gd name="T38" fmla="*/ 581 w 610"/>
                <a:gd name="T39" fmla="*/ 354 h 505"/>
                <a:gd name="T40" fmla="*/ 595 w 610"/>
                <a:gd name="T41" fmla="*/ 325 h 505"/>
                <a:gd name="T42" fmla="*/ 573 w 610"/>
                <a:gd name="T43" fmla="*/ 304 h 505"/>
                <a:gd name="T44" fmla="*/ 541 w 610"/>
                <a:gd name="T45" fmla="*/ 291 h 505"/>
                <a:gd name="T46" fmla="*/ 522 w 610"/>
                <a:gd name="T47" fmla="*/ 278 h 505"/>
                <a:gd name="T48" fmla="*/ 477 w 610"/>
                <a:gd name="T49" fmla="*/ 190 h 505"/>
                <a:gd name="T50" fmla="*/ 441 w 610"/>
                <a:gd name="T51" fmla="*/ 125 h 505"/>
                <a:gd name="T52" fmla="*/ 414 w 610"/>
                <a:gd name="T53" fmla="*/ 91 h 505"/>
                <a:gd name="T54" fmla="*/ 394 w 610"/>
                <a:gd name="T55" fmla="*/ 55 h 505"/>
                <a:gd name="T56" fmla="*/ 373 w 610"/>
                <a:gd name="T57" fmla="*/ 39 h 505"/>
                <a:gd name="T58" fmla="*/ 337 w 610"/>
                <a:gd name="T59" fmla="*/ 27 h 505"/>
                <a:gd name="T60" fmla="*/ 300 w 610"/>
                <a:gd name="T61" fmla="*/ 17 h 505"/>
                <a:gd name="T62" fmla="*/ 252 w 610"/>
                <a:gd name="T63" fmla="*/ 16 h 505"/>
                <a:gd name="T64" fmla="*/ 206 w 610"/>
                <a:gd name="T65" fmla="*/ 11 h 505"/>
                <a:gd name="T66" fmla="*/ 189 w 610"/>
                <a:gd name="T67" fmla="*/ 6 h 505"/>
                <a:gd name="T68" fmla="*/ 146 w 610"/>
                <a:gd name="T69" fmla="*/ 3 h 505"/>
                <a:gd name="T70" fmla="*/ 98 w 610"/>
                <a:gd name="T71" fmla="*/ 6 h 505"/>
                <a:gd name="T72" fmla="*/ 54 w 610"/>
                <a:gd name="T73" fmla="*/ 5 h 505"/>
                <a:gd name="T74" fmla="*/ 12 w 610"/>
                <a:gd name="T75" fmla="*/ 0 h 505"/>
                <a:gd name="T76" fmla="*/ 2 w 610"/>
                <a:gd name="T77" fmla="*/ 26 h 505"/>
                <a:gd name="T78" fmla="*/ 24 w 610"/>
                <a:gd name="T79" fmla="*/ 44 h 505"/>
                <a:gd name="T80" fmla="*/ 72 w 610"/>
                <a:gd name="T81" fmla="*/ 54 h 505"/>
                <a:gd name="T82" fmla="*/ 122 w 610"/>
                <a:gd name="T83" fmla="*/ 71 h 505"/>
                <a:gd name="T84" fmla="*/ 159 w 610"/>
                <a:gd name="T85" fmla="*/ 72 h 505"/>
                <a:gd name="T86" fmla="*/ 195 w 610"/>
                <a:gd name="T87" fmla="*/ 101 h 505"/>
                <a:gd name="T88" fmla="*/ 228 w 610"/>
                <a:gd name="T89" fmla="*/ 125 h 505"/>
                <a:gd name="T90" fmla="*/ 248 w 610"/>
                <a:gd name="T91" fmla="*/ 149 h 505"/>
                <a:gd name="T92" fmla="*/ 267 w 610"/>
                <a:gd name="T93" fmla="*/ 175 h 505"/>
                <a:gd name="T94" fmla="*/ 274 w 610"/>
                <a:gd name="T95" fmla="*/ 200 h 505"/>
                <a:gd name="T96" fmla="*/ 275 w 610"/>
                <a:gd name="T97" fmla="*/ 241 h 5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0"/>
                <a:gd name="T148" fmla="*/ 0 h 505"/>
                <a:gd name="T149" fmla="*/ 610 w 610"/>
                <a:gd name="T150" fmla="*/ 505 h 5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0" h="505">
                  <a:moveTo>
                    <a:pt x="249" y="265"/>
                  </a:moveTo>
                  <a:lnTo>
                    <a:pt x="229" y="274"/>
                  </a:lnTo>
                  <a:lnTo>
                    <a:pt x="214" y="274"/>
                  </a:lnTo>
                  <a:lnTo>
                    <a:pt x="191" y="267"/>
                  </a:lnTo>
                  <a:lnTo>
                    <a:pt x="167" y="265"/>
                  </a:lnTo>
                  <a:lnTo>
                    <a:pt x="151" y="251"/>
                  </a:lnTo>
                  <a:lnTo>
                    <a:pt x="128" y="229"/>
                  </a:lnTo>
                  <a:lnTo>
                    <a:pt x="105" y="220"/>
                  </a:lnTo>
                  <a:lnTo>
                    <a:pt x="82" y="219"/>
                  </a:lnTo>
                  <a:lnTo>
                    <a:pt x="68" y="226"/>
                  </a:lnTo>
                  <a:lnTo>
                    <a:pt x="77" y="239"/>
                  </a:lnTo>
                  <a:lnTo>
                    <a:pt x="88" y="259"/>
                  </a:lnTo>
                  <a:lnTo>
                    <a:pt x="108" y="288"/>
                  </a:lnTo>
                  <a:lnTo>
                    <a:pt x="123" y="312"/>
                  </a:lnTo>
                  <a:lnTo>
                    <a:pt x="152" y="328"/>
                  </a:lnTo>
                  <a:lnTo>
                    <a:pt x="175" y="343"/>
                  </a:lnTo>
                  <a:lnTo>
                    <a:pt x="192" y="353"/>
                  </a:lnTo>
                  <a:lnTo>
                    <a:pt x="249" y="385"/>
                  </a:lnTo>
                  <a:lnTo>
                    <a:pt x="276" y="391"/>
                  </a:lnTo>
                  <a:lnTo>
                    <a:pt x="305" y="399"/>
                  </a:lnTo>
                  <a:lnTo>
                    <a:pt x="320" y="403"/>
                  </a:lnTo>
                  <a:lnTo>
                    <a:pt x="335" y="411"/>
                  </a:lnTo>
                  <a:lnTo>
                    <a:pt x="356" y="416"/>
                  </a:lnTo>
                  <a:lnTo>
                    <a:pt x="371" y="421"/>
                  </a:lnTo>
                  <a:lnTo>
                    <a:pt x="386" y="426"/>
                  </a:lnTo>
                  <a:lnTo>
                    <a:pt x="398" y="433"/>
                  </a:lnTo>
                  <a:lnTo>
                    <a:pt x="416" y="442"/>
                  </a:lnTo>
                  <a:lnTo>
                    <a:pt x="435" y="459"/>
                  </a:lnTo>
                  <a:lnTo>
                    <a:pt x="450" y="471"/>
                  </a:lnTo>
                  <a:lnTo>
                    <a:pt x="462" y="483"/>
                  </a:lnTo>
                  <a:lnTo>
                    <a:pt x="477" y="492"/>
                  </a:lnTo>
                  <a:lnTo>
                    <a:pt x="494" y="500"/>
                  </a:lnTo>
                  <a:lnTo>
                    <a:pt x="504" y="505"/>
                  </a:lnTo>
                  <a:lnTo>
                    <a:pt x="506" y="490"/>
                  </a:lnTo>
                  <a:lnTo>
                    <a:pt x="509" y="475"/>
                  </a:lnTo>
                  <a:lnTo>
                    <a:pt x="516" y="448"/>
                  </a:lnTo>
                  <a:lnTo>
                    <a:pt x="539" y="421"/>
                  </a:lnTo>
                  <a:lnTo>
                    <a:pt x="550" y="404"/>
                  </a:lnTo>
                  <a:lnTo>
                    <a:pt x="571" y="373"/>
                  </a:lnTo>
                  <a:lnTo>
                    <a:pt x="581" y="354"/>
                  </a:lnTo>
                  <a:lnTo>
                    <a:pt x="592" y="338"/>
                  </a:lnTo>
                  <a:lnTo>
                    <a:pt x="595" y="325"/>
                  </a:lnTo>
                  <a:lnTo>
                    <a:pt x="610" y="322"/>
                  </a:lnTo>
                  <a:lnTo>
                    <a:pt x="573" y="304"/>
                  </a:lnTo>
                  <a:lnTo>
                    <a:pt x="561" y="297"/>
                  </a:lnTo>
                  <a:lnTo>
                    <a:pt x="541" y="291"/>
                  </a:lnTo>
                  <a:lnTo>
                    <a:pt x="530" y="285"/>
                  </a:lnTo>
                  <a:lnTo>
                    <a:pt x="522" y="278"/>
                  </a:lnTo>
                  <a:lnTo>
                    <a:pt x="512" y="256"/>
                  </a:lnTo>
                  <a:lnTo>
                    <a:pt x="477" y="190"/>
                  </a:lnTo>
                  <a:lnTo>
                    <a:pt x="460" y="154"/>
                  </a:lnTo>
                  <a:lnTo>
                    <a:pt x="441" y="125"/>
                  </a:lnTo>
                  <a:lnTo>
                    <a:pt x="427" y="110"/>
                  </a:lnTo>
                  <a:lnTo>
                    <a:pt x="414" y="91"/>
                  </a:lnTo>
                  <a:lnTo>
                    <a:pt x="404" y="74"/>
                  </a:lnTo>
                  <a:lnTo>
                    <a:pt x="394" y="55"/>
                  </a:lnTo>
                  <a:lnTo>
                    <a:pt x="385" y="44"/>
                  </a:lnTo>
                  <a:lnTo>
                    <a:pt x="373" y="39"/>
                  </a:lnTo>
                  <a:lnTo>
                    <a:pt x="350" y="35"/>
                  </a:lnTo>
                  <a:lnTo>
                    <a:pt x="337" y="27"/>
                  </a:lnTo>
                  <a:lnTo>
                    <a:pt x="321" y="17"/>
                  </a:lnTo>
                  <a:lnTo>
                    <a:pt x="300" y="17"/>
                  </a:lnTo>
                  <a:lnTo>
                    <a:pt x="273" y="21"/>
                  </a:lnTo>
                  <a:lnTo>
                    <a:pt x="252" y="16"/>
                  </a:lnTo>
                  <a:lnTo>
                    <a:pt x="228" y="24"/>
                  </a:lnTo>
                  <a:lnTo>
                    <a:pt x="206" y="11"/>
                  </a:lnTo>
                  <a:lnTo>
                    <a:pt x="194" y="8"/>
                  </a:lnTo>
                  <a:lnTo>
                    <a:pt x="189" y="6"/>
                  </a:lnTo>
                  <a:lnTo>
                    <a:pt x="171" y="3"/>
                  </a:lnTo>
                  <a:lnTo>
                    <a:pt x="146" y="3"/>
                  </a:lnTo>
                  <a:lnTo>
                    <a:pt x="117" y="3"/>
                  </a:lnTo>
                  <a:lnTo>
                    <a:pt x="98" y="6"/>
                  </a:lnTo>
                  <a:lnTo>
                    <a:pt x="75" y="5"/>
                  </a:lnTo>
                  <a:lnTo>
                    <a:pt x="54" y="5"/>
                  </a:lnTo>
                  <a:lnTo>
                    <a:pt x="33" y="2"/>
                  </a:lnTo>
                  <a:lnTo>
                    <a:pt x="12" y="0"/>
                  </a:lnTo>
                  <a:lnTo>
                    <a:pt x="0" y="9"/>
                  </a:lnTo>
                  <a:lnTo>
                    <a:pt x="2" y="26"/>
                  </a:lnTo>
                  <a:lnTo>
                    <a:pt x="9" y="35"/>
                  </a:lnTo>
                  <a:lnTo>
                    <a:pt x="24" y="44"/>
                  </a:lnTo>
                  <a:lnTo>
                    <a:pt x="44" y="51"/>
                  </a:lnTo>
                  <a:lnTo>
                    <a:pt x="72" y="54"/>
                  </a:lnTo>
                  <a:lnTo>
                    <a:pt x="101" y="65"/>
                  </a:lnTo>
                  <a:lnTo>
                    <a:pt x="122" y="71"/>
                  </a:lnTo>
                  <a:lnTo>
                    <a:pt x="140" y="71"/>
                  </a:lnTo>
                  <a:lnTo>
                    <a:pt x="159" y="72"/>
                  </a:lnTo>
                  <a:lnTo>
                    <a:pt x="177" y="87"/>
                  </a:lnTo>
                  <a:lnTo>
                    <a:pt x="195" y="101"/>
                  </a:lnTo>
                  <a:lnTo>
                    <a:pt x="209" y="113"/>
                  </a:lnTo>
                  <a:lnTo>
                    <a:pt x="228" y="125"/>
                  </a:lnTo>
                  <a:lnTo>
                    <a:pt x="236" y="132"/>
                  </a:lnTo>
                  <a:lnTo>
                    <a:pt x="248" y="149"/>
                  </a:lnTo>
                  <a:lnTo>
                    <a:pt x="259" y="158"/>
                  </a:lnTo>
                  <a:lnTo>
                    <a:pt x="267" y="175"/>
                  </a:lnTo>
                  <a:lnTo>
                    <a:pt x="274" y="188"/>
                  </a:lnTo>
                  <a:lnTo>
                    <a:pt x="274" y="200"/>
                  </a:lnTo>
                  <a:lnTo>
                    <a:pt x="277" y="218"/>
                  </a:lnTo>
                  <a:lnTo>
                    <a:pt x="275" y="241"/>
                  </a:lnTo>
                  <a:lnTo>
                    <a:pt x="249" y="265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54" name="Freeform 9"/>
            <p:cNvSpPr>
              <a:spLocks/>
            </p:cNvSpPr>
            <p:nvPr/>
          </p:nvSpPr>
          <p:spPr bwMode="auto">
            <a:xfrm>
              <a:off x="3140" y="1402"/>
              <a:ext cx="106" cy="58"/>
            </a:xfrm>
            <a:custGeom>
              <a:avLst/>
              <a:gdLst>
                <a:gd name="T0" fmla="*/ 0 w 106"/>
                <a:gd name="T1" fmla="*/ 0 h 58"/>
                <a:gd name="T2" fmla="*/ 53 w 106"/>
                <a:gd name="T3" fmla="*/ 28 h 58"/>
                <a:gd name="T4" fmla="*/ 106 w 106"/>
                <a:gd name="T5" fmla="*/ 58 h 58"/>
                <a:gd name="T6" fmla="*/ 0 60000 65536"/>
                <a:gd name="T7" fmla="*/ 0 60000 65536"/>
                <a:gd name="T8" fmla="*/ 0 60000 65536"/>
                <a:gd name="T9" fmla="*/ 0 w 106"/>
                <a:gd name="T10" fmla="*/ 0 h 58"/>
                <a:gd name="T11" fmla="*/ 106 w 106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58">
                  <a:moveTo>
                    <a:pt x="0" y="0"/>
                  </a:moveTo>
                  <a:lnTo>
                    <a:pt x="53" y="28"/>
                  </a:lnTo>
                  <a:lnTo>
                    <a:pt x="106" y="5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55" name="Freeform 10"/>
            <p:cNvSpPr>
              <a:spLocks/>
            </p:cNvSpPr>
            <p:nvPr/>
          </p:nvSpPr>
          <p:spPr bwMode="auto">
            <a:xfrm rot="-1242821">
              <a:off x="3037" y="1616"/>
              <a:ext cx="15" cy="48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1 h 169"/>
                <a:gd name="T4" fmla="*/ 1 w 70"/>
                <a:gd name="T5" fmla="*/ 2 h 169"/>
                <a:gd name="T6" fmla="*/ 1 w 70"/>
                <a:gd name="T7" fmla="*/ 3 h 169"/>
                <a:gd name="T8" fmla="*/ 1 w 70"/>
                <a:gd name="T9" fmla="*/ 3 h 169"/>
                <a:gd name="T10" fmla="*/ 0 w 70"/>
                <a:gd name="T11" fmla="*/ 4 h 169"/>
                <a:gd name="T12" fmla="*/ 0 w 70"/>
                <a:gd name="T13" fmla="*/ 4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56" name="Freeform 11"/>
            <p:cNvSpPr>
              <a:spLocks/>
            </p:cNvSpPr>
            <p:nvPr/>
          </p:nvSpPr>
          <p:spPr bwMode="auto">
            <a:xfrm rot="-1448732">
              <a:off x="3112" y="1454"/>
              <a:ext cx="6" cy="17"/>
            </a:xfrm>
            <a:custGeom>
              <a:avLst/>
              <a:gdLst>
                <a:gd name="T0" fmla="*/ 6 w 6"/>
                <a:gd name="T1" fmla="*/ 0 h 17"/>
                <a:gd name="T2" fmla="*/ 2 w 6"/>
                <a:gd name="T3" fmla="*/ 9 h 17"/>
                <a:gd name="T4" fmla="*/ 0 w 6"/>
                <a:gd name="T5" fmla="*/ 17 h 17"/>
                <a:gd name="T6" fmla="*/ 0 60000 65536"/>
                <a:gd name="T7" fmla="*/ 0 60000 65536"/>
                <a:gd name="T8" fmla="*/ 0 60000 65536"/>
                <a:gd name="T9" fmla="*/ 0 w 6"/>
                <a:gd name="T10" fmla="*/ 0 h 17"/>
                <a:gd name="T11" fmla="*/ 6 w 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7">
                  <a:moveTo>
                    <a:pt x="6" y="0"/>
                  </a:moveTo>
                  <a:lnTo>
                    <a:pt x="2" y="9"/>
                  </a:lnTo>
                  <a:lnTo>
                    <a:pt x="0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57" name="Freeform 12"/>
            <p:cNvSpPr>
              <a:spLocks/>
            </p:cNvSpPr>
            <p:nvPr/>
          </p:nvSpPr>
          <p:spPr bwMode="auto">
            <a:xfrm rot="-996419">
              <a:off x="3023" y="1438"/>
              <a:ext cx="3" cy="14"/>
            </a:xfrm>
            <a:custGeom>
              <a:avLst/>
              <a:gdLst>
                <a:gd name="T0" fmla="*/ 3 w 3"/>
                <a:gd name="T1" fmla="*/ 0 h 14"/>
                <a:gd name="T2" fmla="*/ 0 w 3"/>
                <a:gd name="T3" fmla="*/ 7 h 14"/>
                <a:gd name="T4" fmla="*/ 0 w 3"/>
                <a:gd name="T5" fmla="*/ 14 h 14"/>
                <a:gd name="T6" fmla="*/ 0 60000 65536"/>
                <a:gd name="T7" fmla="*/ 0 60000 65536"/>
                <a:gd name="T8" fmla="*/ 0 60000 65536"/>
                <a:gd name="T9" fmla="*/ 0 w 3"/>
                <a:gd name="T10" fmla="*/ 0 h 14"/>
                <a:gd name="T11" fmla="*/ 3 w 3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4">
                  <a:moveTo>
                    <a:pt x="3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grpSp>
          <p:nvGrpSpPr>
            <p:cNvPr id="5158" name="Group 13"/>
            <p:cNvGrpSpPr>
              <a:grpSpLocks/>
            </p:cNvGrpSpPr>
            <p:nvPr/>
          </p:nvGrpSpPr>
          <p:grpSpPr bwMode="auto">
            <a:xfrm rot="-9224892">
              <a:off x="3406" y="1698"/>
              <a:ext cx="242" cy="270"/>
              <a:chOff x="2457" y="2549"/>
              <a:chExt cx="557" cy="547"/>
            </a:xfrm>
          </p:grpSpPr>
          <p:sp>
            <p:nvSpPr>
              <p:cNvPr id="5162" name="Freeform 14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40 w 1112"/>
                  <a:gd name="T1" fmla="*/ 18 h 1094"/>
                  <a:gd name="T2" fmla="*/ 133 w 1112"/>
                  <a:gd name="T3" fmla="*/ 34 h 1094"/>
                  <a:gd name="T4" fmla="*/ 128 w 1112"/>
                  <a:gd name="T5" fmla="*/ 47 h 1094"/>
                  <a:gd name="T6" fmla="*/ 122 w 1112"/>
                  <a:gd name="T7" fmla="*/ 60 h 1094"/>
                  <a:gd name="T8" fmla="*/ 118 w 1112"/>
                  <a:gd name="T9" fmla="*/ 74 h 1094"/>
                  <a:gd name="T10" fmla="*/ 116 w 1112"/>
                  <a:gd name="T11" fmla="*/ 88 h 1094"/>
                  <a:gd name="T12" fmla="*/ 114 w 1112"/>
                  <a:gd name="T13" fmla="*/ 102 h 1094"/>
                  <a:gd name="T14" fmla="*/ 114 w 1112"/>
                  <a:gd name="T15" fmla="*/ 115 h 1094"/>
                  <a:gd name="T16" fmla="*/ 114 w 1112"/>
                  <a:gd name="T17" fmla="*/ 126 h 1094"/>
                  <a:gd name="T18" fmla="*/ 114 w 1112"/>
                  <a:gd name="T19" fmla="*/ 130 h 1094"/>
                  <a:gd name="T20" fmla="*/ 31 w 1112"/>
                  <a:gd name="T21" fmla="*/ 137 h 1094"/>
                  <a:gd name="T22" fmla="*/ 17 w 1112"/>
                  <a:gd name="T23" fmla="*/ 56 h 1094"/>
                  <a:gd name="T24" fmla="*/ 4 w 1112"/>
                  <a:gd name="T25" fmla="*/ 9 h 1094"/>
                  <a:gd name="T26" fmla="*/ 0 w 1112"/>
                  <a:gd name="T27" fmla="*/ 0 h 1094"/>
                  <a:gd name="T28" fmla="*/ 53 w 1112"/>
                  <a:gd name="T29" fmla="*/ 10 h 1094"/>
                  <a:gd name="T30" fmla="*/ 96 w 1112"/>
                  <a:gd name="T31" fmla="*/ 13 h 1094"/>
                  <a:gd name="T32" fmla="*/ 124 w 1112"/>
                  <a:gd name="T33" fmla="*/ 13 h 1094"/>
                  <a:gd name="T34" fmla="*/ 140 w 1112"/>
                  <a:gd name="T35" fmla="*/ 18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  <p:sp>
            <p:nvSpPr>
              <p:cNvPr id="5163" name="Oval 15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/>
              <a:lstStyle>
                <a:lvl1pPr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5159" name="Freeform 16"/>
            <p:cNvSpPr>
              <a:spLocks/>
            </p:cNvSpPr>
            <p:nvPr/>
          </p:nvSpPr>
          <p:spPr bwMode="auto">
            <a:xfrm rot="-5887819">
              <a:off x="3109" y="1667"/>
              <a:ext cx="13" cy="9"/>
            </a:xfrm>
            <a:custGeom>
              <a:avLst/>
              <a:gdLst>
                <a:gd name="T0" fmla="*/ 1 w 55"/>
                <a:gd name="T1" fmla="*/ 1 h 33"/>
                <a:gd name="T2" fmla="*/ 0 w 55"/>
                <a:gd name="T3" fmla="*/ 1 h 33"/>
                <a:gd name="T4" fmla="*/ 0 w 55"/>
                <a:gd name="T5" fmla="*/ 0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60" name="Freeform 17"/>
            <p:cNvSpPr>
              <a:spLocks/>
            </p:cNvSpPr>
            <p:nvPr/>
          </p:nvSpPr>
          <p:spPr bwMode="auto">
            <a:xfrm rot="-487818">
              <a:off x="3226" y="1413"/>
              <a:ext cx="47" cy="29"/>
            </a:xfrm>
            <a:custGeom>
              <a:avLst/>
              <a:gdLst>
                <a:gd name="T0" fmla="*/ 0 w 53"/>
                <a:gd name="T1" fmla="*/ 0 h 34"/>
                <a:gd name="T2" fmla="*/ 12 w 53"/>
                <a:gd name="T3" fmla="*/ 5 h 34"/>
                <a:gd name="T4" fmla="*/ 37 w 53"/>
                <a:gd name="T5" fmla="*/ 21 h 34"/>
                <a:gd name="T6" fmla="*/ 0 60000 65536"/>
                <a:gd name="T7" fmla="*/ 0 60000 65536"/>
                <a:gd name="T8" fmla="*/ 0 60000 65536"/>
                <a:gd name="T9" fmla="*/ 0 w 53"/>
                <a:gd name="T10" fmla="*/ 0 h 34"/>
                <a:gd name="T11" fmla="*/ 53 w 5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61" name="Freeform 18"/>
            <p:cNvSpPr>
              <a:spLocks/>
            </p:cNvSpPr>
            <p:nvPr/>
          </p:nvSpPr>
          <p:spPr bwMode="auto">
            <a:xfrm>
              <a:off x="2956" y="1405"/>
              <a:ext cx="40" cy="7"/>
            </a:xfrm>
            <a:custGeom>
              <a:avLst/>
              <a:gdLst>
                <a:gd name="T0" fmla="*/ 0 w 40"/>
                <a:gd name="T1" fmla="*/ 4 h 7"/>
                <a:gd name="T2" fmla="*/ 16 w 40"/>
                <a:gd name="T3" fmla="*/ 6 h 7"/>
                <a:gd name="T4" fmla="*/ 25 w 40"/>
                <a:gd name="T5" fmla="*/ 7 h 7"/>
                <a:gd name="T6" fmla="*/ 33 w 40"/>
                <a:gd name="T7" fmla="*/ 5 h 7"/>
                <a:gd name="T8" fmla="*/ 40 w 4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"/>
                <a:gd name="T17" fmla="*/ 40 w 4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">
                  <a:moveTo>
                    <a:pt x="0" y="4"/>
                  </a:moveTo>
                  <a:lnTo>
                    <a:pt x="16" y="6"/>
                  </a:lnTo>
                  <a:lnTo>
                    <a:pt x="25" y="7"/>
                  </a:lnTo>
                  <a:lnTo>
                    <a:pt x="33" y="5"/>
                  </a:lnTo>
                  <a:lnTo>
                    <a:pt x="4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 rot="7977574">
            <a:off x="7637645" y="798545"/>
            <a:ext cx="1104900" cy="904875"/>
            <a:chOff x="2952" y="1398"/>
            <a:chExt cx="696" cy="570"/>
          </a:xfrm>
          <a:scene3d>
            <a:camera prst="orthographicFront">
              <a:rot lat="0" lon="11399999" rev="0"/>
            </a:camera>
            <a:lightRig rig="threePt" dir="t"/>
          </a:scene3d>
        </p:grpSpPr>
        <p:sp>
          <p:nvSpPr>
            <p:cNvPr id="5142" name="Freeform 20"/>
            <p:cNvSpPr>
              <a:spLocks/>
            </p:cNvSpPr>
            <p:nvPr/>
          </p:nvSpPr>
          <p:spPr bwMode="auto">
            <a:xfrm>
              <a:off x="2952" y="1398"/>
              <a:ext cx="610" cy="505"/>
            </a:xfrm>
            <a:custGeom>
              <a:avLst/>
              <a:gdLst>
                <a:gd name="T0" fmla="*/ 229 w 610"/>
                <a:gd name="T1" fmla="*/ 274 h 505"/>
                <a:gd name="T2" fmla="*/ 191 w 610"/>
                <a:gd name="T3" fmla="*/ 267 h 505"/>
                <a:gd name="T4" fmla="*/ 151 w 610"/>
                <a:gd name="T5" fmla="*/ 251 h 505"/>
                <a:gd name="T6" fmla="*/ 105 w 610"/>
                <a:gd name="T7" fmla="*/ 220 h 505"/>
                <a:gd name="T8" fmla="*/ 68 w 610"/>
                <a:gd name="T9" fmla="*/ 226 h 505"/>
                <a:gd name="T10" fmla="*/ 88 w 610"/>
                <a:gd name="T11" fmla="*/ 259 h 505"/>
                <a:gd name="T12" fmla="*/ 123 w 610"/>
                <a:gd name="T13" fmla="*/ 312 h 505"/>
                <a:gd name="T14" fmla="*/ 175 w 610"/>
                <a:gd name="T15" fmla="*/ 343 h 505"/>
                <a:gd name="T16" fmla="*/ 249 w 610"/>
                <a:gd name="T17" fmla="*/ 385 h 505"/>
                <a:gd name="T18" fmla="*/ 305 w 610"/>
                <a:gd name="T19" fmla="*/ 399 h 505"/>
                <a:gd name="T20" fmla="*/ 335 w 610"/>
                <a:gd name="T21" fmla="*/ 411 h 505"/>
                <a:gd name="T22" fmla="*/ 371 w 610"/>
                <a:gd name="T23" fmla="*/ 421 h 505"/>
                <a:gd name="T24" fmla="*/ 398 w 610"/>
                <a:gd name="T25" fmla="*/ 433 h 505"/>
                <a:gd name="T26" fmla="*/ 435 w 610"/>
                <a:gd name="T27" fmla="*/ 459 h 505"/>
                <a:gd name="T28" fmla="*/ 462 w 610"/>
                <a:gd name="T29" fmla="*/ 483 h 505"/>
                <a:gd name="T30" fmla="*/ 494 w 610"/>
                <a:gd name="T31" fmla="*/ 500 h 505"/>
                <a:gd name="T32" fmla="*/ 506 w 610"/>
                <a:gd name="T33" fmla="*/ 490 h 505"/>
                <a:gd name="T34" fmla="*/ 516 w 610"/>
                <a:gd name="T35" fmla="*/ 448 h 505"/>
                <a:gd name="T36" fmla="*/ 550 w 610"/>
                <a:gd name="T37" fmla="*/ 404 h 505"/>
                <a:gd name="T38" fmla="*/ 581 w 610"/>
                <a:gd name="T39" fmla="*/ 354 h 505"/>
                <a:gd name="T40" fmla="*/ 595 w 610"/>
                <a:gd name="T41" fmla="*/ 325 h 505"/>
                <a:gd name="T42" fmla="*/ 573 w 610"/>
                <a:gd name="T43" fmla="*/ 304 h 505"/>
                <a:gd name="T44" fmla="*/ 541 w 610"/>
                <a:gd name="T45" fmla="*/ 291 h 505"/>
                <a:gd name="T46" fmla="*/ 522 w 610"/>
                <a:gd name="T47" fmla="*/ 278 h 505"/>
                <a:gd name="T48" fmla="*/ 477 w 610"/>
                <a:gd name="T49" fmla="*/ 190 h 505"/>
                <a:gd name="T50" fmla="*/ 441 w 610"/>
                <a:gd name="T51" fmla="*/ 125 h 505"/>
                <a:gd name="T52" fmla="*/ 414 w 610"/>
                <a:gd name="T53" fmla="*/ 91 h 505"/>
                <a:gd name="T54" fmla="*/ 394 w 610"/>
                <a:gd name="T55" fmla="*/ 55 h 505"/>
                <a:gd name="T56" fmla="*/ 373 w 610"/>
                <a:gd name="T57" fmla="*/ 39 h 505"/>
                <a:gd name="T58" fmla="*/ 337 w 610"/>
                <a:gd name="T59" fmla="*/ 27 h 505"/>
                <a:gd name="T60" fmla="*/ 300 w 610"/>
                <a:gd name="T61" fmla="*/ 17 h 505"/>
                <a:gd name="T62" fmla="*/ 252 w 610"/>
                <a:gd name="T63" fmla="*/ 16 h 505"/>
                <a:gd name="T64" fmla="*/ 206 w 610"/>
                <a:gd name="T65" fmla="*/ 11 h 505"/>
                <a:gd name="T66" fmla="*/ 189 w 610"/>
                <a:gd name="T67" fmla="*/ 6 h 505"/>
                <a:gd name="T68" fmla="*/ 146 w 610"/>
                <a:gd name="T69" fmla="*/ 3 h 505"/>
                <a:gd name="T70" fmla="*/ 98 w 610"/>
                <a:gd name="T71" fmla="*/ 6 h 505"/>
                <a:gd name="T72" fmla="*/ 54 w 610"/>
                <a:gd name="T73" fmla="*/ 5 h 505"/>
                <a:gd name="T74" fmla="*/ 12 w 610"/>
                <a:gd name="T75" fmla="*/ 0 h 505"/>
                <a:gd name="T76" fmla="*/ 2 w 610"/>
                <a:gd name="T77" fmla="*/ 26 h 505"/>
                <a:gd name="T78" fmla="*/ 24 w 610"/>
                <a:gd name="T79" fmla="*/ 44 h 505"/>
                <a:gd name="T80" fmla="*/ 72 w 610"/>
                <a:gd name="T81" fmla="*/ 54 h 505"/>
                <a:gd name="T82" fmla="*/ 122 w 610"/>
                <a:gd name="T83" fmla="*/ 71 h 505"/>
                <a:gd name="T84" fmla="*/ 159 w 610"/>
                <a:gd name="T85" fmla="*/ 72 h 505"/>
                <a:gd name="T86" fmla="*/ 195 w 610"/>
                <a:gd name="T87" fmla="*/ 101 h 505"/>
                <a:gd name="T88" fmla="*/ 228 w 610"/>
                <a:gd name="T89" fmla="*/ 125 h 505"/>
                <a:gd name="T90" fmla="*/ 248 w 610"/>
                <a:gd name="T91" fmla="*/ 149 h 505"/>
                <a:gd name="T92" fmla="*/ 267 w 610"/>
                <a:gd name="T93" fmla="*/ 175 h 505"/>
                <a:gd name="T94" fmla="*/ 274 w 610"/>
                <a:gd name="T95" fmla="*/ 200 h 505"/>
                <a:gd name="T96" fmla="*/ 275 w 610"/>
                <a:gd name="T97" fmla="*/ 241 h 5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0"/>
                <a:gd name="T148" fmla="*/ 0 h 505"/>
                <a:gd name="T149" fmla="*/ 610 w 610"/>
                <a:gd name="T150" fmla="*/ 505 h 5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0" h="505">
                  <a:moveTo>
                    <a:pt x="249" y="265"/>
                  </a:moveTo>
                  <a:lnTo>
                    <a:pt x="229" y="274"/>
                  </a:lnTo>
                  <a:lnTo>
                    <a:pt x="214" y="274"/>
                  </a:lnTo>
                  <a:lnTo>
                    <a:pt x="191" y="267"/>
                  </a:lnTo>
                  <a:lnTo>
                    <a:pt x="167" y="265"/>
                  </a:lnTo>
                  <a:lnTo>
                    <a:pt x="151" y="251"/>
                  </a:lnTo>
                  <a:lnTo>
                    <a:pt x="128" y="229"/>
                  </a:lnTo>
                  <a:lnTo>
                    <a:pt x="105" y="220"/>
                  </a:lnTo>
                  <a:lnTo>
                    <a:pt x="82" y="219"/>
                  </a:lnTo>
                  <a:lnTo>
                    <a:pt x="68" y="226"/>
                  </a:lnTo>
                  <a:lnTo>
                    <a:pt x="77" y="239"/>
                  </a:lnTo>
                  <a:lnTo>
                    <a:pt x="88" y="259"/>
                  </a:lnTo>
                  <a:lnTo>
                    <a:pt x="108" y="288"/>
                  </a:lnTo>
                  <a:lnTo>
                    <a:pt x="123" y="312"/>
                  </a:lnTo>
                  <a:lnTo>
                    <a:pt x="152" y="328"/>
                  </a:lnTo>
                  <a:lnTo>
                    <a:pt x="175" y="343"/>
                  </a:lnTo>
                  <a:lnTo>
                    <a:pt x="192" y="353"/>
                  </a:lnTo>
                  <a:lnTo>
                    <a:pt x="249" y="385"/>
                  </a:lnTo>
                  <a:lnTo>
                    <a:pt x="276" y="391"/>
                  </a:lnTo>
                  <a:lnTo>
                    <a:pt x="305" y="399"/>
                  </a:lnTo>
                  <a:lnTo>
                    <a:pt x="320" y="403"/>
                  </a:lnTo>
                  <a:lnTo>
                    <a:pt x="335" y="411"/>
                  </a:lnTo>
                  <a:lnTo>
                    <a:pt x="356" y="416"/>
                  </a:lnTo>
                  <a:lnTo>
                    <a:pt x="371" y="421"/>
                  </a:lnTo>
                  <a:lnTo>
                    <a:pt x="386" y="426"/>
                  </a:lnTo>
                  <a:lnTo>
                    <a:pt x="398" y="433"/>
                  </a:lnTo>
                  <a:lnTo>
                    <a:pt x="416" y="442"/>
                  </a:lnTo>
                  <a:lnTo>
                    <a:pt x="435" y="459"/>
                  </a:lnTo>
                  <a:lnTo>
                    <a:pt x="450" y="471"/>
                  </a:lnTo>
                  <a:lnTo>
                    <a:pt x="462" y="483"/>
                  </a:lnTo>
                  <a:lnTo>
                    <a:pt x="477" y="492"/>
                  </a:lnTo>
                  <a:lnTo>
                    <a:pt x="494" y="500"/>
                  </a:lnTo>
                  <a:lnTo>
                    <a:pt x="504" y="505"/>
                  </a:lnTo>
                  <a:lnTo>
                    <a:pt x="506" y="490"/>
                  </a:lnTo>
                  <a:lnTo>
                    <a:pt x="509" y="475"/>
                  </a:lnTo>
                  <a:lnTo>
                    <a:pt x="516" y="448"/>
                  </a:lnTo>
                  <a:lnTo>
                    <a:pt x="539" y="421"/>
                  </a:lnTo>
                  <a:lnTo>
                    <a:pt x="550" y="404"/>
                  </a:lnTo>
                  <a:lnTo>
                    <a:pt x="571" y="373"/>
                  </a:lnTo>
                  <a:lnTo>
                    <a:pt x="581" y="354"/>
                  </a:lnTo>
                  <a:lnTo>
                    <a:pt x="592" y="338"/>
                  </a:lnTo>
                  <a:lnTo>
                    <a:pt x="595" y="325"/>
                  </a:lnTo>
                  <a:lnTo>
                    <a:pt x="610" y="322"/>
                  </a:lnTo>
                  <a:lnTo>
                    <a:pt x="573" y="304"/>
                  </a:lnTo>
                  <a:lnTo>
                    <a:pt x="561" y="297"/>
                  </a:lnTo>
                  <a:lnTo>
                    <a:pt x="541" y="291"/>
                  </a:lnTo>
                  <a:lnTo>
                    <a:pt x="530" y="285"/>
                  </a:lnTo>
                  <a:lnTo>
                    <a:pt x="522" y="278"/>
                  </a:lnTo>
                  <a:lnTo>
                    <a:pt x="512" y="256"/>
                  </a:lnTo>
                  <a:lnTo>
                    <a:pt x="477" y="190"/>
                  </a:lnTo>
                  <a:lnTo>
                    <a:pt x="460" y="154"/>
                  </a:lnTo>
                  <a:lnTo>
                    <a:pt x="441" y="125"/>
                  </a:lnTo>
                  <a:lnTo>
                    <a:pt x="427" y="110"/>
                  </a:lnTo>
                  <a:lnTo>
                    <a:pt x="414" y="91"/>
                  </a:lnTo>
                  <a:lnTo>
                    <a:pt x="404" y="74"/>
                  </a:lnTo>
                  <a:lnTo>
                    <a:pt x="394" y="55"/>
                  </a:lnTo>
                  <a:lnTo>
                    <a:pt x="385" y="44"/>
                  </a:lnTo>
                  <a:lnTo>
                    <a:pt x="373" y="39"/>
                  </a:lnTo>
                  <a:lnTo>
                    <a:pt x="350" y="35"/>
                  </a:lnTo>
                  <a:lnTo>
                    <a:pt x="337" y="27"/>
                  </a:lnTo>
                  <a:lnTo>
                    <a:pt x="321" y="17"/>
                  </a:lnTo>
                  <a:lnTo>
                    <a:pt x="300" y="17"/>
                  </a:lnTo>
                  <a:lnTo>
                    <a:pt x="273" y="21"/>
                  </a:lnTo>
                  <a:lnTo>
                    <a:pt x="252" y="16"/>
                  </a:lnTo>
                  <a:lnTo>
                    <a:pt x="228" y="24"/>
                  </a:lnTo>
                  <a:lnTo>
                    <a:pt x="206" y="11"/>
                  </a:lnTo>
                  <a:lnTo>
                    <a:pt x="194" y="8"/>
                  </a:lnTo>
                  <a:lnTo>
                    <a:pt x="189" y="6"/>
                  </a:lnTo>
                  <a:lnTo>
                    <a:pt x="171" y="3"/>
                  </a:lnTo>
                  <a:lnTo>
                    <a:pt x="146" y="3"/>
                  </a:lnTo>
                  <a:lnTo>
                    <a:pt x="117" y="3"/>
                  </a:lnTo>
                  <a:lnTo>
                    <a:pt x="98" y="6"/>
                  </a:lnTo>
                  <a:lnTo>
                    <a:pt x="75" y="5"/>
                  </a:lnTo>
                  <a:lnTo>
                    <a:pt x="54" y="5"/>
                  </a:lnTo>
                  <a:lnTo>
                    <a:pt x="33" y="2"/>
                  </a:lnTo>
                  <a:lnTo>
                    <a:pt x="12" y="0"/>
                  </a:lnTo>
                  <a:lnTo>
                    <a:pt x="0" y="9"/>
                  </a:lnTo>
                  <a:lnTo>
                    <a:pt x="2" y="26"/>
                  </a:lnTo>
                  <a:lnTo>
                    <a:pt x="9" y="35"/>
                  </a:lnTo>
                  <a:lnTo>
                    <a:pt x="24" y="44"/>
                  </a:lnTo>
                  <a:lnTo>
                    <a:pt x="44" y="51"/>
                  </a:lnTo>
                  <a:lnTo>
                    <a:pt x="72" y="54"/>
                  </a:lnTo>
                  <a:lnTo>
                    <a:pt x="101" y="65"/>
                  </a:lnTo>
                  <a:lnTo>
                    <a:pt x="122" y="71"/>
                  </a:lnTo>
                  <a:lnTo>
                    <a:pt x="140" y="71"/>
                  </a:lnTo>
                  <a:lnTo>
                    <a:pt x="159" y="72"/>
                  </a:lnTo>
                  <a:lnTo>
                    <a:pt x="177" y="87"/>
                  </a:lnTo>
                  <a:lnTo>
                    <a:pt x="195" y="101"/>
                  </a:lnTo>
                  <a:lnTo>
                    <a:pt x="209" y="113"/>
                  </a:lnTo>
                  <a:lnTo>
                    <a:pt x="228" y="125"/>
                  </a:lnTo>
                  <a:lnTo>
                    <a:pt x="236" y="132"/>
                  </a:lnTo>
                  <a:lnTo>
                    <a:pt x="248" y="149"/>
                  </a:lnTo>
                  <a:lnTo>
                    <a:pt x="259" y="158"/>
                  </a:lnTo>
                  <a:lnTo>
                    <a:pt x="267" y="175"/>
                  </a:lnTo>
                  <a:lnTo>
                    <a:pt x="274" y="188"/>
                  </a:lnTo>
                  <a:lnTo>
                    <a:pt x="274" y="200"/>
                  </a:lnTo>
                  <a:lnTo>
                    <a:pt x="277" y="218"/>
                  </a:lnTo>
                  <a:lnTo>
                    <a:pt x="275" y="241"/>
                  </a:lnTo>
                  <a:lnTo>
                    <a:pt x="249" y="265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43" name="Freeform 21"/>
            <p:cNvSpPr>
              <a:spLocks/>
            </p:cNvSpPr>
            <p:nvPr/>
          </p:nvSpPr>
          <p:spPr bwMode="auto">
            <a:xfrm>
              <a:off x="3140" y="1402"/>
              <a:ext cx="106" cy="58"/>
            </a:xfrm>
            <a:custGeom>
              <a:avLst/>
              <a:gdLst>
                <a:gd name="T0" fmla="*/ 0 w 106"/>
                <a:gd name="T1" fmla="*/ 0 h 58"/>
                <a:gd name="T2" fmla="*/ 53 w 106"/>
                <a:gd name="T3" fmla="*/ 28 h 58"/>
                <a:gd name="T4" fmla="*/ 106 w 106"/>
                <a:gd name="T5" fmla="*/ 58 h 58"/>
                <a:gd name="T6" fmla="*/ 0 60000 65536"/>
                <a:gd name="T7" fmla="*/ 0 60000 65536"/>
                <a:gd name="T8" fmla="*/ 0 60000 65536"/>
                <a:gd name="T9" fmla="*/ 0 w 106"/>
                <a:gd name="T10" fmla="*/ 0 h 58"/>
                <a:gd name="T11" fmla="*/ 106 w 106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58">
                  <a:moveTo>
                    <a:pt x="0" y="0"/>
                  </a:moveTo>
                  <a:lnTo>
                    <a:pt x="53" y="28"/>
                  </a:lnTo>
                  <a:lnTo>
                    <a:pt x="106" y="5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44" name="Freeform 22"/>
            <p:cNvSpPr>
              <a:spLocks/>
            </p:cNvSpPr>
            <p:nvPr/>
          </p:nvSpPr>
          <p:spPr bwMode="auto">
            <a:xfrm rot="-1242821">
              <a:off x="3037" y="1616"/>
              <a:ext cx="15" cy="48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1 h 169"/>
                <a:gd name="T4" fmla="*/ 1 w 70"/>
                <a:gd name="T5" fmla="*/ 2 h 169"/>
                <a:gd name="T6" fmla="*/ 1 w 70"/>
                <a:gd name="T7" fmla="*/ 3 h 169"/>
                <a:gd name="T8" fmla="*/ 1 w 70"/>
                <a:gd name="T9" fmla="*/ 3 h 169"/>
                <a:gd name="T10" fmla="*/ 0 w 70"/>
                <a:gd name="T11" fmla="*/ 4 h 169"/>
                <a:gd name="T12" fmla="*/ 0 w 70"/>
                <a:gd name="T13" fmla="*/ 4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45" name="Freeform 23"/>
            <p:cNvSpPr>
              <a:spLocks/>
            </p:cNvSpPr>
            <p:nvPr/>
          </p:nvSpPr>
          <p:spPr bwMode="auto">
            <a:xfrm rot="-1448732">
              <a:off x="3112" y="1454"/>
              <a:ext cx="6" cy="17"/>
            </a:xfrm>
            <a:custGeom>
              <a:avLst/>
              <a:gdLst>
                <a:gd name="T0" fmla="*/ 6 w 6"/>
                <a:gd name="T1" fmla="*/ 0 h 17"/>
                <a:gd name="T2" fmla="*/ 2 w 6"/>
                <a:gd name="T3" fmla="*/ 9 h 17"/>
                <a:gd name="T4" fmla="*/ 0 w 6"/>
                <a:gd name="T5" fmla="*/ 17 h 17"/>
                <a:gd name="T6" fmla="*/ 0 60000 65536"/>
                <a:gd name="T7" fmla="*/ 0 60000 65536"/>
                <a:gd name="T8" fmla="*/ 0 60000 65536"/>
                <a:gd name="T9" fmla="*/ 0 w 6"/>
                <a:gd name="T10" fmla="*/ 0 h 17"/>
                <a:gd name="T11" fmla="*/ 6 w 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7">
                  <a:moveTo>
                    <a:pt x="6" y="0"/>
                  </a:moveTo>
                  <a:lnTo>
                    <a:pt x="2" y="9"/>
                  </a:lnTo>
                  <a:lnTo>
                    <a:pt x="0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46" name="Freeform 24"/>
            <p:cNvSpPr>
              <a:spLocks/>
            </p:cNvSpPr>
            <p:nvPr/>
          </p:nvSpPr>
          <p:spPr bwMode="auto">
            <a:xfrm rot="-996419">
              <a:off x="3023" y="1438"/>
              <a:ext cx="3" cy="14"/>
            </a:xfrm>
            <a:custGeom>
              <a:avLst/>
              <a:gdLst>
                <a:gd name="T0" fmla="*/ 3 w 3"/>
                <a:gd name="T1" fmla="*/ 0 h 14"/>
                <a:gd name="T2" fmla="*/ 0 w 3"/>
                <a:gd name="T3" fmla="*/ 7 h 14"/>
                <a:gd name="T4" fmla="*/ 0 w 3"/>
                <a:gd name="T5" fmla="*/ 14 h 14"/>
                <a:gd name="T6" fmla="*/ 0 60000 65536"/>
                <a:gd name="T7" fmla="*/ 0 60000 65536"/>
                <a:gd name="T8" fmla="*/ 0 60000 65536"/>
                <a:gd name="T9" fmla="*/ 0 w 3"/>
                <a:gd name="T10" fmla="*/ 0 h 14"/>
                <a:gd name="T11" fmla="*/ 3 w 3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4">
                  <a:moveTo>
                    <a:pt x="3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grpSp>
          <p:nvGrpSpPr>
            <p:cNvPr id="5147" name="Group 25"/>
            <p:cNvGrpSpPr>
              <a:grpSpLocks/>
            </p:cNvGrpSpPr>
            <p:nvPr/>
          </p:nvGrpSpPr>
          <p:grpSpPr bwMode="auto">
            <a:xfrm rot="-9224892">
              <a:off x="3406" y="1698"/>
              <a:ext cx="242" cy="270"/>
              <a:chOff x="2457" y="2549"/>
              <a:chExt cx="557" cy="547"/>
            </a:xfrm>
          </p:grpSpPr>
          <p:sp>
            <p:nvSpPr>
              <p:cNvPr id="5151" name="Freeform 26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40 w 1112"/>
                  <a:gd name="T1" fmla="*/ 18 h 1094"/>
                  <a:gd name="T2" fmla="*/ 133 w 1112"/>
                  <a:gd name="T3" fmla="*/ 34 h 1094"/>
                  <a:gd name="T4" fmla="*/ 128 w 1112"/>
                  <a:gd name="T5" fmla="*/ 47 h 1094"/>
                  <a:gd name="T6" fmla="*/ 122 w 1112"/>
                  <a:gd name="T7" fmla="*/ 60 h 1094"/>
                  <a:gd name="T8" fmla="*/ 118 w 1112"/>
                  <a:gd name="T9" fmla="*/ 74 h 1094"/>
                  <a:gd name="T10" fmla="*/ 116 w 1112"/>
                  <a:gd name="T11" fmla="*/ 88 h 1094"/>
                  <a:gd name="T12" fmla="*/ 114 w 1112"/>
                  <a:gd name="T13" fmla="*/ 102 h 1094"/>
                  <a:gd name="T14" fmla="*/ 114 w 1112"/>
                  <a:gd name="T15" fmla="*/ 115 h 1094"/>
                  <a:gd name="T16" fmla="*/ 114 w 1112"/>
                  <a:gd name="T17" fmla="*/ 126 h 1094"/>
                  <a:gd name="T18" fmla="*/ 114 w 1112"/>
                  <a:gd name="T19" fmla="*/ 130 h 1094"/>
                  <a:gd name="T20" fmla="*/ 31 w 1112"/>
                  <a:gd name="T21" fmla="*/ 137 h 1094"/>
                  <a:gd name="T22" fmla="*/ 17 w 1112"/>
                  <a:gd name="T23" fmla="*/ 56 h 1094"/>
                  <a:gd name="T24" fmla="*/ 4 w 1112"/>
                  <a:gd name="T25" fmla="*/ 9 h 1094"/>
                  <a:gd name="T26" fmla="*/ 0 w 1112"/>
                  <a:gd name="T27" fmla="*/ 0 h 1094"/>
                  <a:gd name="T28" fmla="*/ 53 w 1112"/>
                  <a:gd name="T29" fmla="*/ 10 h 1094"/>
                  <a:gd name="T30" fmla="*/ 96 w 1112"/>
                  <a:gd name="T31" fmla="*/ 13 h 1094"/>
                  <a:gd name="T32" fmla="*/ 124 w 1112"/>
                  <a:gd name="T33" fmla="*/ 13 h 1094"/>
                  <a:gd name="T34" fmla="*/ 140 w 1112"/>
                  <a:gd name="T35" fmla="*/ 18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  <p:sp>
            <p:nvSpPr>
              <p:cNvPr id="5152" name="Oval 27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/>
              <a:lstStyle>
                <a:lvl1pPr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5148" name="Freeform 28"/>
            <p:cNvSpPr>
              <a:spLocks/>
            </p:cNvSpPr>
            <p:nvPr/>
          </p:nvSpPr>
          <p:spPr bwMode="auto">
            <a:xfrm rot="-5887819">
              <a:off x="3109" y="1667"/>
              <a:ext cx="13" cy="9"/>
            </a:xfrm>
            <a:custGeom>
              <a:avLst/>
              <a:gdLst>
                <a:gd name="T0" fmla="*/ 1 w 55"/>
                <a:gd name="T1" fmla="*/ 1 h 33"/>
                <a:gd name="T2" fmla="*/ 0 w 55"/>
                <a:gd name="T3" fmla="*/ 1 h 33"/>
                <a:gd name="T4" fmla="*/ 0 w 55"/>
                <a:gd name="T5" fmla="*/ 0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auto">
            <a:xfrm rot="-487818">
              <a:off x="3226" y="1413"/>
              <a:ext cx="47" cy="29"/>
            </a:xfrm>
            <a:custGeom>
              <a:avLst/>
              <a:gdLst>
                <a:gd name="T0" fmla="*/ 0 w 53"/>
                <a:gd name="T1" fmla="*/ 0 h 34"/>
                <a:gd name="T2" fmla="*/ 12 w 53"/>
                <a:gd name="T3" fmla="*/ 5 h 34"/>
                <a:gd name="T4" fmla="*/ 37 w 53"/>
                <a:gd name="T5" fmla="*/ 21 h 34"/>
                <a:gd name="T6" fmla="*/ 0 60000 65536"/>
                <a:gd name="T7" fmla="*/ 0 60000 65536"/>
                <a:gd name="T8" fmla="*/ 0 60000 65536"/>
                <a:gd name="T9" fmla="*/ 0 w 53"/>
                <a:gd name="T10" fmla="*/ 0 h 34"/>
                <a:gd name="T11" fmla="*/ 53 w 5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2956" y="1405"/>
              <a:ext cx="40" cy="7"/>
            </a:xfrm>
            <a:custGeom>
              <a:avLst/>
              <a:gdLst>
                <a:gd name="T0" fmla="*/ 0 w 40"/>
                <a:gd name="T1" fmla="*/ 4 h 7"/>
                <a:gd name="T2" fmla="*/ 16 w 40"/>
                <a:gd name="T3" fmla="*/ 6 h 7"/>
                <a:gd name="T4" fmla="*/ 25 w 40"/>
                <a:gd name="T5" fmla="*/ 7 h 7"/>
                <a:gd name="T6" fmla="*/ 33 w 40"/>
                <a:gd name="T7" fmla="*/ 5 h 7"/>
                <a:gd name="T8" fmla="*/ 40 w 4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"/>
                <a:gd name="T17" fmla="*/ 40 w 4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">
                  <a:moveTo>
                    <a:pt x="0" y="4"/>
                  </a:moveTo>
                  <a:lnTo>
                    <a:pt x="16" y="6"/>
                  </a:lnTo>
                  <a:lnTo>
                    <a:pt x="25" y="7"/>
                  </a:lnTo>
                  <a:lnTo>
                    <a:pt x="33" y="5"/>
                  </a:lnTo>
                  <a:lnTo>
                    <a:pt x="4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31775" name="AutoShape 31"/>
          <p:cNvSpPr>
            <a:spLocks noChangeArrowheads="1"/>
          </p:cNvSpPr>
          <p:nvPr/>
        </p:nvSpPr>
        <p:spPr bwMode="auto">
          <a:xfrm>
            <a:off x="3546657" y="1374808"/>
            <a:ext cx="1447800" cy="914400"/>
          </a:xfrm>
          <a:prstGeom prst="flowChartMagneticDisk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776" name="AutoShape 32"/>
          <p:cNvSpPr>
            <a:spLocks noChangeArrowheads="1"/>
          </p:cNvSpPr>
          <p:nvPr/>
        </p:nvSpPr>
        <p:spPr bwMode="auto">
          <a:xfrm>
            <a:off x="3546657" y="1805114"/>
            <a:ext cx="1447800" cy="533400"/>
          </a:xfrm>
          <a:prstGeom prst="flowChartMagneticDisk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none" anchor="ctr"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820" name="AutoShape 76"/>
          <p:cNvSpPr>
            <a:spLocks noChangeArrowheads="1"/>
          </p:cNvSpPr>
          <p:nvPr/>
        </p:nvSpPr>
        <p:spPr bwMode="auto">
          <a:xfrm>
            <a:off x="5223057" y="1549620"/>
            <a:ext cx="1676400" cy="947738"/>
          </a:xfrm>
          <a:prstGeom prst="flowChartMagneticDisk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828" name="Text Box 84"/>
          <p:cNvSpPr txBox="1">
            <a:spLocks noChangeArrowheads="1"/>
          </p:cNvSpPr>
          <p:nvPr/>
        </p:nvSpPr>
        <p:spPr bwMode="auto">
          <a:xfrm>
            <a:off x="3589962" y="2455095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ấm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829" name="Text Box 85"/>
          <p:cNvSpPr txBox="1">
            <a:spLocks noChangeArrowheads="1"/>
          </p:cNvSpPr>
          <p:nvPr/>
        </p:nvSpPr>
        <p:spPr bwMode="auto">
          <a:xfrm>
            <a:off x="7009184" y="2585042"/>
            <a:ext cx="16733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lạnh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830" name="Text Box 86"/>
          <p:cNvSpPr txBox="1">
            <a:spLocks noChangeArrowheads="1"/>
          </p:cNvSpPr>
          <p:nvPr/>
        </p:nvSpPr>
        <p:spPr bwMode="auto">
          <a:xfrm>
            <a:off x="5208543" y="2532900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nguội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833" name="AutoShape 89"/>
          <p:cNvSpPr>
            <a:spLocks noChangeArrowheads="1"/>
          </p:cNvSpPr>
          <p:nvPr/>
        </p:nvSpPr>
        <p:spPr bwMode="auto">
          <a:xfrm>
            <a:off x="7204257" y="1486867"/>
            <a:ext cx="1371600" cy="947738"/>
          </a:xfrm>
          <a:prstGeom prst="flowChartMagneticDisk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834" name="AutoShape 90"/>
          <p:cNvSpPr>
            <a:spLocks noChangeArrowheads="1"/>
          </p:cNvSpPr>
          <p:nvPr/>
        </p:nvSpPr>
        <p:spPr bwMode="auto">
          <a:xfrm>
            <a:off x="7204257" y="1894761"/>
            <a:ext cx="1371600" cy="533400"/>
          </a:xfrm>
          <a:prstGeom prst="flowChartMagneticDisk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none" anchor="ctr"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836" name="AutoShape 92"/>
          <p:cNvSpPr>
            <a:spLocks noChangeArrowheads="1"/>
          </p:cNvSpPr>
          <p:nvPr/>
        </p:nvSpPr>
        <p:spPr bwMode="auto">
          <a:xfrm>
            <a:off x="5223057" y="1984408"/>
            <a:ext cx="1676400" cy="533400"/>
          </a:xfrm>
          <a:prstGeom prst="flowChartMagneticDisk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none" anchor="ctr"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36" name="Picture 2" descr="D:\tài liệu mới năm học 2021\lý 6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987"/>
            <a:ext cx="3328853" cy="307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81"/>
          <p:cNvSpPr txBox="1">
            <a:spLocks noChangeArrowheads="1"/>
          </p:cNvSpPr>
          <p:nvPr/>
        </p:nvSpPr>
        <p:spPr bwMode="auto">
          <a:xfrm>
            <a:off x="190502" y="654163"/>
            <a:ext cx="313835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Nhúng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tay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trái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vào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bình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lạnh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và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tay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phải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vào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bình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ấm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8" name="Text Box 81"/>
          <p:cNvSpPr txBox="1">
            <a:spLocks noChangeArrowheads="1"/>
          </p:cNvSpPr>
          <p:nvPr/>
        </p:nvSpPr>
        <p:spPr bwMode="auto">
          <a:xfrm>
            <a:off x="1452494" y="3427514"/>
            <a:ext cx="71796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Khi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cùng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nhúng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vào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nước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nguội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các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ngón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tay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cảm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giác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nóng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lạnh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như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thế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nào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?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Từ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rút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ra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kết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luận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về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cảm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giác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nóng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lạnh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của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tay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?</a:t>
            </a:r>
            <a:endParaRPr lang="en-US" altLang="en-US" sz="24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39" name="Text Box 81"/>
          <p:cNvSpPr txBox="1">
            <a:spLocks noChangeArrowheads="1"/>
          </p:cNvSpPr>
          <p:nvPr/>
        </p:nvSpPr>
        <p:spPr bwMode="auto">
          <a:xfrm>
            <a:off x="328223" y="2226977"/>
            <a:ext cx="31383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Sau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đó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rút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hai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tay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ra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cùng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nhúng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vào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bình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đựng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nguội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0" name="Text Box 81"/>
          <p:cNvSpPr txBox="1">
            <a:spLocks noChangeArrowheads="1"/>
          </p:cNvSpPr>
          <p:nvPr/>
        </p:nvSpPr>
        <p:spPr bwMode="auto">
          <a:xfrm>
            <a:off x="1420994" y="4625629"/>
            <a:ext cx="70865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B0F0"/>
                </a:solidFill>
                <a:cs typeface="Times New Roman" pitchFamily="18" charset="0"/>
              </a:rPr>
              <a:t>→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itchFamily="18" charset="0"/>
              </a:rPr>
              <a:t>Khi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itchFamily="18" charset="0"/>
              </a:rPr>
              <a:t>cùng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itchFamily="18" charset="0"/>
              </a:rPr>
              <a:t>nhúng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itchFamily="18" charset="0"/>
              </a:rPr>
              <a:t>vào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itchFamily="18" charset="0"/>
              </a:rPr>
              <a:t>bình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itchFamily="18" charset="0"/>
              </a:rPr>
              <a:t>nước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itchFamily="18" charset="0"/>
              </a:rPr>
              <a:t>nguội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itchFamily="18" charset="0"/>
              </a:rPr>
              <a:t>hai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itchFamily="18" charset="0"/>
              </a:rPr>
              <a:t>ngón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itchFamily="18" charset="0"/>
              </a:rPr>
              <a:t>tay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itchFamily="18" charset="0"/>
              </a:rPr>
              <a:t>có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itchFamily="18" charset="0"/>
              </a:rPr>
              <a:t>cảm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itchFamily="18" charset="0"/>
              </a:rPr>
              <a:t>giác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itchFamily="18" charset="0"/>
              </a:rPr>
              <a:t>khác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itchFamily="18" charset="0"/>
              </a:rPr>
              <a:t>nhau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itchFamily="18" charset="0"/>
              </a:rPr>
              <a:t>.</a:t>
            </a:r>
            <a:endParaRPr lang="en-US" altLang="en-US" sz="2400" b="1" dirty="0">
              <a:solidFill>
                <a:srgbClr val="00B0F0"/>
              </a:solidFill>
              <a:cs typeface="Times New Roman" pitchFamily="18" charset="0"/>
            </a:endParaRPr>
          </a:p>
        </p:txBody>
      </p:sp>
      <p:sp>
        <p:nvSpPr>
          <p:cNvPr id="41" name="Text Box 81"/>
          <p:cNvSpPr txBox="1">
            <a:spLocks noChangeArrowheads="1"/>
          </p:cNvSpPr>
          <p:nvPr/>
        </p:nvSpPr>
        <p:spPr bwMode="auto">
          <a:xfrm>
            <a:off x="810543" y="4025464"/>
            <a:ext cx="73241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indent="290513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 Cảm giác của tay không thể xác định được chính xác độ nóng lạnh của một vật mà ta sờ vào nó hay tiếp xúc với nó.</a:t>
            </a:r>
            <a:endParaRPr lang="en-US" altLang="en-US" sz="24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58177" y="5228657"/>
            <a:ext cx="72479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50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1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-0.00023 L 0.05659 -0.07121 C 0.06753 -0.08786 0.07968 -0.09318 0.08958 -0.08878 C 0.10104 -0.08439 0.10833 -0.07144 0.11007 -0.04994 L 0.12135 0.04671 " pathEditMode="relative" rAng="1035473" ptsTypes="FffFF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-326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1967 L -0.05486 -0.09005 C -0.06684 -0.11505 -0.08316 -0.12848 -0.09983 -0.12686 C -0.1184 -0.1257 -0.13264 -0.10857 -0.14201 -0.08172 L -0.18629 0.0368 " pathEditMode="relative" rAng="10559931" ptsTypes="FffFF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-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5" grpId="0" animBg="1"/>
      <p:bldP spid="31776" grpId="0" animBg="1"/>
      <p:bldP spid="31828" grpId="0"/>
      <p:bldP spid="37" grpId="0"/>
      <p:bldP spid="38" grpId="0"/>
      <p:bldP spid="38" grpId="1"/>
      <p:bldP spid="39" grpId="0"/>
      <p:bldP spid="40" grpId="0"/>
      <p:bldP spid="40" grpId="1"/>
      <p:bldP spid="41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hape 699"/>
          <p:cNvSpPr txBox="1"/>
          <p:nvPr/>
        </p:nvSpPr>
        <p:spPr>
          <a:xfrm>
            <a:off x="533400" y="1066800"/>
            <a:ext cx="79247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eaLnBrk="0" fontAlgn="base" hangingPunct="0"/>
            <a:endParaRPr b="1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71563" y="260648"/>
            <a:ext cx="4248472" cy="80615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433511"/>
            <a:ext cx="88840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Arial" charset="0"/>
              <a:buChar char="•"/>
            </a:pP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-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Học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bài</a:t>
            </a:r>
            <a:endParaRPr lang="en-US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Arial" charset="0"/>
              <a:buChar char="•"/>
            </a:pP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-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Làm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bài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tập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8.1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đến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8.7 SBT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Arial" charset="0"/>
              <a:buChar char="•"/>
            </a:pP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-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Tìm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cách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đổi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từ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0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F sang </a:t>
            </a:r>
            <a:r>
              <a:rPr lang="en-US" sz="3200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0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3958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1066800" y="358588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I.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Đo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độ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5" name="Text Box 81"/>
          <p:cNvSpPr txBox="1">
            <a:spLocks noChangeArrowheads="1"/>
          </p:cNvSpPr>
          <p:nvPr/>
        </p:nvSpPr>
        <p:spPr bwMode="auto">
          <a:xfrm>
            <a:off x="990600" y="820253"/>
            <a:ext cx="7315200" cy="76944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Để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xác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định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mức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nóng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lạnh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của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vật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người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ta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dùng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khái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niệm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Vật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càng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nóng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thì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của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vật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càng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cao</a:t>
            </a:r>
            <a:endParaRPr lang="en-US" altLang="en-US" sz="22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" name="Text Box 81"/>
          <p:cNvSpPr txBox="1">
            <a:spLocks noChangeArrowheads="1"/>
          </p:cNvSpPr>
          <p:nvPr/>
        </p:nvSpPr>
        <p:spPr bwMode="auto">
          <a:xfrm>
            <a:off x="990600" y="1606664"/>
            <a:ext cx="4343400" cy="4832092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 err="1" smtClean="0">
                <a:solidFill>
                  <a:srgbClr val="00B0F0"/>
                </a:solidFill>
                <a:cs typeface="Times New Roman" pitchFamily="18" charset="0"/>
              </a:rPr>
              <a:t>Thang</a:t>
            </a:r>
            <a:r>
              <a:rPr lang="en-US" altLang="en-US" sz="22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B0F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B0F0"/>
                </a:solidFill>
                <a:cs typeface="Times New Roman" pitchFamily="18" charset="0"/>
              </a:rPr>
              <a:t>độ</a:t>
            </a:r>
            <a:endParaRPr lang="en-US" altLang="en-US" sz="2200" b="1" dirty="0" smtClean="0">
              <a:solidFill>
                <a:srgbClr val="00B0F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Năm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1974,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Xen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-xi-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ut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(Celsius)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đã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đề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nghị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chia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khoảng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cách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giữa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của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đá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đang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tan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và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của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hơi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đang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sôi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thành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100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phần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bằng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nhau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mỗi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phần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ứng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với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1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kí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hiệu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1</a:t>
            </a:r>
            <a:r>
              <a:rPr lang="en-US" altLang="en-US" sz="2200" b="1" baseline="30000" dirty="0" smtClean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C.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Thang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này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gọi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thang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Xen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-xi-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ut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còn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gọi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giai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Xen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-xi-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ut.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Chữ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C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trong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kí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hiệu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baseline="30000" dirty="0" smtClean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C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chữ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cái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đầu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của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tên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nhà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vật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lí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.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Trong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thang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này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thấp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hơn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0</a:t>
            </a:r>
            <a:r>
              <a:rPr lang="en-US" altLang="en-US" sz="2200" b="1" baseline="30000" dirty="0" smtClean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C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được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gọi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âm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365" y="1752600"/>
            <a:ext cx="2429435" cy="242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81"/>
          <p:cNvSpPr txBox="1">
            <a:spLocks noChangeArrowheads="1"/>
          </p:cNvSpPr>
          <p:nvPr/>
        </p:nvSpPr>
        <p:spPr bwMode="auto">
          <a:xfrm>
            <a:off x="5876365" y="4343400"/>
            <a:ext cx="2514600" cy="1938992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 smtClean="0">
                <a:solidFill>
                  <a:srgbClr val="000000"/>
                </a:solidFill>
                <a:cs typeface="Times New Roman" pitchFamily="18" charset="0"/>
              </a:rPr>
              <a:t>Anders</a:t>
            </a:r>
            <a:r>
              <a:rPr lang="en-US" altLang="en-US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itchFamily="18" charset="0"/>
              </a:rPr>
              <a:t>Celsius(1701-1744), 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itchFamily="18" charset="0"/>
              </a:rPr>
              <a:t>nhanh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itchFamily="18" charset="0"/>
              </a:rPr>
              <a:t>khoa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itchFamily="18" charset="0"/>
              </a:rPr>
              <a:t>học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itchFamily="18" charset="0"/>
              </a:rPr>
              <a:t>Thụy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itchFamily="18" charset="0"/>
              </a:rPr>
              <a:t>Điển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itchFamily="18" charset="0"/>
              </a:rPr>
              <a:t>người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itchFamily="18" charset="0"/>
              </a:rPr>
              <a:t>phát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itchFamily="18" charset="0"/>
              </a:rPr>
              <a:t> minh 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itchFamily="18" charset="0"/>
              </a:rPr>
              <a:t>thang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itchFamily="18" charset="0"/>
              </a:rPr>
              <a:t>Xen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itchFamily="18" charset="0"/>
              </a:rPr>
              <a:t>-xi-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itchFamily="18" charset="0"/>
              </a:rPr>
              <a:t>ut.</a:t>
            </a:r>
            <a:r>
              <a:rPr lang="en-US" altLang="en-US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itchFamily="18" charset="0"/>
              </a:rPr>
              <a:t>Vào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itchFamily="18" charset="0"/>
              </a:rPr>
              <a:t>năm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itchFamily="18" charset="0"/>
              </a:rPr>
              <a:t> 1742</a:t>
            </a:r>
          </a:p>
        </p:txBody>
      </p:sp>
    </p:spTree>
    <p:extLst>
      <p:ext uri="{BB962C8B-B14F-4D97-AF65-F5344CB8AC3E}">
        <p14:creationId xmlns:p14="http://schemas.microsoft.com/office/powerpoint/2010/main" val="287774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2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49" grpId="0"/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5800" y="-152400"/>
            <a:ext cx="9829800" cy="70866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37891" name="Rectangle 3" descr="Papyrus"/>
          <p:cNvSpPr>
            <a:spLocks noChangeArrowheads="1"/>
          </p:cNvSpPr>
          <p:nvPr/>
        </p:nvSpPr>
        <p:spPr bwMode="auto">
          <a:xfrm rot="2700000" flipV="1">
            <a:off x="4210050" y="3970338"/>
            <a:ext cx="457200" cy="10969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18000000" lon="0" rev="0"/>
            </a:camera>
            <a:lightRig rig="legacyFlat4" dir="b"/>
          </a:scene3d>
          <a:sp3d extrusionH="492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flatTx/>
          </a:bodyPr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809750" y="2752725"/>
            <a:ext cx="1962150" cy="3295650"/>
            <a:chOff x="2484" y="1506"/>
            <a:chExt cx="1236" cy="2076"/>
          </a:xfrm>
        </p:grpSpPr>
        <p:sp>
          <p:nvSpPr>
            <p:cNvPr id="2" name="AutoShape 5">
              <a:extLst/>
            </p:cNvPr>
            <p:cNvSpPr>
              <a:spLocks noChangeArrowheads="1"/>
            </p:cNvSpPr>
            <p:nvPr/>
          </p:nvSpPr>
          <p:spPr bwMode="auto">
            <a:xfrm rot="7200000" flipH="1">
              <a:off x="2715" y="1851"/>
              <a:ext cx="23" cy="173"/>
            </a:xfrm>
            <a:prstGeom prst="can">
              <a:avLst>
                <a:gd name="adj" fmla="val 6943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" name="AutoShape 6">
              <a:extLst/>
            </p:cNvPr>
            <p:cNvSpPr>
              <a:spLocks noChangeArrowheads="1"/>
            </p:cNvSpPr>
            <p:nvPr/>
          </p:nvSpPr>
          <p:spPr bwMode="auto">
            <a:xfrm rot="7200000" flipH="1">
              <a:off x="2709" y="2373"/>
              <a:ext cx="23" cy="173"/>
            </a:xfrm>
            <a:prstGeom prst="can">
              <a:avLst>
                <a:gd name="adj" fmla="val 6943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8224" name="Rectangle 7"/>
            <p:cNvSpPr>
              <a:spLocks noChangeArrowheads="1"/>
            </p:cNvSpPr>
            <p:nvPr/>
          </p:nvSpPr>
          <p:spPr bwMode="auto">
            <a:xfrm rot="2700000" flipV="1">
              <a:off x="3665" y="3305"/>
              <a:ext cx="55" cy="55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225" name="Rectangle 8"/>
            <p:cNvSpPr>
              <a:spLocks noChangeArrowheads="1"/>
            </p:cNvSpPr>
            <p:nvPr/>
          </p:nvSpPr>
          <p:spPr bwMode="auto">
            <a:xfrm rot="2700000" flipV="1">
              <a:off x="2484" y="3122"/>
              <a:ext cx="56" cy="55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226" name="Rectangle 9"/>
            <p:cNvSpPr>
              <a:spLocks noChangeArrowheads="1"/>
            </p:cNvSpPr>
            <p:nvPr/>
          </p:nvSpPr>
          <p:spPr bwMode="auto">
            <a:xfrm rot="2700000" flipV="1">
              <a:off x="3262" y="3526"/>
              <a:ext cx="56" cy="56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227" name="Rectangle 10"/>
            <p:cNvSpPr>
              <a:spLocks noChangeArrowheads="1"/>
            </p:cNvSpPr>
            <p:nvPr/>
          </p:nvSpPr>
          <p:spPr bwMode="auto">
            <a:xfrm rot="2700000" flipV="1">
              <a:off x="2508" y="2907"/>
              <a:ext cx="1152" cy="621"/>
            </a:xfrm>
            <a:prstGeom prst="rect">
              <a:avLst/>
            </a:prstGeom>
            <a:gradFill rotWithShape="1">
              <a:gsLst>
                <a:gs pos="0">
                  <a:srgbClr val="2C2C2C"/>
                </a:gs>
                <a:gs pos="100000">
                  <a:srgbClr val="5F5F5F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238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228" name="AutoShape 11"/>
            <p:cNvSpPr>
              <a:spLocks/>
            </p:cNvSpPr>
            <p:nvPr/>
          </p:nvSpPr>
          <p:spPr bwMode="auto">
            <a:xfrm rot="144122" flipV="1">
              <a:off x="2708" y="2977"/>
              <a:ext cx="221" cy="1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4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741" y="16169"/>
                  </a:moveTo>
                  <a:cubicBezTo>
                    <a:pt x="7798" y="16137"/>
                    <a:pt x="5430" y="13742"/>
                    <a:pt x="5430" y="10800"/>
                  </a:cubicBezTo>
                  <a:cubicBezTo>
                    <a:pt x="5430" y="7834"/>
                    <a:pt x="7834" y="5430"/>
                    <a:pt x="10800" y="5430"/>
                  </a:cubicBezTo>
                  <a:cubicBezTo>
                    <a:pt x="13765" y="5430"/>
                    <a:pt x="16170" y="7834"/>
                    <a:pt x="16170" y="10800"/>
                  </a:cubicBezTo>
                  <a:cubicBezTo>
                    <a:pt x="16170" y="13742"/>
                    <a:pt x="13801" y="16137"/>
                    <a:pt x="10858" y="16169"/>
                  </a:cubicBezTo>
                  <a:lnTo>
                    <a:pt x="10918" y="21599"/>
                  </a:lnTo>
                  <a:cubicBezTo>
                    <a:pt x="16836" y="21534"/>
                    <a:pt x="21600" y="1671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718"/>
                    <a:pt x="4763" y="21534"/>
                    <a:pt x="10681" y="21599"/>
                  </a:cubicBezTo>
                  <a:lnTo>
                    <a:pt x="10741" y="16169"/>
                  </a:lnTo>
                  <a:close/>
                </a:path>
              </a:pathLst>
            </a:custGeom>
            <a:solidFill>
              <a:schemeClr val="bg1"/>
            </a:solidFill>
            <a:ln w="9525">
              <a:round/>
              <a:headEnd/>
              <a:tailEnd/>
            </a:ln>
            <a:scene3d>
              <a:camera prst="legacyObliqueTopRight">
                <a:rot lat="17400000" lon="20999970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24" name="AutoShape 12">
              <a:extLst/>
            </p:cNvPr>
            <p:cNvSpPr>
              <a:spLocks noChangeArrowheads="1"/>
            </p:cNvSpPr>
            <p:nvPr/>
          </p:nvSpPr>
          <p:spPr bwMode="auto">
            <a:xfrm>
              <a:off x="2770" y="2903"/>
              <a:ext cx="92" cy="182"/>
            </a:xfrm>
            <a:prstGeom prst="can">
              <a:avLst>
                <a:gd name="adj" fmla="val 57608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4" name="AutoShape 13">
              <a:extLst/>
            </p:cNvPr>
            <p:cNvSpPr>
              <a:spLocks noChangeArrowheads="1"/>
            </p:cNvSpPr>
            <p:nvPr/>
          </p:nvSpPr>
          <p:spPr bwMode="auto">
            <a:xfrm>
              <a:off x="2796" y="2478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8231" name="Rectangle 14"/>
            <p:cNvSpPr>
              <a:spLocks noChangeArrowheads="1"/>
            </p:cNvSpPr>
            <p:nvPr/>
          </p:nvSpPr>
          <p:spPr bwMode="auto">
            <a:xfrm rot="2700000" flipV="1">
              <a:off x="2763" y="2426"/>
              <a:ext cx="110" cy="92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327" name="AutoShape 15">
              <a:extLst/>
            </p:cNvPr>
            <p:cNvSpPr>
              <a:spLocks noChangeArrowheads="1"/>
            </p:cNvSpPr>
            <p:nvPr/>
          </p:nvSpPr>
          <p:spPr bwMode="auto">
            <a:xfrm rot="7200000" flipH="1">
              <a:off x="2939" y="2475"/>
              <a:ext cx="23" cy="230"/>
            </a:xfrm>
            <a:prstGeom prst="can">
              <a:avLst>
                <a:gd name="adj" fmla="val 92315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5" name="AutoShape 16">
              <a:extLst/>
            </p:cNvPr>
            <p:cNvSpPr>
              <a:spLocks noChangeArrowheads="1"/>
            </p:cNvSpPr>
            <p:nvPr/>
          </p:nvSpPr>
          <p:spPr bwMode="auto">
            <a:xfrm>
              <a:off x="2796" y="2028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8234" name="Rectangle 17"/>
            <p:cNvSpPr>
              <a:spLocks noChangeArrowheads="1"/>
            </p:cNvSpPr>
            <p:nvPr/>
          </p:nvSpPr>
          <p:spPr bwMode="auto">
            <a:xfrm rot="2700000" flipV="1">
              <a:off x="2772" y="1908"/>
              <a:ext cx="110" cy="92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AutoShape 18">
              <a:extLst/>
            </p:cNvPr>
            <p:cNvSpPr>
              <a:spLocks noChangeArrowheads="1"/>
            </p:cNvSpPr>
            <p:nvPr/>
          </p:nvSpPr>
          <p:spPr bwMode="auto">
            <a:xfrm rot="7200000" flipH="1">
              <a:off x="2998" y="1928"/>
              <a:ext cx="23" cy="345"/>
            </a:xfrm>
            <a:prstGeom prst="can">
              <a:avLst>
                <a:gd name="adj" fmla="val 138472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7" name="AutoShape 19">
              <a:extLst/>
            </p:cNvPr>
            <p:cNvSpPr>
              <a:spLocks noChangeArrowheads="1"/>
            </p:cNvSpPr>
            <p:nvPr/>
          </p:nvSpPr>
          <p:spPr bwMode="auto">
            <a:xfrm>
              <a:off x="2798" y="1506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8237" name="Oval 20"/>
            <p:cNvSpPr>
              <a:spLocks noChangeArrowheads="1"/>
            </p:cNvSpPr>
            <p:nvPr/>
          </p:nvSpPr>
          <p:spPr bwMode="auto">
            <a:xfrm rot="-7200000">
              <a:off x="2747" y="1977"/>
              <a:ext cx="83" cy="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238" name="AutoShape 21"/>
            <p:cNvSpPr>
              <a:spLocks noChangeArrowheads="1"/>
            </p:cNvSpPr>
            <p:nvPr/>
          </p:nvSpPr>
          <p:spPr bwMode="auto">
            <a:xfrm rot="-7140000">
              <a:off x="2736" y="1980"/>
              <a:ext cx="54" cy="78"/>
            </a:xfrm>
            <a:prstGeom prst="can">
              <a:avLst>
                <a:gd name="adj" fmla="val 72222"/>
              </a:avLst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239" name="Oval 22"/>
            <p:cNvSpPr>
              <a:spLocks noChangeArrowheads="1"/>
            </p:cNvSpPr>
            <p:nvPr/>
          </p:nvSpPr>
          <p:spPr bwMode="auto">
            <a:xfrm rot="-7200000">
              <a:off x="2741" y="2499"/>
              <a:ext cx="83" cy="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240" name="AutoShape 23"/>
            <p:cNvSpPr>
              <a:spLocks noChangeArrowheads="1"/>
            </p:cNvSpPr>
            <p:nvPr/>
          </p:nvSpPr>
          <p:spPr bwMode="auto">
            <a:xfrm rot="-7140000">
              <a:off x="2730" y="2502"/>
              <a:ext cx="54" cy="78"/>
            </a:xfrm>
            <a:prstGeom prst="can">
              <a:avLst>
                <a:gd name="adj" fmla="val 72222"/>
              </a:avLst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914400" y="5299075"/>
            <a:ext cx="636588" cy="930275"/>
            <a:chOff x="4080" y="2352"/>
            <a:chExt cx="334" cy="488"/>
          </a:xfrm>
        </p:grpSpPr>
        <p:sp>
          <p:nvSpPr>
            <p:cNvPr id="38182" name="Oval 25"/>
            <p:cNvSpPr>
              <a:spLocks noChangeArrowheads="1"/>
            </p:cNvSpPr>
            <p:nvPr/>
          </p:nvSpPr>
          <p:spPr bwMode="auto">
            <a:xfrm>
              <a:off x="4080" y="2385"/>
              <a:ext cx="334" cy="122"/>
            </a:xfrm>
            <a:prstGeom prst="ellipse">
              <a:avLst/>
            </a:pr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83" name="Freeform 26"/>
            <p:cNvSpPr>
              <a:spLocks/>
            </p:cNvSpPr>
            <p:nvPr/>
          </p:nvSpPr>
          <p:spPr bwMode="auto">
            <a:xfrm>
              <a:off x="4248" y="2433"/>
              <a:ext cx="144" cy="96"/>
            </a:xfrm>
            <a:custGeom>
              <a:avLst/>
              <a:gdLst>
                <a:gd name="T0" fmla="*/ 1 w 240"/>
                <a:gd name="T1" fmla="*/ 1 h 144"/>
                <a:gd name="T2" fmla="*/ 1 w 240"/>
                <a:gd name="T3" fmla="*/ 1 h 144"/>
                <a:gd name="T4" fmla="*/ 1 w 240"/>
                <a:gd name="T5" fmla="*/ 0 h 144"/>
                <a:gd name="T6" fmla="*/ 0 w 240"/>
                <a:gd name="T7" fmla="*/ 1 h 144"/>
                <a:gd name="T8" fmla="*/ 1 w 240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84" name="AutoShape 27"/>
            <p:cNvSpPr>
              <a:spLocks noChangeArrowheads="1"/>
            </p:cNvSpPr>
            <p:nvPr/>
          </p:nvSpPr>
          <p:spPr bwMode="auto">
            <a:xfrm flipV="1">
              <a:off x="4095" y="2393"/>
              <a:ext cx="304" cy="447"/>
            </a:xfrm>
            <a:prstGeom prst="can">
              <a:avLst>
                <a:gd name="adj" fmla="val 30790"/>
              </a:avLst>
            </a:prstGeom>
            <a:solidFill>
              <a:srgbClr val="BBE0E3">
                <a:alpha val="79999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340" name="AutoShape 28">
              <a:extLst/>
            </p:cNvPr>
            <p:cNvSpPr>
              <a:spLocks noChangeArrowheads="1"/>
            </p:cNvSpPr>
            <p:nvPr/>
          </p:nvSpPr>
          <p:spPr bwMode="auto">
            <a:xfrm>
              <a:off x="4107" y="2389"/>
              <a:ext cx="292" cy="443"/>
            </a:xfrm>
            <a:prstGeom prst="can">
              <a:avLst>
                <a:gd name="adj" fmla="val 40639"/>
              </a:avLst>
            </a:prstGeom>
            <a:gradFill rotWithShape="1">
              <a:gsLst>
                <a:gs pos="0">
                  <a:srgbClr val="66CCFF">
                    <a:alpha val="67999"/>
                  </a:srgbClr>
                </a:gs>
                <a:gs pos="50000">
                  <a:srgbClr val="FFFFFF"/>
                </a:gs>
                <a:gs pos="100000">
                  <a:srgbClr val="66CCFF">
                    <a:alpha val="67999"/>
                  </a:srgb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341" name="Oval 29">
              <a:extLst/>
            </p:cNvPr>
            <p:cNvSpPr>
              <a:spLocks noChangeArrowheads="1"/>
            </p:cNvSpPr>
            <p:nvPr/>
          </p:nvSpPr>
          <p:spPr bwMode="auto">
            <a:xfrm>
              <a:off x="4100" y="2396"/>
              <a:ext cx="295" cy="10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66CCF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8189" name="Freeform 30"/>
            <p:cNvSpPr>
              <a:spLocks/>
            </p:cNvSpPr>
            <p:nvPr/>
          </p:nvSpPr>
          <p:spPr bwMode="auto">
            <a:xfrm flipH="1">
              <a:off x="4088" y="2438"/>
              <a:ext cx="41" cy="372"/>
            </a:xfrm>
            <a:custGeom>
              <a:avLst/>
              <a:gdLst>
                <a:gd name="T0" fmla="*/ 0 w 114"/>
                <a:gd name="T1" fmla="*/ 1 h 688"/>
                <a:gd name="T2" fmla="*/ 0 w 114"/>
                <a:gd name="T3" fmla="*/ 1 h 688"/>
                <a:gd name="T4" fmla="*/ 0 w 114"/>
                <a:gd name="T5" fmla="*/ 1 h 688"/>
                <a:gd name="T6" fmla="*/ 0 w 114"/>
                <a:gd name="T7" fmla="*/ 1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688"/>
                <a:gd name="T14" fmla="*/ 114 w 114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688">
                  <a:moveTo>
                    <a:pt x="114" y="22"/>
                  </a:moveTo>
                  <a:cubicBezTo>
                    <a:pt x="96" y="31"/>
                    <a:pt x="85" y="0"/>
                    <a:pt x="72" y="91"/>
                  </a:cubicBezTo>
                  <a:lnTo>
                    <a:pt x="72" y="582"/>
                  </a:lnTo>
                  <a:cubicBezTo>
                    <a:pt x="60" y="681"/>
                    <a:pt x="60" y="676"/>
                    <a:pt x="0" y="688"/>
                  </a:cubicBezTo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0" name="Freeform 31"/>
            <p:cNvSpPr>
              <a:spLocks/>
            </p:cNvSpPr>
            <p:nvPr/>
          </p:nvSpPr>
          <p:spPr bwMode="auto">
            <a:xfrm>
              <a:off x="4369" y="2434"/>
              <a:ext cx="41" cy="372"/>
            </a:xfrm>
            <a:custGeom>
              <a:avLst/>
              <a:gdLst>
                <a:gd name="T0" fmla="*/ 0 w 114"/>
                <a:gd name="T1" fmla="*/ 1 h 688"/>
                <a:gd name="T2" fmla="*/ 0 w 114"/>
                <a:gd name="T3" fmla="*/ 1 h 688"/>
                <a:gd name="T4" fmla="*/ 0 w 114"/>
                <a:gd name="T5" fmla="*/ 1 h 688"/>
                <a:gd name="T6" fmla="*/ 0 w 114"/>
                <a:gd name="T7" fmla="*/ 1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688"/>
                <a:gd name="T14" fmla="*/ 114 w 114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688">
                  <a:moveTo>
                    <a:pt x="114" y="22"/>
                  </a:moveTo>
                  <a:cubicBezTo>
                    <a:pt x="96" y="31"/>
                    <a:pt x="85" y="0"/>
                    <a:pt x="72" y="91"/>
                  </a:cubicBezTo>
                  <a:lnTo>
                    <a:pt x="72" y="582"/>
                  </a:lnTo>
                  <a:cubicBezTo>
                    <a:pt x="60" y="681"/>
                    <a:pt x="60" y="676"/>
                    <a:pt x="0" y="688"/>
                  </a:cubicBezTo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1" name="Oval 32"/>
            <p:cNvSpPr>
              <a:spLocks noChangeArrowheads="1"/>
            </p:cNvSpPr>
            <p:nvPr/>
          </p:nvSpPr>
          <p:spPr bwMode="auto">
            <a:xfrm>
              <a:off x="4128" y="2748"/>
              <a:ext cx="241" cy="88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92" name="Arc 33"/>
            <p:cNvSpPr>
              <a:spLocks/>
            </p:cNvSpPr>
            <p:nvPr/>
          </p:nvSpPr>
          <p:spPr bwMode="auto">
            <a:xfrm>
              <a:off x="4112" y="2741"/>
              <a:ext cx="273" cy="52"/>
            </a:xfrm>
            <a:custGeom>
              <a:avLst/>
              <a:gdLst>
                <a:gd name="T0" fmla="*/ 0 w 43119"/>
                <a:gd name="T1" fmla="*/ 0 h 22815"/>
                <a:gd name="T2" fmla="*/ 0 w 43119"/>
                <a:gd name="T3" fmla="*/ 0 h 22815"/>
                <a:gd name="T4" fmla="*/ 0 w 43119"/>
                <a:gd name="T5" fmla="*/ 0 h 22815"/>
                <a:gd name="T6" fmla="*/ 0 60000 65536"/>
                <a:gd name="T7" fmla="*/ 0 60000 65536"/>
                <a:gd name="T8" fmla="*/ 0 60000 65536"/>
                <a:gd name="T9" fmla="*/ 0 w 43119"/>
                <a:gd name="T10" fmla="*/ 0 h 22815"/>
                <a:gd name="T11" fmla="*/ 43119 w 43119"/>
                <a:gd name="T12" fmla="*/ 22815 h 228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19" h="22815" fill="none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3448" y="0"/>
                    <a:pt x="43119" y="9670"/>
                    <a:pt x="43119" y="21600"/>
                  </a:cubicBezTo>
                  <a:cubicBezTo>
                    <a:pt x="43119" y="22005"/>
                    <a:pt x="43107" y="22410"/>
                    <a:pt x="43084" y="22814"/>
                  </a:cubicBezTo>
                </a:path>
                <a:path w="43119" h="22815" stroke="0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3448" y="0"/>
                    <a:pt x="43119" y="9670"/>
                    <a:pt x="43119" y="21600"/>
                  </a:cubicBezTo>
                  <a:cubicBezTo>
                    <a:pt x="43119" y="22005"/>
                    <a:pt x="43107" y="22410"/>
                    <a:pt x="43084" y="22814"/>
                  </a:cubicBezTo>
                  <a:lnTo>
                    <a:pt x="21519" y="21600"/>
                  </a:lnTo>
                  <a:lnTo>
                    <a:pt x="-1" y="19734"/>
                  </a:lnTo>
                  <a:close/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3" name="Arc 34"/>
            <p:cNvSpPr>
              <a:spLocks/>
            </p:cNvSpPr>
            <p:nvPr/>
          </p:nvSpPr>
          <p:spPr bwMode="auto">
            <a:xfrm flipV="1">
              <a:off x="4110" y="2791"/>
              <a:ext cx="272" cy="48"/>
            </a:xfrm>
            <a:custGeom>
              <a:avLst/>
              <a:gdLst>
                <a:gd name="T0" fmla="*/ 0 w 43005"/>
                <a:gd name="T1" fmla="*/ 0 h 21600"/>
                <a:gd name="T2" fmla="*/ 0 w 43005"/>
                <a:gd name="T3" fmla="*/ 0 h 21600"/>
                <a:gd name="T4" fmla="*/ 0 w 43005"/>
                <a:gd name="T5" fmla="*/ 0 h 21600"/>
                <a:gd name="T6" fmla="*/ 0 60000 65536"/>
                <a:gd name="T7" fmla="*/ 0 60000 65536"/>
                <a:gd name="T8" fmla="*/ 0 60000 65536"/>
                <a:gd name="T9" fmla="*/ 0 w 43005"/>
                <a:gd name="T10" fmla="*/ 0 h 21600"/>
                <a:gd name="T11" fmla="*/ 43005 w 4300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005" h="21600" fill="none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2589" y="0"/>
                    <a:pt x="41867" y="8369"/>
                    <a:pt x="43004" y="19381"/>
                  </a:cubicBezTo>
                </a:path>
                <a:path w="43005" h="21600" stroke="0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2589" y="0"/>
                    <a:pt x="41867" y="8369"/>
                    <a:pt x="43004" y="19381"/>
                  </a:cubicBezTo>
                  <a:lnTo>
                    <a:pt x="21519" y="21600"/>
                  </a:lnTo>
                  <a:lnTo>
                    <a:pt x="-1" y="19734"/>
                  </a:lnTo>
                  <a:close/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4" name="Freeform 35"/>
            <p:cNvSpPr>
              <a:spLocks/>
            </p:cNvSpPr>
            <p:nvPr/>
          </p:nvSpPr>
          <p:spPr bwMode="auto">
            <a:xfrm>
              <a:off x="4104" y="2577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5" name="Freeform 36"/>
            <p:cNvSpPr>
              <a:spLocks/>
            </p:cNvSpPr>
            <p:nvPr/>
          </p:nvSpPr>
          <p:spPr bwMode="auto">
            <a:xfrm>
              <a:off x="4152" y="2679"/>
              <a:ext cx="72" cy="90"/>
            </a:xfrm>
            <a:custGeom>
              <a:avLst/>
              <a:gdLst>
                <a:gd name="T0" fmla="*/ 0 w 192"/>
                <a:gd name="T1" fmla="*/ 0 h 240"/>
                <a:gd name="T2" fmla="*/ 0 w 192"/>
                <a:gd name="T3" fmla="*/ 0 h 240"/>
                <a:gd name="T4" fmla="*/ 0 w 192"/>
                <a:gd name="T5" fmla="*/ 0 h 240"/>
                <a:gd name="T6" fmla="*/ 0 w 192"/>
                <a:gd name="T7" fmla="*/ 0 h 240"/>
                <a:gd name="T8" fmla="*/ 0 w 192"/>
                <a:gd name="T9" fmla="*/ 0 h 240"/>
                <a:gd name="T10" fmla="*/ 0 w 192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"/>
                <a:gd name="T19" fmla="*/ 0 h 240"/>
                <a:gd name="T20" fmla="*/ 192 w 192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" h="240">
                  <a:moveTo>
                    <a:pt x="0" y="144"/>
                  </a:moveTo>
                  <a:lnTo>
                    <a:pt x="96" y="240"/>
                  </a:lnTo>
                  <a:lnTo>
                    <a:pt x="192" y="96"/>
                  </a:lnTo>
                  <a:lnTo>
                    <a:pt x="144" y="0"/>
                  </a:lnTo>
                  <a:lnTo>
                    <a:pt x="0" y="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6" name="Freeform 37"/>
            <p:cNvSpPr>
              <a:spLocks/>
            </p:cNvSpPr>
            <p:nvPr/>
          </p:nvSpPr>
          <p:spPr bwMode="auto">
            <a:xfrm>
              <a:off x="4242" y="2529"/>
              <a:ext cx="144" cy="96"/>
            </a:xfrm>
            <a:custGeom>
              <a:avLst/>
              <a:gdLst>
                <a:gd name="T0" fmla="*/ 1 w 240"/>
                <a:gd name="T1" fmla="*/ 1 h 144"/>
                <a:gd name="T2" fmla="*/ 1 w 240"/>
                <a:gd name="T3" fmla="*/ 1 h 144"/>
                <a:gd name="T4" fmla="*/ 1 w 240"/>
                <a:gd name="T5" fmla="*/ 0 h 144"/>
                <a:gd name="T6" fmla="*/ 0 w 240"/>
                <a:gd name="T7" fmla="*/ 1 h 144"/>
                <a:gd name="T8" fmla="*/ 1 w 240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7" name="Freeform 38"/>
            <p:cNvSpPr>
              <a:spLocks/>
            </p:cNvSpPr>
            <p:nvPr/>
          </p:nvSpPr>
          <p:spPr bwMode="auto">
            <a:xfrm>
              <a:off x="4248" y="2433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8" name="Freeform 39"/>
            <p:cNvSpPr>
              <a:spLocks/>
            </p:cNvSpPr>
            <p:nvPr/>
          </p:nvSpPr>
          <p:spPr bwMode="auto">
            <a:xfrm rot="-9212856">
              <a:off x="4320" y="2583"/>
              <a:ext cx="66" cy="110"/>
            </a:xfrm>
            <a:custGeom>
              <a:avLst/>
              <a:gdLst>
                <a:gd name="T0" fmla="*/ 0 w 288"/>
                <a:gd name="T1" fmla="*/ 0 h 240"/>
                <a:gd name="T2" fmla="*/ 0 w 288"/>
                <a:gd name="T3" fmla="*/ 0 h 240"/>
                <a:gd name="T4" fmla="*/ 0 w 288"/>
                <a:gd name="T5" fmla="*/ 0 h 240"/>
                <a:gd name="T6" fmla="*/ 0 w 288"/>
                <a:gd name="T7" fmla="*/ 0 h 240"/>
                <a:gd name="T8" fmla="*/ 0 w 288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40"/>
                <a:gd name="T17" fmla="*/ 288 w 288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40">
                  <a:moveTo>
                    <a:pt x="48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0" y="14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9" name="Freeform 40"/>
            <p:cNvSpPr>
              <a:spLocks/>
            </p:cNvSpPr>
            <p:nvPr/>
          </p:nvSpPr>
          <p:spPr bwMode="auto">
            <a:xfrm rot="-7486260">
              <a:off x="4209" y="2391"/>
              <a:ext cx="144" cy="66"/>
            </a:xfrm>
            <a:custGeom>
              <a:avLst/>
              <a:gdLst>
                <a:gd name="T0" fmla="*/ 1 w 240"/>
                <a:gd name="T1" fmla="*/ 0 h 144"/>
                <a:gd name="T2" fmla="*/ 1 w 240"/>
                <a:gd name="T3" fmla="*/ 0 h 144"/>
                <a:gd name="T4" fmla="*/ 1 w 240"/>
                <a:gd name="T5" fmla="*/ 0 h 144"/>
                <a:gd name="T6" fmla="*/ 0 w 240"/>
                <a:gd name="T7" fmla="*/ 0 h 144"/>
                <a:gd name="T8" fmla="*/ 1 w 240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94116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00" name="Freeform 41"/>
            <p:cNvSpPr>
              <a:spLocks/>
            </p:cNvSpPr>
            <p:nvPr/>
          </p:nvSpPr>
          <p:spPr bwMode="auto">
            <a:xfrm>
              <a:off x="4212" y="272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01" name="Freeform 42"/>
            <p:cNvSpPr>
              <a:spLocks/>
            </p:cNvSpPr>
            <p:nvPr/>
          </p:nvSpPr>
          <p:spPr bwMode="auto">
            <a:xfrm>
              <a:off x="4116" y="272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02" name="Freeform 43"/>
            <p:cNvSpPr>
              <a:spLocks/>
            </p:cNvSpPr>
            <p:nvPr/>
          </p:nvSpPr>
          <p:spPr bwMode="auto">
            <a:xfrm rot="2750552">
              <a:off x="4296" y="2709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03" name="Freeform 44"/>
            <p:cNvSpPr>
              <a:spLocks/>
            </p:cNvSpPr>
            <p:nvPr/>
          </p:nvSpPr>
          <p:spPr bwMode="auto">
            <a:xfrm>
              <a:off x="4296" y="2505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04" name="Freeform 45"/>
            <p:cNvSpPr>
              <a:spLocks/>
            </p:cNvSpPr>
            <p:nvPr/>
          </p:nvSpPr>
          <p:spPr bwMode="auto">
            <a:xfrm>
              <a:off x="4284" y="2379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05" name="Freeform 46"/>
            <p:cNvSpPr>
              <a:spLocks/>
            </p:cNvSpPr>
            <p:nvPr/>
          </p:nvSpPr>
          <p:spPr bwMode="auto">
            <a:xfrm rot="2750552">
              <a:off x="4152" y="2552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" name="Group 47"/>
            <p:cNvGrpSpPr>
              <a:grpSpLocks/>
            </p:cNvGrpSpPr>
            <p:nvPr/>
          </p:nvGrpSpPr>
          <p:grpSpPr bwMode="auto">
            <a:xfrm>
              <a:off x="4123" y="2538"/>
              <a:ext cx="30" cy="221"/>
              <a:chOff x="3120" y="3306"/>
              <a:chExt cx="38" cy="277"/>
            </a:xfrm>
          </p:grpSpPr>
          <p:sp>
            <p:nvSpPr>
              <p:cNvPr id="38214" name="Line 48"/>
              <p:cNvSpPr>
                <a:spLocks noChangeShapeType="1"/>
              </p:cNvSpPr>
              <p:nvPr/>
            </p:nvSpPr>
            <p:spPr bwMode="auto">
              <a:xfrm>
                <a:off x="3120" y="3306"/>
                <a:ext cx="0" cy="27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15" name="Line 49"/>
              <p:cNvSpPr>
                <a:spLocks noChangeShapeType="1"/>
              </p:cNvSpPr>
              <p:nvPr/>
            </p:nvSpPr>
            <p:spPr bwMode="auto">
              <a:xfrm rot="-9600000">
                <a:off x="3123" y="3583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16" name="Line 50"/>
              <p:cNvSpPr>
                <a:spLocks noChangeShapeType="1"/>
              </p:cNvSpPr>
              <p:nvPr/>
            </p:nvSpPr>
            <p:spPr bwMode="auto">
              <a:xfrm rot="-9600000">
                <a:off x="3123" y="3448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17" name="Line 51"/>
              <p:cNvSpPr>
                <a:spLocks noChangeShapeType="1"/>
              </p:cNvSpPr>
              <p:nvPr/>
            </p:nvSpPr>
            <p:spPr bwMode="auto">
              <a:xfrm rot="-9600000">
                <a:off x="3123" y="3312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18" name="Line 52"/>
              <p:cNvSpPr>
                <a:spLocks noChangeShapeType="1"/>
              </p:cNvSpPr>
              <p:nvPr/>
            </p:nvSpPr>
            <p:spPr bwMode="auto">
              <a:xfrm rot="-9600000">
                <a:off x="3120" y="3356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19" name="Line 53"/>
              <p:cNvSpPr>
                <a:spLocks noChangeShapeType="1"/>
              </p:cNvSpPr>
              <p:nvPr/>
            </p:nvSpPr>
            <p:spPr bwMode="auto">
              <a:xfrm rot="-9600000">
                <a:off x="3120" y="3404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20" name="Line 54"/>
              <p:cNvSpPr>
                <a:spLocks noChangeShapeType="1"/>
              </p:cNvSpPr>
              <p:nvPr/>
            </p:nvSpPr>
            <p:spPr bwMode="auto">
              <a:xfrm rot="-9600000">
                <a:off x="3120" y="3491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21" name="Line 55"/>
              <p:cNvSpPr>
                <a:spLocks noChangeShapeType="1"/>
              </p:cNvSpPr>
              <p:nvPr/>
            </p:nvSpPr>
            <p:spPr bwMode="auto">
              <a:xfrm rot="-9600000">
                <a:off x="3120" y="3539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8207" name="Freeform 56"/>
            <p:cNvSpPr>
              <a:spLocks/>
            </p:cNvSpPr>
            <p:nvPr/>
          </p:nvSpPr>
          <p:spPr bwMode="auto">
            <a:xfrm>
              <a:off x="4200" y="2516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08" name="Freeform 57"/>
            <p:cNvSpPr>
              <a:spLocks/>
            </p:cNvSpPr>
            <p:nvPr/>
          </p:nvSpPr>
          <p:spPr bwMode="auto">
            <a:xfrm rot="2750552">
              <a:off x="4224" y="263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09" name="Freeform 58"/>
            <p:cNvSpPr>
              <a:spLocks/>
            </p:cNvSpPr>
            <p:nvPr/>
          </p:nvSpPr>
          <p:spPr bwMode="auto">
            <a:xfrm>
              <a:off x="4116" y="248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10" name="Freeform 59"/>
            <p:cNvSpPr>
              <a:spLocks/>
            </p:cNvSpPr>
            <p:nvPr/>
          </p:nvSpPr>
          <p:spPr bwMode="auto">
            <a:xfrm>
              <a:off x="4134" y="2367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11" name="Freeform 60"/>
            <p:cNvSpPr>
              <a:spLocks/>
            </p:cNvSpPr>
            <p:nvPr/>
          </p:nvSpPr>
          <p:spPr bwMode="auto">
            <a:xfrm>
              <a:off x="4122" y="2433"/>
              <a:ext cx="72" cy="90"/>
            </a:xfrm>
            <a:custGeom>
              <a:avLst/>
              <a:gdLst>
                <a:gd name="T0" fmla="*/ 0 w 288"/>
                <a:gd name="T1" fmla="*/ 0 h 240"/>
                <a:gd name="T2" fmla="*/ 0 w 288"/>
                <a:gd name="T3" fmla="*/ 0 h 240"/>
                <a:gd name="T4" fmla="*/ 0 w 288"/>
                <a:gd name="T5" fmla="*/ 0 h 240"/>
                <a:gd name="T6" fmla="*/ 0 w 288"/>
                <a:gd name="T7" fmla="*/ 0 h 240"/>
                <a:gd name="T8" fmla="*/ 0 w 288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40"/>
                <a:gd name="T17" fmla="*/ 288 w 288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40">
                  <a:moveTo>
                    <a:pt x="48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0" y="14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12" name="Freeform 61"/>
            <p:cNvSpPr>
              <a:spLocks/>
            </p:cNvSpPr>
            <p:nvPr/>
          </p:nvSpPr>
          <p:spPr bwMode="auto">
            <a:xfrm>
              <a:off x="4188" y="2414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13" name="Arc 62"/>
            <p:cNvSpPr>
              <a:spLocks/>
            </p:cNvSpPr>
            <p:nvPr/>
          </p:nvSpPr>
          <p:spPr bwMode="auto">
            <a:xfrm flipH="1">
              <a:off x="4080" y="2403"/>
              <a:ext cx="334" cy="100"/>
            </a:xfrm>
            <a:custGeom>
              <a:avLst/>
              <a:gdLst>
                <a:gd name="T0" fmla="*/ 0 w 43200"/>
                <a:gd name="T1" fmla="*/ 0 h 35590"/>
                <a:gd name="T2" fmla="*/ 0 w 43200"/>
                <a:gd name="T3" fmla="*/ 0 h 35590"/>
                <a:gd name="T4" fmla="*/ 0 w 43200"/>
                <a:gd name="T5" fmla="*/ 0 h 35590"/>
                <a:gd name="T6" fmla="*/ 0 60000 65536"/>
                <a:gd name="T7" fmla="*/ 0 60000 65536"/>
                <a:gd name="T8" fmla="*/ 0 60000 65536"/>
                <a:gd name="T9" fmla="*/ 0 w 43200"/>
                <a:gd name="T10" fmla="*/ 0 h 35590"/>
                <a:gd name="T11" fmla="*/ 43200 w 43200"/>
                <a:gd name="T12" fmla="*/ 35590 h 35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5590" fill="none" extrusionOk="0">
                  <a:moveTo>
                    <a:pt x="38057" y="-1"/>
                  </a:moveTo>
                  <a:cubicBezTo>
                    <a:pt x="41377" y="3905"/>
                    <a:pt x="43200" y="8864"/>
                    <a:pt x="43200" y="13990"/>
                  </a:cubicBezTo>
                  <a:cubicBezTo>
                    <a:pt x="43200" y="25919"/>
                    <a:pt x="33529" y="35590"/>
                    <a:pt x="21600" y="35590"/>
                  </a:cubicBezTo>
                  <a:cubicBezTo>
                    <a:pt x="9670" y="35590"/>
                    <a:pt x="0" y="25919"/>
                    <a:pt x="0" y="13990"/>
                  </a:cubicBezTo>
                  <a:cubicBezTo>
                    <a:pt x="-1" y="9607"/>
                    <a:pt x="1333" y="5328"/>
                    <a:pt x="3822" y="1721"/>
                  </a:cubicBezTo>
                </a:path>
                <a:path w="43200" h="35590" stroke="0" extrusionOk="0">
                  <a:moveTo>
                    <a:pt x="38057" y="-1"/>
                  </a:moveTo>
                  <a:cubicBezTo>
                    <a:pt x="41377" y="3905"/>
                    <a:pt x="43200" y="8864"/>
                    <a:pt x="43200" y="13990"/>
                  </a:cubicBezTo>
                  <a:cubicBezTo>
                    <a:pt x="43200" y="25919"/>
                    <a:pt x="33529" y="35590"/>
                    <a:pt x="21600" y="35590"/>
                  </a:cubicBezTo>
                  <a:cubicBezTo>
                    <a:pt x="9670" y="35590"/>
                    <a:pt x="0" y="25919"/>
                    <a:pt x="0" y="13990"/>
                  </a:cubicBezTo>
                  <a:cubicBezTo>
                    <a:pt x="-1" y="9607"/>
                    <a:pt x="1333" y="5328"/>
                    <a:pt x="3822" y="1721"/>
                  </a:cubicBezTo>
                  <a:lnTo>
                    <a:pt x="21600" y="13990"/>
                  </a:lnTo>
                  <a:lnTo>
                    <a:pt x="38057" y="-1"/>
                  </a:lnTo>
                  <a:close/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oup 63"/>
          <p:cNvGrpSpPr>
            <a:grpSpLocks/>
          </p:cNvGrpSpPr>
          <p:nvPr/>
        </p:nvGrpSpPr>
        <p:grpSpPr bwMode="auto">
          <a:xfrm>
            <a:off x="1123950" y="838200"/>
            <a:ext cx="152400" cy="3338513"/>
            <a:chOff x="708" y="528"/>
            <a:chExt cx="96" cy="2103"/>
          </a:xfrm>
        </p:grpSpPr>
        <p:sp>
          <p:nvSpPr>
            <p:cNvPr id="13376" name="AutoShape 64">
              <a:extLst/>
            </p:cNvPr>
            <p:cNvSpPr>
              <a:spLocks noChangeArrowheads="1"/>
            </p:cNvSpPr>
            <p:nvPr/>
          </p:nvSpPr>
          <p:spPr bwMode="auto">
            <a:xfrm>
              <a:off x="708" y="528"/>
              <a:ext cx="96" cy="18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3377" name="Freeform 65">
              <a:extLst/>
            </p:cNvPr>
            <p:cNvSpPr>
              <a:spLocks/>
            </p:cNvSpPr>
            <p:nvPr/>
          </p:nvSpPr>
          <p:spPr bwMode="auto">
            <a:xfrm>
              <a:off x="708" y="2304"/>
              <a:ext cx="96" cy="327"/>
            </a:xfrm>
            <a:custGeom>
              <a:avLst/>
              <a:gdLst>
                <a:gd name="T0" fmla="*/ 0 w 96"/>
                <a:gd name="T1" fmla="*/ 0 h 327"/>
                <a:gd name="T2" fmla="*/ 27 w 96"/>
                <a:gd name="T3" fmla="*/ 198 h 327"/>
                <a:gd name="T4" fmla="*/ 36 w 96"/>
                <a:gd name="T5" fmla="*/ 327 h 327"/>
                <a:gd name="T6" fmla="*/ 63 w 96"/>
                <a:gd name="T7" fmla="*/ 327 h 327"/>
                <a:gd name="T8" fmla="*/ 69 w 96"/>
                <a:gd name="T9" fmla="*/ 198 h 327"/>
                <a:gd name="T10" fmla="*/ 96 w 96"/>
                <a:gd name="T11" fmla="*/ 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179" name="Line 66"/>
            <p:cNvSpPr>
              <a:spLocks noChangeShapeType="1"/>
            </p:cNvSpPr>
            <p:nvPr/>
          </p:nvSpPr>
          <p:spPr bwMode="auto">
            <a:xfrm>
              <a:off x="756" y="1752"/>
              <a:ext cx="0" cy="74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80" name="Line 67"/>
            <p:cNvSpPr>
              <a:spLocks noChangeShapeType="1"/>
            </p:cNvSpPr>
            <p:nvPr/>
          </p:nvSpPr>
          <p:spPr bwMode="auto">
            <a:xfrm>
              <a:off x="756" y="696"/>
              <a:ext cx="0" cy="1056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81" name="Freeform 68"/>
            <p:cNvSpPr>
              <a:spLocks/>
            </p:cNvSpPr>
            <p:nvPr/>
          </p:nvSpPr>
          <p:spPr bwMode="auto">
            <a:xfrm>
              <a:off x="735" y="2502"/>
              <a:ext cx="42" cy="129"/>
            </a:xfrm>
            <a:custGeom>
              <a:avLst/>
              <a:gdLst>
                <a:gd name="T0" fmla="*/ 0 w 42"/>
                <a:gd name="T1" fmla="*/ 0 h 129"/>
                <a:gd name="T2" fmla="*/ 9 w 42"/>
                <a:gd name="T3" fmla="*/ 129 h 129"/>
                <a:gd name="T4" fmla="*/ 36 w 42"/>
                <a:gd name="T5" fmla="*/ 129 h 129"/>
                <a:gd name="T6" fmla="*/ 42 w 42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9"/>
                <a:gd name="T14" fmla="*/ 42 w 4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69"/>
          <p:cNvGrpSpPr>
            <a:grpSpLocks/>
          </p:cNvGrpSpPr>
          <p:nvPr/>
        </p:nvGrpSpPr>
        <p:grpSpPr bwMode="auto">
          <a:xfrm>
            <a:off x="4364038" y="4933950"/>
            <a:ext cx="749300" cy="1314450"/>
            <a:chOff x="4236" y="2913"/>
            <a:chExt cx="472" cy="828"/>
          </a:xfrm>
        </p:grpSpPr>
        <p:sp>
          <p:nvSpPr>
            <p:cNvPr id="38156" name="Oval 70"/>
            <p:cNvSpPr>
              <a:spLocks noChangeArrowheads="1"/>
            </p:cNvSpPr>
            <p:nvPr/>
          </p:nvSpPr>
          <p:spPr bwMode="auto">
            <a:xfrm>
              <a:off x="4241" y="3393"/>
              <a:ext cx="462" cy="3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57" name="AutoShape 71"/>
            <p:cNvSpPr>
              <a:spLocks noChangeArrowheads="1"/>
            </p:cNvSpPr>
            <p:nvPr/>
          </p:nvSpPr>
          <p:spPr bwMode="auto">
            <a:xfrm>
              <a:off x="4405" y="3281"/>
              <a:ext cx="127" cy="144"/>
            </a:xfrm>
            <a:prstGeom prst="can">
              <a:avLst>
                <a:gd name="adj" fmla="val 47244"/>
              </a:avLst>
            </a:prstGeom>
            <a:gradFill rotWithShape="1">
              <a:gsLst>
                <a:gs pos="0">
                  <a:srgbClr val="66CCFF"/>
                </a:gs>
                <a:gs pos="50000">
                  <a:srgbClr val="FFFFFF"/>
                </a:gs>
                <a:gs pos="100000">
                  <a:srgbClr val="66CC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58" name="Oval 72"/>
            <p:cNvSpPr>
              <a:spLocks noChangeArrowheads="1"/>
            </p:cNvSpPr>
            <p:nvPr/>
          </p:nvSpPr>
          <p:spPr bwMode="auto">
            <a:xfrm>
              <a:off x="4328" y="3616"/>
              <a:ext cx="298" cy="123"/>
            </a:xfrm>
            <a:prstGeom prst="ellipse">
              <a:avLst/>
            </a:prstGeom>
            <a:solidFill>
              <a:srgbClr val="3399FF">
                <a:alpha val="45097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59" name="Oval 73"/>
            <p:cNvSpPr>
              <a:spLocks noChangeArrowheads="1"/>
            </p:cNvSpPr>
            <p:nvPr/>
          </p:nvSpPr>
          <p:spPr bwMode="auto">
            <a:xfrm>
              <a:off x="4241" y="3470"/>
              <a:ext cx="462" cy="174"/>
            </a:xfrm>
            <a:prstGeom prst="ellipse">
              <a:avLst/>
            </a:prstGeom>
            <a:solidFill>
              <a:srgbClr val="FFCC00">
                <a:alpha val="30196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60" name="Freeform 74"/>
            <p:cNvSpPr>
              <a:spLocks/>
            </p:cNvSpPr>
            <p:nvPr/>
          </p:nvSpPr>
          <p:spPr bwMode="auto">
            <a:xfrm flipH="1">
              <a:off x="4532" y="3344"/>
              <a:ext cx="47" cy="92"/>
            </a:xfrm>
            <a:custGeom>
              <a:avLst/>
              <a:gdLst>
                <a:gd name="T0" fmla="*/ 30 w 48"/>
                <a:gd name="T1" fmla="*/ 0 h 144"/>
                <a:gd name="T2" fmla="*/ 30 w 48"/>
                <a:gd name="T3" fmla="*/ 1 h 144"/>
                <a:gd name="T4" fmla="*/ 0 w 48"/>
                <a:gd name="T5" fmla="*/ 1 h 144"/>
                <a:gd name="T6" fmla="*/ 0 60000 65536"/>
                <a:gd name="T7" fmla="*/ 0 60000 65536"/>
                <a:gd name="T8" fmla="*/ 0 60000 65536"/>
                <a:gd name="T9" fmla="*/ 0 w 48"/>
                <a:gd name="T10" fmla="*/ 0 h 144"/>
                <a:gd name="T11" fmla="*/ 48 w 4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61" name="Freeform 75"/>
            <p:cNvSpPr>
              <a:spLocks/>
            </p:cNvSpPr>
            <p:nvPr/>
          </p:nvSpPr>
          <p:spPr bwMode="auto">
            <a:xfrm>
              <a:off x="4356" y="3345"/>
              <a:ext cx="47" cy="92"/>
            </a:xfrm>
            <a:custGeom>
              <a:avLst/>
              <a:gdLst>
                <a:gd name="T0" fmla="*/ 30 w 48"/>
                <a:gd name="T1" fmla="*/ 0 h 144"/>
                <a:gd name="T2" fmla="*/ 30 w 48"/>
                <a:gd name="T3" fmla="*/ 1 h 144"/>
                <a:gd name="T4" fmla="*/ 0 w 48"/>
                <a:gd name="T5" fmla="*/ 1 h 144"/>
                <a:gd name="T6" fmla="*/ 0 60000 65536"/>
                <a:gd name="T7" fmla="*/ 0 60000 65536"/>
                <a:gd name="T8" fmla="*/ 0 60000 65536"/>
                <a:gd name="T9" fmla="*/ 0 w 48"/>
                <a:gd name="T10" fmla="*/ 0 h 144"/>
                <a:gd name="T11" fmla="*/ 48 w 4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62" name="AutoShape 76"/>
            <p:cNvSpPr>
              <a:spLocks noChangeArrowheads="1"/>
            </p:cNvSpPr>
            <p:nvPr/>
          </p:nvSpPr>
          <p:spPr bwMode="auto">
            <a:xfrm rot="16200000" flipV="1">
              <a:off x="4376" y="3409"/>
              <a:ext cx="192" cy="472"/>
            </a:xfrm>
            <a:prstGeom prst="moon">
              <a:avLst>
                <a:gd name="adj" fmla="val 50833"/>
              </a:avLst>
            </a:prstGeom>
            <a:solidFill>
              <a:srgbClr val="FFCC00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63" name="Freeform 77"/>
            <p:cNvSpPr>
              <a:spLocks/>
            </p:cNvSpPr>
            <p:nvPr/>
          </p:nvSpPr>
          <p:spPr bwMode="auto">
            <a:xfrm>
              <a:off x="4371" y="3357"/>
              <a:ext cx="231" cy="370"/>
            </a:xfrm>
            <a:custGeom>
              <a:avLst/>
              <a:gdLst>
                <a:gd name="T0" fmla="*/ 2 w 288"/>
                <a:gd name="T1" fmla="*/ 0 h 462"/>
                <a:gd name="T2" fmla="*/ 2 w 288"/>
                <a:gd name="T3" fmla="*/ 2 h 462"/>
                <a:gd name="T4" fmla="*/ 3 w 288"/>
                <a:gd name="T5" fmla="*/ 4 h 462"/>
                <a:gd name="T6" fmla="*/ 5 w 288"/>
                <a:gd name="T7" fmla="*/ 6 h 462"/>
                <a:gd name="T8" fmla="*/ 2 w 288"/>
                <a:gd name="T9" fmla="*/ 8 h 462"/>
                <a:gd name="T10" fmla="*/ 2 w 288"/>
                <a:gd name="T11" fmla="*/ 7 h 4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8"/>
                <a:gd name="T19" fmla="*/ 0 h 462"/>
                <a:gd name="T20" fmla="*/ 288 w 288"/>
                <a:gd name="T21" fmla="*/ 462 h 4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8" h="462">
                  <a:moveTo>
                    <a:pt x="114" y="0"/>
                  </a:moveTo>
                  <a:cubicBezTo>
                    <a:pt x="116" y="16"/>
                    <a:pt x="120" y="62"/>
                    <a:pt x="126" y="96"/>
                  </a:cubicBezTo>
                  <a:cubicBezTo>
                    <a:pt x="132" y="130"/>
                    <a:pt x="125" y="161"/>
                    <a:pt x="150" y="204"/>
                  </a:cubicBezTo>
                  <a:cubicBezTo>
                    <a:pt x="210" y="294"/>
                    <a:pt x="264" y="252"/>
                    <a:pt x="276" y="354"/>
                  </a:cubicBezTo>
                  <a:cubicBezTo>
                    <a:pt x="288" y="456"/>
                    <a:pt x="152" y="439"/>
                    <a:pt x="108" y="438"/>
                  </a:cubicBezTo>
                  <a:cubicBezTo>
                    <a:pt x="0" y="462"/>
                    <a:pt x="37" y="386"/>
                    <a:pt x="18" y="372"/>
                  </a:cubicBezTo>
                </a:path>
              </a:pathLst>
            </a:custGeom>
            <a:noFill/>
            <a:ln w="28575">
              <a:solidFill>
                <a:schemeClr val="bg2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Arc 78">
              <a:extLst/>
            </p:cNvPr>
            <p:cNvSpPr>
              <a:spLocks/>
            </p:cNvSpPr>
            <p:nvPr/>
          </p:nvSpPr>
          <p:spPr bwMode="auto">
            <a:xfrm flipV="1">
              <a:off x="4378" y="3309"/>
              <a:ext cx="184" cy="5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97 w 43200"/>
                <a:gd name="T1" fmla="*/ 23644 h 23644"/>
                <a:gd name="T2" fmla="*/ 43152 w 43200"/>
                <a:gd name="T3" fmla="*/ 23045 h 23644"/>
                <a:gd name="T4" fmla="*/ 21600 w 43200"/>
                <a:gd name="T5" fmla="*/ 21600 h 23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3644" fill="none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165" name="Arc 79"/>
            <p:cNvSpPr>
              <a:spLocks/>
            </p:cNvSpPr>
            <p:nvPr/>
          </p:nvSpPr>
          <p:spPr bwMode="auto">
            <a:xfrm flipV="1">
              <a:off x="4380" y="3288"/>
              <a:ext cx="184" cy="50"/>
            </a:xfrm>
            <a:custGeom>
              <a:avLst/>
              <a:gdLst>
                <a:gd name="T0" fmla="*/ 0 w 43200"/>
                <a:gd name="T1" fmla="*/ 0 h 23644"/>
                <a:gd name="T2" fmla="*/ 0 w 43200"/>
                <a:gd name="T3" fmla="*/ 0 h 23644"/>
                <a:gd name="T4" fmla="*/ 0 w 43200"/>
                <a:gd name="T5" fmla="*/ 0 h 23644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644"/>
                <a:gd name="T11" fmla="*/ 43200 w 43200"/>
                <a:gd name="T12" fmla="*/ 23644 h 23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644" fill="none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lnTo>
                    <a:pt x="96" y="236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66" name="Oval 80"/>
            <p:cNvSpPr>
              <a:spLocks noChangeArrowheads="1"/>
            </p:cNvSpPr>
            <p:nvPr/>
          </p:nvSpPr>
          <p:spPr bwMode="auto">
            <a:xfrm>
              <a:off x="4394" y="3258"/>
              <a:ext cx="149" cy="7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67" name="Arc 81"/>
            <p:cNvSpPr>
              <a:spLocks/>
            </p:cNvSpPr>
            <p:nvPr/>
          </p:nvSpPr>
          <p:spPr bwMode="auto">
            <a:xfrm flipV="1">
              <a:off x="4379" y="3250"/>
              <a:ext cx="184" cy="92"/>
            </a:xfrm>
            <a:custGeom>
              <a:avLst/>
              <a:gdLst>
                <a:gd name="T0" fmla="*/ 0 w 43200"/>
                <a:gd name="T1" fmla="*/ 0 h 42883"/>
                <a:gd name="T2" fmla="*/ 0 w 43200"/>
                <a:gd name="T3" fmla="*/ 0 h 42883"/>
                <a:gd name="T4" fmla="*/ 0 w 43200"/>
                <a:gd name="T5" fmla="*/ 0 h 42883"/>
                <a:gd name="T6" fmla="*/ 0 60000 65536"/>
                <a:gd name="T7" fmla="*/ 0 60000 65536"/>
                <a:gd name="T8" fmla="*/ 0 60000 65536"/>
                <a:gd name="T9" fmla="*/ 0 w 43200"/>
                <a:gd name="T10" fmla="*/ 0 h 42883"/>
                <a:gd name="T11" fmla="*/ 43200 w 43200"/>
                <a:gd name="T12" fmla="*/ 42883 h 428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2883" fill="none" extrusionOk="0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</a:path>
                <a:path w="43200" h="42883" stroke="0" extrusionOk="0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  <a:lnTo>
                    <a:pt x="21600" y="21600"/>
                  </a:lnTo>
                  <a:lnTo>
                    <a:pt x="17618" y="42829"/>
                  </a:lnTo>
                  <a:close/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68" name="Arc 82"/>
            <p:cNvSpPr>
              <a:spLocks/>
            </p:cNvSpPr>
            <p:nvPr/>
          </p:nvSpPr>
          <p:spPr bwMode="auto">
            <a:xfrm flipV="1">
              <a:off x="4393" y="3254"/>
              <a:ext cx="150" cy="75"/>
            </a:xfrm>
            <a:custGeom>
              <a:avLst/>
              <a:gdLst>
                <a:gd name="T0" fmla="*/ 0 w 43200"/>
                <a:gd name="T1" fmla="*/ 0 h 43085"/>
                <a:gd name="T2" fmla="*/ 0 w 43200"/>
                <a:gd name="T3" fmla="*/ 0 h 43085"/>
                <a:gd name="T4" fmla="*/ 0 w 43200"/>
                <a:gd name="T5" fmla="*/ 0 h 4308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085"/>
                <a:gd name="T11" fmla="*/ 43200 w 43200"/>
                <a:gd name="T12" fmla="*/ 43085 h 430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085" fill="none" extrusionOk="0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</a:path>
                <a:path w="43200" h="43085" stroke="0" extrusionOk="0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  <a:lnTo>
                    <a:pt x="21600" y="21600"/>
                  </a:lnTo>
                  <a:lnTo>
                    <a:pt x="19377" y="43085"/>
                  </a:lnTo>
                  <a:close/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69" name="Arc 83"/>
            <p:cNvSpPr>
              <a:spLocks/>
            </p:cNvSpPr>
            <p:nvPr/>
          </p:nvSpPr>
          <p:spPr bwMode="auto">
            <a:xfrm flipV="1">
              <a:off x="4423" y="3258"/>
              <a:ext cx="92" cy="40"/>
            </a:xfrm>
            <a:custGeom>
              <a:avLst/>
              <a:gdLst>
                <a:gd name="T0" fmla="*/ 0 w 43200"/>
                <a:gd name="T1" fmla="*/ 0 h 41744"/>
                <a:gd name="T2" fmla="*/ 0 w 43200"/>
                <a:gd name="T3" fmla="*/ 0 h 41744"/>
                <a:gd name="T4" fmla="*/ 0 w 43200"/>
                <a:gd name="T5" fmla="*/ 0 h 41744"/>
                <a:gd name="T6" fmla="*/ 0 60000 65536"/>
                <a:gd name="T7" fmla="*/ 0 60000 65536"/>
                <a:gd name="T8" fmla="*/ 0 60000 65536"/>
                <a:gd name="T9" fmla="*/ 0 w 43200"/>
                <a:gd name="T10" fmla="*/ 0 h 41744"/>
                <a:gd name="T11" fmla="*/ 43200 w 43200"/>
                <a:gd name="T12" fmla="*/ 41744 h 417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1744" fill="none" extrusionOk="0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</a:path>
                <a:path w="43200" h="41744" stroke="0" extrusionOk="0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  <a:lnTo>
                    <a:pt x="21600" y="21600"/>
                  </a:lnTo>
                  <a:lnTo>
                    <a:pt x="7745" y="3817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70" name="Arc 84"/>
            <p:cNvSpPr>
              <a:spLocks/>
            </p:cNvSpPr>
            <p:nvPr/>
          </p:nvSpPr>
          <p:spPr bwMode="auto">
            <a:xfrm flipV="1">
              <a:off x="4438" y="3265"/>
              <a:ext cx="58" cy="23"/>
            </a:xfrm>
            <a:custGeom>
              <a:avLst/>
              <a:gdLst>
                <a:gd name="T0" fmla="*/ 0 w 43200"/>
                <a:gd name="T1" fmla="*/ 0 h 35592"/>
                <a:gd name="T2" fmla="*/ 0 w 43200"/>
                <a:gd name="T3" fmla="*/ 0 h 35592"/>
                <a:gd name="T4" fmla="*/ 0 w 43200"/>
                <a:gd name="T5" fmla="*/ 0 h 35592"/>
                <a:gd name="T6" fmla="*/ 0 60000 65536"/>
                <a:gd name="T7" fmla="*/ 0 60000 65536"/>
                <a:gd name="T8" fmla="*/ 0 60000 65536"/>
                <a:gd name="T9" fmla="*/ 0 w 43200"/>
                <a:gd name="T10" fmla="*/ 0 h 35592"/>
                <a:gd name="T11" fmla="*/ 43200 w 43200"/>
                <a:gd name="T12" fmla="*/ 35592 h 355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5592" fill="none" extrusionOk="0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</a:path>
                <a:path w="43200" h="35592" stroke="0" extrusionOk="0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  <a:lnTo>
                    <a:pt x="21600" y="21600"/>
                  </a:lnTo>
                  <a:lnTo>
                    <a:pt x="3295" y="3306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71" name="AutoShape 85"/>
            <p:cNvSpPr>
              <a:spLocks noChangeArrowheads="1"/>
            </p:cNvSpPr>
            <p:nvPr/>
          </p:nvSpPr>
          <p:spPr bwMode="auto">
            <a:xfrm flipV="1">
              <a:off x="4420" y="3247"/>
              <a:ext cx="92" cy="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86" y="7650"/>
                  </a:moveTo>
                  <a:cubicBezTo>
                    <a:pt x="4555" y="4622"/>
                    <a:pt x="7517" y="2652"/>
                    <a:pt x="10800" y="2653"/>
                  </a:cubicBezTo>
                  <a:cubicBezTo>
                    <a:pt x="14082" y="2653"/>
                    <a:pt x="17044" y="4622"/>
                    <a:pt x="18313" y="7650"/>
                  </a:cubicBezTo>
                  <a:lnTo>
                    <a:pt x="20760" y="6624"/>
                  </a:lnTo>
                  <a:cubicBezTo>
                    <a:pt x="19077" y="2611"/>
                    <a:pt x="15151" y="-1"/>
                    <a:pt x="10799" y="0"/>
                  </a:cubicBezTo>
                  <a:cubicBezTo>
                    <a:pt x="6448" y="0"/>
                    <a:pt x="2522" y="2611"/>
                    <a:pt x="839" y="6624"/>
                  </a:cubicBezTo>
                  <a:lnTo>
                    <a:pt x="3286" y="76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72" name="Arc 86"/>
            <p:cNvSpPr>
              <a:spLocks/>
            </p:cNvSpPr>
            <p:nvPr/>
          </p:nvSpPr>
          <p:spPr bwMode="auto">
            <a:xfrm flipV="1">
              <a:off x="4422" y="3292"/>
              <a:ext cx="92" cy="26"/>
            </a:xfrm>
            <a:custGeom>
              <a:avLst/>
              <a:gdLst>
                <a:gd name="T0" fmla="*/ 0 w 42971"/>
                <a:gd name="T1" fmla="*/ 0 h 26832"/>
                <a:gd name="T2" fmla="*/ 0 w 42971"/>
                <a:gd name="T3" fmla="*/ 0 h 26832"/>
                <a:gd name="T4" fmla="*/ 0 w 42971"/>
                <a:gd name="T5" fmla="*/ 0 h 26832"/>
                <a:gd name="T6" fmla="*/ 0 60000 65536"/>
                <a:gd name="T7" fmla="*/ 0 60000 65536"/>
                <a:gd name="T8" fmla="*/ 0 60000 65536"/>
                <a:gd name="T9" fmla="*/ 0 w 42971"/>
                <a:gd name="T10" fmla="*/ 0 h 26832"/>
                <a:gd name="T11" fmla="*/ 42971 w 42971"/>
                <a:gd name="T12" fmla="*/ 26832 h 268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971" h="26832" fill="none" extrusionOk="0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</a:path>
                <a:path w="42971" h="26832" stroke="0" extrusionOk="0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  <a:lnTo>
                    <a:pt x="21371" y="21600"/>
                  </a:lnTo>
                  <a:lnTo>
                    <a:pt x="-1" y="1846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73" name="Line 87"/>
            <p:cNvSpPr>
              <a:spLocks noChangeShapeType="1"/>
            </p:cNvSpPr>
            <p:nvPr/>
          </p:nvSpPr>
          <p:spPr bwMode="auto">
            <a:xfrm>
              <a:off x="4422" y="3282"/>
              <a:ext cx="0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74" name="Line 88"/>
            <p:cNvSpPr>
              <a:spLocks noChangeShapeType="1"/>
            </p:cNvSpPr>
            <p:nvPr/>
          </p:nvSpPr>
          <p:spPr bwMode="auto">
            <a:xfrm>
              <a:off x="4514" y="3280"/>
              <a:ext cx="0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89">
              <a:extLst/>
            </p:cNvPr>
            <p:cNvSpPr>
              <a:spLocks/>
            </p:cNvSpPr>
            <p:nvPr/>
          </p:nvSpPr>
          <p:spPr bwMode="auto">
            <a:xfrm>
              <a:off x="4421" y="3285"/>
              <a:ext cx="91" cy="37"/>
            </a:xfrm>
            <a:custGeom>
              <a:avLst/>
              <a:gdLst>
                <a:gd name="T0" fmla="*/ 1 w 91"/>
                <a:gd name="T1" fmla="*/ 0 h 37"/>
                <a:gd name="T2" fmla="*/ 91 w 91"/>
                <a:gd name="T3" fmla="*/ 2 h 37"/>
                <a:gd name="T4" fmla="*/ 90 w 91"/>
                <a:gd name="T5" fmla="*/ 17 h 37"/>
                <a:gd name="T6" fmla="*/ 1 w 91"/>
                <a:gd name="T7" fmla="*/ 17 h 37"/>
                <a:gd name="T8" fmla="*/ 1 w 91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7">
                  <a:moveTo>
                    <a:pt x="1" y="0"/>
                  </a:moveTo>
                  <a:cubicBezTo>
                    <a:pt x="19" y="20"/>
                    <a:pt x="66" y="18"/>
                    <a:pt x="91" y="2"/>
                  </a:cubicBezTo>
                  <a:cubicBezTo>
                    <a:pt x="88" y="11"/>
                    <a:pt x="87" y="3"/>
                    <a:pt x="90" y="17"/>
                  </a:cubicBezTo>
                  <a:cubicBezTo>
                    <a:pt x="70" y="32"/>
                    <a:pt x="28" y="37"/>
                    <a:pt x="1" y="17"/>
                  </a:cubicBezTo>
                  <a:cubicBezTo>
                    <a:pt x="4" y="17"/>
                    <a:pt x="0" y="7"/>
                    <a:pt x="1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pic>
          <p:nvPicPr>
            <p:cNvPr id="38176" name="Picture 90" descr="Lua do clear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83" y="2913"/>
              <a:ext cx="1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896" name="AutoShape 91"/>
          <p:cNvSpPr>
            <a:spLocks noChangeArrowheads="1"/>
          </p:cNvSpPr>
          <p:nvPr/>
        </p:nvSpPr>
        <p:spPr bwMode="auto">
          <a:xfrm>
            <a:off x="2655888" y="4448175"/>
            <a:ext cx="600075" cy="3810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00" y="10800"/>
                </a:moveTo>
                <a:cubicBezTo>
                  <a:pt x="1000" y="16212"/>
                  <a:pt x="5388" y="20600"/>
                  <a:pt x="10800" y="20600"/>
                </a:cubicBezTo>
                <a:cubicBezTo>
                  <a:pt x="16212" y="20600"/>
                  <a:pt x="20600" y="16212"/>
                  <a:pt x="20600" y="10800"/>
                </a:cubicBezTo>
                <a:cubicBezTo>
                  <a:pt x="20600" y="5388"/>
                  <a:pt x="16212" y="1000"/>
                  <a:pt x="10800" y="1000"/>
                </a:cubicBezTo>
                <a:cubicBezTo>
                  <a:pt x="5388" y="1000"/>
                  <a:pt x="1000" y="5388"/>
                  <a:pt x="10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897" name="Oval 92"/>
          <p:cNvSpPr>
            <a:spLocks noChangeArrowheads="1"/>
          </p:cNvSpPr>
          <p:nvPr/>
        </p:nvSpPr>
        <p:spPr bwMode="auto">
          <a:xfrm>
            <a:off x="2457450" y="3838575"/>
            <a:ext cx="965200" cy="9588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CCFF">
                  <a:alpha val="87999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405" name="AutoShape 93">
            <a:extLst/>
          </p:cNvPr>
          <p:cNvSpPr>
            <a:spLocks noChangeArrowheads="1"/>
          </p:cNvSpPr>
          <p:nvPr/>
        </p:nvSpPr>
        <p:spPr bwMode="auto">
          <a:xfrm>
            <a:off x="2786063" y="3459163"/>
            <a:ext cx="309562" cy="546100"/>
          </a:xfrm>
          <a:prstGeom prst="can">
            <a:avLst>
              <a:gd name="adj" fmla="val 81737"/>
            </a:avLst>
          </a:prstGeom>
          <a:gradFill rotWithShape="1">
            <a:gsLst>
              <a:gs pos="0">
                <a:srgbClr val="99CCFF"/>
              </a:gs>
              <a:gs pos="50000">
                <a:schemeClr val="bg1">
                  <a:alpha val="70000"/>
                </a:schemeClr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901" name="Freeform 94"/>
          <p:cNvSpPr>
            <a:spLocks/>
          </p:cNvSpPr>
          <p:nvPr/>
        </p:nvSpPr>
        <p:spPr bwMode="auto">
          <a:xfrm flipH="1">
            <a:off x="3068638" y="3652838"/>
            <a:ext cx="61912" cy="300037"/>
          </a:xfrm>
          <a:custGeom>
            <a:avLst/>
            <a:gdLst>
              <a:gd name="T0" fmla="*/ 2147483646 w 39"/>
              <a:gd name="T1" fmla="*/ 0 h 117"/>
              <a:gd name="T2" fmla="*/ 2147483646 w 39"/>
              <a:gd name="T3" fmla="*/ 2147483646 h 117"/>
              <a:gd name="T4" fmla="*/ 0 w 39"/>
              <a:gd name="T5" fmla="*/ 2147483646 h 117"/>
              <a:gd name="T6" fmla="*/ 0 60000 65536"/>
              <a:gd name="T7" fmla="*/ 0 60000 65536"/>
              <a:gd name="T8" fmla="*/ 0 60000 65536"/>
              <a:gd name="T9" fmla="*/ 0 w 39"/>
              <a:gd name="T10" fmla="*/ 0 h 117"/>
              <a:gd name="T11" fmla="*/ 39 w 39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117">
                <a:moveTo>
                  <a:pt x="36" y="0"/>
                </a:moveTo>
                <a:cubicBezTo>
                  <a:pt x="36" y="48"/>
                  <a:pt x="39" y="68"/>
                  <a:pt x="33" y="87"/>
                </a:cubicBezTo>
                <a:cubicBezTo>
                  <a:pt x="27" y="106"/>
                  <a:pt x="21" y="117"/>
                  <a:pt x="0" y="117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902" name="Freeform 95"/>
          <p:cNvSpPr>
            <a:spLocks/>
          </p:cNvSpPr>
          <p:nvPr/>
        </p:nvSpPr>
        <p:spPr bwMode="auto">
          <a:xfrm>
            <a:off x="2733675" y="3652838"/>
            <a:ext cx="60325" cy="296862"/>
          </a:xfrm>
          <a:custGeom>
            <a:avLst/>
            <a:gdLst>
              <a:gd name="T0" fmla="*/ 2147483646 w 39"/>
              <a:gd name="T1" fmla="*/ 0 h 117"/>
              <a:gd name="T2" fmla="*/ 2147483646 w 39"/>
              <a:gd name="T3" fmla="*/ 2147483646 h 117"/>
              <a:gd name="T4" fmla="*/ 0 w 39"/>
              <a:gd name="T5" fmla="*/ 2147483646 h 117"/>
              <a:gd name="T6" fmla="*/ 0 60000 65536"/>
              <a:gd name="T7" fmla="*/ 0 60000 65536"/>
              <a:gd name="T8" fmla="*/ 0 60000 65536"/>
              <a:gd name="T9" fmla="*/ 0 w 39"/>
              <a:gd name="T10" fmla="*/ 0 h 117"/>
              <a:gd name="T11" fmla="*/ 39 w 39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117">
                <a:moveTo>
                  <a:pt x="36" y="0"/>
                </a:moveTo>
                <a:cubicBezTo>
                  <a:pt x="36" y="48"/>
                  <a:pt x="39" y="68"/>
                  <a:pt x="33" y="87"/>
                </a:cubicBezTo>
                <a:cubicBezTo>
                  <a:pt x="27" y="106"/>
                  <a:pt x="21" y="117"/>
                  <a:pt x="0" y="117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408" name="Arc 96">
            <a:extLst/>
          </p:cNvPr>
          <p:cNvSpPr>
            <a:spLocks/>
          </p:cNvSpPr>
          <p:nvPr/>
        </p:nvSpPr>
        <p:spPr bwMode="auto">
          <a:xfrm flipV="1">
            <a:off x="2759075" y="3524250"/>
            <a:ext cx="352425" cy="23018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9147 w 43200"/>
              <a:gd name="T1" fmla="*/ 43060 h 43200"/>
              <a:gd name="T2" fmla="*/ 21600 w 43200"/>
              <a:gd name="T3" fmla="*/ 43200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</a:path>
              <a:path w="43200" h="43200" stroke="0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0" scaled="1"/>
          </a:gradFill>
          <a:ln w="9525">
            <a:solidFill>
              <a:srgbClr val="3399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7904" name="Oval 97"/>
          <p:cNvSpPr>
            <a:spLocks noChangeArrowheads="1"/>
          </p:cNvSpPr>
          <p:nvPr/>
        </p:nvSpPr>
        <p:spPr bwMode="auto">
          <a:xfrm>
            <a:off x="2759075" y="3490913"/>
            <a:ext cx="352425" cy="230187"/>
          </a:xfrm>
          <a:prstGeom prst="ellipse">
            <a:avLst/>
          </a:prstGeom>
          <a:solidFill>
            <a:schemeClr val="bg1"/>
          </a:soli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905" name="AutoShape 98"/>
          <p:cNvSpPr>
            <a:spLocks noChangeArrowheads="1"/>
          </p:cNvSpPr>
          <p:nvPr/>
        </p:nvSpPr>
        <p:spPr bwMode="auto">
          <a:xfrm>
            <a:off x="2982913" y="3633788"/>
            <a:ext cx="36512" cy="274637"/>
          </a:xfrm>
          <a:prstGeom prst="can">
            <a:avLst>
              <a:gd name="adj" fmla="val 55613"/>
            </a:avLst>
          </a:prstGeom>
          <a:solidFill>
            <a:srgbClr val="FFFFFF">
              <a:alpha val="59999"/>
            </a:srgbClr>
          </a:solidFill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906" name="Arc 99"/>
          <p:cNvSpPr>
            <a:spLocks/>
          </p:cNvSpPr>
          <p:nvPr/>
        </p:nvSpPr>
        <p:spPr bwMode="auto">
          <a:xfrm flipV="1">
            <a:off x="2790825" y="3509963"/>
            <a:ext cx="293688" cy="190500"/>
          </a:xfrm>
          <a:custGeom>
            <a:avLst/>
            <a:gdLst>
              <a:gd name="T0" fmla="*/ 2147483646 w 43200"/>
              <a:gd name="T1" fmla="*/ 2147483646 h 43200"/>
              <a:gd name="T2" fmla="*/ 2147483646 w 43200"/>
              <a:gd name="T3" fmla="*/ 2147483646 h 43200"/>
              <a:gd name="T4" fmla="*/ 2147483646 w 43200"/>
              <a:gd name="T5" fmla="*/ 2147483646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</a:path>
              <a:path w="43200" h="43200" stroke="0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  <a:lnTo>
                  <a:pt x="21600" y="21600"/>
                </a:lnTo>
                <a:lnTo>
                  <a:pt x="19146" y="43060"/>
                </a:lnTo>
                <a:close/>
              </a:path>
            </a:pathLst>
          </a:custGeom>
          <a:gradFill rotWithShape="1">
            <a:gsLst>
              <a:gs pos="0">
                <a:srgbClr val="762F00"/>
              </a:gs>
              <a:gs pos="50000">
                <a:srgbClr val="FF6600"/>
              </a:gs>
              <a:gs pos="100000">
                <a:srgbClr val="762F00"/>
              </a:gs>
            </a:gsLst>
            <a:lin ang="0" scaled="1"/>
          </a:gradFill>
          <a:ln w="317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907" name="Oval 100"/>
          <p:cNvSpPr>
            <a:spLocks noChangeArrowheads="1"/>
          </p:cNvSpPr>
          <p:nvPr/>
        </p:nvSpPr>
        <p:spPr bwMode="auto">
          <a:xfrm>
            <a:off x="2790825" y="3487738"/>
            <a:ext cx="293688" cy="190500"/>
          </a:xfrm>
          <a:prstGeom prst="ellipse">
            <a:avLst/>
          </a:prstGeom>
          <a:solidFill>
            <a:srgbClr val="FF6600"/>
          </a:solidFill>
          <a:ln w="317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908" name="Oval 101"/>
          <p:cNvSpPr>
            <a:spLocks noChangeArrowheads="1"/>
          </p:cNvSpPr>
          <p:nvPr/>
        </p:nvSpPr>
        <p:spPr bwMode="auto">
          <a:xfrm>
            <a:off x="2852738" y="3557588"/>
            <a:ext cx="55562" cy="36512"/>
          </a:xfrm>
          <a:prstGeom prst="ellipse">
            <a:avLst/>
          </a:prstGeom>
          <a:solidFill>
            <a:srgbClr val="4D4D4D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909" name="Oval 102"/>
          <p:cNvSpPr>
            <a:spLocks noChangeArrowheads="1"/>
          </p:cNvSpPr>
          <p:nvPr/>
        </p:nvSpPr>
        <p:spPr bwMode="auto">
          <a:xfrm>
            <a:off x="2452688" y="4010025"/>
            <a:ext cx="968375" cy="630238"/>
          </a:xfrm>
          <a:prstGeom prst="ellipse">
            <a:avLst/>
          </a:prstGeom>
          <a:solidFill>
            <a:srgbClr val="FFFFFF">
              <a:alpha val="30196"/>
            </a:srgbClr>
          </a:solidFill>
          <a:ln w="3175">
            <a:solidFill>
              <a:srgbClr val="66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15" name="Group 103"/>
          <p:cNvGrpSpPr>
            <a:grpSpLocks/>
          </p:cNvGrpSpPr>
          <p:nvPr/>
        </p:nvGrpSpPr>
        <p:grpSpPr bwMode="auto">
          <a:xfrm rot="4952512">
            <a:off x="4418012" y="5821363"/>
            <a:ext cx="1190625" cy="882650"/>
            <a:chOff x="3765" y="1482"/>
            <a:chExt cx="750" cy="556"/>
          </a:xfrm>
        </p:grpSpPr>
        <p:sp>
          <p:nvSpPr>
            <p:cNvPr id="38146" name="Freeform 104"/>
            <p:cNvSpPr>
              <a:spLocks/>
            </p:cNvSpPr>
            <p:nvPr/>
          </p:nvSpPr>
          <p:spPr bwMode="auto">
            <a:xfrm rot="-5668726">
              <a:off x="3813" y="1607"/>
              <a:ext cx="200" cy="232"/>
            </a:xfrm>
            <a:custGeom>
              <a:avLst/>
              <a:gdLst>
                <a:gd name="T0" fmla="*/ 1 w 268"/>
                <a:gd name="T1" fmla="*/ 1 h 334"/>
                <a:gd name="T2" fmla="*/ 0 w 268"/>
                <a:gd name="T3" fmla="*/ 0 h 334"/>
                <a:gd name="T4" fmla="*/ 1 w 268"/>
                <a:gd name="T5" fmla="*/ 1 h 334"/>
                <a:gd name="T6" fmla="*/ 1 w 268"/>
                <a:gd name="T7" fmla="*/ 1 h 334"/>
                <a:gd name="T8" fmla="*/ 1 w 268"/>
                <a:gd name="T9" fmla="*/ 1 h 334"/>
                <a:gd name="T10" fmla="*/ 1 w 268"/>
                <a:gd name="T11" fmla="*/ 1 h 334"/>
                <a:gd name="T12" fmla="*/ 1 w 268"/>
                <a:gd name="T13" fmla="*/ 1 h 334"/>
                <a:gd name="T14" fmla="*/ 1 w 268"/>
                <a:gd name="T15" fmla="*/ 1 h 334"/>
                <a:gd name="T16" fmla="*/ 1 w 268"/>
                <a:gd name="T17" fmla="*/ 1 h 334"/>
                <a:gd name="T18" fmla="*/ 1 w 268"/>
                <a:gd name="T19" fmla="*/ 1 h 334"/>
                <a:gd name="T20" fmla="*/ 1 w 268"/>
                <a:gd name="T21" fmla="*/ 1 h 334"/>
                <a:gd name="T22" fmla="*/ 1 w 268"/>
                <a:gd name="T23" fmla="*/ 1 h 334"/>
                <a:gd name="T24" fmla="*/ 1 w 268"/>
                <a:gd name="T25" fmla="*/ 1 h 334"/>
                <a:gd name="T26" fmla="*/ 1 w 268"/>
                <a:gd name="T27" fmla="*/ 1 h 334"/>
                <a:gd name="T28" fmla="*/ 1 w 268"/>
                <a:gd name="T29" fmla="*/ 1 h 334"/>
                <a:gd name="T30" fmla="*/ 1 w 268"/>
                <a:gd name="T31" fmla="*/ 1 h 334"/>
                <a:gd name="T32" fmla="*/ 1 w 268"/>
                <a:gd name="T33" fmla="*/ 1 h 334"/>
                <a:gd name="T34" fmla="*/ 1 w 268"/>
                <a:gd name="T35" fmla="*/ 1 h 334"/>
                <a:gd name="T36" fmla="*/ 1 w 268"/>
                <a:gd name="T37" fmla="*/ 1 h 334"/>
                <a:gd name="T38" fmla="*/ 1 w 268"/>
                <a:gd name="T39" fmla="*/ 1 h 3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8"/>
                <a:gd name="T61" fmla="*/ 0 h 334"/>
                <a:gd name="T62" fmla="*/ 268 w 268"/>
                <a:gd name="T63" fmla="*/ 334 h 3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8" h="334">
                  <a:moveTo>
                    <a:pt x="136" y="206"/>
                  </a:moveTo>
                  <a:lnTo>
                    <a:pt x="0" y="0"/>
                  </a:lnTo>
                  <a:lnTo>
                    <a:pt x="24" y="5"/>
                  </a:lnTo>
                  <a:lnTo>
                    <a:pt x="48" y="11"/>
                  </a:lnTo>
                  <a:lnTo>
                    <a:pt x="68" y="26"/>
                  </a:lnTo>
                  <a:lnTo>
                    <a:pt x="78" y="36"/>
                  </a:lnTo>
                  <a:lnTo>
                    <a:pt x="116" y="58"/>
                  </a:lnTo>
                  <a:lnTo>
                    <a:pt x="144" y="78"/>
                  </a:lnTo>
                  <a:lnTo>
                    <a:pt x="166" y="96"/>
                  </a:lnTo>
                  <a:lnTo>
                    <a:pt x="188" y="110"/>
                  </a:lnTo>
                  <a:lnTo>
                    <a:pt x="196" y="136"/>
                  </a:lnTo>
                  <a:lnTo>
                    <a:pt x="204" y="160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6" y="244"/>
                  </a:lnTo>
                  <a:lnTo>
                    <a:pt x="256" y="270"/>
                  </a:lnTo>
                  <a:lnTo>
                    <a:pt x="268" y="334"/>
                  </a:lnTo>
                  <a:lnTo>
                    <a:pt x="238" y="330"/>
                  </a:lnTo>
                  <a:lnTo>
                    <a:pt x="204" y="322"/>
                  </a:lnTo>
                  <a:lnTo>
                    <a:pt x="136" y="206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47" name="Freeform 105"/>
            <p:cNvSpPr>
              <a:spLocks/>
            </p:cNvSpPr>
            <p:nvPr/>
          </p:nvSpPr>
          <p:spPr bwMode="auto">
            <a:xfrm rot="-5668726">
              <a:off x="3848" y="1471"/>
              <a:ext cx="484" cy="650"/>
            </a:xfrm>
            <a:custGeom>
              <a:avLst/>
              <a:gdLst>
                <a:gd name="T0" fmla="*/ 1 w 651"/>
                <a:gd name="T1" fmla="*/ 1 h 934"/>
                <a:gd name="T2" fmla="*/ 1 w 651"/>
                <a:gd name="T3" fmla="*/ 1 h 934"/>
                <a:gd name="T4" fmla="*/ 1 w 651"/>
                <a:gd name="T5" fmla="*/ 1 h 934"/>
                <a:gd name="T6" fmla="*/ 1 w 651"/>
                <a:gd name="T7" fmla="*/ 1 h 934"/>
                <a:gd name="T8" fmla="*/ 1 w 651"/>
                <a:gd name="T9" fmla="*/ 1 h 934"/>
                <a:gd name="T10" fmla="*/ 1 w 651"/>
                <a:gd name="T11" fmla="*/ 1 h 934"/>
                <a:gd name="T12" fmla="*/ 1 w 651"/>
                <a:gd name="T13" fmla="*/ 1 h 934"/>
                <a:gd name="T14" fmla="*/ 1 w 651"/>
                <a:gd name="T15" fmla="*/ 1 h 934"/>
                <a:gd name="T16" fmla="*/ 1 w 651"/>
                <a:gd name="T17" fmla="*/ 1 h 934"/>
                <a:gd name="T18" fmla="*/ 1 w 651"/>
                <a:gd name="T19" fmla="*/ 1 h 934"/>
                <a:gd name="T20" fmla="*/ 1 w 651"/>
                <a:gd name="T21" fmla="*/ 1 h 934"/>
                <a:gd name="T22" fmla="*/ 1 w 651"/>
                <a:gd name="T23" fmla="*/ 1 h 934"/>
                <a:gd name="T24" fmla="*/ 1 w 651"/>
                <a:gd name="T25" fmla="*/ 1 h 934"/>
                <a:gd name="T26" fmla="*/ 1 w 651"/>
                <a:gd name="T27" fmla="*/ 1 h 934"/>
                <a:gd name="T28" fmla="*/ 1 w 651"/>
                <a:gd name="T29" fmla="*/ 1 h 934"/>
                <a:gd name="T30" fmla="*/ 1 w 651"/>
                <a:gd name="T31" fmla="*/ 1 h 934"/>
                <a:gd name="T32" fmla="*/ 1 w 651"/>
                <a:gd name="T33" fmla="*/ 1 h 934"/>
                <a:gd name="T34" fmla="*/ 2 w 651"/>
                <a:gd name="T35" fmla="*/ 1 h 934"/>
                <a:gd name="T36" fmla="*/ 2 w 651"/>
                <a:gd name="T37" fmla="*/ 1 h 934"/>
                <a:gd name="T38" fmla="*/ 2 w 651"/>
                <a:gd name="T39" fmla="*/ 1 h 934"/>
                <a:gd name="T40" fmla="*/ 3 w 651"/>
                <a:gd name="T41" fmla="*/ 1 h 934"/>
                <a:gd name="T42" fmla="*/ 3 w 651"/>
                <a:gd name="T43" fmla="*/ 1 h 934"/>
                <a:gd name="T44" fmla="*/ 3 w 651"/>
                <a:gd name="T45" fmla="*/ 1 h 934"/>
                <a:gd name="T46" fmla="*/ 3 w 651"/>
                <a:gd name="T47" fmla="*/ 1 h 934"/>
                <a:gd name="T48" fmla="*/ 3 w 651"/>
                <a:gd name="T49" fmla="*/ 1 h 934"/>
                <a:gd name="T50" fmla="*/ 3 w 651"/>
                <a:gd name="T51" fmla="*/ 1 h 934"/>
                <a:gd name="T52" fmla="*/ 3 w 651"/>
                <a:gd name="T53" fmla="*/ 1 h 934"/>
                <a:gd name="T54" fmla="*/ 3 w 651"/>
                <a:gd name="T55" fmla="*/ 1 h 934"/>
                <a:gd name="T56" fmla="*/ 3 w 651"/>
                <a:gd name="T57" fmla="*/ 1 h 934"/>
                <a:gd name="T58" fmla="*/ 3 w 651"/>
                <a:gd name="T59" fmla="*/ 1 h 934"/>
                <a:gd name="T60" fmla="*/ 3 w 651"/>
                <a:gd name="T61" fmla="*/ 1 h 934"/>
                <a:gd name="T62" fmla="*/ 3 w 651"/>
                <a:gd name="T63" fmla="*/ 1 h 934"/>
                <a:gd name="T64" fmla="*/ 2 w 651"/>
                <a:gd name="T65" fmla="*/ 1 h 934"/>
                <a:gd name="T66" fmla="*/ 2 w 651"/>
                <a:gd name="T67" fmla="*/ 1 h 934"/>
                <a:gd name="T68" fmla="*/ 2 w 651"/>
                <a:gd name="T69" fmla="*/ 1 h 934"/>
                <a:gd name="T70" fmla="*/ 1 w 651"/>
                <a:gd name="T71" fmla="*/ 1 h 934"/>
                <a:gd name="T72" fmla="*/ 1 w 651"/>
                <a:gd name="T73" fmla="*/ 1 h 934"/>
                <a:gd name="T74" fmla="*/ 1 w 651"/>
                <a:gd name="T75" fmla="*/ 1 h 934"/>
                <a:gd name="T76" fmla="*/ 1 w 651"/>
                <a:gd name="T77" fmla="*/ 1 h 934"/>
                <a:gd name="T78" fmla="*/ 1 w 651"/>
                <a:gd name="T79" fmla="*/ 1 h 934"/>
                <a:gd name="T80" fmla="*/ 1 w 651"/>
                <a:gd name="T81" fmla="*/ 1 h 934"/>
                <a:gd name="T82" fmla="*/ 1 w 651"/>
                <a:gd name="T83" fmla="*/ 1 h 934"/>
                <a:gd name="T84" fmla="*/ 1 w 651"/>
                <a:gd name="T85" fmla="*/ 1 h 934"/>
                <a:gd name="T86" fmla="*/ 1 w 651"/>
                <a:gd name="T87" fmla="*/ 1 h 934"/>
                <a:gd name="T88" fmla="*/ 1 w 651"/>
                <a:gd name="T89" fmla="*/ 1 h 934"/>
                <a:gd name="T90" fmla="*/ 1 w 651"/>
                <a:gd name="T91" fmla="*/ 1 h 934"/>
                <a:gd name="T92" fmla="*/ 1 w 651"/>
                <a:gd name="T93" fmla="*/ 1 h 934"/>
                <a:gd name="T94" fmla="*/ 1 w 651"/>
                <a:gd name="T95" fmla="*/ 1 h 934"/>
                <a:gd name="T96" fmla="*/ 1 w 651"/>
                <a:gd name="T97" fmla="*/ 1 h 934"/>
                <a:gd name="T98" fmla="*/ 1 w 651"/>
                <a:gd name="T99" fmla="*/ 1 h 9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51"/>
                <a:gd name="T151" fmla="*/ 0 h 934"/>
                <a:gd name="T152" fmla="*/ 651 w 651"/>
                <a:gd name="T153" fmla="*/ 934 h 9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51" h="934">
                  <a:moveTo>
                    <a:pt x="254" y="496"/>
                  </a:moveTo>
                  <a:lnTo>
                    <a:pt x="232" y="508"/>
                  </a:lnTo>
                  <a:lnTo>
                    <a:pt x="212" y="514"/>
                  </a:lnTo>
                  <a:lnTo>
                    <a:pt x="182" y="512"/>
                  </a:lnTo>
                  <a:lnTo>
                    <a:pt x="150" y="504"/>
                  </a:lnTo>
                  <a:lnTo>
                    <a:pt x="110" y="482"/>
                  </a:lnTo>
                  <a:lnTo>
                    <a:pt x="102" y="452"/>
                  </a:lnTo>
                  <a:lnTo>
                    <a:pt x="92" y="440"/>
                  </a:lnTo>
                  <a:lnTo>
                    <a:pt x="74" y="430"/>
                  </a:lnTo>
                  <a:lnTo>
                    <a:pt x="52" y="412"/>
                  </a:lnTo>
                  <a:lnTo>
                    <a:pt x="32" y="406"/>
                  </a:lnTo>
                  <a:lnTo>
                    <a:pt x="10" y="410"/>
                  </a:lnTo>
                  <a:lnTo>
                    <a:pt x="0" y="418"/>
                  </a:lnTo>
                  <a:lnTo>
                    <a:pt x="10" y="440"/>
                  </a:lnTo>
                  <a:lnTo>
                    <a:pt x="18" y="464"/>
                  </a:lnTo>
                  <a:lnTo>
                    <a:pt x="24" y="484"/>
                  </a:lnTo>
                  <a:lnTo>
                    <a:pt x="34" y="504"/>
                  </a:lnTo>
                  <a:lnTo>
                    <a:pt x="44" y="534"/>
                  </a:lnTo>
                  <a:lnTo>
                    <a:pt x="54" y="550"/>
                  </a:lnTo>
                  <a:lnTo>
                    <a:pt x="74" y="580"/>
                  </a:lnTo>
                  <a:lnTo>
                    <a:pt x="102" y="604"/>
                  </a:lnTo>
                  <a:lnTo>
                    <a:pt x="116" y="628"/>
                  </a:lnTo>
                  <a:lnTo>
                    <a:pt x="150" y="666"/>
                  </a:lnTo>
                  <a:lnTo>
                    <a:pt x="182" y="696"/>
                  </a:lnTo>
                  <a:lnTo>
                    <a:pt x="206" y="719"/>
                  </a:lnTo>
                  <a:lnTo>
                    <a:pt x="242" y="756"/>
                  </a:lnTo>
                  <a:lnTo>
                    <a:pt x="286" y="796"/>
                  </a:lnTo>
                  <a:lnTo>
                    <a:pt x="306" y="816"/>
                  </a:lnTo>
                  <a:lnTo>
                    <a:pt x="328" y="829"/>
                  </a:lnTo>
                  <a:lnTo>
                    <a:pt x="340" y="856"/>
                  </a:lnTo>
                  <a:lnTo>
                    <a:pt x="348" y="875"/>
                  </a:lnTo>
                  <a:lnTo>
                    <a:pt x="354" y="893"/>
                  </a:lnTo>
                  <a:lnTo>
                    <a:pt x="365" y="909"/>
                  </a:lnTo>
                  <a:lnTo>
                    <a:pt x="380" y="925"/>
                  </a:lnTo>
                  <a:lnTo>
                    <a:pt x="389" y="934"/>
                  </a:lnTo>
                  <a:lnTo>
                    <a:pt x="403" y="921"/>
                  </a:lnTo>
                  <a:lnTo>
                    <a:pt x="416" y="909"/>
                  </a:lnTo>
                  <a:lnTo>
                    <a:pt x="444" y="889"/>
                  </a:lnTo>
                  <a:lnTo>
                    <a:pt x="483" y="864"/>
                  </a:lnTo>
                  <a:lnTo>
                    <a:pt x="508" y="850"/>
                  </a:lnTo>
                  <a:lnTo>
                    <a:pt x="538" y="833"/>
                  </a:lnTo>
                  <a:lnTo>
                    <a:pt x="573" y="821"/>
                  </a:lnTo>
                  <a:lnTo>
                    <a:pt x="603" y="814"/>
                  </a:lnTo>
                  <a:lnTo>
                    <a:pt x="630" y="816"/>
                  </a:lnTo>
                  <a:lnTo>
                    <a:pt x="651" y="820"/>
                  </a:lnTo>
                  <a:lnTo>
                    <a:pt x="619" y="785"/>
                  </a:lnTo>
                  <a:lnTo>
                    <a:pt x="609" y="772"/>
                  </a:lnTo>
                  <a:lnTo>
                    <a:pt x="590" y="757"/>
                  </a:lnTo>
                  <a:lnTo>
                    <a:pt x="581" y="745"/>
                  </a:lnTo>
                  <a:lnTo>
                    <a:pt x="577" y="735"/>
                  </a:lnTo>
                  <a:lnTo>
                    <a:pt x="580" y="709"/>
                  </a:lnTo>
                  <a:lnTo>
                    <a:pt x="587" y="630"/>
                  </a:lnTo>
                  <a:lnTo>
                    <a:pt x="577" y="541"/>
                  </a:lnTo>
                  <a:lnTo>
                    <a:pt x="577" y="484"/>
                  </a:lnTo>
                  <a:lnTo>
                    <a:pt x="580" y="456"/>
                  </a:lnTo>
                  <a:lnTo>
                    <a:pt x="580" y="428"/>
                  </a:lnTo>
                  <a:lnTo>
                    <a:pt x="582" y="410"/>
                  </a:lnTo>
                  <a:lnTo>
                    <a:pt x="580" y="395"/>
                  </a:lnTo>
                  <a:lnTo>
                    <a:pt x="584" y="382"/>
                  </a:lnTo>
                  <a:lnTo>
                    <a:pt x="580" y="384"/>
                  </a:lnTo>
                  <a:lnTo>
                    <a:pt x="580" y="376"/>
                  </a:lnTo>
                  <a:lnTo>
                    <a:pt x="572" y="336"/>
                  </a:lnTo>
                  <a:lnTo>
                    <a:pt x="556" y="330"/>
                  </a:lnTo>
                  <a:lnTo>
                    <a:pt x="542" y="338"/>
                  </a:lnTo>
                  <a:lnTo>
                    <a:pt x="522" y="312"/>
                  </a:lnTo>
                  <a:lnTo>
                    <a:pt x="494" y="324"/>
                  </a:lnTo>
                  <a:lnTo>
                    <a:pt x="474" y="288"/>
                  </a:lnTo>
                  <a:lnTo>
                    <a:pt x="458" y="266"/>
                  </a:lnTo>
                  <a:lnTo>
                    <a:pt x="444" y="234"/>
                  </a:lnTo>
                  <a:lnTo>
                    <a:pt x="430" y="206"/>
                  </a:lnTo>
                  <a:lnTo>
                    <a:pt x="412" y="170"/>
                  </a:lnTo>
                  <a:lnTo>
                    <a:pt x="388" y="136"/>
                  </a:lnTo>
                  <a:lnTo>
                    <a:pt x="370" y="122"/>
                  </a:lnTo>
                  <a:lnTo>
                    <a:pt x="356" y="106"/>
                  </a:lnTo>
                  <a:lnTo>
                    <a:pt x="344" y="94"/>
                  </a:lnTo>
                  <a:lnTo>
                    <a:pt x="334" y="84"/>
                  </a:lnTo>
                  <a:lnTo>
                    <a:pt x="322" y="72"/>
                  </a:lnTo>
                  <a:lnTo>
                    <a:pt x="310" y="58"/>
                  </a:lnTo>
                  <a:lnTo>
                    <a:pt x="298" y="48"/>
                  </a:lnTo>
                  <a:lnTo>
                    <a:pt x="286" y="40"/>
                  </a:lnTo>
                  <a:lnTo>
                    <a:pt x="274" y="24"/>
                  </a:lnTo>
                  <a:lnTo>
                    <a:pt x="260" y="14"/>
                  </a:lnTo>
                  <a:lnTo>
                    <a:pt x="244" y="0"/>
                  </a:lnTo>
                  <a:lnTo>
                    <a:pt x="232" y="20"/>
                  </a:lnTo>
                  <a:lnTo>
                    <a:pt x="232" y="46"/>
                  </a:lnTo>
                  <a:lnTo>
                    <a:pt x="240" y="86"/>
                  </a:lnTo>
                  <a:lnTo>
                    <a:pt x="268" y="126"/>
                  </a:lnTo>
                  <a:lnTo>
                    <a:pt x="288" y="152"/>
                  </a:lnTo>
                  <a:lnTo>
                    <a:pt x="304" y="180"/>
                  </a:lnTo>
                  <a:lnTo>
                    <a:pt x="320" y="204"/>
                  </a:lnTo>
                  <a:lnTo>
                    <a:pt x="330" y="238"/>
                  </a:lnTo>
                  <a:lnTo>
                    <a:pt x="338" y="276"/>
                  </a:lnTo>
                  <a:lnTo>
                    <a:pt x="362" y="320"/>
                  </a:lnTo>
                  <a:lnTo>
                    <a:pt x="368" y="354"/>
                  </a:lnTo>
                  <a:lnTo>
                    <a:pt x="358" y="378"/>
                  </a:lnTo>
                  <a:lnTo>
                    <a:pt x="346" y="404"/>
                  </a:lnTo>
                  <a:lnTo>
                    <a:pt x="322" y="442"/>
                  </a:lnTo>
                  <a:lnTo>
                    <a:pt x="306" y="462"/>
                  </a:lnTo>
                  <a:lnTo>
                    <a:pt x="283" y="478"/>
                  </a:lnTo>
                  <a:lnTo>
                    <a:pt x="254" y="496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48" name="Freeform 106"/>
            <p:cNvSpPr>
              <a:spLocks/>
            </p:cNvSpPr>
            <p:nvPr/>
          </p:nvSpPr>
          <p:spPr bwMode="auto">
            <a:xfrm rot="-5668726">
              <a:off x="4047" y="1600"/>
              <a:ext cx="5" cy="79"/>
            </a:xfrm>
            <a:custGeom>
              <a:avLst/>
              <a:gdLst>
                <a:gd name="T0" fmla="*/ 0 w 20"/>
                <a:gd name="T1" fmla="*/ 0 h 336"/>
                <a:gd name="T2" fmla="*/ 0 w 20"/>
                <a:gd name="T3" fmla="*/ 0 h 336"/>
                <a:gd name="T4" fmla="*/ 0 w 20"/>
                <a:gd name="T5" fmla="*/ 0 h 336"/>
                <a:gd name="T6" fmla="*/ 0 w 20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36"/>
                <a:gd name="T14" fmla="*/ 20 w 20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36">
                  <a:moveTo>
                    <a:pt x="9" y="0"/>
                  </a:moveTo>
                  <a:lnTo>
                    <a:pt x="20" y="52"/>
                  </a:lnTo>
                  <a:lnTo>
                    <a:pt x="1" y="241"/>
                  </a:lnTo>
                  <a:lnTo>
                    <a:pt x="0" y="33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49" name="Freeform 107"/>
            <p:cNvSpPr>
              <a:spLocks/>
            </p:cNvSpPr>
            <p:nvPr/>
          </p:nvSpPr>
          <p:spPr bwMode="auto">
            <a:xfrm rot="-5668726">
              <a:off x="4081" y="1994"/>
              <a:ext cx="18" cy="39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0 h 169"/>
                <a:gd name="T4" fmla="*/ 0 w 70"/>
                <a:gd name="T5" fmla="*/ 0 h 169"/>
                <a:gd name="T6" fmla="*/ 0 w 70"/>
                <a:gd name="T7" fmla="*/ 0 h 169"/>
                <a:gd name="T8" fmla="*/ 0 w 70"/>
                <a:gd name="T9" fmla="*/ 0 h 169"/>
                <a:gd name="T10" fmla="*/ 0 w 70"/>
                <a:gd name="T11" fmla="*/ 0 h 169"/>
                <a:gd name="T12" fmla="*/ 0 w 70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50" name="Freeform 108"/>
            <p:cNvSpPr>
              <a:spLocks/>
            </p:cNvSpPr>
            <p:nvPr/>
          </p:nvSpPr>
          <p:spPr bwMode="auto">
            <a:xfrm rot="-2506963">
              <a:off x="3899" y="1791"/>
              <a:ext cx="11" cy="23"/>
            </a:xfrm>
            <a:custGeom>
              <a:avLst/>
              <a:gdLst>
                <a:gd name="T0" fmla="*/ 0 w 50"/>
                <a:gd name="T1" fmla="*/ 0 h 93"/>
                <a:gd name="T2" fmla="*/ 0 w 50"/>
                <a:gd name="T3" fmla="*/ 0 h 93"/>
                <a:gd name="T4" fmla="*/ 0 w 50"/>
                <a:gd name="T5" fmla="*/ 0 h 93"/>
                <a:gd name="T6" fmla="*/ 0 w 50"/>
                <a:gd name="T7" fmla="*/ 0 h 93"/>
                <a:gd name="T8" fmla="*/ 0 w 50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93"/>
                <a:gd name="T17" fmla="*/ 50 w 5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93">
                  <a:moveTo>
                    <a:pt x="0" y="0"/>
                  </a:moveTo>
                  <a:lnTo>
                    <a:pt x="0" y="32"/>
                  </a:lnTo>
                  <a:lnTo>
                    <a:pt x="6" y="57"/>
                  </a:lnTo>
                  <a:lnTo>
                    <a:pt x="25" y="82"/>
                  </a:lnTo>
                  <a:lnTo>
                    <a:pt x="50" y="9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0" name="Group 109"/>
            <p:cNvGrpSpPr>
              <a:grpSpLocks/>
            </p:cNvGrpSpPr>
            <p:nvPr/>
          </p:nvGrpSpPr>
          <p:grpSpPr bwMode="auto">
            <a:xfrm rot="8522798">
              <a:off x="4299" y="1482"/>
              <a:ext cx="216" cy="258"/>
              <a:chOff x="2457" y="2549"/>
              <a:chExt cx="557" cy="547"/>
            </a:xfrm>
          </p:grpSpPr>
          <p:sp>
            <p:nvSpPr>
              <p:cNvPr id="38154" name="Freeform 110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 w 1112"/>
                  <a:gd name="T1" fmla="*/ 1 h 1094"/>
                  <a:gd name="T2" fmla="*/ 1 w 1112"/>
                  <a:gd name="T3" fmla="*/ 1 h 1094"/>
                  <a:gd name="T4" fmla="*/ 1 w 1112"/>
                  <a:gd name="T5" fmla="*/ 1 h 1094"/>
                  <a:gd name="T6" fmla="*/ 1 w 1112"/>
                  <a:gd name="T7" fmla="*/ 1 h 1094"/>
                  <a:gd name="T8" fmla="*/ 1 w 1112"/>
                  <a:gd name="T9" fmla="*/ 1 h 1094"/>
                  <a:gd name="T10" fmla="*/ 1 w 1112"/>
                  <a:gd name="T11" fmla="*/ 1 h 1094"/>
                  <a:gd name="T12" fmla="*/ 1 w 1112"/>
                  <a:gd name="T13" fmla="*/ 1 h 1094"/>
                  <a:gd name="T14" fmla="*/ 1 w 1112"/>
                  <a:gd name="T15" fmla="*/ 1 h 1094"/>
                  <a:gd name="T16" fmla="*/ 1 w 1112"/>
                  <a:gd name="T17" fmla="*/ 1 h 1094"/>
                  <a:gd name="T18" fmla="*/ 1 w 1112"/>
                  <a:gd name="T19" fmla="*/ 1 h 1094"/>
                  <a:gd name="T20" fmla="*/ 1 w 1112"/>
                  <a:gd name="T21" fmla="*/ 1 h 1094"/>
                  <a:gd name="T22" fmla="*/ 1 w 1112"/>
                  <a:gd name="T23" fmla="*/ 1 h 1094"/>
                  <a:gd name="T24" fmla="*/ 1 w 1112"/>
                  <a:gd name="T25" fmla="*/ 1 h 1094"/>
                  <a:gd name="T26" fmla="*/ 0 w 1112"/>
                  <a:gd name="T27" fmla="*/ 0 h 1094"/>
                  <a:gd name="T28" fmla="*/ 1 w 1112"/>
                  <a:gd name="T29" fmla="*/ 1 h 1094"/>
                  <a:gd name="T30" fmla="*/ 1 w 1112"/>
                  <a:gd name="T31" fmla="*/ 1 h 1094"/>
                  <a:gd name="T32" fmla="*/ 1 w 1112"/>
                  <a:gd name="T33" fmla="*/ 1 h 1094"/>
                  <a:gd name="T34" fmla="*/ 1 w 1112"/>
                  <a:gd name="T35" fmla="*/ 1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55" name="Oval 111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8152" name="Freeform 112"/>
            <p:cNvSpPr>
              <a:spLocks/>
            </p:cNvSpPr>
            <p:nvPr/>
          </p:nvSpPr>
          <p:spPr bwMode="auto">
            <a:xfrm rot="-5668726">
              <a:off x="3851" y="1632"/>
              <a:ext cx="101" cy="153"/>
            </a:xfrm>
            <a:custGeom>
              <a:avLst/>
              <a:gdLst>
                <a:gd name="T0" fmla="*/ 0 w 136"/>
                <a:gd name="T1" fmla="*/ 0 h 220"/>
                <a:gd name="T2" fmla="*/ 1 w 136"/>
                <a:gd name="T3" fmla="*/ 1 h 220"/>
                <a:gd name="T4" fmla="*/ 1 w 136"/>
                <a:gd name="T5" fmla="*/ 1 h 220"/>
                <a:gd name="T6" fmla="*/ 1 w 136"/>
                <a:gd name="T7" fmla="*/ 1 h 220"/>
                <a:gd name="T8" fmla="*/ 1 w 136"/>
                <a:gd name="T9" fmla="*/ 1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220"/>
                <a:gd name="T17" fmla="*/ 136 w 136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220">
                  <a:moveTo>
                    <a:pt x="0" y="0"/>
                  </a:moveTo>
                  <a:cubicBezTo>
                    <a:pt x="11" y="11"/>
                    <a:pt x="48" y="43"/>
                    <a:pt x="64" y="68"/>
                  </a:cubicBezTo>
                  <a:cubicBezTo>
                    <a:pt x="80" y="93"/>
                    <a:pt x="88" y="131"/>
                    <a:pt x="96" y="150"/>
                  </a:cubicBezTo>
                  <a:cubicBezTo>
                    <a:pt x="104" y="169"/>
                    <a:pt x="105" y="168"/>
                    <a:pt x="112" y="180"/>
                  </a:cubicBezTo>
                  <a:cubicBezTo>
                    <a:pt x="119" y="192"/>
                    <a:pt x="131" y="212"/>
                    <a:pt x="136" y="2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53" name="Freeform 113"/>
            <p:cNvSpPr>
              <a:spLocks/>
            </p:cNvSpPr>
            <p:nvPr/>
          </p:nvSpPr>
          <p:spPr bwMode="auto">
            <a:xfrm rot="-5668726">
              <a:off x="3770" y="1854"/>
              <a:ext cx="40" cy="24"/>
            </a:xfrm>
            <a:custGeom>
              <a:avLst/>
              <a:gdLst>
                <a:gd name="T0" fmla="*/ 0 w 54"/>
                <a:gd name="T1" fmla="*/ 0 h 34"/>
                <a:gd name="T2" fmla="*/ 1 w 54"/>
                <a:gd name="T3" fmla="*/ 1 h 34"/>
                <a:gd name="T4" fmla="*/ 1 w 54"/>
                <a:gd name="T5" fmla="*/ 1 h 34"/>
                <a:gd name="T6" fmla="*/ 0 60000 65536"/>
                <a:gd name="T7" fmla="*/ 0 60000 65536"/>
                <a:gd name="T8" fmla="*/ 0 60000 65536"/>
                <a:gd name="T9" fmla="*/ 0 w 54"/>
                <a:gd name="T10" fmla="*/ 0 h 34"/>
                <a:gd name="T11" fmla="*/ 54 w 54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34">
                  <a:moveTo>
                    <a:pt x="0" y="0"/>
                  </a:moveTo>
                  <a:cubicBezTo>
                    <a:pt x="5" y="5"/>
                    <a:pt x="21" y="24"/>
                    <a:pt x="30" y="29"/>
                  </a:cubicBezTo>
                  <a:cubicBezTo>
                    <a:pt x="39" y="34"/>
                    <a:pt x="46" y="33"/>
                    <a:pt x="54" y="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7911" name="Freeform 114"/>
          <p:cNvSpPr>
            <a:spLocks/>
          </p:cNvSpPr>
          <p:nvPr/>
        </p:nvSpPr>
        <p:spPr bwMode="auto">
          <a:xfrm>
            <a:off x="4210050" y="3708400"/>
            <a:ext cx="457200" cy="981075"/>
          </a:xfrm>
          <a:custGeom>
            <a:avLst/>
            <a:gdLst>
              <a:gd name="T0" fmla="*/ 0 w 288"/>
              <a:gd name="T1" fmla="*/ 2147483646 h 576"/>
              <a:gd name="T2" fmla="*/ 0 w 288"/>
              <a:gd name="T3" fmla="*/ 2147483646 h 576"/>
              <a:gd name="T4" fmla="*/ 2147483646 w 288"/>
              <a:gd name="T5" fmla="*/ 0 h 576"/>
              <a:gd name="T6" fmla="*/ 2147483646 w 288"/>
              <a:gd name="T7" fmla="*/ 2147483646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576"/>
              <a:gd name="T14" fmla="*/ 288 w 288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576">
                <a:moveTo>
                  <a:pt x="0" y="576"/>
                </a:moveTo>
                <a:lnTo>
                  <a:pt x="0" y="108"/>
                </a:lnTo>
                <a:lnTo>
                  <a:pt x="288" y="0"/>
                </a:lnTo>
                <a:lnTo>
                  <a:pt x="288" y="42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912" name="Oval 115"/>
          <p:cNvSpPr>
            <a:spLocks noChangeArrowheads="1"/>
          </p:cNvSpPr>
          <p:nvPr/>
        </p:nvSpPr>
        <p:spPr bwMode="auto">
          <a:xfrm>
            <a:off x="4519613" y="4467225"/>
            <a:ext cx="55562" cy="365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913" name="Oval 116"/>
          <p:cNvSpPr>
            <a:spLocks noChangeArrowheads="1"/>
          </p:cNvSpPr>
          <p:nvPr/>
        </p:nvSpPr>
        <p:spPr bwMode="auto">
          <a:xfrm>
            <a:off x="4324350" y="4562475"/>
            <a:ext cx="55563" cy="365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13429" name="Picture 117" descr="khoi den"/>
          <p:cNvPicPr>
            <a:picLocks noChangeAspect="1" noChangeArrowheads="1" noCrop="1"/>
          </p:cNvPicPr>
          <p:nvPr/>
        </p:nvPicPr>
        <p:blipFill>
          <a:blip r:embed="rId5">
            <a:lum bright="30000"/>
          </a:blip>
          <a:srcRect/>
          <a:stretch>
            <a:fillRect/>
          </a:stretch>
        </p:blipFill>
        <p:spPr bwMode="auto">
          <a:xfrm rot="3811978">
            <a:off x="3465512" y="2754313"/>
            <a:ext cx="2127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118"/>
          <p:cNvGrpSpPr>
            <a:grpSpLocks/>
          </p:cNvGrpSpPr>
          <p:nvPr/>
        </p:nvGrpSpPr>
        <p:grpSpPr bwMode="auto">
          <a:xfrm>
            <a:off x="2973388" y="3278188"/>
            <a:ext cx="279400" cy="314325"/>
            <a:chOff x="3226" y="2032"/>
            <a:chExt cx="176" cy="198"/>
          </a:xfrm>
        </p:grpSpPr>
        <p:sp>
          <p:nvSpPr>
            <p:cNvPr id="38141" name="AutoShape 119"/>
            <p:cNvSpPr>
              <a:spLocks noChangeArrowheads="1"/>
            </p:cNvSpPr>
            <p:nvPr/>
          </p:nvSpPr>
          <p:spPr bwMode="auto">
            <a:xfrm>
              <a:off x="3228" y="2091"/>
              <a:ext cx="28" cy="139"/>
            </a:xfrm>
            <a:prstGeom prst="can">
              <a:avLst>
                <a:gd name="adj" fmla="val 36704"/>
              </a:avLst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42" name="AutoShape 120"/>
            <p:cNvSpPr>
              <a:spLocks noChangeArrowheads="1"/>
            </p:cNvSpPr>
            <p:nvPr/>
          </p:nvSpPr>
          <p:spPr bwMode="auto">
            <a:xfrm rot="-7020000">
              <a:off x="3308" y="1965"/>
              <a:ext cx="28" cy="161"/>
            </a:xfrm>
            <a:prstGeom prst="can">
              <a:avLst>
                <a:gd name="adj" fmla="val 42513"/>
              </a:avLst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21">
              <a:extLst/>
            </p:cNvPr>
            <p:cNvSpPr>
              <a:spLocks/>
            </p:cNvSpPr>
            <p:nvPr/>
          </p:nvSpPr>
          <p:spPr bwMode="auto">
            <a:xfrm>
              <a:off x="3226" y="2061"/>
              <a:ext cx="41" cy="41"/>
            </a:xfrm>
            <a:custGeom>
              <a:avLst/>
              <a:gdLst>
                <a:gd name="T0" fmla="*/ 4 w 41"/>
                <a:gd name="T1" fmla="*/ 41 h 41"/>
                <a:gd name="T2" fmla="*/ 10 w 41"/>
                <a:gd name="T3" fmla="*/ 17 h 41"/>
                <a:gd name="T4" fmla="*/ 36 w 41"/>
                <a:gd name="T5" fmla="*/ 2 h 41"/>
                <a:gd name="T6" fmla="*/ 41 w 41"/>
                <a:gd name="T7" fmla="*/ 24 h 41"/>
                <a:gd name="T8" fmla="*/ 29 w 41"/>
                <a:gd name="T9" fmla="*/ 38 h 41"/>
                <a:gd name="T10" fmla="*/ 4 w 41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4" y="41"/>
                  </a:moveTo>
                  <a:cubicBezTo>
                    <a:pt x="0" y="37"/>
                    <a:pt x="5" y="23"/>
                    <a:pt x="10" y="17"/>
                  </a:cubicBezTo>
                  <a:cubicBezTo>
                    <a:pt x="15" y="11"/>
                    <a:pt x="30" y="0"/>
                    <a:pt x="36" y="2"/>
                  </a:cubicBezTo>
                  <a:lnTo>
                    <a:pt x="41" y="24"/>
                  </a:lnTo>
                  <a:lnTo>
                    <a:pt x="29" y="38"/>
                  </a:lnTo>
                  <a:lnTo>
                    <a:pt x="4" y="41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144" name="AutoShape 122"/>
            <p:cNvSpPr>
              <a:spLocks noChangeArrowheads="1"/>
            </p:cNvSpPr>
            <p:nvPr/>
          </p:nvSpPr>
          <p:spPr bwMode="auto">
            <a:xfrm rot="-7020000">
              <a:off x="3246" y="2064"/>
              <a:ext cx="23" cy="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50000">
                  <a:srgbClr val="767676"/>
                </a:gs>
                <a:gs pos="100000">
                  <a:srgbClr val="FFFFFF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AutoShape 123">
              <a:extLst/>
            </p:cNvPr>
            <p:cNvSpPr>
              <a:spLocks noChangeArrowheads="1"/>
            </p:cNvSpPr>
            <p:nvPr/>
          </p:nvSpPr>
          <p:spPr bwMode="auto">
            <a:xfrm>
              <a:off x="3230" y="2092"/>
              <a:ext cx="23" cy="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Group 124"/>
          <p:cNvGrpSpPr>
            <a:grpSpLocks/>
          </p:cNvGrpSpPr>
          <p:nvPr/>
        </p:nvGrpSpPr>
        <p:grpSpPr bwMode="auto">
          <a:xfrm>
            <a:off x="4324350" y="3209925"/>
            <a:ext cx="55563" cy="1371600"/>
            <a:chOff x="4188" y="1728"/>
            <a:chExt cx="35" cy="864"/>
          </a:xfrm>
        </p:grpSpPr>
        <p:sp>
          <p:nvSpPr>
            <p:cNvPr id="18" name="AutoShape 125">
              <a:extLst/>
            </p:cNvPr>
            <p:cNvSpPr>
              <a:spLocks noChangeArrowheads="1"/>
            </p:cNvSpPr>
            <p:nvPr/>
          </p:nvSpPr>
          <p:spPr bwMode="auto">
            <a:xfrm>
              <a:off x="4188" y="1728"/>
              <a:ext cx="35" cy="74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9" name="Freeform 126">
              <a:extLst/>
            </p:cNvPr>
            <p:cNvSpPr>
              <a:spLocks/>
            </p:cNvSpPr>
            <p:nvPr/>
          </p:nvSpPr>
          <p:spPr bwMode="auto">
            <a:xfrm>
              <a:off x="4188" y="2458"/>
              <a:ext cx="35" cy="134"/>
            </a:xfrm>
            <a:custGeom>
              <a:avLst/>
              <a:gdLst>
                <a:gd name="T0" fmla="*/ 0 w 96"/>
                <a:gd name="T1" fmla="*/ 0 h 327"/>
                <a:gd name="T2" fmla="*/ 27 w 96"/>
                <a:gd name="T3" fmla="*/ 198 h 327"/>
                <a:gd name="T4" fmla="*/ 36 w 96"/>
                <a:gd name="T5" fmla="*/ 327 h 327"/>
                <a:gd name="T6" fmla="*/ 63 w 96"/>
                <a:gd name="T7" fmla="*/ 327 h 327"/>
                <a:gd name="T8" fmla="*/ 69 w 96"/>
                <a:gd name="T9" fmla="*/ 198 h 327"/>
                <a:gd name="T10" fmla="*/ 96 w 96"/>
                <a:gd name="T11" fmla="*/ 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123" name="Line 127"/>
            <p:cNvSpPr>
              <a:spLocks noChangeShapeType="1"/>
            </p:cNvSpPr>
            <p:nvPr/>
          </p:nvSpPr>
          <p:spPr bwMode="auto">
            <a:xfrm>
              <a:off x="4206" y="1797"/>
              <a:ext cx="0" cy="43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24" name="Freeform 128"/>
            <p:cNvSpPr>
              <a:spLocks/>
            </p:cNvSpPr>
            <p:nvPr/>
          </p:nvSpPr>
          <p:spPr bwMode="auto">
            <a:xfrm>
              <a:off x="4198" y="2539"/>
              <a:ext cx="15" cy="53"/>
            </a:xfrm>
            <a:custGeom>
              <a:avLst/>
              <a:gdLst>
                <a:gd name="T0" fmla="*/ 0 w 42"/>
                <a:gd name="T1" fmla="*/ 0 h 129"/>
                <a:gd name="T2" fmla="*/ 0 w 42"/>
                <a:gd name="T3" fmla="*/ 0 h 129"/>
                <a:gd name="T4" fmla="*/ 0 w 42"/>
                <a:gd name="T5" fmla="*/ 0 h 129"/>
                <a:gd name="T6" fmla="*/ 0 w 42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9"/>
                <a:gd name="T14" fmla="*/ 42 w 4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3" name="Group 129"/>
            <p:cNvGrpSpPr>
              <a:grpSpLocks/>
            </p:cNvGrpSpPr>
            <p:nvPr/>
          </p:nvGrpSpPr>
          <p:grpSpPr bwMode="auto">
            <a:xfrm>
              <a:off x="4195" y="1838"/>
              <a:ext cx="17" cy="615"/>
              <a:chOff x="5160" y="1084"/>
              <a:chExt cx="48" cy="1497"/>
            </a:xfrm>
          </p:grpSpPr>
          <p:sp>
            <p:nvSpPr>
              <p:cNvPr id="38127" name="Line 130"/>
              <p:cNvSpPr>
                <a:spLocks noChangeShapeType="1"/>
              </p:cNvSpPr>
              <p:nvPr/>
            </p:nvSpPr>
            <p:spPr bwMode="auto">
              <a:xfrm>
                <a:off x="5160" y="1129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28" name="Line 131"/>
              <p:cNvSpPr>
                <a:spLocks noChangeShapeType="1"/>
              </p:cNvSpPr>
              <p:nvPr/>
            </p:nvSpPr>
            <p:spPr bwMode="auto">
              <a:xfrm>
                <a:off x="5160" y="1084"/>
                <a:ext cx="0" cy="1497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29" name="Line 132"/>
              <p:cNvSpPr>
                <a:spLocks noChangeShapeType="1"/>
              </p:cNvSpPr>
              <p:nvPr/>
            </p:nvSpPr>
            <p:spPr bwMode="auto">
              <a:xfrm>
                <a:off x="5160" y="1249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0" name="Line 133"/>
              <p:cNvSpPr>
                <a:spLocks noChangeShapeType="1"/>
              </p:cNvSpPr>
              <p:nvPr/>
            </p:nvSpPr>
            <p:spPr bwMode="auto">
              <a:xfrm>
                <a:off x="5160" y="1369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1" name="Line 134"/>
              <p:cNvSpPr>
                <a:spLocks noChangeShapeType="1"/>
              </p:cNvSpPr>
              <p:nvPr/>
            </p:nvSpPr>
            <p:spPr bwMode="auto">
              <a:xfrm>
                <a:off x="5160" y="1486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2" name="Line 135"/>
              <p:cNvSpPr>
                <a:spLocks noChangeShapeType="1"/>
              </p:cNvSpPr>
              <p:nvPr/>
            </p:nvSpPr>
            <p:spPr bwMode="auto">
              <a:xfrm>
                <a:off x="5160" y="1606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3" name="Line 136"/>
              <p:cNvSpPr>
                <a:spLocks noChangeShapeType="1"/>
              </p:cNvSpPr>
              <p:nvPr/>
            </p:nvSpPr>
            <p:spPr bwMode="auto">
              <a:xfrm>
                <a:off x="5160" y="1723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4" name="Line 137"/>
              <p:cNvSpPr>
                <a:spLocks noChangeShapeType="1"/>
              </p:cNvSpPr>
              <p:nvPr/>
            </p:nvSpPr>
            <p:spPr bwMode="auto">
              <a:xfrm>
                <a:off x="5160" y="1843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5" name="Line 138"/>
              <p:cNvSpPr>
                <a:spLocks noChangeShapeType="1"/>
              </p:cNvSpPr>
              <p:nvPr/>
            </p:nvSpPr>
            <p:spPr bwMode="auto">
              <a:xfrm>
                <a:off x="5160" y="1960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6" name="Line 139"/>
              <p:cNvSpPr>
                <a:spLocks noChangeShapeType="1"/>
              </p:cNvSpPr>
              <p:nvPr/>
            </p:nvSpPr>
            <p:spPr bwMode="auto">
              <a:xfrm>
                <a:off x="5160" y="2080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7" name="Line 140"/>
              <p:cNvSpPr>
                <a:spLocks noChangeShapeType="1"/>
              </p:cNvSpPr>
              <p:nvPr/>
            </p:nvSpPr>
            <p:spPr bwMode="auto">
              <a:xfrm>
                <a:off x="5160" y="2200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8" name="Line 141"/>
              <p:cNvSpPr>
                <a:spLocks noChangeShapeType="1"/>
              </p:cNvSpPr>
              <p:nvPr/>
            </p:nvSpPr>
            <p:spPr bwMode="auto">
              <a:xfrm>
                <a:off x="5160" y="2320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9" name="Line 142"/>
              <p:cNvSpPr>
                <a:spLocks noChangeShapeType="1"/>
              </p:cNvSpPr>
              <p:nvPr/>
            </p:nvSpPr>
            <p:spPr bwMode="auto">
              <a:xfrm>
                <a:off x="5160" y="2437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40" name="Line 143"/>
              <p:cNvSpPr>
                <a:spLocks noChangeShapeType="1"/>
              </p:cNvSpPr>
              <p:nvPr/>
            </p:nvSpPr>
            <p:spPr bwMode="auto">
              <a:xfrm>
                <a:off x="5160" y="2557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8126" name="Line 144"/>
            <p:cNvSpPr>
              <a:spLocks noChangeShapeType="1"/>
            </p:cNvSpPr>
            <p:nvPr/>
          </p:nvSpPr>
          <p:spPr bwMode="auto">
            <a:xfrm>
              <a:off x="4206" y="2231"/>
              <a:ext cx="0" cy="30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3457" name="Line 145"/>
          <p:cNvSpPr>
            <a:spLocks noChangeShapeType="1"/>
          </p:cNvSpPr>
          <p:nvPr/>
        </p:nvSpPr>
        <p:spPr bwMode="auto">
          <a:xfrm>
            <a:off x="2881313" y="3295650"/>
            <a:ext cx="0" cy="5334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458" name="Line 146"/>
          <p:cNvSpPr>
            <a:spLocks noChangeShapeType="1"/>
          </p:cNvSpPr>
          <p:nvPr/>
        </p:nvSpPr>
        <p:spPr bwMode="auto">
          <a:xfrm>
            <a:off x="1200150" y="1524000"/>
            <a:ext cx="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459" name="Line 147"/>
          <p:cNvSpPr>
            <a:spLocks noChangeShapeType="1"/>
          </p:cNvSpPr>
          <p:nvPr/>
        </p:nvSpPr>
        <p:spPr bwMode="auto">
          <a:xfrm>
            <a:off x="1200150" y="1504950"/>
            <a:ext cx="0" cy="190500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4" name="Group 148"/>
          <p:cNvGrpSpPr>
            <a:grpSpLocks/>
          </p:cNvGrpSpPr>
          <p:nvPr/>
        </p:nvGrpSpPr>
        <p:grpSpPr bwMode="auto">
          <a:xfrm>
            <a:off x="1019175" y="1143000"/>
            <a:ext cx="247650" cy="2497138"/>
            <a:chOff x="3138" y="1104"/>
            <a:chExt cx="156" cy="1573"/>
          </a:xfrm>
        </p:grpSpPr>
        <p:sp>
          <p:nvSpPr>
            <p:cNvPr id="38045" name="Line 149"/>
            <p:cNvSpPr>
              <a:spLocks noChangeShapeType="1"/>
            </p:cNvSpPr>
            <p:nvPr/>
          </p:nvSpPr>
          <p:spPr bwMode="auto">
            <a:xfrm>
              <a:off x="3210" y="1225"/>
              <a:ext cx="4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46" name="Line 150"/>
            <p:cNvSpPr>
              <a:spLocks noChangeShapeType="1"/>
            </p:cNvSpPr>
            <p:nvPr/>
          </p:nvSpPr>
          <p:spPr bwMode="auto">
            <a:xfrm>
              <a:off x="3210" y="1180"/>
              <a:ext cx="0" cy="149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47" name="Line 151"/>
            <p:cNvSpPr>
              <a:spLocks noChangeShapeType="1"/>
            </p:cNvSpPr>
            <p:nvPr/>
          </p:nvSpPr>
          <p:spPr bwMode="auto">
            <a:xfrm>
              <a:off x="3210" y="124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48" name="Line 152"/>
            <p:cNvSpPr>
              <a:spLocks noChangeShapeType="1"/>
            </p:cNvSpPr>
            <p:nvPr/>
          </p:nvSpPr>
          <p:spPr bwMode="auto">
            <a:xfrm>
              <a:off x="3210" y="127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49" name="Line 153"/>
            <p:cNvSpPr>
              <a:spLocks noChangeShapeType="1"/>
            </p:cNvSpPr>
            <p:nvPr/>
          </p:nvSpPr>
          <p:spPr bwMode="auto">
            <a:xfrm>
              <a:off x="3210" y="132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0" name="Line 154"/>
            <p:cNvSpPr>
              <a:spLocks noChangeShapeType="1"/>
            </p:cNvSpPr>
            <p:nvPr/>
          </p:nvSpPr>
          <p:spPr bwMode="auto">
            <a:xfrm>
              <a:off x="3210" y="129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1" name="Line 155"/>
            <p:cNvSpPr>
              <a:spLocks noChangeShapeType="1"/>
            </p:cNvSpPr>
            <p:nvPr/>
          </p:nvSpPr>
          <p:spPr bwMode="auto">
            <a:xfrm>
              <a:off x="3210" y="1345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2" name="Line 156"/>
            <p:cNvSpPr>
              <a:spLocks noChangeShapeType="1"/>
            </p:cNvSpPr>
            <p:nvPr/>
          </p:nvSpPr>
          <p:spPr bwMode="auto">
            <a:xfrm>
              <a:off x="3210" y="136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3" name="Line 157"/>
            <p:cNvSpPr>
              <a:spLocks noChangeShapeType="1"/>
            </p:cNvSpPr>
            <p:nvPr/>
          </p:nvSpPr>
          <p:spPr bwMode="auto">
            <a:xfrm>
              <a:off x="3210" y="139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4" name="Line 158"/>
            <p:cNvSpPr>
              <a:spLocks noChangeShapeType="1"/>
            </p:cNvSpPr>
            <p:nvPr/>
          </p:nvSpPr>
          <p:spPr bwMode="auto">
            <a:xfrm>
              <a:off x="3210" y="144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5" name="Line 159"/>
            <p:cNvSpPr>
              <a:spLocks noChangeShapeType="1"/>
            </p:cNvSpPr>
            <p:nvPr/>
          </p:nvSpPr>
          <p:spPr bwMode="auto">
            <a:xfrm>
              <a:off x="3210" y="141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6" name="Line 160"/>
            <p:cNvSpPr>
              <a:spLocks noChangeShapeType="1"/>
            </p:cNvSpPr>
            <p:nvPr/>
          </p:nvSpPr>
          <p:spPr bwMode="auto">
            <a:xfrm>
              <a:off x="3210" y="1465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7" name="Line 161"/>
            <p:cNvSpPr>
              <a:spLocks noChangeShapeType="1"/>
            </p:cNvSpPr>
            <p:nvPr/>
          </p:nvSpPr>
          <p:spPr bwMode="auto">
            <a:xfrm>
              <a:off x="3210" y="148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8" name="Line 162"/>
            <p:cNvSpPr>
              <a:spLocks noChangeShapeType="1"/>
            </p:cNvSpPr>
            <p:nvPr/>
          </p:nvSpPr>
          <p:spPr bwMode="auto">
            <a:xfrm>
              <a:off x="3210" y="151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9" name="Line 163"/>
            <p:cNvSpPr>
              <a:spLocks noChangeShapeType="1"/>
            </p:cNvSpPr>
            <p:nvPr/>
          </p:nvSpPr>
          <p:spPr bwMode="auto">
            <a:xfrm>
              <a:off x="3210" y="155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0" name="Line 164"/>
            <p:cNvSpPr>
              <a:spLocks noChangeShapeType="1"/>
            </p:cNvSpPr>
            <p:nvPr/>
          </p:nvSpPr>
          <p:spPr bwMode="auto">
            <a:xfrm>
              <a:off x="3210" y="153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1" name="Line 165"/>
            <p:cNvSpPr>
              <a:spLocks noChangeShapeType="1"/>
            </p:cNvSpPr>
            <p:nvPr/>
          </p:nvSpPr>
          <p:spPr bwMode="auto">
            <a:xfrm>
              <a:off x="3210" y="1582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2" name="Line 166"/>
            <p:cNvSpPr>
              <a:spLocks noChangeShapeType="1"/>
            </p:cNvSpPr>
            <p:nvPr/>
          </p:nvSpPr>
          <p:spPr bwMode="auto">
            <a:xfrm>
              <a:off x="3210" y="160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3" name="Line 167"/>
            <p:cNvSpPr>
              <a:spLocks noChangeShapeType="1"/>
            </p:cNvSpPr>
            <p:nvPr/>
          </p:nvSpPr>
          <p:spPr bwMode="auto">
            <a:xfrm>
              <a:off x="3210" y="163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4" name="Line 168"/>
            <p:cNvSpPr>
              <a:spLocks noChangeShapeType="1"/>
            </p:cNvSpPr>
            <p:nvPr/>
          </p:nvSpPr>
          <p:spPr bwMode="auto">
            <a:xfrm>
              <a:off x="3210" y="167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5" name="Line 169"/>
            <p:cNvSpPr>
              <a:spLocks noChangeShapeType="1"/>
            </p:cNvSpPr>
            <p:nvPr/>
          </p:nvSpPr>
          <p:spPr bwMode="auto">
            <a:xfrm>
              <a:off x="3210" y="165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6" name="Line 170"/>
            <p:cNvSpPr>
              <a:spLocks noChangeShapeType="1"/>
            </p:cNvSpPr>
            <p:nvPr/>
          </p:nvSpPr>
          <p:spPr bwMode="auto">
            <a:xfrm>
              <a:off x="3210" y="1702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7" name="Line 171"/>
            <p:cNvSpPr>
              <a:spLocks noChangeShapeType="1"/>
            </p:cNvSpPr>
            <p:nvPr/>
          </p:nvSpPr>
          <p:spPr bwMode="auto">
            <a:xfrm>
              <a:off x="3210" y="172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8" name="Line 172"/>
            <p:cNvSpPr>
              <a:spLocks noChangeShapeType="1"/>
            </p:cNvSpPr>
            <p:nvPr/>
          </p:nvSpPr>
          <p:spPr bwMode="auto">
            <a:xfrm>
              <a:off x="3210" y="174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9" name="Line 173"/>
            <p:cNvSpPr>
              <a:spLocks noChangeShapeType="1"/>
            </p:cNvSpPr>
            <p:nvPr/>
          </p:nvSpPr>
          <p:spPr bwMode="auto">
            <a:xfrm>
              <a:off x="3210" y="179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0" name="Line 174"/>
            <p:cNvSpPr>
              <a:spLocks noChangeShapeType="1"/>
            </p:cNvSpPr>
            <p:nvPr/>
          </p:nvSpPr>
          <p:spPr bwMode="auto">
            <a:xfrm>
              <a:off x="3210" y="177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1" name="Line 175"/>
            <p:cNvSpPr>
              <a:spLocks noChangeShapeType="1"/>
            </p:cNvSpPr>
            <p:nvPr/>
          </p:nvSpPr>
          <p:spPr bwMode="auto">
            <a:xfrm>
              <a:off x="3210" y="1819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2" name="Line 176"/>
            <p:cNvSpPr>
              <a:spLocks noChangeShapeType="1"/>
            </p:cNvSpPr>
            <p:nvPr/>
          </p:nvSpPr>
          <p:spPr bwMode="auto">
            <a:xfrm>
              <a:off x="3210" y="184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3" name="Line 177"/>
            <p:cNvSpPr>
              <a:spLocks noChangeShapeType="1"/>
            </p:cNvSpPr>
            <p:nvPr/>
          </p:nvSpPr>
          <p:spPr bwMode="auto">
            <a:xfrm>
              <a:off x="3210" y="186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4" name="Line 178"/>
            <p:cNvSpPr>
              <a:spLocks noChangeShapeType="1"/>
            </p:cNvSpPr>
            <p:nvPr/>
          </p:nvSpPr>
          <p:spPr bwMode="auto">
            <a:xfrm>
              <a:off x="3210" y="191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5" name="Line 179"/>
            <p:cNvSpPr>
              <a:spLocks noChangeShapeType="1"/>
            </p:cNvSpPr>
            <p:nvPr/>
          </p:nvSpPr>
          <p:spPr bwMode="auto">
            <a:xfrm>
              <a:off x="3210" y="189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6" name="Line 180"/>
            <p:cNvSpPr>
              <a:spLocks noChangeShapeType="1"/>
            </p:cNvSpPr>
            <p:nvPr/>
          </p:nvSpPr>
          <p:spPr bwMode="auto">
            <a:xfrm>
              <a:off x="3210" y="1939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7" name="Line 181"/>
            <p:cNvSpPr>
              <a:spLocks noChangeShapeType="1"/>
            </p:cNvSpPr>
            <p:nvPr/>
          </p:nvSpPr>
          <p:spPr bwMode="auto">
            <a:xfrm>
              <a:off x="3210" y="196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8" name="Line 182"/>
            <p:cNvSpPr>
              <a:spLocks noChangeShapeType="1"/>
            </p:cNvSpPr>
            <p:nvPr/>
          </p:nvSpPr>
          <p:spPr bwMode="auto">
            <a:xfrm>
              <a:off x="3210" y="198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9" name="Line 183"/>
            <p:cNvSpPr>
              <a:spLocks noChangeShapeType="1"/>
            </p:cNvSpPr>
            <p:nvPr/>
          </p:nvSpPr>
          <p:spPr bwMode="auto">
            <a:xfrm>
              <a:off x="3210" y="203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0" name="Line 184"/>
            <p:cNvSpPr>
              <a:spLocks noChangeShapeType="1"/>
            </p:cNvSpPr>
            <p:nvPr/>
          </p:nvSpPr>
          <p:spPr bwMode="auto">
            <a:xfrm>
              <a:off x="3210" y="200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1" name="Line 185"/>
            <p:cNvSpPr>
              <a:spLocks noChangeShapeType="1"/>
            </p:cNvSpPr>
            <p:nvPr/>
          </p:nvSpPr>
          <p:spPr bwMode="auto">
            <a:xfrm>
              <a:off x="3210" y="2056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2" name="Line 186"/>
            <p:cNvSpPr>
              <a:spLocks noChangeShapeType="1"/>
            </p:cNvSpPr>
            <p:nvPr/>
          </p:nvSpPr>
          <p:spPr bwMode="auto">
            <a:xfrm>
              <a:off x="3210" y="208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3" name="Line 187"/>
            <p:cNvSpPr>
              <a:spLocks noChangeShapeType="1"/>
            </p:cNvSpPr>
            <p:nvPr/>
          </p:nvSpPr>
          <p:spPr bwMode="auto">
            <a:xfrm>
              <a:off x="3210" y="210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4" name="Line 188"/>
            <p:cNvSpPr>
              <a:spLocks noChangeShapeType="1"/>
            </p:cNvSpPr>
            <p:nvPr/>
          </p:nvSpPr>
          <p:spPr bwMode="auto">
            <a:xfrm>
              <a:off x="3210" y="215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5" name="Line 189"/>
            <p:cNvSpPr>
              <a:spLocks noChangeShapeType="1"/>
            </p:cNvSpPr>
            <p:nvPr/>
          </p:nvSpPr>
          <p:spPr bwMode="auto">
            <a:xfrm>
              <a:off x="3210" y="212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6" name="Line 190"/>
            <p:cNvSpPr>
              <a:spLocks noChangeShapeType="1"/>
            </p:cNvSpPr>
            <p:nvPr/>
          </p:nvSpPr>
          <p:spPr bwMode="auto">
            <a:xfrm>
              <a:off x="3210" y="217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7" name="Line 191"/>
            <p:cNvSpPr>
              <a:spLocks noChangeShapeType="1"/>
            </p:cNvSpPr>
            <p:nvPr/>
          </p:nvSpPr>
          <p:spPr bwMode="auto">
            <a:xfrm>
              <a:off x="3210" y="220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8" name="Line 192"/>
            <p:cNvSpPr>
              <a:spLocks noChangeShapeType="1"/>
            </p:cNvSpPr>
            <p:nvPr/>
          </p:nvSpPr>
          <p:spPr bwMode="auto">
            <a:xfrm>
              <a:off x="3210" y="222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9" name="Line 193"/>
            <p:cNvSpPr>
              <a:spLocks noChangeShapeType="1"/>
            </p:cNvSpPr>
            <p:nvPr/>
          </p:nvSpPr>
          <p:spPr bwMode="auto">
            <a:xfrm>
              <a:off x="3210" y="227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0" name="Line 194"/>
            <p:cNvSpPr>
              <a:spLocks noChangeShapeType="1"/>
            </p:cNvSpPr>
            <p:nvPr/>
          </p:nvSpPr>
          <p:spPr bwMode="auto">
            <a:xfrm>
              <a:off x="3210" y="224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1" name="Line 195"/>
            <p:cNvSpPr>
              <a:spLocks noChangeShapeType="1"/>
            </p:cNvSpPr>
            <p:nvPr/>
          </p:nvSpPr>
          <p:spPr bwMode="auto">
            <a:xfrm>
              <a:off x="3210" y="2296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2" name="Line 196"/>
            <p:cNvSpPr>
              <a:spLocks noChangeShapeType="1"/>
            </p:cNvSpPr>
            <p:nvPr/>
          </p:nvSpPr>
          <p:spPr bwMode="auto">
            <a:xfrm>
              <a:off x="3210" y="232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3" name="Line 197"/>
            <p:cNvSpPr>
              <a:spLocks noChangeShapeType="1"/>
            </p:cNvSpPr>
            <p:nvPr/>
          </p:nvSpPr>
          <p:spPr bwMode="auto">
            <a:xfrm>
              <a:off x="3210" y="234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4" name="Line 198"/>
            <p:cNvSpPr>
              <a:spLocks noChangeShapeType="1"/>
            </p:cNvSpPr>
            <p:nvPr/>
          </p:nvSpPr>
          <p:spPr bwMode="auto">
            <a:xfrm>
              <a:off x="3210" y="239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5" name="Line 199"/>
            <p:cNvSpPr>
              <a:spLocks noChangeShapeType="1"/>
            </p:cNvSpPr>
            <p:nvPr/>
          </p:nvSpPr>
          <p:spPr bwMode="auto">
            <a:xfrm>
              <a:off x="3210" y="236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6" name="Line 200"/>
            <p:cNvSpPr>
              <a:spLocks noChangeShapeType="1"/>
            </p:cNvSpPr>
            <p:nvPr/>
          </p:nvSpPr>
          <p:spPr bwMode="auto">
            <a:xfrm>
              <a:off x="3210" y="241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7" name="Line 201"/>
            <p:cNvSpPr>
              <a:spLocks noChangeShapeType="1"/>
            </p:cNvSpPr>
            <p:nvPr/>
          </p:nvSpPr>
          <p:spPr bwMode="auto">
            <a:xfrm>
              <a:off x="3210" y="243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8" name="Line 202"/>
            <p:cNvSpPr>
              <a:spLocks noChangeShapeType="1"/>
            </p:cNvSpPr>
            <p:nvPr/>
          </p:nvSpPr>
          <p:spPr bwMode="auto">
            <a:xfrm>
              <a:off x="3210" y="246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9" name="Line 203"/>
            <p:cNvSpPr>
              <a:spLocks noChangeShapeType="1"/>
            </p:cNvSpPr>
            <p:nvPr/>
          </p:nvSpPr>
          <p:spPr bwMode="auto">
            <a:xfrm>
              <a:off x="3210" y="250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00" name="Line 204"/>
            <p:cNvSpPr>
              <a:spLocks noChangeShapeType="1"/>
            </p:cNvSpPr>
            <p:nvPr/>
          </p:nvSpPr>
          <p:spPr bwMode="auto">
            <a:xfrm>
              <a:off x="3210" y="248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01" name="Line 205"/>
            <p:cNvSpPr>
              <a:spLocks noChangeShapeType="1"/>
            </p:cNvSpPr>
            <p:nvPr/>
          </p:nvSpPr>
          <p:spPr bwMode="auto">
            <a:xfrm>
              <a:off x="3210" y="2533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02" name="Line 206"/>
            <p:cNvSpPr>
              <a:spLocks noChangeShapeType="1"/>
            </p:cNvSpPr>
            <p:nvPr/>
          </p:nvSpPr>
          <p:spPr bwMode="auto">
            <a:xfrm>
              <a:off x="3210" y="255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03" name="Line 207"/>
            <p:cNvSpPr>
              <a:spLocks noChangeShapeType="1"/>
            </p:cNvSpPr>
            <p:nvPr/>
          </p:nvSpPr>
          <p:spPr bwMode="auto">
            <a:xfrm>
              <a:off x="3210" y="258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04" name="Line 208"/>
            <p:cNvSpPr>
              <a:spLocks noChangeShapeType="1"/>
            </p:cNvSpPr>
            <p:nvPr/>
          </p:nvSpPr>
          <p:spPr bwMode="auto">
            <a:xfrm>
              <a:off x="3210" y="262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05" name="Line 209"/>
            <p:cNvSpPr>
              <a:spLocks noChangeShapeType="1"/>
            </p:cNvSpPr>
            <p:nvPr/>
          </p:nvSpPr>
          <p:spPr bwMode="auto">
            <a:xfrm>
              <a:off x="3210" y="260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06" name="Line 210"/>
            <p:cNvSpPr>
              <a:spLocks noChangeShapeType="1"/>
            </p:cNvSpPr>
            <p:nvPr/>
          </p:nvSpPr>
          <p:spPr bwMode="auto">
            <a:xfrm>
              <a:off x="3210" y="2653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07" name="Text Box 211"/>
            <p:cNvSpPr txBox="1">
              <a:spLocks noChangeArrowheads="1"/>
            </p:cNvSpPr>
            <p:nvPr/>
          </p:nvSpPr>
          <p:spPr bwMode="auto">
            <a:xfrm>
              <a:off x="3150" y="260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10</a:t>
              </a:r>
            </a:p>
          </p:txBody>
        </p:sp>
        <p:sp>
          <p:nvSpPr>
            <p:cNvPr id="38108" name="Text Box 212"/>
            <p:cNvSpPr txBox="1">
              <a:spLocks noChangeArrowheads="1"/>
            </p:cNvSpPr>
            <p:nvPr/>
          </p:nvSpPr>
          <p:spPr bwMode="auto">
            <a:xfrm>
              <a:off x="3150" y="248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38109" name="Text Box 213"/>
            <p:cNvSpPr txBox="1">
              <a:spLocks noChangeArrowheads="1"/>
            </p:cNvSpPr>
            <p:nvPr/>
          </p:nvSpPr>
          <p:spPr bwMode="auto">
            <a:xfrm>
              <a:off x="3150" y="2362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10</a:t>
              </a:r>
            </a:p>
          </p:txBody>
        </p:sp>
        <p:sp>
          <p:nvSpPr>
            <p:cNvPr id="38110" name="Text Box 214"/>
            <p:cNvSpPr txBox="1">
              <a:spLocks noChangeArrowheads="1"/>
            </p:cNvSpPr>
            <p:nvPr/>
          </p:nvSpPr>
          <p:spPr bwMode="auto">
            <a:xfrm>
              <a:off x="3150" y="1411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90</a:t>
              </a:r>
            </a:p>
          </p:txBody>
        </p:sp>
        <p:sp>
          <p:nvSpPr>
            <p:cNvPr id="38111" name="Text Box 215"/>
            <p:cNvSpPr txBox="1">
              <a:spLocks noChangeArrowheads="1"/>
            </p:cNvSpPr>
            <p:nvPr/>
          </p:nvSpPr>
          <p:spPr bwMode="auto">
            <a:xfrm>
              <a:off x="3150" y="2242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20</a:t>
              </a:r>
            </a:p>
          </p:txBody>
        </p:sp>
        <p:sp>
          <p:nvSpPr>
            <p:cNvPr id="38112" name="Text Box 216"/>
            <p:cNvSpPr txBox="1">
              <a:spLocks noChangeArrowheads="1"/>
            </p:cNvSpPr>
            <p:nvPr/>
          </p:nvSpPr>
          <p:spPr bwMode="auto">
            <a:xfrm>
              <a:off x="3150" y="2121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30</a:t>
              </a:r>
            </a:p>
          </p:txBody>
        </p:sp>
        <p:sp>
          <p:nvSpPr>
            <p:cNvPr id="38113" name="Text Box 217"/>
            <p:cNvSpPr txBox="1">
              <a:spLocks noChangeArrowheads="1"/>
            </p:cNvSpPr>
            <p:nvPr/>
          </p:nvSpPr>
          <p:spPr bwMode="auto">
            <a:xfrm>
              <a:off x="3150" y="200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40</a:t>
              </a:r>
            </a:p>
          </p:txBody>
        </p:sp>
        <p:sp>
          <p:nvSpPr>
            <p:cNvPr id="38114" name="Text Box 218"/>
            <p:cNvSpPr txBox="1">
              <a:spLocks noChangeArrowheads="1"/>
            </p:cNvSpPr>
            <p:nvPr/>
          </p:nvSpPr>
          <p:spPr bwMode="auto">
            <a:xfrm>
              <a:off x="3150" y="1883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50</a:t>
              </a:r>
            </a:p>
          </p:txBody>
        </p:sp>
        <p:sp>
          <p:nvSpPr>
            <p:cNvPr id="38115" name="Text Box 219"/>
            <p:cNvSpPr txBox="1">
              <a:spLocks noChangeArrowheads="1"/>
            </p:cNvSpPr>
            <p:nvPr/>
          </p:nvSpPr>
          <p:spPr bwMode="auto">
            <a:xfrm>
              <a:off x="3150" y="176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60</a:t>
              </a:r>
            </a:p>
          </p:txBody>
        </p:sp>
        <p:sp>
          <p:nvSpPr>
            <p:cNvPr id="38116" name="Text Box 220"/>
            <p:cNvSpPr txBox="1">
              <a:spLocks noChangeArrowheads="1"/>
            </p:cNvSpPr>
            <p:nvPr/>
          </p:nvSpPr>
          <p:spPr bwMode="auto">
            <a:xfrm>
              <a:off x="3150" y="1648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70</a:t>
              </a:r>
            </a:p>
          </p:txBody>
        </p:sp>
        <p:sp>
          <p:nvSpPr>
            <p:cNvPr id="38117" name="Text Box 221"/>
            <p:cNvSpPr txBox="1">
              <a:spLocks noChangeArrowheads="1"/>
            </p:cNvSpPr>
            <p:nvPr/>
          </p:nvSpPr>
          <p:spPr bwMode="auto">
            <a:xfrm>
              <a:off x="3150" y="1529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80</a:t>
              </a:r>
            </a:p>
          </p:txBody>
        </p:sp>
        <p:sp>
          <p:nvSpPr>
            <p:cNvPr id="38118" name="Text Box 222"/>
            <p:cNvSpPr txBox="1">
              <a:spLocks noChangeArrowheads="1"/>
            </p:cNvSpPr>
            <p:nvPr/>
          </p:nvSpPr>
          <p:spPr bwMode="auto">
            <a:xfrm>
              <a:off x="3150" y="1294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100</a:t>
              </a:r>
            </a:p>
          </p:txBody>
        </p:sp>
        <p:sp>
          <p:nvSpPr>
            <p:cNvPr id="38119" name="Text Box 223"/>
            <p:cNvSpPr txBox="1">
              <a:spLocks noChangeArrowheads="1"/>
            </p:cNvSpPr>
            <p:nvPr/>
          </p:nvSpPr>
          <p:spPr bwMode="auto">
            <a:xfrm>
              <a:off x="3150" y="1170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110</a:t>
              </a:r>
            </a:p>
          </p:txBody>
        </p:sp>
        <p:sp>
          <p:nvSpPr>
            <p:cNvPr id="38120" name="Text Box 224"/>
            <p:cNvSpPr txBox="1">
              <a:spLocks noChangeArrowheads="1"/>
            </p:cNvSpPr>
            <p:nvPr/>
          </p:nvSpPr>
          <p:spPr bwMode="auto">
            <a:xfrm>
              <a:off x="3138" y="1104"/>
              <a:ext cx="1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endParaRPr lang="en-US" altLang="en-US" sz="1000" b="1">
                <a:solidFill>
                  <a:srgbClr val="CC0000"/>
                </a:solidFill>
              </a:endParaRPr>
            </a:p>
          </p:txBody>
        </p:sp>
      </p:grpSp>
      <p:sp>
        <p:nvSpPr>
          <p:cNvPr id="13537" name="Oval 225"/>
          <p:cNvSpPr>
            <a:spLocks noChangeArrowheads="1"/>
          </p:cNvSpPr>
          <p:nvPr/>
        </p:nvSpPr>
        <p:spPr bwMode="auto">
          <a:xfrm>
            <a:off x="3163888" y="4402138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538" name="Oval 226"/>
          <p:cNvSpPr>
            <a:spLocks noChangeArrowheads="1"/>
          </p:cNvSpPr>
          <p:nvPr/>
        </p:nvSpPr>
        <p:spPr bwMode="auto">
          <a:xfrm>
            <a:off x="3040063" y="4583113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539" name="Oval 227"/>
          <p:cNvSpPr>
            <a:spLocks noChangeArrowheads="1"/>
          </p:cNvSpPr>
          <p:nvPr/>
        </p:nvSpPr>
        <p:spPr bwMode="auto">
          <a:xfrm>
            <a:off x="2752725" y="4467225"/>
            <a:ext cx="46038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540" name="Oval 228"/>
          <p:cNvSpPr>
            <a:spLocks noChangeArrowheads="1"/>
          </p:cNvSpPr>
          <p:nvPr/>
        </p:nvSpPr>
        <p:spPr bwMode="auto">
          <a:xfrm>
            <a:off x="2620963" y="4619625"/>
            <a:ext cx="46037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541" name="Oval 229"/>
          <p:cNvSpPr>
            <a:spLocks noChangeArrowheads="1"/>
          </p:cNvSpPr>
          <p:nvPr/>
        </p:nvSpPr>
        <p:spPr bwMode="auto">
          <a:xfrm>
            <a:off x="3268663" y="4591050"/>
            <a:ext cx="46037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542" name="Oval 230"/>
          <p:cNvSpPr>
            <a:spLocks noChangeArrowheads="1"/>
          </p:cNvSpPr>
          <p:nvPr/>
        </p:nvSpPr>
        <p:spPr bwMode="auto">
          <a:xfrm>
            <a:off x="2982913" y="4735513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543" name="Oval 231"/>
          <p:cNvSpPr>
            <a:spLocks noChangeArrowheads="1"/>
          </p:cNvSpPr>
          <p:nvPr/>
        </p:nvSpPr>
        <p:spPr bwMode="auto">
          <a:xfrm>
            <a:off x="2590800" y="4400550"/>
            <a:ext cx="46038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544" name="Oval 232"/>
          <p:cNvSpPr>
            <a:spLocks noChangeArrowheads="1"/>
          </p:cNvSpPr>
          <p:nvPr/>
        </p:nvSpPr>
        <p:spPr bwMode="auto">
          <a:xfrm>
            <a:off x="2819400" y="4705350"/>
            <a:ext cx="46038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545" name="Oval 233"/>
          <p:cNvSpPr>
            <a:spLocks noChangeArrowheads="1"/>
          </p:cNvSpPr>
          <p:nvPr/>
        </p:nvSpPr>
        <p:spPr bwMode="auto">
          <a:xfrm>
            <a:off x="3154363" y="4621213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13546" name="Picture 234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4324350"/>
            <a:ext cx="85725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47" name="Picture 235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4333875"/>
            <a:ext cx="8096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48" name="Picture 236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4171950"/>
            <a:ext cx="85725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49" name="Picture 237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50" y="4167188"/>
            <a:ext cx="80963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0" name="Picture 238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00325" y="4176713"/>
            <a:ext cx="85725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1" name="Picture 239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71763" y="4171950"/>
            <a:ext cx="8096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2" name="Picture 240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4476750"/>
            <a:ext cx="85725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3" name="Picture 241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05125" y="4476750"/>
            <a:ext cx="8096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4" name="Picture 242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38425" y="4400550"/>
            <a:ext cx="762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5" name="Picture 243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09863" y="4400550"/>
            <a:ext cx="7461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6" name="Picture 244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52750" y="4090988"/>
            <a:ext cx="76200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7" name="Picture 245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24188" y="4090988"/>
            <a:ext cx="74612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8" name="Picture 246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4324350"/>
            <a:ext cx="762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9" name="Picture 247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19438" y="4324350"/>
            <a:ext cx="7461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248"/>
          <p:cNvGrpSpPr>
            <a:grpSpLocks/>
          </p:cNvGrpSpPr>
          <p:nvPr/>
        </p:nvGrpSpPr>
        <p:grpSpPr bwMode="auto">
          <a:xfrm>
            <a:off x="2762250" y="3571875"/>
            <a:ext cx="352425" cy="190500"/>
            <a:chOff x="3084" y="2022"/>
            <a:chExt cx="222" cy="120"/>
          </a:xfrm>
        </p:grpSpPr>
        <p:grpSp>
          <p:nvGrpSpPr>
            <p:cNvPr id="26" name="Group 249"/>
            <p:cNvGrpSpPr>
              <a:grpSpLocks/>
            </p:cNvGrpSpPr>
            <p:nvPr/>
          </p:nvGrpSpPr>
          <p:grpSpPr bwMode="auto">
            <a:xfrm>
              <a:off x="3084" y="2025"/>
              <a:ext cx="222" cy="117"/>
              <a:chOff x="3084" y="2217"/>
              <a:chExt cx="222" cy="117"/>
            </a:xfrm>
          </p:grpSpPr>
          <p:sp>
            <p:nvSpPr>
              <p:cNvPr id="13562" name="Arc 250">
                <a:extLst/>
              </p:cNvPr>
              <p:cNvSpPr>
                <a:spLocks/>
              </p:cNvSpPr>
              <p:nvPr/>
            </p:nvSpPr>
            <p:spPr bwMode="auto">
              <a:xfrm flipV="1">
                <a:off x="3084" y="2259"/>
                <a:ext cx="222" cy="75"/>
              </a:xfrm>
              <a:custGeom>
                <a:avLst/>
                <a:gdLst>
                  <a:gd name="G0" fmla="+- 21599 0 0"/>
                  <a:gd name="G1" fmla="+- 21600 0 0"/>
                  <a:gd name="G2" fmla="+- 21600 0 0"/>
                  <a:gd name="T0" fmla="*/ 0 w 43199"/>
                  <a:gd name="T1" fmla="*/ 21383 h 22344"/>
                  <a:gd name="T2" fmla="*/ 43186 w 43199"/>
                  <a:gd name="T3" fmla="*/ 22344 h 22344"/>
                  <a:gd name="T4" fmla="*/ 21599 w 43199"/>
                  <a:gd name="T5" fmla="*/ 21600 h 22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9" h="22344" fill="none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1848"/>
                      <a:pt x="43194" y="22096"/>
                      <a:pt x="43186" y="22344"/>
                    </a:cubicBezTo>
                  </a:path>
                  <a:path w="43199" h="22344" stroke="0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1848"/>
                      <a:pt x="43194" y="22096"/>
                      <a:pt x="43186" y="22344"/>
                    </a:cubicBezTo>
                    <a:lnTo>
                      <a:pt x="21599" y="21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FF"/>
                  </a:gs>
                  <a:gs pos="50000">
                    <a:schemeClr val="bg1"/>
                  </a:gs>
                  <a:gs pos="100000">
                    <a:srgbClr val="99CCFF"/>
                  </a:gs>
                </a:gsLst>
                <a:lin ang="0" scaled="1"/>
              </a:gradFill>
              <a:ln w="9525">
                <a:solidFill>
                  <a:srgbClr val="3399FF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8042" name="Arc 251"/>
              <p:cNvSpPr>
                <a:spLocks/>
              </p:cNvSpPr>
              <p:nvPr/>
            </p:nvSpPr>
            <p:spPr bwMode="auto">
              <a:xfrm flipV="1">
                <a:off x="3084" y="2235"/>
                <a:ext cx="222" cy="78"/>
              </a:xfrm>
              <a:custGeom>
                <a:avLst/>
                <a:gdLst>
                  <a:gd name="T0" fmla="*/ 0 w 43199"/>
                  <a:gd name="T1" fmla="*/ 0 h 23233"/>
                  <a:gd name="T2" fmla="*/ 0 w 43199"/>
                  <a:gd name="T3" fmla="*/ 0 h 23233"/>
                  <a:gd name="T4" fmla="*/ 0 w 43199"/>
                  <a:gd name="T5" fmla="*/ 0 h 23233"/>
                  <a:gd name="T6" fmla="*/ 0 60000 65536"/>
                  <a:gd name="T7" fmla="*/ 0 60000 65536"/>
                  <a:gd name="T8" fmla="*/ 0 60000 65536"/>
                  <a:gd name="T9" fmla="*/ 0 w 43199"/>
                  <a:gd name="T10" fmla="*/ 0 h 23233"/>
                  <a:gd name="T11" fmla="*/ 43199 w 43199"/>
                  <a:gd name="T12" fmla="*/ 23233 h 232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9" h="23233" fill="none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2144"/>
                      <a:pt x="43178" y="22689"/>
                      <a:pt x="43137" y="23233"/>
                    </a:cubicBezTo>
                  </a:path>
                  <a:path w="43199" h="23233" stroke="0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2144"/>
                      <a:pt x="43178" y="22689"/>
                      <a:pt x="43137" y="23233"/>
                    </a:cubicBezTo>
                    <a:lnTo>
                      <a:pt x="21599" y="21600"/>
                    </a:lnTo>
                    <a:lnTo>
                      <a:pt x="0" y="213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43" name="Arc 252"/>
              <p:cNvSpPr>
                <a:spLocks/>
              </p:cNvSpPr>
              <p:nvPr/>
            </p:nvSpPr>
            <p:spPr bwMode="auto">
              <a:xfrm flipV="1">
                <a:off x="3104" y="2227"/>
                <a:ext cx="184" cy="67"/>
              </a:xfrm>
              <a:custGeom>
                <a:avLst/>
                <a:gdLst>
                  <a:gd name="T0" fmla="*/ 0 w 43200"/>
                  <a:gd name="T1" fmla="*/ 0 h 23716"/>
                  <a:gd name="T2" fmla="*/ 0 w 43200"/>
                  <a:gd name="T3" fmla="*/ 0 h 23716"/>
                  <a:gd name="T4" fmla="*/ 0 w 43200"/>
                  <a:gd name="T5" fmla="*/ 0 h 23716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716"/>
                  <a:gd name="T11" fmla="*/ 43200 w 43200"/>
                  <a:gd name="T12" fmla="*/ 23716 h 237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716" fill="none" extrusionOk="0">
                    <a:moveTo>
                      <a:pt x="103" y="23716"/>
                    </a:moveTo>
                    <a:cubicBezTo>
                      <a:pt x="34" y="23012"/>
                      <a:pt x="0" y="223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187"/>
                      <a:pt x="43176" y="22775"/>
                      <a:pt x="43128" y="23361"/>
                    </a:cubicBezTo>
                  </a:path>
                  <a:path w="43200" h="23716" stroke="0" extrusionOk="0">
                    <a:moveTo>
                      <a:pt x="103" y="23716"/>
                    </a:moveTo>
                    <a:cubicBezTo>
                      <a:pt x="34" y="23012"/>
                      <a:pt x="0" y="223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187"/>
                      <a:pt x="43176" y="22775"/>
                      <a:pt x="43128" y="23361"/>
                    </a:cubicBezTo>
                    <a:lnTo>
                      <a:pt x="21600" y="21600"/>
                    </a:lnTo>
                    <a:lnTo>
                      <a:pt x="103" y="237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2F00"/>
                  </a:gs>
                  <a:gs pos="50000">
                    <a:srgbClr val="FF6600"/>
                  </a:gs>
                  <a:gs pos="100000">
                    <a:srgbClr val="762F00"/>
                  </a:gs>
                </a:gsLst>
                <a:lin ang="0" scaled="1"/>
              </a:gradFill>
              <a:ln w="317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44" name="Arc 253"/>
              <p:cNvSpPr>
                <a:spLocks/>
              </p:cNvSpPr>
              <p:nvPr/>
            </p:nvSpPr>
            <p:spPr bwMode="auto">
              <a:xfrm flipV="1">
                <a:off x="3105" y="2217"/>
                <a:ext cx="182" cy="60"/>
              </a:xfrm>
              <a:custGeom>
                <a:avLst/>
                <a:gdLst>
                  <a:gd name="T0" fmla="*/ 0 w 42623"/>
                  <a:gd name="T1" fmla="*/ 0 h 21600"/>
                  <a:gd name="T2" fmla="*/ 0 w 42623"/>
                  <a:gd name="T3" fmla="*/ 0 h 21600"/>
                  <a:gd name="T4" fmla="*/ 0 w 4262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2623"/>
                  <a:gd name="T10" fmla="*/ 0 h 21600"/>
                  <a:gd name="T11" fmla="*/ 42623 w 4262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623" h="21600" fill="none" extrusionOk="0">
                    <a:moveTo>
                      <a:pt x="0" y="17799"/>
                    </a:moveTo>
                    <a:cubicBezTo>
                      <a:pt x="1841" y="7499"/>
                      <a:pt x="10799" y="-1"/>
                      <a:pt x="21263" y="0"/>
                    </a:cubicBezTo>
                    <a:cubicBezTo>
                      <a:pt x="31953" y="0"/>
                      <a:pt x="41035" y="7820"/>
                      <a:pt x="42623" y="18391"/>
                    </a:cubicBezTo>
                  </a:path>
                  <a:path w="42623" h="21600" stroke="0" extrusionOk="0">
                    <a:moveTo>
                      <a:pt x="0" y="17799"/>
                    </a:moveTo>
                    <a:cubicBezTo>
                      <a:pt x="1841" y="7499"/>
                      <a:pt x="10799" y="-1"/>
                      <a:pt x="21263" y="0"/>
                    </a:cubicBezTo>
                    <a:cubicBezTo>
                      <a:pt x="31953" y="0"/>
                      <a:pt x="41035" y="7820"/>
                      <a:pt x="42623" y="18391"/>
                    </a:cubicBezTo>
                    <a:lnTo>
                      <a:pt x="21263" y="21600"/>
                    </a:lnTo>
                    <a:lnTo>
                      <a:pt x="0" y="17799"/>
                    </a:ln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8040" name="Arc 254"/>
            <p:cNvSpPr>
              <a:spLocks/>
            </p:cNvSpPr>
            <p:nvPr/>
          </p:nvSpPr>
          <p:spPr bwMode="auto">
            <a:xfrm flipV="1">
              <a:off x="3140" y="2022"/>
              <a:ext cx="35" cy="12"/>
            </a:xfrm>
            <a:custGeom>
              <a:avLst/>
              <a:gdLst>
                <a:gd name="T0" fmla="*/ 0 w 42104"/>
                <a:gd name="T1" fmla="*/ 0 h 21600"/>
                <a:gd name="T2" fmla="*/ 0 w 42104"/>
                <a:gd name="T3" fmla="*/ 0 h 21600"/>
                <a:gd name="T4" fmla="*/ 0 w 42104"/>
                <a:gd name="T5" fmla="*/ 0 h 21600"/>
                <a:gd name="T6" fmla="*/ 0 60000 65536"/>
                <a:gd name="T7" fmla="*/ 0 60000 65536"/>
                <a:gd name="T8" fmla="*/ 0 60000 65536"/>
                <a:gd name="T9" fmla="*/ 0 w 42104"/>
                <a:gd name="T10" fmla="*/ 0 h 21600"/>
                <a:gd name="T11" fmla="*/ 42104 w 421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104" h="21600" fill="none" extrusionOk="0">
                  <a:moveTo>
                    <a:pt x="0" y="16622"/>
                  </a:moveTo>
                  <a:cubicBezTo>
                    <a:pt x="2307" y="6879"/>
                    <a:pt x="11007" y="-1"/>
                    <a:pt x="21019" y="0"/>
                  </a:cubicBezTo>
                  <a:cubicBezTo>
                    <a:pt x="31142" y="0"/>
                    <a:pt x="39907" y="7030"/>
                    <a:pt x="42104" y="16912"/>
                  </a:cubicBezTo>
                </a:path>
                <a:path w="42104" h="21600" stroke="0" extrusionOk="0">
                  <a:moveTo>
                    <a:pt x="0" y="16622"/>
                  </a:moveTo>
                  <a:cubicBezTo>
                    <a:pt x="2307" y="6879"/>
                    <a:pt x="11007" y="-1"/>
                    <a:pt x="21019" y="0"/>
                  </a:cubicBezTo>
                  <a:cubicBezTo>
                    <a:pt x="31142" y="0"/>
                    <a:pt x="39907" y="7030"/>
                    <a:pt x="42104" y="16912"/>
                  </a:cubicBezTo>
                  <a:lnTo>
                    <a:pt x="21019" y="21600"/>
                  </a:lnTo>
                  <a:lnTo>
                    <a:pt x="0" y="16622"/>
                  </a:lnTo>
                  <a:close/>
                </a:path>
              </a:pathLst>
            </a:custGeom>
            <a:noFill/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55"/>
          <p:cNvGrpSpPr>
            <a:grpSpLocks/>
          </p:cNvGrpSpPr>
          <p:nvPr/>
        </p:nvGrpSpPr>
        <p:grpSpPr bwMode="auto">
          <a:xfrm>
            <a:off x="1047750" y="5384800"/>
            <a:ext cx="274638" cy="206375"/>
            <a:chOff x="4224" y="1968"/>
            <a:chExt cx="144" cy="108"/>
          </a:xfrm>
        </p:grpSpPr>
        <p:sp>
          <p:nvSpPr>
            <p:cNvPr id="38037" name="Freeform 256"/>
            <p:cNvSpPr>
              <a:spLocks/>
            </p:cNvSpPr>
            <p:nvPr/>
          </p:nvSpPr>
          <p:spPr bwMode="auto">
            <a:xfrm>
              <a:off x="4224" y="1968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38" name="Freeform 257"/>
            <p:cNvSpPr>
              <a:spLocks/>
            </p:cNvSpPr>
            <p:nvPr/>
          </p:nvSpPr>
          <p:spPr bwMode="auto">
            <a:xfrm rot="7895004">
              <a:off x="4272" y="1980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7946" name="Freeform 258"/>
          <p:cNvSpPr>
            <a:spLocks/>
          </p:cNvSpPr>
          <p:nvPr/>
        </p:nvSpPr>
        <p:spPr bwMode="auto">
          <a:xfrm>
            <a:off x="4276725" y="3810000"/>
            <a:ext cx="136525" cy="73025"/>
          </a:xfrm>
          <a:custGeom>
            <a:avLst/>
            <a:gdLst>
              <a:gd name="T0" fmla="*/ 2147483646 w 120"/>
              <a:gd name="T1" fmla="*/ 0 h 66"/>
              <a:gd name="T2" fmla="*/ 0 w 120"/>
              <a:gd name="T3" fmla="*/ 2147483646 h 66"/>
              <a:gd name="T4" fmla="*/ 0 60000 65536"/>
              <a:gd name="T5" fmla="*/ 0 60000 65536"/>
              <a:gd name="T6" fmla="*/ 0 w 120"/>
              <a:gd name="T7" fmla="*/ 0 h 66"/>
              <a:gd name="T8" fmla="*/ 120 w 120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0" h="66">
                <a:moveTo>
                  <a:pt x="96" y="0"/>
                </a:moveTo>
                <a:cubicBezTo>
                  <a:pt x="120" y="54"/>
                  <a:pt x="66" y="66"/>
                  <a:pt x="0" y="4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947" name="Freeform 259"/>
          <p:cNvSpPr>
            <a:spLocks/>
          </p:cNvSpPr>
          <p:nvPr/>
        </p:nvSpPr>
        <p:spPr bwMode="auto">
          <a:xfrm>
            <a:off x="4476750" y="3733800"/>
            <a:ext cx="136525" cy="73025"/>
          </a:xfrm>
          <a:custGeom>
            <a:avLst/>
            <a:gdLst>
              <a:gd name="T0" fmla="*/ 2147483646 w 120"/>
              <a:gd name="T1" fmla="*/ 0 h 66"/>
              <a:gd name="T2" fmla="*/ 0 w 120"/>
              <a:gd name="T3" fmla="*/ 2147483646 h 66"/>
              <a:gd name="T4" fmla="*/ 0 60000 65536"/>
              <a:gd name="T5" fmla="*/ 0 60000 65536"/>
              <a:gd name="T6" fmla="*/ 0 w 120"/>
              <a:gd name="T7" fmla="*/ 0 h 66"/>
              <a:gd name="T8" fmla="*/ 120 w 120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0" h="66">
                <a:moveTo>
                  <a:pt x="96" y="0"/>
                </a:moveTo>
                <a:cubicBezTo>
                  <a:pt x="120" y="54"/>
                  <a:pt x="66" y="66"/>
                  <a:pt x="0" y="4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8" name="Group 260"/>
          <p:cNvGrpSpPr>
            <a:grpSpLocks/>
          </p:cNvGrpSpPr>
          <p:nvPr/>
        </p:nvGrpSpPr>
        <p:grpSpPr bwMode="auto">
          <a:xfrm>
            <a:off x="4229100" y="3514725"/>
            <a:ext cx="1104900" cy="904875"/>
            <a:chOff x="2952" y="1398"/>
            <a:chExt cx="696" cy="570"/>
          </a:xfrm>
        </p:grpSpPr>
        <p:sp>
          <p:nvSpPr>
            <p:cNvPr id="38026" name="Freeform 261"/>
            <p:cNvSpPr>
              <a:spLocks/>
            </p:cNvSpPr>
            <p:nvPr/>
          </p:nvSpPr>
          <p:spPr bwMode="auto">
            <a:xfrm>
              <a:off x="2952" y="1398"/>
              <a:ext cx="610" cy="505"/>
            </a:xfrm>
            <a:custGeom>
              <a:avLst/>
              <a:gdLst>
                <a:gd name="T0" fmla="*/ 229 w 610"/>
                <a:gd name="T1" fmla="*/ 274 h 505"/>
                <a:gd name="T2" fmla="*/ 191 w 610"/>
                <a:gd name="T3" fmla="*/ 267 h 505"/>
                <a:gd name="T4" fmla="*/ 151 w 610"/>
                <a:gd name="T5" fmla="*/ 251 h 505"/>
                <a:gd name="T6" fmla="*/ 105 w 610"/>
                <a:gd name="T7" fmla="*/ 220 h 505"/>
                <a:gd name="T8" fmla="*/ 68 w 610"/>
                <a:gd name="T9" fmla="*/ 226 h 505"/>
                <a:gd name="T10" fmla="*/ 88 w 610"/>
                <a:gd name="T11" fmla="*/ 259 h 505"/>
                <a:gd name="T12" fmla="*/ 123 w 610"/>
                <a:gd name="T13" fmla="*/ 312 h 505"/>
                <a:gd name="T14" fmla="*/ 175 w 610"/>
                <a:gd name="T15" fmla="*/ 343 h 505"/>
                <a:gd name="T16" fmla="*/ 249 w 610"/>
                <a:gd name="T17" fmla="*/ 385 h 505"/>
                <a:gd name="T18" fmla="*/ 305 w 610"/>
                <a:gd name="T19" fmla="*/ 399 h 505"/>
                <a:gd name="T20" fmla="*/ 335 w 610"/>
                <a:gd name="T21" fmla="*/ 411 h 505"/>
                <a:gd name="T22" fmla="*/ 371 w 610"/>
                <a:gd name="T23" fmla="*/ 421 h 505"/>
                <a:gd name="T24" fmla="*/ 398 w 610"/>
                <a:gd name="T25" fmla="*/ 433 h 505"/>
                <a:gd name="T26" fmla="*/ 435 w 610"/>
                <a:gd name="T27" fmla="*/ 459 h 505"/>
                <a:gd name="T28" fmla="*/ 462 w 610"/>
                <a:gd name="T29" fmla="*/ 483 h 505"/>
                <a:gd name="T30" fmla="*/ 494 w 610"/>
                <a:gd name="T31" fmla="*/ 500 h 505"/>
                <a:gd name="T32" fmla="*/ 506 w 610"/>
                <a:gd name="T33" fmla="*/ 490 h 505"/>
                <a:gd name="T34" fmla="*/ 516 w 610"/>
                <a:gd name="T35" fmla="*/ 448 h 505"/>
                <a:gd name="T36" fmla="*/ 550 w 610"/>
                <a:gd name="T37" fmla="*/ 404 h 505"/>
                <a:gd name="T38" fmla="*/ 581 w 610"/>
                <a:gd name="T39" fmla="*/ 354 h 505"/>
                <a:gd name="T40" fmla="*/ 595 w 610"/>
                <a:gd name="T41" fmla="*/ 325 h 505"/>
                <a:gd name="T42" fmla="*/ 573 w 610"/>
                <a:gd name="T43" fmla="*/ 304 h 505"/>
                <a:gd name="T44" fmla="*/ 541 w 610"/>
                <a:gd name="T45" fmla="*/ 291 h 505"/>
                <a:gd name="T46" fmla="*/ 522 w 610"/>
                <a:gd name="T47" fmla="*/ 278 h 505"/>
                <a:gd name="T48" fmla="*/ 477 w 610"/>
                <a:gd name="T49" fmla="*/ 190 h 505"/>
                <a:gd name="T50" fmla="*/ 441 w 610"/>
                <a:gd name="T51" fmla="*/ 125 h 505"/>
                <a:gd name="T52" fmla="*/ 414 w 610"/>
                <a:gd name="T53" fmla="*/ 91 h 505"/>
                <a:gd name="T54" fmla="*/ 394 w 610"/>
                <a:gd name="T55" fmla="*/ 55 h 505"/>
                <a:gd name="T56" fmla="*/ 373 w 610"/>
                <a:gd name="T57" fmla="*/ 39 h 505"/>
                <a:gd name="T58" fmla="*/ 337 w 610"/>
                <a:gd name="T59" fmla="*/ 27 h 505"/>
                <a:gd name="T60" fmla="*/ 300 w 610"/>
                <a:gd name="T61" fmla="*/ 17 h 505"/>
                <a:gd name="T62" fmla="*/ 252 w 610"/>
                <a:gd name="T63" fmla="*/ 16 h 505"/>
                <a:gd name="T64" fmla="*/ 206 w 610"/>
                <a:gd name="T65" fmla="*/ 11 h 505"/>
                <a:gd name="T66" fmla="*/ 189 w 610"/>
                <a:gd name="T67" fmla="*/ 6 h 505"/>
                <a:gd name="T68" fmla="*/ 146 w 610"/>
                <a:gd name="T69" fmla="*/ 3 h 505"/>
                <a:gd name="T70" fmla="*/ 98 w 610"/>
                <a:gd name="T71" fmla="*/ 6 h 505"/>
                <a:gd name="T72" fmla="*/ 54 w 610"/>
                <a:gd name="T73" fmla="*/ 5 h 505"/>
                <a:gd name="T74" fmla="*/ 12 w 610"/>
                <a:gd name="T75" fmla="*/ 0 h 505"/>
                <a:gd name="T76" fmla="*/ 2 w 610"/>
                <a:gd name="T77" fmla="*/ 26 h 505"/>
                <a:gd name="T78" fmla="*/ 24 w 610"/>
                <a:gd name="T79" fmla="*/ 44 h 505"/>
                <a:gd name="T80" fmla="*/ 72 w 610"/>
                <a:gd name="T81" fmla="*/ 54 h 505"/>
                <a:gd name="T82" fmla="*/ 122 w 610"/>
                <a:gd name="T83" fmla="*/ 71 h 505"/>
                <a:gd name="T84" fmla="*/ 159 w 610"/>
                <a:gd name="T85" fmla="*/ 72 h 505"/>
                <a:gd name="T86" fmla="*/ 195 w 610"/>
                <a:gd name="T87" fmla="*/ 101 h 505"/>
                <a:gd name="T88" fmla="*/ 228 w 610"/>
                <a:gd name="T89" fmla="*/ 125 h 505"/>
                <a:gd name="T90" fmla="*/ 248 w 610"/>
                <a:gd name="T91" fmla="*/ 149 h 505"/>
                <a:gd name="T92" fmla="*/ 267 w 610"/>
                <a:gd name="T93" fmla="*/ 175 h 505"/>
                <a:gd name="T94" fmla="*/ 274 w 610"/>
                <a:gd name="T95" fmla="*/ 200 h 505"/>
                <a:gd name="T96" fmla="*/ 275 w 610"/>
                <a:gd name="T97" fmla="*/ 241 h 5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0"/>
                <a:gd name="T148" fmla="*/ 0 h 505"/>
                <a:gd name="T149" fmla="*/ 610 w 610"/>
                <a:gd name="T150" fmla="*/ 505 h 5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0" h="505">
                  <a:moveTo>
                    <a:pt x="249" y="265"/>
                  </a:moveTo>
                  <a:lnTo>
                    <a:pt x="229" y="274"/>
                  </a:lnTo>
                  <a:lnTo>
                    <a:pt x="214" y="274"/>
                  </a:lnTo>
                  <a:lnTo>
                    <a:pt x="191" y="267"/>
                  </a:lnTo>
                  <a:lnTo>
                    <a:pt x="167" y="265"/>
                  </a:lnTo>
                  <a:lnTo>
                    <a:pt x="151" y="251"/>
                  </a:lnTo>
                  <a:lnTo>
                    <a:pt x="128" y="229"/>
                  </a:lnTo>
                  <a:lnTo>
                    <a:pt x="105" y="220"/>
                  </a:lnTo>
                  <a:lnTo>
                    <a:pt x="82" y="219"/>
                  </a:lnTo>
                  <a:lnTo>
                    <a:pt x="68" y="226"/>
                  </a:lnTo>
                  <a:lnTo>
                    <a:pt x="77" y="239"/>
                  </a:lnTo>
                  <a:lnTo>
                    <a:pt x="88" y="259"/>
                  </a:lnTo>
                  <a:lnTo>
                    <a:pt x="108" y="288"/>
                  </a:lnTo>
                  <a:lnTo>
                    <a:pt x="123" y="312"/>
                  </a:lnTo>
                  <a:lnTo>
                    <a:pt x="152" y="328"/>
                  </a:lnTo>
                  <a:lnTo>
                    <a:pt x="175" y="343"/>
                  </a:lnTo>
                  <a:lnTo>
                    <a:pt x="192" y="353"/>
                  </a:lnTo>
                  <a:lnTo>
                    <a:pt x="249" y="385"/>
                  </a:lnTo>
                  <a:lnTo>
                    <a:pt x="276" y="391"/>
                  </a:lnTo>
                  <a:lnTo>
                    <a:pt x="305" y="399"/>
                  </a:lnTo>
                  <a:lnTo>
                    <a:pt x="320" y="403"/>
                  </a:lnTo>
                  <a:lnTo>
                    <a:pt x="335" y="411"/>
                  </a:lnTo>
                  <a:lnTo>
                    <a:pt x="356" y="416"/>
                  </a:lnTo>
                  <a:lnTo>
                    <a:pt x="371" y="421"/>
                  </a:lnTo>
                  <a:lnTo>
                    <a:pt x="386" y="426"/>
                  </a:lnTo>
                  <a:lnTo>
                    <a:pt x="398" y="433"/>
                  </a:lnTo>
                  <a:lnTo>
                    <a:pt x="416" y="442"/>
                  </a:lnTo>
                  <a:lnTo>
                    <a:pt x="435" y="459"/>
                  </a:lnTo>
                  <a:lnTo>
                    <a:pt x="450" y="471"/>
                  </a:lnTo>
                  <a:lnTo>
                    <a:pt x="462" y="483"/>
                  </a:lnTo>
                  <a:lnTo>
                    <a:pt x="477" y="492"/>
                  </a:lnTo>
                  <a:lnTo>
                    <a:pt x="494" y="500"/>
                  </a:lnTo>
                  <a:lnTo>
                    <a:pt x="504" y="505"/>
                  </a:lnTo>
                  <a:lnTo>
                    <a:pt x="506" y="490"/>
                  </a:lnTo>
                  <a:lnTo>
                    <a:pt x="509" y="475"/>
                  </a:lnTo>
                  <a:lnTo>
                    <a:pt x="516" y="448"/>
                  </a:lnTo>
                  <a:lnTo>
                    <a:pt x="539" y="421"/>
                  </a:lnTo>
                  <a:lnTo>
                    <a:pt x="550" y="404"/>
                  </a:lnTo>
                  <a:lnTo>
                    <a:pt x="571" y="373"/>
                  </a:lnTo>
                  <a:lnTo>
                    <a:pt x="581" y="354"/>
                  </a:lnTo>
                  <a:lnTo>
                    <a:pt x="592" y="338"/>
                  </a:lnTo>
                  <a:lnTo>
                    <a:pt x="595" y="325"/>
                  </a:lnTo>
                  <a:lnTo>
                    <a:pt x="610" y="322"/>
                  </a:lnTo>
                  <a:lnTo>
                    <a:pt x="573" y="304"/>
                  </a:lnTo>
                  <a:lnTo>
                    <a:pt x="561" y="297"/>
                  </a:lnTo>
                  <a:lnTo>
                    <a:pt x="541" y="291"/>
                  </a:lnTo>
                  <a:lnTo>
                    <a:pt x="530" y="285"/>
                  </a:lnTo>
                  <a:lnTo>
                    <a:pt x="522" y="278"/>
                  </a:lnTo>
                  <a:lnTo>
                    <a:pt x="512" y="256"/>
                  </a:lnTo>
                  <a:lnTo>
                    <a:pt x="477" y="190"/>
                  </a:lnTo>
                  <a:lnTo>
                    <a:pt x="460" y="154"/>
                  </a:lnTo>
                  <a:lnTo>
                    <a:pt x="441" y="125"/>
                  </a:lnTo>
                  <a:lnTo>
                    <a:pt x="427" y="110"/>
                  </a:lnTo>
                  <a:lnTo>
                    <a:pt x="414" y="91"/>
                  </a:lnTo>
                  <a:lnTo>
                    <a:pt x="404" y="74"/>
                  </a:lnTo>
                  <a:lnTo>
                    <a:pt x="394" y="55"/>
                  </a:lnTo>
                  <a:lnTo>
                    <a:pt x="385" y="44"/>
                  </a:lnTo>
                  <a:lnTo>
                    <a:pt x="373" y="39"/>
                  </a:lnTo>
                  <a:lnTo>
                    <a:pt x="350" y="35"/>
                  </a:lnTo>
                  <a:lnTo>
                    <a:pt x="337" y="27"/>
                  </a:lnTo>
                  <a:lnTo>
                    <a:pt x="321" y="17"/>
                  </a:lnTo>
                  <a:lnTo>
                    <a:pt x="300" y="17"/>
                  </a:lnTo>
                  <a:lnTo>
                    <a:pt x="273" y="21"/>
                  </a:lnTo>
                  <a:lnTo>
                    <a:pt x="252" y="16"/>
                  </a:lnTo>
                  <a:lnTo>
                    <a:pt x="228" y="24"/>
                  </a:lnTo>
                  <a:lnTo>
                    <a:pt x="206" y="11"/>
                  </a:lnTo>
                  <a:lnTo>
                    <a:pt x="194" y="8"/>
                  </a:lnTo>
                  <a:lnTo>
                    <a:pt x="189" y="6"/>
                  </a:lnTo>
                  <a:lnTo>
                    <a:pt x="171" y="3"/>
                  </a:lnTo>
                  <a:lnTo>
                    <a:pt x="146" y="3"/>
                  </a:lnTo>
                  <a:lnTo>
                    <a:pt x="117" y="3"/>
                  </a:lnTo>
                  <a:lnTo>
                    <a:pt x="98" y="6"/>
                  </a:lnTo>
                  <a:lnTo>
                    <a:pt x="75" y="5"/>
                  </a:lnTo>
                  <a:lnTo>
                    <a:pt x="54" y="5"/>
                  </a:lnTo>
                  <a:lnTo>
                    <a:pt x="33" y="2"/>
                  </a:lnTo>
                  <a:lnTo>
                    <a:pt x="12" y="0"/>
                  </a:lnTo>
                  <a:lnTo>
                    <a:pt x="0" y="9"/>
                  </a:lnTo>
                  <a:lnTo>
                    <a:pt x="2" y="26"/>
                  </a:lnTo>
                  <a:lnTo>
                    <a:pt x="9" y="35"/>
                  </a:lnTo>
                  <a:lnTo>
                    <a:pt x="24" y="44"/>
                  </a:lnTo>
                  <a:lnTo>
                    <a:pt x="44" y="51"/>
                  </a:lnTo>
                  <a:lnTo>
                    <a:pt x="72" y="54"/>
                  </a:lnTo>
                  <a:lnTo>
                    <a:pt x="101" y="65"/>
                  </a:lnTo>
                  <a:lnTo>
                    <a:pt x="122" y="71"/>
                  </a:lnTo>
                  <a:lnTo>
                    <a:pt x="140" y="71"/>
                  </a:lnTo>
                  <a:lnTo>
                    <a:pt x="159" y="72"/>
                  </a:lnTo>
                  <a:lnTo>
                    <a:pt x="177" y="87"/>
                  </a:lnTo>
                  <a:lnTo>
                    <a:pt x="195" y="101"/>
                  </a:lnTo>
                  <a:lnTo>
                    <a:pt x="209" y="113"/>
                  </a:lnTo>
                  <a:lnTo>
                    <a:pt x="228" y="125"/>
                  </a:lnTo>
                  <a:lnTo>
                    <a:pt x="236" y="132"/>
                  </a:lnTo>
                  <a:lnTo>
                    <a:pt x="248" y="149"/>
                  </a:lnTo>
                  <a:lnTo>
                    <a:pt x="259" y="158"/>
                  </a:lnTo>
                  <a:lnTo>
                    <a:pt x="267" y="175"/>
                  </a:lnTo>
                  <a:lnTo>
                    <a:pt x="274" y="188"/>
                  </a:lnTo>
                  <a:lnTo>
                    <a:pt x="274" y="200"/>
                  </a:lnTo>
                  <a:lnTo>
                    <a:pt x="277" y="218"/>
                  </a:lnTo>
                  <a:lnTo>
                    <a:pt x="275" y="241"/>
                  </a:lnTo>
                  <a:lnTo>
                    <a:pt x="249" y="265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27" name="Freeform 262"/>
            <p:cNvSpPr>
              <a:spLocks/>
            </p:cNvSpPr>
            <p:nvPr/>
          </p:nvSpPr>
          <p:spPr bwMode="auto">
            <a:xfrm>
              <a:off x="3140" y="1402"/>
              <a:ext cx="106" cy="58"/>
            </a:xfrm>
            <a:custGeom>
              <a:avLst/>
              <a:gdLst>
                <a:gd name="T0" fmla="*/ 0 w 106"/>
                <a:gd name="T1" fmla="*/ 0 h 58"/>
                <a:gd name="T2" fmla="*/ 53 w 106"/>
                <a:gd name="T3" fmla="*/ 28 h 58"/>
                <a:gd name="T4" fmla="*/ 106 w 106"/>
                <a:gd name="T5" fmla="*/ 58 h 58"/>
                <a:gd name="T6" fmla="*/ 0 60000 65536"/>
                <a:gd name="T7" fmla="*/ 0 60000 65536"/>
                <a:gd name="T8" fmla="*/ 0 60000 65536"/>
                <a:gd name="T9" fmla="*/ 0 w 106"/>
                <a:gd name="T10" fmla="*/ 0 h 58"/>
                <a:gd name="T11" fmla="*/ 106 w 106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58">
                  <a:moveTo>
                    <a:pt x="0" y="0"/>
                  </a:moveTo>
                  <a:lnTo>
                    <a:pt x="53" y="28"/>
                  </a:lnTo>
                  <a:lnTo>
                    <a:pt x="106" y="5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28" name="Freeform 263"/>
            <p:cNvSpPr>
              <a:spLocks/>
            </p:cNvSpPr>
            <p:nvPr/>
          </p:nvSpPr>
          <p:spPr bwMode="auto">
            <a:xfrm rot="-1242821">
              <a:off x="3037" y="1616"/>
              <a:ext cx="15" cy="48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0 h 169"/>
                <a:gd name="T4" fmla="*/ 0 w 70"/>
                <a:gd name="T5" fmla="*/ 0 h 169"/>
                <a:gd name="T6" fmla="*/ 0 w 70"/>
                <a:gd name="T7" fmla="*/ 0 h 169"/>
                <a:gd name="T8" fmla="*/ 0 w 70"/>
                <a:gd name="T9" fmla="*/ 0 h 169"/>
                <a:gd name="T10" fmla="*/ 0 w 70"/>
                <a:gd name="T11" fmla="*/ 0 h 169"/>
                <a:gd name="T12" fmla="*/ 0 w 70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29" name="Freeform 264"/>
            <p:cNvSpPr>
              <a:spLocks/>
            </p:cNvSpPr>
            <p:nvPr/>
          </p:nvSpPr>
          <p:spPr bwMode="auto">
            <a:xfrm rot="-1448732">
              <a:off x="3112" y="1454"/>
              <a:ext cx="6" cy="17"/>
            </a:xfrm>
            <a:custGeom>
              <a:avLst/>
              <a:gdLst>
                <a:gd name="T0" fmla="*/ 6 w 6"/>
                <a:gd name="T1" fmla="*/ 0 h 17"/>
                <a:gd name="T2" fmla="*/ 2 w 6"/>
                <a:gd name="T3" fmla="*/ 9 h 17"/>
                <a:gd name="T4" fmla="*/ 0 w 6"/>
                <a:gd name="T5" fmla="*/ 17 h 17"/>
                <a:gd name="T6" fmla="*/ 0 60000 65536"/>
                <a:gd name="T7" fmla="*/ 0 60000 65536"/>
                <a:gd name="T8" fmla="*/ 0 60000 65536"/>
                <a:gd name="T9" fmla="*/ 0 w 6"/>
                <a:gd name="T10" fmla="*/ 0 h 17"/>
                <a:gd name="T11" fmla="*/ 6 w 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7">
                  <a:moveTo>
                    <a:pt x="6" y="0"/>
                  </a:moveTo>
                  <a:lnTo>
                    <a:pt x="2" y="9"/>
                  </a:lnTo>
                  <a:lnTo>
                    <a:pt x="0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30" name="Freeform 265"/>
            <p:cNvSpPr>
              <a:spLocks/>
            </p:cNvSpPr>
            <p:nvPr/>
          </p:nvSpPr>
          <p:spPr bwMode="auto">
            <a:xfrm rot="-996419">
              <a:off x="3023" y="1438"/>
              <a:ext cx="3" cy="14"/>
            </a:xfrm>
            <a:custGeom>
              <a:avLst/>
              <a:gdLst>
                <a:gd name="T0" fmla="*/ 3 w 3"/>
                <a:gd name="T1" fmla="*/ 0 h 14"/>
                <a:gd name="T2" fmla="*/ 0 w 3"/>
                <a:gd name="T3" fmla="*/ 7 h 14"/>
                <a:gd name="T4" fmla="*/ 0 w 3"/>
                <a:gd name="T5" fmla="*/ 14 h 14"/>
                <a:gd name="T6" fmla="*/ 0 60000 65536"/>
                <a:gd name="T7" fmla="*/ 0 60000 65536"/>
                <a:gd name="T8" fmla="*/ 0 60000 65536"/>
                <a:gd name="T9" fmla="*/ 0 w 3"/>
                <a:gd name="T10" fmla="*/ 0 h 14"/>
                <a:gd name="T11" fmla="*/ 3 w 3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4">
                  <a:moveTo>
                    <a:pt x="3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9" name="Group 266"/>
            <p:cNvGrpSpPr>
              <a:grpSpLocks/>
            </p:cNvGrpSpPr>
            <p:nvPr/>
          </p:nvGrpSpPr>
          <p:grpSpPr bwMode="auto">
            <a:xfrm rot="-9224892">
              <a:off x="3406" y="1698"/>
              <a:ext cx="242" cy="270"/>
              <a:chOff x="2457" y="2549"/>
              <a:chExt cx="557" cy="547"/>
            </a:xfrm>
          </p:grpSpPr>
          <p:sp>
            <p:nvSpPr>
              <p:cNvPr id="38035" name="Freeform 267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 w 1112"/>
                  <a:gd name="T1" fmla="*/ 1 h 1094"/>
                  <a:gd name="T2" fmla="*/ 1 w 1112"/>
                  <a:gd name="T3" fmla="*/ 1 h 1094"/>
                  <a:gd name="T4" fmla="*/ 1 w 1112"/>
                  <a:gd name="T5" fmla="*/ 1 h 1094"/>
                  <a:gd name="T6" fmla="*/ 1 w 1112"/>
                  <a:gd name="T7" fmla="*/ 1 h 1094"/>
                  <a:gd name="T8" fmla="*/ 1 w 1112"/>
                  <a:gd name="T9" fmla="*/ 1 h 1094"/>
                  <a:gd name="T10" fmla="*/ 1 w 1112"/>
                  <a:gd name="T11" fmla="*/ 1 h 1094"/>
                  <a:gd name="T12" fmla="*/ 1 w 1112"/>
                  <a:gd name="T13" fmla="*/ 1 h 1094"/>
                  <a:gd name="T14" fmla="*/ 1 w 1112"/>
                  <a:gd name="T15" fmla="*/ 1 h 1094"/>
                  <a:gd name="T16" fmla="*/ 1 w 1112"/>
                  <a:gd name="T17" fmla="*/ 1 h 1094"/>
                  <a:gd name="T18" fmla="*/ 1 w 1112"/>
                  <a:gd name="T19" fmla="*/ 1 h 1094"/>
                  <a:gd name="T20" fmla="*/ 1 w 1112"/>
                  <a:gd name="T21" fmla="*/ 1 h 1094"/>
                  <a:gd name="T22" fmla="*/ 1 w 1112"/>
                  <a:gd name="T23" fmla="*/ 1 h 1094"/>
                  <a:gd name="T24" fmla="*/ 1 w 1112"/>
                  <a:gd name="T25" fmla="*/ 1 h 1094"/>
                  <a:gd name="T26" fmla="*/ 0 w 1112"/>
                  <a:gd name="T27" fmla="*/ 0 h 1094"/>
                  <a:gd name="T28" fmla="*/ 1 w 1112"/>
                  <a:gd name="T29" fmla="*/ 1 h 1094"/>
                  <a:gd name="T30" fmla="*/ 1 w 1112"/>
                  <a:gd name="T31" fmla="*/ 1 h 1094"/>
                  <a:gd name="T32" fmla="*/ 1 w 1112"/>
                  <a:gd name="T33" fmla="*/ 1 h 1094"/>
                  <a:gd name="T34" fmla="*/ 1 w 1112"/>
                  <a:gd name="T35" fmla="*/ 1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36" name="Oval 268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8032" name="Freeform 269"/>
            <p:cNvSpPr>
              <a:spLocks/>
            </p:cNvSpPr>
            <p:nvPr/>
          </p:nvSpPr>
          <p:spPr bwMode="auto">
            <a:xfrm rot="-5887819">
              <a:off x="3109" y="1667"/>
              <a:ext cx="13" cy="9"/>
            </a:xfrm>
            <a:custGeom>
              <a:avLst/>
              <a:gdLst>
                <a:gd name="T0" fmla="*/ 0 w 55"/>
                <a:gd name="T1" fmla="*/ 0 h 33"/>
                <a:gd name="T2" fmla="*/ 0 w 55"/>
                <a:gd name="T3" fmla="*/ 0 h 33"/>
                <a:gd name="T4" fmla="*/ 0 w 55"/>
                <a:gd name="T5" fmla="*/ 0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33" name="Freeform 270"/>
            <p:cNvSpPr>
              <a:spLocks/>
            </p:cNvSpPr>
            <p:nvPr/>
          </p:nvSpPr>
          <p:spPr bwMode="auto">
            <a:xfrm rot="-487818">
              <a:off x="3226" y="1413"/>
              <a:ext cx="47" cy="29"/>
            </a:xfrm>
            <a:custGeom>
              <a:avLst/>
              <a:gdLst>
                <a:gd name="T0" fmla="*/ 0 w 53"/>
                <a:gd name="T1" fmla="*/ 0 h 34"/>
                <a:gd name="T2" fmla="*/ 4 w 53"/>
                <a:gd name="T3" fmla="*/ 3 h 34"/>
                <a:gd name="T4" fmla="*/ 6 w 53"/>
                <a:gd name="T5" fmla="*/ 3 h 34"/>
                <a:gd name="T6" fmla="*/ 0 60000 65536"/>
                <a:gd name="T7" fmla="*/ 0 60000 65536"/>
                <a:gd name="T8" fmla="*/ 0 60000 65536"/>
                <a:gd name="T9" fmla="*/ 0 w 53"/>
                <a:gd name="T10" fmla="*/ 0 h 34"/>
                <a:gd name="T11" fmla="*/ 53 w 5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34" name="Freeform 271"/>
            <p:cNvSpPr>
              <a:spLocks/>
            </p:cNvSpPr>
            <p:nvPr/>
          </p:nvSpPr>
          <p:spPr bwMode="auto">
            <a:xfrm>
              <a:off x="2956" y="1405"/>
              <a:ext cx="40" cy="7"/>
            </a:xfrm>
            <a:custGeom>
              <a:avLst/>
              <a:gdLst>
                <a:gd name="T0" fmla="*/ 0 w 40"/>
                <a:gd name="T1" fmla="*/ 4 h 7"/>
                <a:gd name="T2" fmla="*/ 16 w 40"/>
                <a:gd name="T3" fmla="*/ 6 h 7"/>
                <a:gd name="T4" fmla="*/ 25 w 40"/>
                <a:gd name="T5" fmla="*/ 7 h 7"/>
                <a:gd name="T6" fmla="*/ 33 w 40"/>
                <a:gd name="T7" fmla="*/ 5 h 7"/>
                <a:gd name="T8" fmla="*/ 40 w 4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"/>
                <a:gd name="T17" fmla="*/ 40 w 4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">
                  <a:moveTo>
                    <a:pt x="0" y="4"/>
                  </a:moveTo>
                  <a:lnTo>
                    <a:pt x="16" y="6"/>
                  </a:lnTo>
                  <a:lnTo>
                    <a:pt x="25" y="7"/>
                  </a:lnTo>
                  <a:lnTo>
                    <a:pt x="33" y="5"/>
                  </a:lnTo>
                  <a:lnTo>
                    <a:pt x="4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272"/>
          <p:cNvGrpSpPr>
            <a:grpSpLocks/>
          </p:cNvGrpSpPr>
          <p:nvPr/>
        </p:nvGrpSpPr>
        <p:grpSpPr bwMode="auto">
          <a:xfrm>
            <a:off x="6538912" y="3200400"/>
            <a:ext cx="2161090" cy="2763888"/>
            <a:chOff x="3657" y="1056"/>
            <a:chExt cx="1824" cy="2768"/>
          </a:xfrm>
        </p:grpSpPr>
        <p:pic>
          <p:nvPicPr>
            <p:cNvPr id="38024" name="Picture 273" descr="celsius_face_s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792" y="1056"/>
              <a:ext cx="1398" cy="1872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38025" name="Text Box 274"/>
            <p:cNvSpPr txBox="1">
              <a:spLocks noChangeArrowheads="1"/>
            </p:cNvSpPr>
            <p:nvPr/>
          </p:nvSpPr>
          <p:spPr bwMode="auto">
            <a:xfrm>
              <a:off x="3657" y="2992"/>
              <a:ext cx="1824" cy="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400" b="1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Anders Celsius</a:t>
              </a:r>
            </a:p>
            <a:p>
              <a:pPr algn="ctr"/>
              <a:r>
                <a:rPr lang="en-US" altLang="en-US" sz="2400" b="1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(1701-1744)</a:t>
              </a:r>
            </a:p>
          </p:txBody>
        </p:sp>
      </p:grpSp>
      <p:sp>
        <p:nvSpPr>
          <p:cNvPr id="13587" name="Text Box 275"/>
          <p:cNvSpPr txBox="1">
            <a:spLocks noChangeArrowheads="1"/>
          </p:cNvSpPr>
          <p:nvPr/>
        </p:nvSpPr>
        <p:spPr bwMode="auto">
          <a:xfrm>
            <a:off x="1524000" y="12192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FF0000"/>
                </a:solidFill>
              </a:rPr>
              <a:t>100</a:t>
            </a:r>
            <a:r>
              <a:rPr lang="en-US" altLang="en-US" sz="1600" b="1" baseline="30000">
                <a:solidFill>
                  <a:srgbClr val="FF0000"/>
                </a:solidFill>
              </a:rPr>
              <a:t>o</a:t>
            </a:r>
            <a:r>
              <a:rPr lang="en-US" altLang="en-US" sz="16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3588" name="Line 276"/>
          <p:cNvSpPr>
            <a:spLocks noChangeShapeType="1"/>
          </p:cNvSpPr>
          <p:nvPr/>
        </p:nvSpPr>
        <p:spPr bwMode="auto">
          <a:xfrm>
            <a:off x="1371600" y="1524000"/>
            <a:ext cx="2286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589" name="Line 277"/>
          <p:cNvSpPr>
            <a:spLocks noChangeShapeType="1"/>
          </p:cNvSpPr>
          <p:nvPr/>
        </p:nvSpPr>
        <p:spPr bwMode="auto">
          <a:xfrm>
            <a:off x="1371600" y="3429000"/>
            <a:ext cx="2286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590" name="Text Box 278"/>
          <p:cNvSpPr txBox="1">
            <a:spLocks noChangeArrowheads="1"/>
          </p:cNvSpPr>
          <p:nvPr/>
        </p:nvSpPr>
        <p:spPr bwMode="auto">
          <a:xfrm>
            <a:off x="1600200" y="3341688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FF0000"/>
                </a:solidFill>
              </a:rPr>
              <a:t>0</a:t>
            </a:r>
            <a:r>
              <a:rPr lang="en-US" altLang="en-US" sz="1600" b="1" baseline="30000">
                <a:solidFill>
                  <a:srgbClr val="FF0000"/>
                </a:solidFill>
              </a:rPr>
              <a:t>o</a:t>
            </a:r>
            <a:r>
              <a:rPr lang="en-US" altLang="en-US" sz="1600" b="1">
                <a:solidFill>
                  <a:srgbClr val="FF0000"/>
                </a:solidFill>
              </a:rPr>
              <a:t>C</a:t>
            </a:r>
          </a:p>
        </p:txBody>
      </p:sp>
      <p:grpSp>
        <p:nvGrpSpPr>
          <p:cNvPr id="31" name="Group 279"/>
          <p:cNvGrpSpPr>
            <a:grpSpLocks/>
          </p:cNvGrpSpPr>
          <p:nvPr/>
        </p:nvGrpSpPr>
        <p:grpSpPr bwMode="auto">
          <a:xfrm>
            <a:off x="1447800" y="1524000"/>
            <a:ext cx="381000" cy="1905000"/>
            <a:chOff x="3312" y="1344"/>
            <a:chExt cx="48" cy="960"/>
          </a:xfrm>
        </p:grpSpPr>
        <p:grpSp>
          <p:nvGrpSpPr>
            <p:cNvPr id="13312" name="Group 280"/>
            <p:cNvGrpSpPr>
              <a:grpSpLocks/>
            </p:cNvGrpSpPr>
            <p:nvPr/>
          </p:nvGrpSpPr>
          <p:grpSpPr bwMode="auto">
            <a:xfrm rot="5400000">
              <a:off x="3144" y="1512"/>
              <a:ext cx="384" cy="48"/>
              <a:chOff x="1980" y="1752"/>
              <a:chExt cx="3200" cy="240"/>
            </a:xfrm>
          </p:grpSpPr>
          <p:sp>
            <p:nvSpPr>
              <p:cNvPr id="38003" name="Line 281"/>
              <p:cNvSpPr>
                <a:spLocks noChangeShapeType="1"/>
              </p:cNvSpPr>
              <p:nvPr/>
            </p:nvSpPr>
            <p:spPr bwMode="auto">
              <a:xfrm>
                <a:off x="19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4" name="Line 282"/>
              <p:cNvSpPr>
                <a:spLocks noChangeShapeType="1"/>
              </p:cNvSpPr>
              <p:nvPr/>
            </p:nvSpPr>
            <p:spPr bwMode="auto">
              <a:xfrm>
                <a:off x="21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5" name="Line 283"/>
              <p:cNvSpPr>
                <a:spLocks noChangeShapeType="1"/>
              </p:cNvSpPr>
              <p:nvPr/>
            </p:nvSpPr>
            <p:spPr bwMode="auto">
              <a:xfrm>
                <a:off x="23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6" name="Line 284"/>
              <p:cNvSpPr>
                <a:spLocks noChangeShapeType="1"/>
              </p:cNvSpPr>
              <p:nvPr/>
            </p:nvSpPr>
            <p:spPr bwMode="auto">
              <a:xfrm>
                <a:off x="24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7" name="Line 285"/>
              <p:cNvSpPr>
                <a:spLocks noChangeShapeType="1"/>
              </p:cNvSpPr>
              <p:nvPr/>
            </p:nvSpPr>
            <p:spPr bwMode="auto">
              <a:xfrm>
                <a:off x="26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8" name="Line 286"/>
              <p:cNvSpPr>
                <a:spLocks noChangeShapeType="1"/>
              </p:cNvSpPr>
              <p:nvPr/>
            </p:nvSpPr>
            <p:spPr bwMode="auto">
              <a:xfrm>
                <a:off x="27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9" name="Line 287"/>
              <p:cNvSpPr>
                <a:spLocks noChangeShapeType="1"/>
              </p:cNvSpPr>
              <p:nvPr/>
            </p:nvSpPr>
            <p:spPr bwMode="auto">
              <a:xfrm>
                <a:off x="29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0" name="Line 288"/>
              <p:cNvSpPr>
                <a:spLocks noChangeShapeType="1"/>
              </p:cNvSpPr>
              <p:nvPr/>
            </p:nvSpPr>
            <p:spPr bwMode="auto">
              <a:xfrm>
                <a:off x="31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1" name="Line 289"/>
              <p:cNvSpPr>
                <a:spLocks noChangeShapeType="1"/>
              </p:cNvSpPr>
              <p:nvPr/>
            </p:nvSpPr>
            <p:spPr bwMode="auto">
              <a:xfrm>
                <a:off x="32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2" name="Line 290"/>
              <p:cNvSpPr>
                <a:spLocks noChangeShapeType="1"/>
              </p:cNvSpPr>
              <p:nvPr/>
            </p:nvSpPr>
            <p:spPr bwMode="auto">
              <a:xfrm>
                <a:off x="34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3" name="Line 291"/>
              <p:cNvSpPr>
                <a:spLocks noChangeShapeType="1"/>
              </p:cNvSpPr>
              <p:nvPr/>
            </p:nvSpPr>
            <p:spPr bwMode="auto">
              <a:xfrm>
                <a:off x="35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4" name="Line 292"/>
              <p:cNvSpPr>
                <a:spLocks noChangeShapeType="1"/>
              </p:cNvSpPr>
              <p:nvPr/>
            </p:nvSpPr>
            <p:spPr bwMode="auto">
              <a:xfrm>
                <a:off x="37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5" name="Line 293"/>
              <p:cNvSpPr>
                <a:spLocks noChangeShapeType="1"/>
              </p:cNvSpPr>
              <p:nvPr/>
            </p:nvSpPr>
            <p:spPr bwMode="auto">
              <a:xfrm>
                <a:off x="39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6" name="Line 294"/>
              <p:cNvSpPr>
                <a:spLocks noChangeShapeType="1"/>
              </p:cNvSpPr>
              <p:nvPr/>
            </p:nvSpPr>
            <p:spPr bwMode="auto">
              <a:xfrm>
                <a:off x="40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7" name="Line 295"/>
              <p:cNvSpPr>
                <a:spLocks noChangeShapeType="1"/>
              </p:cNvSpPr>
              <p:nvPr/>
            </p:nvSpPr>
            <p:spPr bwMode="auto">
              <a:xfrm>
                <a:off x="42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8" name="Line 296"/>
              <p:cNvSpPr>
                <a:spLocks noChangeShapeType="1"/>
              </p:cNvSpPr>
              <p:nvPr/>
            </p:nvSpPr>
            <p:spPr bwMode="auto">
              <a:xfrm>
                <a:off x="43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9" name="Line 297"/>
              <p:cNvSpPr>
                <a:spLocks noChangeShapeType="1"/>
              </p:cNvSpPr>
              <p:nvPr/>
            </p:nvSpPr>
            <p:spPr bwMode="auto">
              <a:xfrm>
                <a:off x="45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20" name="Line 298"/>
              <p:cNvSpPr>
                <a:spLocks noChangeShapeType="1"/>
              </p:cNvSpPr>
              <p:nvPr/>
            </p:nvSpPr>
            <p:spPr bwMode="auto">
              <a:xfrm>
                <a:off x="47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21" name="Line 299"/>
              <p:cNvSpPr>
                <a:spLocks noChangeShapeType="1"/>
              </p:cNvSpPr>
              <p:nvPr/>
            </p:nvSpPr>
            <p:spPr bwMode="auto">
              <a:xfrm>
                <a:off x="48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22" name="Line 300"/>
              <p:cNvSpPr>
                <a:spLocks noChangeShapeType="1"/>
              </p:cNvSpPr>
              <p:nvPr/>
            </p:nvSpPr>
            <p:spPr bwMode="auto">
              <a:xfrm>
                <a:off x="50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23" name="Line 301"/>
              <p:cNvSpPr>
                <a:spLocks noChangeShapeType="1"/>
              </p:cNvSpPr>
              <p:nvPr/>
            </p:nvSpPr>
            <p:spPr bwMode="auto">
              <a:xfrm>
                <a:off x="51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313" name="Group 302"/>
            <p:cNvGrpSpPr>
              <a:grpSpLocks/>
            </p:cNvGrpSpPr>
            <p:nvPr/>
          </p:nvGrpSpPr>
          <p:grpSpPr bwMode="auto">
            <a:xfrm rot="5400000">
              <a:off x="3144" y="1896"/>
              <a:ext cx="384" cy="48"/>
              <a:chOff x="1980" y="1752"/>
              <a:chExt cx="3200" cy="240"/>
            </a:xfrm>
          </p:grpSpPr>
          <p:sp>
            <p:nvSpPr>
              <p:cNvPr id="37982" name="Line 303"/>
              <p:cNvSpPr>
                <a:spLocks noChangeShapeType="1"/>
              </p:cNvSpPr>
              <p:nvPr/>
            </p:nvSpPr>
            <p:spPr bwMode="auto">
              <a:xfrm>
                <a:off x="19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3" name="Line 304"/>
              <p:cNvSpPr>
                <a:spLocks noChangeShapeType="1"/>
              </p:cNvSpPr>
              <p:nvPr/>
            </p:nvSpPr>
            <p:spPr bwMode="auto">
              <a:xfrm>
                <a:off x="21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4" name="Line 305"/>
              <p:cNvSpPr>
                <a:spLocks noChangeShapeType="1"/>
              </p:cNvSpPr>
              <p:nvPr/>
            </p:nvSpPr>
            <p:spPr bwMode="auto">
              <a:xfrm>
                <a:off x="23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5" name="Line 306"/>
              <p:cNvSpPr>
                <a:spLocks noChangeShapeType="1"/>
              </p:cNvSpPr>
              <p:nvPr/>
            </p:nvSpPr>
            <p:spPr bwMode="auto">
              <a:xfrm>
                <a:off x="24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6" name="Line 307"/>
              <p:cNvSpPr>
                <a:spLocks noChangeShapeType="1"/>
              </p:cNvSpPr>
              <p:nvPr/>
            </p:nvSpPr>
            <p:spPr bwMode="auto">
              <a:xfrm>
                <a:off x="26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7" name="Line 308"/>
              <p:cNvSpPr>
                <a:spLocks noChangeShapeType="1"/>
              </p:cNvSpPr>
              <p:nvPr/>
            </p:nvSpPr>
            <p:spPr bwMode="auto">
              <a:xfrm>
                <a:off x="27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8" name="Line 309"/>
              <p:cNvSpPr>
                <a:spLocks noChangeShapeType="1"/>
              </p:cNvSpPr>
              <p:nvPr/>
            </p:nvSpPr>
            <p:spPr bwMode="auto">
              <a:xfrm>
                <a:off x="29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9" name="Line 310"/>
              <p:cNvSpPr>
                <a:spLocks noChangeShapeType="1"/>
              </p:cNvSpPr>
              <p:nvPr/>
            </p:nvSpPr>
            <p:spPr bwMode="auto">
              <a:xfrm>
                <a:off x="31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0" name="Line 311"/>
              <p:cNvSpPr>
                <a:spLocks noChangeShapeType="1"/>
              </p:cNvSpPr>
              <p:nvPr/>
            </p:nvSpPr>
            <p:spPr bwMode="auto">
              <a:xfrm>
                <a:off x="32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1" name="Line 312"/>
              <p:cNvSpPr>
                <a:spLocks noChangeShapeType="1"/>
              </p:cNvSpPr>
              <p:nvPr/>
            </p:nvSpPr>
            <p:spPr bwMode="auto">
              <a:xfrm>
                <a:off x="34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2" name="Line 313"/>
              <p:cNvSpPr>
                <a:spLocks noChangeShapeType="1"/>
              </p:cNvSpPr>
              <p:nvPr/>
            </p:nvSpPr>
            <p:spPr bwMode="auto">
              <a:xfrm>
                <a:off x="35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3" name="Line 314"/>
              <p:cNvSpPr>
                <a:spLocks noChangeShapeType="1"/>
              </p:cNvSpPr>
              <p:nvPr/>
            </p:nvSpPr>
            <p:spPr bwMode="auto">
              <a:xfrm>
                <a:off x="37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4" name="Line 315"/>
              <p:cNvSpPr>
                <a:spLocks noChangeShapeType="1"/>
              </p:cNvSpPr>
              <p:nvPr/>
            </p:nvSpPr>
            <p:spPr bwMode="auto">
              <a:xfrm>
                <a:off x="39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5" name="Line 316"/>
              <p:cNvSpPr>
                <a:spLocks noChangeShapeType="1"/>
              </p:cNvSpPr>
              <p:nvPr/>
            </p:nvSpPr>
            <p:spPr bwMode="auto">
              <a:xfrm>
                <a:off x="40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6" name="Line 317"/>
              <p:cNvSpPr>
                <a:spLocks noChangeShapeType="1"/>
              </p:cNvSpPr>
              <p:nvPr/>
            </p:nvSpPr>
            <p:spPr bwMode="auto">
              <a:xfrm>
                <a:off x="42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7" name="Line 318"/>
              <p:cNvSpPr>
                <a:spLocks noChangeShapeType="1"/>
              </p:cNvSpPr>
              <p:nvPr/>
            </p:nvSpPr>
            <p:spPr bwMode="auto">
              <a:xfrm>
                <a:off x="43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8" name="Line 319"/>
              <p:cNvSpPr>
                <a:spLocks noChangeShapeType="1"/>
              </p:cNvSpPr>
              <p:nvPr/>
            </p:nvSpPr>
            <p:spPr bwMode="auto">
              <a:xfrm>
                <a:off x="45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9" name="Line 320"/>
              <p:cNvSpPr>
                <a:spLocks noChangeShapeType="1"/>
              </p:cNvSpPr>
              <p:nvPr/>
            </p:nvSpPr>
            <p:spPr bwMode="auto">
              <a:xfrm>
                <a:off x="47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0" name="Line 321"/>
              <p:cNvSpPr>
                <a:spLocks noChangeShapeType="1"/>
              </p:cNvSpPr>
              <p:nvPr/>
            </p:nvSpPr>
            <p:spPr bwMode="auto">
              <a:xfrm>
                <a:off x="48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1" name="Line 322"/>
              <p:cNvSpPr>
                <a:spLocks noChangeShapeType="1"/>
              </p:cNvSpPr>
              <p:nvPr/>
            </p:nvSpPr>
            <p:spPr bwMode="auto">
              <a:xfrm>
                <a:off x="50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2" name="Line 323"/>
              <p:cNvSpPr>
                <a:spLocks noChangeShapeType="1"/>
              </p:cNvSpPr>
              <p:nvPr/>
            </p:nvSpPr>
            <p:spPr bwMode="auto">
              <a:xfrm>
                <a:off x="51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314" name="Group 324"/>
            <p:cNvGrpSpPr>
              <a:grpSpLocks/>
            </p:cNvGrpSpPr>
            <p:nvPr/>
          </p:nvGrpSpPr>
          <p:grpSpPr bwMode="auto">
            <a:xfrm rot="5400000">
              <a:off x="3144" y="2088"/>
              <a:ext cx="384" cy="48"/>
              <a:chOff x="1980" y="1752"/>
              <a:chExt cx="3200" cy="240"/>
            </a:xfrm>
          </p:grpSpPr>
          <p:sp>
            <p:nvSpPr>
              <p:cNvPr id="37961" name="Line 325"/>
              <p:cNvSpPr>
                <a:spLocks noChangeShapeType="1"/>
              </p:cNvSpPr>
              <p:nvPr/>
            </p:nvSpPr>
            <p:spPr bwMode="auto">
              <a:xfrm>
                <a:off x="19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62" name="Line 326"/>
              <p:cNvSpPr>
                <a:spLocks noChangeShapeType="1"/>
              </p:cNvSpPr>
              <p:nvPr/>
            </p:nvSpPr>
            <p:spPr bwMode="auto">
              <a:xfrm>
                <a:off x="21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63" name="Line 327"/>
              <p:cNvSpPr>
                <a:spLocks noChangeShapeType="1"/>
              </p:cNvSpPr>
              <p:nvPr/>
            </p:nvSpPr>
            <p:spPr bwMode="auto">
              <a:xfrm>
                <a:off x="23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64" name="Line 328"/>
              <p:cNvSpPr>
                <a:spLocks noChangeShapeType="1"/>
              </p:cNvSpPr>
              <p:nvPr/>
            </p:nvSpPr>
            <p:spPr bwMode="auto">
              <a:xfrm>
                <a:off x="24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65" name="Line 329"/>
              <p:cNvSpPr>
                <a:spLocks noChangeShapeType="1"/>
              </p:cNvSpPr>
              <p:nvPr/>
            </p:nvSpPr>
            <p:spPr bwMode="auto">
              <a:xfrm>
                <a:off x="26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66" name="Line 330"/>
              <p:cNvSpPr>
                <a:spLocks noChangeShapeType="1"/>
              </p:cNvSpPr>
              <p:nvPr/>
            </p:nvSpPr>
            <p:spPr bwMode="auto">
              <a:xfrm>
                <a:off x="27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67" name="Line 331"/>
              <p:cNvSpPr>
                <a:spLocks noChangeShapeType="1"/>
              </p:cNvSpPr>
              <p:nvPr/>
            </p:nvSpPr>
            <p:spPr bwMode="auto">
              <a:xfrm>
                <a:off x="29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68" name="Line 332"/>
              <p:cNvSpPr>
                <a:spLocks noChangeShapeType="1"/>
              </p:cNvSpPr>
              <p:nvPr/>
            </p:nvSpPr>
            <p:spPr bwMode="auto">
              <a:xfrm>
                <a:off x="31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69" name="Line 333"/>
              <p:cNvSpPr>
                <a:spLocks noChangeShapeType="1"/>
              </p:cNvSpPr>
              <p:nvPr/>
            </p:nvSpPr>
            <p:spPr bwMode="auto">
              <a:xfrm>
                <a:off x="32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0" name="Line 334"/>
              <p:cNvSpPr>
                <a:spLocks noChangeShapeType="1"/>
              </p:cNvSpPr>
              <p:nvPr/>
            </p:nvSpPr>
            <p:spPr bwMode="auto">
              <a:xfrm>
                <a:off x="34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1" name="Line 335"/>
              <p:cNvSpPr>
                <a:spLocks noChangeShapeType="1"/>
              </p:cNvSpPr>
              <p:nvPr/>
            </p:nvSpPr>
            <p:spPr bwMode="auto">
              <a:xfrm>
                <a:off x="35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2" name="Line 336"/>
              <p:cNvSpPr>
                <a:spLocks noChangeShapeType="1"/>
              </p:cNvSpPr>
              <p:nvPr/>
            </p:nvSpPr>
            <p:spPr bwMode="auto">
              <a:xfrm>
                <a:off x="37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3" name="Line 337"/>
              <p:cNvSpPr>
                <a:spLocks noChangeShapeType="1"/>
              </p:cNvSpPr>
              <p:nvPr/>
            </p:nvSpPr>
            <p:spPr bwMode="auto">
              <a:xfrm>
                <a:off x="39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4" name="Line 338"/>
              <p:cNvSpPr>
                <a:spLocks noChangeShapeType="1"/>
              </p:cNvSpPr>
              <p:nvPr/>
            </p:nvSpPr>
            <p:spPr bwMode="auto">
              <a:xfrm>
                <a:off x="40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5" name="Line 339"/>
              <p:cNvSpPr>
                <a:spLocks noChangeShapeType="1"/>
              </p:cNvSpPr>
              <p:nvPr/>
            </p:nvSpPr>
            <p:spPr bwMode="auto">
              <a:xfrm>
                <a:off x="42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6" name="Line 340"/>
              <p:cNvSpPr>
                <a:spLocks noChangeShapeType="1"/>
              </p:cNvSpPr>
              <p:nvPr/>
            </p:nvSpPr>
            <p:spPr bwMode="auto">
              <a:xfrm>
                <a:off x="43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7" name="Line 341"/>
              <p:cNvSpPr>
                <a:spLocks noChangeShapeType="1"/>
              </p:cNvSpPr>
              <p:nvPr/>
            </p:nvSpPr>
            <p:spPr bwMode="auto">
              <a:xfrm>
                <a:off x="45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8" name="Line 342"/>
              <p:cNvSpPr>
                <a:spLocks noChangeShapeType="1"/>
              </p:cNvSpPr>
              <p:nvPr/>
            </p:nvSpPr>
            <p:spPr bwMode="auto">
              <a:xfrm>
                <a:off x="47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9" name="Line 343"/>
              <p:cNvSpPr>
                <a:spLocks noChangeShapeType="1"/>
              </p:cNvSpPr>
              <p:nvPr/>
            </p:nvSpPr>
            <p:spPr bwMode="auto">
              <a:xfrm>
                <a:off x="48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0" name="Line 344"/>
              <p:cNvSpPr>
                <a:spLocks noChangeShapeType="1"/>
              </p:cNvSpPr>
              <p:nvPr/>
            </p:nvSpPr>
            <p:spPr bwMode="auto">
              <a:xfrm>
                <a:off x="50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1" name="Line 345"/>
              <p:cNvSpPr>
                <a:spLocks noChangeShapeType="1"/>
              </p:cNvSpPr>
              <p:nvPr/>
            </p:nvSpPr>
            <p:spPr bwMode="auto">
              <a:xfrm>
                <a:off x="51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7955" name="Text Box 346"/>
          <p:cNvSpPr txBox="1">
            <a:spLocks noChangeArrowheads="1"/>
          </p:cNvSpPr>
          <p:nvPr/>
        </p:nvSpPr>
        <p:spPr bwMode="auto">
          <a:xfrm>
            <a:off x="2906713" y="982663"/>
            <a:ext cx="5322887" cy="5847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Thang nhiệt độ Celsius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59" name="Text Box 347"/>
          <p:cNvSpPr txBox="1">
            <a:spLocks noChangeArrowheads="1"/>
          </p:cNvSpPr>
          <p:nvPr/>
        </p:nvSpPr>
        <p:spPr bwMode="auto">
          <a:xfrm>
            <a:off x="1981200" y="1752600"/>
            <a:ext cx="7334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2400" b="1" i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thang nhiệt độ Celsius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tan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2400" b="1" i="1" baseline="30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altLang="en-US" sz="2400" b="1" i="1" baseline="30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9349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2361 -0.02292 -0.04722 -0.04584 -0.07986 -0.05648 C -0.1125 -0.06713 -0.15416 -0.06551 -0.19583 -0.06389 " pathEditMode="relative" ptsTypes="aaA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2361 -0.02292 -0.04722 -0.04584 -0.07986 -0.05648 C -0.1125 -0.06713 -0.15416 -0.06551 -0.19583 -0.06389 " pathEditMode="relative" ptsTypes="a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29" dur="2000" fill="hold"/>
                                        <p:tgtEl>
                                          <p:spTgt spid="13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33" dur="2000" fill="hold"/>
                                        <p:tgtEl>
                                          <p:spTgt spid="13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37" dur="2000" fill="hold"/>
                                        <p:tgtEl>
                                          <p:spTgt spid="13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accel="50000" decel="5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41" dur="2000" fill="hold"/>
                                        <p:tgtEl>
                                          <p:spTgt spid="13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repeatCount="indefinite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45" dur="2000" fill="hold"/>
                                        <p:tgtEl>
                                          <p:spTgt spid="13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49" dur="2000" fill="hold"/>
                                        <p:tgtEl>
                                          <p:spTgt spid="13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0" presetClass="path" presetSubtype="0" repeatCount="indefinite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65" dur="2000" fill="hold"/>
                                        <p:tgtEl>
                                          <p:spTgt spid="13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53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92" dur="2000" fill="hold"/>
                                        <p:tgtEl>
                                          <p:spTgt spid="13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96" dur="2000" fill="hold"/>
                                        <p:tgtEl>
                                          <p:spTgt spid="13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8300"/>
                            </p:stCondLst>
                            <p:childTnLst>
                              <p:par>
                                <p:cTn id="9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75 0.00035 -0.09328 0.0 -0.11759 C -0.00035 -0.14189 0.00208 -0.13217 -0.00209 -0.14629 C -0.00625 -0.16041 0.00156 -0.18958 -0.025 -0.20277 C -0.05156 -0.21597 -0.10643 -0.22106 -0.16111 -0.22592 " pathEditMode="relative" ptsTypes="aaaaA">
                                      <p:cBhvr>
                                        <p:cTn id="1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75 0.00035 -0.09328 0.0 -0.11759 C -0.00035 -0.14189 0.00208 -0.13217 -0.00209 -0.14629 C -0.00625 -0.16041 0.00156 -0.18958 -0.025 -0.20277 C -0.05156 -0.21597 -0.10643 -0.22106 -0.16111 -0.22592 " pathEditMode="relative" ptsTypes="aaaaA"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22593 L -0.16059 -0.0259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22593 L -0.16059 -0.0259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3000"/>
                                        <p:tgtEl>
                                          <p:spTgt spid="1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3000"/>
                                        <p:tgtEl>
                                          <p:spTgt spid="1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02686 C -0.16059 -0.08797 -0.16059 -0.14908 -0.16059 -0.17963 C -0.16059 -0.21019 -0.16041 -0.20394 -0.16111 -0.21088 C -0.1618 -0.21783 -0.16215 -0.21875 -0.16527 -0.2213 C -0.1684 -0.22385 -0.1743 -0.22593 -0.17986 -0.22616 C -0.18541 -0.22639 -0.19131 -0.22639 -0.19913 -0.22338 C -0.20694 -0.22037 -0.21875 -0.21436 -0.22673 -0.20811 C -0.23472 -0.20186 -0.23975 -0.20047 -0.24652 -0.18658 C -0.25329 -0.17269 -0.25086 -0.17917 -0.26736 -0.12408 C -0.28385 -0.06899 -0.31475 0.0375 -0.34548 0.14398 " pathEditMode="relative" rAng="0" ptsTypes="aaaaaaaaaA">
                                      <p:cBhvr>
                                        <p:cTn id="1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14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02593 C -0.16059 -0.08704 -0.16059 -0.14815 -0.16059 -0.17871 C -0.16059 -0.20926 -0.16042 -0.20301 -0.16111 -0.20996 C -0.16181 -0.2169 -0.16215 -0.21783 -0.16528 -0.22037 C -0.1684 -0.22292 -0.17431 -0.225 -0.17986 -0.22523 C -0.18542 -0.22547 -0.19132 -0.22547 -0.19913 -0.22246 C -0.20694 -0.21945 -0.21875 -0.21343 -0.22674 -0.20718 C -0.23472 -0.20093 -0.23976 -0.19954 -0.24653 -0.18565 C -0.2533 -0.17176 -0.25087 -0.17824 -0.26736 -0.12315 C -0.28385 -0.06806 -0.31476 0.03842 -0.34549 0.1449 " pathEditMode="relative" rAng="0" ptsTypes="aaaaaaaaaA">
                                      <p:cBhvr>
                                        <p:cTn id="1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14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3000"/>
                                        <p:tgtEl>
                                          <p:spTgt spid="13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3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3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3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3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704 0.14375 C -0.35746 0.12777 -0.3677 0.1118 -0.39079 0.11527 C -0.41388 0.11875 -0.45 0.14166 -0.48611 0.16458 " pathEditMode="relative" rAng="0" ptsTypes="aaA">
                                      <p:cBhvr>
                                        <p:cTn id="1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6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705 0.14375 C -0.35746 0.12778 -0.36771 0.1118 -0.3908 0.11528 C -0.41389 0.11875 -0.45 0.14166 -0.48611 0.16458 " pathEditMode="relative" rAng="0" ptsTypes="aaA">
                                      <p:cBhvr>
                                        <p:cTn id="1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6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3000"/>
                                        <p:tgtEl>
                                          <p:spTgt spid="1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77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77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7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9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3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3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900" decel="100000" fill="hold"/>
                                        <p:tgtEl>
                                          <p:spTgt spid="13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57" grpId="0" animBg="1"/>
      <p:bldP spid="13457" grpId="1" animBg="1"/>
      <p:bldP spid="13457" grpId="2" animBg="1"/>
      <p:bldP spid="13457" grpId="3" animBg="1"/>
      <p:bldP spid="13458" grpId="0" animBg="1"/>
      <p:bldP spid="13458" grpId="1" animBg="1"/>
      <p:bldP spid="13459" grpId="0" animBg="1"/>
      <p:bldP spid="13537" grpId="0" animBg="1"/>
      <p:bldP spid="13537" grpId="1" animBg="1"/>
      <p:bldP spid="13538" grpId="0" animBg="1"/>
      <p:bldP spid="13538" grpId="1" animBg="1"/>
      <p:bldP spid="13539" grpId="0" animBg="1"/>
      <p:bldP spid="13539" grpId="1" animBg="1"/>
      <p:bldP spid="13540" grpId="0" animBg="1"/>
      <p:bldP spid="13540" grpId="1" animBg="1"/>
      <p:bldP spid="13541" grpId="0" animBg="1"/>
      <p:bldP spid="13541" grpId="1" animBg="1"/>
      <p:bldP spid="13542" grpId="0" animBg="1"/>
      <p:bldP spid="13542" grpId="1" animBg="1"/>
      <p:bldP spid="13543" grpId="0" animBg="1"/>
      <p:bldP spid="13543" grpId="1" animBg="1"/>
      <p:bldP spid="13544" grpId="0" animBg="1"/>
      <p:bldP spid="13544" grpId="1" animBg="1"/>
      <p:bldP spid="13545" grpId="0" animBg="1"/>
      <p:bldP spid="13545" grpId="1" animBg="1"/>
      <p:bldP spid="13587" grpId="0"/>
      <p:bldP spid="13588" grpId="0" animBg="1"/>
      <p:bldP spid="13589" grpId="0" animBg="1"/>
      <p:bldP spid="13590" grpId="0"/>
      <p:bldP spid="136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914400" y="358588"/>
            <a:ext cx="746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cs typeface="Times New Roman" pitchFamily="18" charset="0"/>
              </a:rPr>
              <a:t>Dựa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vào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thông</a:t>
            </a:r>
            <a:r>
              <a:rPr lang="en-US" altLang="en-US" sz="2400" b="1" dirty="0" smtClean="0">
                <a:cs typeface="Times New Roman" pitchFamily="18" charset="0"/>
              </a:rPr>
              <a:t> tin </a:t>
            </a:r>
            <a:r>
              <a:rPr lang="en-US" altLang="en-US" sz="2400" b="1" dirty="0" err="1" smtClean="0">
                <a:cs typeface="Times New Roman" pitchFamily="18" charset="0"/>
              </a:rPr>
              <a:t>đã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đọc</a:t>
            </a:r>
            <a:r>
              <a:rPr lang="en-US" altLang="en-US" sz="2400" b="1" dirty="0" smtClean="0">
                <a:cs typeface="Times New Roman" pitchFamily="18" charset="0"/>
              </a:rPr>
              <a:t>, </a:t>
            </a:r>
            <a:r>
              <a:rPr lang="en-US" altLang="en-US" sz="2400" b="1" dirty="0" err="1" smtClean="0">
                <a:cs typeface="Times New Roman" pitchFamily="18" charset="0"/>
              </a:rPr>
              <a:t>em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hãy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điền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vào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chỗ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trống</a:t>
            </a:r>
            <a:r>
              <a:rPr lang="en-US" altLang="en-US" sz="2400" b="1" dirty="0" smtClean="0">
                <a:cs typeface="Times New Roman" pitchFamily="18" charset="0"/>
              </a:rPr>
              <a:t>, </a:t>
            </a:r>
            <a:r>
              <a:rPr lang="en-US" altLang="en-US" sz="2400" b="1" dirty="0" err="1" smtClean="0">
                <a:cs typeface="Times New Roman" pitchFamily="18" charset="0"/>
              </a:rPr>
              <a:t>hoàn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thành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các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câu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sau</a:t>
            </a:r>
            <a:r>
              <a:rPr lang="en-US" altLang="en-US" sz="2400" b="1" dirty="0" smtClean="0">
                <a:cs typeface="Times New Roman" pitchFamily="18" charset="0"/>
              </a:rPr>
              <a:t>:</a:t>
            </a:r>
            <a:endParaRPr lang="en-US" altLang="en-US" sz="2400" b="1" dirty="0">
              <a:cs typeface="Times New Roman" pitchFamily="18" charset="0"/>
            </a:endParaRPr>
          </a:p>
        </p:txBody>
      </p:sp>
      <p:sp>
        <p:nvSpPr>
          <p:cNvPr id="5" name="Text Box 81"/>
          <p:cNvSpPr txBox="1">
            <a:spLocks noChangeArrowheads="1"/>
          </p:cNvSpPr>
          <p:nvPr/>
        </p:nvSpPr>
        <p:spPr bwMode="auto">
          <a:xfrm>
            <a:off x="881743" y="1196843"/>
            <a:ext cx="757645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Cách xác định nhiệt độ trong thang nhiệt </a:t>
            </a:r>
            <a:r>
              <a:rPr lang="vi-VN" altLang="en-US" sz="2400" b="1">
                <a:solidFill>
                  <a:srgbClr val="00B050"/>
                </a:solidFill>
                <a:cs typeface="Times New Roman" pitchFamily="18" charset="0"/>
              </a:rPr>
              <a:t>độ </a:t>
            </a:r>
            <a:r>
              <a:rPr lang="vi-VN" altLang="en-US" sz="2400" b="1" smtClean="0">
                <a:solidFill>
                  <a:srgbClr val="00B050"/>
                </a:solidFill>
                <a:cs typeface="Times New Roman" pitchFamily="18" charset="0"/>
              </a:rPr>
              <a:t>Xen-</a:t>
            </a:r>
            <a:r>
              <a:rPr lang="en-US" altLang="en-US" sz="2400" b="1" smtClean="0">
                <a:solidFill>
                  <a:srgbClr val="00B050"/>
                </a:solidFill>
                <a:cs typeface="Times New Roman" pitchFamily="18" charset="0"/>
              </a:rPr>
              <a:t>x</a:t>
            </a:r>
            <a:r>
              <a:rPr lang="vi-VN" altLang="en-US" sz="2400" b="1" smtClean="0">
                <a:solidFill>
                  <a:srgbClr val="00B050"/>
                </a:solidFill>
                <a:cs typeface="Times New Roman" pitchFamily="18" charset="0"/>
              </a:rPr>
              <a:t>i-ut</a:t>
            </a:r>
            <a:r>
              <a:rPr lang="vi-VN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:</a:t>
            </a:r>
            <a:endParaRPr lang="en-US" altLang="en-US" sz="2400" b="1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- </a:t>
            </a:r>
            <a:r>
              <a:rPr lang="vi-VN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Nhiệt </a:t>
            </a:r>
            <a:r>
              <a:rPr lang="vi-VN" altLang="en-US" sz="2400" b="1" dirty="0">
                <a:solidFill>
                  <a:srgbClr val="7030A0"/>
                </a:solidFill>
                <a:cs typeface="Times New Roman" pitchFamily="18" charset="0"/>
              </a:rPr>
              <a:t>độ của nước đá đang tan: 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…………..</a:t>
            </a:r>
            <a:endParaRPr lang="vi-VN" altLang="en-US" sz="2400" b="1" dirty="0">
              <a:solidFill>
                <a:srgbClr val="7030A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7030A0"/>
                </a:solidFill>
                <a:cs typeface="Times New Roman" pitchFamily="18" charset="0"/>
              </a:rPr>
              <a:t>- Nhiệt độ của nước đang sôi: 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…………….</a:t>
            </a:r>
            <a:endParaRPr lang="vi-VN" altLang="en-US" sz="2400" b="1" dirty="0">
              <a:solidFill>
                <a:srgbClr val="7030A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7030A0"/>
                </a:solidFill>
                <a:cs typeface="Times New Roman" pitchFamily="18" charset="0"/>
              </a:rPr>
              <a:t>- Từ 0°C đến 100°C chia thành 100 phần bằng nhau ứng với 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………….</a:t>
            </a:r>
            <a:endParaRPr lang="vi-VN" altLang="en-US" sz="2400" b="1" dirty="0">
              <a:solidFill>
                <a:srgbClr val="7030A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7030A0"/>
                </a:solidFill>
                <a:cs typeface="Times New Roman" pitchFamily="18" charset="0"/>
              </a:rPr>
              <a:t>- Nhiệt độ thấp hơn 0°C được ghi bằng nhiệt độ 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…………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2600" y="1524000"/>
            <a:ext cx="891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baseline="3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23924" y="1907232"/>
            <a:ext cx="1184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baseline="3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6400" y="2667000"/>
            <a:ext cx="1184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baseline="3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8722" y="3321861"/>
            <a:ext cx="1184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196" y="116201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Elbow Connector 3"/>
          <p:cNvCxnSpPr/>
          <p:nvPr/>
        </p:nvCxnSpPr>
        <p:spPr>
          <a:xfrm>
            <a:off x="608510" y="1564332"/>
            <a:ext cx="7925890" cy="2702868"/>
          </a:xfrm>
          <a:prstGeom prst="bentConnector3">
            <a:avLst>
              <a:gd name="adj1" fmla="val -1257"/>
            </a:avLst>
          </a:prstGeom>
          <a:ln w="381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16200000" flipV="1">
            <a:off x="7010400" y="2743200"/>
            <a:ext cx="2743200" cy="304800"/>
          </a:xfrm>
          <a:prstGeom prst="bentConnector3">
            <a:avLst>
              <a:gd name="adj1" fmla="val 10095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36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914400" y="358588"/>
            <a:ext cx="746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Bảng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một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số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độ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theo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thang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độ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Xen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-ci-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ut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:</a:t>
            </a:r>
            <a:endParaRPr lang="en-US" altLang="en-US" sz="24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811882"/>
              </p:ext>
            </p:extLst>
          </p:nvPr>
        </p:nvGraphicFramePr>
        <p:xfrm>
          <a:off x="914400" y="1143000"/>
          <a:ext cx="7848600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5394"/>
                <a:gridCol w="18832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C7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vi-VN" altLang="en-US" sz="2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0°C</a:t>
                      </a:r>
                      <a:r>
                        <a:rPr lang="en-US" altLang="en-US" sz="2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vi-VN" altLang="en-US" sz="2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C75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thấp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endParaRPr lang="en-US" sz="2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trạm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Vô-Xtốc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ở Nam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Cực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Sa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mạc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Lút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ở I-ran,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nơi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nóng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endParaRPr lang="en-US" sz="2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ngọn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nến</a:t>
                      </a:r>
                      <a:endParaRPr lang="en-US" sz="2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bề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Trời</a:t>
                      </a:r>
                      <a:endParaRPr lang="en-US" sz="2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- 89</a:t>
                      </a:r>
                      <a:r>
                        <a:rPr lang="en-US" sz="2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endParaRPr lang="en-US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r>
                        <a:rPr lang="en-US" sz="2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r>
                        <a:rPr lang="en-US" sz="2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1027</a:t>
                      </a:r>
                      <a:r>
                        <a:rPr lang="en-US" sz="2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5500</a:t>
                      </a:r>
                      <a:r>
                        <a:rPr lang="en-US" sz="2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3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1066800" y="358588"/>
            <a:ext cx="7315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?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1.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Nêu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một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tình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huống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cho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thấy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sự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cần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thiết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của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việc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ước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lượng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trong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đời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sống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5" name="Text Box 81"/>
          <p:cNvSpPr txBox="1">
            <a:spLocks noChangeArrowheads="1"/>
          </p:cNvSpPr>
          <p:nvPr/>
        </p:nvSpPr>
        <p:spPr bwMode="auto">
          <a:xfrm>
            <a:off x="1040642" y="2495729"/>
            <a:ext cx="7315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?2. </a:t>
            </a:r>
            <a:r>
              <a:rPr lang="vi-VN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Nhìn 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hơi nước bốc lên từ cốc nước, em có thể ước lượng nhiệt độ của nước trong cốc được không? Việc ước lượng này có ích lợi gì?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" name="Text Box 81"/>
          <p:cNvSpPr txBox="1">
            <a:spLocks noChangeArrowheads="1"/>
          </p:cNvSpPr>
          <p:nvPr/>
        </p:nvSpPr>
        <p:spPr bwMode="auto">
          <a:xfrm>
            <a:off x="1021308" y="1295400"/>
            <a:ext cx="7315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- </a:t>
            </a:r>
            <a:r>
              <a:rPr lang="vi-VN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khi </a:t>
            </a: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có em bé bị sốt, cần sờ trán và ước lượng nhiệt độ sốt để có thể có các biện pháp phù hợp để hạ sốt cho bé</a:t>
            </a:r>
            <a:endParaRPr lang="en-US" altLang="en-US" sz="24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7" name="Text Box 81"/>
          <p:cNvSpPr txBox="1">
            <a:spLocks noChangeArrowheads="1"/>
          </p:cNvSpPr>
          <p:nvPr/>
        </p:nvSpPr>
        <p:spPr bwMode="auto">
          <a:xfrm>
            <a:off x="1021308" y="3719942"/>
            <a:ext cx="7315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- </a:t>
            </a:r>
            <a:r>
              <a:rPr lang="vi-VN" sz="2400" b="1" dirty="0" smtClean="0">
                <a:solidFill>
                  <a:srgbClr val="00B050"/>
                </a:solidFill>
              </a:rPr>
              <a:t>Nhìn </a:t>
            </a:r>
            <a:r>
              <a:rPr lang="vi-VN" sz="2400" b="1" dirty="0">
                <a:solidFill>
                  <a:srgbClr val="00B050"/>
                </a:solidFill>
              </a:rPr>
              <a:t>hơi nước bốc lên từ cốc nước, em có thể ước lượng được nhiệt độ của nước trong cốc.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- </a:t>
            </a:r>
            <a:r>
              <a:rPr lang="vi-VN" sz="2400" b="1" dirty="0" smtClean="0">
                <a:solidFill>
                  <a:srgbClr val="00B050"/>
                </a:solidFill>
              </a:rPr>
              <a:t>Việc </a:t>
            </a:r>
            <a:r>
              <a:rPr lang="vi-VN" sz="2400" b="1" dirty="0">
                <a:solidFill>
                  <a:srgbClr val="00B050"/>
                </a:solidFill>
              </a:rPr>
              <a:t>ước lượng này giúp ta không uống phải cốc nước quá </a:t>
            </a:r>
            <a:r>
              <a:rPr lang="vi-VN" sz="2400" b="1" dirty="0" smtClean="0">
                <a:solidFill>
                  <a:srgbClr val="00B050"/>
                </a:solidFill>
              </a:rPr>
              <a:t>nóng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endParaRPr lang="vi-VN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51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2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49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1233767" y="466635"/>
            <a:ext cx="70720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?3. </a:t>
            </a:r>
            <a:r>
              <a:rPr lang="vi-VN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Trong 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các nhiệt độ sau: </a:t>
            </a:r>
            <a:r>
              <a:rPr lang="vi-VN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vi-VN" altLang="en-US" sz="2400" b="1" baseline="30000" dirty="0" smtClean="0">
                <a:solidFill>
                  <a:srgbClr val="00000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C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; 5</a:t>
            </a:r>
            <a:r>
              <a:rPr lang="vi-VN" altLang="en-US" sz="2400" b="1" baseline="30000" dirty="0">
                <a:solidFill>
                  <a:srgbClr val="00000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C; 36,5</a:t>
            </a:r>
            <a:r>
              <a:rPr lang="vi-VN" altLang="en-US" sz="2400" b="1" baseline="30000" dirty="0">
                <a:solidFill>
                  <a:srgbClr val="00000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C; 323</a:t>
            </a:r>
            <a:r>
              <a:rPr lang="vi-VN" altLang="en-US" sz="2400" b="1" baseline="30000" dirty="0">
                <a:solidFill>
                  <a:srgbClr val="00000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C, hãy chọn nhiệt độ thích hợp cho mỗi hiện tượng, quá trình trong hình 8.2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80411"/>
            <a:ext cx="3810000" cy="484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81"/>
          <p:cNvSpPr txBox="1">
            <a:spLocks noChangeArrowheads="1"/>
          </p:cNvSpPr>
          <p:nvPr/>
        </p:nvSpPr>
        <p:spPr bwMode="auto">
          <a:xfrm>
            <a:off x="5568177" y="1826337"/>
            <a:ext cx="273762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a) Nhiệt độ 5</a:t>
            </a:r>
            <a:r>
              <a:rPr lang="vi-VN" altLang="en-US" sz="2400" b="1" baseline="30000" dirty="0">
                <a:solidFill>
                  <a:srgbClr val="00B05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vi-VN" alt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b) Nhiệt độ 323</a:t>
            </a:r>
            <a:r>
              <a:rPr lang="vi-VN" altLang="en-US" sz="2400" b="1" baseline="30000" dirty="0">
                <a:solidFill>
                  <a:srgbClr val="00B05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vi-VN" alt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c) Nhiệt độ 36,5</a:t>
            </a:r>
            <a:r>
              <a:rPr lang="vi-VN" altLang="en-US" sz="2400" b="1" baseline="30000" dirty="0">
                <a:solidFill>
                  <a:srgbClr val="00B05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vi-VN" alt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d) Nhiệt độ 0</a:t>
            </a:r>
            <a:r>
              <a:rPr lang="vi-VN" altLang="en-US" sz="2400" b="1" baseline="30000" dirty="0">
                <a:solidFill>
                  <a:srgbClr val="00B05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</a:t>
            </a:r>
            <a:endParaRPr lang="en-US" altLang="en-US" sz="24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79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5800" y="-152400"/>
            <a:ext cx="9829800" cy="70866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38915" name="Rectangle 3" descr="Papyrus"/>
          <p:cNvSpPr>
            <a:spLocks noChangeArrowheads="1"/>
          </p:cNvSpPr>
          <p:nvPr/>
        </p:nvSpPr>
        <p:spPr bwMode="auto">
          <a:xfrm rot="2700000" flipV="1">
            <a:off x="4457700" y="3970338"/>
            <a:ext cx="457200" cy="10969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18000000" lon="0" rev="0"/>
            </a:camera>
            <a:lightRig rig="legacyFlat4" dir="b"/>
          </a:scene3d>
          <a:sp3d extrusionH="492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flatTx/>
          </a:bodyPr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4710113" y="3219450"/>
            <a:ext cx="438150" cy="234950"/>
            <a:chOff x="3024" y="1440"/>
            <a:chExt cx="276" cy="148"/>
          </a:xfrm>
        </p:grpSpPr>
        <p:sp>
          <p:nvSpPr>
            <p:cNvPr id="39247" name="Freeform 5"/>
            <p:cNvSpPr>
              <a:spLocks/>
            </p:cNvSpPr>
            <p:nvPr/>
          </p:nvSpPr>
          <p:spPr bwMode="auto">
            <a:xfrm rot="-487818">
              <a:off x="3078" y="1468"/>
              <a:ext cx="222" cy="120"/>
            </a:xfrm>
            <a:custGeom>
              <a:avLst/>
              <a:gdLst>
                <a:gd name="T0" fmla="*/ 4 w 249"/>
                <a:gd name="T1" fmla="*/ 6 h 141"/>
                <a:gd name="T2" fmla="*/ 4 w 249"/>
                <a:gd name="T3" fmla="*/ 7 h 141"/>
                <a:gd name="T4" fmla="*/ 0 w 249"/>
                <a:gd name="T5" fmla="*/ 7 h 141"/>
                <a:gd name="T6" fmla="*/ 4 w 249"/>
                <a:gd name="T7" fmla="*/ 8 h 141"/>
                <a:gd name="T8" fmla="*/ 4 w 249"/>
                <a:gd name="T9" fmla="*/ 8 h 141"/>
                <a:gd name="T10" fmla="*/ 7 w 249"/>
                <a:gd name="T11" fmla="*/ 8 h 141"/>
                <a:gd name="T12" fmla="*/ 9 w 249"/>
                <a:gd name="T13" fmla="*/ 8 h 141"/>
                <a:gd name="T14" fmla="*/ 11 w 249"/>
                <a:gd name="T15" fmla="*/ 8 h 141"/>
                <a:gd name="T16" fmla="*/ 13 w 249"/>
                <a:gd name="T17" fmla="*/ 7 h 141"/>
                <a:gd name="T18" fmla="*/ 15 w 249"/>
                <a:gd name="T19" fmla="*/ 7 h 141"/>
                <a:gd name="T20" fmla="*/ 17 w 249"/>
                <a:gd name="T21" fmla="*/ 7 h 141"/>
                <a:gd name="T22" fmla="*/ 19 w 249"/>
                <a:gd name="T23" fmla="*/ 6 h 141"/>
                <a:gd name="T24" fmla="*/ 21 w 249"/>
                <a:gd name="T25" fmla="*/ 6 h 141"/>
                <a:gd name="T26" fmla="*/ 22 w 249"/>
                <a:gd name="T27" fmla="*/ 5 h 141"/>
                <a:gd name="T28" fmla="*/ 24 w 249"/>
                <a:gd name="T29" fmla="*/ 5 h 141"/>
                <a:gd name="T30" fmla="*/ 26 w 249"/>
                <a:gd name="T31" fmla="*/ 6 h 141"/>
                <a:gd name="T32" fmla="*/ 29 w 249"/>
                <a:gd name="T33" fmla="*/ 6 h 141"/>
                <a:gd name="T34" fmla="*/ 29 w 249"/>
                <a:gd name="T35" fmla="*/ 7 h 141"/>
                <a:gd name="T36" fmla="*/ 31 w 249"/>
                <a:gd name="T37" fmla="*/ 8 h 141"/>
                <a:gd name="T38" fmla="*/ 24 w 249"/>
                <a:gd name="T39" fmla="*/ 0 h 141"/>
                <a:gd name="T40" fmla="*/ 4 w 249"/>
                <a:gd name="T41" fmla="*/ 6 h 1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9"/>
                <a:gd name="T64" fmla="*/ 0 h 141"/>
                <a:gd name="T65" fmla="*/ 249 w 249"/>
                <a:gd name="T66" fmla="*/ 141 h 1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9" h="141">
                  <a:moveTo>
                    <a:pt x="22" y="103"/>
                  </a:moveTo>
                  <a:lnTo>
                    <a:pt x="11" y="116"/>
                  </a:lnTo>
                  <a:lnTo>
                    <a:pt x="0" y="120"/>
                  </a:lnTo>
                  <a:lnTo>
                    <a:pt x="21" y="136"/>
                  </a:lnTo>
                  <a:lnTo>
                    <a:pt x="38" y="141"/>
                  </a:lnTo>
                  <a:lnTo>
                    <a:pt x="54" y="139"/>
                  </a:lnTo>
                  <a:lnTo>
                    <a:pt x="69" y="135"/>
                  </a:lnTo>
                  <a:lnTo>
                    <a:pt x="84" y="126"/>
                  </a:lnTo>
                  <a:lnTo>
                    <a:pt x="104" y="114"/>
                  </a:lnTo>
                  <a:lnTo>
                    <a:pt x="120" y="114"/>
                  </a:lnTo>
                  <a:lnTo>
                    <a:pt x="131" y="111"/>
                  </a:lnTo>
                  <a:lnTo>
                    <a:pt x="146" y="102"/>
                  </a:lnTo>
                  <a:lnTo>
                    <a:pt x="159" y="93"/>
                  </a:lnTo>
                  <a:lnTo>
                    <a:pt x="177" y="87"/>
                  </a:lnTo>
                  <a:lnTo>
                    <a:pt x="190" y="89"/>
                  </a:lnTo>
                  <a:lnTo>
                    <a:pt x="208" y="92"/>
                  </a:lnTo>
                  <a:lnTo>
                    <a:pt x="225" y="95"/>
                  </a:lnTo>
                  <a:lnTo>
                    <a:pt x="232" y="118"/>
                  </a:lnTo>
                  <a:lnTo>
                    <a:pt x="249" y="129"/>
                  </a:lnTo>
                  <a:lnTo>
                    <a:pt x="188" y="0"/>
                  </a:lnTo>
                  <a:lnTo>
                    <a:pt x="22" y="103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48" name="Freeform 6"/>
            <p:cNvSpPr>
              <a:spLocks/>
            </p:cNvSpPr>
            <p:nvPr/>
          </p:nvSpPr>
          <p:spPr bwMode="auto">
            <a:xfrm rot="-949943">
              <a:off x="3024" y="1440"/>
              <a:ext cx="220" cy="138"/>
            </a:xfrm>
            <a:custGeom>
              <a:avLst/>
              <a:gdLst>
                <a:gd name="T0" fmla="*/ 52 w 220"/>
                <a:gd name="T1" fmla="*/ 68 h 138"/>
                <a:gd name="T2" fmla="*/ 16 w 220"/>
                <a:gd name="T3" fmla="*/ 106 h 138"/>
                <a:gd name="T4" fmla="*/ 0 w 220"/>
                <a:gd name="T5" fmla="*/ 125 h 138"/>
                <a:gd name="T6" fmla="*/ 20 w 220"/>
                <a:gd name="T7" fmla="*/ 136 h 138"/>
                <a:gd name="T8" fmla="*/ 36 w 220"/>
                <a:gd name="T9" fmla="*/ 138 h 138"/>
                <a:gd name="T10" fmla="*/ 49 w 220"/>
                <a:gd name="T11" fmla="*/ 134 h 138"/>
                <a:gd name="T12" fmla="*/ 63 w 220"/>
                <a:gd name="T13" fmla="*/ 129 h 138"/>
                <a:gd name="T14" fmla="*/ 75 w 220"/>
                <a:gd name="T15" fmla="*/ 119 h 138"/>
                <a:gd name="T16" fmla="*/ 91 w 220"/>
                <a:gd name="T17" fmla="*/ 107 h 138"/>
                <a:gd name="T18" fmla="*/ 105 w 220"/>
                <a:gd name="T19" fmla="*/ 105 h 138"/>
                <a:gd name="T20" fmla="*/ 114 w 220"/>
                <a:gd name="T21" fmla="*/ 100 h 138"/>
                <a:gd name="T22" fmla="*/ 126 w 220"/>
                <a:gd name="T23" fmla="*/ 92 h 138"/>
                <a:gd name="T24" fmla="*/ 137 w 220"/>
                <a:gd name="T25" fmla="*/ 82 h 138"/>
                <a:gd name="T26" fmla="*/ 152 w 220"/>
                <a:gd name="T27" fmla="*/ 75 h 138"/>
                <a:gd name="T28" fmla="*/ 163 w 220"/>
                <a:gd name="T29" fmla="*/ 75 h 138"/>
                <a:gd name="T30" fmla="*/ 179 w 220"/>
                <a:gd name="T31" fmla="*/ 75 h 138"/>
                <a:gd name="T32" fmla="*/ 196 w 220"/>
                <a:gd name="T33" fmla="*/ 76 h 138"/>
                <a:gd name="T34" fmla="*/ 204 w 220"/>
                <a:gd name="T35" fmla="*/ 94 h 138"/>
                <a:gd name="T36" fmla="*/ 220 w 220"/>
                <a:gd name="T37" fmla="*/ 101 h 138"/>
                <a:gd name="T38" fmla="*/ 151 w 220"/>
                <a:gd name="T39" fmla="*/ 0 h 138"/>
                <a:gd name="T40" fmla="*/ 52 w 220"/>
                <a:gd name="T41" fmla="*/ 68 h 1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0"/>
                <a:gd name="T64" fmla="*/ 0 h 138"/>
                <a:gd name="T65" fmla="*/ 220 w 220"/>
                <a:gd name="T66" fmla="*/ 138 h 1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0" h="138">
                  <a:moveTo>
                    <a:pt x="52" y="68"/>
                  </a:moveTo>
                  <a:lnTo>
                    <a:pt x="16" y="106"/>
                  </a:lnTo>
                  <a:lnTo>
                    <a:pt x="0" y="125"/>
                  </a:lnTo>
                  <a:lnTo>
                    <a:pt x="20" y="136"/>
                  </a:lnTo>
                  <a:lnTo>
                    <a:pt x="36" y="138"/>
                  </a:lnTo>
                  <a:lnTo>
                    <a:pt x="49" y="134"/>
                  </a:lnTo>
                  <a:lnTo>
                    <a:pt x="63" y="129"/>
                  </a:lnTo>
                  <a:lnTo>
                    <a:pt x="75" y="119"/>
                  </a:lnTo>
                  <a:lnTo>
                    <a:pt x="91" y="107"/>
                  </a:lnTo>
                  <a:lnTo>
                    <a:pt x="105" y="105"/>
                  </a:lnTo>
                  <a:lnTo>
                    <a:pt x="114" y="100"/>
                  </a:lnTo>
                  <a:lnTo>
                    <a:pt x="126" y="92"/>
                  </a:lnTo>
                  <a:lnTo>
                    <a:pt x="137" y="82"/>
                  </a:lnTo>
                  <a:lnTo>
                    <a:pt x="152" y="75"/>
                  </a:lnTo>
                  <a:lnTo>
                    <a:pt x="163" y="75"/>
                  </a:lnTo>
                  <a:lnTo>
                    <a:pt x="179" y="75"/>
                  </a:lnTo>
                  <a:lnTo>
                    <a:pt x="196" y="76"/>
                  </a:lnTo>
                  <a:lnTo>
                    <a:pt x="204" y="94"/>
                  </a:lnTo>
                  <a:lnTo>
                    <a:pt x="220" y="101"/>
                  </a:lnTo>
                  <a:lnTo>
                    <a:pt x="151" y="0"/>
                  </a:lnTo>
                  <a:lnTo>
                    <a:pt x="52" y="68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49" name="Freeform 7"/>
            <p:cNvSpPr>
              <a:spLocks/>
            </p:cNvSpPr>
            <p:nvPr/>
          </p:nvSpPr>
          <p:spPr bwMode="auto">
            <a:xfrm rot="810451">
              <a:off x="3116" y="1538"/>
              <a:ext cx="13" cy="10"/>
            </a:xfrm>
            <a:custGeom>
              <a:avLst/>
              <a:gdLst>
                <a:gd name="T0" fmla="*/ 0 w 55"/>
                <a:gd name="T1" fmla="*/ 0 h 33"/>
                <a:gd name="T2" fmla="*/ 0 w 55"/>
                <a:gd name="T3" fmla="*/ 0 h 33"/>
                <a:gd name="T4" fmla="*/ 0 w 55"/>
                <a:gd name="T5" fmla="*/ 0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057400" y="2752725"/>
            <a:ext cx="1962150" cy="3295650"/>
            <a:chOff x="2484" y="1506"/>
            <a:chExt cx="1236" cy="2076"/>
          </a:xfrm>
        </p:grpSpPr>
        <p:sp>
          <p:nvSpPr>
            <p:cNvPr id="2" name="AutoShape 9">
              <a:extLst/>
            </p:cNvPr>
            <p:cNvSpPr>
              <a:spLocks noChangeArrowheads="1"/>
            </p:cNvSpPr>
            <p:nvPr/>
          </p:nvSpPr>
          <p:spPr bwMode="auto">
            <a:xfrm rot="7200000" flipH="1">
              <a:off x="2715" y="1851"/>
              <a:ext cx="23" cy="173"/>
            </a:xfrm>
            <a:prstGeom prst="can">
              <a:avLst>
                <a:gd name="adj" fmla="val 6943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4346" name="AutoShape 10">
              <a:extLst/>
            </p:cNvPr>
            <p:cNvSpPr>
              <a:spLocks noChangeArrowheads="1"/>
            </p:cNvSpPr>
            <p:nvPr/>
          </p:nvSpPr>
          <p:spPr bwMode="auto">
            <a:xfrm rot="7200000" flipH="1">
              <a:off x="2709" y="2373"/>
              <a:ext cx="23" cy="173"/>
            </a:xfrm>
            <a:prstGeom prst="can">
              <a:avLst>
                <a:gd name="adj" fmla="val 6943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9230" name="Rectangle 11"/>
            <p:cNvSpPr>
              <a:spLocks noChangeArrowheads="1"/>
            </p:cNvSpPr>
            <p:nvPr/>
          </p:nvSpPr>
          <p:spPr bwMode="auto">
            <a:xfrm rot="2700000" flipV="1">
              <a:off x="3665" y="3305"/>
              <a:ext cx="55" cy="55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31" name="Rectangle 12"/>
            <p:cNvSpPr>
              <a:spLocks noChangeArrowheads="1"/>
            </p:cNvSpPr>
            <p:nvPr/>
          </p:nvSpPr>
          <p:spPr bwMode="auto">
            <a:xfrm rot="2700000" flipV="1">
              <a:off x="2484" y="3122"/>
              <a:ext cx="56" cy="55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32" name="Rectangle 13"/>
            <p:cNvSpPr>
              <a:spLocks noChangeArrowheads="1"/>
            </p:cNvSpPr>
            <p:nvPr/>
          </p:nvSpPr>
          <p:spPr bwMode="auto">
            <a:xfrm rot="2700000" flipV="1">
              <a:off x="3262" y="3526"/>
              <a:ext cx="56" cy="56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33" name="Rectangle 14"/>
            <p:cNvSpPr>
              <a:spLocks noChangeArrowheads="1"/>
            </p:cNvSpPr>
            <p:nvPr/>
          </p:nvSpPr>
          <p:spPr bwMode="auto">
            <a:xfrm rot="2700000" flipV="1">
              <a:off x="2508" y="2907"/>
              <a:ext cx="1152" cy="621"/>
            </a:xfrm>
            <a:prstGeom prst="rect">
              <a:avLst/>
            </a:prstGeom>
            <a:gradFill rotWithShape="1">
              <a:gsLst>
                <a:gs pos="0">
                  <a:srgbClr val="2C2C2C"/>
                </a:gs>
                <a:gs pos="100000">
                  <a:srgbClr val="5F5F5F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238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34" name="AutoShape 15"/>
            <p:cNvSpPr>
              <a:spLocks/>
            </p:cNvSpPr>
            <p:nvPr/>
          </p:nvSpPr>
          <p:spPr bwMode="auto">
            <a:xfrm rot="144122" flipV="1">
              <a:off x="2708" y="2977"/>
              <a:ext cx="221" cy="1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4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741" y="16169"/>
                  </a:moveTo>
                  <a:cubicBezTo>
                    <a:pt x="7798" y="16137"/>
                    <a:pt x="5430" y="13742"/>
                    <a:pt x="5430" y="10800"/>
                  </a:cubicBezTo>
                  <a:cubicBezTo>
                    <a:pt x="5430" y="7834"/>
                    <a:pt x="7834" y="5430"/>
                    <a:pt x="10800" y="5430"/>
                  </a:cubicBezTo>
                  <a:cubicBezTo>
                    <a:pt x="13765" y="5430"/>
                    <a:pt x="16170" y="7834"/>
                    <a:pt x="16170" y="10800"/>
                  </a:cubicBezTo>
                  <a:cubicBezTo>
                    <a:pt x="16170" y="13742"/>
                    <a:pt x="13801" y="16137"/>
                    <a:pt x="10858" y="16169"/>
                  </a:cubicBezTo>
                  <a:lnTo>
                    <a:pt x="10918" y="21599"/>
                  </a:lnTo>
                  <a:cubicBezTo>
                    <a:pt x="16836" y="21534"/>
                    <a:pt x="21600" y="1671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718"/>
                    <a:pt x="4763" y="21534"/>
                    <a:pt x="10681" y="21599"/>
                  </a:cubicBezTo>
                  <a:lnTo>
                    <a:pt x="10741" y="16169"/>
                  </a:lnTo>
                  <a:close/>
                </a:path>
              </a:pathLst>
            </a:custGeom>
            <a:solidFill>
              <a:schemeClr val="bg1"/>
            </a:solidFill>
            <a:ln w="9525">
              <a:round/>
              <a:headEnd/>
              <a:tailEnd/>
            </a:ln>
            <a:scene3d>
              <a:camera prst="legacyObliqueTopRight">
                <a:rot lat="17400000" lon="20999970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" name="AutoShape 16">
              <a:extLst/>
            </p:cNvPr>
            <p:cNvSpPr>
              <a:spLocks noChangeArrowheads="1"/>
            </p:cNvSpPr>
            <p:nvPr/>
          </p:nvSpPr>
          <p:spPr bwMode="auto">
            <a:xfrm>
              <a:off x="2770" y="2903"/>
              <a:ext cx="92" cy="182"/>
            </a:xfrm>
            <a:prstGeom prst="can">
              <a:avLst>
                <a:gd name="adj" fmla="val 57608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4" name="AutoShape 17">
              <a:extLst/>
            </p:cNvPr>
            <p:cNvSpPr>
              <a:spLocks noChangeArrowheads="1"/>
            </p:cNvSpPr>
            <p:nvPr/>
          </p:nvSpPr>
          <p:spPr bwMode="auto">
            <a:xfrm>
              <a:off x="2796" y="2478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9237" name="Rectangle 18"/>
            <p:cNvSpPr>
              <a:spLocks noChangeArrowheads="1"/>
            </p:cNvSpPr>
            <p:nvPr/>
          </p:nvSpPr>
          <p:spPr bwMode="auto">
            <a:xfrm rot="2700000" flipV="1">
              <a:off x="2763" y="2426"/>
              <a:ext cx="110" cy="92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5" name="AutoShape 19">
              <a:extLst/>
            </p:cNvPr>
            <p:cNvSpPr>
              <a:spLocks noChangeArrowheads="1"/>
            </p:cNvSpPr>
            <p:nvPr/>
          </p:nvSpPr>
          <p:spPr bwMode="auto">
            <a:xfrm rot="7200000" flipH="1">
              <a:off x="2939" y="2475"/>
              <a:ext cx="23" cy="230"/>
            </a:xfrm>
            <a:prstGeom prst="can">
              <a:avLst>
                <a:gd name="adj" fmla="val 92315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6" name="AutoShape 20">
              <a:extLst/>
            </p:cNvPr>
            <p:cNvSpPr>
              <a:spLocks noChangeArrowheads="1"/>
            </p:cNvSpPr>
            <p:nvPr/>
          </p:nvSpPr>
          <p:spPr bwMode="auto">
            <a:xfrm>
              <a:off x="2796" y="2028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9240" name="Rectangle 21"/>
            <p:cNvSpPr>
              <a:spLocks noChangeArrowheads="1"/>
            </p:cNvSpPr>
            <p:nvPr/>
          </p:nvSpPr>
          <p:spPr bwMode="auto">
            <a:xfrm rot="2700000" flipV="1">
              <a:off x="2772" y="1908"/>
              <a:ext cx="110" cy="92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AutoShape 22">
              <a:extLst/>
            </p:cNvPr>
            <p:cNvSpPr>
              <a:spLocks noChangeArrowheads="1"/>
            </p:cNvSpPr>
            <p:nvPr/>
          </p:nvSpPr>
          <p:spPr bwMode="auto">
            <a:xfrm rot="7200000" flipH="1">
              <a:off x="2998" y="1928"/>
              <a:ext cx="23" cy="345"/>
            </a:xfrm>
            <a:prstGeom prst="can">
              <a:avLst>
                <a:gd name="adj" fmla="val 138472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4359" name="AutoShape 23">
              <a:extLst/>
            </p:cNvPr>
            <p:cNvSpPr>
              <a:spLocks noChangeArrowheads="1"/>
            </p:cNvSpPr>
            <p:nvPr/>
          </p:nvSpPr>
          <p:spPr bwMode="auto">
            <a:xfrm>
              <a:off x="2798" y="1506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9243" name="Oval 24"/>
            <p:cNvSpPr>
              <a:spLocks noChangeArrowheads="1"/>
            </p:cNvSpPr>
            <p:nvPr/>
          </p:nvSpPr>
          <p:spPr bwMode="auto">
            <a:xfrm rot="-7200000">
              <a:off x="2747" y="1977"/>
              <a:ext cx="83" cy="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44" name="AutoShape 25"/>
            <p:cNvSpPr>
              <a:spLocks noChangeArrowheads="1"/>
            </p:cNvSpPr>
            <p:nvPr/>
          </p:nvSpPr>
          <p:spPr bwMode="auto">
            <a:xfrm rot="-7140000">
              <a:off x="2736" y="1980"/>
              <a:ext cx="54" cy="78"/>
            </a:xfrm>
            <a:prstGeom prst="can">
              <a:avLst>
                <a:gd name="adj" fmla="val 72222"/>
              </a:avLst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45" name="Oval 26"/>
            <p:cNvSpPr>
              <a:spLocks noChangeArrowheads="1"/>
            </p:cNvSpPr>
            <p:nvPr/>
          </p:nvSpPr>
          <p:spPr bwMode="auto">
            <a:xfrm rot="-7200000">
              <a:off x="2741" y="2499"/>
              <a:ext cx="83" cy="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46" name="AutoShape 27"/>
            <p:cNvSpPr>
              <a:spLocks noChangeArrowheads="1"/>
            </p:cNvSpPr>
            <p:nvPr/>
          </p:nvSpPr>
          <p:spPr bwMode="auto">
            <a:xfrm rot="-7140000">
              <a:off x="2730" y="2502"/>
              <a:ext cx="54" cy="78"/>
            </a:xfrm>
            <a:prstGeom prst="can">
              <a:avLst>
                <a:gd name="adj" fmla="val 72222"/>
              </a:avLst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1143000" y="5299075"/>
            <a:ext cx="636588" cy="930275"/>
            <a:chOff x="4080" y="2352"/>
            <a:chExt cx="334" cy="488"/>
          </a:xfrm>
        </p:grpSpPr>
        <p:sp>
          <p:nvSpPr>
            <p:cNvPr id="39188" name="Oval 29"/>
            <p:cNvSpPr>
              <a:spLocks noChangeArrowheads="1"/>
            </p:cNvSpPr>
            <p:nvPr/>
          </p:nvSpPr>
          <p:spPr bwMode="auto">
            <a:xfrm>
              <a:off x="4080" y="2385"/>
              <a:ext cx="334" cy="122"/>
            </a:xfrm>
            <a:prstGeom prst="ellipse">
              <a:avLst/>
            </a:pr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89" name="Freeform 30"/>
            <p:cNvSpPr>
              <a:spLocks/>
            </p:cNvSpPr>
            <p:nvPr/>
          </p:nvSpPr>
          <p:spPr bwMode="auto">
            <a:xfrm>
              <a:off x="4248" y="2433"/>
              <a:ext cx="144" cy="96"/>
            </a:xfrm>
            <a:custGeom>
              <a:avLst/>
              <a:gdLst>
                <a:gd name="T0" fmla="*/ 1 w 240"/>
                <a:gd name="T1" fmla="*/ 1 h 144"/>
                <a:gd name="T2" fmla="*/ 1 w 240"/>
                <a:gd name="T3" fmla="*/ 1 h 144"/>
                <a:gd name="T4" fmla="*/ 1 w 240"/>
                <a:gd name="T5" fmla="*/ 0 h 144"/>
                <a:gd name="T6" fmla="*/ 0 w 240"/>
                <a:gd name="T7" fmla="*/ 1 h 144"/>
                <a:gd name="T8" fmla="*/ 1 w 240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90" name="AutoShape 31"/>
            <p:cNvSpPr>
              <a:spLocks noChangeArrowheads="1"/>
            </p:cNvSpPr>
            <p:nvPr/>
          </p:nvSpPr>
          <p:spPr bwMode="auto">
            <a:xfrm flipV="1">
              <a:off x="4095" y="2393"/>
              <a:ext cx="304" cy="447"/>
            </a:xfrm>
            <a:prstGeom prst="can">
              <a:avLst>
                <a:gd name="adj" fmla="val 30790"/>
              </a:avLst>
            </a:prstGeom>
            <a:solidFill>
              <a:srgbClr val="BBE0E3">
                <a:alpha val="79999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368" name="AutoShape 32">
              <a:extLst/>
            </p:cNvPr>
            <p:cNvSpPr>
              <a:spLocks noChangeArrowheads="1"/>
            </p:cNvSpPr>
            <p:nvPr/>
          </p:nvSpPr>
          <p:spPr bwMode="auto">
            <a:xfrm>
              <a:off x="4107" y="2389"/>
              <a:ext cx="292" cy="443"/>
            </a:xfrm>
            <a:prstGeom prst="can">
              <a:avLst>
                <a:gd name="adj" fmla="val 40639"/>
              </a:avLst>
            </a:prstGeom>
            <a:gradFill rotWithShape="1">
              <a:gsLst>
                <a:gs pos="0">
                  <a:srgbClr val="66CCFF">
                    <a:alpha val="67999"/>
                  </a:srgbClr>
                </a:gs>
                <a:gs pos="50000">
                  <a:srgbClr val="FFFFFF"/>
                </a:gs>
                <a:gs pos="100000">
                  <a:srgbClr val="66CCFF">
                    <a:alpha val="67999"/>
                  </a:srgb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Oval 33">
              <a:extLst/>
            </p:cNvPr>
            <p:cNvSpPr>
              <a:spLocks noChangeArrowheads="1"/>
            </p:cNvSpPr>
            <p:nvPr/>
          </p:nvSpPr>
          <p:spPr bwMode="auto">
            <a:xfrm>
              <a:off x="4100" y="2396"/>
              <a:ext cx="295" cy="10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66CCF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9195" name="Freeform 34"/>
            <p:cNvSpPr>
              <a:spLocks/>
            </p:cNvSpPr>
            <p:nvPr/>
          </p:nvSpPr>
          <p:spPr bwMode="auto">
            <a:xfrm flipH="1">
              <a:off x="4088" y="2438"/>
              <a:ext cx="41" cy="372"/>
            </a:xfrm>
            <a:custGeom>
              <a:avLst/>
              <a:gdLst>
                <a:gd name="T0" fmla="*/ 0 w 114"/>
                <a:gd name="T1" fmla="*/ 1 h 688"/>
                <a:gd name="T2" fmla="*/ 0 w 114"/>
                <a:gd name="T3" fmla="*/ 1 h 688"/>
                <a:gd name="T4" fmla="*/ 0 w 114"/>
                <a:gd name="T5" fmla="*/ 1 h 688"/>
                <a:gd name="T6" fmla="*/ 0 w 114"/>
                <a:gd name="T7" fmla="*/ 1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688"/>
                <a:gd name="T14" fmla="*/ 114 w 114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688">
                  <a:moveTo>
                    <a:pt x="114" y="22"/>
                  </a:moveTo>
                  <a:cubicBezTo>
                    <a:pt x="96" y="31"/>
                    <a:pt x="85" y="0"/>
                    <a:pt x="72" y="91"/>
                  </a:cubicBezTo>
                  <a:lnTo>
                    <a:pt x="72" y="582"/>
                  </a:lnTo>
                  <a:cubicBezTo>
                    <a:pt x="60" y="681"/>
                    <a:pt x="60" y="676"/>
                    <a:pt x="0" y="688"/>
                  </a:cubicBezTo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96" name="Freeform 35"/>
            <p:cNvSpPr>
              <a:spLocks/>
            </p:cNvSpPr>
            <p:nvPr/>
          </p:nvSpPr>
          <p:spPr bwMode="auto">
            <a:xfrm>
              <a:off x="4369" y="2434"/>
              <a:ext cx="41" cy="372"/>
            </a:xfrm>
            <a:custGeom>
              <a:avLst/>
              <a:gdLst>
                <a:gd name="T0" fmla="*/ 0 w 114"/>
                <a:gd name="T1" fmla="*/ 1 h 688"/>
                <a:gd name="T2" fmla="*/ 0 w 114"/>
                <a:gd name="T3" fmla="*/ 1 h 688"/>
                <a:gd name="T4" fmla="*/ 0 w 114"/>
                <a:gd name="T5" fmla="*/ 1 h 688"/>
                <a:gd name="T6" fmla="*/ 0 w 114"/>
                <a:gd name="T7" fmla="*/ 1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688"/>
                <a:gd name="T14" fmla="*/ 114 w 114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688">
                  <a:moveTo>
                    <a:pt x="114" y="22"/>
                  </a:moveTo>
                  <a:cubicBezTo>
                    <a:pt x="96" y="31"/>
                    <a:pt x="85" y="0"/>
                    <a:pt x="72" y="91"/>
                  </a:cubicBezTo>
                  <a:lnTo>
                    <a:pt x="72" y="582"/>
                  </a:lnTo>
                  <a:cubicBezTo>
                    <a:pt x="60" y="681"/>
                    <a:pt x="60" y="676"/>
                    <a:pt x="0" y="688"/>
                  </a:cubicBezTo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97" name="Oval 36"/>
            <p:cNvSpPr>
              <a:spLocks noChangeArrowheads="1"/>
            </p:cNvSpPr>
            <p:nvPr/>
          </p:nvSpPr>
          <p:spPr bwMode="auto">
            <a:xfrm>
              <a:off x="4128" y="2748"/>
              <a:ext cx="241" cy="88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98" name="Arc 37"/>
            <p:cNvSpPr>
              <a:spLocks/>
            </p:cNvSpPr>
            <p:nvPr/>
          </p:nvSpPr>
          <p:spPr bwMode="auto">
            <a:xfrm>
              <a:off x="4112" y="2741"/>
              <a:ext cx="273" cy="52"/>
            </a:xfrm>
            <a:custGeom>
              <a:avLst/>
              <a:gdLst>
                <a:gd name="T0" fmla="*/ 0 w 43119"/>
                <a:gd name="T1" fmla="*/ 0 h 22815"/>
                <a:gd name="T2" fmla="*/ 0 w 43119"/>
                <a:gd name="T3" fmla="*/ 0 h 22815"/>
                <a:gd name="T4" fmla="*/ 0 w 43119"/>
                <a:gd name="T5" fmla="*/ 0 h 22815"/>
                <a:gd name="T6" fmla="*/ 0 60000 65536"/>
                <a:gd name="T7" fmla="*/ 0 60000 65536"/>
                <a:gd name="T8" fmla="*/ 0 60000 65536"/>
                <a:gd name="T9" fmla="*/ 0 w 43119"/>
                <a:gd name="T10" fmla="*/ 0 h 22815"/>
                <a:gd name="T11" fmla="*/ 43119 w 43119"/>
                <a:gd name="T12" fmla="*/ 22815 h 228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19" h="22815" fill="none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3448" y="0"/>
                    <a:pt x="43119" y="9670"/>
                    <a:pt x="43119" y="21600"/>
                  </a:cubicBezTo>
                  <a:cubicBezTo>
                    <a:pt x="43119" y="22005"/>
                    <a:pt x="43107" y="22410"/>
                    <a:pt x="43084" y="22814"/>
                  </a:cubicBezTo>
                </a:path>
                <a:path w="43119" h="22815" stroke="0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3448" y="0"/>
                    <a:pt x="43119" y="9670"/>
                    <a:pt x="43119" y="21600"/>
                  </a:cubicBezTo>
                  <a:cubicBezTo>
                    <a:pt x="43119" y="22005"/>
                    <a:pt x="43107" y="22410"/>
                    <a:pt x="43084" y="22814"/>
                  </a:cubicBezTo>
                  <a:lnTo>
                    <a:pt x="21519" y="21600"/>
                  </a:lnTo>
                  <a:lnTo>
                    <a:pt x="-1" y="19734"/>
                  </a:lnTo>
                  <a:close/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99" name="Arc 38"/>
            <p:cNvSpPr>
              <a:spLocks/>
            </p:cNvSpPr>
            <p:nvPr/>
          </p:nvSpPr>
          <p:spPr bwMode="auto">
            <a:xfrm flipV="1">
              <a:off x="4110" y="2791"/>
              <a:ext cx="272" cy="48"/>
            </a:xfrm>
            <a:custGeom>
              <a:avLst/>
              <a:gdLst>
                <a:gd name="T0" fmla="*/ 0 w 43005"/>
                <a:gd name="T1" fmla="*/ 0 h 21600"/>
                <a:gd name="T2" fmla="*/ 0 w 43005"/>
                <a:gd name="T3" fmla="*/ 0 h 21600"/>
                <a:gd name="T4" fmla="*/ 0 w 43005"/>
                <a:gd name="T5" fmla="*/ 0 h 21600"/>
                <a:gd name="T6" fmla="*/ 0 60000 65536"/>
                <a:gd name="T7" fmla="*/ 0 60000 65536"/>
                <a:gd name="T8" fmla="*/ 0 60000 65536"/>
                <a:gd name="T9" fmla="*/ 0 w 43005"/>
                <a:gd name="T10" fmla="*/ 0 h 21600"/>
                <a:gd name="T11" fmla="*/ 43005 w 4300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005" h="21600" fill="none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2589" y="0"/>
                    <a:pt x="41867" y="8369"/>
                    <a:pt x="43004" y="19381"/>
                  </a:cubicBezTo>
                </a:path>
                <a:path w="43005" h="21600" stroke="0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2589" y="0"/>
                    <a:pt x="41867" y="8369"/>
                    <a:pt x="43004" y="19381"/>
                  </a:cubicBezTo>
                  <a:lnTo>
                    <a:pt x="21519" y="21600"/>
                  </a:lnTo>
                  <a:lnTo>
                    <a:pt x="-1" y="19734"/>
                  </a:lnTo>
                  <a:close/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00" name="Freeform 39"/>
            <p:cNvSpPr>
              <a:spLocks/>
            </p:cNvSpPr>
            <p:nvPr/>
          </p:nvSpPr>
          <p:spPr bwMode="auto">
            <a:xfrm>
              <a:off x="4104" y="2577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01" name="Freeform 40"/>
            <p:cNvSpPr>
              <a:spLocks/>
            </p:cNvSpPr>
            <p:nvPr/>
          </p:nvSpPr>
          <p:spPr bwMode="auto">
            <a:xfrm>
              <a:off x="4152" y="2679"/>
              <a:ext cx="72" cy="90"/>
            </a:xfrm>
            <a:custGeom>
              <a:avLst/>
              <a:gdLst>
                <a:gd name="T0" fmla="*/ 0 w 192"/>
                <a:gd name="T1" fmla="*/ 0 h 240"/>
                <a:gd name="T2" fmla="*/ 0 w 192"/>
                <a:gd name="T3" fmla="*/ 0 h 240"/>
                <a:gd name="T4" fmla="*/ 0 w 192"/>
                <a:gd name="T5" fmla="*/ 0 h 240"/>
                <a:gd name="T6" fmla="*/ 0 w 192"/>
                <a:gd name="T7" fmla="*/ 0 h 240"/>
                <a:gd name="T8" fmla="*/ 0 w 192"/>
                <a:gd name="T9" fmla="*/ 0 h 240"/>
                <a:gd name="T10" fmla="*/ 0 w 192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"/>
                <a:gd name="T19" fmla="*/ 0 h 240"/>
                <a:gd name="T20" fmla="*/ 192 w 192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" h="240">
                  <a:moveTo>
                    <a:pt x="0" y="144"/>
                  </a:moveTo>
                  <a:lnTo>
                    <a:pt x="96" y="240"/>
                  </a:lnTo>
                  <a:lnTo>
                    <a:pt x="192" y="96"/>
                  </a:lnTo>
                  <a:lnTo>
                    <a:pt x="144" y="0"/>
                  </a:lnTo>
                  <a:lnTo>
                    <a:pt x="0" y="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02" name="Freeform 41"/>
            <p:cNvSpPr>
              <a:spLocks/>
            </p:cNvSpPr>
            <p:nvPr/>
          </p:nvSpPr>
          <p:spPr bwMode="auto">
            <a:xfrm>
              <a:off x="4242" y="2529"/>
              <a:ext cx="144" cy="96"/>
            </a:xfrm>
            <a:custGeom>
              <a:avLst/>
              <a:gdLst>
                <a:gd name="T0" fmla="*/ 1 w 240"/>
                <a:gd name="T1" fmla="*/ 1 h 144"/>
                <a:gd name="T2" fmla="*/ 1 w 240"/>
                <a:gd name="T3" fmla="*/ 1 h 144"/>
                <a:gd name="T4" fmla="*/ 1 w 240"/>
                <a:gd name="T5" fmla="*/ 0 h 144"/>
                <a:gd name="T6" fmla="*/ 0 w 240"/>
                <a:gd name="T7" fmla="*/ 1 h 144"/>
                <a:gd name="T8" fmla="*/ 1 w 240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03" name="Freeform 42"/>
            <p:cNvSpPr>
              <a:spLocks/>
            </p:cNvSpPr>
            <p:nvPr/>
          </p:nvSpPr>
          <p:spPr bwMode="auto">
            <a:xfrm>
              <a:off x="4248" y="2433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04" name="Freeform 43"/>
            <p:cNvSpPr>
              <a:spLocks/>
            </p:cNvSpPr>
            <p:nvPr/>
          </p:nvSpPr>
          <p:spPr bwMode="auto">
            <a:xfrm rot="-9212856">
              <a:off x="4320" y="2583"/>
              <a:ext cx="66" cy="110"/>
            </a:xfrm>
            <a:custGeom>
              <a:avLst/>
              <a:gdLst>
                <a:gd name="T0" fmla="*/ 0 w 288"/>
                <a:gd name="T1" fmla="*/ 0 h 240"/>
                <a:gd name="T2" fmla="*/ 0 w 288"/>
                <a:gd name="T3" fmla="*/ 0 h 240"/>
                <a:gd name="T4" fmla="*/ 0 w 288"/>
                <a:gd name="T5" fmla="*/ 0 h 240"/>
                <a:gd name="T6" fmla="*/ 0 w 288"/>
                <a:gd name="T7" fmla="*/ 0 h 240"/>
                <a:gd name="T8" fmla="*/ 0 w 288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40"/>
                <a:gd name="T17" fmla="*/ 288 w 288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40">
                  <a:moveTo>
                    <a:pt x="48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0" y="14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05" name="Freeform 44"/>
            <p:cNvSpPr>
              <a:spLocks/>
            </p:cNvSpPr>
            <p:nvPr/>
          </p:nvSpPr>
          <p:spPr bwMode="auto">
            <a:xfrm rot="-7486260">
              <a:off x="4209" y="2391"/>
              <a:ext cx="144" cy="66"/>
            </a:xfrm>
            <a:custGeom>
              <a:avLst/>
              <a:gdLst>
                <a:gd name="T0" fmla="*/ 1 w 240"/>
                <a:gd name="T1" fmla="*/ 0 h 144"/>
                <a:gd name="T2" fmla="*/ 1 w 240"/>
                <a:gd name="T3" fmla="*/ 0 h 144"/>
                <a:gd name="T4" fmla="*/ 1 w 240"/>
                <a:gd name="T5" fmla="*/ 0 h 144"/>
                <a:gd name="T6" fmla="*/ 0 w 240"/>
                <a:gd name="T7" fmla="*/ 0 h 144"/>
                <a:gd name="T8" fmla="*/ 1 w 240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94116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06" name="Freeform 45"/>
            <p:cNvSpPr>
              <a:spLocks/>
            </p:cNvSpPr>
            <p:nvPr/>
          </p:nvSpPr>
          <p:spPr bwMode="auto">
            <a:xfrm>
              <a:off x="4212" y="272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07" name="Freeform 46"/>
            <p:cNvSpPr>
              <a:spLocks/>
            </p:cNvSpPr>
            <p:nvPr/>
          </p:nvSpPr>
          <p:spPr bwMode="auto">
            <a:xfrm>
              <a:off x="4116" y="272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08" name="Freeform 47"/>
            <p:cNvSpPr>
              <a:spLocks/>
            </p:cNvSpPr>
            <p:nvPr/>
          </p:nvSpPr>
          <p:spPr bwMode="auto">
            <a:xfrm rot="2750552">
              <a:off x="4296" y="2709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09" name="Freeform 48"/>
            <p:cNvSpPr>
              <a:spLocks/>
            </p:cNvSpPr>
            <p:nvPr/>
          </p:nvSpPr>
          <p:spPr bwMode="auto">
            <a:xfrm>
              <a:off x="4296" y="2505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10" name="Freeform 49"/>
            <p:cNvSpPr>
              <a:spLocks/>
            </p:cNvSpPr>
            <p:nvPr/>
          </p:nvSpPr>
          <p:spPr bwMode="auto">
            <a:xfrm>
              <a:off x="4284" y="2379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11" name="Freeform 50"/>
            <p:cNvSpPr>
              <a:spLocks/>
            </p:cNvSpPr>
            <p:nvPr/>
          </p:nvSpPr>
          <p:spPr bwMode="auto">
            <a:xfrm rot="2750552">
              <a:off x="4152" y="2552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4123" y="2538"/>
              <a:ext cx="30" cy="221"/>
              <a:chOff x="3120" y="3306"/>
              <a:chExt cx="38" cy="277"/>
            </a:xfrm>
          </p:grpSpPr>
          <p:sp>
            <p:nvSpPr>
              <p:cNvPr id="39220" name="Line 52"/>
              <p:cNvSpPr>
                <a:spLocks noChangeShapeType="1"/>
              </p:cNvSpPr>
              <p:nvPr/>
            </p:nvSpPr>
            <p:spPr bwMode="auto">
              <a:xfrm>
                <a:off x="3120" y="3306"/>
                <a:ext cx="0" cy="27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21" name="Line 53"/>
              <p:cNvSpPr>
                <a:spLocks noChangeShapeType="1"/>
              </p:cNvSpPr>
              <p:nvPr/>
            </p:nvSpPr>
            <p:spPr bwMode="auto">
              <a:xfrm rot="-9600000">
                <a:off x="3123" y="3583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22" name="Line 54"/>
              <p:cNvSpPr>
                <a:spLocks noChangeShapeType="1"/>
              </p:cNvSpPr>
              <p:nvPr/>
            </p:nvSpPr>
            <p:spPr bwMode="auto">
              <a:xfrm rot="-9600000">
                <a:off x="3123" y="3448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23" name="Line 55"/>
              <p:cNvSpPr>
                <a:spLocks noChangeShapeType="1"/>
              </p:cNvSpPr>
              <p:nvPr/>
            </p:nvSpPr>
            <p:spPr bwMode="auto">
              <a:xfrm rot="-9600000">
                <a:off x="3123" y="3312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24" name="Line 56"/>
              <p:cNvSpPr>
                <a:spLocks noChangeShapeType="1"/>
              </p:cNvSpPr>
              <p:nvPr/>
            </p:nvSpPr>
            <p:spPr bwMode="auto">
              <a:xfrm rot="-9600000">
                <a:off x="3120" y="3356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25" name="Line 57"/>
              <p:cNvSpPr>
                <a:spLocks noChangeShapeType="1"/>
              </p:cNvSpPr>
              <p:nvPr/>
            </p:nvSpPr>
            <p:spPr bwMode="auto">
              <a:xfrm rot="-9600000">
                <a:off x="3120" y="3404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26" name="Line 58"/>
              <p:cNvSpPr>
                <a:spLocks noChangeShapeType="1"/>
              </p:cNvSpPr>
              <p:nvPr/>
            </p:nvSpPr>
            <p:spPr bwMode="auto">
              <a:xfrm rot="-9600000">
                <a:off x="3120" y="3491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27" name="Line 59"/>
              <p:cNvSpPr>
                <a:spLocks noChangeShapeType="1"/>
              </p:cNvSpPr>
              <p:nvPr/>
            </p:nvSpPr>
            <p:spPr bwMode="auto">
              <a:xfrm rot="-9600000">
                <a:off x="3120" y="3539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9213" name="Freeform 60"/>
            <p:cNvSpPr>
              <a:spLocks/>
            </p:cNvSpPr>
            <p:nvPr/>
          </p:nvSpPr>
          <p:spPr bwMode="auto">
            <a:xfrm>
              <a:off x="4200" y="2516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14" name="Freeform 61"/>
            <p:cNvSpPr>
              <a:spLocks/>
            </p:cNvSpPr>
            <p:nvPr/>
          </p:nvSpPr>
          <p:spPr bwMode="auto">
            <a:xfrm rot="2750552">
              <a:off x="4224" y="263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15" name="Freeform 62"/>
            <p:cNvSpPr>
              <a:spLocks/>
            </p:cNvSpPr>
            <p:nvPr/>
          </p:nvSpPr>
          <p:spPr bwMode="auto">
            <a:xfrm>
              <a:off x="4116" y="248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16" name="Freeform 63"/>
            <p:cNvSpPr>
              <a:spLocks/>
            </p:cNvSpPr>
            <p:nvPr/>
          </p:nvSpPr>
          <p:spPr bwMode="auto">
            <a:xfrm>
              <a:off x="4134" y="2367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17" name="Freeform 64"/>
            <p:cNvSpPr>
              <a:spLocks/>
            </p:cNvSpPr>
            <p:nvPr/>
          </p:nvSpPr>
          <p:spPr bwMode="auto">
            <a:xfrm>
              <a:off x="4122" y="2433"/>
              <a:ext cx="72" cy="90"/>
            </a:xfrm>
            <a:custGeom>
              <a:avLst/>
              <a:gdLst>
                <a:gd name="T0" fmla="*/ 0 w 288"/>
                <a:gd name="T1" fmla="*/ 0 h 240"/>
                <a:gd name="T2" fmla="*/ 0 w 288"/>
                <a:gd name="T3" fmla="*/ 0 h 240"/>
                <a:gd name="T4" fmla="*/ 0 w 288"/>
                <a:gd name="T5" fmla="*/ 0 h 240"/>
                <a:gd name="T6" fmla="*/ 0 w 288"/>
                <a:gd name="T7" fmla="*/ 0 h 240"/>
                <a:gd name="T8" fmla="*/ 0 w 288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40"/>
                <a:gd name="T17" fmla="*/ 288 w 288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40">
                  <a:moveTo>
                    <a:pt x="48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0" y="14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18" name="Freeform 65"/>
            <p:cNvSpPr>
              <a:spLocks/>
            </p:cNvSpPr>
            <p:nvPr/>
          </p:nvSpPr>
          <p:spPr bwMode="auto">
            <a:xfrm>
              <a:off x="4188" y="2414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19" name="Arc 66"/>
            <p:cNvSpPr>
              <a:spLocks/>
            </p:cNvSpPr>
            <p:nvPr/>
          </p:nvSpPr>
          <p:spPr bwMode="auto">
            <a:xfrm flipH="1">
              <a:off x="4080" y="2403"/>
              <a:ext cx="334" cy="100"/>
            </a:xfrm>
            <a:custGeom>
              <a:avLst/>
              <a:gdLst>
                <a:gd name="T0" fmla="*/ 0 w 43200"/>
                <a:gd name="T1" fmla="*/ 0 h 35590"/>
                <a:gd name="T2" fmla="*/ 0 w 43200"/>
                <a:gd name="T3" fmla="*/ 0 h 35590"/>
                <a:gd name="T4" fmla="*/ 0 w 43200"/>
                <a:gd name="T5" fmla="*/ 0 h 35590"/>
                <a:gd name="T6" fmla="*/ 0 60000 65536"/>
                <a:gd name="T7" fmla="*/ 0 60000 65536"/>
                <a:gd name="T8" fmla="*/ 0 60000 65536"/>
                <a:gd name="T9" fmla="*/ 0 w 43200"/>
                <a:gd name="T10" fmla="*/ 0 h 35590"/>
                <a:gd name="T11" fmla="*/ 43200 w 43200"/>
                <a:gd name="T12" fmla="*/ 35590 h 35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5590" fill="none" extrusionOk="0">
                  <a:moveTo>
                    <a:pt x="38057" y="-1"/>
                  </a:moveTo>
                  <a:cubicBezTo>
                    <a:pt x="41377" y="3905"/>
                    <a:pt x="43200" y="8864"/>
                    <a:pt x="43200" y="13990"/>
                  </a:cubicBezTo>
                  <a:cubicBezTo>
                    <a:pt x="43200" y="25919"/>
                    <a:pt x="33529" y="35590"/>
                    <a:pt x="21600" y="35590"/>
                  </a:cubicBezTo>
                  <a:cubicBezTo>
                    <a:pt x="9670" y="35590"/>
                    <a:pt x="0" y="25919"/>
                    <a:pt x="0" y="13990"/>
                  </a:cubicBezTo>
                  <a:cubicBezTo>
                    <a:pt x="-1" y="9607"/>
                    <a:pt x="1333" y="5328"/>
                    <a:pt x="3822" y="1721"/>
                  </a:cubicBezTo>
                </a:path>
                <a:path w="43200" h="35590" stroke="0" extrusionOk="0">
                  <a:moveTo>
                    <a:pt x="38057" y="-1"/>
                  </a:moveTo>
                  <a:cubicBezTo>
                    <a:pt x="41377" y="3905"/>
                    <a:pt x="43200" y="8864"/>
                    <a:pt x="43200" y="13990"/>
                  </a:cubicBezTo>
                  <a:cubicBezTo>
                    <a:pt x="43200" y="25919"/>
                    <a:pt x="33529" y="35590"/>
                    <a:pt x="21600" y="35590"/>
                  </a:cubicBezTo>
                  <a:cubicBezTo>
                    <a:pt x="9670" y="35590"/>
                    <a:pt x="0" y="25919"/>
                    <a:pt x="0" y="13990"/>
                  </a:cubicBezTo>
                  <a:cubicBezTo>
                    <a:pt x="-1" y="9607"/>
                    <a:pt x="1333" y="5328"/>
                    <a:pt x="3822" y="1721"/>
                  </a:cubicBezTo>
                  <a:lnTo>
                    <a:pt x="21600" y="13990"/>
                  </a:lnTo>
                  <a:lnTo>
                    <a:pt x="38057" y="-1"/>
                  </a:lnTo>
                  <a:close/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67"/>
          <p:cNvGrpSpPr>
            <a:grpSpLocks/>
          </p:cNvGrpSpPr>
          <p:nvPr/>
        </p:nvGrpSpPr>
        <p:grpSpPr bwMode="auto">
          <a:xfrm>
            <a:off x="4611688" y="4933950"/>
            <a:ext cx="749300" cy="1314450"/>
            <a:chOff x="4236" y="2913"/>
            <a:chExt cx="472" cy="828"/>
          </a:xfrm>
        </p:grpSpPr>
        <p:sp>
          <p:nvSpPr>
            <p:cNvPr id="39167" name="Oval 68"/>
            <p:cNvSpPr>
              <a:spLocks noChangeArrowheads="1"/>
            </p:cNvSpPr>
            <p:nvPr/>
          </p:nvSpPr>
          <p:spPr bwMode="auto">
            <a:xfrm>
              <a:off x="4241" y="3393"/>
              <a:ext cx="462" cy="3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68" name="AutoShape 69"/>
            <p:cNvSpPr>
              <a:spLocks noChangeArrowheads="1"/>
            </p:cNvSpPr>
            <p:nvPr/>
          </p:nvSpPr>
          <p:spPr bwMode="auto">
            <a:xfrm>
              <a:off x="4405" y="3281"/>
              <a:ext cx="127" cy="144"/>
            </a:xfrm>
            <a:prstGeom prst="can">
              <a:avLst>
                <a:gd name="adj" fmla="val 47244"/>
              </a:avLst>
            </a:prstGeom>
            <a:gradFill rotWithShape="1">
              <a:gsLst>
                <a:gs pos="0">
                  <a:srgbClr val="66CCFF"/>
                </a:gs>
                <a:gs pos="50000">
                  <a:srgbClr val="FFFFFF"/>
                </a:gs>
                <a:gs pos="100000">
                  <a:srgbClr val="66CC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69" name="Oval 70"/>
            <p:cNvSpPr>
              <a:spLocks noChangeArrowheads="1"/>
            </p:cNvSpPr>
            <p:nvPr/>
          </p:nvSpPr>
          <p:spPr bwMode="auto">
            <a:xfrm>
              <a:off x="4328" y="3616"/>
              <a:ext cx="298" cy="123"/>
            </a:xfrm>
            <a:prstGeom prst="ellipse">
              <a:avLst/>
            </a:prstGeom>
            <a:solidFill>
              <a:srgbClr val="3399FF">
                <a:alpha val="45097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70" name="Oval 71"/>
            <p:cNvSpPr>
              <a:spLocks noChangeArrowheads="1"/>
            </p:cNvSpPr>
            <p:nvPr/>
          </p:nvSpPr>
          <p:spPr bwMode="auto">
            <a:xfrm>
              <a:off x="4241" y="3470"/>
              <a:ext cx="462" cy="174"/>
            </a:xfrm>
            <a:prstGeom prst="ellipse">
              <a:avLst/>
            </a:prstGeom>
            <a:solidFill>
              <a:srgbClr val="FFCC00">
                <a:alpha val="30196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71" name="Freeform 72"/>
            <p:cNvSpPr>
              <a:spLocks/>
            </p:cNvSpPr>
            <p:nvPr/>
          </p:nvSpPr>
          <p:spPr bwMode="auto">
            <a:xfrm flipH="1">
              <a:off x="4532" y="3344"/>
              <a:ext cx="47" cy="92"/>
            </a:xfrm>
            <a:custGeom>
              <a:avLst/>
              <a:gdLst>
                <a:gd name="T0" fmla="*/ 30 w 48"/>
                <a:gd name="T1" fmla="*/ 0 h 144"/>
                <a:gd name="T2" fmla="*/ 30 w 48"/>
                <a:gd name="T3" fmla="*/ 1 h 144"/>
                <a:gd name="T4" fmla="*/ 0 w 48"/>
                <a:gd name="T5" fmla="*/ 1 h 144"/>
                <a:gd name="T6" fmla="*/ 0 60000 65536"/>
                <a:gd name="T7" fmla="*/ 0 60000 65536"/>
                <a:gd name="T8" fmla="*/ 0 60000 65536"/>
                <a:gd name="T9" fmla="*/ 0 w 48"/>
                <a:gd name="T10" fmla="*/ 0 h 144"/>
                <a:gd name="T11" fmla="*/ 48 w 4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72" name="Freeform 73"/>
            <p:cNvSpPr>
              <a:spLocks/>
            </p:cNvSpPr>
            <p:nvPr/>
          </p:nvSpPr>
          <p:spPr bwMode="auto">
            <a:xfrm>
              <a:off x="4356" y="3345"/>
              <a:ext cx="47" cy="92"/>
            </a:xfrm>
            <a:custGeom>
              <a:avLst/>
              <a:gdLst>
                <a:gd name="T0" fmla="*/ 30 w 48"/>
                <a:gd name="T1" fmla="*/ 0 h 144"/>
                <a:gd name="T2" fmla="*/ 30 w 48"/>
                <a:gd name="T3" fmla="*/ 1 h 144"/>
                <a:gd name="T4" fmla="*/ 0 w 48"/>
                <a:gd name="T5" fmla="*/ 1 h 144"/>
                <a:gd name="T6" fmla="*/ 0 60000 65536"/>
                <a:gd name="T7" fmla="*/ 0 60000 65536"/>
                <a:gd name="T8" fmla="*/ 0 60000 65536"/>
                <a:gd name="T9" fmla="*/ 0 w 48"/>
                <a:gd name="T10" fmla="*/ 0 h 144"/>
                <a:gd name="T11" fmla="*/ 48 w 4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73" name="AutoShape 74"/>
            <p:cNvSpPr>
              <a:spLocks noChangeArrowheads="1"/>
            </p:cNvSpPr>
            <p:nvPr/>
          </p:nvSpPr>
          <p:spPr bwMode="auto">
            <a:xfrm rot="16200000" flipV="1">
              <a:off x="4376" y="3409"/>
              <a:ext cx="192" cy="472"/>
            </a:xfrm>
            <a:prstGeom prst="moon">
              <a:avLst>
                <a:gd name="adj" fmla="val 50833"/>
              </a:avLst>
            </a:prstGeom>
            <a:solidFill>
              <a:srgbClr val="FFCC00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74" name="Freeform 75"/>
            <p:cNvSpPr>
              <a:spLocks/>
            </p:cNvSpPr>
            <p:nvPr/>
          </p:nvSpPr>
          <p:spPr bwMode="auto">
            <a:xfrm>
              <a:off x="4371" y="3357"/>
              <a:ext cx="231" cy="370"/>
            </a:xfrm>
            <a:custGeom>
              <a:avLst/>
              <a:gdLst>
                <a:gd name="T0" fmla="*/ 2 w 288"/>
                <a:gd name="T1" fmla="*/ 0 h 462"/>
                <a:gd name="T2" fmla="*/ 2 w 288"/>
                <a:gd name="T3" fmla="*/ 2 h 462"/>
                <a:gd name="T4" fmla="*/ 3 w 288"/>
                <a:gd name="T5" fmla="*/ 4 h 462"/>
                <a:gd name="T6" fmla="*/ 5 w 288"/>
                <a:gd name="T7" fmla="*/ 6 h 462"/>
                <a:gd name="T8" fmla="*/ 2 w 288"/>
                <a:gd name="T9" fmla="*/ 8 h 462"/>
                <a:gd name="T10" fmla="*/ 2 w 288"/>
                <a:gd name="T11" fmla="*/ 7 h 4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8"/>
                <a:gd name="T19" fmla="*/ 0 h 462"/>
                <a:gd name="T20" fmla="*/ 288 w 288"/>
                <a:gd name="T21" fmla="*/ 462 h 4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8" h="462">
                  <a:moveTo>
                    <a:pt x="114" y="0"/>
                  </a:moveTo>
                  <a:cubicBezTo>
                    <a:pt x="116" y="16"/>
                    <a:pt x="120" y="62"/>
                    <a:pt x="126" y="96"/>
                  </a:cubicBezTo>
                  <a:cubicBezTo>
                    <a:pt x="132" y="130"/>
                    <a:pt x="125" y="161"/>
                    <a:pt x="150" y="204"/>
                  </a:cubicBezTo>
                  <a:cubicBezTo>
                    <a:pt x="210" y="294"/>
                    <a:pt x="264" y="252"/>
                    <a:pt x="276" y="354"/>
                  </a:cubicBezTo>
                  <a:cubicBezTo>
                    <a:pt x="288" y="456"/>
                    <a:pt x="152" y="439"/>
                    <a:pt x="108" y="438"/>
                  </a:cubicBezTo>
                  <a:cubicBezTo>
                    <a:pt x="0" y="462"/>
                    <a:pt x="37" y="386"/>
                    <a:pt x="18" y="372"/>
                  </a:cubicBezTo>
                </a:path>
              </a:pathLst>
            </a:custGeom>
            <a:noFill/>
            <a:ln w="28575">
              <a:solidFill>
                <a:schemeClr val="bg2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Arc 76">
              <a:extLst/>
            </p:cNvPr>
            <p:cNvSpPr>
              <a:spLocks/>
            </p:cNvSpPr>
            <p:nvPr/>
          </p:nvSpPr>
          <p:spPr bwMode="auto">
            <a:xfrm flipV="1">
              <a:off x="4378" y="3309"/>
              <a:ext cx="184" cy="5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97 w 43200"/>
                <a:gd name="T1" fmla="*/ 23644 h 23644"/>
                <a:gd name="T2" fmla="*/ 43152 w 43200"/>
                <a:gd name="T3" fmla="*/ 23045 h 23644"/>
                <a:gd name="T4" fmla="*/ 21600 w 43200"/>
                <a:gd name="T5" fmla="*/ 21600 h 23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3644" fill="none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176" name="Arc 77"/>
            <p:cNvSpPr>
              <a:spLocks/>
            </p:cNvSpPr>
            <p:nvPr/>
          </p:nvSpPr>
          <p:spPr bwMode="auto">
            <a:xfrm flipV="1">
              <a:off x="4380" y="3288"/>
              <a:ext cx="184" cy="50"/>
            </a:xfrm>
            <a:custGeom>
              <a:avLst/>
              <a:gdLst>
                <a:gd name="T0" fmla="*/ 0 w 43200"/>
                <a:gd name="T1" fmla="*/ 0 h 23644"/>
                <a:gd name="T2" fmla="*/ 0 w 43200"/>
                <a:gd name="T3" fmla="*/ 0 h 23644"/>
                <a:gd name="T4" fmla="*/ 0 w 43200"/>
                <a:gd name="T5" fmla="*/ 0 h 23644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644"/>
                <a:gd name="T11" fmla="*/ 43200 w 43200"/>
                <a:gd name="T12" fmla="*/ 23644 h 23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644" fill="none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lnTo>
                    <a:pt x="96" y="236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77" name="Oval 78"/>
            <p:cNvSpPr>
              <a:spLocks noChangeArrowheads="1"/>
            </p:cNvSpPr>
            <p:nvPr/>
          </p:nvSpPr>
          <p:spPr bwMode="auto">
            <a:xfrm>
              <a:off x="4394" y="3258"/>
              <a:ext cx="149" cy="7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78" name="Arc 79"/>
            <p:cNvSpPr>
              <a:spLocks/>
            </p:cNvSpPr>
            <p:nvPr/>
          </p:nvSpPr>
          <p:spPr bwMode="auto">
            <a:xfrm flipV="1">
              <a:off x="4379" y="3250"/>
              <a:ext cx="184" cy="92"/>
            </a:xfrm>
            <a:custGeom>
              <a:avLst/>
              <a:gdLst>
                <a:gd name="T0" fmla="*/ 0 w 43200"/>
                <a:gd name="T1" fmla="*/ 0 h 42883"/>
                <a:gd name="T2" fmla="*/ 0 w 43200"/>
                <a:gd name="T3" fmla="*/ 0 h 42883"/>
                <a:gd name="T4" fmla="*/ 0 w 43200"/>
                <a:gd name="T5" fmla="*/ 0 h 42883"/>
                <a:gd name="T6" fmla="*/ 0 60000 65536"/>
                <a:gd name="T7" fmla="*/ 0 60000 65536"/>
                <a:gd name="T8" fmla="*/ 0 60000 65536"/>
                <a:gd name="T9" fmla="*/ 0 w 43200"/>
                <a:gd name="T10" fmla="*/ 0 h 42883"/>
                <a:gd name="T11" fmla="*/ 43200 w 43200"/>
                <a:gd name="T12" fmla="*/ 42883 h 428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2883" fill="none" extrusionOk="0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</a:path>
                <a:path w="43200" h="42883" stroke="0" extrusionOk="0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  <a:lnTo>
                    <a:pt x="21600" y="21600"/>
                  </a:lnTo>
                  <a:lnTo>
                    <a:pt x="17618" y="42829"/>
                  </a:lnTo>
                  <a:close/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79" name="Arc 80"/>
            <p:cNvSpPr>
              <a:spLocks/>
            </p:cNvSpPr>
            <p:nvPr/>
          </p:nvSpPr>
          <p:spPr bwMode="auto">
            <a:xfrm flipV="1">
              <a:off x="4393" y="3254"/>
              <a:ext cx="150" cy="75"/>
            </a:xfrm>
            <a:custGeom>
              <a:avLst/>
              <a:gdLst>
                <a:gd name="T0" fmla="*/ 0 w 43200"/>
                <a:gd name="T1" fmla="*/ 0 h 43085"/>
                <a:gd name="T2" fmla="*/ 0 w 43200"/>
                <a:gd name="T3" fmla="*/ 0 h 43085"/>
                <a:gd name="T4" fmla="*/ 0 w 43200"/>
                <a:gd name="T5" fmla="*/ 0 h 4308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085"/>
                <a:gd name="T11" fmla="*/ 43200 w 43200"/>
                <a:gd name="T12" fmla="*/ 43085 h 430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085" fill="none" extrusionOk="0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</a:path>
                <a:path w="43200" h="43085" stroke="0" extrusionOk="0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  <a:lnTo>
                    <a:pt x="21600" y="21600"/>
                  </a:lnTo>
                  <a:lnTo>
                    <a:pt x="19377" y="43085"/>
                  </a:lnTo>
                  <a:close/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80" name="Arc 81"/>
            <p:cNvSpPr>
              <a:spLocks/>
            </p:cNvSpPr>
            <p:nvPr/>
          </p:nvSpPr>
          <p:spPr bwMode="auto">
            <a:xfrm flipV="1">
              <a:off x="4423" y="3258"/>
              <a:ext cx="92" cy="40"/>
            </a:xfrm>
            <a:custGeom>
              <a:avLst/>
              <a:gdLst>
                <a:gd name="T0" fmla="*/ 0 w 43200"/>
                <a:gd name="T1" fmla="*/ 0 h 41744"/>
                <a:gd name="T2" fmla="*/ 0 w 43200"/>
                <a:gd name="T3" fmla="*/ 0 h 41744"/>
                <a:gd name="T4" fmla="*/ 0 w 43200"/>
                <a:gd name="T5" fmla="*/ 0 h 41744"/>
                <a:gd name="T6" fmla="*/ 0 60000 65536"/>
                <a:gd name="T7" fmla="*/ 0 60000 65536"/>
                <a:gd name="T8" fmla="*/ 0 60000 65536"/>
                <a:gd name="T9" fmla="*/ 0 w 43200"/>
                <a:gd name="T10" fmla="*/ 0 h 41744"/>
                <a:gd name="T11" fmla="*/ 43200 w 43200"/>
                <a:gd name="T12" fmla="*/ 41744 h 417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1744" fill="none" extrusionOk="0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</a:path>
                <a:path w="43200" h="41744" stroke="0" extrusionOk="0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  <a:lnTo>
                    <a:pt x="21600" y="21600"/>
                  </a:lnTo>
                  <a:lnTo>
                    <a:pt x="7745" y="3817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81" name="Arc 82"/>
            <p:cNvSpPr>
              <a:spLocks/>
            </p:cNvSpPr>
            <p:nvPr/>
          </p:nvSpPr>
          <p:spPr bwMode="auto">
            <a:xfrm flipV="1">
              <a:off x="4438" y="3265"/>
              <a:ext cx="58" cy="23"/>
            </a:xfrm>
            <a:custGeom>
              <a:avLst/>
              <a:gdLst>
                <a:gd name="T0" fmla="*/ 0 w 43200"/>
                <a:gd name="T1" fmla="*/ 0 h 35592"/>
                <a:gd name="T2" fmla="*/ 0 w 43200"/>
                <a:gd name="T3" fmla="*/ 0 h 35592"/>
                <a:gd name="T4" fmla="*/ 0 w 43200"/>
                <a:gd name="T5" fmla="*/ 0 h 35592"/>
                <a:gd name="T6" fmla="*/ 0 60000 65536"/>
                <a:gd name="T7" fmla="*/ 0 60000 65536"/>
                <a:gd name="T8" fmla="*/ 0 60000 65536"/>
                <a:gd name="T9" fmla="*/ 0 w 43200"/>
                <a:gd name="T10" fmla="*/ 0 h 35592"/>
                <a:gd name="T11" fmla="*/ 43200 w 43200"/>
                <a:gd name="T12" fmla="*/ 35592 h 355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5592" fill="none" extrusionOk="0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</a:path>
                <a:path w="43200" h="35592" stroke="0" extrusionOk="0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  <a:lnTo>
                    <a:pt x="21600" y="21600"/>
                  </a:lnTo>
                  <a:lnTo>
                    <a:pt x="3295" y="3306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82" name="AutoShape 83"/>
            <p:cNvSpPr>
              <a:spLocks noChangeArrowheads="1"/>
            </p:cNvSpPr>
            <p:nvPr/>
          </p:nvSpPr>
          <p:spPr bwMode="auto">
            <a:xfrm flipV="1">
              <a:off x="4420" y="3247"/>
              <a:ext cx="92" cy="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86" y="7650"/>
                  </a:moveTo>
                  <a:cubicBezTo>
                    <a:pt x="4555" y="4622"/>
                    <a:pt x="7517" y="2652"/>
                    <a:pt x="10800" y="2653"/>
                  </a:cubicBezTo>
                  <a:cubicBezTo>
                    <a:pt x="14082" y="2653"/>
                    <a:pt x="17044" y="4622"/>
                    <a:pt x="18313" y="7650"/>
                  </a:cubicBezTo>
                  <a:lnTo>
                    <a:pt x="20760" y="6624"/>
                  </a:lnTo>
                  <a:cubicBezTo>
                    <a:pt x="19077" y="2611"/>
                    <a:pt x="15151" y="-1"/>
                    <a:pt x="10799" y="0"/>
                  </a:cubicBezTo>
                  <a:cubicBezTo>
                    <a:pt x="6448" y="0"/>
                    <a:pt x="2522" y="2611"/>
                    <a:pt x="839" y="6624"/>
                  </a:cubicBezTo>
                  <a:lnTo>
                    <a:pt x="3286" y="76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83" name="Arc 84"/>
            <p:cNvSpPr>
              <a:spLocks/>
            </p:cNvSpPr>
            <p:nvPr/>
          </p:nvSpPr>
          <p:spPr bwMode="auto">
            <a:xfrm flipV="1">
              <a:off x="4422" y="3292"/>
              <a:ext cx="92" cy="26"/>
            </a:xfrm>
            <a:custGeom>
              <a:avLst/>
              <a:gdLst>
                <a:gd name="T0" fmla="*/ 0 w 42971"/>
                <a:gd name="T1" fmla="*/ 0 h 26832"/>
                <a:gd name="T2" fmla="*/ 0 w 42971"/>
                <a:gd name="T3" fmla="*/ 0 h 26832"/>
                <a:gd name="T4" fmla="*/ 0 w 42971"/>
                <a:gd name="T5" fmla="*/ 0 h 26832"/>
                <a:gd name="T6" fmla="*/ 0 60000 65536"/>
                <a:gd name="T7" fmla="*/ 0 60000 65536"/>
                <a:gd name="T8" fmla="*/ 0 60000 65536"/>
                <a:gd name="T9" fmla="*/ 0 w 42971"/>
                <a:gd name="T10" fmla="*/ 0 h 26832"/>
                <a:gd name="T11" fmla="*/ 42971 w 42971"/>
                <a:gd name="T12" fmla="*/ 26832 h 268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971" h="26832" fill="none" extrusionOk="0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</a:path>
                <a:path w="42971" h="26832" stroke="0" extrusionOk="0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  <a:lnTo>
                    <a:pt x="21371" y="21600"/>
                  </a:lnTo>
                  <a:lnTo>
                    <a:pt x="-1" y="1846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84" name="Line 85"/>
            <p:cNvSpPr>
              <a:spLocks noChangeShapeType="1"/>
            </p:cNvSpPr>
            <p:nvPr/>
          </p:nvSpPr>
          <p:spPr bwMode="auto">
            <a:xfrm>
              <a:off x="4422" y="3282"/>
              <a:ext cx="0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85" name="Line 86"/>
            <p:cNvSpPr>
              <a:spLocks noChangeShapeType="1"/>
            </p:cNvSpPr>
            <p:nvPr/>
          </p:nvSpPr>
          <p:spPr bwMode="auto">
            <a:xfrm>
              <a:off x="4514" y="3280"/>
              <a:ext cx="0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87" name="Freeform 87">
              <a:extLst/>
            </p:cNvPr>
            <p:cNvSpPr>
              <a:spLocks/>
            </p:cNvSpPr>
            <p:nvPr/>
          </p:nvSpPr>
          <p:spPr bwMode="auto">
            <a:xfrm>
              <a:off x="4421" y="3285"/>
              <a:ext cx="91" cy="37"/>
            </a:xfrm>
            <a:custGeom>
              <a:avLst/>
              <a:gdLst>
                <a:gd name="T0" fmla="*/ 1 w 91"/>
                <a:gd name="T1" fmla="*/ 0 h 37"/>
                <a:gd name="T2" fmla="*/ 91 w 91"/>
                <a:gd name="T3" fmla="*/ 2 h 37"/>
                <a:gd name="T4" fmla="*/ 90 w 91"/>
                <a:gd name="T5" fmla="*/ 17 h 37"/>
                <a:gd name="T6" fmla="*/ 1 w 91"/>
                <a:gd name="T7" fmla="*/ 17 h 37"/>
                <a:gd name="T8" fmla="*/ 1 w 91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7">
                  <a:moveTo>
                    <a:pt x="1" y="0"/>
                  </a:moveTo>
                  <a:cubicBezTo>
                    <a:pt x="19" y="20"/>
                    <a:pt x="66" y="18"/>
                    <a:pt x="91" y="2"/>
                  </a:cubicBezTo>
                  <a:cubicBezTo>
                    <a:pt x="88" y="11"/>
                    <a:pt x="87" y="3"/>
                    <a:pt x="90" y="17"/>
                  </a:cubicBezTo>
                  <a:cubicBezTo>
                    <a:pt x="70" y="32"/>
                    <a:pt x="28" y="37"/>
                    <a:pt x="1" y="17"/>
                  </a:cubicBezTo>
                  <a:cubicBezTo>
                    <a:pt x="4" y="17"/>
                    <a:pt x="0" y="7"/>
                    <a:pt x="1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pic>
          <p:nvPicPr>
            <p:cNvPr id="39187" name="Picture 88" descr="Lua do clear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83" y="2913"/>
              <a:ext cx="1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20" name="AutoShape 89"/>
          <p:cNvSpPr>
            <a:spLocks noChangeArrowheads="1"/>
          </p:cNvSpPr>
          <p:nvPr/>
        </p:nvSpPr>
        <p:spPr bwMode="auto">
          <a:xfrm>
            <a:off x="2903538" y="4448175"/>
            <a:ext cx="600075" cy="3810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00" y="10800"/>
                </a:moveTo>
                <a:cubicBezTo>
                  <a:pt x="1000" y="16212"/>
                  <a:pt x="5388" y="20600"/>
                  <a:pt x="10800" y="20600"/>
                </a:cubicBezTo>
                <a:cubicBezTo>
                  <a:pt x="16212" y="20600"/>
                  <a:pt x="20600" y="16212"/>
                  <a:pt x="20600" y="10800"/>
                </a:cubicBezTo>
                <a:cubicBezTo>
                  <a:pt x="20600" y="5388"/>
                  <a:pt x="16212" y="1000"/>
                  <a:pt x="10800" y="1000"/>
                </a:cubicBezTo>
                <a:cubicBezTo>
                  <a:pt x="5388" y="1000"/>
                  <a:pt x="1000" y="5388"/>
                  <a:pt x="10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921" name="Oval 90"/>
          <p:cNvSpPr>
            <a:spLocks noChangeArrowheads="1"/>
          </p:cNvSpPr>
          <p:nvPr/>
        </p:nvSpPr>
        <p:spPr bwMode="auto">
          <a:xfrm>
            <a:off x="2705100" y="3838575"/>
            <a:ext cx="965200" cy="9588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CCFF">
                  <a:alpha val="87999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427" name="AutoShape 91">
            <a:extLst/>
          </p:cNvPr>
          <p:cNvSpPr>
            <a:spLocks noChangeArrowheads="1"/>
          </p:cNvSpPr>
          <p:nvPr/>
        </p:nvSpPr>
        <p:spPr bwMode="auto">
          <a:xfrm>
            <a:off x="3033713" y="3459163"/>
            <a:ext cx="309562" cy="546100"/>
          </a:xfrm>
          <a:prstGeom prst="can">
            <a:avLst>
              <a:gd name="adj" fmla="val 81737"/>
            </a:avLst>
          </a:prstGeom>
          <a:gradFill rotWithShape="1">
            <a:gsLst>
              <a:gs pos="0">
                <a:srgbClr val="99CCFF"/>
              </a:gs>
              <a:gs pos="50000">
                <a:schemeClr val="bg1">
                  <a:alpha val="70000"/>
                </a:schemeClr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8925" name="Freeform 92"/>
          <p:cNvSpPr>
            <a:spLocks/>
          </p:cNvSpPr>
          <p:nvPr/>
        </p:nvSpPr>
        <p:spPr bwMode="auto">
          <a:xfrm flipH="1">
            <a:off x="3316288" y="3652838"/>
            <a:ext cx="61912" cy="300037"/>
          </a:xfrm>
          <a:custGeom>
            <a:avLst/>
            <a:gdLst>
              <a:gd name="T0" fmla="*/ 2147483646 w 39"/>
              <a:gd name="T1" fmla="*/ 0 h 117"/>
              <a:gd name="T2" fmla="*/ 2147483646 w 39"/>
              <a:gd name="T3" fmla="*/ 2147483646 h 117"/>
              <a:gd name="T4" fmla="*/ 0 w 39"/>
              <a:gd name="T5" fmla="*/ 2147483646 h 117"/>
              <a:gd name="T6" fmla="*/ 0 60000 65536"/>
              <a:gd name="T7" fmla="*/ 0 60000 65536"/>
              <a:gd name="T8" fmla="*/ 0 60000 65536"/>
              <a:gd name="T9" fmla="*/ 0 w 39"/>
              <a:gd name="T10" fmla="*/ 0 h 117"/>
              <a:gd name="T11" fmla="*/ 39 w 39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117">
                <a:moveTo>
                  <a:pt x="36" y="0"/>
                </a:moveTo>
                <a:cubicBezTo>
                  <a:pt x="36" y="48"/>
                  <a:pt x="39" y="68"/>
                  <a:pt x="33" y="87"/>
                </a:cubicBezTo>
                <a:cubicBezTo>
                  <a:pt x="27" y="106"/>
                  <a:pt x="21" y="117"/>
                  <a:pt x="0" y="117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926" name="Freeform 93"/>
          <p:cNvSpPr>
            <a:spLocks/>
          </p:cNvSpPr>
          <p:nvPr/>
        </p:nvSpPr>
        <p:spPr bwMode="auto">
          <a:xfrm>
            <a:off x="2981325" y="3652838"/>
            <a:ext cx="60325" cy="296862"/>
          </a:xfrm>
          <a:custGeom>
            <a:avLst/>
            <a:gdLst>
              <a:gd name="T0" fmla="*/ 2147483646 w 39"/>
              <a:gd name="T1" fmla="*/ 0 h 117"/>
              <a:gd name="T2" fmla="*/ 2147483646 w 39"/>
              <a:gd name="T3" fmla="*/ 2147483646 h 117"/>
              <a:gd name="T4" fmla="*/ 0 w 39"/>
              <a:gd name="T5" fmla="*/ 2147483646 h 117"/>
              <a:gd name="T6" fmla="*/ 0 60000 65536"/>
              <a:gd name="T7" fmla="*/ 0 60000 65536"/>
              <a:gd name="T8" fmla="*/ 0 60000 65536"/>
              <a:gd name="T9" fmla="*/ 0 w 39"/>
              <a:gd name="T10" fmla="*/ 0 h 117"/>
              <a:gd name="T11" fmla="*/ 39 w 39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117">
                <a:moveTo>
                  <a:pt x="36" y="0"/>
                </a:moveTo>
                <a:cubicBezTo>
                  <a:pt x="36" y="48"/>
                  <a:pt x="39" y="68"/>
                  <a:pt x="33" y="87"/>
                </a:cubicBezTo>
                <a:cubicBezTo>
                  <a:pt x="27" y="106"/>
                  <a:pt x="21" y="117"/>
                  <a:pt x="0" y="117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430" name="Arc 94">
            <a:extLst/>
          </p:cNvPr>
          <p:cNvSpPr>
            <a:spLocks/>
          </p:cNvSpPr>
          <p:nvPr/>
        </p:nvSpPr>
        <p:spPr bwMode="auto">
          <a:xfrm flipV="1">
            <a:off x="3006725" y="3524250"/>
            <a:ext cx="352425" cy="23018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9147 w 43200"/>
              <a:gd name="T1" fmla="*/ 43060 h 43200"/>
              <a:gd name="T2" fmla="*/ 21600 w 43200"/>
              <a:gd name="T3" fmla="*/ 43200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</a:path>
              <a:path w="43200" h="43200" stroke="0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0" scaled="1"/>
          </a:gradFill>
          <a:ln w="9525">
            <a:solidFill>
              <a:srgbClr val="3399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8928" name="Oval 95"/>
          <p:cNvSpPr>
            <a:spLocks noChangeArrowheads="1"/>
          </p:cNvSpPr>
          <p:nvPr/>
        </p:nvSpPr>
        <p:spPr bwMode="auto">
          <a:xfrm>
            <a:off x="3006725" y="3490913"/>
            <a:ext cx="352425" cy="230187"/>
          </a:xfrm>
          <a:prstGeom prst="ellipse">
            <a:avLst/>
          </a:prstGeom>
          <a:solidFill>
            <a:schemeClr val="bg1"/>
          </a:soli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8929" name="AutoShape 96"/>
          <p:cNvSpPr>
            <a:spLocks noChangeArrowheads="1"/>
          </p:cNvSpPr>
          <p:nvPr/>
        </p:nvSpPr>
        <p:spPr bwMode="auto">
          <a:xfrm>
            <a:off x="3230563" y="3633788"/>
            <a:ext cx="36512" cy="274637"/>
          </a:xfrm>
          <a:prstGeom prst="can">
            <a:avLst>
              <a:gd name="adj" fmla="val 55613"/>
            </a:avLst>
          </a:prstGeom>
          <a:solidFill>
            <a:srgbClr val="FFFFFF">
              <a:alpha val="59999"/>
            </a:srgbClr>
          </a:solidFill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8930" name="Arc 97"/>
          <p:cNvSpPr>
            <a:spLocks/>
          </p:cNvSpPr>
          <p:nvPr/>
        </p:nvSpPr>
        <p:spPr bwMode="auto">
          <a:xfrm flipV="1">
            <a:off x="3038475" y="3509963"/>
            <a:ext cx="293688" cy="190500"/>
          </a:xfrm>
          <a:custGeom>
            <a:avLst/>
            <a:gdLst>
              <a:gd name="T0" fmla="*/ 2147483646 w 43200"/>
              <a:gd name="T1" fmla="*/ 2147483646 h 43200"/>
              <a:gd name="T2" fmla="*/ 2147483646 w 43200"/>
              <a:gd name="T3" fmla="*/ 2147483646 h 43200"/>
              <a:gd name="T4" fmla="*/ 2147483646 w 43200"/>
              <a:gd name="T5" fmla="*/ 2147483646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</a:path>
              <a:path w="43200" h="43200" stroke="0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  <a:lnTo>
                  <a:pt x="21600" y="21600"/>
                </a:lnTo>
                <a:lnTo>
                  <a:pt x="19146" y="43060"/>
                </a:lnTo>
                <a:close/>
              </a:path>
            </a:pathLst>
          </a:custGeom>
          <a:gradFill rotWithShape="1">
            <a:gsLst>
              <a:gs pos="0">
                <a:srgbClr val="762F00"/>
              </a:gs>
              <a:gs pos="50000">
                <a:srgbClr val="FF6600"/>
              </a:gs>
              <a:gs pos="100000">
                <a:srgbClr val="762F00"/>
              </a:gs>
            </a:gsLst>
            <a:lin ang="0" scaled="1"/>
          </a:gradFill>
          <a:ln w="317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931" name="Oval 98"/>
          <p:cNvSpPr>
            <a:spLocks noChangeArrowheads="1"/>
          </p:cNvSpPr>
          <p:nvPr/>
        </p:nvSpPr>
        <p:spPr bwMode="auto">
          <a:xfrm>
            <a:off x="3038475" y="3487738"/>
            <a:ext cx="293688" cy="190500"/>
          </a:xfrm>
          <a:prstGeom prst="ellipse">
            <a:avLst/>
          </a:prstGeom>
          <a:solidFill>
            <a:srgbClr val="FF6600"/>
          </a:solidFill>
          <a:ln w="317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8932" name="Oval 99"/>
          <p:cNvSpPr>
            <a:spLocks noChangeArrowheads="1"/>
          </p:cNvSpPr>
          <p:nvPr/>
        </p:nvSpPr>
        <p:spPr bwMode="auto">
          <a:xfrm>
            <a:off x="3100388" y="3557588"/>
            <a:ext cx="55562" cy="36512"/>
          </a:xfrm>
          <a:prstGeom prst="ellipse">
            <a:avLst/>
          </a:prstGeom>
          <a:solidFill>
            <a:srgbClr val="4D4D4D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14" name="Group 100"/>
          <p:cNvGrpSpPr>
            <a:grpSpLocks/>
          </p:cNvGrpSpPr>
          <p:nvPr/>
        </p:nvGrpSpPr>
        <p:grpSpPr bwMode="auto">
          <a:xfrm>
            <a:off x="1247775" y="1081088"/>
            <a:ext cx="152400" cy="3338512"/>
            <a:chOff x="5088" y="528"/>
            <a:chExt cx="96" cy="2103"/>
          </a:xfrm>
        </p:grpSpPr>
        <p:sp>
          <p:nvSpPr>
            <p:cNvPr id="14336" name="AutoShape 101">
              <a:extLst/>
            </p:cNvPr>
            <p:cNvSpPr>
              <a:spLocks noChangeArrowheads="1"/>
            </p:cNvSpPr>
            <p:nvPr/>
          </p:nvSpPr>
          <p:spPr bwMode="auto">
            <a:xfrm>
              <a:off x="5088" y="528"/>
              <a:ext cx="96" cy="18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4337" name="Freeform 102">
              <a:extLst/>
            </p:cNvPr>
            <p:cNvSpPr>
              <a:spLocks/>
            </p:cNvSpPr>
            <p:nvPr/>
          </p:nvSpPr>
          <p:spPr bwMode="auto">
            <a:xfrm>
              <a:off x="5088" y="2304"/>
              <a:ext cx="96" cy="327"/>
            </a:xfrm>
            <a:custGeom>
              <a:avLst/>
              <a:gdLst>
                <a:gd name="T0" fmla="*/ 0 w 96"/>
                <a:gd name="T1" fmla="*/ 0 h 327"/>
                <a:gd name="T2" fmla="*/ 27 w 96"/>
                <a:gd name="T3" fmla="*/ 198 h 327"/>
                <a:gd name="T4" fmla="*/ 36 w 96"/>
                <a:gd name="T5" fmla="*/ 327 h 327"/>
                <a:gd name="T6" fmla="*/ 63 w 96"/>
                <a:gd name="T7" fmla="*/ 327 h 327"/>
                <a:gd name="T8" fmla="*/ 69 w 96"/>
                <a:gd name="T9" fmla="*/ 198 h 327"/>
                <a:gd name="T10" fmla="*/ 96 w 96"/>
                <a:gd name="T11" fmla="*/ 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164" name="Line 103"/>
            <p:cNvSpPr>
              <a:spLocks noChangeShapeType="1"/>
            </p:cNvSpPr>
            <p:nvPr/>
          </p:nvSpPr>
          <p:spPr bwMode="auto">
            <a:xfrm>
              <a:off x="5136" y="1752"/>
              <a:ext cx="0" cy="74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43" name="Line 104">
              <a:extLst/>
            </p:cNvPr>
            <p:cNvSpPr>
              <a:spLocks noChangeShapeType="1"/>
            </p:cNvSpPr>
            <p:nvPr/>
          </p:nvSpPr>
          <p:spPr bwMode="auto">
            <a:xfrm>
              <a:off x="5136" y="696"/>
              <a:ext cx="0" cy="1056"/>
            </a:xfrm>
            <a:prstGeom prst="line">
              <a:avLst/>
            </a:prstGeom>
            <a:noFill/>
            <a:ln w="28575">
              <a:solidFill>
                <a:schemeClr val="accent1">
                  <a:lumMod val="9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166" name="Freeform 105"/>
            <p:cNvSpPr>
              <a:spLocks/>
            </p:cNvSpPr>
            <p:nvPr/>
          </p:nvSpPr>
          <p:spPr bwMode="auto">
            <a:xfrm>
              <a:off x="5115" y="2502"/>
              <a:ext cx="42" cy="129"/>
            </a:xfrm>
            <a:custGeom>
              <a:avLst/>
              <a:gdLst>
                <a:gd name="T0" fmla="*/ 0 w 42"/>
                <a:gd name="T1" fmla="*/ 0 h 129"/>
                <a:gd name="T2" fmla="*/ 9 w 42"/>
                <a:gd name="T3" fmla="*/ 129 h 129"/>
                <a:gd name="T4" fmla="*/ 36 w 42"/>
                <a:gd name="T5" fmla="*/ 129 h 129"/>
                <a:gd name="T6" fmla="*/ 42 w 42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9"/>
                <a:gd name="T14" fmla="*/ 42 w 4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8934" name="Oval 106"/>
          <p:cNvSpPr>
            <a:spLocks noChangeArrowheads="1"/>
          </p:cNvSpPr>
          <p:nvPr/>
        </p:nvSpPr>
        <p:spPr bwMode="auto">
          <a:xfrm>
            <a:off x="2700338" y="4010025"/>
            <a:ext cx="968375" cy="630238"/>
          </a:xfrm>
          <a:prstGeom prst="ellipse">
            <a:avLst/>
          </a:prstGeom>
          <a:solidFill>
            <a:srgbClr val="FFFFFF">
              <a:alpha val="30196"/>
            </a:srgbClr>
          </a:solidFill>
          <a:ln w="3175">
            <a:solidFill>
              <a:srgbClr val="66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15" name="Group 107"/>
          <p:cNvGrpSpPr>
            <a:grpSpLocks/>
          </p:cNvGrpSpPr>
          <p:nvPr/>
        </p:nvGrpSpPr>
        <p:grpSpPr bwMode="auto">
          <a:xfrm rot="4952512">
            <a:off x="4906962" y="5773738"/>
            <a:ext cx="1190625" cy="882650"/>
            <a:chOff x="3765" y="1482"/>
            <a:chExt cx="750" cy="556"/>
          </a:xfrm>
        </p:grpSpPr>
        <p:sp>
          <p:nvSpPr>
            <p:cNvPr id="39152" name="Freeform 108"/>
            <p:cNvSpPr>
              <a:spLocks/>
            </p:cNvSpPr>
            <p:nvPr/>
          </p:nvSpPr>
          <p:spPr bwMode="auto">
            <a:xfrm rot="-5668726">
              <a:off x="3813" y="1607"/>
              <a:ext cx="200" cy="232"/>
            </a:xfrm>
            <a:custGeom>
              <a:avLst/>
              <a:gdLst>
                <a:gd name="T0" fmla="*/ 1 w 268"/>
                <a:gd name="T1" fmla="*/ 1 h 334"/>
                <a:gd name="T2" fmla="*/ 0 w 268"/>
                <a:gd name="T3" fmla="*/ 0 h 334"/>
                <a:gd name="T4" fmla="*/ 1 w 268"/>
                <a:gd name="T5" fmla="*/ 1 h 334"/>
                <a:gd name="T6" fmla="*/ 1 w 268"/>
                <a:gd name="T7" fmla="*/ 1 h 334"/>
                <a:gd name="T8" fmla="*/ 1 w 268"/>
                <a:gd name="T9" fmla="*/ 1 h 334"/>
                <a:gd name="T10" fmla="*/ 1 w 268"/>
                <a:gd name="T11" fmla="*/ 1 h 334"/>
                <a:gd name="T12" fmla="*/ 1 w 268"/>
                <a:gd name="T13" fmla="*/ 1 h 334"/>
                <a:gd name="T14" fmla="*/ 1 w 268"/>
                <a:gd name="T15" fmla="*/ 1 h 334"/>
                <a:gd name="T16" fmla="*/ 1 w 268"/>
                <a:gd name="T17" fmla="*/ 1 h 334"/>
                <a:gd name="T18" fmla="*/ 1 w 268"/>
                <a:gd name="T19" fmla="*/ 1 h 334"/>
                <a:gd name="T20" fmla="*/ 1 w 268"/>
                <a:gd name="T21" fmla="*/ 1 h 334"/>
                <a:gd name="T22" fmla="*/ 1 w 268"/>
                <a:gd name="T23" fmla="*/ 1 h 334"/>
                <a:gd name="T24" fmla="*/ 1 w 268"/>
                <a:gd name="T25" fmla="*/ 1 h 334"/>
                <a:gd name="T26" fmla="*/ 1 w 268"/>
                <a:gd name="T27" fmla="*/ 1 h 334"/>
                <a:gd name="T28" fmla="*/ 1 w 268"/>
                <a:gd name="T29" fmla="*/ 1 h 334"/>
                <a:gd name="T30" fmla="*/ 1 w 268"/>
                <a:gd name="T31" fmla="*/ 1 h 334"/>
                <a:gd name="T32" fmla="*/ 1 w 268"/>
                <a:gd name="T33" fmla="*/ 1 h 334"/>
                <a:gd name="T34" fmla="*/ 1 w 268"/>
                <a:gd name="T35" fmla="*/ 1 h 334"/>
                <a:gd name="T36" fmla="*/ 1 w 268"/>
                <a:gd name="T37" fmla="*/ 1 h 334"/>
                <a:gd name="T38" fmla="*/ 1 w 268"/>
                <a:gd name="T39" fmla="*/ 1 h 3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8"/>
                <a:gd name="T61" fmla="*/ 0 h 334"/>
                <a:gd name="T62" fmla="*/ 268 w 268"/>
                <a:gd name="T63" fmla="*/ 334 h 3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8" h="334">
                  <a:moveTo>
                    <a:pt x="136" y="206"/>
                  </a:moveTo>
                  <a:lnTo>
                    <a:pt x="0" y="0"/>
                  </a:lnTo>
                  <a:lnTo>
                    <a:pt x="24" y="5"/>
                  </a:lnTo>
                  <a:lnTo>
                    <a:pt x="48" y="11"/>
                  </a:lnTo>
                  <a:lnTo>
                    <a:pt x="68" y="26"/>
                  </a:lnTo>
                  <a:lnTo>
                    <a:pt x="78" y="36"/>
                  </a:lnTo>
                  <a:lnTo>
                    <a:pt x="116" y="58"/>
                  </a:lnTo>
                  <a:lnTo>
                    <a:pt x="144" y="78"/>
                  </a:lnTo>
                  <a:lnTo>
                    <a:pt x="166" y="96"/>
                  </a:lnTo>
                  <a:lnTo>
                    <a:pt x="188" y="110"/>
                  </a:lnTo>
                  <a:lnTo>
                    <a:pt x="196" y="136"/>
                  </a:lnTo>
                  <a:lnTo>
                    <a:pt x="204" y="160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6" y="244"/>
                  </a:lnTo>
                  <a:lnTo>
                    <a:pt x="256" y="270"/>
                  </a:lnTo>
                  <a:lnTo>
                    <a:pt x="268" y="334"/>
                  </a:lnTo>
                  <a:lnTo>
                    <a:pt x="238" y="330"/>
                  </a:lnTo>
                  <a:lnTo>
                    <a:pt x="204" y="322"/>
                  </a:lnTo>
                  <a:lnTo>
                    <a:pt x="136" y="206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53" name="Freeform 109"/>
            <p:cNvSpPr>
              <a:spLocks/>
            </p:cNvSpPr>
            <p:nvPr/>
          </p:nvSpPr>
          <p:spPr bwMode="auto">
            <a:xfrm rot="-5668726">
              <a:off x="3848" y="1471"/>
              <a:ext cx="484" cy="650"/>
            </a:xfrm>
            <a:custGeom>
              <a:avLst/>
              <a:gdLst>
                <a:gd name="T0" fmla="*/ 1 w 651"/>
                <a:gd name="T1" fmla="*/ 1 h 934"/>
                <a:gd name="T2" fmla="*/ 1 w 651"/>
                <a:gd name="T3" fmla="*/ 1 h 934"/>
                <a:gd name="T4" fmla="*/ 1 w 651"/>
                <a:gd name="T5" fmla="*/ 1 h 934"/>
                <a:gd name="T6" fmla="*/ 1 w 651"/>
                <a:gd name="T7" fmla="*/ 1 h 934"/>
                <a:gd name="T8" fmla="*/ 1 w 651"/>
                <a:gd name="T9" fmla="*/ 1 h 934"/>
                <a:gd name="T10" fmla="*/ 1 w 651"/>
                <a:gd name="T11" fmla="*/ 1 h 934"/>
                <a:gd name="T12" fmla="*/ 1 w 651"/>
                <a:gd name="T13" fmla="*/ 1 h 934"/>
                <a:gd name="T14" fmla="*/ 1 w 651"/>
                <a:gd name="T15" fmla="*/ 1 h 934"/>
                <a:gd name="T16" fmla="*/ 1 w 651"/>
                <a:gd name="T17" fmla="*/ 1 h 934"/>
                <a:gd name="T18" fmla="*/ 1 w 651"/>
                <a:gd name="T19" fmla="*/ 1 h 934"/>
                <a:gd name="T20" fmla="*/ 1 w 651"/>
                <a:gd name="T21" fmla="*/ 1 h 934"/>
                <a:gd name="T22" fmla="*/ 1 w 651"/>
                <a:gd name="T23" fmla="*/ 1 h 934"/>
                <a:gd name="T24" fmla="*/ 1 w 651"/>
                <a:gd name="T25" fmla="*/ 1 h 934"/>
                <a:gd name="T26" fmla="*/ 1 w 651"/>
                <a:gd name="T27" fmla="*/ 1 h 934"/>
                <a:gd name="T28" fmla="*/ 1 w 651"/>
                <a:gd name="T29" fmla="*/ 1 h 934"/>
                <a:gd name="T30" fmla="*/ 1 w 651"/>
                <a:gd name="T31" fmla="*/ 1 h 934"/>
                <a:gd name="T32" fmla="*/ 1 w 651"/>
                <a:gd name="T33" fmla="*/ 1 h 934"/>
                <a:gd name="T34" fmla="*/ 2 w 651"/>
                <a:gd name="T35" fmla="*/ 1 h 934"/>
                <a:gd name="T36" fmla="*/ 2 w 651"/>
                <a:gd name="T37" fmla="*/ 1 h 934"/>
                <a:gd name="T38" fmla="*/ 2 w 651"/>
                <a:gd name="T39" fmla="*/ 1 h 934"/>
                <a:gd name="T40" fmla="*/ 3 w 651"/>
                <a:gd name="T41" fmla="*/ 1 h 934"/>
                <a:gd name="T42" fmla="*/ 3 w 651"/>
                <a:gd name="T43" fmla="*/ 1 h 934"/>
                <a:gd name="T44" fmla="*/ 3 w 651"/>
                <a:gd name="T45" fmla="*/ 1 h 934"/>
                <a:gd name="T46" fmla="*/ 3 w 651"/>
                <a:gd name="T47" fmla="*/ 1 h 934"/>
                <a:gd name="T48" fmla="*/ 3 w 651"/>
                <a:gd name="T49" fmla="*/ 1 h 934"/>
                <a:gd name="T50" fmla="*/ 3 w 651"/>
                <a:gd name="T51" fmla="*/ 1 h 934"/>
                <a:gd name="T52" fmla="*/ 3 w 651"/>
                <a:gd name="T53" fmla="*/ 1 h 934"/>
                <a:gd name="T54" fmla="*/ 3 w 651"/>
                <a:gd name="T55" fmla="*/ 1 h 934"/>
                <a:gd name="T56" fmla="*/ 3 w 651"/>
                <a:gd name="T57" fmla="*/ 1 h 934"/>
                <a:gd name="T58" fmla="*/ 3 w 651"/>
                <a:gd name="T59" fmla="*/ 1 h 934"/>
                <a:gd name="T60" fmla="*/ 3 w 651"/>
                <a:gd name="T61" fmla="*/ 1 h 934"/>
                <a:gd name="T62" fmla="*/ 3 w 651"/>
                <a:gd name="T63" fmla="*/ 1 h 934"/>
                <a:gd name="T64" fmla="*/ 2 w 651"/>
                <a:gd name="T65" fmla="*/ 1 h 934"/>
                <a:gd name="T66" fmla="*/ 2 w 651"/>
                <a:gd name="T67" fmla="*/ 1 h 934"/>
                <a:gd name="T68" fmla="*/ 2 w 651"/>
                <a:gd name="T69" fmla="*/ 1 h 934"/>
                <a:gd name="T70" fmla="*/ 1 w 651"/>
                <a:gd name="T71" fmla="*/ 1 h 934"/>
                <a:gd name="T72" fmla="*/ 1 w 651"/>
                <a:gd name="T73" fmla="*/ 1 h 934"/>
                <a:gd name="T74" fmla="*/ 1 w 651"/>
                <a:gd name="T75" fmla="*/ 1 h 934"/>
                <a:gd name="T76" fmla="*/ 1 w 651"/>
                <a:gd name="T77" fmla="*/ 1 h 934"/>
                <a:gd name="T78" fmla="*/ 1 w 651"/>
                <a:gd name="T79" fmla="*/ 1 h 934"/>
                <a:gd name="T80" fmla="*/ 1 w 651"/>
                <a:gd name="T81" fmla="*/ 1 h 934"/>
                <a:gd name="T82" fmla="*/ 1 w 651"/>
                <a:gd name="T83" fmla="*/ 1 h 934"/>
                <a:gd name="T84" fmla="*/ 1 w 651"/>
                <a:gd name="T85" fmla="*/ 1 h 934"/>
                <a:gd name="T86" fmla="*/ 1 w 651"/>
                <a:gd name="T87" fmla="*/ 1 h 934"/>
                <a:gd name="T88" fmla="*/ 1 w 651"/>
                <a:gd name="T89" fmla="*/ 1 h 934"/>
                <a:gd name="T90" fmla="*/ 1 w 651"/>
                <a:gd name="T91" fmla="*/ 1 h 934"/>
                <a:gd name="T92" fmla="*/ 1 w 651"/>
                <a:gd name="T93" fmla="*/ 1 h 934"/>
                <a:gd name="T94" fmla="*/ 1 w 651"/>
                <a:gd name="T95" fmla="*/ 1 h 934"/>
                <a:gd name="T96" fmla="*/ 1 w 651"/>
                <a:gd name="T97" fmla="*/ 1 h 934"/>
                <a:gd name="T98" fmla="*/ 1 w 651"/>
                <a:gd name="T99" fmla="*/ 1 h 9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51"/>
                <a:gd name="T151" fmla="*/ 0 h 934"/>
                <a:gd name="T152" fmla="*/ 651 w 651"/>
                <a:gd name="T153" fmla="*/ 934 h 9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51" h="934">
                  <a:moveTo>
                    <a:pt x="254" y="496"/>
                  </a:moveTo>
                  <a:lnTo>
                    <a:pt x="232" y="508"/>
                  </a:lnTo>
                  <a:lnTo>
                    <a:pt x="212" y="514"/>
                  </a:lnTo>
                  <a:lnTo>
                    <a:pt x="182" y="512"/>
                  </a:lnTo>
                  <a:lnTo>
                    <a:pt x="150" y="504"/>
                  </a:lnTo>
                  <a:lnTo>
                    <a:pt x="110" y="482"/>
                  </a:lnTo>
                  <a:lnTo>
                    <a:pt x="102" y="452"/>
                  </a:lnTo>
                  <a:lnTo>
                    <a:pt x="92" y="440"/>
                  </a:lnTo>
                  <a:lnTo>
                    <a:pt x="74" y="430"/>
                  </a:lnTo>
                  <a:lnTo>
                    <a:pt x="52" y="412"/>
                  </a:lnTo>
                  <a:lnTo>
                    <a:pt x="32" y="406"/>
                  </a:lnTo>
                  <a:lnTo>
                    <a:pt x="10" y="410"/>
                  </a:lnTo>
                  <a:lnTo>
                    <a:pt x="0" y="418"/>
                  </a:lnTo>
                  <a:lnTo>
                    <a:pt x="10" y="440"/>
                  </a:lnTo>
                  <a:lnTo>
                    <a:pt x="18" y="464"/>
                  </a:lnTo>
                  <a:lnTo>
                    <a:pt x="24" y="484"/>
                  </a:lnTo>
                  <a:lnTo>
                    <a:pt x="34" y="504"/>
                  </a:lnTo>
                  <a:lnTo>
                    <a:pt x="44" y="534"/>
                  </a:lnTo>
                  <a:lnTo>
                    <a:pt x="54" y="550"/>
                  </a:lnTo>
                  <a:lnTo>
                    <a:pt x="74" y="580"/>
                  </a:lnTo>
                  <a:lnTo>
                    <a:pt x="102" y="604"/>
                  </a:lnTo>
                  <a:lnTo>
                    <a:pt x="116" y="628"/>
                  </a:lnTo>
                  <a:lnTo>
                    <a:pt x="150" y="666"/>
                  </a:lnTo>
                  <a:lnTo>
                    <a:pt x="182" y="696"/>
                  </a:lnTo>
                  <a:lnTo>
                    <a:pt x="206" y="719"/>
                  </a:lnTo>
                  <a:lnTo>
                    <a:pt x="242" y="756"/>
                  </a:lnTo>
                  <a:lnTo>
                    <a:pt x="286" y="796"/>
                  </a:lnTo>
                  <a:lnTo>
                    <a:pt x="306" y="816"/>
                  </a:lnTo>
                  <a:lnTo>
                    <a:pt x="328" y="829"/>
                  </a:lnTo>
                  <a:lnTo>
                    <a:pt x="340" y="856"/>
                  </a:lnTo>
                  <a:lnTo>
                    <a:pt x="348" y="875"/>
                  </a:lnTo>
                  <a:lnTo>
                    <a:pt x="354" y="893"/>
                  </a:lnTo>
                  <a:lnTo>
                    <a:pt x="365" y="909"/>
                  </a:lnTo>
                  <a:lnTo>
                    <a:pt x="380" y="925"/>
                  </a:lnTo>
                  <a:lnTo>
                    <a:pt x="389" y="934"/>
                  </a:lnTo>
                  <a:lnTo>
                    <a:pt x="403" y="921"/>
                  </a:lnTo>
                  <a:lnTo>
                    <a:pt x="416" y="909"/>
                  </a:lnTo>
                  <a:lnTo>
                    <a:pt x="444" y="889"/>
                  </a:lnTo>
                  <a:lnTo>
                    <a:pt x="483" y="864"/>
                  </a:lnTo>
                  <a:lnTo>
                    <a:pt x="508" y="850"/>
                  </a:lnTo>
                  <a:lnTo>
                    <a:pt x="538" y="833"/>
                  </a:lnTo>
                  <a:lnTo>
                    <a:pt x="573" y="821"/>
                  </a:lnTo>
                  <a:lnTo>
                    <a:pt x="603" y="814"/>
                  </a:lnTo>
                  <a:lnTo>
                    <a:pt x="630" y="816"/>
                  </a:lnTo>
                  <a:lnTo>
                    <a:pt x="651" y="820"/>
                  </a:lnTo>
                  <a:lnTo>
                    <a:pt x="619" y="785"/>
                  </a:lnTo>
                  <a:lnTo>
                    <a:pt x="609" y="772"/>
                  </a:lnTo>
                  <a:lnTo>
                    <a:pt x="590" y="757"/>
                  </a:lnTo>
                  <a:lnTo>
                    <a:pt x="581" y="745"/>
                  </a:lnTo>
                  <a:lnTo>
                    <a:pt x="577" y="735"/>
                  </a:lnTo>
                  <a:lnTo>
                    <a:pt x="580" y="709"/>
                  </a:lnTo>
                  <a:lnTo>
                    <a:pt x="587" y="630"/>
                  </a:lnTo>
                  <a:lnTo>
                    <a:pt x="577" y="541"/>
                  </a:lnTo>
                  <a:lnTo>
                    <a:pt x="577" y="484"/>
                  </a:lnTo>
                  <a:lnTo>
                    <a:pt x="580" y="456"/>
                  </a:lnTo>
                  <a:lnTo>
                    <a:pt x="580" y="428"/>
                  </a:lnTo>
                  <a:lnTo>
                    <a:pt x="582" y="410"/>
                  </a:lnTo>
                  <a:lnTo>
                    <a:pt x="580" y="395"/>
                  </a:lnTo>
                  <a:lnTo>
                    <a:pt x="584" y="382"/>
                  </a:lnTo>
                  <a:lnTo>
                    <a:pt x="580" y="384"/>
                  </a:lnTo>
                  <a:lnTo>
                    <a:pt x="580" y="376"/>
                  </a:lnTo>
                  <a:lnTo>
                    <a:pt x="572" y="336"/>
                  </a:lnTo>
                  <a:lnTo>
                    <a:pt x="556" y="330"/>
                  </a:lnTo>
                  <a:lnTo>
                    <a:pt x="542" y="338"/>
                  </a:lnTo>
                  <a:lnTo>
                    <a:pt x="522" y="312"/>
                  </a:lnTo>
                  <a:lnTo>
                    <a:pt x="494" y="324"/>
                  </a:lnTo>
                  <a:lnTo>
                    <a:pt x="474" y="288"/>
                  </a:lnTo>
                  <a:lnTo>
                    <a:pt x="458" y="266"/>
                  </a:lnTo>
                  <a:lnTo>
                    <a:pt x="444" y="234"/>
                  </a:lnTo>
                  <a:lnTo>
                    <a:pt x="430" y="206"/>
                  </a:lnTo>
                  <a:lnTo>
                    <a:pt x="412" y="170"/>
                  </a:lnTo>
                  <a:lnTo>
                    <a:pt x="388" y="136"/>
                  </a:lnTo>
                  <a:lnTo>
                    <a:pt x="370" y="122"/>
                  </a:lnTo>
                  <a:lnTo>
                    <a:pt x="356" y="106"/>
                  </a:lnTo>
                  <a:lnTo>
                    <a:pt x="344" y="94"/>
                  </a:lnTo>
                  <a:lnTo>
                    <a:pt x="334" y="84"/>
                  </a:lnTo>
                  <a:lnTo>
                    <a:pt x="322" y="72"/>
                  </a:lnTo>
                  <a:lnTo>
                    <a:pt x="310" y="58"/>
                  </a:lnTo>
                  <a:lnTo>
                    <a:pt x="298" y="48"/>
                  </a:lnTo>
                  <a:lnTo>
                    <a:pt x="286" y="40"/>
                  </a:lnTo>
                  <a:lnTo>
                    <a:pt x="274" y="24"/>
                  </a:lnTo>
                  <a:lnTo>
                    <a:pt x="260" y="14"/>
                  </a:lnTo>
                  <a:lnTo>
                    <a:pt x="244" y="0"/>
                  </a:lnTo>
                  <a:lnTo>
                    <a:pt x="232" y="20"/>
                  </a:lnTo>
                  <a:lnTo>
                    <a:pt x="232" y="46"/>
                  </a:lnTo>
                  <a:lnTo>
                    <a:pt x="240" y="86"/>
                  </a:lnTo>
                  <a:lnTo>
                    <a:pt x="268" y="126"/>
                  </a:lnTo>
                  <a:lnTo>
                    <a:pt x="288" y="152"/>
                  </a:lnTo>
                  <a:lnTo>
                    <a:pt x="304" y="180"/>
                  </a:lnTo>
                  <a:lnTo>
                    <a:pt x="320" y="204"/>
                  </a:lnTo>
                  <a:lnTo>
                    <a:pt x="330" y="238"/>
                  </a:lnTo>
                  <a:lnTo>
                    <a:pt x="338" y="276"/>
                  </a:lnTo>
                  <a:lnTo>
                    <a:pt x="362" y="320"/>
                  </a:lnTo>
                  <a:lnTo>
                    <a:pt x="368" y="354"/>
                  </a:lnTo>
                  <a:lnTo>
                    <a:pt x="358" y="378"/>
                  </a:lnTo>
                  <a:lnTo>
                    <a:pt x="346" y="404"/>
                  </a:lnTo>
                  <a:lnTo>
                    <a:pt x="322" y="442"/>
                  </a:lnTo>
                  <a:lnTo>
                    <a:pt x="306" y="462"/>
                  </a:lnTo>
                  <a:lnTo>
                    <a:pt x="283" y="478"/>
                  </a:lnTo>
                  <a:lnTo>
                    <a:pt x="254" y="496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54" name="Freeform 110"/>
            <p:cNvSpPr>
              <a:spLocks/>
            </p:cNvSpPr>
            <p:nvPr/>
          </p:nvSpPr>
          <p:spPr bwMode="auto">
            <a:xfrm rot="-5668726">
              <a:off x="4047" y="1600"/>
              <a:ext cx="5" cy="79"/>
            </a:xfrm>
            <a:custGeom>
              <a:avLst/>
              <a:gdLst>
                <a:gd name="T0" fmla="*/ 0 w 20"/>
                <a:gd name="T1" fmla="*/ 0 h 336"/>
                <a:gd name="T2" fmla="*/ 0 w 20"/>
                <a:gd name="T3" fmla="*/ 0 h 336"/>
                <a:gd name="T4" fmla="*/ 0 w 20"/>
                <a:gd name="T5" fmla="*/ 0 h 336"/>
                <a:gd name="T6" fmla="*/ 0 w 20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36"/>
                <a:gd name="T14" fmla="*/ 20 w 20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36">
                  <a:moveTo>
                    <a:pt x="9" y="0"/>
                  </a:moveTo>
                  <a:lnTo>
                    <a:pt x="20" y="52"/>
                  </a:lnTo>
                  <a:lnTo>
                    <a:pt x="1" y="241"/>
                  </a:lnTo>
                  <a:lnTo>
                    <a:pt x="0" y="33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55" name="Freeform 111"/>
            <p:cNvSpPr>
              <a:spLocks/>
            </p:cNvSpPr>
            <p:nvPr/>
          </p:nvSpPr>
          <p:spPr bwMode="auto">
            <a:xfrm rot="-5668726">
              <a:off x="4081" y="1994"/>
              <a:ext cx="18" cy="39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0 h 169"/>
                <a:gd name="T4" fmla="*/ 0 w 70"/>
                <a:gd name="T5" fmla="*/ 0 h 169"/>
                <a:gd name="T6" fmla="*/ 0 w 70"/>
                <a:gd name="T7" fmla="*/ 0 h 169"/>
                <a:gd name="T8" fmla="*/ 0 w 70"/>
                <a:gd name="T9" fmla="*/ 0 h 169"/>
                <a:gd name="T10" fmla="*/ 0 w 70"/>
                <a:gd name="T11" fmla="*/ 0 h 169"/>
                <a:gd name="T12" fmla="*/ 0 w 70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56" name="Freeform 112"/>
            <p:cNvSpPr>
              <a:spLocks/>
            </p:cNvSpPr>
            <p:nvPr/>
          </p:nvSpPr>
          <p:spPr bwMode="auto">
            <a:xfrm rot="-2506963">
              <a:off x="3899" y="1791"/>
              <a:ext cx="11" cy="23"/>
            </a:xfrm>
            <a:custGeom>
              <a:avLst/>
              <a:gdLst>
                <a:gd name="T0" fmla="*/ 0 w 50"/>
                <a:gd name="T1" fmla="*/ 0 h 93"/>
                <a:gd name="T2" fmla="*/ 0 w 50"/>
                <a:gd name="T3" fmla="*/ 0 h 93"/>
                <a:gd name="T4" fmla="*/ 0 w 50"/>
                <a:gd name="T5" fmla="*/ 0 h 93"/>
                <a:gd name="T6" fmla="*/ 0 w 50"/>
                <a:gd name="T7" fmla="*/ 0 h 93"/>
                <a:gd name="T8" fmla="*/ 0 w 50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93"/>
                <a:gd name="T17" fmla="*/ 50 w 5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93">
                  <a:moveTo>
                    <a:pt x="0" y="0"/>
                  </a:moveTo>
                  <a:lnTo>
                    <a:pt x="0" y="32"/>
                  </a:lnTo>
                  <a:lnTo>
                    <a:pt x="6" y="57"/>
                  </a:lnTo>
                  <a:lnTo>
                    <a:pt x="25" y="82"/>
                  </a:lnTo>
                  <a:lnTo>
                    <a:pt x="50" y="9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6" name="Group 113"/>
            <p:cNvGrpSpPr>
              <a:grpSpLocks/>
            </p:cNvGrpSpPr>
            <p:nvPr/>
          </p:nvGrpSpPr>
          <p:grpSpPr bwMode="auto">
            <a:xfrm rot="8522798">
              <a:off x="4299" y="1482"/>
              <a:ext cx="216" cy="258"/>
              <a:chOff x="2457" y="2549"/>
              <a:chExt cx="557" cy="547"/>
            </a:xfrm>
          </p:grpSpPr>
          <p:sp>
            <p:nvSpPr>
              <p:cNvPr id="39160" name="Freeform 114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 w 1112"/>
                  <a:gd name="T1" fmla="*/ 1 h 1094"/>
                  <a:gd name="T2" fmla="*/ 1 w 1112"/>
                  <a:gd name="T3" fmla="*/ 1 h 1094"/>
                  <a:gd name="T4" fmla="*/ 1 w 1112"/>
                  <a:gd name="T5" fmla="*/ 1 h 1094"/>
                  <a:gd name="T6" fmla="*/ 1 w 1112"/>
                  <a:gd name="T7" fmla="*/ 1 h 1094"/>
                  <a:gd name="T8" fmla="*/ 1 w 1112"/>
                  <a:gd name="T9" fmla="*/ 1 h 1094"/>
                  <a:gd name="T10" fmla="*/ 1 w 1112"/>
                  <a:gd name="T11" fmla="*/ 1 h 1094"/>
                  <a:gd name="T12" fmla="*/ 1 w 1112"/>
                  <a:gd name="T13" fmla="*/ 1 h 1094"/>
                  <a:gd name="T14" fmla="*/ 1 w 1112"/>
                  <a:gd name="T15" fmla="*/ 1 h 1094"/>
                  <a:gd name="T16" fmla="*/ 1 w 1112"/>
                  <a:gd name="T17" fmla="*/ 1 h 1094"/>
                  <a:gd name="T18" fmla="*/ 1 w 1112"/>
                  <a:gd name="T19" fmla="*/ 1 h 1094"/>
                  <a:gd name="T20" fmla="*/ 1 w 1112"/>
                  <a:gd name="T21" fmla="*/ 1 h 1094"/>
                  <a:gd name="T22" fmla="*/ 1 w 1112"/>
                  <a:gd name="T23" fmla="*/ 1 h 1094"/>
                  <a:gd name="T24" fmla="*/ 1 w 1112"/>
                  <a:gd name="T25" fmla="*/ 1 h 1094"/>
                  <a:gd name="T26" fmla="*/ 0 w 1112"/>
                  <a:gd name="T27" fmla="*/ 0 h 1094"/>
                  <a:gd name="T28" fmla="*/ 1 w 1112"/>
                  <a:gd name="T29" fmla="*/ 1 h 1094"/>
                  <a:gd name="T30" fmla="*/ 1 w 1112"/>
                  <a:gd name="T31" fmla="*/ 1 h 1094"/>
                  <a:gd name="T32" fmla="*/ 1 w 1112"/>
                  <a:gd name="T33" fmla="*/ 1 h 1094"/>
                  <a:gd name="T34" fmla="*/ 1 w 1112"/>
                  <a:gd name="T35" fmla="*/ 1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61" name="Oval 115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9158" name="Freeform 116"/>
            <p:cNvSpPr>
              <a:spLocks/>
            </p:cNvSpPr>
            <p:nvPr/>
          </p:nvSpPr>
          <p:spPr bwMode="auto">
            <a:xfrm rot="-5668726">
              <a:off x="3851" y="1632"/>
              <a:ext cx="101" cy="153"/>
            </a:xfrm>
            <a:custGeom>
              <a:avLst/>
              <a:gdLst>
                <a:gd name="T0" fmla="*/ 0 w 136"/>
                <a:gd name="T1" fmla="*/ 0 h 220"/>
                <a:gd name="T2" fmla="*/ 1 w 136"/>
                <a:gd name="T3" fmla="*/ 1 h 220"/>
                <a:gd name="T4" fmla="*/ 1 w 136"/>
                <a:gd name="T5" fmla="*/ 1 h 220"/>
                <a:gd name="T6" fmla="*/ 1 w 136"/>
                <a:gd name="T7" fmla="*/ 1 h 220"/>
                <a:gd name="T8" fmla="*/ 1 w 136"/>
                <a:gd name="T9" fmla="*/ 1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220"/>
                <a:gd name="T17" fmla="*/ 136 w 136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220">
                  <a:moveTo>
                    <a:pt x="0" y="0"/>
                  </a:moveTo>
                  <a:cubicBezTo>
                    <a:pt x="11" y="11"/>
                    <a:pt x="48" y="43"/>
                    <a:pt x="64" y="68"/>
                  </a:cubicBezTo>
                  <a:cubicBezTo>
                    <a:pt x="80" y="93"/>
                    <a:pt x="88" y="131"/>
                    <a:pt x="96" y="150"/>
                  </a:cubicBezTo>
                  <a:cubicBezTo>
                    <a:pt x="104" y="169"/>
                    <a:pt x="105" y="168"/>
                    <a:pt x="112" y="180"/>
                  </a:cubicBezTo>
                  <a:cubicBezTo>
                    <a:pt x="119" y="192"/>
                    <a:pt x="131" y="212"/>
                    <a:pt x="136" y="2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59" name="Freeform 117"/>
            <p:cNvSpPr>
              <a:spLocks/>
            </p:cNvSpPr>
            <p:nvPr/>
          </p:nvSpPr>
          <p:spPr bwMode="auto">
            <a:xfrm rot="-5668726">
              <a:off x="3770" y="1854"/>
              <a:ext cx="40" cy="24"/>
            </a:xfrm>
            <a:custGeom>
              <a:avLst/>
              <a:gdLst>
                <a:gd name="T0" fmla="*/ 0 w 54"/>
                <a:gd name="T1" fmla="*/ 0 h 34"/>
                <a:gd name="T2" fmla="*/ 1 w 54"/>
                <a:gd name="T3" fmla="*/ 1 h 34"/>
                <a:gd name="T4" fmla="*/ 1 w 54"/>
                <a:gd name="T5" fmla="*/ 1 h 34"/>
                <a:gd name="T6" fmla="*/ 0 60000 65536"/>
                <a:gd name="T7" fmla="*/ 0 60000 65536"/>
                <a:gd name="T8" fmla="*/ 0 60000 65536"/>
                <a:gd name="T9" fmla="*/ 0 w 54"/>
                <a:gd name="T10" fmla="*/ 0 h 34"/>
                <a:gd name="T11" fmla="*/ 54 w 54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34">
                  <a:moveTo>
                    <a:pt x="0" y="0"/>
                  </a:moveTo>
                  <a:cubicBezTo>
                    <a:pt x="5" y="5"/>
                    <a:pt x="21" y="24"/>
                    <a:pt x="30" y="29"/>
                  </a:cubicBezTo>
                  <a:cubicBezTo>
                    <a:pt x="39" y="34"/>
                    <a:pt x="46" y="33"/>
                    <a:pt x="54" y="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8936" name="Freeform 118"/>
          <p:cNvSpPr>
            <a:spLocks/>
          </p:cNvSpPr>
          <p:nvPr/>
        </p:nvSpPr>
        <p:spPr bwMode="auto">
          <a:xfrm>
            <a:off x="4457700" y="3708400"/>
            <a:ext cx="457200" cy="981075"/>
          </a:xfrm>
          <a:custGeom>
            <a:avLst/>
            <a:gdLst>
              <a:gd name="T0" fmla="*/ 0 w 288"/>
              <a:gd name="T1" fmla="*/ 2147483646 h 576"/>
              <a:gd name="T2" fmla="*/ 0 w 288"/>
              <a:gd name="T3" fmla="*/ 2147483646 h 576"/>
              <a:gd name="T4" fmla="*/ 2147483646 w 288"/>
              <a:gd name="T5" fmla="*/ 0 h 576"/>
              <a:gd name="T6" fmla="*/ 2147483646 w 288"/>
              <a:gd name="T7" fmla="*/ 2147483646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576"/>
              <a:gd name="T14" fmla="*/ 288 w 288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576">
                <a:moveTo>
                  <a:pt x="0" y="576"/>
                </a:moveTo>
                <a:lnTo>
                  <a:pt x="0" y="108"/>
                </a:lnTo>
                <a:lnTo>
                  <a:pt x="288" y="0"/>
                </a:lnTo>
                <a:lnTo>
                  <a:pt x="288" y="42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937" name="Oval 119"/>
          <p:cNvSpPr>
            <a:spLocks noChangeArrowheads="1"/>
          </p:cNvSpPr>
          <p:nvPr/>
        </p:nvSpPr>
        <p:spPr bwMode="auto">
          <a:xfrm>
            <a:off x="4767263" y="4467225"/>
            <a:ext cx="55562" cy="365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8938" name="Oval 120"/>
          <p:cNvSpPr>
            <a:spLocks noChangeArrowheads="1"/>
          </p:cNvSpPr>
          <p:nvPr/>
        </p:nvSpPr>
        <p:spPr bwMode="auto">
          <a:xfrm>
            <a:off x="4572000" y="4562475"/>
            <a:ext cx="55563" cy="365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14457" name="Picture 121" descr="khoi den"/>
          <p:cNvPicPr>
            <a:picLocks noChangeAspect="1" noChangeArrowheads="1" noCrop="1"/>
          </p:cNvPicPr>
          <p:nvPr/>
        </p:nvPicPr>
        <p:blipFill>
          <a:blip r:embed="rId5">
            <a:lum bright="30000"/>
          </a:blip>
          <a:srcRect/>
          <a:stretch>
            <a:fillRect/>
          </a:stretch>
        </p:blipFill>
        <p:spPr bwMode="auto">
          <a:xfrm rot="3811978">
            <a:off x="3713162" y="2754313"/>
            <a:ext cx="2127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22"/>
          <p:cNvGrpSpPr>
            <a:grpSpLocks/>
          </p:cNvGrpSpPr>
          <p:nvPr/>
        </p:nvGrpSpPr>
        <p:grpSpPr bwMode="auto">
          <a:xfrm>
            <a:off x="3221038" y="3278188"/>
            <a:ext cx="279400" cy="314325"/>
            <a:chOff x="3226" y="2032"/>
            <a:chExt cx="176" cy="198"/>
          </a:xfrm>
        </p:grpSpPr>
        <p:sp>
          <p:nvSpPr>
            <p:cNvPr id="39147" name="AutoShape 123"/>
            <p:cNvSpPr>
              <a:spLocks noChangeArrowheads="1"/>
            </p:cNvSpPr>
            <p:nvPr/>
          </p:nvSpPr>
          <p:spPr bwMode="auto">
            <a:xfrm>
              <a:off x="3228" y="2091"/>
              <a:ext cx="28" cy="139"/>
            </a:xfrm>
            <a:prstGeom prst="can">
              <a:avLst>
                <a:gd name="adj" fmla="val 36704"/>
              </a:avLst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48" name="AutoShape 124"/>
            <p:cNvSpPr>
              <a:spLocks noChangeArrowheads="1"/>
            </p:cNvSpPr>
            <p:nvPr/>
          </p:nvSpPr>
          <p:spPr bwMode="auto">
            <a:xfrm rot="-7020000">
              <a:off x="3308" y="1965"/>
              <a:ext cx="28" cy="161"/>
            </a:xfrm>
            <a:prstGeom prst="can">
              <a:avLst>
                <a:gd name="adj" fmla="val 42513"/>
              </a:avLst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347" name="Freeform 125">
              <a:extLst/>
            </p:cNvPr>
            <p:cNvSpPr>
              <a:spLocks/>
            </p:cNvSpPr>
            <p:nvPr/>
          </p:nvSpPr>
          <p:spPr bwMode="auto">
            <a:xfrm>
              <a:off x="3226" y="2061"/>
              <a:ext cx="41" cy="41"/>
            </a:xfrm>
            <a:custGeom>
              <a:avLst/>
              <a:gdLst>
                <a:gd name="T0" fmla="*/ 4 w 41"/>
                <a:gd name="T1" fmla="*/ 41 h 41"/>
                <a:gd name="T2" fmla="*/ 10 w 41"/>
                <a:gd name="T3" fmla="*/ 17 h 41"/>
                <a:gd name="T4" fmla="*/ 36 w 41"/>
                <a:gd name="T5" fmla="*/ 2 h 41"/>
                <a:gd name="T6" fmla="*/ 41 w 41"/>
                <a:gd name="T7" fmla="*/ 24 h 41"/>
                <a:gd name="T8" fmla="*/ 29 w 41"/>
                <a:gd name="T9" fmla="*/ 38 h 41"/>
                <a:gd name="T10" fmla="*/ 4 w 41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4" y="41"/>
                  </a:moveTo>
                  <a:cubicBezTo>
                    <a:pt x="0" y="37"/>
                    <a:pt x="5" y="23"/>
                    <a:pt x="10" y="17"/>
                  </a:cubicBezTo>
                  <a:cubicBezTo>
                    <a:pt x="15" y="11"/>
                    <a:pt x="30" y="0"/>
                    <a:pt x="36" y="2"/>
                  </a:cubicBezTo>
                  <a:lnTo>
                    <a:pt x="41" y="24"/>
                  </a:lnTo>
                  <a:lnTo>
                    <a:pt x="29" y="38"/>
                  </a:lnTo>
                  <a:lnTo>
                    <a:pt x="4" y="41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150" name="AutoShape 126"/>
            <p:cNvSpPr>
              <a:spLocks noChangeArrowheads="1"/>
            </p:cNvSpPr>
            <p:nvPr/>
          </p:nvSpPr>
          <p:spPr bwMode="auto">
            <a:xfrm rot="-7020000">
              <a:off x="3246" y="2064"/>
              <a:ext cx="23" cy="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50000">
                  <a:srgbClr val="767676"/>
                </a:gs>
                <a:gs pos="100000">
                  <a:srgbClr val="FFFFFF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348" name="AutoShape 127">
              <a:extLst/>
            </p:cNvPr>
            <p:cNvSpPr>
              <a:spLocks noChangeArrowheads="1"/>
            </p:cNvSpPr>
            <p:nvPr/>
          </p:nvSpPr>
          <p:spPr bwMode="auto">
            <a:xfrm>
              <a:off x="3230" y="2092"/>
              <a:ext cx="23" cy="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28"/>
          <p:cNvGrpSpPr>
            <a:grpSpLocks/>
          </p:cNvGrpSpPr>
          <p:nvPr/>
        </p:nvGrpSpPr>
        <p:grpSpPr bwMode="auto">
          <a:xfrm>
            <a:off x="4767263" y="3114675"/>
            <a:ext cx="55562" cy="1371600"/>
            <a:chOff x="4069" y="1794"/>
            <a:chExt cx="35" cy="864"/>
          </a:xfrm>
        </p:grpSpPr>
        <p:sp>
          <p:nvSpPr>
            <p:cNvPr id="14351" name="AutoShape 129">
              <a:extLst/>
            </p:cNvPr>
            <p:cNvSpPr>
              <a:spLocks noChangeArrowheads="1"/>
            </p:cNvSpPr>
            <p:nvPr/>
          </p:nvSpPr>
          <p:spPr bwMode="auto">
            <a:xfrm>
              <a:off x="4069" y="1794"/>
              <a:ext cx="35" cy="74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4363" name="Freeform 130">
              <a:extLst/>
            </p:cNvPr>
            <p:cNvSpPr>
              <a:spLocks/>
            </p:cNvSpPr>
            <p:nvPr/>
          </p:nvSpPr>
          <p:spPr bwMode="auto">
            <a:xfrm>
              <a:off x="4069" y="2524"/>
              <a:ext cx="35" cy="134"/>
            </a:xfrm>
            <a:custGeom>
              <a:avLst/>
              <a:gdLst>
                <a:gd name="T0" fmla="*/ 0 w 96"/>
                <a:gd name="T1" fmla="*/ 0 h 327"/>
                <a:gd name="T2" fmla="*/ 27 w 96"/>
                <a:gd name="T3" fmla="*/ 198 h 327"/>
                <a:gd name="T4" fmla="*/ 36 w 96"/>
                <a:gd name="T5" fmla="*/ 327 h 327"/>
                <a:gd name="T6" fmla="*/ 63 w 96"/>
                <a:gd name="T7" fmla="*/ 327 h 327"/>
                <a:gd name="T8" fmla="*/ 69 w 96"/>
                <a:gd name="T9" fmla="*/ 198 h 327"/>
                <a:gd name="T10" fmla="*/ 96 w 96"/>
                <a:gd name="T11" fmla="*/ 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129" name="Line 131"/>
            <p:cNvSpPr>
              <a:spLocks noChangeShapeType="1"/>
            </p:cNvSpPr>
            <p:nvPr/>
          </p:nvSpPr>
          <p:spPr bwMode="auto">
            <a:xfrm>
              <a:off x="4087" y="1863"/>
              <a:ext cx="0" cy="434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30" name="Freeform 132"/>
            <p:cNvSpPr>
              <a:spLocks/>
            </p:cNvSpPr>
            <p:nvPr/>
          </p:nvSpPr>
          <p:spPr bwMode="auto">
            <a:xfrm>
              <a:off x="4079" y="2605"/>
              <a:ext cx="15" cy="53"/>
            </a:xfrm>
            <a:custGeom>
              <a:avLst/>
              <a:gdLst>
                <a:gd name="T0" fmla="*/ 0 w 42"/>
                <a:gd name="T1" fmla="*/ 0 h 129"/>
                <a:gd name="T2" fmla="*/ 0 w 42"/>
                <a:gd name="T3" fmla="*/ 0 h 129"/>
                <a:gd name="T4" fmla="*/ 0 w 42"/>
                <a:gd name="T5" fmla="*/ 0 h 129"/>
                <a:gd name="T6" fmla="*/ 0 w 42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9"/>
                <a:gd name="T14" fmla="*/ 42 w 4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9" name="Group 133"/>
            <p:cNvGrpSpPr>
              <a:grpSpLocks/>
            </p:cNvGrpSpPr>
            <p:nvPr/>
          </p:nvGrpSpPr>
          <p:grpSpPr bwMode="auto">
            <a:xfrm>
              <a:off x="4076" y="1904"/>
              <a:ext cx="17" cy="615"/>
              <a:chOff x="5160" y="1084"/>
              <a:chExt cx="48" cy="1497"/>
            </a:xfrm>
          </p:grpSpPr>
          <p:sp>
            <p:nvSpPr>
              <p:cNvPr id="39133" name="Line 134"/>
              <p:cNvSpPr>
                <a:spLocks noChangeShapeType="1"/>
              </p:cNvSpPr>
              <p:nvPr/>
            </p:nvSpPr>
            <p:spPr bwMode="auto">
              <a:xfrm>
                <a:off x="5160" y="1129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34" name="Line 135"/>
              <p:cNvSpPr>
                <a:spLocks noChangeShapeType="1"/>
              </p:cNvSpPr>
              <p:nvPr/>
            </p:nvSpPr>
            <p:spPr bwMode="auto">
              <a:xfrm>
                <a:off x="5160" y="1084"/>
                <a:ext cx="0" cy="1497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35" name="Line 136"/>
              <p:cNvSpPr>
                <a:spLocks noChangeShapeType="1"/>
              </p:cNvSpPr>
              <p:nvPr/>
            </p:nvSpPr>
            <p:spPr bwMode="auto">
              <a:xfrm>
                <a:off x="5160" y="1249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36" name="Line 137"/>
              <p:cNvSpPr>
                <a:spLocks noChangeShapeType="1"/>
              </p:cNvSpPr>
              <p:nvPr/>
            </p:nvSpPr>
            <p:spPr bwMode="auto">
              <a:xfrm>
                <a:off x="5160" y="1369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37" name="Line 138"/>
              <p:cNvSpPr>
                <a:spLocks noChangeShapeType="1"/>
              </p:cNvSpPr>
              <p:nvPr/>
            </p:nvSpPr>
            <p:spPr bwMode="auto">
              <a:xfrm>
                <a:off x="5160" y="1486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38" name="Line 139"/>
              <p:cNvSpPr>
                <a:spLocks noChangeShapeType="1"/>
              </p:cNvSpPr>
              <p:nvPr/>
            </p:nvSpPr>
            <p:spPr bwMode="auto">
              <a:xfrm>
                <a:off x="5160" y="1606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39" name="Line 140"/>
              <p:cNvSpPr>
                <a:spLocks noChangeShapeType="1"/>
              </p:cNvSpPr>
              <p:nvPr/>
            </p:nvSpPr>
            <p:spPr bwMode="auto">
              <a:xfrm>
                <a:off x="5160" y="1723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40" name="Line 141"/>
              <p:cNvSpPr>
                <a:spLocks noChangeShapeType="1"/>
              </p:cNvSpPr>
              <p:nvPr/>
            </p:nvSpPr>
            <p:spPr bwMode="auto">
              <a:xfrm>
                <a:off x="5160" y="1843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41" name="Line 142"/>
              <p:cNvSpPr>
                <a:spLocks noChangeShapeType="1"/>
              </p:cNvSpPr>
              <p:nvPr/>
            </p:nvSpPr>
            <p:spPr bwMode="auto">
              <a:xfrm>
                <a:off x="5160" y="1960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42" name="Line 143"/>
              <p:cNvSpPr>
                <a:spLocks noChangeShapeType="1"/>
              </p:cNvSpPr>
              <p:nvPr/>
            </p:nvSpPr>
            <p:spPr bwMode="auto">
              <a:xfrm>
                <a:off x="5160" y="2080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43" name="Line 144"/>
              <p:cNvSpPr>
                <a:spLocks noChangeShapeType="1"/>
              </p:cNvSpPr>
              <p:nvPr/>
            </p:nvSpPr>
            <p:spPr bwMode="auto">
              <a:xfrm>
                <a:off x="5160" y="2200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44" name="Line 145"/>
              <p:cNvSpPr>
                <a:spLocks noChangeShapeType="1"/>
              </p:cNvSpPr>
              <p:nvPr/>
            </p:nvSpPr>
            <p:spPr bwMode="auto">
              <a:xfrm>
                <a:off x="5160" y="2320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45" name="Line 146"/>
              <p:cNvSpPr>
                <a:spLocks noChangeShapeType="1"/>
              </p:cNvSpPr>
              <p:nvPr/>
            </p:nvSpPr>
            <p:spPr bwMode="auto">
              <a:xfrm>
                <a:off x="5160" y="2437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46" name="Line 147"/>
              <p:cNvSpPr>
                <a:spLocks noChangeShapeType="1"/>
              </p:cNvSpPr>
              <p:nvPr/>
            </p:nvSpPr>
            <p:spPr bwMode="auto">
              <a:xfrm>
                <a:off x="5160" y="2557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9132" name="Line 148"/>
            <p:cNvSpPr>
              <a:spLocks noChangeShapeType="1"/>
            </p:cNvSpPr>
            <p:nvPr/>
          </p:nvSpPr>
          <p:spPr bwMode="auto">
            <a:xfrm>
              <a:off x="4087" y="2297"/>
              <a:ext cx="0" cy="30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4485" name="Line 149"/>
          <p:cNvSpPr>
            <a:spLocks noChangeShapeType="1"/>
          </p:cNvSpPr>
          <p:nvPr/>
        </p:nvSpPr>
        <p:spPr bwMode="auto">
          <a:xfrm>
            <a:off x="3128963" y="3295650"/>
            <a:ext cx="0" cy="5334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486" name="Line 150"/>
          <p:cNvSpPr>
            <a:spLocks noChangeShapeType="1"/>
          </p:cNvSpPr>
          <p:nvPr/>
        </p:nvSpPr>
        <p:spPr bwMode="auto">
          <a:xfrm>
            <a:off x="1323975" y="1766888"/>
            <a:ext cx="0" cy="1295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487" name="Line 151">
            <a:extLst/>
          </p:cNvPr>
          <p:cNvSpPr>
            <a:spLocks noChangeShapeType="1"/>
          </p:cNvSpPr>
          <p:nvPr/>
        </p:nvSpPr>
        <p:spPr bwMode="auto">
          <a:xfrm>
            <a:off x="1323975" y="1747838"/>
            <a:ext cx="0" cy="1905000"/>
          </a:xfrm>
          <a:prstGeom prst="line">
            <a:avLst/>
          </a:prstGeom>
          <a:noFill/>
          <a:ln w="28575">
            <a:solidFill>
              <a:schemeClr val="accent1">
                <a:lumMod val="9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0" name="Group 152"/>
          <p:cNvGrpSpPr>
            <a:grpSpLocks/>
          </p:cNvGrpSpPr>
          <p:nvPr/>
        </p:nvGrpSpPr>
        <p:grpSpPr bwMode="auto">
          <a:xfrm>
            <a:off x="1143000" y="1385888"/>
            <a:ext cx="252413" cy="2438400"/>
            <a:chOff x="4800" y="720"/>
            <a:chExt cx="159" cy="1536"/>
          </a:xfrm>
        </p:grpSpPr>
        <p:sp>
          <p:nvSpPr>
            <p:cNvPr id="39023" name="Line 153"/>
            <p:cNvSpPr>
              <a:spLocks noChangeShapeType="1"/>
            </p:cNvSpPr>
            <p:nvPr/>
          </p:nvSpPr>
          <p:spPr bwMode="auto">
            <a:xfrm>
              <a:off x="4872" y="805"/>
              <a:ext cx="0" cy="145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24" name="Line 154"/>
            <p:cNvSpPr>
              <a:spLocks noChangeShapeType="1"/>
            </p:cNvSpPr>
            <p:nvPr/>
          </p:nvSpPr>
          <p:spPr bwMode="auto">
            <a:xfrm>
              <a:off x="4872" y="2092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25" name="Line 155"/>
            <p:cNvSpPr>
              <a:spLocks noChangeShapeType="1"/>
            </p:cNvSpPr>
            <p:nvPr/>
          </p:nvSpPr>
          <p:spPr bwMode="auto">
            <a:xfrm>
              <a:off x="4872" y="210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26" name="Line 156"/>
            <p:cNvSpPr>
              <a:spLocks noChangeShapeType="1"/>
            </p:cNvSpPr>
            <p:nvPr/>
          </p:nvSpPr>
          <p:spPr bwMode="auto">
            <a:xfrm>
              <a:off x="4872" y="212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27" name="Line 157"/>
            <p:cNvSpPr>
              <a:spLocks noChangeShapeType="1"/>
            </p:cNvSpPr>
            <p:nvPr/>
          </p:nvSpPr>
          <p:spPr bwMode="auto">
            <a:xfrm>
              <a:off x="4872" y="215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28" name="Line 158"/>
            <p:cNvSpPr>
              <a:spLocks noChangeShapeType="1"/>
            </p:cNvSpPr>
            <p:nvPr/>
          </p:nvSpPr>
          <p:spPr bwMode="auto">
            <a:xfrm>
              <a:off x="4872" y="214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29" name="Line 159"/>
            <p:cNvSpPr>
              <a:spLocks noChangeShapeType="1"/>
            </p:cNvSpPr>
            <p:nvPr/>
          </p:nvSpPr>
          <p:spPr bwMode="auto">
            <a:xfrm>
              <a:off x="4872" y="2170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30" name="Line 160"/>
            <p:cNvSpPr>
              <a:spLocks noChangeShapeType="1"/>
            </p:cNvSpPr>
            <p:nvPr/>
          </p:nvSpPr>
          <p:spPr bwMode="auto">
            <a:xfrm>
              <a:off x="4872" y="218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31" name="Line 161"/>
            <p:cNvSpPr>
              <a:spLocks noChangeShapeType="1"/>
            </p:cNvSpPr>
            <p:nvPr/>
          </p:nvSpPr>
          <p:spPr bwMode="auto">
            <a:xfrm>
              <a:off x="4872" y="220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32" name="Line 162"/>
            <p:cNvSpPr>
              <a:spLocks noChangeShapeType="1"/>
            </p:cNvSpPr>
            <p:nvPr/>
          </p:nvSpPr>
          <p:spPr bwMode="auto">
            <a:xfrm>
              <a:off x="4872" y="221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33" name="Line 163"/>
            <p:cNvSpPr>
              <a:spLocks noChangeShapeType="1"/>
            </p:cNvSpPr>
            <p:nvPr/>
          </p:nvSpPr>
          <p:spPr bwMode="auto">
            <a:xfrm>
              <a:off x="4872" y="2230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34" name="Text Box 164"/>
            <p:cNvSpPr txBox="1">
              <a:spLocks noChangeArrowheads="1"/>
            </p:cNvSpPr>
            <p:nvPr/>
          </p:nvSpPr>
          <p:spPr bwMode="auto">
            <a:xfrm>
              <a:off x="4815" y="2177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20</a:t>
              </a:r>
            </a:p>
          </p:txBody>
        </p:sp>
        <p:sp>
          <p:nvSpPr>
            <p:cNvPr id="39035" name="Text Box 165"/>
            <p:cNvSpPr txBox="1">
              <a:spLocks noChangeArrowheads="1"/>
            </p:cNvSpPr>
            <p:nvPr/>
          </p:nvSpPr>
          <p:spPr bwMode="auto">
            <a:xfrm>
              <a:off x="4815" y="2037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40</a:t>
              </a:r>
            </a:p>
          </p:txBody>
        </p:sp>
        <p:sp>
          <p:nvSpPr>
            <p:cNvPr id="39036" name="Text Box 166"/>
            <p:cNvSpPr txBox="1">
              <a:spLocks noChangeArrowheads="1"/>
            </p:cNvSpPr>
            <p:nvPr/>
          </p:nvSpPr>
          <p:spPr bwMode="auto">
            <a:xfrm>
              <a:off x="4815" y="1901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60</a:t>
              </a:r>
            </a:p>
          </p:txBody>
        </p:sp>
        <p:sp>
          <p:nvSpPr>
            <p:cNvPr id="39037" name="Text Box 167"/>
            <p:cNvSpPr txBox="1">
              <a:spLocks noChangeArrowheads="1"/>
            </p:cNvSpPr>
            <p:nvPr/>
          </p:nvSpPr>
          <p:spPr bwMode="auto">
            <a:xfrm>
              <a:off x="4815" y="810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220</a:t>
              </a:r>
            </a:p>
          </p:txBody>
        </p:sp>
        <p:sp>
          <p:nvSpPr>
            <p:cNvPr id="39038" name="Text Box 168"/>
            <p:cNvSpPr txBox="1">
              <a:spLocks noChangeArrowheads="1"/>
            </p:cNvSpPr>
            <p:nvPr/>
          </p:nvSpPr>
          <p:spPr bwMode="auto">
            <a:xfrm>
              <a:off x="4815" y="1767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80</a:t>
              </a:r>
            </a:p>
          </p:txBody>
        </p:sp>
        <p:sp>
          <p:nvSpPr>
            <p:cNvPr id="39039" name="Text Box 169"/>
            <p:cNvSpPr txBox="1">
              <a:spLocks noChangeArrowheads="1"/>
            </p:cNvSpPr>
            <p:nvPr/>
          </p:nvSpPr>
          <p:spPr bwMode="auto">
            <a:xfrm>
              <a:off x="4815" y="1628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100</a:t>
              </a:r>
            </a:p>
          </p:txBody>
        </p:sp>
        <p:sp>
          <p:nvSpPr>
            <p:cNvPr id="39040" name="Text Box 170"/>
            <p:cNvSpPr txBox="1">
              <a:spLocks noChangeArrowheads="1"/>
            </p:cNvSpPr>
            <p:nvPr/>
          </p:nvSpPr>
          <p:spPr bwMode="auto">
            <a:xfrm>
              <a:off x="4815" y="1491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120</a:t>
              </a:r>
            </a:p>
          </p:txBody>
        </p:sp>
        <p:sp>
          <p:nvSpPr>
            <p:cNvPr id="39041" name="Text Box 171"/>
            <p:cNvSpPr txBox="1">
              <a:spLocks noChangeArrowheads="1"/>
            </p:cNvSpPr>
            <p:nvPr/>
          </p:nvSpPr>
          <p:spPr bwMode="auto">
            <a:xfrm>
              <a:off x="4815" y="1356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140</a:t>
              </a:r>
            </a:p>
          </p:txBody>
        </p:sp>
        <p:sp>
          <p:nvSpPr>
            <p:cNvPr id="39042" name="Text Box 172"/>
            <p:cNvSpPr txBox="1">
              <a:spLocks noChangeArrowheads="1"/>
            </p:cNvSpPr>
            <p:nvPr/>
          </p:nvSpPr>
          <p:spPr bwMode="auto">
            <a:xfrm>
              <a:off x="4815" y="1218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160</a:t>
              </a:r>
            </a:p>
          </p:txBody>
        </p:sp>
        <p:sp>
          <p:nvSpPr>
            <p:cNvPr id="39043" name="Text Box 173"/>
            <p:cNvSpPr txBox="1">
              <a:spLocks noChangeArrowheads="1"/>
            </p:cNvSpPr>
            <p:nvPr/>
          </p:nvSpPr>
          <p:spPr bwMode="auto">
            <a:xfrm>
              <a:off x="4815" y="1083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180</a:t>
              </a:r>
            </a:p>
          </p:txBody>
        </p:sp>
        <p:sp>
          <p:nvSpPr>
            <p:cNvPr id="39044" name="Text Box 174"/>
            <p:cNvSpPr txBox="1">
              <a:spLocks noChangeArrowheads="1"/>
            </p:cNvSpPr>
            <p:nvPr/>
          </p:nvSpPr>
          <p:spPr bwMode="auto">
            <a:xfrm>
              <a:off x="4815" y="94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200</a:t>
              </a:r>
            </a:p>
          </p:txBody>
        </p:sp>
        <p:sp>
          <p:nvSpPr>
            <p:cNvPr id="39045" name="Text Box 175"/>
            <p:cNvSpPr txBox="1">
              <a:spLocks noChangeArrowheads="1"/>
            </p:cNvSpPr>
            <p:nvPr/>
          </p:nvSpPr>
          <p:spPr bwMode="auto">
            <a:xfrm>
              <a:off x="4800" y="720"/>
              <a:ext cx="1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000" b="1" baseline="30000">
                  <a:solidFill>
                    <a:srgbClr val="CC0000"/>
                  </a:solidFill>
                </a:rPr>
                <a:t>0 </a:t>
              </a:r>
              <a:r>
                <a:rPr lang="en-US" altLang="en-US" sz="1000" b="1">
                  <a:solidFill>
                    <a:srgbClr val="CC0000"/>
                  </a:solidFill>
                </a:rPr>
                <a:t>F</a:t>
              </a:r>
            </a:p>
          </p:txBody>
        </p:sp>
        <p:sp>
          <p:nvSpPr>
            <p:cNvPr id="39046" name="Line 176"/>
            <p:cNvSpPr>
              <a:spLocks noChangeShapeType="1"/>
            </p:cNvSpPr>
            <p:nvPr/>
          </p:nvSpPr>
          <p:spPr bwMode="auto">
            <a:xfrm>
              <a:off x="4875" y="195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47" name="Line 177"/>
            <p:cNvSpPr>
              <a:spLocks noChangeShapeType="1"/>
            </p:cNvSpPr>
            <p:nvPr/>
          </p:nvSpPr>
          <p:spPr bwMode="auto">
            <a:xfrm>
              <a:off x="4875" y="197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48" name="Line 178"/>
            <p:cNvSpPr>
              <a:spLocks noChangeShapeType="1"/>
            </p:cNvSpPr>
            <p:nvPr/>
          </p:nvSpPr>
          <p:spPr bwMode="auto">
            <a:xfrm>
              <a:off x="4875" y="198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49" name="Line 179"/>
            <p:cNvSpPr>
              <a:spLocks noChangeShapeType="1"/>
            </p:cNvSpPr>
            <p:nvPr/>
          </p:nvSpPr>
          <p:spPr bwMode="auto">
            <a:xfrm>
              <a:off x="4875" y="201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50" name="Line 180"/>
            <p:cNvSpPr>
              <a:spLocks noChangeShapeType="1"/>
            </p:cNvSpPr>
            <p:nvPr/>
          </p:nvSpPr>
          <p:spPr bwMode="auto">
            <a:xfrm>
              <a:off x="4875" y="200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51" name="Line 181"/>
            <p:cNvSpPr>
              <a:spLocks noChangeShapeType="1"/>
            </p:cNvSpPr>
            <p:nvPr/>
          </p:nvSpPr>
          <p:spPr bwMode="auto">
            <a:xfrm>
              <a:off x="4875" y="2034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52" name="Line 182"/>
            <p:cNvSpPr>
              <a:spLocks noChangeShapeType="1"/>
            </p:cNvSpPr>
            <p:nvPr/>
          </p:nvSpPr>
          <p:spPr bwMode="auto">
            <a:xfrm>
              <a:off x="4875" y="204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53" name="Line 183"/>
            <p:cNvSpPr>
              <a:spLocks noChangeShapeType="1"/>
            </p:cNvSpPr>
            <p:nvPr/>
          </p:nvSpPr>
          <p:spPr bwMode="auto">
            <a:xfrm>
              <a:off x="4875" y="206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54" name="Line 184"/>
            <p:cNvSpPr>
              <a:spLocks noChangeShapeType="1"/>
            </p:cNvSpPr>
            <p:nvPr/>
          </p:nvSpPr>
          <p:spPr bwMode="auto">
            <a:xfrm>
              <a:off x="4875" y="207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55" name="Line 185"/>
            <p:cNvSpPr>
              <a:spLocks noChangeShapeType="1"/>
            </p:cNvSpPr>
            <p:nvPr/>
          </p:nvSpPr>
          <p:spPr bwMode="auto">
            <a:xfrm>
              <a:off x="4872" y="1818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56" name="Line 186"/>
            <p:cNvSpPr>
              <a:spLocks noChangeShapeType="1"/>
            </p:cNvSpPr>
            <p:nvPr/>
          </p:nvSpPr>
          <p:spPr bwMode="auto">
            <a:xfrm>
              <a:off x="4872" y="183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57" name="Line 187"/>
            <p:cNvSpPr>
              <a:spLocks noChangeShapeType="1"/>
            </p:cNvSpPr>
            <p:nvPr/>
          </p:nvSpPr>
          <p:spPr bwMode="auto">
            <a:xfrm>
              <a:off x="4872" y="185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58" name="Line 188"/>
            <p:cNvSpPr>
              <a:spLocks noChangeShapeType="1"/>
            </p:cNvSpPr>
            <p:nvPr/>
          </p:nvSpPr>
          <p:spPr bwMode="auto">
            <a:xfrm>
              <a:off x="4872" y="188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59" name="Line 189"/>
            <p:cNvSpPr>
              <a:spLocks noChangeShapeType="1"/>
            </p:cNvSpPr>
            <p:nvPr/>
          </p:nvSpPr>
          <p:spPr bwMode="auto">
            <a:xfrm>
              <a:off x="4872" y="186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60" name="Line 190"/>
            <p:cNvSpPr>
              <a:spLocks noChangeShapeType="1"/>
            </p:cNvSpPr>
            <p:nvPr/>
          </p:nvSpPr>
          <p:spPr bwMode="auto">
            <a:xfrm>
              <a:off x="4872" y="1896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61" name="Line 191"/>
            <p:cNvSpPr>
              <a:spLocks noChangeShapeType="1"/>
            </p:cNvSpPr>
            <p:nvPr/>
          </p:nvSpPr>
          <p:spPr bwMode="auto">
            <a:xfrm>
              <a:off x="4872" y="191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62" name="Line 192"/>
            <p:cNvSpPr>
              <a:spLocks noChangeShapeType="1"/>
            </p:cNvSpPr>
            <p:nvPr/>
          </p:nvSpPr>
          <p:spPr bwMode="auto">
            <a:xfrm>
              <a:off x="4872" y="192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63" name="Line 193"/>
            <p:cNvSpPr>
              <a:spLocks noChangeShapeType="1"/>
            </p:cNvSpPr>
            <p:nvPr/>
          </p:nvSpPr>
          <p:spPr bwMode="auto">
            <a:xfrm>
              <a:off x="4872" y="194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64" name="Line 194"/>
            <p:cNvSpPr>
              <a:spLocks noChangeShapeType="1"/>
            </p:cNvSpPr>
            <p:nvPr/>
          </p:nvSpPr>
          <p:spPr bwMode="auto">
            <a:xfrm>
              <a:off x="4875" y="1682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65" name="Line 195"/>
            <p:cNvSpPr>
              <a:spLocks noChangeShapeType="1"/>
            </p:cNvSpPr>
            <p:nvPr/>
          </p:nvSpPr>
          <p:spPr bwMode="auto">
            <a:xfrm>
              <a:off x="4875" y="169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66" name="Line 196"/>
            <p:cNvSpPr>
              <a:spLocks noChangeShapeType="1"/>
            </p:cNvSpPr>
            <p:nvPr/>
          </p:nvSpPr>
          <p:spPr bwMode="auto">
            <a:xfrm>
              <a:off x="4875" y="171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67" name="Line 197"/>
            <p:cNvSpPr>
              <a:spLocks noChangeShapeType="1"/>
            </p:cNvSpPr>
            <p:nvPr/>
          </p:nvSpPr>
          <p:spPr bwMode="auto">
            <a:xfrm>
              <a:off x="4875" y="174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68" name="Line 198"/>
            <p:cNvSpPr>
              <a:spLocks noChangeShapeType="1"/>
            </p:cNvSpPr>
            <p:nvPr/>
          </p:nvSpPr>
          <p:spPr bwMode="auto">
            <a:xfrm>
              <a:off x="4875" y="173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69" name="Line 199"/>
            <p:cNvSpPr>
              <a:spLocks noChangeShapeType="1"/>
            </p:cNvSpPr>
            <p:nvPr/>
          </p:nvSpPr>
          <p:spPr bwMode="auto">
            <a:xfrm>
              <a:off x="4875" y="1760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70" name="Line 200"/>
            <p:cNvSpPr>
              <a:spLocks noChangeShapeType="1"/>
            </p:cNvSpPr>
            <p:nvPr/>
          </p:nvSpPr>
          <p:spPr bwMode="auto">
            <a:xfrm>
              <a:off x="4875" y="177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71" name="Line 201"/>
            <p:cNvSpPr>
              <a:spLocks noChangeShapeType="1"/>
            </p:cNvSpPr>
            <p:nvPr/>
          </p:nvSpPr>
          <p:spPr bwMode="auto">
            <a:xfrm>
              <a:off x="4875" y="179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72" name="Line 202"/>
            <p:cNvSpPr>
              <a:spLocks noChangeShapeType="1"/>
            </p:cNvSpPr>
            <p:nvPr/>
          </p:nvSpPr>
          <p:spPr bwMode="auto">
            <a:xfrm>
              <a:off x="4875" y="180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73" name="Line 203"/>
            <p:cNvSpPr>
              <a:spLocks noChangeShapeType="1"/>
            </p:cNvSpPr>
            <p:nvPr/>
          </p:nvSpPr>
          <p:spPr bwMode="auto">
            <a:xfrm>
              <a:off x="4875" y="154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74" name="Line 204"/>
            <p:cNvSpPr>
              <a:spLocks noChangeShapeType="1"/>
            </p:cNvSpPr>
            <p:nvPr/>
          </p:nvSpPr>
          <p:spPr bwMode="auto">
            <a:xfrm>
              <a:off x="4875" y="156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75" name="Line 205"/>
            <p:cNvSpPr>
              <a:spLocks noChangeShapeType="1"/>
            </p:cNvSpPr>
            <p:nvPr/>
          </p:nvSpPr>
          <p:spPr bwMode="auto">
            <a:xfrm>
              <a:off x="4875" y="157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76" name="Line 206"/>
            <p:cNvSpPr>
              <a:spLocks noChangeShapeType="1"/>
            </p:cNvSpPr>
            <p:nvPr/>
          </p:nvSpPr>
          <p:spPr bwMode="auto">
            <a:xfrm>
              <a:off x="4875" y="160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77" name="Line 207"/>
            <p:cNvSpPr>
              <a:spLocks noChangeShapeType="1"/>
            </p:cNvSpPr>
            <p:nvPr/>
          </p:nvSpPr>
          <p:spPr bwMode="auto">
            <a:xfrm>
              <a:off x="4875" y="159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78" name="Line 208"/>
            <p:cNvSpPr>
              <a:spLocks noChangeShapeType="1"/>
            </p:cNvSpPr>
            <p:nvPr/>
          </p:nvSpPr>
          <p:spPr bwMode="auto">
            <a:xfrm>
              <a:off x="4875" y="1624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79" name="Line 209"/>
            <p:cNvSpPr>
              <a:spLocks noChangeShapeType="1"/>
            </p:cNvSpPr>
            <p:nvPr/>
          </p:nvSpPr>
          <p:spPr bwMode="auto">
            <a:xfrm>
              <a:off x="4875" y="163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80" name="Line 210"/>
            <p:cNvSpPr>
              <a:spLocks noChangeShapeType="1"/>
            </p:cNvSpPr>
            <p:nvPr/>
          </p:nvSpPr>
          <p:spPr bwMode="auto">
            <a:xfrm>
              <a:off x="4875" y="165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81" name="Line 211"/>
            <p:cNvSpPr>
              <a:spLocks noChangeShapeType="1"/>
            </p:cNvSpPr>
            <p:nvPr/>
          </p:nvSpPr>
          <p:spPr bwMode="auto">
            <a:xfrm>
              <a:off x="4875" y="166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82" name="Line 212"/>
            <p:cNvSpPr>
              <a:spLocks noChangeShapeType="1"/>
            </p:cNvSpPr>
            <p:nvPr/>
          </p:nvSpPr>
          <p:spPr bwMode="auto">
            <a:xfrm>
              <a:off x="4878" y="1410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83" name="Line 213"/>
            <p:cNvSpPr>
              <a:spLocks noChangeShapeType="1"/>
            </p:cNvSpPr>
            <p:nvPr/>
          </p:nvSpPr>
          <p:spPr bwMode="auto">
            <a:xfrm>
              <a:off x="4878" y="142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84" name="Line 214"/>
            <p:cNvSpPr>
              <a:spLocks noChangeShapeType="1"/>
            </p:cNvSpPr>
            <p:nvPr/>
          </p:nvSpPr>
          <p:spPr bwMode="auto">
            <a:xfrm>
              <a:off x="4878" y="144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85" name="Line 215"/>
            <p:cNvSpPr>
              <a:spLocks noChangeShapeType="1"/>
            </p:cNvSpPr>
            <p:nvPr/>
          </p:nvSpPr>
          <p:spPr bwMode="auto">
            <a:xfrm>
              <a:off x="4878" y="147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86" name="Line 216"/>
            <p:cNvSpPr>
              <a:spLocks noChangeShapeType="1"/>
            </p:cNvSpPr>
            <p:nvPr/>
          </p:nvSpPr>
          <p:spPr bwMode="auto">
            <a:xfrm>
              <a:off x="4878" y="145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87" name="Line 217"/>
            <p:cNvSpPr>
              <a:spLocks noChangeShapeType="1"/>
            </p:cNvSpPr>
            <p:nvPr/>
          </p:nvSpPr>
          <p:spPr bwMode="auto">
            <a:xfrm>
              <a:off x="4878" y="1488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88" name="Line 218"/>
            <p:cNvSpPr>
              <a:spLocks noChangeShapeType="1"/>
            </p:cNvSpPr>
            <p:nvPr/>
          </p:nvSpPr>
          <p:spPr bwMode="auto">
            <a:xfrm>
              <a:off x="4878" y="150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89" name="Line 219"/>
            <p:cNvSpPr>
              <a:spLocks noChangeShapeType="1"/>
            </p:cNvSpPr>
            <p:nvPr/>
          </p:nvSpPr>
          <p:spPr bwMode="auto">
            <a:xfrm>
              <a:off x="4878" y="151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90" name="Line 220"/>
            <p:cNvSpPr>
              <a:spLocks noChangeShapeType="1"/>
            </p:cNvSpPr>
            <p:nvPr/>
          </p:nvSpPr>
          <p:spPr bwMode="auto">
            <a:xfrm>
              <a:off x="4878" y="153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91" name="Line 221"/>
            <p:cNvSpPr>
              <a:spLocks noChangeShapeType="1"/>
            </p:cNvSpPr>
            <p:nvPr/>
          </p:nvSpPr>
          <p:spPr bwMode="auto">
            <a:xfrm>
              <a:off x="4875" y="1272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92" name="Line 222"/>
            <p:cNvSpPr>
              <a:spLocks noChangeShapeType="1"/>
            </p:cNvSpPr>
            <p:nvPr/>
          </p:nvSpPr>
          <p:spPr bwMode="auto">
            <a:xfrm>
              <a:off x="4875" y="128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93" name="Line 223"/>
            <p:cNvSpPr>
              <a:spLocks noChangeShapeType="1"/>
            </p:cNvSpPr>
            <p:nvPr/>
          </p:nvSpPr>
          <p:spPr bwMode="auto">
            <a:xfrm>
              <a:off x="4875" y="130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94" name="Line 224"/>
            <p:cNvSpPr>
              <a:spLocks noChangeShapeType="1"/>
            </p:cNvSpPr>
            <p:nvPr/>
          </p:nvSpPr>
          <p:spPr bwMode="auto">
            <a:xfrm>
              <a:off x="4875" y="133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95" name="Line 225"/>
            <p:cNvSpPr>
              <a:spLocks noChangeShapeType="1"/>
            </p:cNvSpPr>
            <p:nvPr/>
          </p:nvSpPr>
          <p:spPr bwMode="auto">
            <a:xfrm>
              <a:off x="4875" y="132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96" name="Line 226"/>
            <p:cNvSpPr>
              <a:spLocks noChangeShapeType="1"/>
            </p:cNvSpPr>
            <p:nvPr/>
          </p:nvSpPr>
          <p:spPr bwMode="auto">
            <a:xfrm>
              <a:off x="4875" y="1350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97" name="Line 227"/>
            <p:cNvSpPr>
              <a:spLocks noChangeShapeType="1"/>
            </p:cNvSpPr>
            <p:nvPr/>
          </p:nvSpPr>
          <p:spPr bwMode="auto">
            <a:xfrm>
              <a:off x="4875" y="136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98" name="Line 228"/>
            <p:cNvSpPr>
              <a:spLocks noChangeShapeType="1"/>
            </p:cNvSpPr>
            <p:nvPr/>
          </p:nvSpPr>
          <p:spPr bwMode="auto">
            <a:xfrm>
              <a:off x="4875" y="138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99" name="Line 229"/>
            <p:cNvSpPr>
              <a:spLocks noChangeShapeType="1"/>
            </p:cNvSpPr>
            <p:nvPr/>
          </p:nvSpPr>
          <p:spPr bwMode="auto">
            <a:xfrm>
              <a:off x="4875" y="139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00" name="Line 230"/>
            <p:cNvSpPr>
              <a:spLocks noChangeShapeType="1"/>
            </p:cNvSpPr>
            <p:nvPr/>
          </p:nvSpPr>
          <p:spPr bwMode="auto">
            <a:xfrm>
              <a:off x="4878" y="113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01" name="Line 231"/>
            <p:cNvSpPr>
              <a:spLocks noChangeShapeType="1"/>
            </p:cNvSpPr>
            <p:nvPr/>
          </p:nvSpPr>
          <p:spPr bwMode="auto">
            <a:xfrm>
              <a:off x="4878" y="115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02" name="Line 232"/>
            <p:cNvSpPr>
              <a:spLocks noChangeShapeType="1"/>
            </p:cNvSpPr>
            <p:nvPr/>
          </p:nvSpPr>
          <p:spPr bwMode="auto">
            <a:xfrm>
              <a:off x="4878" y="116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03" name="Line 233"/>
            <p:cNvSpPr>
              <a:spLocks noChangeShapeType="1"/>
            </p:cNvSpPr>
            <p:nvPr/>
          </p:nvSpPr>
          <p:spPr bwMode="auto">
            <a:xfrm>
              <a:off x="4878" y="119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04" name="Line 234"/>
            <p:cNvSpPr>
              <a:spLocks noChangeShapeType="1"/>
            </p:cNvSpPr>
            <p:nvPr/>
          </p:nvSpPr>
          <p:spPr bwMode="auto">
            <a:xfrm>
              <a:off x="4878" y="118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05" name="Line 235"/>
            <p:cNvSpPr>
              <a:spLocks noChangeShapeType="1"/>
            </p:cNvSpPr>
            <p:nvPr/>
          </p:nvSpPr>
          <p:spPr bwMode="auto">
            <a:xfrm>
              <a:off x="4878" y="1214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06" name="Line 236"/>
            <p:cNvSpPr>
              <a:spLocks noChangeShapeType="1"/>
            </p:cNvSpPr>
            <p:nvPr/>
          </p:nvSpPr>
          <p:spPr bwMode="auto">
            <a:xfrm>
              <a:off x="4878" y="122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07" name="Line 237"/>
            <p:cNvSpPr>
              <a:spLocks noChangeShapeType="1"/>
            </p:cNvSpPr>
            <p:nvPr/>
          </p:nvSpPr>
          <p:spPr bwMode="auto">
            <a:xfrm>
              <a:off x="4878" y="124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08" name="Line 238"/>
            <p:cNvSpPr>
              <a:spLocks noChangeShapeType="1"/>
            </p:cNvSpPr>
            <p:nvPr/>
          </p:nvSpPr>
          <p:spPr bwMode="auto">
            <a:xfrm>
              <a:off x="4878" y="125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09" name="Line 239"/>
            <p:cNvSpPr>
              <a:spLocks noChangeShapeType="1"/>
            </p:cNvSpPr>
            <p:nvPr/>
          </p:nvSpPr>
          <p:spPr bwMode="auto">
            <a:xfrm>
              <a:off x="4872" y="999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10" name="Line 240"/>
            <p:cNvSpPr>
              <a:spLocks noChangeShapeType="1"/>
            </p:cNvSpPr>
            <p:nvPr/>
          </p:nvSpPr>
          <p:spPr bwMode="auto">
            <a:xfrm>
              <a:off x="4872" y="101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11" name="Line 241"/>
            <p:cNvSpPr>
              <a:spLocks noChangeShapeType="1"/>
            </p:cNvSpPr>
            <p:nvPr/>
          </p:nvSpPr>
          <p:spPr bwMode="auto">
            <a:xfrm>
              <a:off x="4872" y="103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12" name="Line 242"/>
            <p:cNvSpPr>
              <a:spLocks noChangeShapeType="1"/>
            </p:cNvSpPr>
            <p:nvPr/>
          </p:nvSpPr>
          <p:spPr bwMode="auto">
            <a:xfrm>
              <a:off x="4872" y="106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13" name="Line 243"/>
            <p:cNvSpPr>
              <a:spLocks noChangeShapeType="1"/>
            </p:cNvSpPr>
            <p:nvPr/>
          </p:nvSpPr>
          <p:spPr bwMode="auto">
            <a:xfrm>
              <a:off x="4872" y="104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14" name="Line 244"/>
            <p:cNvSpPr>
              <a:spLocks noChangeShapeType="1"/>
            </p:cNvSpPr>
            <p:nvPr/>
          </p:nvSpPr>
          <p:spPr bwMode="auto">
            <a:xfrm>
              <a:off x="4872" y="1077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15" name="Line 245"/>
            <p:cNvSpPr>
              <a:spLocks noChangeShapeType="1"/>
            </p:cNvSpPr>
            <p:nvPr/>
          </p:nvSpPr>
          <p:spPr bwMode="auto">
            <a:xfrm>
              <a:off x="4872" y="109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16" name="Line 246"/>
            <p:cNvSpPr>
              <a:spLocks noChangeShapeType="1"/>
            </p:cNvSpPr>
            <p:nvPr/>
          </p:nvSpPr>
          <p:spPr bwMode="auto">
            <a:xfrm>
              <a:off x="4872" y="110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17" name="Line 247"/>
            <p:cNvSpPr>
              <a:spLocks noChangeShapeType="1"/>
            </p:cNvSpPr>
            <p:nvPr/>
          </p:nvSpPr>
          <p:spPr bwMode="auto">
            <a:xfrm>
              <a:off x="4872" y="112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18" name="Line 248"/>
            <p:cNvSpPr>
              <a:spLocks noChangeShapeType="1"/>
            </p:cNvSpPr>
            <p:nvPr/>
          </p:nvSpPr>
          <p:spPr bwMode="auto">
            <a:xfrm>
              <a:off x="4875" y="863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19" name="Line 249"/>
            <p:cNvSpPr>
              <a:spLocks noChangeShapeType="1"/>
            </p:cNvSpPr>
            <p:nvPr/>
          </p:nvSpPr>
          <p:spPr bwMode="auto">
            <a:xfrm>
              <a:off x="4875" y="87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20" name="Line 250"/>
            <p:cNvSpPr>
              <a:spLocks noChangeShapeType="1"/>
            </p:cNvSpPr>
            <p:nvPr/>
          </p:nvSpPr>
          <p:spPr bwMode="auto">
            <a:xfrm>
              <a:off x="4875" y="89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21" name="Line 251"/>
            <p:cNvSpPr>
              <a:spLocks noChangeShapeType="1"/>
            </p:cNvSpPr>
            <p:nvPr/>
          </p:nvSpPr>
          <p:spPr bwMode="auto">
            <a:xfrm>
              <a:off x="4875" y="92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22" name="Line 252"/>
            <p:cNvSpPr>
              <a:spLocks noChangeShapeType="1"/>
            </p:cNvSpPr>
            <p:nvPr/>
          </p:nvSpPr>
          <p:spPr bwMode="auto">
            <a:xfrm>
              <a:off x="4875" y="91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23" name="Line 253"/>
            <p:cNvSpPr>
              <a:spLocks noChangeShapeType="1"/>
            </p:cNvSpPr>
            <p:nvPr/>
          </p:nvSpPr>
          <p:spPr bwMode="auto">
            <a:xfrm>
              <a:off x="4875" y="941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24" name="Line 254"/>
            <p:cNvSpPr>
              <a:spLocks noChangeShapeType="1"/>
            </p:cNvSpPr>
            <p:nvPr/>
          </p:nvSpPr>
          <p:spPr bwMode="auto">
            <a:xfrm>
              <a:off x="4875" y="95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25" name="Line 255"/>
            <p:cNvSpPr>
              <a:spLocks noChangeShapeType="1"/>
            </p:cNvSpPr>
            <p:nvPr/>
          </p:nvSpPr>
          <p:spPr bwMode="auto">
            <a:xfrm>
              <a:off x="4875" y="97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26" name="Line 256"/>
            <p:cNvSpPr>
              <a:spLocks noChangeShapeType="1"/>
            </p:cNvSpPr>
            <p:nvPr/>
          </p:nvSpPr>
          <p:spPr bwMode="auto">
            <a:xfrm>
              <a:off x="4875" y="98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4593" name="Line 257"/>
          <p:cNvSpPr>
            <a:spLocks noChangeShapeType="1"/>
          </p:cNvSpPr>
          <p:nvPr/>
        </p:nvSpPr>
        <p:spPr bwMode="auto">
          <a:xfrm>
            <a:off x="1439863" y="4476750"/>
            <a:ext cx="0" cy="5334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594" name="Line 258"/>
          <p:cNvSpPr>
            <a:spLocks noChangeShapeType="1"/>
          </p:cNvSpPr>
          <p:nvPr/>
        </p:nvSpPr>
        <p:spPr bwMode="auto">
          <a:xfrm>
            <a:off x="1458913" y="4457700"/>
            <a:ext cx="0" cy="838200"/>
          </a:xfrm>
          <a:prstGeom prst="line">
            <a:avLst/>
          </a:prstGeom>
          <a:noFill/>
          <a:ln w="19050">
            <a:solidFill>
              <a:srgbClr val="66CC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595" name="Line 259"/>
          <p:cNvSpPr>
            <a:spLocks noChangeShapeType="1"/>
          </p:cNvSpPr>
          <p:nvPr/>
        </p:nvSpPr>
        <p:spPr bwMode="auto">
          <a:xfrm>
            <a:off x="1425575" y="4462463"/>
            <a:ext cx="0" cy="838200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596" name="Oval 260"/>
          <p:cNvSpPr>
            <a:spLocks noChangeArrowheads="1"/>
          </p:cNvSpPr>
          <p:nvPr/>
        </p:nvSpPr>
        <p:spPr bwMode="auto">
          <a:xfrm>
            <a:off x="3411538" y="4402138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597" name="Oval 261"/>
          <p:cNvSpPr>
            <a:spLocks noChangeArrowheads="1"/>
          </p:cNvSpPr>
          <p:nvPr/>
        </p:nvSpPr>
        <p:spPr bwMode="auto">
          <a:xfrm>
            <a:off x="3287713" y="4583113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598" name="Oval 262"/>
          <p:cNvSpPr>
            <a:spLocks noChangeArrowheads="1"/>
          </p:cNvSpPr>
          <p:nvPr/>
        </p:nvSpPr>
        <p:spPr bwMode="auto">
          <a:xfrm>
            <a:off x="3000375" y="4467225"/>
            <a:ext cx="46038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599" name="Oval 263"/>
          <p:cNvSpPr>
            <a:spLocks noChangeArrowheads="1"/>
          </p:cNvSpPr>
          <p:nvPr/>
        </p:nvSpPr>
        <p:spPr bwMode="auto">
          <a:xfrm>
            <a:off x="2868613" y="4619625"/>
            <a:ext cx="46037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600" name="Oval 264"/>
          <p:cNvSpPr>
            <a:spLocks noChangeArrowheads="1"/>
          </p:cNvSpPr>
          <p:nvPr/>
        </p:nvSpPr>
        <p:spPr bwMode="auto">
          <a:xfrm>
            <a:off x="3516313" y="4591050"/>
            <a:ext cx="46037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601" name="Oval 265"/>
          <p:cNvSpPr>
            <a:spLocks noChangeArrowheads="1"/>
          </p:cNvSpPr>
          <p:nvPr/>
        </p:nvSpPr>
        <p:spPr bwMode="auto">
          <a:xfrm>
            <a:off x="3230563" y="4735513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602" name="Oval 266"/>
          <p:cNvSpPr>
            <a:spLocks noChangeArrowheads="1"/>
          </p:cNvSpPr>
          <p:nvPr/>
        </p:nvSpPr>
        <p:spPr bwMode="auto">
          <a:xfrm>
            <a:off x="2838450" y="4400550"/>
            <a:ext cx="46038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603" name="Oval 267"/>
          <p:cNvSpPr>
            <a:spLocks noChangeArrowheads="1"/>
          </p:cNvSpPr>
          <p:nvPr/>
        </p:nvSpPr>
        <p:spPr bwMode="auto">
          <a:xfrm>
            <a:off x="3067050" y="4705350"/>
            <a:ext cx="46038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604" name="Oval 268"/>
          <p:cNvSpPr>
            <a:spLocks noChangeArrowheads="1"/>
          </p:cNvSpPr>
          <p:nvPr/>
        </p:nvSpPr>
        <p:spPr bwMode="auto">
          <a:xfrm>
            <a:off x="3402013" y="4621213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14605" name="Picture 269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50" y="4324350"/>
            <a:ext cx="85725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06" name="Picture 270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67050" y="4333875"/>
            <a:ext cx="8096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07" name="Picture 271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48050" y="4171950"/>
            <a:ext cx="85725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08" name="Picture 272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90900" y="4167188"/>
            <a:ext cx="80963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09" name="Picture 273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7975" y="4176713"/>
            <a:ext cx="85725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10" name="Picture 274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9413" y="4171950"/>
            <a:ext cx="8096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11" name="Picture 275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9450" y="4476750"/>
            <a:ext cx="85725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12" name="Picture 276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52775" y="4476750"/>
            <a:ext cx="8096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13" name="Picture 277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86075" y="4400550"/>
            <a:ext cx="762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14" name="Picture 278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57513" y="4400550"/>
            <a:ext cx="7461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15" name="Picture 279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4090988"/>
            <a:ext cx="76200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16" name="Picture 280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1838" y="4090988"/>
            <a:ext cx="74612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17" name="Picture 281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95650" y="4324350"/>
            <a:ext cx="762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18" name="Picture 282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67088" y="4324350"/>
            <a:ext cx="7461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83"/>
          <p:cNvGrpSpPr>
            <a:grpSpLocks/>
          </p:cNvGrpSpPr>
          <p:nvPr/>
        </p:nvGrpSpPr>
        <p:grpSpPr bwMode="auto">
          <a:xfrm>
            <a:off x="3009900" y="3571875"/>
            <a:ext cx="352425" cy="190500"/>
            <a:chOff x="3084" y="2022"/>
            <a:chExt cx="222" cy="120"/>
          </a:xfrm>
        </p:grpSpPr>
        <p:grpSp>
          <p:nvGrpSpPr>
            <p:cNvPr id="22" name="Group 284"/>
            <p:cNvGrpSpPr>
              <a:grpSpLocks/>
            </p:cNvGrpSpPr>
            <p:nvPr/>
          </p:nvGrpSpPr>
          <p:grpSpPr bwMode="auto">
            <a:xfrm>
              <a:off x="3084" y="2025"/>
              <a:ext cx="222" cy="117"/>
              <a:chOff x="3084" y="2217"/>
              <a:chExt cx="222" cy="117"/>
            </a:xfrm>
          </p:grpSpPr>
          <p:sp>
            <p:nvSpPr>
              <p:cNvPr id="14621" name="Arc 285">
                <a:extLst/>
              </p:cNvPr>
              <p:cNvSpPr>
                <a:spLocks/>
              </p:cNvSpPr>
              <p:nvPr/>
            </p:nvSpPr>
            <p:spPr bwMode="auto">
              <a:xfrm flipV="1">
                <a:off x="3084" y="2259"/>
                <a:ext cx="222" cy="75"/>
              </a:xfrm>
              <a:custGeom>
                <a:avLst/>
                <a:gdLst>
                  <a:gd name="G0" fmla="+- 21599 0 0"/>
                  <a:gd name="G1" fmla="+- 21600 0 0"/>
                  <a:gd name="G2" fmla="+- 21600 0 0"/>
                  <a:gd name="T0" fmla="*/ 0 w 43199"/>
                  <a:gd name="T1" fmla="*/ 21383 h 22344"/>
                  <a:gd name="T2" fmla="*/ 43186 w 43199"/>
                  <a:gd name="T3" fmla="*/ 22344 h 22344"/>
                  <a:gd name="T4" fmla="*/ 21599 w 43199"/>
                  <a:gd name="T5" fmla="*/ 21600 h 22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9" h="22344" fill="none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1848"/>
                      <a:pt x="43194" y="22096"/>
                      <a:pt x="43186" y="22344"/>
                    </a:cubicBezTo>
                  </a:path>
                  <a:path w="43199" h="22344" stroke="0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1848"/>
                      <a:pt x="43194" y="22096"/>
                      <a:pt x="43186" y="22344"/>
                    </a:cubicBezTo>
                    <a:lnTo>
                      <a:pt x="21599" y="21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FF"/>
                  </a:gs>
                  <a:gs pos="50000">
                    <a:schemeClr val="bg1"/>
                  </a:gs>
                  <a:gs pos="100000">
                    <a:srgbClr val="99CCFF"/>
                  </a:gs>
                </a:gsLst>
                <a:lin ang="0" scaled="1"/>
              </a:gradFill>
              <a:ln w="9525">
                <a:solidFill>
                  <a:srgbClr val="3399FF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9020" name="Arc 286"/>
              <p:cNvSpPr>
                <a:spLocks/>
              </p:cNvSpPr>
              <p:nvPr/>
            </p:nvSpPr>
            <p:spPr bwMode="auto">
              <a:xfrm flipV="1">
                <a:off x="3084" y="2235"/>
                <a:ext cx="222" cy="78"/>
              </a:xfrm>
              <a:custGeom>
                <a:avLst/>
                <a:gdLst>
                  <a:gd name="T0" fmla="*/ 0 w 43199"/>
                  <a:gd name="T1" fmla="*/ 0 h 23233"/>
                  <a:gd name="T2" fmla="*/ 0 w 43199"/>
                  <a:gd name="T3" fmla="*/ 0 h 23233"/>
                  <a:gd name="T4" fmla="*/ 0 w 43199"/>
                  <a:gd name="T5" fmla="*/ 0 h 23233"/>
                  <a:gd name="T6" fmla="*/ 0 60000 65536"/>
                  <a:gd name="T7" fmla="*/ 0 60000 65536"/>
                  <a:gd name="T8" fmla="*/ 0 60000 65536"/>
                  <a:gd name="T9" fmla="*/ 0 w 43199"/>
                  <a:gd name="T10" fmla="*/ 0 h 23233"/>
                  <a:gd name="T11" fmla="*/ 43199 w 43199"/>
                  <a:gd name="T12" fmla="*/ 23233 h 232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9" h="23233" fill="none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2144"/>
                      <a:pt x="43178" y="22689"/>
                      <a:pt x="43137" y="23233"/>
                    </a:cubicBezTo>
                  </a:path>
                  <a:path w="43199" h="23233" stroke="0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2144"/>
                      <a:pt x="43178" y="22689"/>
                      <a:pt x="43137" y="23233"/>
                    </a:cubicBezTo>
                    <a:lnTo>
                      <a:pt x="21599" y="21600"/>
                    </a:lnTo>
                    <a:lnTo>
                      <a:pt x="0" y="213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21" name="Arc 287"/>
              <p:cNvSpPr>
                <a:spLocks/>
              </p:cNvSpPr>
              <p:nvPr/>
            </p:nvSpPr>
            <p:spPr bwMode="auto">
              <a:xfrm flipV="1">
                <a:off x="3104" y="2227"/>
                <a:ext cx="184" cy="67"/>
              </a:xfrm>
              <a:custGeom>
                <a:avLst/>
                <a:gdLst>
                  <a:gd name="T0" fmla="*/ 0 w 43200"/>
                  <a:gd name="T1" fmla="*/ 0 h 23716"/>
                  <a:gd name="T2" fmla="*/ 0 w 43200"/>
                  <a:gd name="T3" fmla="*/ 0 h 23716"/>
                  <a:gd name="T4" fmla="*/ 0 w 43200"/>
                  <a:gd name="T5" fmla="*/ 0 h 23716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716"/>
                  <a:gd name="T11" fmla="*/ 43200 w 43200"/>
                  <a:gd name="T12" fmla="*/ 23716 h 237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716" fill="none" extrusionOk="0">
                    <a:moveTo>
                      <a:pt x="103" y="23716"/>
                    </a:moveTo>
                    <a:cubicBezTo>
                      <a:pt x="34" y="23012"/>
                      <a:pt x="0" y="223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187"/>
                      <a:pt x="43176" y="22775"/>
                      <a:pt x="43128" y="23361"/>
                    </a:cubicBezTo>
                  </a:path>
                  <a:path w="43200" h="23716" stroke="0" extrusionOk="0">
                    <a:moveTo>
                      <a:pt x="103" y="23716"/>
                    </a:moveTo>
                    <a:cubicBezTo>
                      <a:pt x="34" y="23012"/>
                      <a:pt x="0" y="223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187"/>
                      <a:pt x="43176" y="22775"/>
                      <a:pt x="43128" y="23361"/>
                    </a:cubicBezTo>
                    <a:lnTo>
                      <a:pt x="21600" y="21600"/>
                    </a:lnTo>
                    <a:lnTo>
                      <a:pt x="103" y="237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2F00"/>
                  </a:gs>
                  <a:gs pos="50000">
                    <a:srgbClr val="FF6600"/>
                  </a:gs>
                  <a:gs pos="100000">
                    <a:srgbClr val="762F00"/>
                  </a:gs>
                </a:gsLst>
                <a:lin ang="0" scaled="1"/>
              </a:gradFill>
              <a:ln w="317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22" name="Arc 288"/>
              <p:cNvSpPr>
                <a:spLocks/>
              </p:cNvSpPr>
              <p:nvPr/>
            </p:nvSpPr>
            <p:spPr bwMode="auto">
              <a:xfrm flipV="1">
                <a:off x="3105" y="2217"/>
                <a:ext cx="182" cy="60"/>
              </a:xfrm>
              <a:custGeom>
                <a:avLst/>
                <a:gdLst>
                  <a:gd name="T0" fmla="*/ 0 w 42623"/>
                  <a:gd name="T1" fmla="*/ 0 h 21600"/>
                  <a:gd name="T2" fmla="*/ 0 w 42623"/>
                  <a:gd name="T3" fmla="*/ 0 h 21600"/>
                  <a:gd name="T4" fmla="*/ 0 w 4262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2623"/>
                  <a:gd name="T10" fmla="*/ 0 h 21600"/>
                  <a:gd name="T11" fmla="*/ 42623 w 4262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623" h="21600" fill="none" extrusionOk="0">
                    <a:moveTo>
                      <a:pt x="0" y="17799"/>
                    </a:moveTo>
                    <a:cubicBezTo>
                      <a:pt x="1841" y="7499"/>
                      <a:pt x="10799" y="-1"/>
                      <a:pt x="21263" y="0"/>
                    </a:cubicBezTo>
                    <a:cubicBezTo>
                      <a:pt x="31953" y="0"/>
                      <a:pt x="41035" y="7820"/>
                      <a:pt x="42623" y="18391"/>
                    </a:cubicBezTo>
                  </a:path>
                  <a:path w="42623" h="21600" stroke="0" extrusionOk="0">
                    <a:moveTo>
                      <a:pt x="0" y="17799"/>
                    </a:moveTo>
                    <a:cubicBezTo>
                      <a:pt x="1841" y="7499"/>
                      <a:pt x="10799" y="-1"/>
                      <a:pt x="21263" y="0"/>
                    </a:cubicBezTo>
                    <a:cubicBezTo>
                      <a:pt x="31953" y="0"/>
                      <a:pt x="41035" y="7820"/>
                      <a:pt x="42623" y="18391"/>
                    </a:cubicBezTo>
                    <a:lnTo>
                      <a:pt x="21263" y="21600"/>
                    </a:lnTo>
                    <a:lnTo>
                      <a:pt x="0" y="17799"/>
                    </a:ln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9018" name="Arc 289"/>
            <p:cNvSpPr>
              <a:spLocks/>
            </p:cNvSpPr>
            <p:nvPr/>
          </p:nvSpPr>
          <p:spPr bwMode="auto">
            <a:xfrm flipV="1">
              <a:off x="3140" y="2022"/>
              <a:ext cx="35" cy="12"/>
            </a:xfrm>
            <a:custGeom>
              <a:avLst/>
              <a:gdLst>
                <a:gd name="T0" fmla="*/ 0 w 42104"/>
                <a:gd name="T1" fmla="*/ 0 h 21600"/>
                <a:gd name="T2" fmla="*/ 0 w 42104"/>
                <a:gd name="T3" fmla="*/ 0 h 21600"/>
                <a:gd name="T4" fmla="*/ 0 w 42104"/>
                <a:gd name="T5" fmla="*/ 0 h 21600"/>
                <a:gd name="T6" fmla="*/ 0 60000 65536"/>
                <a:gd name="T7" fmla="*/ 0 60000 65536"/>
                <a:gd name="T8" fmla="*/ 0 60000 65536"/>
                <a:gd name="T9" fmla="*/ 0 w 42104"/>
                <a:gd name="T10" fmla="*/ 0 h 21600"/>
                <a:gd name="T11" fmla="*/ 42104 w 421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104" h="21600" fill="none" extrusionOk="0">
                  <a:moveTo>
                    <a:pt x="0" y="16622"/>
                  </a:moveTo>
                  <a:cubicBezTo>
                    <a:pt x="2307" y="6879"/>
                    <a:pt x="11007" y="-1"/>
                    <a:pt x="21019" y="0"/>
                  </a:cubicBezTo>
                  <a:cubicBezTo>
                    <a:pt x="31142" y="0"/>
                    <a:pt x="39907" y="7030"/>
                    <a:pt x="42104" y="16912"/>
                  </a:cubicBezTo>
                </a:path>
                <a:path w="42104" h="21600" stroke="0" extrusionOk="0">
                  <a:moveTo>
                    <a:pt x="0" y="16622"/>
                  </a:moveTo>
                  <a:cubicBezTo>
                    <a:pt x="2307" y="6879"/>
                    <a:pt x="11007" y="-1"/>
                    <a:pt x="21019" y="0"/>
                  </a:cubicBezTo>
                  <a:cubicBezTo>
                    <a:pt x="31142" y="0"/>
                    <a:pt x="39907" y="7030"/>
                    <a:pt x="42104" y="16912"/>
                  </a:cubicBezTo>
                  <a:lnTo>
                    <a:pt x="21019" y="21600"/>
                  </a:lnTo>
                  <a:lnTo>
                    <a:pt x="0" y="16622"/>
                  </a:lnTo>
                  <a:close/>
                </a:path>
              </a:pathLst>
            </a:custGeom>
            <a:noFill/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 290"/>
          <p:cNvGrpSpPr>
            <a:grpSpLocks/>
          </p:cNvGrpSpPr>
          <p:nvPr/>
        </p:nvGrpSpPr>
        <p:grpSpPr bwMode="auto">
          <a:xfrm>
            <a:off x="1306513" y="5384800"/>
            <a:ext cx="274637" cy="206375"/>
            <a:chOff x="4224" y="1968"/>
            <a:chExt cx="144" cy="108"/>
          </a:xfrm>
        </p:grpSpPr>
        <p:sp>
          <p:nvSpPr>
            <p:cNvPr id="39015" name="Freeform 291"/>
            <p:cNvSpPr>
              <a:spLocks/>
            </p:cNvSpPr>
            <p:nvPr/>
          </p:nvSpPr>
          <p:spPr bwMode="auto">
            <a:xfrm>
              <a:off x="4224" y="1968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16" name="Freeform 292"/>
            <p:cNvSpPr>
              <a:spLocks/>
            </p:cNvSpPr>
            <p:nvPr/>
          </p:nvSpPr>
          <p:spPr bwMode="auto">
            <a:xfrm rot="7895004">
              <a:off x="4272" y="1980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Group 293"/>
          <p:cNvGrpSpPr>
            <a:grpSpLocks/>
          </p:cNvGrpSpPr>
          <p:nvPr/>
        </p:nvGrpSpPr>
        <p:grpSpPr bwMode="auto">
          <a:xfrm>
            <a:off x="4633913" y="3181350"/>
            <a:ext cx="1104900" cy="904875"/>
            <a:chOff x="2952" y="1398"/>
            <a:chExt cx="696" cy="570"/>
          </a:xfrm>
        </p:grpSpPr>
        <p:sp>
          <p:nvSpPr>
            <p:cNvPr id="39004" name="Freeform 294"/>
            <p:cNvSpPr>
              <a:spLocks/>
            </p:cNvSpPr>
            <p:nvPr/>
          </p:nvSpPr>
          <p:spPr bwMode="auto">
            <a:xfrm>
              <a:off x="2952" y="1398"/>
              <a:ext cx="610" cy="505"/>
            </a:xfrm>
            <a:custGeom>
              <a:avLst/>
              <a:gdLst>
                <a:gd name="T0" fmla="*/ 229 w 610"/>
                <a:gd name="T1" fmla="*/ 274 h 505"/>
                <a:gd name="T2" fmla="*/ 191 w 610"/>
                <a:gd name="T3" fmla="*/ 267 h 505"/>
                <a:gd name="T4" fmla="*/ 151 w 610"/>
                <a:gd name="T5" fmla="*/ 251 h 505"/>
                <a:gd name="T6" fmla="*/ 105 w 610"/>
                <a:gd name="T7" fmla="*/ 220 h 505"/>
                <a:gd name="T8" fmla="*/ 68 w 610"/>
                <a:gd name="T9" fmla="*/ 226 h 505"/>
                <a:gd name="T10" fmla="*/ 88 w 610"/>
                <a:gd name="T11" fmla="*/ 259 h 505"/>
                <a:gd name="T12" fmla="*/ 123 w 610"/>
                <a:gd name="T13" fmla="*/ 312 h 505"/>
                <a:gd name="T14" fmla="*/ 175 w 610"/>
                <a:gd name="T15" fmla="*/ 343 h 505"/>
                <a:gd name="T16" fmla="*/ 249 w 610"/>
                <a:gd name="T17" fmla="*/ 385 h 505"/>
                <a:gd name="T18" fmla="*/ 305 w 610"/>
                <a:gd name="T19" fmla="*/ 399 h 505"/>
                <a:gd name="T20" fmla="*/ 335 w 610"/>
                <a:gd name="T21" fmla="*/ 411 h 505"/>
                <a:gd name="T22" fmla="*/ 371 w 610"/>
                <a:gd name="T23" fmla="*/ 421 h 505"/>
                <a:gd name="T24" fmla="*/ 398 w 610"/>
                <a:gd name="T25" fmla="*/ 433 h 505"/>
                <a:gd name="T26" fmla="*/ 435 w 610"/>
                <a:gd name="T27" fmla="*/ 459 h 505"/>
                <a:gd name="T28" fmla="*/ 462 w 610"/>
                <a:gd name="T29" fmla="*/ 483 h 505"/>
                <a:gd name="T30" fmla="*/ 494 w 610"/>
                <a:gd name="T31" fmla="*/ 500 h 505"/>
                <a:gd name="T32" fmla="*/ 506 w 610"/>
                <a:gd name="T33" fmla="*/ 490 h 505"/>
                <a:gd name="T34" fmla="*/ 516 w 610"/>
                <a:gd name="T35" fmla="*/ 448 h 505"/>
                <a:gd name="T36" fmla="*/ 550 w 610"/>
                <a:gd name="T37" fmla="*/ 404 h 505"/>
                <a:gd name="T38" fmla="*/ 581 w 610"/>
                <a:gd name="T39" fmla="*/ 354 h 505"/>
                <a:gd name="T40" fmla="*/ 595 w 610"/>
                <a:gd name="T41" fmla="*/ 325 h 505"/>
                <a:gd name="T42" fmla="*/ 573 w 610"/>
                <a:gd name="T43" fmla="*/ 304 h 505"/>
                <a:gd name="T44" fmla="*/ 541 w 610"/>
                <a:gd name="T45" fmla="*/ 291 h 505"/>
                <a:gd name="T46" fmla="*/ 522 w 610"/>
                <a:gd name="T47" fmla="*/ 278 h 505"/>
                <a:gd name="T48" fmla="*/ 477 w 610"/>
                <a:gd name="T49" fmla="*/ 190 h 505"/>
                <a:gd name="T50" fmla="*/ 441 w 610"/>
                <a:gd name="T51" fmla="*/ 125 h 505"/>
                <a:gd name="T52" fmla="*/ 414 w 610"/>
                <a:gd name="T53" fmla="*/ 91 h 505"/>
                <a:gd name="T54" fmla="*/ 394 w 610"/>
                <a:gd name="T55" fmla="*/ 55 h 505"/>
                <a:gd name="T56" fmla="*/ 373 w 610"/>
                <a:gd name="T57" fmla="*/ 39 h 505"/>
                <a:gd name="T58" fmla="*/ 337 w 610"/>
                <a:gd name="T59" fmla="*/ 27 h 505"/>
                <a:gd name="T60" fmla="*/ 300 w 610"/>
                <a:gd name="T61" fmla="*/ 17 h 505"/>
                <a:gd name="T62" fmla="*/ 252 w 610"/>
                <a:gd name="T63" fmla="*/ 16 h 505"/>
                <a:gd name="T64" fmla="*/ 206 w 610"/>
                <a:gd name="T65" fmla="*/ 11 h 505"/>
                <a:gd name="T66" fmla="*/ 189 w 610"/>
                <a:gd name="T67" fmla="*/ 6 h 505"/>
                <a:gd name="T68" fmla="*/ 146 w 610"/>
                <a:gd name="T69" fmla="*/ 3 h 505"/>
                <a:gd name="T70" fmla="*/ 98 w 610"/>
                <a:gd name="T71" fmla="*/ 6 h 505"/>
                <a:gd name="T72" fmla="*/ 54 w 610"/>
                <a:gd name="T73" fmla="*/ 5 h 505"/>
                <a:gd name="T74" fmla="*/ 12 w 610"/>
                <a:gd name="T75" fmla="*/ 0 h 505"/>
                <a:gd name="T76" fmla="*/ 2 w 610"/>
                <a:gd name="T77" fmla="*/ 26 h 505"/>
                <a:gd name="T78" fmla="*/ 24 w 610"/>
                <a:gd name="T79" fmla="*/ 44 h 505"/>
                <a:gd name="T80" fmla="*/ 72 w 610"/>
                <a:gd name="T81" fmla="*/ 54 h 505"/>
                <a:gd name="T82" fmla="*/ 122 w 610"/>
                <a:gd name="T83" fmla="*/ 71 h 505"/>
                <a:gd name="T84" fmla="*/ 159 w 610"/>
                <a:gd name="T85" fmla="*/ 72 h 505"/>
                <a:gd name="T86" fmla="*/ 195 w 610"/>
                <a:gd name="T87" fmla="*/ 101 h 505"/>
                <a:gd name="T88" fmla="*/ 228 w 610"/>
                <a:gd name="T89" fmla="*/ 125 h 505"/>
                <a:gd name="T90" fmla="*/ 248 w 610"/>
                <a:gd name="T91" fmla="*/ 149 h 505"/>
                <a:gd name="T92" fmla="*/ 267 w 610"/>
                <a:gd name="T93" fmla="*/ 175 h 505"/>
                <a:gd name="T94" fmla="*/ 274 w 610"/>
                <a:gd name="T95" fmla="*/ 200 h 505"/>
                <a:gd name="T96" fmla="*/ 275 w 610"/>
                <a:gd name="T97" fmla="*/ 241 h 5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0"/>
                <a:gd name="T148" fmla="*/ 0 h 505"/>
                <a:gd name="T149" fmla="*/ 610 w 610"/>
                <a:gd name="T150" fmla="*/ 505 h 5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0" h="505">
                  <a:moveTo>
                    <a:pt x="249" y="265"/>
                  </a:moveTo>
                  <a:lnTo>
                    <a:pt x="229" y="274"/>
                  </a:lnTo>
                  <a:lnTo>
                    <a:pt x="214" y="274"/>
                  </a:lnTo>
                  <a:lnTo>
                    <a:pt x="191" y="267"/>
                  </a:lnTo>
                  <a:lnTo>
                    <a:pt x="167" y="265"/>
                  </a:lnTo>
                  <a:lnTo>
                    <a:pt x="151" y="251"/>
                  </a:lnTo>
                  <a:lnTo>
                    <a:pt x="128" y="229"/>
                  </a:lnTo>
                  <a:lnTo>
                    <a:pt x="105" y="220"/>
                  </a:lnTo>
                  <a:lnTo>
                    <a:pt x="82" y="219"/>
                  </a:lnTo>
                  <a:lnTo>
                    <a:pt x="68" y="226"/>
                  </a:lnTo>
                  <a:lnTo>
                    <a:pt x="77" y="239"/>
                  </a:lnTo>
                  <a:lnTo>
                    <a:pt x="88" y="259"/>
                  </a:lnTo>
                  <a:lnTo>
                    <a:pt x="108" y="288"/>
                  </a:lnTo>
                  <a:lnTo>
                    <a:pt x="123" y="312"/>
                  </a:lnTo>
                  <a:lnTo>
                    <a:pt x="152" y="328"/>
                  </a:lnTo>
                  <a:lnTo>
                    <a:pt x="175" y="343"/>
                  </a:lnTo>
                  <a:lnTo>
                    <a:pt x="192" y="353"/>
                  </a:lnTo>
                  <a:lnTo>
                    <a:pt x="249" y="385"/>
                  </a:lnTo>
                  <a:lnTo>
                    <a:pt x="276" y="391"/>
                  </a:lnTo>
                  <a:lnTo>
                    <a:pt x="305" y="399"/>
                  </a:lnTo>
                  <a:lnTo>
                    <a:pt x="320" y="403"/>
                  </a:lnTo>
                  <a:lnTo>
                    <a:pt x="335" y="411"/>
                  </a:lnTo>
                  <a:lnTo>
                    <a:pt x="356" y="416"/>
                  </a:lnTo>
                  <a:lnTo>
                    <a:pt x="371" y="421"/>
                  </a:lnTo>
                  <a:lnTo>
                    <a:pt x="386" y="426"/>
                  </a:lnTo>
                  <a:lnTo>
                    <a:pt x="398" y="433"/>
                  </a:lnTo>
                  <a:lnTo>
                    <a:pt x="416" y="442"/>
                  </a:lnTo>
                  <a:lnTo>
                    <a:pt x="435" y="459"/>
                  </a:lnTo>
                  <a:lnTo>
                    <a:pt x="450" y="471"/>
                  </a:lnTo>
                  <a:lnTo>
                    <a:pt x="462" y="483"/>
                  </a:lnTo>
                  <a:lnTo>
                    <a:pt x="477" y="492"/>
                  </a:lnTo>
                  <a:lnTo>
                    <a:pt x="494" y="500"/>
                  </a:lnTo>
                  <a:lnTo>
                    <a:pt x="504" y="505"/>
                  </a:lnTo>
                  <a:lnTo>
                    <a:pt x="506" y="490"/>
                  </a:lnTo>
                  <a:lnTo>
                    <a:pt x="509" y="475"/>
                  </a:lnTo>
                  <a:lnTo>
                    <a:pt x="516" y="448"/>
                  </a:lnTo>
                  <a:lnTo>
                    <a:pt x="539" y="421"/>
                  </a:lnTo>
                  <a:lnTo>
                    <a:pt x="550" y="404"/>
                  </a:lnTo>
                  <a:lnTo>
                    <a:pt x="571" y="373"/>
                  </a:lnTo>
                  <a:lnTo>
                    <a:pt x="581" y="354"/>
                  </a:lnTo>
                  <a:lnTo>
                    <a:pt x="592" y="338"/>
                  </a:lnTo>
                  <a:lnTo>
                    <a:pt x="595" y="325"/>
                  </a:lnTo>
                  <a:lnTo>
                    <a:pt x="610" y="322"/>
                  </a:lnTo>
                  <a:lnTo>
                    <a:pt x="573" y="304"/>
                  </a:lnTo>
                  <a:lnTo>
                    <a:pt x="561" y="297"/>
                  </a:lnTo>
                  <a:lnTo>
                    <a:pt x="541" y="291"/>
                  </a:lnTo>
                  <a:lnTo>
                    <a:pt x="530" y="285"/>
                  </a:lnTo>
                  <a:lnTo>
                    <a:pt x="522" y="278"/>
                  </a:lnTo>
                  <a:lnTo>
                    <a:pt x="512" y="256"/>
                  </a:lnTo>
                  <a:lnTo>
                    <a:pt x="477" y="190"/>
                  </a:lnTo>
                  <a:lnTo>
                    <a:pt x="460" y="154"/>
                  </a:lnTo>
                  <a:lnTo>
                    <a:pt x="441" y="125"/>
                  </a:lnTo>
                  <a:lnTo>
                    <a:pt x="427" y="110"/>
                  </a:lnTo>
                  <a:lnTo>
                    <a:pt x="414" y="91"/>
                  </a:lnTo>
                  <a:lnTo>
                    <a:pt x="404" y="74"/>
                  </a:lnTo>
                  <a:lnTo>
                    <a:pt x="394" y="55"/>
                  </a:lnTo>
                  <a:lnTo>
                    <a:pt x="385" y="44"/>
                  </a:lnTo>
                  <a:lnTo>
                    <a:pt x="373" y="39"/>
                  </a:lnTo>
                  <a:lnTo>
                    <a:pt x="350" y="35"/>
                  </a:lnTo>
                  <a:lnTo>
                    <a:pt x="337" y="27"/>
                  </a:lnTo>
                  <a:lnTo>
                    <a:pt x="321" y="17"/>
                  </a:lnTo>
                  <a:lnTo>
                    <a:pt x="300" y="17"/>
                  </a:lnTo>
                  <a:lnTo>
                    <a:pt x="273" y="21"/>
                  </a:lnTo>
                  <a:lnTo>
                    <a:pt x="252" y="16"/>
                  </a:lnTo>
                  <a:lnTo>
                    <a:pt x="228" y="24"/>
                  </a:lnTo>
                  <a:lnTo>
                    <a:pt x="206" y="11"/>
                  </a:lnTo>
                  <a:lnTo>
                    <a:pt x="194" y="8"/>
                  </a:lnTo>
                  <a:lnTo>
                    <a:pt x="189" y="6"/>
                  </a:lnTo>
                  <a:lnTo>
                    <a:pt x="171" y="3"/>
                  </a:lnTo>
                  <a:lnTo>
                    <a:pt x="146" y="3"/>
                  </a:lnTo>
                  <a:lnTo>
                    <a:pt x="117" y="3"/>
                  </a:lnTo>
                  <a:lnTo>
                    <a:pt x="98" y="6"/>
                  </a:lnTo>
                  <a:lnTo>
                    <a:pt x="75" y="5"/>
                  </a:lnTo>
                  <a:lnTo>
                    <a:pt x="54" y="5"/>
                  </a:lnTo>
                  <a:lnTo>
                    <a:pt x="33" y="2"/>
                  </a:lnTo>
                  <a:lnTo>
                    <a:pt x="12" y="0"/>
                  </a:lnTo>
                  <a:lnTo>
                    <a:pt x="0" y="9"/>
                  </a:lnTo>
                  <a:lnTo>
                    <a:pt x="2" y="26"/>
                  </a:lnTo>
                  <a:lnTo>
                    <a:pt x="9" y="35"/>
                  </a:lnTo>
                  <a:lnTo>
                    <a:pt x="24" y="44"/>
                  </a:lnTo>
                  <a:lnTo>
                    <a:pt x="44" y="51"/>
                  </a:lnTo>
                  <a:lnTo>
                    <a:pt x="72" y="54"/>
                  </a:lnTo>
                  <a:lnTo>
                    <a:pt x="101" y="65"/>
                  </a:lnTo>
                  <a:lnTo>
                    <a:pt x="122" y="71"/>
                  </a:lnTo>
                  <a:lnTo>
                    <a:pt x="140" y="71"/>
                  </a:lnTo>
                  <a:lnTo>
                    <a:pt x="159" y="72"/>
                  </a:lnTo>
                  <a:lnTo>
                    <a:pt x="177" y="87"/>
                  </a:lnTo>
                  <a:lnTo>
                    <a:pt x="195" y="101"/>
                  </a:lnTo>
                  <a:lnTo>
                    <a:pt x="209" y="113"/>
                  </a:lnTo>
                  <a:lnTo>
                    <a:pt x="228" y="125"/>
                  </a:lnTo>
                  <a:lnTo>
                    <a:pt x="236" y="132"/>
                  </a:lnTo>
                  <a:lnTo>
                    <a:pt x="248" y="149"/>
                  </a:lnTo>
                  <a:lnTo>
                    <a:pt x="259" y="158"/>
                  </a:lnTo>
                  <a:lnTo>
                    <a:pt x="267" y="175"/>
                  </a:lnTo>
                  <a:lnTo>
                    <a:pt x="274" y="188"/>
                  </a:lnTo>
                  <a:lnTo>
                    <a:pt x="274" y="200"/>
                  </a:lnTo>
                  <a:lnTo>
                    <a:pt x="277" y="218"/>
                  </a:lnTo>
                  <a:lnTo>
                    <a:pt x="275" y="241"/>
                  </a:lnTo>
                  <a:lnTo>
                    <a:pt x="249" y="265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05" name="Freeform 295"/>
            <p:cNvSpPr>
              <a:spLocks/>
            </p:cNvSpPr>
            <p:nvPr/>
          </p:nvSpPr>
          <p:spPr bwMode="auto">
            <a:xfrm>
              <a:off x="3140" y="1402"/>
              <a:ext cx="106" cy="58"/>
            </a:xfrm>
            <a:custGeom>
              <a:avLst/>
              <a:gdLst>
                <a:gd name="T0" fmla="*/ 0 w 106"/>
                <a:gd name="T1" fmla="*/ 0 h 58"/>
                <a:gd name="T2" fmla="*/ 53 w 106"/>
                <a:gd name="T3" fmla="*/ 28 h 58"/>
                <a:gd name="T4" fmla="*/ 106 w 106"/>
                <a:gd name="T5" fmla="*/ 58 h 58"/>
                <a:gd name="T6" fmla="*/ 0 60000 65536"/>
                <a:gd name="T7" fmla="*/ 0 60000 65536"/>
                <a:gd name="T8" fmla="*/ 0 60000 65536"/>
                <a:gd name="T9" fmla="*/ 0 w 106"/>
                <a:gd name="T10" fmla="*/ 0 h 58"/>
                <a:gd name="T11" fmla="*/ 106 w 106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58">
                  <a:moveTo>
                    <a:pt x="0" y="0"/>
                  </a:moveTo>
                  <a:lnTo>
                    <a:pt x="53" y="28"/>
                  </a:lnTo>
                  <a:lnTo>
                    <a:pt x="106" y="5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06" name="Freeform 296"/>
            <p:cNvSpPr>
              <a:spLocks/>
            </p:cNvSpPr>
            <p:nvPr/>
          </p:nvSpPr>
          <p:spPr bwMode="auto">
            <a:xfrm rot="-1242821">
              <a:off x="3037" y="1616"/>
              <a:ext cx="15" cy="48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0 h 169"/>
                <a:gd name="T4" fmla="*/ 0 w 70"/>
                <a:gd name="T5" fmla="*/ 0 h 169"/>
                <a:gd name="T6" fmla="*/ 0 w 70"/>
                <a:gd name="T7" fmla="*/ 0 h 169"/>
                <a:gd name="T8" fmla="*/ 0 w 70"/>
                <a:gd name="T9" fmla="*/ 0 h 169"/>
                <a:gd name="T10" fmla="*/ 0 w 70"/>
                <a:gd name="T11" fmla="*/ 0 h 169"/>
                <a:gd name="T12" fmla="*/ 0 w 70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07" name="Freeform 297"/>
            <p:cNvSpPr>
              <a:spLocks/>
            </p:cNvSpPr>
            <p:nvPr/>
          </p:nvSpPr>
          <p:spPr bwMode="auto">
            <a:xfrm rot="-1448732">
              <a:off x="3112" y="1454"/>
              <a:ext cx="6" cy="17"/>
            </a:xfrm>
            <a:custGeom>
              <a:avLst/>
              <a:gdLst>
                <a:gd name="T0" fmla="*/ 6 w 6"/>
                <a:gd name="T1" fmla="*/ 0 h 17"/>
                <a:gd name="T2" fmla="*/ 2 w 6"/>
                <a:gd name="T3" fmla="*/ 9 h 17"/>
                <a:gd name="T4" fmla="*/ 0 w 6"/>
                <a:gd name="T5" fmla="*/ 17 h 17"/>
                <a:gd name="T6" fmla="*/ 0 60000 65536"/>
                <a:gd name="T7" fmla="*/ 0 60000 65536"/>
                <a:gd name="T8" fmla="*/ 0 60000 65536"/>
                <a:gd name="T9" fmla="*/ 0 w 6"/>
                <a:gd name="T10" fmla="*/ 0 h 17"/>
                <a:gd name="T11" fmla="*/ 6 w 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7">
                  <a:moveTo>
                    <a:pt x="6" y="0"/>
                  </a:moveTo>
                  <a:lnTo>
                    <a:pt x="2" y="9"/>
                  </a:lnTo>
                  <a:lnTo>
                    <a:pt x="0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08" name="Freeform 298"/>
            <p:cNvSpPr>
              <a:spLocks/>
            </p:cNvSpPr>
            <p:nvPr/>
          </p:nvSpPr>
          <p:spPr bwMode="auto">
            <a:xfrm rot="-996419">
              <a:off x="3023" y="1438"/>
              <a:ext cx="3" cy="14"/>
            </a:xfrm>
            <a:custGeom>
              <a:avLst/>
              <a:gdLst>
                <a:gd name="T0" fmla="*/ 3 w 3"/>
                <a:gd name="T1" fmla="*/ 0 h 14"/>
                <a:gd name="T2" fmla="*/ 0 w 3"/>
                <a:gd name="T3" fmla="*/ 7 h 14"/>
                <a:gd name="T4" fmla="*/ 0 w 3"/>
                <a:gd name="T5" fmla="*/ 14 h 14"/>
                <a:gd name="T6" fmla="*/ 0 60000 65536"/>
                <a:gd name="T7" fmla="*/ 0 60000 65536"/>
                <a:gd name="T8" fmla="*/ 0 60000 65536"/>
                <a:gd name="T9" fmla="*/ 0 w 3"/>
                <a:gd name="T10" fmla="*/ 0 h 14"/>
                <a:gd name="T11" fmla="*/ 3 w 3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4">
                  <a:moveTo>
                    <a:pt x="3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6" name="Group 299"/>
            <p:cNvGrpSpPr>
              <a:grpSpLocks/>
            </p:cNvGrpSpPr>
            <p:nvPr/>
          </p:nvGrpSpPr>
          <p:grpSpPr bwMode="auto">
            <a:xfrm rot="-9224892">
              <a:off x="3406" y="1698"/>
              <a:ext cx="242" cy="270"/>
              <a:chOff x="2457" y="2549"/>
              <a:chExt cx="557" cy="547"/>
            </a:xfrm>
          </p:grpSpPr>
          <p:sp>
            <p:nvSpPr>
              <p:cNvPr id="39013" name="Freeform 300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 w 1112"/>
                  <a:gd name="T1" fmla="*/ 1 h 1094"/>
                  <a:gd name="T2" fmla="*/ 1 w 1112"/>
                  <a:gd name="T3" fmla="*/ 1 h 1094"/>
                  <a:gd name="T4" fmla="*/ 1 w 1112"/>
                  <a:gd name="T5" fmla="*/ 1 h 1094"/>
                  <a:gd name="T6" fmla="*/ 1 w 1112"/>
                  <a:gd name="T7" fmla="*/ 1 h 1094"/>
                  <a:gd name="T8" fmla="*/ 1 w 1112"/>
                  <a:gd name="T9" fmla="*/ 1 h 1094"/>
                  <a:gd name="T10" fmla="*/ 1 w 1112"/>
                  <a:gd name="T11" fmla="*/ 1 h 1094"/>
                  <a:gd name="T12" fmla="*/ 1 w 1112"/>
                  <a:gd name="T13" fmla="*/ 1 h 1094"/>
                  <a:gd name="T14" fmla="*/ 1 w 1112"/>
                  <a:gd name="T15" fmla="*/ 1 h 1094"/>
                  <a:gd name="T16" fmla="*/ 1 w 1112"/>
                  <a:gd name="T17" fmla="*/ 1 h 1094"/>
                  <a:gd name="T18" fmla="*/ 1 w 1112"/>
                  <a:gd name="T19" fmla="*/ 1 h 1094"/>
                  <a:gd name="T20" fmla="*/ 1 w 1112"/>
                  <a:gd name="T21" fmla="*/ 1 h 1094"/>
                  <a:gd name="T22" fmla="*/ 1 w 1112"/>
                  <a:gd name="T23" fmla="*/ 1 h 1094"/>
                  <a:gd name="T24" fmla="*/ 1 w 1112"/>
                  <a:gd name="T25" fmla="*/ 1 h 1094"/>
                  <a:gd name="T26" fmla="*/ 0 w 1112"/>
                  <a:gd name="T27" fmla="*/ 0 h 1094"/>
                  <a:gd name="T28" fmla="*/ 1 w 1112"/>
                  <a:gd name="T29" fmla="*/ 1 h 1094"/>
                  <a:gd name="T30" fmla="*/ 1 w 1112"/>
                  <a:gd name="T31" fmla="*/ 1 h 1094"/>
                  <a:gd name="T32" fmla="*/ 1 w 1112"/>
                  <a:gd name="T33" fmla="*/ 1 h 1094"/>
                  <a:gd name="T34" fmla="*/ 1 w 1112"/>
                  <a:gd name="T35" fmla="*/ 1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14" name="Oval 301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9010" name="Freeform 302"/>
            <p:cNvSpPr>
              <a:spLocks/>
            </p:cNvSpPr>
            <p:nvPr/>
          </p:nvSpPr>
          <p:spPr bwMode="auto">
            <a:xfrm rot="-5887819">
              <a:off x="3109" y="1667"/>
              <a:ext cx="13" cy="9"/>
            </a:xfrm>
            <a:custGeom>
              <a:avLst/>
              <a:gdLst>
                <a:gd name="T0" fmla="*/ 0 w 55"/>
                <a:gd name="T1" fmla="*/ 0 h 33"/>
                <a:gd name="T2" fmla="*/ 0 w 55"/>
                <a:gd name="T3" fmla="*/ 0 h 33"/>
                <a:gd name="T4" fmla="*/ 0 w 55"/>
                <a:gd name="T5" fmla="*/ 0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11" name="Freeform 303"/>
            <p:cNvSpPr>
              <a:spLocks/>
            </p:cNvSpPr>
            <p:nvPr/>
          </p:nvSpPr>
          <p:spPr bwMode="auto">
            <a:xfrm rot="-487818">
              <a:off x="3226" y="1413"/>
              <a:ext cx="47" cy="29"/>
            </a:xfrm>
            <a:custGeom>
              <a:avLst/>
              <a:gdLst>
                <a:gd name="T0" fmla="*/ 0 w 53"/>
                <a:gd name="T1" fmla="*/ 0 h 34"/>
                <a:gd name="T2" fmla="*/ 4 w 53"/>
                <a:gd name="T3" fmla="*/ 3 h 34"/>
                <a:gd name="T4" fmla="*/ 6 w 53"/>
                <a:gd name="T5" fmla="*/ 3 h 34"/>
                <a:gd name="T6" fmla="*/ 0 60000 65536"/>
                <a:gd name="T7" fmla="*/ 0 60000 65536"/>
                <a:gd name="T8" fmla="*/ 0 60000 65536"/>
                <a:gd name="T9" fmla="*/ 0 w 53"/>
                <a:gd name="T10" fmla="*/ 0 h 34"/>
                <a:gd name="T11" fmla="*/ 53 w 5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12" name="Freeform 304"/>
            <p:cNvSpPr>
              <a:spLocks/>
            </p:cNvSpPr>
            <p:nvPr/>
          </p:nvSpPr>
          <p:spPr bwMode="auto">
            <a:xfrm>
              <a:off x="2956" y="1405"/>
              <a:ext cx="40" cy="7"/>
            </a:xfrm>
            <a:custGeom>
              <a:avLst/>
              <a:gdLst>
                <a:gd name="T0" fmla="*/ 0 w 40"/>
                <a:gd name="T1" fmla="*/ 4 h 7"/>
                <a:gd name="T2" fmla="*/ 16 w 40"/>
                <a:gd name="T3" fmla="*/ 6 h 7"/>
                <a:gd name="T4" fmla="*/ 25 w 40"/>
                <a:gd name="T5" fmla="*/ 7 h 7"/>
                <a:gd name="T6" fmla="*/ 33 w 40"/>
                <a:gd name="T7" fmla="*/ 5 h 7"/>
                <a:gd name="T8" fmla="*/ 40 w 4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"/>
                <a:gd name="T17" fmla="*/ 40 w 4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">
                  <a:moveTo>
                    <a:pt x="0" y="4"/>
                  </a:moveTo>
                  <a:lnTo>
                    <a:pt x="16" y="6"/>
                  </a:lnTo>
                  <a:lnTo>
                    <a:pt x="25" y="7"/>
                  </a:lnTo>
                  <a:lnTo>
                    <a:pt x="33" y="5"/>
                  </a:lnTo>
                  <a:lnTo>
                    <a:pt x="4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8975" name="Freeform 305"/>
          <p:cNvSpPr>
            <a:spLocks/>
          </p:cNvSpPr>
          <p:nvPr/>
        </p:nvSpPr>
        <p:spPr bwMode="auto">
          <a:xfrm>
            <a:off x="4524375" y="3810000"/>
            <a:ext cx="136525" cy="73025"/>
          </a:xfrm>
          <a:custGeom>
            <a:avLst/>
            <a:gdLst>
              <a:gd name="T0" fmla="*/ 2147483646 w 120"/>
              <a:gd name="T1" fmla="*/ 0 h 66"/>
              <a:gd name="T2" fmla="*/ 0 w 120"/>
              <a:gd name="T3" fmla="*/ 2147483646 h 66"/>
              <a:gd name="T4" fmla="*/ 0 60000 65536"/>
              <a:gd name="T5" fmla="*/ 0 60000 65536"/>
              <a:gd name="T6" fmla="*/ 0 w 120"/>
              <a:gd name="T7" fmla="*/ 0 h 66"/>
              <a:gd name="T8" fmla="*/ 120 w 120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0" h="66">
                <a:moveTo>
                  <a:pt x="96" y="0"/>
                </a:moveTo>
                <a:cubicBezTo>
                  <a:pt x="120" y="54"/>
                  <a:pt x="66" y="66"/>
                  <a:pt x="0" y="4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976" name="Freeform 306"/>
          <p:cNvSpPr>
            <a:spLocks/>
          </p:cNvSpPr>
          <p:nvPr/>
        </p:nvSpPr>
        <p:spPr bwMode="auto">
          <a:xfrm>
            <a:off x="4724400" y="3733800"/>
            <a:ext cx="136525" cy="73025"/>
          </a:xfrm>
          <a:custGeom>
            <a:avLst/>
            <a:gdLst>
              <a:gd name="T0" fmla="*/ 2147483646 w 120"/>
              <a:gd name="T1" fmla="*/ 0 h 66"/>
              <a:gd name="T2" fmla="*/ 0 w 120"/>
              <a:gd name="T3" fmla="*/ 2147483646 h 66"/>
              <a:gd name="T4" fmla="*/ 0 60000 65536"/>
              <a:gd name="T5" fmla="*/ 0 60000 65536"/>
              <a:gd name="T6" fmla="*/ 0 w 120"/>
              <a:gd name="T7" fmla="*/ 0 h 66"/>
              <a:gd name="T8" fmla="*/ 120 w 120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0" h="66">
                <a:moveTo>
                  <a:pt x="96" y="0"/>
                </a:moveTo>
                <a:cubicBezTo>
                  <a:pt x="120" y="54"/>
                  <a:pt x="66" y="66"/>
                  <a:pt x="0" y="4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643" name="Text Box 307"/>
          <p:cNvSpPr txBox="1">
            <a:spLocks noChangeArrowheads="1"/>
          </p:cNvSpPr>
          <p:nvPr/>
        </p:nvSpPr>
        <p:spPr bwMode="auto">
          <a:xfrm>
            <a:off x="1771650" y="3565525"/>
            <a:ext cx="742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32 </a:t>
            </a:r>
            <a:r>
              <a:rPr lang="en-US" altLang="en-US" sz="1600" b="1" baseline="30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16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14644" name="Text Box 308"/>
          <p:cNvSpPr txBox="1">
            <a:spLocks noChangeArrowheads="1"/>
          </p:cNvSpPr>
          <p:nvPr/>
        </p:nvSpPr>
        <p:spPr bwMode="auto">
          <a:xfrm>
            <a:off x="1752600" y="1524000"/>
            <a:ext cx="723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212 </a:t>
            </a:r>
            <a:r>
              <a:rPr lang="en-US" altLang="en-US" sz="1600" b="1" baseline="30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16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grpSp>
        <p:nvGrpSpPr>
          <p:cNvPr id="27" name="Group 309"/>
          <p:cNvGrpSpPr>
            <a:grpSpLocks/>
          </p:cNvGrpSpPr>
          <p:nvPr/>
        </p:nvGrpSpPr>
        <p:grpSpPr bwMode="auto">
          <a:xfrm>
            <a:off x="1447800" y="1766888"/>
            <a:ext cx="381000" cy="1905000"/>
            <a:chOff x="4464" y="1632"/>
            <a:chExt cx="192" cy="1680"/>
          </a:xfrm>
        </p:grpSpPr>
        <p:sp>
          <p:nvSpPr>
            <p:cNvPr id="38985" name="Line 310"/>
            <p:cNvSpPr>
              <a:spLocks noChangeShapeType="1"/>
            </p:cNvSpPr>
            <p:nvPr/>
          </p:nvSpPr>
          <p:spPr bwMode="auto">
            <a:xfrm rot="5400000">
              <a:off x="4536" y="1560"/>
              <a:ext cx="0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86" name="Line 311"/>
            <p:cNvSpPr>
              <a:spLocks noChangeShapeType="1"/>
            </p:cNvSpPr>
            <p:nvPr/>
          </p:nvSpPr>
          <p:spPr bwMode="auto">
            <a:xfrm rot="5400000">
              <a:off x="4524" y="1702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87" name="Line 312"/>
            <p:cNvSpPr>
              <a:spLocks noChangeShapeType="1"/>
            </p:cNvSpPr>
            <p:nvPr/>
          </p:nvSpPr>
          <p:spPr bwMode="auto">
            <a:xfrm rot="5400000">
              <a:off x="4524" y="1793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88" name="Line 313"/>
            <p:cNvSpPr>
              <a:spLocks noChangeShapeType="1"/>
            </p:cNvSpPr>
            <p:nvPr/>
          </p:nvSpPr>
          <p:spPr bwMode="auto">
            <a:xfrm rot="5400000">
              <a:off x="4554" y="1854"/>
              <a:ext cx="0" cy="1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89" name="Line 314"/>
            <p:cNvSpPr>
              <a:spLocks noChangeShapeType="1"/>
            </p:cNvSpPr>
            <p:nvPr/>
          </p:nvSpPr>
          <p:spPr bwMode="auto">
            <a:xfrm rot="5400000">
              <a:off x="4524" y="1975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90" name="Line 315"/>
            <p:cNvSpPr>
              <a:spLocks noChangeShapeType="1"/>
            </p:cNvSpPr>
            <p:nvPr/>
          </p:nvSpPr>
          <p:spPr bwMode="auto">
            <a:xfrm rot="5400000">
              <a:off x="4524" y="2066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91" name="Line 316"/>
            <p:cNvSpPr>
              <a:spLocks noChangeShapeType="1"/>
            </p:cNvSpPr>
            <p:nvPr/>
          </p:nvSpPr>
          <p:spPr bwMode="auto">
            <a:xfrm rot="5400000">
              <a:off x="4524" y="2158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92" name="Line 317"/>
            <p:cNvSpPr>
              <a:spLocks noChangeShapeType="1"/>
            </p:cNvSpPr>
            <p:nvPr/>
          </p:nvSpPr>
          <p:spPr bwMode="auto">
            <a:xfrm rot="5400000">
              <a:off x="4524" y="2249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93" name="Line 318"/>
            <p:cNvSpPr>
              <a:spLocks noChangeShapeType="1"/>
            </p:cNvSpPr>
            <p:nvPr/>
          </p:nvSpPr>
          <p:spPr bwMode="auto">
            <a:xfrm rot="5400000">
              <a:off x="4560" y="2304"/>
              <a:ext cx="0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94" name="Line 319"/>
            <p:cNvSpPr>
              <a:spLocks noChangeShapeType="1"/>
            </p:cNvSpPr>
            <p:nvPr/>
          </p:nvSpPr>
          <p:spPr bwMode="auto">
            <a:xfrm rot="5400000">
              <a:off x="4524" y="2431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95" name="Line 320"/>
            <p:cNvSpPr>
              <a:spLocks noChangeShapeType="1"/>
            </p:cNvSpPr>
            <p:nvPr/>
          </p:nvSpPr>
          <p:spPr bwMode="auto">
            <a:xfrm rot="5400000">
              <a:off x="4524" y="2522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96" name="Line 321"/>
            <p:cNvSpPr>
              <a:spLocks noChangeShapeType="1"/>
            </p:cNvSpPr>
            <p:nvPr/>
          </p:nvSpPr>
          <p:spPr bwMode="auto">
            <a:xfrm rot="5400000">
              <a:off x="4524" y="2614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97" name="Line 322"/>
            <p:cNvSpPr>
              <a:spLocks noChangeShapeType="1"/>
            </p:cNvSpPr>
            <p:nvPr/>
          </p:nvSpPr>
          <p:spPr bwMode="auto">
            <a:xfrm rot="5400000">
              <a:off x="4524" y="2705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98" name="Line 323"/>
            <p:cNvSpPr>
              <a:spLocks noChangeShapeType="1"/>
            </p:cNvSpPr>
            <p:nvPr/>
          </p:nvSpPr>
          <p:spPr bwMode="auto">
            <a:xfrm rot="5400000">
              <a:off x="4554" y="2766"/>
              <a:ext cx="0" cy="1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99" name="Line 324"/>
            <p:cNvSpPr>
              <a:spLocks noChangeShapeType="1"/>
            </p:cNvSpPr>
            <p:nvPr/>
          </p:nvSpPr>
          <p:spPr bwMode="auto">
            <a:xfrm rot="5400000">
              <a:off x="4524" y="2887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00" name="Line 325"/>
            <p:cNvSpPr>
              <a:spLocks noChangeShapeType="1"/>
            </p:cNvSpPr>
            <p:nvPr/>
          </p:nvSpPr>
          <p:spPr bwMode="auto">
            <a:xfrm rot="5400000">
              <a:off x="4524" y="2978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01" name="Line 326"/>
            <p:cNvSpPr>
              <a:spLocks noChangeShapeType="1"/>
            </p:cNvSpPr>
            <p:nvPr/>
          </p:nvSpPr>
          <p:spPr bwMode="auto">
            <a:xfrm rot="5400000">
              <a:off x="4524" y="3070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02" name="Line 327"/>
            <p:cNvSpPr>
              <a:spLocks noChangeShapeType="1"/>
            </p:cNvSpPr>
            <p:nvPr/>
          </p:nvSpPr>
          <p:spPr bwMode="auto">
            <a:xfrm rot="5400000">
              <a:off x="4524" y="3161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03" name="Line 328"/>
            <p:cNvSpPr>
              <a:spLocks noChangeShapeType="1"/>
            </p:cNvSpPr>
            <p:nvPr/>
          </p:nvSpPr>
          <p:spPr bwMode="auto">
            <a:xfrm rot="5400000">
              <a:off x="4536" y="3240"/>
              <a:ext cx="0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329"/>
          <p:cNvGrpSpPr>
            <a:grpSpLocks/>
          </p:cNvGrpSpPr>
          <p:nvPr/>
        </p:nvGrpSpPr>
        <p:grpSpPr bwMode="auto">
          <a:xfrm>
            <a:off x="5334258" y="2895600"/>
            <a:ext cx="3921651" cy="2711390"/>
            <a:chOff x="2242" y="1296"/>
            <a:chExt cx="4432" cy="3098"/>
          </a:xfrm>
        </p:grpSpPr>
        <p:pic>
          <p:nvPicPr>
            <p:cNvPr id="38983" name="Picture 330" descr="fahrenheit1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48" y="1296"/>
              <a:ext cx="1595" cy="2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84" name="Text Box 331"/>
            <p:cNvSpPr txBox="1">
              <a:spLocks noChangeArrowheads="1"/>
            </p:cNvSpPr>
            <p:nvPr/>
          </p:nvSpPr>
          <p:spPr bwMode="auto">
            <a:xfrm>
              <a:off x="2242" y="3445"/>
              <a:ext cx="4432" cy="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400" b="1" dirty="0" smtClean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Gabriel </a:t>
              </a:r>
              <a:r>
                <a:rPr lang="en-US" altLang="en-US" sz="2400" b="1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Daniel Fahrenheit</a:t>
              </a:r>
            </a:p>
            <a:p>
              <a:pPr algn="ctr"/>
              <a:r>
                <a:rPr lang="en-US" altLang="en-US" sz="2400" b="1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(1686-1736)</a:t>
              </a:r>
            </a:p>
          </p:txBody>
        </p:sp>
      </p:grpSp>
      <p:sp>
        <p:nvSpPr>
          <p:cNvPr id="38981" name="Text Box 332"/>
          <p:cNvSpPr txBox="1">
            <a:spLocks noChangeArrowheads="1"/>
          </p:cNvSpPr>
          <p:nvPr/>
        </p:nvSpPr>
        <p:spPr bwMode="auto">
          <a:xfrm>
            <a:off x="3128963" y="971550"/>
            <a:ext cx="5024437" cy="5847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Thang nhiệt độ Frenhai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69" name="Text Box 333"/>
          <p:cNvSpPr txBox="1">
            <a:spLocks noChangeArrowheads="1"/>
          </p:cNvSpPr>
          <p:nvPr/>
        </p:nvSpPr>
        <p:spPr bwMode="auto">
          <a:xfrm>
            <a:off x="2286000" y="1760538"/>
            <a:ext cx="6934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 dirty="0">
                <a:solidFill>
                  <a:prstClr val="black"/>
                </a:solidFill>
              </a:rPr>
              <a:t>*</a:t>
            </a:r>
            <a:r>
              <a:rPr lang="en-US" altLang="en-US" sz="2400" b="1" i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thang nhiệt độ Frenhai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altLang="en-US" sz="24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đang tan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altLang="en-US" sz="2400" b="1" i="1" baseline="30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212</a:t>
            </a:r>
            <a:r>
              <a:rPr lang="en-US" altLang="en-US" sz="2400" b="1" i="1" baseline="30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428255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2361 -0.02292 -0.04722 -0.04584 -0.07986 -0.05648 C -0.1125 -0.06713 -0.15416 -0.06551 -0.19583 -0.06389 " pathEditMode="relative" ptsTypes="aaA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2361 -0.02292 -0.04722 -0.04584 -0.07986 -0.05648 C -0.1125 -0.06713 -0.15416 -0.06551 -0.19583 -0.06389 " pathEditMode="relative" ptsTypes="a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29" dur="2000" fill="hold"/>
                                        <p:tgtEl>
                                          <p:spTgt spid="14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33" dur="2000" fill="hold"/>
                                        <p:tgtEl>
                                          <p:spTgt spid="14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37" dur="2000" fill="hold"/>
                                        <p:tgtEl>
                                          <p:spTgt spid="146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accel="50000" decel="5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41" dur="2000" fill="hold"/>
                                        <p:tgtEl>
                                          <p:spTgt spid="14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repeatCount="indefinite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45" dur="2000" fill="hold"/>
                                        <p:tgtEl>
                                          <p:spTgt spid="14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49" dur="2000" fill="hold"/>
                                        <p:tgtEl>
                                          <p:spTgt spid="14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0" presetClass="path" presetSubtype="0" repeatCount="indefinite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65" dur="2000" fill="hold"/>
                                        <p:tgtEl>
                                          <p:spTgt spid="145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53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92" dur="2000" fill="hold"/>
                                        <p:tgtEl>
                                          <p:spTgt spid="14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96" dur="2000" fill="hold"/>
                                        <p:tgtEl>
                                          <p:spTgt spid="14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8300"/>
                            </p:stCondLst>
                            <p:childTnLst>
                              <p:par>
                                <p:cTn id="9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93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3000"/>
                                        <p:tgtEl>
                                          <p:spTgt spid="1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23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23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2500"/>
                                        <p:tgtEl>
                                          <p:spTgt spid="1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5300"/>
                            </p:stCondLst>
                            <p:childTnLst>
                              <p:par>
                                <p:cTn id="1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99 0.00035 -0.09398 0.0 -0.11736 C -0.00035 -0.14074 -0.00052 -0.13333 -0.00208 -0.14097 C -0.00365 -0.14861 -0.00452 -0.1581 -0.0099 -0.16389 C -0.01528 -0.16968 -0.00573 -0.16852 -0.03438 -0.17639 C -0.06302 -0.18426 -0.1224 -0.19769 -0.18177 -0.21111 " pathEditMode="relative" ptsTypes="aaaaaA">
                                      <p:cBhvr>
                                        <p:cTn id="1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99 0.00035 -0.09398 0.0 -0.11736 C -0.00035 -0.14074 -0.00052 -0.13333 -0.00208 -0.14097 C -0.00365 -0.14861 -0.00452 -0.1581 -0.0099 -0.16389 C -0.01528 -0.16968 -0.00573 -0.16852 -0.03438 -0.17639 C -0.06302 -0.18426 -0.1224 -0.19769 -0.18177 -0.21111 " pathEditMode="relative" ptsTypes="aaaaaA">
                                      <p:cBhvr>
                                        <p:cTn id="1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99 0.00035 -0.09398 0.0 -0.11736 C -0.00035 -0.14074 -0.00052 -0.13333 -0.00208 -0.14097 C -0.00365 -0.14861 -0.00452 -0.1581 -0.0099 -0.16389 C -0.01528 -0.16968 -0.00573 -0.16852 -0.03438 -0.17639 C -0.06302 -0.18426 -0.1224 -0.19769 -0.18177 -0.21111 " pathEditMode="relative" ptsTypes="aaaaaA">
                                      <p:cBhvr>
                                        <p:cTn id="1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21157 L -0.18212 -0.01157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21158 L -0.18212 -0.01158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21158 L -0.18212 -0.01158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3000"/>
                                        <p:tgtEl>
                                          <p:spTgt spid="1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3000"/>
                                        <p:tgtEl>
                                          <p:spTgt spid="1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01343 C -0.18194 -0.07593 -0.18177 -0.13843 -0.18212 -0.16968 C -0.18246 -0.20093 -0.18125 -0.19329 -0.1842 -0.20162 C -0.18715 -0.20996 -0.19305 -0.21621 -0.19982 -0.21968 C -0.20659 -0.22315 -0.21684 -0.22616 -0.22482 -0.22315 C -0.23281 -0.22014 -0.23489 -0.22107 -0.24774 -0.20232 C -0.26059 -0.18357 -0.28246 -0.17061 -0.30243 -0.11065 C -0.32239 -0.0507 -0.34496 0.05324 -0.36753 0.1574 " pathEditMode="relative" rAng="0" ptsTypes="aaaaaaaA">
                                      <p:cBhvr>
                                        <p:cTn id="1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21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01342 C -0.18195 -0.07592 -0.18177 -0.13842 -0.18212 -0.16967 C -0.18247 -0.20092 -0.18125 -0.19328 -0.1842 -0.20162 C -0.18716 -0.20995 -0.19306 -0.2162 -0.19983 -0.21967 C -0.2066 -0.22314 -0.21684 -0.22615 -0.22483 -0.22314 C -0.23281 -0.22014 -0.2349 -0.22106 -0.24775 -0.20231 C -0.26059 -0.18356 -0.28247 -0.1706 -0.30243 -0.11064 C -0.3224 -0.05069 -0.34497 0.05324 -0.36754 0.15741 " pathEditMode="relative" rAng="0" ptsTypes="aaaaaaaA">
                                      <p:cBhvr>
                                        <p:cTn id="1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2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01158 C -0.18195 -0.07408 -0.18177 -0.13658 -0.18212 -0.16783 C -0.18247 -0.19908 -0.18125 -0.19144 -0.1842 -0.19977 C -0.18715 -0.2081 -0.19306 -0.21435 -0.19983 -0.21783 C -0.2066 -0.2213 -0.21684 -0.22431 -0.22483 -0.2213 C -0.23281 -0.21829 -0.2349 -0.21921 -0.24774 -0.20046 C -0.26059 -0.18171 -0.28247 -0.16875 -0.30243 -0.1088 C -0.3224 -0.04884 -0.34497 0.05509 -0.36754 0.15926 " pathEditMode="relative" rAng="0" ptsTypes="aaaaaaaA">
                                      <p:cBhvr>
                                        <p:cTn id="1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21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3000"/>
                                        <p:tgtEl>
                                          <p:spTgt spid="1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3000"/>
                                        <p:tgtEl>
                                          <p:spTgt spid="14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97 0.15671 C -0.37605 0.13704 -0.38212 0.11736 -0.39705 0.11505 C -0.41198 0.11273 -0.44549 0.12963 -0.46007 0.14282 C -0.47466 0.15602 -0.47987 0.17546 -0.48507 0.19491 " pathEditMode="relative" rAng="0" ptsTypes="aaaA">
                                      <p:cBhvr>
                                        <p:cTn id="1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-3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323 0.19907 C -0.3493 0.17939 -0.35538 0.15972 -0.37031 0.1574 C -0.38524 0.15509 -0.41875 0.17199 -0.43333 0.18518 C -0.44791 0.19838 -0.45312 0.21782 -0.45833 0.23726 " pathEditMode="relative" rAng="0" ptsTypes="aaaA">
                                      <p:cBhvr>
                                        <p:cTn id="1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-3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136 0.15579 C -0.37743 0.13611 -0.38351 0.11644 -0.39844 0.11412 C -0.41337 0.11181 -0.44688 0.12871 -0.46146 0.1419 C -0.47604 0.1551 -0.48125 0.17454 -0.48646 0.19398 " pathEditMode="relative" rAng="0" ptsTypes="aaaA">
                                      <p:cBhvr>
                                        <p:cTn id="1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-3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14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4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900" decel="100000" fill="hold"/>
                                        <p:tgtEl>
                                          <p:spTgt spid="14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85" grpId="0" animBg="1"/>
      <p:bldP spid="14485" grpId="1" animBg="1"/>
      <p:bldP spid="14485" grpId="2" animBg="1"/>
      <p:bldP spid="14485" grpId="3" animBg="1"/>
      <p:bldP spid="14486" grpId="0" animBg="1"/>
      <p:bldP spid="14486" grpId="1" animBg="1"/>
      <p:bldP spid="14593" grpId="0" animBg="1"/>
      <p:bldP spid="14593" grpId="1" animBg="1"/>
      <p:bldP spid="14593" grpId="2" animBg="1"/>
      <p:bldP spid="14593" grpId="3" animBg="1"/>
      <p:bldP spid="14594" grpId="0" animBg="1"/>
      <p:bldP spid="14594" grpId="1" animBg="1"/>
      <p:bldP spid="14595" grpId="0" animBg="1"/>
      <p:bldP spid="14595" grpId="1" animBg="1"/>
      <p:bldP spid="14596" grpId="0" animBg="1"/>
      <p:bldP spid="14596" grpId="1" animBg="1"/>
      <p:bldP spid="14597" grpId="0" animBg="1"/>
      <p:bldP spid="14597" grpId="1" animBg="1"/>
      <p:bldP spid="14598" grpId="0" animBg="1"/>
      <p:bldP spid="14598" grpId="1" animBg="1"/>
      <p:bldP spid="14599" grpId="0" animBg="1"/>
      <p:bldP spid="14599" grpId="1" animBg="1"/>
      <p:bldP spid="14600" grpId="0" animBg="1"/>
      <p:bldP spid="14600" grpId="1" animBg="1"/>
      <p:bldP spid="14601" grpId="0" animBg="1"/>
      <p:bldP spid="14601" grpId="1" animBg="1"/>
      <p:bldP spid="14602" grpId="0" animBg="1"/>
      <p:bldP spid="14602" grpId="1" animBg="1"/>
      <p:bldP spid="14603" grpId="0" animBg="1"/>
      <p:bldP spid="14603" grpId="1" animBg="1"/>
      <p:bldP spid="14604" grpId="0" animBg="1"/>
      <p:bldP spid="14604" grpId="1" animBg="1"/>
      <p:bldP spid="14643" grpId="0"/>
      <p:bldP spid="14644" grpId="0"/>
      <p:bldP spid="14669" grpId="0"/>
    </p:bld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1598</Words>
  <Application>Microsoft Office PowerPoint</Application>
  <PresentationFormat>On-screen Show (4:3)</PresentationFormat>
  <Paragraphs>179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Crayons</vt:lpstr>
      <vt:lpstr>1_Crayons</vt:lpstr>
      <vt:lpstr>Eclipse</vt:lpstr>
      <vt:lpstr>Default Design</vt:lpstr>
      <vt:lpstr>1_Default Design</vt:lpstr>
      <vt:lpstr>2_Default Design</vt:lpstr>
      <vt:lpstr>3_Default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Các loại nhiệt kế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AutoBVT</cp:lastModifiedBy>
  <cp:revision>376</cp:revision>
  <dcterms:created xsi:type="dcterms:W3CDTF">2018-03-05T15:54:58Z</dcterms:created>
  <dcterms:modified xsi:type="dcterms:W3CDTF">2022-09-29T07:26:57Z</dcterms:modified>
</cp:coreProperties>
</file>