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18288000" cy="10287000"/>
  <p:notesSz cx="6858000" cy="9144000"/>
  <p:embeddedFontLst>
    <p:embeddedFont>
      <p:font typeface="Chewy" panose="020B0604020202020204" charset="0"/>
      <p:regular r:id="rId17"/>
    </p:embeddedFont>
    <p:embeddedFont>
      <p:font typeface="Laila" panose="020B0604020202020204" charset="0"/>
      <p:regular r:id="rId18"/>
    </p:embeddedFont>
    <p:embeddedFont>
      <p:font typeface="Laila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45" y="10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7300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1089470">
            <a:off x="16032941" y="7371585"/>
            <a:ext cx="3969762" cy="3944951"/>
          </a:xfrm>
          <a:custGeom>
            <a:avLst/>
            <a:gdLst/>
            <a:ahLst/>
            <a:cxnLst/>
            <a:rect l="l" t="t" r="r" b="b"/>
            <a:pathLst>
              <a:path w="3969762" h="3944951">
                <a:moveTo>
                  <a:pt x="0" y="0"/>
                </a:moveTo>
                <a:lnTo>
                  <a:pt x="3969762" y="0"/>
                </a:lnTo>
                <a:lnTo>
                  <a:pt x="3969762" y="3944951"/>
                </a:lnTo>
                <a:lnTo>
                  <a:pt x="0" y="3944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27978">
            <a:off x="-1527634" y="-94273"/>
            <a:ext cx="3969762" cy="3944951"/>
          </a:xfrm>
          <a:custGeom>
            <a:avLst/>
            <a:gdLst/>
            <a:ahLst/>
            <a:cxnLst/>
            <a:rect l="l" t="t" r="r" b="b"/>
            <a:pathLst>
              <a:path w="3969762" h="3944951">
                <a:moveTo>
                  <a:pt x="0" y="0"/>
                </a:moveTo>
                <a:lnTo>
                  <a:pt x="3969762" y="0"/>
                </a:lnTo>
                <a:lnTo>
                  <a:pt x="3969762" y="3944951"/>
                </a:lnTo>
                <a:lnTo>
                  <a:pt x="0" y="3944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92210" y="3536496"/>
            <a:ext cx="11903580" cy="348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55"/>
              </a:lnSpc>
              <a:spcBef>
                <a:spcPct val="0"/>
              </a:spcBef>
            </a:pPr>
            <a:r>
              <a:rPr lang="en-US" sz="22545" spc="2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Bài</a:t>
            </a:r>
            <a:r>
              <a:rPr lang="en-US" sz="22545" spc="225" dirty="0">
                <a:solidFill>
                  <a:schemeClr val="accent4">
                    <a:lumMod val="60000"/>
                    <a:lumOff val="40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 4 </a:t>
            </a:r>
          </a:p>
        </p:txBody>
      </p:sp>
      <p:sp>
        <p:nvSpPr>
          <p:cNvPr id="10" name="Freeform 10"/>
          <p:cNvSpPr/>
          <p:nvPr/>
        </p:nvSpPr>
        <p:spPr>
          <a:xfrm rot="-909899">
            <a:off x="13859267" y="7791290"/>
            <a:ext cx="1511182" cy="1322284"/>
          </a:xfrm>
          <a:custGeom>
            <a:avLst/>
            <a:gdLst/>
            <a:ahLst/>
            <a:cxnLst/>
            <a:rect l="l" t="t" r="r" b="b"/>
            <a:pathLst>
              <a:path w="1511182" h="1322284">
                <a:moveTo>
                  <a:pt x="0" y="0"/>
                </a:moveTo>
                <a:lnTo>
                  <a:pt x="1511182" y="0"/>
                </a:lnTo>
                <a:lnTo>
                  <a:pt x="1511182" y="1322284"/>
                </a:lnTo>
                <a:lnTo>
                  <a:pt x="0" y="1322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44182">
            <a:off x="2745609" y="2151775"/>
            <a:ext cx="1511182" cy="1322284"/>
          </a:xfrm>
          <a:custGeom>
            <a:avLst/>
            <a:gdLst/>
            <a:ahLst/>
            <a:cxnLst/>
            <a:rect l="l" t="t" r="r" b="b"/>
            <a:pathLst>
              <a:path w="1511182" h="1322284">
                <a:moveTo>
                  <a:pt x="0" y="0"/>
                </a:moveTo>
                <a:lnTo>
                  <a:pt x="1511182" y="0"/>
                </a:lnTo>
                <a:lnTo>
                  <a:pt x="1511182" y="1322284"/>
                </a:lnTo>
                <a:lnTo>
                  <a:pt x="0" y="1322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898514"/>
            <a:ext cx="15634907" cy="6725111"/>
            <a:chOff x="0" y="0"/>
            <a:chExt cx="1271288" cy="546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1288" cy="546825"/>
            </a:xfrm>
            <a:custGeom>
              <a:avLst/>
              <a:gdLst/>
              <a:ahLst/>
              <a:cxnLst/>
              <a:rect l="l" t="t" r="r" b="b"/>
              <a:pathLst>
                <a:path w="1271288" h="546825">
                  <a:moveTo>
                    <a:pt x="87843" y="0"/>
                  </a:moveTo>
                  <a:lnTo>
                    <a:pt x="1183445" y="0"/>
                  </a:lnTo>
                  <a:cubicBezTo>
                    <a:pt x="1206743" y="0"/>
                    <a:pt x="1229086" y="9255"/>
                    <a:pt x="1245560" y="25729"/>
                  </a:cubicBezTo>
                  <a:cubicBezTo>
                    <a:pt x="1262034" y="42202"/>
                    <a:pt x="1271288" y="64546"/>
                    <a:pt x="1271288" y="87843"/>
                  </a:cubicBezTo>
                  <a:lnTo>
                    <a:pt x="1271288" y="458982"/>
                  </a:lnTo>
                  <a:cubicBezTo>
                    <a:pt x="1271288" y="482279"/>
                    <a:pt x="1262034" y="504623"/>
                    <a:pt x="1245560" y="521096"/>
                  </a:cubicBezTo>
                  <a:cubicBezTo>
                    <a:pt x="1229086" y="537570"/>
                    <a:pt x="1206743" y="546825"/>
                    <a:pt x="1183445" y="546825"/>
                  </a:cubicBezTo>
                  <a:lnTo>
                    <a:pt x="87843" y="546825"/>
                  </a:lnTo>
                  <a:cubicBezTo>
                    <a:pt x="64546" y="546825"/>
                    <a:pt x="42202" y="537570"/>
                    <a:pt x="25729" y="521096"/>
                  </a:cubicBezTo>
                  <a:cubicBezTo>
                    <a:pt x="9255" y="504623"/>
                    <a:pt x="0" y="482279"/>
                    <a:pt x="0" y="458982"/>
                  </a:cubicBezTo>
                  <a:lnTo>
                    <a:pt x="0" y="87843"/>
                  </a:lnTo>
                  <a:cubicBezTo>
                    <a:pt x="0" y="64546"/>
                    <a:pt x="9255" y="42202"/>
                    <a:pt x="25729" y="25729"/>
                  </a:cubicBezTo>
                  <a:cubicBezTo>
                    <a:pt x="42202" y="9255"/>
                    <a:pt x="64546" y="0"/>
                    <a:pt x="87843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71288" cy="584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09703" y="2803914"/>
            <a:ext cx="14603933" cy="48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Nếu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lá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M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em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cũng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sẽ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cố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gắng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hi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vọng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cò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lám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gương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cho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em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vá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tiếp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nối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truyền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thống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hiếu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của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gia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đính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.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Tuy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nhiên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, M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nên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chia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sẻ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năng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lực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của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bản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thân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bố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mẹ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không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kí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vọng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quá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nhiều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váo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mính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,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ngoái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ra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, M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cũng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không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nên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xem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đò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lá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àp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lực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,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má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suy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nghĩ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tìch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cực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đò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lá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động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lực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mính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vươn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lên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. M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cò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hỏi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thêm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càc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điều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hay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lẽ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phải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từ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cô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chù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,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anh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chị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đi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trước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trong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gia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đính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để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có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thể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tốt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hơn</a:t>
            </a:r>
            <a:r>
              <a:rPr lang="en-US" sz="34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4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5239604" y="7854432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358849" y="1264622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9"/>
                </a:moveTo>
                <a:lnTo>
                  <a:pt x="1339702" y="1331329"/>
                </a:lnTo>
                <a:lnTo>
                  <a:pt x="1339702" y="0"/>
                </a:lnTo>
                <a:lnTo>
                  <a:pt x="0" y="0"/>
                </a:lnTo>
                <a:lnTo>
                  <a:pt x="0" y="133132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301269" y="2002079"/>
            <a:ext cx="12158364" cy="6039251"/>
            <a:chOff x="0" y="0"/>
            <a:chExt cx="571701" cy="2839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1701" cy="283973"/>
            </a:xfrm>
            <a:custGeom>
              <a:avLst/>
              <a:gdLst/>
              <a:ahLst/>
              <a:cxnLst/>
              <a:rect l="l" t="t" r="r" b="b"/>
              <a:pathLst>
                <a:path w="571701" h="283973">
                  <a:moveTo>
                    <a:pt x="141986" y="0"/>
                  </a:moveTo>
                  <a:lnTo>
                    <a:pt x="429715" y="0"/>
                  </a:lnTo>
                  <a:cubicBezTo>
                    <a:pt x="467372" y="0"/>
                    <a:pt x="503487" y="14959"/>
                    <a:pt x="530114" y="41587"/>
                  </a:cubicBezTo>
                  <a:cubicBezTo>
                    <a:pt x="556742" y="68214"/>
                    <a:pt x="571701" y="104329"/>
                    <a:pt x="571701" y="141986"/>
                  </a:cubicBezTo>
                  <a:lnTo>
                    <a:pt x="571701" y="141986"/>
                  </a:lnTo>
                  <a:cubicBezTo>
                    <a:pt x="571701" y="220403"/>
                    <a:pt x="508131" y="283973"/>
                    <a:pt x="429715" y="283973"/>
                  </a:cubicBezTo>
                  <a:lnTo>
                    <a:pt x="141986" y="283973"/>
                  </a:lnTo>
                  <a:cubicBezTo>
                    <a:pt x="104329" y="283973"/>
                    <a:pt x="68214" y="269014"/>
                    <a:pt x="41587" y="242386"/>
                  </a:cubicBezTo>
                  <a:cubicBezTo>
                    <a:pt x="14959" y="215758"/>
                    <a:pt x="0" y="179644"/>
                    <a:pt x="0" y="141986"/>
                  </a:cubicBezTo>
                  <a:lnTo>
                    <a:pt x="0" y="141986"/>
                  </a:lnTo>
                  <a:cubicBezTo>
                    <a:pt x="0" y="104329"/>
                    <a:pt x="14959" y="68214"/>
                    <a:pt x="41587" y="41587"/>
                  </a:cubicBezTo>
                  <a:cubicBezTo>
                    <a:pt x="68214" y="14959"/>
                    <a:pt x="104329" y="0"/>
                    <a:pt x="141986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1701" cy="32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49367" y="3338700"/>
            <a:ext cx="11589266" cy="430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0"/>
              </a:lnSpc>
            </a:pP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Chia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sẻ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những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căng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thẳng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và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áp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lực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mà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bạn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thường</a:t>
            </a:r>
            <a:r>
              <a:rPr lang="en-US" sz="9874" spc="98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874" spc="98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gặp</a:t>
            </a:r>
            <a:endParaRPr lang="en-US" sz="9874" spc="98" dirty="0">
              <a:solidFill>
                <a:srgbClr val="8870EA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7445"/>
              </a:lnSpc>
            </a:pPr>
            <a:endParaRPr lang="en-US" sz="9874" spc="98" dirty="0">
              <a:solidFill>
                <a:srgbClr val="8870EA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776868" y="702146"/>
            <a:ext cx="16669444" cy="9359387"/>
            <a:chOff x="0" y="0"/>
            <a:chExt cx="1355408" cy="761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5408" cy="761020"/>
            </a:xfrm>
            <a:custGeom>
              <a:avLst/>
              <a:gdLst/>
              <a:ahLst/>
              <a:cxnLst/>
              <a:rect l="l" t="t" r="r" b="b"/>
              <a:pathLst>
                <a:path w="1355408" h="761020">
                  <a:moveTo>
                    <a:pt x="82391" y="0"/>
                  </a:moveTo>
                  <a:lnTo>
                    <a:pt x="1273016" y="0"/>
                  </a:lnTo>
                  <a:cubicBezTo>
                    <a:pt x="1318520" y="0"/>
                    <a:pt x="1355408" y="36888"/>
                    <a:pt x="1355408" y="82391"/>
                  </a:cubicBezTo>
                  <a:lnTo>
                    <a:pt x="1355408" y="678629"/>
                  </a:lnTo>
                  <a:cubicBezTo>
                    <a:pt x="1355408" y="724132"/>
                    <a:pt x="1318520" y="761020"/>
                    <a:pt x="1273016" y="761020"/>
                  </a:cubicBezTo>
                  <a:lnTo>
                    <a:pt x="82391" y="761020"/>
                  </a:lnTo>
                  <a:cubicBezTo>
                    <a:pt x="36888" y="761020"/>
                    <a:pt x="0" y="724132"/>
                    <a:pt x="0" y="678629"/>
                  </a:cubicBezTo>
                  <a:lnTo>
                    <a:pt x="0" y="82391"/>
                  </a:lnTo>
                  <a:cubicBezTo>
                    <a:pt x="0" y="36888"/>
                    <a:pt x="36888" y="0"/>
                    <a:pt x="82391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55408" cy="799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13355" y="1128487"/>
            <a:ext cx="13248808" cy="894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-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Căng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thẳng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vá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àp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lực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trong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:</a:t>
            </a: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+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Căng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thẳng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trước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kí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quan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trọng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.</a:t>
            </a: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+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Sợ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bị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phê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bính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khi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chưa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hoán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thánh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bái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+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Sợ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bị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gọi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kiểm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tra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bái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cũ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khi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chưa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bái</a:t>
            </a: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-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Căng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thẳng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vá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àp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lực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trong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cuộc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sống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:</a:t>
            </a: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+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Sợ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bị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bạn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trêu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chọc</a:t>
            </a: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+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Bị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bố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mẹ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mắng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vá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nhắc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nhở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việc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nhá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quà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nhiều</a:t>
            </a: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  <a:p>
            <a:pPr algn="just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+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Sợ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bị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người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lạ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tiếp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cận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vá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lừa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lọc</a:t>
            </a:r>
            <a:r>
              <a:rPr lang="en-US" sz="3199" b="1" dirty="0">
                <a:solidFill>
                  <a:srgbClr val="000000"/>
                </a:solidFill>
                <a:latin typeface="Laila Bold"/>
                <a:ea typeface="Laila Bold"/>
                <a:cs typeface="Laila Bold"/>
                <a:sym typeface="Laila Bold"/>
              </a:rPr>
              <a:t>…</a:t>
            </a:r>
          </a:p>
          <a:p>
            <a:pPr algn="just">
              <a:lnSpc>
                <a:spcPts val="4200"/>
              </a:lnSpc>
            </a:pPr>
            <a:endParaRPr lang="en-US" sz="3199" b="1" dirty="0">
              <a:solidFill>
                <a:srgbClr val="000000"/>
              </a:solidFill>
              <a:latin typeface="Laila Bold"/>
              <a:ea typeface="Laila Bold"/>
              <a:cs typeface="Laila Bold"/>
              <a:sym typeface="Laila Bold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6861022" y="7854432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358849" y="1264622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9"/>
                </a:moveTo>
                <a:lnTo>
                  <a:pt x="1339702" y="1331329"/>
                </a:lnTo>
                <a:lnTo>
                  <a:pt x="1339702" y="0"/>
                </a:lnTo>
                <a:lnTo>
                  <a:pt x="0" y="0"/>
                </a:lnTo>
                <a:lnTo>
                  <a:pt x="0" y="133132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7734530">
            <a:off x="15358789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7" y="0"/>
                </a:lnTo>
                <a:lnTo>
                  <a:pt x="4662787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87779">
            <a:off x="-1312218" y="8695292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82725" y="1790893"/>
            <a:ext cx="13140183" cy="6239440"/>
            <a:chOff x="0" y="0"/>
            <a:chExt cx="668434" cy="3173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8434" cy="317397"/>
            </a:xfrm>
            <a:custGeom>
              <a:avLst/>
              <a:gdLst/>
              <a:ahLst/>
              <a:cxnLst/>
              <a:rect l="l" t="t" r="r" b="b"/>
              <a:pathLst>
                <a:path w="668434" h="317397">
                  <a:moveTo>
                    <a:pt x="158699" y="0"/>
                  </a:moveTo>
                  <a:lnTo>
                    <a:pt x="509736" y="0"/>
                  </a:lnTo>
                  <a:cubicBezTo>
                    <a:pt x="551825" y="0"/>
                    <a:pt x="592191" y="16720"/>
                    <a:pt x="621953" y="46482"/>
                  </a:cubicBezTo>
                  <a:cubicBezTo>
                    <a:pt x="651714" y="76243"/>
                    <a:pt x="668434" y="116609"/>
                    <a:pt x="668434" y="158699"/>
                  </a:cubicBezTo>
                  <a:lnTo>
                    <a:pt x="668434" y="158699"/>
                  </a:lnTo>
                  <a:cubicBezTo>
                    <a:pt x="668434" y="246345"/>
                    <a:pt x="597383" y="317397"/>
                    <a:pt x="509736" y="317397"/>
                  </a:cubicBezTo>
                  <a:lnTo>
                    <a:pt x="158699" y="317397"/>
                  </a:lnTo>
                  <a:cubicBezTo>
                    <a:pt x="116609" y="317397"/>
                    <a:pt x="76243" y="300677"/>
                    <a:pt x="46482" y="270915"/>
                  </a:cubicBezTo>
                  <a:cubicBezTo>
                    <a:pt x="16720" y="241154"/>
                    <a:pt x="0" y="200788"/>
                    <a:pt x="0" y="158699"/>
                  </a:cubicBezTo>
                  <a:lnTo>
                    <a:pt x="0" y="158699"/>
                  </a:lnTo>
                  <a:cubicBezTo>
                    <a:pt x="0" y="116609"/>
                    <a:pt x="16720" y="76243"/>
                    <a:pt x="46482" y="46482"/>
                  </a:cubicBezTo>
                  <a:cubicBezTo>
                    <a:pt x="76243" y="16720"/>
                    <a:pt x="116609" y="0"/>
                    <a:pt x="15869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8434" cy="355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91022" y="3434159"/>
            <a:ext cx="12323589" cy="409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Chỉ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ra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những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biểu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hiện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của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căng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thẳng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trong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học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tập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và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trước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các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áp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lực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của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cuộc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sống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mà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bạn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mắc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6524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phải</a:t>
            </a:r>
            <a:r>
              <a:rPr lang="en-US" sz="6524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  <a:p>
            <a:pPr marL="0" lvl="0" indent="0" algn="ctr">
              <a:lnSpc>
                <a:spcPts val="6532"/>
              </a:lnSpc>
              <a:spcBef>
                <a:spcPct val="0"/>
              </a:spcBef>
            </a:pPr>
            <a:endParaRPr lang="en-US" sz="6524" dirty="0">
              <a:solidFill>
                <a:srgbClr val="9889D7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1" name="Freeform 11"/>
          <p:cNvSpPr/>
          <p:nvPr/>
        </p:nvSpPr>
        <p:spPr>
          <a:xfrm rot="9736640" flipV="1">
            <a:off x="836438" y="901271"/>
            <a:ext cx="1256929" cy="1249073"/>
          </a:xfrm>
          <a:custGeom>
            <a:avLst/>
            <a:gdLst/>
            <a:ahLst/>
            <a:cxnLst/>
            <a:rect l="l" t="t" r="r" b="b"/>
            <a:pathLst>
              <a:path w="1256929" h="1249073">
                <a:moveTo>
                  <a:pt x="0" y="1249073"/>
                </a:moveTo>
                <a:lnTo>
                  <a:pt x="1256929" y="1249073"/>
                </a:lnTo>
                <a:lnTo>
                  <a:pt x="1256929" y="0"/>
                </a:lnTo>
                <a:lnTo>
                  <a:pt x="0" y="0"/>
                </a:lnTo>
                <a:lnTo>
                  <a:pt x="0" y="124907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946280" flipV="1">
            <a:off x="17017332" y="8826459"/>
            <a:ext cx="1237765" cy="1230029"/>
          </a:xfrm>
          <a:custGeom>
            <a:avLst/>
            <a:gdLst/>
            <a:ahLst/>
            <a:cxnLst/>
            <a:rect l="l" t="t" r="r" b="b"/>
            <a:pathLst>
              <a:path w="1237765" h="1230029">
                <a:moveTo>
                  <a:pt x="0" y="1230029"/>
                </a:moveTo>
                <a:lnTo>
                  <a:pt x="1237765" y="1230029"/>
                </a:lnTo>
                <a:lnTo>
                  <a:pt x="1237765" y="0"/>
                </a:lnTo>
                <a:lnTo>
                  <a:pt x="0" y="0"/>
                </a:lnTo>
                <a:lnTo>
                  <a:pt x="0" y="123002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899809" y="2562127"/>
            <a:ext cx="12791302" cy="6494876"/>
            <a:chOff x="0" y="0"/>
            <a:chExt cx="1040072" cy="528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0072" cy="528104"/>
            </a:xfrm>
            <a:custGeom>
              <a:avLst/>
              <a:gdLst/>
              <a:ahLst/>
              <a:cxnLst/>
              <a:rect l="l" t="t" r="r" b="b"/>
              <a:pathLst>
                <a:path w="1040072" h="528104">
                  <a:moveTo>
                    <a:pt x="107129" y="0"/>
                  </a:moveTo>
                  <a:lnTo>
                    <a:pt x="932943" y="0"/>
                  </a:lnTo>
                  <a:cubicBezTo>
                    <a:pt x="961356" y="0"/>
                    <a:pt x="988604" y="11287"/>
                    <a:pt x="1008695" y="31377"/>
                  </a:cubicBezTo>
                  <a:cubicBezTo>
                    <a:pt x="1028785" y="51468"/>
                    <a:pt x="1040072" y="78717"/>
                    <a:pt x="1040072" y="107129"/>
                  </a:cubicBezTo>
                  <a:lnTo>
                    <a:pt x="1040072" y="420975"/>
                  </a:lnTo>
                  <a:cubicBezTo>
                    <a:pt x="1040072" y="449388"/>
                    <a:pt x="1028785" y="476636"/>
                    <a:pt x="1008695" y="496727"/>
                  </a:cubicBezTo>
                  <a:cubicBezTo>
                    <a:pt x="988604" y="516817"/>
                    <a:pt x="961356" y="528104"/>
                    <a:pt x="932943" y="528104"/>
                  </a:cubicBezTo>
                  <a:lnTo>
                    <a:pt x="107129" y="528104"/>
                  </a:lnTo>
                  <a:cubicBezTo>
                    <a:pt x="78717" y="528104"/>
                    <a:pt x="51468" y="516817"/>
                    <a:pt x="31377" y="496727"/>
                  </a:cubicBezTo>
                  <a:cubicBezTo>
                    <a:pt x="11287" y="476636"/>
                    <a:pt x="0" y="449388"/>
                    <a:pt x="0" y="420975"/>
                  </a:cubicBezTo>
                  <a:lnTo>
                    <a:pt x="0" y="107129"/>
                  </a:lnTo>
                  <a:cubicBezTo>
                    <a:pt x="0" y="78717"/>
                    <a:pt x="11287" y="51468"/>
                    <a:pt x="31377" y="31377"/>
                  </a:cubicBezTo>
                  <a:cubicBezTo>
                    <a:pt x="51468" y="11287"/>
                    <a:pt x="78717" y="0"/>
                    <a:pt x="10712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0072" cy="566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0652" y="3881470"/>
            <a:ext cx="11869615" cy="495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–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Những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biểu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hiện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về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cơ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thể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: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Chán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ăn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mất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ngủ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mệt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mỏi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dau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dầu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chóng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mặt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đau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đầu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,...</a:t>
            </a:r>
          </a:p>
          <a:p>
            <a:pPr algn="ctr">
              <a:lnSpc>
                <a:spcPts val="5640"/>
              </a:lnSpc>
            </a:pPr>
            <a:endParaRPr lang="en-US" sz="4700" dirty="0">
              <a:solidFill>
                <a:srgbClr val="9889D7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5640"/>
              </a:lnSpc>
            </a:pP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–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Những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biểu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hiện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về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tâm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lí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: Lo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lắng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buồn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chán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hay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cáu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giận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khó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kiểm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soát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70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hành</a:t>
            </a:r>
            <a:r>
              <a:rPr lang="en-US" sz="470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vi,...</a:t>
            </a:r>
          </a:p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endParaRPr lang="en-US" sz="4700" dirty="0">
              <a:solidFill>
                <a:srgbClr val="9889D7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2060097" y="2480251"/>
            <a:ext cx="1256929" cy="1249073"/>
          </a:xfrm>
          <a:custGeom>
            <a:avLst/>
            <a:gdLst/>
            <a:ahLst/>
            <a:cxnLst/>
            <a:rect l="l" t="t" r="r" b="b"/>
            <a:pathLst>
              <a:path w="1256929" h="1249073">
                <a:moveTo>
                  <a:pt x="0" y="1249073"/>
                </a:moveTo>
                <a:lnTo>
                  <a:pt x="1256929" y="1249073"/>
                </a:lnTo>
                <a:lnTo>
                  <a:pt x="1256929" y="0"/>
                </a:lnTo>
                <a:lnTo>
                  <a:pt x="0" y="0"/>
                </a:lnTo>
                <a:lnTo>
                  <a:pt x="0" y="124907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946280" flipV="1">
            <a:off x="15263503" y="7797759"/>
            <a:ext cx="1237765" cy="1230029"/>
          </a:xfrm>
          <a:custGeom>
            <a:avLst/>
            <a:gdLst/>
            <a:ahLst/>
            <a:cxnLst/>
            <a:rect l="l" t="t" r="r" b="b"/>
            <a:pathLst>
              <a:path w="1237765" h="1230029">
                <a:moveTo>
                  <a:pt x="0" y="1230029"/>
                </a:moveTo>
                <a:lnTo>
                  <a:pt x="1237764" y="1230029"/>
                </a:lnTo>
                <a:lnTo>
                  <a:pt x="1237764" y="0"/>
                </a:lnTo>
                <a:lnTo>
                  <a:pt x="0" y="0"/>
                </a:lnTo>
                <a:lnTo>
                  <a:pt x="0" y="123002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-5067300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106224" y="2756138"/>
            <a:ext cx="9635242" cy="417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244"/>
              </a:lnSpc>
            </a:pPr>
            <a:r>
              <a:rPr lang="en-US" sz="14767" dirty="0">
                <a:solidFill>
                  <a:schemeClr val="accent4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Thanks for listening</a:t>
            </a:r>
          </a:p>
        </p:txBody>
      </p:sp>
      <p:sp>
        <p:nvSpPr>
          <p:cNvPr id="6" name="Freeform 6"/>
          <p:cNvSpPr/>
          <p:nvPr/>
        </p:nvSpPr>
        <p:spPr>
          <a:xfrm rot="1513469">
            <a:off x="10917754" y="3103531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592429" flipV="1">
            <a:off x="12056320" y="4070971"/>
            <a:ext cx="2241950" cy="2227938"/>
          </a:xfrm>
          <a:custGeom>
            <a:avLst/>
            <a:gdLst/>
            <a:ahLst/>
            <a:cxnLst/>
            <a:rect l="l" t="t" r="r" b="b"/>
            <a:pathLst>
              <a:path w="2241950" h="2227938">
                <a:moveTo>
                  <a:pt x="0" y="2227938"/>
                </a:moveTo>
                <a:lnTo>
                  <a:pt x="2241950" y="2227938"/>
                </a:lnTo>
                <a:lnTo>
                  <a:pt x="2241950" y="0"/>
                </a:lnTo>
                <a:lnTo>
                  <a:pt x="0" y="0"/>
                </a:lnTo>
                <a:lnTo>
                  <a:pt x="0" y="222793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693522" flipV="1">
            <a:off x="678886" y="769490"/>
            <a:ext cx="1670696" cy="1660254"/>
          </a:xfrm>
          <a:custGeom>
            <a:avLst/>
            <a:gdLst/>
            <a:ahLst/>
            <a:cxnLst/>
            <a:rect l="l" t="t" r="r" b="b"/>
            <a:pathLst>
              <a:path w="1670696" h="1660254">
                <a:moveTo>
                  <a:pt x="0" y="1660254"/>
                </a:moveTo>
                <a:lnTo>
                  <a:pt x="1670696" y="1660254"/>
                </a:lnTo>
                <a:lnTo>
                  <a:pt x="1670696" y="0"/>
                </a:lnTo>
                <a:lnTo>
                  <a:pt x="0" y="0"/>
                </a:lnTo>
                <a:lnTo>
                  <a:pt x="0" y="1660254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35750">
            <a:off x="15906169" y="8217744"/>
            <a:ext cx="1590244" cy="1391464"/>
          </a:xfrm>
          <a:custGeom>
            <a:avLst/>
            <a:gdLst/>
            <a:ahLst/>
            <a:cxnLst/>
            <a:rect l="l" t="t" r="r" b="b"/>
            <a:pathLst>
              <a:path w="1590244" h="1391464">
                <a:moveTo>
                  <a:pt x="0" y="0"/>
                </a:moveTo>
                <a:lnTo>
                  <a:pt x="1590245" y="0"/>
                </a:lnTo>
                <a:lnTo>
                  <a:pt x="1590245" y="1391463"/>
                </a:lnTo>
                <a:lnTo>
                  <a:pt x="0" y="139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323554"/>
            <a:ext cx="14516262" cy="6483689"/>
            <a:chOff x="0" y="0"/>
            <a:chExt cx="682572" cy="3048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2572" cy="304871"/>
            </a:xfrm>
            <a:custGeom>
              <a:avLst/>
              <a:gdLst/>
              <a:ahLst/>
              <a:cxnLst/>
              <a:rect l="l" t="t" r="r" b="b"/>
              <a:pathLst>
                <a:path w="682572" h="304871">
                  <a:moveTo>
                    <a:pt x="151465" y="0"/>
                  </a:moveTo>
                  <a:lnTo>
                    <a:pt x="531107" y="0"/>
                  </a:lnTo>
                  <a:cubicBezTo>
                    <a:pt x="614759" y="0"/>
                    <a:pt x="682572" y="67813"/>
                    <a:pt x="682572" y="151465"/>
                  </a:cubicBezTo>
                  <a:lnTo>
                    <a:pt x="682572" y="153406"/>
                  </a:lnTo>
                  <a:cubicBezTo>
                    <a:pt x="682572" y="193577"/>
                    <a:pt x="666614" y="232103"/>
                    <a:pt x="638209" y="260508"/>
                  </a:cubicBezTo>
                  <a:cubicBezTo>
                    <a:pt x="609804" y="288913"/>
                    <a:pt x="571278" y="304871"/>
                    <a:pt x="531107" y="304871"/>
                  </a:cubicBezTo>
                  <a:lnTo>
                    <a:pt x="151465" y="304871"/>
                  </a:lnTo>
                  <a:cubicBezTo>
                    <a:pt x="111294" y="304871"/>
                    <a:pt x="72768" y="288913"/>
                    <a:pt x="44363" y="260508"/>
                  </a:cubicBezTo>
                  <a:cubicBezTo>
                    <a:pt x="15958" y="232103"/>
                    <a:pt x="0" y="193577"/>
                    <a:pt x="0" y="153406"/>
                  </a:cubicBezTo>
                  <a:lnTo>
                    <a:pt x="0" y="151465"/>
                  </a:lnTo>
                  <a:cubicBezTo>
                    <a:pt x="0" y="111294"/>
                    <a:pt x="15958" y="72768"/>
                    <a:pt x="44363" y="44363"/>
                  </a:cubicBezTo>
                  <a:cubicBezTo>
                    <a:pt x="72768" y="15958"/>
                    <a:pt x="111294" y="0"/>
                    <a:pt x="151465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82572" cy="342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48794" y="1133475"/>
            <a:ext cx="9990412" cy="2380158"/>
            <a:chOff x="0" y="0"/>
            <a:chExt cx="469761" cy="1119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9761" cy="111918"/>
            </a:xfrm>
            <a:custGeom>
              <a:avLst/>
              <a:gdLst/>
              <a:ahLst/>
              <a:cxnLst/>
              <a:rect l="l" t="t" r="r" b="b"/>
              <a:pathLst>
                <a:path w="469761" h="111918">
                  <a:moveTo>
                    <a:pt x="55959" y="0"/>
                  </a:moveTo>
                  <a:lnTo>
                    <a:pt x="413802" y="0"/>
                  </a:lnTo>
                  <a:cubicBezTo>
                    <a:pt x="444708" y="0"/>
                    <a:pt x="469761" y="25054"/>
                    <a:pt x="469761" y="55959"/>
                  </a:cubicBezTo>
                  <a:lnTo>
                    <a:pt x="469761" y="55959"/>
                  </a:lnTo>
                  <a:cubicBezTo>
                    <a:pt x="469761" y="70800"/>
                    <a:pt x="463866" y="85034"/>
                    <a:pt x="453371" y="95528"/>
                  </a:cubicBezTo>
                  <a:cubicBezTo>
                    <a:pt x="442877" y="106022"/>
                    <a:pt x="428644" y="111918"/>
                    <a:pt x="413802" y="111918"/>
                  </a:cubicBezTo>
                  <a:lnTo>
                    <a:pt x="55959" y="111918"/>
                  </a:lnTo>
                  <a:cubicBezTo>
                    <a:pt x="25054" y="111918"/>
                    <a:pt x="0" y="86864"/>
                    <a:pt x="0" y="55959"/>
                  </a:cubicBezTo>
                  <a:lnTo>
                    <a:pt x="0" y="55959"/>
                  </a:lnTo>
                  <a:cubicBezTo>
                    <a:pt x="0" y="25054"/>
                    <a:pt x="25054" y="0"/>
                    <a:pt x="5595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9761" cy="150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59923" y="1906359"/>
            <a:ext cx="696815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9000" spc="8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Hoạt</a:t>
            </a:r>
            <a:r>
              <a:rPr lang="en-US" sz="9000" spc="8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9000" spc="8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Động</a:t>
            </a:r>
            <a:r>
              <a:rPr lang="en-US" sz="9000" spc="8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39336" y="3918820"/>
            <a:ext cx="12811104" cy="3197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39"/>
              </a:lnSpc>
            </a:pP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Rén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luyện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càch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ứng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phò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với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những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căng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thẳng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trong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quà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trính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học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tập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và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àp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lực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cuộc</a:t>
            </a:r>
            <a:r>
              <a:rPr lang="en-US" sz="6099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6099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sống</a:t>
            </a:r>
            <a:endParaRPr lang="en-US" sz="6099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3" name="Freeform 13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874444" y="3473733"/>
            <a:ext cx="9119383" cy="1397537"/>
            <a:chOff x="0" y="0"/>
            <a:chExt cx="428804" cy="65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804" cy="65714"/>
            </a:xfrm>
            <a:custGeom>
              <a:avLst/>
              <a:gdLst/>
              <a:ahLst/>
              <a:cxnLst/>
              <a:rect l="l" t="t" r="r" b="b"/>
              <a:pathLst>
                <a:path w="428804" h="65714">
                  <a:moveTo>
                    <a:pt x="32857" y="0"/>
                  </a:moveTo>
                  <a:lnTo>
                    <a:pt x="395948" y="0"/>
                  </a:lnTo>
                  <a:cubicBezTo>
                    <a:pt x="404662" y="0"/>
                    <a:pt x="413019" y="3462"/>
                    <a:pt x="419181" y="9624"/>
                  </a:cubicBezTo>
                  <a:cubicBezTo>
                    <a:pt x="425343" y="15785"/>
                    <a:pt x="428804" y="24143"/>
                    <a:pt x="428804" y="32857"/>
                  </a:cubicBezTo>
                  <a:lnTo>
                    <a:pt x="428804" y="32857"/>
                  </a:lnTo>
                  <a:cubicBezTo>
                    <a:pt x="428804" y="51003"/>
                    <a:pt x="414094" y="65714"/>
                    <a:pt x="395948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8804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74444" y="5050155"/>
            <a:ext cx="9273398" cy="1397537"/>
            <a:chOff x="0" y="0"/>
            <a:chExt cx="428804" cy="65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804" cy="65714"/>
            </a:xfrm>
            <a:custGeom>
              <a:avLst/>
              <a:gdLst/>
              <a:ahLst/>
              <a:cxnLst/>
              <a:rect l="l" t="t" r="r" b="b"/>
              <a:pathLst>
                <a:path w="428804" h="65714">
                  <a:moveTo>
                    <a:pt x="32857" y="0"/>
                  </a:moveTo>
                  <a:lnTo>
                    <a:pt x="395948" y="0"/>
                  </a:lnTo>
                  <a:cubicBezTo>
                    <a:pt x="404662" y="0"/>
                    <a:pt x="413019" y="3462"/>
                    <a:pt x="419181" y="9624"/>
                  </a:cubicBezTo>
                  <a:cubicBezTo>
                    <a:pt x="425343" y="15785"/>
                    <a:pt x="428804" y="24143"/>
                    <a:pt x="428804" y="32857"/>
                  </a:cubicBezTo>
                  <a:lnTo>
                    <a:pt x="428804" y="32857"/>
                  </a:lnTo>
                  <a:cubicBezTo>
                    <a:pt x="428804" y="51003"/>
                    <a:pt x="414094" y="65714"/>
                    <a:pt x="395948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8804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74444" y="6694903"/>
            <a:ext cx="9119383" cy="1397537"/>
            <a:chOff x="0" y="0"/>
            <a:chExt cx="428804" cy="657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8804" cy="65714"/>
            </a:xfrm>
            <a:custGeom>
              <a:avLst/>
              <a:gdLst/>
              <a:ahLst/>
              <a:cxnLst/>
              <a:rect l="l" t="t" r="r" b="b"/>
              <a:pathLst>
                <a:path w="428804" h="65714">
                  <a:moveTo>
                    <a:pt x="32857" y="0"/>
                  </a:moveTo>
                  <a:lnTo>
                    <a:pt x="395948" y="0"/>
                  </a:lnTo>
                  <a:cubicBezTo>
                    <a:pt x="404662" y="0"/>
                    <a:pt x="413019" y="3462"/>
                    <a:pt x="419181" y="9624"/>
                  </a:cubicBezTo>
                  <a:cubicBezTo>
                    <a:pt x="425343" y="15785"/>
                    <a:pt x="428804" y="24143"/>
                    <a:pt x="428804" y="32857"/>
                  </a:cubicBezTo>
                  <a:lnTo>
                    <a:pt x="428804" y="32857"/>
                  </a:lnTo>
                  <a:cubicBezTo>
                    <a:pt x="428804" y="51003"/>
                    <a:pt x="414094" y="65714"/>
                    <a:pt x="395948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28804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ila"/>
                  <a:ea typeface="Laila"/>
                  <a:cs typeface="Laila"/>
                  <a:sym typeface="Laila"/>
                </a:rPr>
                <a:t>.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83885" y="2825833"/>
            <a:ext cx="881148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50"/>
              </a:lnSpc>
            </a:pPr>
            <a:endParaRPr dirty="0"/>
          </a:p>
          <a:p>
            <a:pPr algn="l">
              <a:lnSpc>
                <a:spcPts val="6750"/>
              </a:lnSpc>
            </a:pP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   A.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huống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gây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căng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thẳng</a:t>
            </a:r>
            <a:endParaRPr lang="en-US" sz="45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  <a:p>
            <a:pPr algn="l">
              <a:lnSpc>
                <a:spcPts val="6750"/>
              </a:lnSpc>
            </a:pPr>
            <a:endParaRPr lang="en-US" sz="45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8824" y="5282198"/>
            <a:ext cx="7599108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0"/>
              </a:lnSpc>
            </a:pP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B.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Hoán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cảnh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khàch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quan</a:t>
            </a:r>
            <a:endParaRPr lang="en-US" sz="45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630370" y="235614"/>
            <a:ext cx="12907686" cy="3023108"/>
            <a:chOff x="0" y="0"/>
            <a:chExt cx="606935" cy="1421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6935" cy="142150"/>
            </a:xfrm>
            <a:custGeom>
              <a:avLst/>
              <a:gdLst/>
              <a:ahLst/>
              <a:cxnLst/>
              <a:rect l="l" t="t" r="r" b="b"/>
              <a:pathLst>
                <a:path w="606935" h="142150">
                  <a:moveTo>
                    <a:pt x="71075" y="0"/>
                  </a:moveTo>
                  <a:lnTo>
                    <a:pt x="535860" y="0"/>
                  </a:lnTo>
                  <a:cubicBezTo>
                    <a:pt x="554710" y="0"/>
                    <a:pt x="572788" y="7488"/>
                    <a:pt x="586118" y="20817"/>
                  </a:cubicBezTo>
                  <a:cubicBezTo>
                    <a:pt x="599447" y="34147"/>
                    <a:pt x="606935" y="52225"/>
                    <a:pt x="606935" y="71075"/>
                  </a:cubicBezTo>
                  <a:lnTo>
                    <a:pt x="606935" y="71075"/>
                  </a:lnTo>
                  <a:cubicBezTo>
                    <a:pt x="606935" y="89925"/>
                    <a:pt x="599447" y="108004"/>
                    <a:pt x="586118" y="121333"/>
                  </a:cubicBezTo>
                  <a:cubicBezTo>
                    <a:pt x="572788" y="134662"/>
                    <a:pt x="554710" y="142150"/>
                    <a:pt x="535860" y="142150"/>
                  </a:cubicBezTo>
                  <a:lnTo>
                    <a:pt x="71075" y="142150"/>
                  </a:lnTo>
                  <a:cubicBezTo>
                    <a:pt x="52225" y="142150"/>
                    <a:pt x="34147" y="134662"/>
                    <a:pt x="20817" y="121333"/>
                  </a:cubicBezTo>
                  <a:cubicBezTo>
                    <a:pt x="7488" y="108004"/>
                    <a:pt x="0" y="89925"/>
                    <a:pt x="0" y="71075"/>
                  </a:cubicBezTo>
                  <a:lnTo>
                    <a:pt x="0" y="71075"/>
                  </a:lnTo>
                  <a:cubicBezTo>
                    <a:pt x="0" y="52225"/>
                    <a:pt x="7488" y="34147"/>
                    <a:pt x="20817" y="20817"/>
                  </a:cubicBezTo>
                  <a:cubicBezTo>
                    <a:pt x="34147" y="7488"/>
                    <a:pt x="52225" y="0"/>
                    <a:pt x="71075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06935" cy="18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83885" y="761902"/>
            <a:ext cx="11138894" cy="195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3"/>
              </a:lnSpc>
            </a:pP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Những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tình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huống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tác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động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và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gây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ra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các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ảnh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hưởng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tiêu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cực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về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thể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chất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và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tinh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thần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của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con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người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nội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dung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của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khái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niệm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nào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sau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419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đây</a:t>
            </a:r>
            <a:r>
              <a:rPr lang="en-US" sz="419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?</a:t>
            </a:r>
          </a:p>
        </p:txBody>
      </p:sp>
      <p:sp>
        <p:nvSpPr>
          <p:cNvPr id="20" name="Freeform 20"/>
          <p:cNvSpPr/>
          <p:nvPr/>
        </p:nvSpPr>
        <p:spPr>
          <a:xfrm rot="-9810489" flipV="1">
            <a:off x="-135685" y="1860545"/>
            <a:ext cx="2328769" cy="2314214"/>
          </a:xfrm>
          <a:custGeom>
            <a:avLst/>
            <a:gdLst/>
            <a:ahLst/>
            <a:cxnLst/>
            <a:rect l="l" t="t" r="r" b="b"/>
            <a:pathLst>
              <a:path w="2328769" h="2314214">
                <a:moveTo>
                  <a:pt x="0" y="2314214"/>
                </a:moveTo>
                <a:lnTo>
                  <a:pt x="2328770" y="2314214"/>
                </a:lnTo>
                <a:lnTo>
                  <a:pt x="2328770" y="0"/>
                </a:lnTo>
                <a:lnTo>
                  <a:pt x="0" y="0"/>
                </a:lnTo>
                <a:lnTo>
                  <a:pt x="0" y="231421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9809401" flipV="1">
            <a:off x="14441843" y="6425639"/>
            <a:ext cx="2365224" cy="2350441"/>
          </a:xfrm>
          <a:custGeom>
            <a:avLst/>
            <a:gdLst/>
            <a:ahLst/>
            <a:cxnLst/>
            <a:rect l="l" t="t" r="r" b="b"/>
            <a:pathLst>
              <a:path w="2365224" h="2350441">
                <a:moveTo>
                  <a:pt x="0" y="2350441"/>
                </a:moveTo>
                <a:lnTo>
                  <a:pt x="2365224" y="2350441"/>
                </a:lnTo>
                <a:lnTo>
                  <a:pt x="2365224" y="0"/>
                </a:lnTo>
                <a:lnTo>
                  <a:pt x="0" y="0"/>
                </a:lnTo>
                <a:lnTo>
                  <a:pt x="0" y="23504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7734530">
            <a:off x="15114311" y="-1011269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3874444" y="8459343"/>
            <a:ext cx="9119383" cy="1397537"/>
            <a:chOff x="0" y="0"/>
            <a:chExt cx="428804" cy="657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28804" cy="65714"/>
            </a:xfrm>
            <a:custGeom>
              <a:avLst/>
              <a:gdLst/>
              <a:ahLst/>
              <a:cxnLst/>
              <a:rect l="l" t="t" r="r" b="b"/>
              <a:pathLst>
                <a:path w="428804" h="65714">
                  <a:moveTo>
                    <a:pt x="32857" y="0"/>
                  </a:moveTo>
                  <a:lnTo>
                    <a:pt x="395948" y="0"/>
                  </a:lnTo>
                  <a:cubicBezTo>
                    <a:pt x="404662" y="0"/>
                    <a:pt x="413019" y="3462"/>
                    <a:pt x="419181" y="9624"/>
                  </a:cubicBezTo>
                  <a:cubicBezTo>
                    <a:pt x="425343" y="15785"/>
                    <a:pt x="428804" y="24143"/>
                    <a:pt x="428804" y="32857"/>
                  </a:cubicBezTo>
                  <a:lnTo>
                    <a:pt x="428804" y="32857"/>
                  </a:lnTo>
                  <a:cubicBezTo>
                    <a:pt x="428804" y="51003"/>
                    <a:pt x="414094" y="65714"/>
                    <a:pt x="395948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28804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634581" y="6020647"/>
            <a:ext cx="7599108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0"/>
              </a:lnSpc>
            </a:pPr>
            <a:endParaRPr dirty="0"/>
          </a:p>
          <a:p>
            <a:pPr algn="l">
              <a:lnSpc>
                <a:spcPts val="6750"/>
              </a:lnSpc>
            </a:pP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C.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Trực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sinh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động</a:t>
            </a:r>
            <a:endParaRPr lang="en-US" sz="45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516188" y="7744672"/>
            <a:ext cx="7599108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0"/>
              </a:lnSpc>
            </a:pPr>
            <a:endParaRPr dirty="0"/>
          </a:p>
          <a:p>
            <a:pPr algn="l">
              <a:lnSpc>
                <a:spcPts val="6750"/>
              </a:lnSpc>
            </a:pP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D.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huống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khàch</a:t>
            </a:r>
            <a:r>
              <a:rPr lang="en-US" sz="45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quan</a:t>
            </a:r>
            <a:endParaRPr lang="en-US" sz="45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651969" y="2323554"/>
            <a:ext cx="12348403" cy="4989329"/>
            <a:chOff x="0" y="0"/>
            <a:chExt cx="580637" cy="2346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0637" cy="234604"/>
            </a:xfrm>
            <a:custGeom>
              <a:avLst/>
              <a:gdLst/>
              <a:ahLst/>
              <a:cxnLst/>
              <a:rect l="l" t="t" r="r" b="b"/>
              <a:pathLst>
                <a:path w="580637" h="234604">
                  <a:moveTo>
                    <a:pt x="117302" y="0"/>
                  </a:moveTo>
                  <a:lnTo>
                    <a:pt x="463335" y="0"/>
                  </a:lnTo>
                  <a:cubicBezTo>
                    <a:pt x="528119" y="0"/>
                    <a:pt x="580637" y="52518"/>
                    <a:pt x="580637" y="117302"/>
                  </a:cubicBezTo>
                  <a:lnTo>
                    <a:pt x="580637" y="117302"/>
                  </a:lnTo>
                  <a:cubicBezTo>
                    <a:pt x="580637" y="148413"/>
                    <a:pt x="568278" y="178249"/>
                    <a:pt x="546280" y="200247"/>
                  </a:cubicBezTo>
                  <a:cubicBezTo>
                    <a:pt x="524281" y="222246"/>
                    <a:pt x="494445" y="234604"/>
                    <a:pt x="463335" y="234604"/>
                  </a:cubicBezTo>
                  <a:lnTo>
                    <a:pt x="117302" y="234604"/>
                  </a:lnTo>
                  <a:cubicBezTo>
                    <a:pt x="86192" y="234604"/>
                    <a:pt x="56355" y="222246"/>
                    <a:pt x="34357" y="200247"/>
                  </a:cubicBezTo>
                  <a:cubicBezTo>
                    <a:pt x="12359" y="178249"/>
                    <a:pt x="0" y="148413"/>
                    <a:pt x="0" y="117302"/>
                  </a:cubicBezTo>
                  <a:lnTo>
                    <a:pt x="0" y="117302"/>
                  </a:lnTo>
                  <a:cubicBezTo>
                    <a:pt x="0" y="86192"/>
                    <a:pt x="12359" y="56355"/>
                    <a:pt x="34357" y="34357"/>
                  </a:cubicBezTo>
                  <a:cubicBezTo>
                    <a:pt x="56355" y="12359"/>
                    <a:pt x="86192" y="0"/>
                    <a:pt x="117302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80637" cy="272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23361" y="1947949"/>
            <a:ext cx="11405619" cy="501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1"/>
              </a:lnSpc>
            </a:pPr>
            <a:endParaRPr dirty="0"/>
          </a:p>
          <a:p>
            <a:pPr algn="ctr">
              <a:lnSpc>
                <a:spcPts val="4407"/>
              </a:lnSpc>
            </a:pP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Đáp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án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đúng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: A</a:t>
            </a:r>
          </a:p>
          <a:p>
            <a:pPr algn="ctr">
              <a:lnSpc>
                <a:spcPts val="4407"/>
              </a:lnSpc>
            </a:pPr>
            <a:endParaRPr lang="en-US" sz="5066" spc="50" dirty="0">
              <a:solidFill>
                <a:srgbClr val="9889D7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4407"/>
              </a:lnSpc>
            </a:pP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Tình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huống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gây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căng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thẳng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những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tình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huống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tác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động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và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gây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ra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các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ảnh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hưởng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tiêu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cực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về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thể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chất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và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tinh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thần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của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 con </a:t>
            </a:r>
            <a:r>
              <a:rPr lang="en-US" sz="5066" spc="50" dirty="0" err="1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người</a:t>
            </a:r>
            <a:r>
              <a:rPr lang="en-US" sz="5066" spc="50" dirty="0">
                <a:solidFill>
                  <a:srgbClr val="9889D7"/>
                </a:solidFill>
                <a:latin typeface="Chewy"/>
                <a:ea typeface="Chewy"/>
                <a:cs typeface="Chewy"/>
                <a:sym typeface="Chewy"/>
              </a:rPr>
              <a:t>.</a:t>
            </a:r>
          </a:p>
          <a:p>
            <a:pPr algn="ctr">
              <a:lnSpc>
                <a:spcPts val="4407"/>
              </a:lnSpc>
            </a:pPr>
            <a:endParaRPr lang="en-US" sz="5066" spc="50" dirty="0">
              <a:solidFill>
                <a:srgbClr val="9889D7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331140" y="1632093"/>
            <a:ext cx="11640678" cy="7175430"/>
            <a:chOff x="0" y="0"/>
            <a:chExt cx="547359" cy="337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359" cy="337397"/>
            </a:xfrm>
            <a:custGeom>
              <a:avLst/>
              <a:gdLst/>
              <a:ahLst/>
              <a:cxnLst/>
              <a:rect l="l" t="t" r="r" b="b"/>
              <a:pathLst>
                <a:path w="547359" h="337397">
                  <a:moveTo>
                    <a:pt x="168699" y="0"/>
                  </a:moveTo>
                  <a:lnTo>
                    <a:pt x="378660" y="0"/>
                  </a:lnTo>
                  <a:cubicBezTo>
                    <a:pt x="471830" y="0"/>
                    <a:pt x="547359" y="75529"/>
                    <a:pt x="547359" y="168699"/>
                  </a:cubicBezTo>
                  <a:lnTo>
                    <a:pt x="547359" y="168699"/>
                  </a:lnTo>
                  <a:cubicBezTo>
                    <a:pt x="547359" y="213440"/>
                    <a:pt x="529585" y="256350"/>
                    <a:pt x="497948" y="287987"/>
                  </a:cubicBezTo>
                  <a:cubicBezTo>
                    <a:pt x="466311" y="319624"/>
                    <a:pt x="423402" y="337397"/>
                    <a:pt x="378660" y="337397"/>
                  </a:cubicBezTo>
                  <a:lnTo>
                    <a:pt x="168699" y="337397"/>
                  </a:lnTo>
                  <a:cubicBezTo>
                    <a:pt x="75529" y="337397"/>
                    <a:pt x="0" y="261868"/>
                    <a:pt x="0" y="168699"/>
                  </a:cubicBezTo>
                  <a:lnTo>
                    <a:pt x="0" y="168699"/>
                  </a:lnTo>
                  <a:cubicBezTo>
                    <a:pt x="0" y="75529"/>
                    <a:pt x="75529" y="0"/>
                    <a:pt x="16869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7359" cy="375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-418237" y="2580007"/>
            <a:ext cx="6085296" cy="4533914"/>
            <a:chOff x="0" y="0"/>
            <a:chExt cx="286138" cy="2131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6138" cy="213190"/>
            </a:xfrm>
            <a:custGeom>
              <a:avLst/>
              <a:gdLst/>
              <a:ahLst/>
              <a:cxnLst/>
              <a:rect l="l" t="t" r="r" b="b"/>
              <a:pathLst>
                <a:path w="286138" h="213190">
                  <a:moveTo>
                    <a:pt x="106595" y="0"/>
                  </a:moveTo>
                  <a:lnTo>
                    <a:pt x="179543" y="0"/>
                  </a:lnTo>
                  <a:cubicBezTo>
                    <a:pt x="238414" y="0"/>
                    <a:pt x="286138" y="47724"/>
                    <a:pt x="286138" y="106595"/>
                  </a:cubicBezTo>
                  <a:lnTo>
                    <a:pt x="286138" y="106595"/>
                  </a:lnTo>
                  <a:cubicBezTo>
                    <a:pt x="286138" y="165466"/>
                    <a:pt x="238414" y="213190"/>
                    <a:pt x="179543" y="213190"/>
                  </a:cubicBezTo>
                  <a:lnTo>
                    <a:pt x="106595" y="213190"/>
                  </a:lnTo>
                  <a:cubicBezTo>
                    <a:pt x="47724" y="213190"/>
                    <a:pt x="0" y="165466"/>
                    <a:pt x="0" y="106595"/>
                  </a:cubicBezTo>
                  <a:lnTo>
                    <a:pt x="0" y="106595"/>
                  </a:lnTo>
                  <a:cubicBezTo>
                    <a:pt x="0" y="47724"/>
                    <a:pt x="47724" y="0"/>
                    <a:pt x="106595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6138" cy="251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2271" y="3246699"/>
            <a:ext cx="3524280" cy="547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Phương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án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nào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dưới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đây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biểu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hiện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của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căng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554" spc="55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thẳng</a:t>
            </a:r>
            <a:r>
              <a:rPr lang="en-US" sz="5554" spc="55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?</a:t>
            </a:r>
          </a:p>
          <a:p>
            <a:pPr algn="ctr">
              <a:lnSpc>
                <a:spcPts val="6746"/>
              </a:lnSpc>
            </a:pPr>
            <a:endParaRPr lang="en-US" sz="5554" spc="55" dirty="0">
              <a:solidFill>
                <a:srgbClr val="8870EA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6746"/>
              </a:lnSpc>
            </a:pPr>
            <a:endParaRPr lang="en-US" sz="5554" spc="55" dirty="0">
              <a:solidFill>
                <a:srgbClr val="8870EA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62746" y="3547092"/>
            <a:ext cx="6217472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86"/>
              </a:lnSpc>
            </a:pP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A.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Dễ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càu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gắt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,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tức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giận</a:t>
            </a: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  <a:p>
            <a:pPr algn="l">
              <a:lnSpc>
                <a:spcPts val="5786"/>
              </a:lnSpc>
              <a:spcBef>
                <a:spcPct val="0"/>
              </a:spcBef>
            </a:pP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62745" y="4456541"/>
            <a:ext cx="8377469" cy="70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6"/>
              </a:lnSpc>
              <a:spcBef>
                <a:spcPct val="0"/>
              </a:spcBef>
            </a:pP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B.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Cơ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thể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trán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đầy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năng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lượng</a:t>
            </a: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62745" y="5413179"/>
            <a:ext cx="6716243" cy="143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6"/>
              </a:lnSpc>
            </a:pP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C.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Luôn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cảm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thấy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vui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vẻ</a:t>
            </a: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  <a:p>
            <a:pPr algn="l">
              <a:lnSpc>
                <a:spcPts val="5786"/>
              </a:lnSpc>
              <a:spcBef>
                <a:spcPct val="0"/>
              </a:spcBef>
            </a:pP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5" name="Freeform 15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971934" y="6451541"/>
            <a:ext cx="10474379" cy="143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6"/>
              </a:lnSpc>
            </a:pP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D.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Thìch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tró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chuyện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cúng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mọi</a:t>
            </a:r>
            <a:r>
              <a:rPr lang="en-US" sz="4133" spc="41" dirty="0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133" spc="41" dirty="0" err="1">
                <a:solidFill>
                  <a:srgbClr val="8870EA"/>
                </a:solidFill>
                <a:latin typeface="Laila"/>
                <a:ea typeface="Laila"/>
                <a:cs typeface="Laila"/>
                <a:sym typeface="Laila"/>
              </a:rPr>
              <a:t>người</a:t>
            </a: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  <a:p>
            <a:pPr algn="l">
              <a:lnSpc>
                <a:spcPts val="5786"/>
              </a:lnSpc>
              <a:spcBef>
                <a:spcPct val="0"/>
              </a:spcBef>
            </a:pPr>
            <a:endParaRPr lang="en-US" sz="4133" spc="41" dirty="0">
              <a:solidFill>
                <a:srgbClr val="8870EA"/>
              </a:solidFill>
              <a:latin typeface="Laila"/>
              <a:ea typeface="Laila"/>
              <a:cs typeface="Laila"/>
              <a:sym typeface="Lail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723967" y="2258418"/>
            <a:ext cx="11423574" cy="5770164"/>
            <a:chOff x="0" y="0"/>
            <a:chExt cx="537150" cy="2713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7150" cy="271320"/>
            </a:xfrm>
            <a:custGeom>
              <a:avLst/>
              <a:gdLst/>
              <a:ahLst/>
              <a:cxnLst/>
              <a:rect l="l" t="t" r="r" b="b"/>
              <a:pathLst>
                <a:path w="537150" h="271320">
                  <a:moveTo>
                    <a:pt x="135660" y="0"/>
                  </a:moveTo>
                  <a:lnTo>
                    <a:pt x="401490" y="0"/>
                  </a:lnTo>
                  <a:cubicBezTo>
                    <a:pt x="476413" y="0"/>
                    <a:pt x="537150" y="60737"/>
                    <a:pt x="537150" y="135660"/>
                  </a:cubicBezTo>
                  <a:lnTo>
                    <a:pt x="537150" y="135660"/>
                  </a:lnTo>
                  <a:cubicBezTo>
                    <a:pt x="537150" y="171639"/>
                    <a:pt x="522858" y="206145"/>
                    <a:pt x="497416" y="231586"/>
                  </a:cubicBezTo>
                  <a:cubicBezTo>
                    <a:pt x="471975" y="257027"/>
                    <a:pt x="437470" y="271320"/>
                    <a:pt x="401490" y="271320"/>
                  </a:cubicBezTo>
                  <a:lnTo>
                    <a:pt x="135660" y="271320"/>
                  </a:lnTo>
                  <a:cubicBezTo>
                    <a:pt x="60737" y="271320"/>
                    <a:pt x="0" y="210583"/>
                    <a:pt x="0" y="135660"/>
                  </a:cubicBezTo>
                  <a:lnTo>
                    <a:pt x="0" y="135660"/>
                  </a:lnTo>
                  <a:cubicBezTo>
                    <a:pt x="0" y="60737"/>
                    <a:pt x="60737" y="0"/>
                    <a:pt x="13566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7150" cy="309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19832" y="4001203"/>
            <a:ext cx="10831845" cy="20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7"/>
              </a:lnSpc>
            </a:pPr>
            <a:r>
              <a:rPr lang="en-US" sz="10043" spc="1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Đáp</a:t>
            </a:r>
            <a:r>
              <a:rPr lang="en-US" sz="10043" spc="1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10043" spc="1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án</a:t>
            </a:r>
            <a:r>
              <a:rPr lang="en-US" sz="10043" spc="1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10043" spc="1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đúng</a:t>
            </a:r>
            <a:r>
              <a:rPr lang="en-US" sz="10043" spc="1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10043" spc="1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10043" spc="1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: A </a:t>
            </a:r>
          </a:p>
          <a:p>
            <a:pPr algn="ctr">
              <a:lnSpc>
                <a:spcPts val="6916"/>
              </a:lnSpc>
            </a:pPr>
            <a:r>
              <a:rPr lang="en-US" sz="7950" spc="7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Dễ</a:t>
            </a:r>
            <a:r>
              <a:rPr lang="en-US" sz="7950" spc="7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950" spc="7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cáu</a:t>
            </a:r>
            <a:r>
              <a:rPr lang="en-US" sz="7950" spc="7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950" spc="7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gắt</a:t>
            </a:r>
            <a:r>
              <a:rPr lang="en-US" sz="7950" spc="7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7950" spc="7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tức</a:t>
            </a:r>
            <a:r>
              <a:rPr lang="en-US" sz="7950" spc="7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7950" spc="7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giận</a:t>
            </a:r>
            <a:endParaRPr lang="en-US" sz="7950" spc="79" dirty="0">
              <a:solidFill>
                <a:srgbClr val="8870EA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180118" y="2726788"/>
            <a:ext cx="9899301" cy="1397537"/>
            <a:chOff x="0" y="0"/>
            <a:chExt cx="465477" cy="65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5477" cy="65714"/>
            </a:xfrm>
            <a:custGeom>
              <a:avLst/>
              <a:gdLst/>
              <a:ahLst/>
              <a:cxnLst/>
              <a:rect l="l" t="t" r="r" b="b"/>
              <a:pathLst>
                <a:path w="465477" h="65714">
                  <a:moveTo>
                    <a:pt x="32857" y="0"/>
                  </a:moveTo>
                  <a:lnTo>
                    <a:pt x="432620" y="0"/>
                  </a:lnTo>
                  <a:cubicBezTo>
                    <a:pt x="441334" y="0"/>
                    <a:pt x="449692" y="3462"/>
                    <a:pt x="455854" y="9624"/>
                  </a:cubicBezTo>
                  <a:cubicBezTo>
                    <a:pt x="462015" y="15785"/>
                    <a:pt x="465477" y="24143"/>
                    <a:pt x="465477" y="32857"/>
                  </a:cubicBezTo>
                  <a:lnTo>
                    <a:pt x="465477" y="32857"/>
                  </a:lnTo>
                  <a:cubicBezTo>
                    <a:pt x="465477" y="51003"/>
                    <a:pt x="450767" y="65714"/>
                    <a:pt x="432620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65477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80118" y="4371975"/>
            <a:ext cx="9899301" cy="1397537"/>
            <a:chOff x="0" y="0"/>
            <a:chExt cx="465477" cy="65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5477" cy="65714"/>
            </a:xfrm>
            <a:custGeom>
              <a:avLst/>
              <a:gdLst/>
              <a:ahLst/>
              <a:cxnLst/>
              <a:rect l="l" t="t" r="r" b="b"/>
              <a:pathLst>
                <a:path w="465477" h="65714">
                  <a:moveTo>
                    <a:pt x="32857" y="0"/>
                  </a:moveTo>
                  <a:lnTo>
                    <a:pt x="432620" y="0"/>
                  </a:lnTo>
                  <a:cubicBezTo>
                    <a:pt x="441334" y="0"/>
                    <a:pt x="449692" y="3462"/>
                    <a:pt x="455854" y="9624"/>
                  </a:cubicBezTo>
                  <a:cubicBezTo>
                    <a:pt x="462015" y="15785"/>
                    <a:pt x="465477" y="24143"/>
                    <a:pt x="465477" y="32857"/>
                  </a:cubicBezTo>
                  <a:lnTo>
                    <a:pt x="465477" y="32857"/>
                  </a:lnTo>
                  <a:cubicBezTo>
                    <a:pt x="465477" y="51003"/>
                    <a:pt x="450767" y="65714"/>
                    <a:pt x="432620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5477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80118" y="5966692"/>
            <a:ext cx="9899301" cy="1397537"/>
            <a:chOff x="0" y="0"/>
            <a:chExt cx="465477" cy="657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5477" cy="65714"/>
            </a:xfrm>
            <a:custGeom>
              <a:avLst/>
              <a:gdLst/>
              <a:ahLst/>
              <a:cxnLst/>
              <a:rect l="l" t="t" r="r" b="b"/>
              <a:pathLst>
                <a:path w="465477" h="65714">
                  <a:moveTo>
                    <a:pt x="32857" y="0"/>
                  </a:moveTo>
                  <a:lnTo>
                    <a:pt x="432620" y="0"/>
                  </a:lnTo>
                  <a:cubicBezTo>
                    <a:pt x="441334" y="0"/>
                    <a:pt x="449692" y="3462"/>
                    <a:pt x="455854" y="9624"/>
                  </a:cubicBezTo>
                  <a:cubicBezTo>
                    <a:pt x="462015" y="15785"/>
                    <a:pt x="465477" y="24143"/>
                    <a:pt x="465477" y="32857"/>
                  </a:cubicBezTo>
                  <a:lnTo>
                    <a:pt x="465477" y="32857"/>
                  </a:lnTo>
                  <a:cubicBezTo>
                    <a:pt x="465477" y="51003"/>
                    <a:pt x="450767" y="65714"/>
                    <a:pt x="432620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65477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92310" y="2625457"/>
            <a:ext cx="9125356" cy="148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thi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cử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như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mong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muốn</a:t>
            </a:r>
            <a:endParaRPr lang="en-US" sz="40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48535" y="4257675"/>
            <a:ext cx="9362466" cy="145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B.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Được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nhận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thưởng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cuối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năm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ví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 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thánh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tìch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cao</a:t>
            </a:r>
            <a:endParaRPr lang="en-US" sz="39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937" y="6229305"/>
            <a:ext cx="9093839" cy="72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tham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, du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lịch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cúng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gia</a:t>
            </a:r>
            <a:r>
              <a:rPr lang="en-US" sz="40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đính</a:t>
            </a:r>
            <a:endParaRPr lang="en-US" sz="40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089007" y="96661"/>
            <a:ext cx="9990412" cy="2380158"/>
            <a:chOff x="0" y="0"/>
            <a:chExt cx="469761" cy="1119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9761" cy="111918"/>
            </a:xfrm>
            <a:custGeom>
              <a:avLst/>
              <a:gdLst/>
              <a:ahLst/>
              <a:cxnLst/>
              <a:rect l="l" t="t" r="r" b="b"/>
              <a:pathLst>
                <a:path w="469761" h="111918">
                  <a:moveTo>
                    <a:pt x="55959" y="0"/>
                  </a:moveTo>
                  <a:lnTo>
                    <a:pt x="413802" y="0"/>
                  </a:lnTo>
                  <a:cubicBezTo>
                    <a:pt x="444708" y="0"/>
                    <a:pt x="469761" y="25054"/>
                    <a:pt x="469761" y="55959"/>
                  </a:cubicBezTo>
                  <a:lnTo>
                    <a:pt x="469761" y="55959"/>
                  </a:lnTo>
                  <a:cubicBezTo>
                    <a:pt x="469761" y="70800"/>
                    <a:pt x="463866" y="85034"/>
                    <a:pt x="453371" y="95528"/>
                  </a:cubicBezTo>
                  <a:cubicBezTo>
                    <a:pt x="442877" y="106022"/>
                    <a:pt x="428644" y="111918"/>
                    <a:pt x="413802" y="111918"/>
                  </a:cubicBezTo>
                  <a:lnTo>
                    <a:pt x="55959" y="111918"/>
                  </a:lnTo>
                  <a:cubicBezTo>
                    <a:pt x="25054" y="111918"/>
                    <a:pt x="0" y="86864"/>
                    <a:pt x="0" y="55959"/>
                  </a:cubicBezTo>
                  <a:lnTo>
                    <a:pt x="0" y="55959"/>
                  </a:lnTo>
                  <a:cubicBezTo>
                    <a:pt x="0" y="25054"/>
                    <a:pt x="25054" y="0"/>
                    <a:pt x="5595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FFE0A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69761" cy="150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92310" y="544039"/>
            <a:ext cx="9125356" cy="164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66"/>
              </a:lnSpc>
            </a:pP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Tình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huống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nào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dưới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đây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có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thể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gây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căng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thẳng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cho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con </a:t>
            </a:r>
            <a:r>
              <a:rPr lang="en-US" sz="5300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người</a:t>
            </a:r>
            <a:r>
              <a:rPr lang="en-US" sz="5300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?</a:t>
            </a:r>
          </a:p>
        </p:txBody>
      </p:sp>
      <p:sp>
        <p:nvSpPr>
          <p:cNvPr id="21" name="Freeform 21"/>
          <p:cNvSpPr/>
          <p:nvPr/>
        </p:nvSpPr>
        <p:spPr>
          <a:xfrm rot="-9810489" flipV="1">
            <a:off x="280576" y="1569681"/>
            <a:ext cx="2328769" cy="2314214"/>
          </a:xfrm>
          <a:custGeom>
            <a:avLst/>
            <a:gdLst/>
            <a:ahLst/>
            <a:cxnLst/>
            <a:rect l="l" t="t" r="r" b="b"/>
            <a:pathLst>
              <a:path w="2328769" h="2314214">
                <a:moveTo>
                  <a:pt x="0" y="2314214"/>
                </a:moveTo>
                <a:lnTo>
                  <a:pt x="2328769" y="2314214"/>
                </a:lnTo>
                <a:lnTo>
                  <a:pt x="2328769" y="0"/>
                </a:lnTo>
                <a:lnTo>
                  <a:pt x="0" y="0"/>
                </a:lnTo>
                <a:lnTo>
                  <a:pt x="0" y="231421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9809401" flipV="1">
            <a:off x="14441843" y="6425639"/>
            <a:ext cx="2365224" cy="2350441"/>
          </a:xfrm>
          <a:custGeom>
            <a:avLst/>
            <a:gdLst/>
            <a:ahLst/>
            <a:cxnLst/>
            <a:rect l="l" t="t" r="r" b="b"/>
            <a:pathLst>
              <a:path w="2365224" h="2350441">
                <a:moveTo>
                  <a:pt x="0" y="2350441"/>
                </a:moveTo>
                <a:lnTo>
                  <a:pt x="2365224" y="2350441"/>
                </a:lnTo>
                <a:lnTo>
                  <a:pt x="2365224" y="0"/>
                </a:lnTo>
                <a:lnTo>
                  <a:pt x="0" y="0"/>
                </a:lnTo>
                <a:lnTo>
                  <a:pt x="0" y="23504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4257323" y="7584931"/>
            <a:ext cx="9899301" cy="1397537"/>
            <a:chOff x="0" y="0"/>
            <a:chExt cx="465477" cy="657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65477" cy="65714"/>
            </a:xfrm>
            <a:custGeom>
              <a:avLst/>
              <a:gdLst/>
              <a:ahLst/>
              <a:cxnLst/>
              <a:rect l="l" t="t" r="r" b="b"/>
              <a:pathLst>
                <a:path w="465477" h="65714">
                  <a:moveTo>
                    <a:pt x="32857" y="0"/>
                  </a:moveTo>
                  <a:lnTo>
                    <a:pt x="432620" y="0"/>
                  </a:lnTo>
                  <a:cubicBezTo>
                    <a:pt x="441334" y="0"/>
                    <a:pt x="449692" y="3462"/>
                    <a:pt x="455854" y="9624"/>
                  </a:cubicBezTo>
                  <a:cubicBezTo>
                    <a:pt x="462015" y="15785"/>
                    <a:pt x="465477" y="24143"/>
                    <a:pt x="465477" y="32857"/>
                  </a:cubicBezTo>
                  <a:lnTo>
                    <a:pt x="465477" y="32857"/>
                  </a:lnTo>
                  <a:cubicBezTo>
                    <a:pt x="465477" y="51003"/>
                    <a:pt x="450767" y="65714"/>
                    <a:pt x="432620" y="65714"/>
                  </a:cubicBezTo>
                  <a:lnTo>
                    <a:pt x="32857" y="65714"/>
                  </a:lnTo>
                  <a:cubicBezTo>
                    <a:pt x="14711" y="65714"/>
                    <a:pt x="0" y="51003"/>
                    <a:pt x="0" y="32857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65477" cy="10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811677" y="7173906"/>
            <a:ext cx="11103066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endParaRPr lang="en-US" sz="39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  <a:p>
            <a:pPr algn="l">
              <a:lnSpc>
                <a:spcPts val="5850"/>
              </a:lnSpc>
            </a:pP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D.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Được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cô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giào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tuyên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dương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trước</a:t>
            </a:r>
            <a:r>
              <a:rPr lang="en-US" sz="3900" dirty="0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Laila"/>
                <a:ea typeface="Laila"/>
                <a:cs typeface="Laila"/>
                <a:sym typeface="Laila"/>
              </a:rPr>
              <a:t>lớp</a:t>
            </a:r>
            <a:endParaRPr lang="en-US" sz="3900" dirty="0">
              <a:solidFill>
                <a:srgbClr val="000000"/>
              </a:solidFill>
              <a:latin typeface="Laila"/>
              <a:ea typeface="Laila"/>
              <a:cs typeface="Laila"/>
              <a:sym typeface="Lail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885869" y="2323554"/>
            <a:ext cx="14516262" cy="6483689"/>
            <a:chOff x="0" y="0"/>
            <a:chExt cx="682572" cy="3048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2572" cy="304871"/>
            </a:xfrm>
            <a:custGeom>
              <a:avLst/>
              <a:gdLst/>
              <a:ahLst/>
              <a:cxnLst/>
              <a:rect l="l" t="t" r="r" b="b"/>
              <a:pathLst>
                <a:path w="682572" h="304871">
                  <a:moveTo>
                    <a:pt x="151465" y="0"/>
                  </a:moveTo>
                  <a:lnTo>
                    <a:pt x="531107" y="0"/>
                  </a:lnTo>
                  <a:cubicBezTo>
                    <a:pt x="614759" y="0"/>
                    <a:pt x="682572" y="67813"/>
                    <a:pt x="682572" y="151465"/>
                  </a:cubicBezTo>
                  <a:lnTo>
                    <a:pt x="682572" y="153406"/>
                  </a:lnTo>
                  <a:cubicBezTo>
                    <a:pt x="682572" y="193577"/>
                    <a:pt x="666614" y="232103"/>
                    <a:pt x="638209" y="260508"/>
                  </a:cubicBezTo>
                  <a:cubicBezTo>
                    <a:pt x="609804" y="288913"/>
                    <a:pt x="571278" y="304871"/>
                    <a:pt x="531107" y="304871"/>
                  </a:cubicBezTo>
                  <a:lnTo>
                    <a:pt x="151465" y="304871"/>
                  </a:lnTo>
                  <a:cubicBezTo>
                    <a:pt x="111294" y="304871"/>
                    <a:pt x="72768" y="288913"/>
                    <a:pt x="44363" y="260508"/>
                  </a:cubicBezTo>
                  <a:cubicBezTo>
                    <a:pt x="15958" y="232103"/>
                    <a:pt x="0" y="193577"/>
                    <a:pt x="0" y="153406"/>
                  </a:cubicBezTo>
                  <a:lnTo>
                    <a:pt x="0" y="151465"/>
                  </a:lnTo>
                  <a:cubicBezTo>
                    <a:pt x="0" y="111294"/>
                    <a:pt x="15958" y="72768"/>
                    <a:pt x="44363" y="44363"/>
                  </a:cubicBezTo>
                  <a:cubicBezTo>
                    <a:pt x="72768" y="15958"/>
                    <a:pt x="111294" y="0"/>
                    <a:pt x="151465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82572" cy="342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62504" y="3684127"/>
            <a:ext cx="13075747" cy="393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endParaRPr dirty="0"/>
          </a:p>
          <a:p>
            <a:pPr algn="ctr">
              <a:lnSpc>
                <a:spcPts val="5152"/>
              </a:lnSpc>
            </a:pP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Đáp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án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đúng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: A</a:t>
            </a:r>
          </a:p>
          <a:p>
            <a:pPr algn="ctr">
              <a:lnSpc>
                <a:spcPts val="5152"/>
              </a:lnSpc>
            </a:pP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Kết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quả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học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tập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,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thi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cử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không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như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mong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muốn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là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tình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huống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có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thể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gây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căng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thẳng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cho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 con </a:t>
            </a:r>
            <a:r>
              <a:rPr lang="en-US" sz="5922" spc="59" dirty="0" err="1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người</a:t>
            </a:r>
            <a:r>
              <a:rPr lang="en-US" sz="5922" spc="59" dirty="0">
                <a:solidFill>
                  <a:srgbClr val="8870EA"/>
                </a:solidFill>
                <a:latin typeface="Chewy"/>
                <a:ea typeface="Chewy"/>
                <a:cs typeface="Chewy"/>
                <a:sym typeface="Chewy"/>
              </a:rPr>
              <a:t>.</a:t>
            </a:r>
          </a:p>
          <a:p>
            <a:pPr algn="ctr">
              <a:lnSpc>
                <a:spcPts val="5152"/>
              </a:lnSpc>
            </a:pPr>
            <a:endParaRPr lang="en-US" sz="5922" spc="59" dirty="0">
              <a:solidFill>
                <a:srgbClr val="8870EA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198" y="-4960982"/>
            <a:ext cx="20808822" cy="18530422"/>
            <a:chOff x="0" y="0"/>
            <a:chExt cx="27745096" cy="24707229"/>
          </a:xfrm>
        </p:grpSpPr>
        <p:sp>
          <p:nvSpPr>
            <p:cNvPr id="3" name="Freeform 3"/>
            <p:cNvSpPr/>
            <p:nvPr/>
          </p:nvSpPr>
          <p:spPr>
            <a:xfrm rot="-5400000">
              <a:off x="-5413129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450996" y="5413129"/>
              <a:ext cx="24707229" cy="13880970"/>
            </a:xfrm>
            <a:custGeom>
              <a:avLst/>
              <a:gdLst/>
              <a:ahLst/>
              <a:cxnLst/>
              <a:rect l="l" t="t" r="r" b="b"/>
              <a:pathLst>
                <a:path w="24707229" h="13880970">
                  <a:moveTo>
                    <a:pt x="0" y="0"/>
                  </a:moveTo>
                  <a:lnTo>
                    <a:pt x="24707229" y="0"/>
                  </a:lnTo>
                  <a:lnTo>
                    <a:pt x="24707229" y="13880971"/>
                  </a:lnTo>
                  <a:lnTo>
                    <a:pt x="0" y="13880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885869" y="2323554"/>
            <a:ext cx="14516262" cy="6483689"/>
            <a:chOff x="0" y="0"/>
            <a:chExt cx="682572" cy="3048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2572" cy="304871"/>
            </a:xfrm>
            <a:custGeom>
              <a:avLst/>
              <a:gdLst/>
              <a:ahLst/>
              <a:cxnLst/>
              <a:rect l="l" t="t" r="r" b="b"/>
              <a:pathLst>
                <a:path w="682572" h="304871">
                  <a:moveTo>
                    <a:pt x="151465" y="0"/>
                  </a:moveTo>
                  <a:lnTo>
                    <a:pt x="531107" y="0"/>
                  </a:lnTo>
                  <a:cubicBezTo>
                    <a:pt x="614759" y="0"/>
                    <a:pt x="682572" y="67813"/>
                    <a:pt x="682572" y="151465"/>
                  </a:cubicBezTo>
                  <a:lnTo>
                    <a:pt x="682572" y="153406"/>
                  </a:lnTo>
                  <a:cubicBezTo>
                    <a:pt x="682572" y="193577"/>
                    <a:pt x="666614" y="232103"/>
                    <a:pt x="638209" y="260508"/>
                  </a:cubicBezTo>
                  <a:cubicBezTo>
                    <a:pt x="609804" y="288913"/>
                    <a:pt x="571278" y="304871"/>
                    <a:pt x="531107" y="304871"/>
                  </a:cubicBezTo>
                  <a:lnTo>
                    <a:pt x="151465" y="304871"/>
                  </a:lnTo>
                  <a:cubicBezTo>
                    <a:pt x="111294" y="304871"/>
                    <a:pt x="72768" y="288913"/>
                    <a:pt x="44363" y="260508"/>
                  </a:cubicBezTo>
                  <a:cubicBezTo>
                    <a:pt x="15958" y="232103"/>
                    <a:pt x="0" y="193577"/>
                    <a:pt x="0" y="153406"/>
                  </a:cubicBezTo>
                  <a:lnTo>
                    <a:pt x="0" y="151465"/>
                  </a:lnTo>
                  <a:cubicBezTo>
                    <a:pt x="0" y="111294"/>
                    <a:pt x="15958" y="72768"/>
                    <a:pt x="44363" y="44363"/>
                  </a:cubicBezTo>
                  <a:cubicBezTo>
                    <a:pt x="72768" y="15958"/>
                    <a:pt x="111294" y="0"/>
                    <a:pt x="151465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9889D7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82572" cy="342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0774" y="3780621"/>
            <a:ext cx="13326453" cy="39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79"/>
              </a:lnSpc>
            </a:pP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Gia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đính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M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có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truyền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thống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tốt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.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Bố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mẹ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thường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kể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về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tấm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gương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tập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của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càc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chù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,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càc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bàc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vá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anh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chị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họ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háng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.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Nhiều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lùc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bố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nòi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, M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cần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cố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gắng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học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tốt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để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lám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gương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cho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em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. M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thực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sự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cảm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thấy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bị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àp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lực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.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Nếu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em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lá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M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em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sẽ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ứng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phò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như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thế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 </a:t>
            </a:r>
            <a:r>
              <a:rPr lang="en-US" sz="3842" b="1" dirty="0" err="1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náo</a:t>
            </a:r>
            <a:r>
              <a:rPr lang="en-US" sz="3842" b="1" dirty="0">
                <a:solidFill>
                  <a:srgbClr val="9889D7"/>
                </a:solidFill>
                <a:latin typeface="Laila Bold"/>
                <a:ea typeface="Laila Bold"/>
                <a:cs typeface="Laila Bold"/>
                <a:sym typeface="Laila Bold"/>
              </a:rPr>
              <a:t>?</a:t>
            </a:r>
          </a:p>
          <a:p>
            <a:pPr algn="just">
              <a:lnSpc>
                <a:spcPts val="4819"/>
              </a:lnSpc>
            </a:pPr>
            <a:endParaRPr lang="en-US" sz="3842" b="1" dirty="0">
              <a:solidFill>
                <a:srgbClr val="9889D7"/>
              </a:solidFill>
              <a:latin typeface="Laila Bold"/>
              <a:ea typeface="Laila Bold"/>
              <a:cs typeface="Laila Bold"/>
              <a:sym typeface="Laila Bold"/>
            </a:endParaRPr>
          </a:p>
        </p:txBody>
      </p:sp>
      <p:sp>
        <p:nvSpPr>
          <p:cNvPr id="9" name="Freeform 9"/>
          <p:cNvSpPr/>
          <p:nvPr/>
        </p:nvSpPr>
        <p:spPr>
          <a:xfrm rot="-7734530">
            <a:off x="15114920" y="-1104023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87779">
            <a:off x="-1302693" y="7816910"/>
            <a:ext cx="4662786" cy="4079938"/>
          </a:xfrm>
          <a:custGeom>
            <a:avLst/>
            <a:gdLst/>
            <a:ahLst/>
            <a:cxnLst/>
            <a:rect l="l" t="t" r="r" b="b"/>
            <a:pathLst>
              <a:path w="4662786" h="4079938">
                <a:moveTo>
                  <a:pt x="0" y="0"/>
                </a:moveTo>
                <a:lnTo>
                  <a:pt x="4662786" y="0"/>
                </a:lnTo>
                <a:lnTo>
                  <a:pt x="4662786" y="4079938"/>
                </a:lnTo>
                <a:lnTo>
                  <a:pt x="0" y="407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36640" flipV="1">
            <a:off x="16197787" y="8385265"/>
            <a:ext cx="1548062" cy="1538386"/>
          </a:xfrm>
          <a:custGeom>
            <a:avLst/>
            <a:gdLst/>
            <a:ahLst/>
            <a:cxnLst/>
            <a:rect l="l" t="t" r="r" b="b"/>
            <a:pathLst>
              <a:path w="1548062" h="1538386">
                <a:moveTo>
                  <a:pt x="0" y="1538387"/>
                </a:moveTo>
                <a:lnTo>
                  <a:pt x="1548062" y="1538387"/>
                </a:lnTo>
                <a:lnTo>
                  <a:pt x="1548062" y="0"/>
                </a:lnTo>
                <a:lnTo>
                  <a:pt x="0" y="0"/>
                </a:lnTo>
                <a:lnTo>
                  <a:pt x="0" y="153838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127808" flipV="1">
            <a:off x="233480" y="890121"/>
            <a:ext cx="1339702" cy="1331328"/>
          </a:xfrm>
          <a:custGeom>
            <a:avLst/>
            <a:gdLst/>
            <a:ahLst/>
            <a:cxnLst/>
            <a:rect l="l" t="t" r="r" b="b"/>
            <a:pathLst>
              <a:path w="1339702" h="1331328">
                <a:moveTo>
                  <a:pt x="0" y="1331328"/>
                </a:moveTo>
                <a:lnTo>
                  <a:pt x="1339701" y="1331328"/>
                </a:lnTo>
                <a:lnTo>
                  <a:pt x="1339701" y="0"/>
                </a:lnTo>
                <a:lnTo>
                  <a:pt x="0" y="0"/>
                </a:lnTo>
                <a:lnTo>
                  <a:pt x="0" y="133132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611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Laila Bold</vt:lpstr>
      <vt:lpstr>Calibri</vt:lpstr>
      <vt:lpstr>Chewy</vt:lpstr>
      <vt:lpstr>Arial</vt:lpstr>
      <vt:lpstr>Laila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nhóm 1</dc:title>
  <cp:lastModifiedBy>loài cỏ lạ</cp:lastModifiedBy>
  <cp:revision>9</cp:revision>
  <dcterms:created xsi:type="dcterms:W3CDTF">2006-08-16T00:00:00Z</dcterms:created>
  <dcterms:modified xsi:type="dcterms:W3CDTF">2024-11-28T02:14:10Z</dcterms:modified>
  <dc:identifier>DAGWvpeYZcM</dc:identifier>
  <cp:contentStatus/>
</cp:coreProperties>
</file>