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6"/>
  </p:notesMasterIdLst>
  <p:sldIdLst>
    <p:sldId id="256" r:id="rId2"/>
    <p:sldId id="261" r:id="rId3"/>
    <p:sldId id="258" r:id="rId4"/>
    <p:sldId id="259" r:id="rId5"/>
    <p:sldId id="263" r:id="rId6"/>
    <p:sldId id="260" r:id="rId7"/>
    <p:sldId id="264" r:id="rId8"/>
    <p:sldId id="292" r:id="rId9"/>
    <p:sldId id="293" r:id="rId10"/>
    <p:sldId id="269" r:id="rId11"/>
    <p:sldId id="266" r:id="rId12"/>
    <p:sldId id="272" r:id="rId13"/>
    <p:sldId id="270" r:id="rId14"/>
    <p:sldId id="290" r:id="rId15"/>
  </p:sldIdLst>
  <p:sldSz cx="9144000" cy="5143500" type="screen16x9"/>
  <p:notesSz cx="6858000" cy="9144000"/>
  <p:embeddedFontLst>
    <p:embeddedFont>
      <p:font typeface="Arima SemiBold" charset="0"/>
      <p:regular r:id="rId17"/>
      <p:bold r:id="rId18"/>
    </p:embeddedFont>
    <p:embeddedFont>
      <p:font typeface="Chivo" charset="0"/>
      <p:regular r:id="rId19"/>
      <p:bold r:id="rId20"/>
      <p:italic r:id="rId21"/>
      <p:boldItalic r:id="rId22"/>
    </p:embeddedFont>
    <p:embeddedFont>
      <p:font typeface="DM Serif Display"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DAD204-64B9-4806-A8C3-84990221F9AF}">
  <a:tblStyle styleId="{5CDAD204-64B9-4806-A8C3-84990221F9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5fad21b0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5fad21b0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5f6dc3a18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5f6dc3a18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5f6dc3a18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5f6dc3a18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5f6dc3a187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5f6dc3a187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5ef342dd18_0_27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5ef342dd18_0_27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5eb8885a4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5eb8885a4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eb8885a4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5eb8885a4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5ef342dd18_0_27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5ef342dd18_0_27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eb8885a4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5eb8885a4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ef342dd18_0_27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5ef342dd18_0_27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5f6dc3a18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5f6dc3a18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5ef342dd18_0_27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5ef342dd18_0_27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s://bit.ly/3A1uf1Q" TargetMode="Externa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rotWithShape="1">
          <a:blip r:embed="rId3">
            <a:alphaModFix/>
          </a:blip>
          <a:srcRect r="6611"/>
          <a:stretch/>
        </p:blipFill>
        <p:spPr>
          <a:xfrm flipH="1">
            <a:off x="0" y="0"/>
            <a:ext cx="9144000" cy="5143500"/>
          </a:xfrm>
          <a:prstGeom prst="rect">
            <a:avLst/>
          </a:prstGeom>
          <a:noFill/>
          <a:ln>
            <a:noFill/>
          </a:ln>
        </p:spPr>
      </p:pic>
      <p:pic>
        <p:nvPicPr>
          <p:cNvPr id="11" name="Google Shape;11;p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713225" y="1214413"/>
            <a:ext cx="5356800" cy="15627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600" b="0">
                <a:latin typeface="Arima SemiBold"/>
                <a:ea typeface="Arima SemiBold"/>
                <a:cs typeface="Arima SemiBold"/>
                <a:sym typeface="Arima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13225" y="3453288"/>
            <a:ext cx="5640600" cy="4758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rgbClr val="302F2F"/>
                </a:solidFill>
                <a:latin typeface="Chivo"/>
                <a:ea typeface="Chivo"/>
                <a:cs typeface="Chivo"/>
                <a:sym typeface="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ctrTitle" idx="2"/>
          </p:nvPr>
        </p:nvSpPr>
        <p:spPr>
          <a:xfrm>
            <a:off x="713225" y="2777113"/>
            <a:ext cx="5356800" cy="6222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2900" b="0">
                <a:latin typeface="Arima SemiBold"/>
                <a:ea typeface="Arima SemiBold"/>
                <a:cs typeface="Arima SemiBold"/>
                <a:sym typeface="Arima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3"/>
          </p:nvPr>
        </p:nvSpPr>
        <p:spPr>
          <a:xfrm>
            <a:off x="7032450" y="341225"/>
            <a:ext cx="1398300" cy="475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1500"/>
              <a:buNone/>
              <a:defRPr>
                <a:latin typeface="Arima SemiBold"/>
                <a:ea typeface="Arima SemiBold"/>
                <a:cs typeface="Arima SemiBold"/>
                <a:sym typeface="Arima SemiBold"/>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6" name="Google Shape;16;p2"/>
          <p:cNvPicPr preferRelativeResize="0"/>
          <p:nvPr/>
        </p:nvPicPr>
        <p:blipFill rotWithShape="1">
          <a:blip r:embed="rId5">
            <a:alphaModFix/>
          </a:blip>
          <a:srcRect l="13163" r="37218" b="12793"/>
          <a:stretch/>
        </p:blipFill>
        <p:spPr>
          <a:xfrm>
            <a:off x="-914850" y="3406225"/>
            <a:ext cx="3907685" cy="3863201"/>
          </a:xfrm>
          <a:prstGeom prst="rect">
            <a:avLst/>
          </a:prstGeom>
          <a:noFill/>
          <a:ln>
            <a:noFill/>
          </a:ln>
        </p:spPr>
      </p:pic>
      <p:pic>
        <p:nvPicPr>
          <p:cNvPr id="17" name="Google Shape;17;p2"/>
          <p:cNvPicPr preferRelativeResize="0"/>
          <p:nvPr/>
        </p:nvPicPr>
        <p:blipFill>
          <a:blip r:embed="rId6">
            <a:alphaModFix/>
          </a:blip>
          <a:stretch>
            <a:fillRect/>
          </a:stretch>
        </p:blipFill>
        <p:spPr>
          <a:xfrm rot="6395978">
            <a:off x="-822560" y="3638380"/>
            <a:ext cx="1901046" cy="4357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68"/>
        <p:cNvGrpSpPr/>
        <p:nvPr/>
      </p:nvGrpSpPr>
      <p:grpSpPr>
        <a:xfrm>
          <a:off x="0" y="0"/>
          <a:ext cx="0" cy="0"/>
          <a:chOff x="0" y="0"/>
          <a:chExt cx="0" cy="0"/>
        </a:xfrm>
      </p:grpSpPr>
      <p:pic>
        <p:nvPicPr>
          <p:cNvPr id="169" name="Google Shape;169;p21"/>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70" name="Google Shape;170;p2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71" name="Google Shape;171;p2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72" name="Google Shape;172;p21"/>
          <p:cNvSpPr txBox="1">
            <a:spLocks noGrp="1"/>
          </p:cNvSpPr>
          <p:nvPr>
            <p:ph type="title"/>
          </p:nvPr>
        </p:nvSpPr>
        <p:spPr>
          <a:xfrm flipH="1">
            <a:off x="713232" y="1579463"/>
            <a:ext cx="4084500" cy="1114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3" name="Google Shape;173;p21"/>
          <p:cNvSpPr txBox="1">
            <a:spLocks noGrp="1"/>
          </p:cNvSpPr>
          <p:nvPr>
            <p:ph type="subTitle" idx="1"/>
          </p:nvPr>
        </p:nvSpPr>
        <p:spPr>
          <a:xfrm flipH="1">
            <a:off x="713425" y="2589938"/>
            <a:ext cx="4084500" cy="97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8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174" name="Google Shape;174;p21"/>
          <p:cNvPicPr preferRelativeResize="0"/>
          <p:nvPr/>
        </p:nvPicPr>
        <p:blipFill>
          <a:blip r:embed="rId5">
            <a:alphaModFix/>
          </a:blip>
          <a:stretch>
            <a:fillRect/>
          </a:stretch>
        </p:blipFill>
        <p:spPr>
          <a:xfrm rot="-7397947">
            <a:off x="-345186" y="-2455425"/>
            <a:ext cx="2496971" cy="51434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75"/>
        <p:cNvGrpSpPr/>
        <p:nvPr/>
      </p:nvGrpSpPr>
      <p:grpSpPr>
        <a:xfrm>
          <a:off x="0" y="0"/>
          <a:ext cx="0" cy="0"/>
          <a:chOff x="0" y="0"/>
          <a:chExt cx="0" cy="0"/>
        </a:xfrm>
      </p:grpSpPr>
      <p:pic>
        <p:nvPicPr>
          <p:cNvPr id="176" name="Google Shape;176;p2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77" name="Google Shape;177;p22"/>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78" name="Google Shape;178;p2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79" name="Google Shape;179;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0" name="Google Shape;180;p22"/>
          <p:cNvSpPr txBox="1">
            <a:spLocks noGrp="1"/>
          </p:cNvSpPr>
          <p:nvPr>
            <p:ph type="body" idx="1"/>
          </p:nvPr>
        </p:nvSpPr>
        <p:spPr>
          <a:xfrm>
            <a:off x="742525" y="1653575"/>
            <a:ext cx="4614300" cy="2367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Nunito Light"/>
              <a:buChar char="●"/>
              <a:defRPr sz="1500"/>
            </a:lvl1pPr>
            <a:lvl2pPr marL="914400" lvl="1" indent="-330200">
              <a:spcBef>
                <a:spcPts val="0"/>
              </a:spcBef>
              <a:spcAft>
                <a:spcPts val="0"/>
              </a:spcAft>
              <a:buSzPts val="1600"/>
              <a:buFont typeface="Nunito Light"/>
              <a:buChar char="○"/>
              <a:defRPr/>
            </a:lvl2pPr>
            <a:lvl3pPr marL="1371600" lvl="2" indent="-323850">
              <a:spcBef>
                <a:spcPts val="0"/>
              </a:spcBef>
              <a:spcAft>
                <a:spcPts val="0"/>
              </a:spcAft>
              <a:buSzPts val="1500"/>
              <a:buFont typeface="Nunito Light"/>
              <a:buChar char="■"/>
              <a:defRPr/>
            </a:lvl3pPr>
            <a:lvl4pPr marL="1828800" lvl="3" indent="-323850">
              <a:spcBef>
                <a:spcPts val="0"/>
              </a:spcBef>
              <a:spcAft>
                <a:spcPts val="0"/>
              </a:spcAft>
              <a:buSzPts val="1500"/>
              <a:buFont typeface="Nunito Light"/>
              <a:buChar char="●"/>
              <a:defRPr/>
            </a:lvl4pPr>
            <a:lvl5pPr marL="2286000" lvl="4" indent="-323850">
              <a:spcBef>
                <a:spcPts val="0"/>
              </a:spcBef>
              <a:spcAft>
                <a:spcPts val="0"/>
              </a:spcAft>
              <a:buSzPts val="1500"/>
              <a:buFont typeface="Nunito Light"/>
              <a:buChar char="○"/>
              <a:defRPr/>
            </a:lvl5pPr>
            <a:lvl6pPr marL="2743200" lvl="5" indent="-323850">
              <a:spcBef>
                <a:spcPts val="0"/>
              </a:spcBef>
              <a:spcAft>
                <a:spcPts val="0"/>
              </a:spcAft>
              <a:buSzPts val="1500"/>
              <a:buFont typeface="Nunito Light"/>
              <a:buChar char="■"/>
              <a:defRPr/>
            </a:lvl6pPr>
            <a:lvl7pPr marL="3200400" lvl="6" indent="-311150">
              <a:spcBef>
                <a:spcPts val="0"/>
              </a:spcBef>
              <a:spcAft>
                <a:spcPts val="0"/>
              </a:spcAft>
              <a:buSzPts val="1300"/>
              <a:buFont typeface="Nunito Light"/>
              <a:buChar char="●"/>
              <a:defRPr/>
            </a:lvl7pPr>
            <a:lvl8pPr marL="3657600" lvl="7" indent="-311150">
              <a:spcBef>
                <a:spcPts val="0"/>
              </a:spcBef>
              <a:spcAft>
                <a:spcPts val="0"/>
              </a:spcAft>
              <a:buSzPts val="1300"/>
              <a:buFont typeface="Nunito Light"/>
              <a:buChar char="○"/>
              <a:defRPr/>
            </a:lvl8pPr>
            <a:lvl9pPr marL="4114800" lvl="8" indent="-323850">
              <a:spcBef>
                <a:spcPts val="0"/>
              </a:spcBef>
              <a:spcAft>
                <a:spcPts val="0"/>
              </a:spcAft>
              <a:buSzPts val="1500"/>
              <a:buFont typeface="Nunito Light"/>
              <a:buChar char="■"/>
              <a:defRPr/>
            </a:lvl9pPr>
          </a:lstStyle>
          <a:p>
            <a:endParaRPr/>
          </a:p>
        </p:txBody>
      </p:sp>
      <p:pic>
        <p:nvPicPr>
          <p:cNvPr id="181" name="Google Shape;181;p22"/>
          <p:cNvPicPr preferRelativeResize="0"/>
          <p:nvPr/>
        </p:nvPicPr>
        <p:blipFill>
          <a:blip r:embed="rId5">
            <a:alphaModFix/>
          </a:blip>
          <a:stretch>
            <a:fillRect/>
          </a:stretch>
        </p:blipFill>
        <p:spPr>
          <a:xfrm rot="-7704814">
            <a:off x="6457265" y="2686937"/>
            <a:ext cx="2309970" cy="4758301"/>
          </a:xfrm>
          <a:prstGeom prst="rect">
            <a:avLst/>
          </a:prstGeom>
          <a:noFill/>
          <a:ln>
            <a:noFill/>
          </a:ln>
        </p:spPr>
      </p:pic>
      <p:pic>
        <p:nvPicPr>
          <p:cNvPr id="182" name="Google Shape;182;p22"/>
          <p:cNvPicPr preferRelativeResize="0"/>
          <p:nvPr/>
        </p:nvPicPr>
        <p:blipFill>
          <a:blip r:embed="rId5">
            <a:alphaModFix/>
          </a:blip>
          <a:stretch>
            <a:fillRect/>
          </a:stretch>
        </p:blipFill>
        <p:spPr>
          <a:xfrm rot="-7704814">
            <a:off x="-1919535" y="-1955476"/>
            <a:ext cx="2309970" cy="4758301"/>
          </a:xfrm>
          <a:prstGeom prst="rect">
            <a:avLst/>
          </a:prstGeom>
          <a:noFill/>
          <a:ln>
            <a:noFill/>
          </a:ln>
        </p:spPr>
      </p:pic>
      <p:pic>
        <p:nvPicPr>
          <p:cNvPr id="183" name="Google Shape;183;p22"/>
          <p:cNvPicPr preferRelativeResize="0"/>
          <p:nvPr/>
        </p:nvPicPr>
        <p:blipFill rotWithShape="1">
          <a:blip r:embed="rId6">
            <a:alphaModFix/>
          </a:blip>
          <a:srcRect l="13163" r="37218" b="12793"/>
          <a:stretch/>
        </p:blipFill>
        <p:spPr>
          <a:xfrm rot="2485678">
            <a:off x="-1835136" y="2800338"/>
            <a:ext cx="3797872" cy="375464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214"/>
        <p:cNvGrpSpPr/>
        <p:nvPr/>
      </p:nvGrpSpPr>
      <p:grpSpPr>
        <a:xfrm>
          <a:off x="0" y="0"/>
          <a:ext cx="0" cy="0"/>
          <a:chOff x="0" y="0"/>
          <a:chExt cx="0" cy="0"/>
        </a:xfrm>
      </p:grpSpPr>
      <p:pic>
        <p:nvPicPr>
          <p:cNvPr id="215" name="Google Shape;215;p27"/>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16" name="Google Shape;216;p27"/>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217" name="Google Shape;217;p2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18" name="Google Shape;218;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9" name="Google Shape;219;p27"/>
          <p:cNvSpPr txBox="1">
            <a:spLocks noGrp="1"/>
          </p:cNvSpPr>
          <p:nvPr>
            <p:ph type="subTitle" idx="1"/>
          </p:nvPr>
        </p:nvSpPr>
        <p:spPr>
          <a:xfrm>
            <a:off x="2279550" y="1508950"/>
            <a:ext cx="45849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20" name="Google Shape;220;p27"/>
          <p:cNvSpPr txBox="1">
            <a:spLocks noGrp="1"/>
          </p:cNvSpPr>
          <p:nvPr>
            <p:ph type="subTitle" idx="2"/>
          </p:nvPr>
        </p:nvSpPr>
        <p:spPr>
          <a:xfrm>
            <a:off x="2279550" y="1853670"/>
            <a:ext cx="4584900" cy="93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21" name="Google Shape;221;p27"/>
          <p:cNvSpPr txBox="1">
            <a:spLocks noGrp="1"/>
          </p:cNvSpPr>
          <p:nvPr>
            <p:ph type="subTitle" idx="3"/>
          </p:nvPr>
        </p:nvSpPr>
        <p:spPr>
          <a:xfrm>
            <a:off x="2279550" y="3169090"/>
            <a:ext cx="45849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22" name="Google Shape;222;p27"/>
          <p:cNvSpPr txBox="1">
            <a:spLocks noGrp="1"/>
          </p:cNvSpPr>
          <p:nvPr>
            <p:ph type="subTitle" idx="4"/>
          </p:nvPr>
        </p:nvSpPr>
        <p:spPr>
          <a:xfrm>
            <a:off x="2279550" y="3513825"/>
            <a:ext cx="4584900" cy="93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pic>
        <p:nvPicPr>
          <p:cNvPr id="223" name="Google Shape;223;p27"/>
          <p:cNvPicPr preferRelativeResize="0"/>
          <p:nvPr/>
        </p:nvPicPr>
        <p:blipFill>
          <a:blip r:embed="rId5">
            <a:alphaModFix/>
          </a:blip>
          <a:stretch>
            <a:fillRect/>
          </a:stretch>
        </p:blipFill>
        <p:spPr>
          <a:xfrm rot="7909011">
            <a:off x="2259499" y="4294890"/>
            <a:ext cx="2143151" cy="441466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8">
    <p:spTree>
      <p:nvGrpSpPr>
        <p:cNvPr id="1" name="Shape 283"/>
        <p:cNvGrpSpPr/>
        <p:nvPr/>
      </p:nvGrpSpPr>
      <p:grpSpPr>
        <a:xfrm>
          <a:off x="0" y="0"/>
          <a:ext cx="0" cy="0"/>
          <a:chOff x="0" y="0"/>
          <a:chExt cx="0" cy="0"/>
        </a:xfrm>
      </p:grpSpPr>
      <p:pic>
        <p:nvPicPr>
          <p:cNvPr id="284" name="Google Shape;284;p3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85" name="Google Shape;285;p32"/>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286" name="Google Shape;286;p3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87" name="Google Shape;287;p32"/>
          <p:cNvSpPr txBox="1">
            <a:spLocks noGrp="1"/>
          </p:cNvSpPr>
          <p:nvPr>
            <p:ph type="title"/>
          </p:nvPr>
        </p:nvSpPr>
        <p:spPr>
          <a:xfrm>
            <a:off x="2565150" y="624313"/>
            <a:ext cx="40137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8" name="Google Shape;288;p32"/>
          <p:cNvSpPr txBox="1">
            <a:spLocks noGrp="1"/>
          </p:cNvSpPr>
          <p:nvPr>
            <p:ph type="subTitle" idx="1"/>
          </p:nvPr>
        </p:nvSpPr>
        <p:spPr>
          <a:xfrm>
            <a:off x="3074550" y="1541963"/>
            <a:ext cx="2994900" cy="1249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89" name="Google Shape;289;p32"/>
          <p:cNvSpPr txBox="1"/>
          <p:nvPr/>
        </p:nvSpPr>
        <p:spPr>
          <a:xfrm>
            <a:off x="1942350" y="3597163"/>
            <a:ext cx="5259300" cy="58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chemeClr val="dk1"/>
                </a:solidFill>
                <a:latin typeface="Chivo"/>
                <a:ea typeface="Chivo"/>
                <a:cs typeface="Chivo"/>
                <a:sym typeface="Chivo"/>
              </a:rPr>
              <a:t>CREDITS:</a:t>
            </a:r>
            <a:r>
              <a:rPr lang="en" sz="1200">
                <a:solidFill>
                  <a:schemeClr val="dk1"/>
                </a:solidFill>
                <a:latin typeface="Chivo"/>
                <a:ea typeface="Chivo"/>
                <a:cs typeface="Chivo"/>
                <a:sym typeface="Chivo"/>
              </a:rPr>
              <a:t> This presentation template was created by </a:t>
            </a:r>
            <a:r>
              <a:rPr lang="en" sz="1200" b="1" u="sng">
                <a:solidFill>
                  <a:schemeClr val="dk1"/>
                </a:solidFill>
                <a:latin typeface="Chivo"/>
                <a:ea typeface="Chivo"/>
                <a:cs typeface="Chivo"/>
                <a:sym typeface="Chiv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Chivo"/>
                <a:ea typeface="Chivo"/>
                <a:cs typeface="Chivo"/>
                <a:sym typeface="Chivo"/>
              </a:rPr>
              <a:t>, including icons by </a:t>
            </a:r>
            <a:r>
              <a:rPr lang="en" sz="1200" b="1" u="sng">
                <a:solidFill>
                  <a:schemeClr val="dk1"/>
                </a:solidFill>
                <a:latin typeface="Chivo"/>
                <a:ea typeface="Chivo"/>
                <a:cs typeface="Chivo"/>
                <a:sym typeface="Chiv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Chivo"/>
                <a:ea typeface="Chivo"/>
                <a:cs typeface="Chivo"/>
                <a:sym typeface="Chivo"/>
              </a:rPr>
              <a:t>, infographics &amp; images by </a:t>
            </a:r>
            <a:r>
              <a:rPr lang="en" sz="1200" b="1" u="sng">
                <a:solidFill>
                  <a:schemeClr val="dk1"/>
                </a:solidFill>
                <a:latin typeface="Chivo"/>
                <a:ea typeface="Chivo"/>
                <a:cs typeface="Chivo"/>
                <a:sym typeface="Chiv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u="sng">
                <a:solidFill>
                  <a:schemeClr val="dk1"/>
                </a:solidFill>
                <a:latin typeface="Chivo"/>
                <a:ea typeface="Chivo"/>
                <a:cs typeface="Chivo"/>
                <a:sym typeface="Chivo"/>
              </a:rPr>
              <a:t> </a:t>
            </a:r>
            <a:endParaRPr sz="1200" u="sng">
              <a:solidFill>
                <a:schemeClr val="dk1"/>
              </a:solidFill>
              <a:latin typeface="Chivo"/>
              <a:ea typeface="Chivo"/>
              <a:cs typeface="Chivo"/>
              <a:sym typeface="Chivo"/>
            </a:endParaRPr>
          </a:p>
        </p:txBody>
      </p:sp>
      <p:pic>
        <p:nvPicPr>
          <p:cNvPr id="290" name="Google Shape;290;p32"/>
          <p:cNvPicPr preferRelativeResize="0"/>
          <p:nvPr/>
        </p:nvPicPr>
        <p:blipFill>
          <a:blip r:embed="rId8">
            <a:alphaModFix/>
          </a:blip>
          <a:stretch>
            <a:fillRect/>
          </a:stretch>
        </p:blipFill>
        <p:spPr>
          <a:xfrm rot="-8532937">
            <a:off x="-1681752" y="-1224959"/>
            <a:ext cx="2143151" cy="441466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291"/>
        <p:cNvGrpSpPr/>
        <p:nvPr/>
      </p:nvGrpSpPr>
      <p:grpSpPr>
        <a:xfrm>
          <a:off x="0" y="0"/>
          <a:ext cx="0" cy="0"/>
          <a:chOff x="0" y="0"/>
          <a:chExt cx="0" cy="0"/>
        </a:xfrm>
      </p:grpSpPr>
      <p:pic>
        <p:nvPicPr>
          <p:cNvPr id="292" name="Google Shape;292;p3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93" name="Google Shape;293;p33"/>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94" name="Google Shape;294;p33"/>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295" name="Google Shape;295;p33"/>
          <p:cNvPicPr preferRelativeResize="0"/>
          <p:nvPr/>
        </p:nvPicPr>
        <p:blipFill>
          <a:blip r:embed="rId5">
            <a:alphaModFix/>
          </a:blip>
          <a:stretch>
            <a:fillRect/>
          </a:stretch>
        </p:blipFill>
        <p:spPr>
          <a:xfrm rot="6871420">
            <a:off x="-251462" y="2950521"/>
            <a:ext cx="2276697" cy="4689758"/>
          </a:xfrm>
          <a:prstGeom prst="rect">
            <a:avLst/>
          </a:prstGeom>
          <a:noFill/>
          <a:ln>
            <a:noFill/>
          </a:ln>
        </p:spPr>
      </p:pic>
      <p:pic>
        <p:nvPicPr>
          <p:cNvPr id="296" name="Google Shape;296;p33"/>
          <p:cNvPicPr preferRelativeResize="0"/>
          <p:nvPr/>
        </p:nvPicPr>
        <p:blipFill rotWithShape="1">
          <a:blip r:embed="rId6">
            <a:alphaModFix/>
          </a:blip>
          <a:srcRect l="13163" r="37218" b="12793"/>
          <a:stretch/>
        </p:blipFill>
        <p:spPr>
          <a:xfrm rot="-10207097" flipH="1">
            <a:off x="-180524" y="-648658"/>
            <a:ext cx="3409328" cy="3370515"/>
          </a:xfrm>
          <a:prstGeom prst="rect">
            <a:avLst/>
          </a:prstGeom>
          <a:noFill/>
          <a:ln>
            <a:noFill/>
          </a:ln>
        </p:spPr>
      </p:pic>
      <p:pic>
        <p:nvPicPr>
          <p:cNvPr id="297" name="Google Shape;297;p33"/>
          <p:cNvPicPr preferRelativeResize="0"/>
          <p:nvPr/>
        </p:nvPicPr>
        <p:blipFill>
          <a:blip r:embed="rId7">
            <a:alphaModFix/>
          </a:blip>
          <a:stretch>
            <a:fillRect/>
          </a:stretch>
        </p:blipFill>
        <p:spPr>
          <a:xfrm rot="2982109" flipH="1">
            <a:off x="746915" y="1478524"/>
            <a:ext cx="1891704" cy="433597"/>
          </a:xfrm>
          <a:prstGeom prst="rect">
            <a:avLst/>
          </a:prstGeom>
          <a:noFill/>
          <a:ln>
            <a:noFill/>
          </a:ln>
        </p:spPr>
      </p:pic>
      <p:pic>
        <p:nvPicPr>
          <p:cNvPr id="298" name="Google Shape;298;p33"/>
          <p:cNvPicPr preferRelativeResize="0"/>
          <p:nvPr/>
        </p:nvPicPr>
        <p:blipFill>
          <a:blip r:embed="rId7">
            <a:alphaModFix/>
          </a:blip>
          <a:stretch>
            <a:fillRect/>
          </a:stretch>
        </p:blipFill>
        <p:spPr>
          <a:xfrm rot="-2345698" flipH="1">
            <a:off x="6880390" y="1673874"/>
            <a:ext cx="1891704" cy="433597"/>
          </a:xfrm>
          <a:prstGeom prst="rect">
            <a:avLst/>
          </a:prstGeom>
          <a:noFill/>
          <a:ln>
            <a:noFill/>
          </a:ln>
        </p:spPr>
      </p:pic>
      <p:pic>
        <p:nvPicPr>
          <p:cNvPr id="299" name="Google Shape;299;p33"/>
          <p:cNvPicPr preferRelativeResize="0"/>
          <p:nvPr/>
        </p:nvPicPr>
        <p:blipFill>
          <a:blip r:embed="rId5">
            <a:alphaModFix/>
          </a:blip>
          <a:stretch>
            <a:fillRect/>
          </a:stretch>
        </p:blipFill>
        <p:spPr>
          <a:xfrm rot="4148786">
            <a:off x="9065723" y="1397191"/>
            <a:ext cx="2143151" cy="441467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00"/>
        <p:cNvGrpSpPr/>
        <p:nvPr/>
      </p:nvGrpSpPr>
      <p:grpSpPr>
        <a:xfrm>
          <a:off x="0" y="0"/>
          <a:ext cx="0" cy="0"/>
          <a:chOff x="0" y="0"/>
          <a:chExt cx="0" cy="0"/>
        </a:xfrm>
      </p:grpSpPr>
      <p:pic>
        <p:nvPicPr>
          <p:cNvPr id="301" name="Google Shape;301;p34"/>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02" name="Google Shape;302;p34"/>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303" name="Google Shape;303;p34"/>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304" name="Google Shape;304;p34"/>
          <p:cNvPicPr preferRelativeResize="0"/>
          <p:nvPr/>
        </p:nvPicPr>
        <p:blipFill>
          <a:blip r:embed="rId5">
            <a:alphaModFix/>
          </a:blip>
          <a:stretch>
            <a:fillRect/>
          </a:stretch>
        </p:blipFill>
        <p:spPr>
          <a:xfrm rot="-4699059">
            <a:off x="-1412925" y="-962160"/>
            <a:ext cx="2143151" cy="4414670"/>
          </a:xfrm>
          <a:prstGeom prst="rect">
            <a:avLst/>
          </a:prstGeom>
          <a:noFill/>
          <a:ln>
            <a:noFill/>
          </a:ln>
        </p:spPr>
      </p:pic>
      <p:pic>
        <p:nvPicPr>
          <p:cNvPr id="305" name="Google Shape;305;p34"/>
          <p:cNvPicPr preferRelativeResize="0"/>
          <p:nvPr/>
        </p:nvPicPr>
        <p:blipFill>
          <a:blip r:embed="rId5">
            <a:alphaModFix/>
          </a:blip>
          <a:stretch>
            <a:fillRect/>
          </a:stretch>
        </p:blipFill>
        <p:spPr>
          <a:xfrm rot="5966515">
            <a:off x="7144074" y="-1965610"/>
            <a:ext cx="2143150" cy="4414668"/>
          </a:xfrm>
          <a:prstGeom prst="rect">
            <a:avLst/>
          </a:prstGeom>
          <a:noFill/>
          <a:ln>
            <a:noFill/>
          </a:ln>
        </p:spPr>
      </p:pic>
      <p:pic>
        <p:nvPicPr>
          <p:cNvPr id="306" name="Google Shape;306;p34"/>
          <p:cNvPicPr preferRelativeResize="0"/>
          <p:nvPr/>
        </p:nvPicPr>
        <p:blipFill rotWithShape="1">
          <a:blip r:embed="rId6">
            <a:alphaModFix/>
          </a:blip>
          <a:srcRect l="13163" r="37218" b="12793"/>
          <a:stretch/>
        </p:blipFill>
        <p:spPr>
          <a:xfrm rot="-592903">
            <a:off x="6659576" y="1982142"/>
            <a:ext cx="3409328" cy="3370515"/>
          </a:xfrm>
          <a:prstGeom prst="rect">
            <a:avLst/>
          </a:prstGeom>
          <a:noFill/>
          <a:ln>
            <a:noFill/>
          </a:ln>
        </p:spPr>
      </p:pic>
      <p:pic>
        <p:nvPicPr>
          <p:cNvPr id="307" name="Google Shape;307;p34"/>
          <p:cNvPicPr preferRelativeResize="0"/>
          <p:nvPr/>
        </p:nvPicPr>
        <p:blipFill>
          <a:blip r:embed="rId7">
            <a:alphaModFix/>
          </a:blip>
          <a:stretch>
            <a:fillRect/>
          </a:stretch>
        </p:blipFill>
        <p:spPr>
          <a:xfrm rot="9952521">
            <a:off x="6577641" y="2394553"/>
            <a:ext cx="1891704" cy="433597"/>
          </a:xfrm>
          <a:prstGeom prst="rect">
            <a:avLst/>
          </a:prstGeom>
          <a:noFill/>
          <a:ln>
            <a:noFill/>
          </a:ln>
        </p:spPr>
      </p:pic>
      <p:pic>
        <p:nvPicPr>
          <p:cNvPr id="308" name="Google Shape;308;p34"/>
          <p:cNvPicPr preferRelativeResize="0"/>
          <p:nvPr/>
        </p:nvPicPr>
        <p:blipFill>
          <a:blip r:embed="rId7">
            <a:alphaModFix/>
          </a:blip>
          <a:stretch>
            <a:fillRect/>
          </a:stretch>
        </p:blipFill>
        <p:spPr>
          <a:xfrm rot="7221878">
            <a:off x="147666" y="3814053"/>
            <a:ext cx="1891704" cy="4335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0" name="Google Shape;20;p3"/>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21" name="Google Shape;21;p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2" name="Google Shape;22;p3"/>
          <p:cNvSpPr txBox="1">
            <a:spLocks noGrp="1"/>
          </p:cNvSpPr>
          <p:nvPr>
            <p:ph type="subTitle" idx="1"/>
          </p:nvPr>
        </p:nvSpPr>
        <p:spPr>
          <a:xfrm>
            <a:off x="5248802" y="3201863"/>
            <a:ext cx="3184500" cy="68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 name="Google Shape;23;p3"/>
          <p:cNvSpPr txBox="1">
            <a:spLocks noGrp="1"/>
          </p:cNvSpPr>
          <p:nvPr>
            <p:ph type="title"/>
          </p:nvPr>
        </p:nvSpPr>
        <p:spPr>
          <a:xfrm>
            <a:off x="4512300" y="2207313"/>
            <a:ext cx="3921000" cy="926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7031250" y="1252838"/>
            <a:ext cx="1402200" cy="1014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25" name="Google Shape;25;p3"/>
          <p:cNvPicPr preferRelativeResize="0"/>
          <p:nvPr/>
        </p:nvPicPr>
        <p:blipFill>
          <a:blip r:embed="rId5">
            <a:alphaModFix/>
          </a:blip>
          <a:stretch>
            <a:fillRect/>
          </a:stretch>
        </p:blipFill>
        <p:spPr>
          <a:xfrm rot="-8326005">
            <a:off x="-1965475" y="-1829840"/>
            <a:ext cx="2523100" cy="51973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62" name="Google Shape;62;p8"/>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63" name="Google Shape;63;p8"/>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64" name="Google Shape;64;p8"/>
          <p:cNvSpPr txBox="1">
            <a:spLocks noGrp="1"/>
          </p:cNvSpPr>
          <p:nvPr>
            <p:ph type="title"/>
          </p:nvPr>
        </p:nvSpPr>
        <p:spPr>
          <a:xfrm>
            <a:off x="4370850" y="1763400"/>
            <a:ext cx="4059900" cy="1616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65" name="Google Shape;65;p8"/>
          <p:cNvPicPr preferRelativeResize="0"/>
          <p:nvPr/>
        </p:nvPicPr>
        <p:blipFill>
          <a:blip r:embed="rId5">
            <a:alphaModFix/>
          </a:blip>
          <a:stretch>
            <a:fillRect/>
          </a:stretch>
        </p:blipFill>
        <p:spPr>
          <a:xfrm rot="-7931197">
            <a:off x="3710374" y="3212890"/>
            <a:ext cx="2143150" cy="44146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pic>
        <p:nvPicPr>
          <p:cNvPr id="67" name="Google Shape;67;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8" name="Google Shape;68;p9"/>
          <p:cNvPicPr preferRelativeResize="0"/>
          <p:nvPr/>
        </p:nvPicPr>
        <p:blipFill rotWithShape="1">
          <a:blip r:embed="rId3">
            <a:alphaModFix/>
          </a:blip>
          <a:srcRect t="4662" r="4662"/>
          <a:stretch/>
        </p:blipFill>
        <p:spPr>
          <a:xfrm flipH="1">
            <a:off x="0" y="0"/>
            <a:ext cx="9144000" cy="5143500"/>
          </a:xfrm>
          <a:prstGeom prst="rect">
            <a:avLst/>
          </a:prstGeom>
          <a:noFill/>
          <a:ln>
            <a:noFill/>
          </a:ln>
        </p:spPr>
      </p:pic>
      <p:pic>
        <p:nvPicPr>
          <p:cNvPr id="69" name="Google Shape;69;p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70" name="Google Shape;70;p9"/>
          <p:cNvSpPr txBox="1">
            <a:spLocks noGrp="1"/>
          </p:cNvSpPr>
          <p:nvPr>
            <p:ph type="title"/>
          </p:nvPr>
        </p:nvSpPr>
        <p:spPr>
          <a:xfrm>
            <a:off x="2143050" y="1297125"/>
            <a:ext cx="4857900" cy="8469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1" name="Google Shape;71;p9"/>
          <p:cNvSpPr txBox="1">
            <a:spLocks noGrp="1"/>
          </p:cNvSpPr>
          <p:nvPr>
            <p:ph type="subTitle" idx="1"/>
          </p:nvPr>
        </p:nvSpPr>
        <p:spPr>
          <a:xfrm>
            <a:off x="2143050" y="2079075"/>
            <a:ext cx="4857900" cy="17673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72" name="Google Shape;72;p9"/>
          <p:cNvPicPr preferRelativeResize="0"/>
          <p:nvPr/>
        </p:nvPicPr>
        <p:blipFill>
          <a:blip r:embed="rId5">
            <a:alphaModFix/>
          </a:blip>
          <a:stretch>
            <a:fillRect/>
          </a:stretch>
        </p:blipFill>
        <p:spPr>
          <a:xfrm rot="-4456031">
            <a:off x="-276481" y="1416512"/>
            <a:ext cx="1979411" cy="453700"/>
          </a:xfrm>
          <a:prstGeom prst="rect">
            <a:avLst/>
          </a:prstGeom>
          <a:noFill/>
          <a:ln>
            <a:noFill/>
          </a:ln>
        </p:spPr>
      </p:pic>
      <p:pic>
        <p:nvPicPr>
          <p:cNvPr id="73" name="Google Shape;73;p9"/>
          <p:cNvPicPr preferRelativeResize="0"/>
          <p:nvPr/>
        </p:nvPicPr>
        <p:blipFill>
          <a:blip r:embed="rId6">
            <a:alphaModFix/>
          </a:blip>
          <a:stretch>
            <a:fillRect/>
          </a:stretch>
        </p:blipFill>
        <p:spPr>
          <a:xfrm rot="5050023">
            <a:off x="6511039" y="-2229812"/>
            <a:ext cx="2309970" cy="47582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89" name="Google Shape;89;p13"/>
          <p:cNvPicPr preferRelativeResize="0"/>
          <p:nvPr/>
        </p:nvPicPr>
        <p:blipFill rotWithShape="1">
          <a:blip r:embed="rId3">
            <a:alphaModFix/>
          </a:blip>
          <a:srcRect t="4481" r="8357" b="3876"/>
          <a:stretch/>
        </p:blipFill>
        <p:spPr>
          <a:xfrm rot="10800000" flipH="1">
            <a:off x="0" y="0"/>
            <a:ext cx="9144000" cy="5143500"/>
          </a:xfrm>
          <a:prstGeom prst="rect">
            <a:avLst/>
          </a:prstGeom>
          <a:noFill/>
          <a:ln>
            <a:noFill/>
          </a:ln>
        </p:spPr>
      </p:pic>
      <p:pic>
        <p:nvPicPr>
          <p:cNvPr id="90" name="Google Shape;90;p1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91" name="Google Shape;91;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2" name="Google Shape;92;p13"/>
          <p:cNvSpPr txBox="1">
            <a:spLocks noGrp="1"/>
          </p:cNvSpPr>
          <p:nvPr>
            <p:ph type="subTitle" idx="1"/>
          </p:nvPr>
        </p:nvSpPr>
        <p:spPr>
          <a:xfrm>
            <a:off x="4898514" y="1284650"/>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a:endParaRPr/>
          </a:p>
        </p:txBody>
      </p:sp>
      <p:sp>
        <p:nvSpPr>
          <p:cNvPr id="93" name="Google Shape;93;p13"/>
          <p:cNvSpPr txBox="1">
            <a:spLocks noGrp="1"/>
          </p:cNvSpPr>
          <p:nvPr>
            <p:ph type="subTitle" idx="2"/>
          </p:nvPr>
        </p:nvSpPr>
        <p:spPr>
          <a:xfrm>
            <a:off x="4898514" y="1629381"/>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94" name="Google Shape;94;p13"/>
          <p:cNvSpPr txBox="1">
            <a:spLocks noGrp="1"/>
          </p:cNvSpPr>
          <p:nvPr>
            <p:ph type="title" idx="3" hasCustomPrompt="1"/>
          </p:nvPr>
        </p:nvSpPr>
        <p:spPr>
          <a:xfrm>
            <a:off x="3908387" y="1504550"/>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95" name="Google Shape;95;p13"/>
          <p:cNvSpPr txBox="1">
            <a:spLocks noGrp="1"/>
          </p:cNvSpPr>
          <p:nvPr>
            <p:ph type="subTitle" idx="4"/>
          </p:nvPr>
        </p:nvSpPr>
        <p:spPr>
          <a:xfrm>
            <a:off x="4898514" y="2365712"/>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a:endParaRPr/>
          </a:p>
        </p:txBody>
      </p:sp>
      <p:sp>
        <p:nvSpPr>
          <p:cNvPr id="96" name="Google Shape;96;p13"/>
          <p:cNvSpPr txBox="1">
            <a:spLocks noGrp="1"/>
          </p:cNvSpPr>
          <p:nvPr>
            <p:ph type="subTitle" idx="5"/>
          </p:nvPr>
        </p:nvSpPr>
        <p:spPr>
          <a:xfrm>
            <a:off x="4898514" y="2710453"/>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97" name="Google Shape;97;p13"/>
          <p:cNvSpPr txBox="1">
            <a:spLocks noGrp="1"/>
          </p:cNvSpPr>
          <p:nvPr>
            <p:ph type="title" idx="6" hasCustomPrompt="1"/>
          </p:nvPr>
        </p:nvSpPr>
        <p:spPr>
          <a:xfrm>
            <a:off x="3908387" y="2585625"/>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98" name="Google Shape;98;p13"/>
          <p:cNvSpPr txBox="1">
            <a:spLocks noGrp="1"/>
          </p:cNvSpPr>
          <p:nvPr>
            <p:ph type="subTitle" idx="7"/>
          </p:nvPr>
        </p:nvSpPr>
        <p:spPr>
          <a:xfrm>
            <a:off x="4898514" y="3446794"/>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99" name="Google Shape;99;p13"/>
          <p:cNvSpPr txBox="1">
            <a:spLocks noGrp="1"/>
          </p:cNvSpPr>
          <p:nvPr>
            <p:ph type="subTitle" idx="8"/>
          </p:nvPr>
        </p:nvSpPr>
        <p:spPr>
          <a:xfrm>
            <a:off x="4898514" y="3791525"/>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00" name="Google Shape;100;p13"/>
          <p:cNvSpPr txBox="1">
            <a:spLocks noGrp="1"/>
          </p:cNvSpPr>
          <p:nvPr>
            <p:ph type="title" idx="9" hasCustomPrompt="1"/>
          </p:nvPr>
        </p:nvSpPr>
        <p:spPr>
          <a:xfrm>
            <a:off x="3908387" y="3666700"/>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01"/>
        <p:cNvGrpSpPr/>
        <p:nvPr/>
      </p:nvGrpSpPr>
      <p:grpSpPr>
        <a:xfrm>
          <a:off x="0" y="0"/>
          <a:ext cx="0" cy="0"/>
          <a:chOff x="0" y="0"/>
          <a:chExt cx="0" cy="0"/>
        </a:xfrm>
      </p:grpSpPr>
      <p:pic>
        <p:nvPicPr>
          <p:cNvPr id="102" name="Google Shape;102;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3" name="Google Shape;103;p14"/>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104" name="Google Shape;104;p14"/>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05" name="Google Shape;105;p14"/>
          <p:cNvSpPr txBox="1">
            <a:spLocks noGrp="1"/>
          </p:cNvSpPr>
          <p:nvPr>
            <p:ph type="title"/>
          </p:nvPr>
        </p:nvSpPr>
        <p:spPr>
          <a:xfrm>
            <a:off x="713225" y="3369925"/>
            <a:ext cx="44883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5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06" name="Google Shape;106;p14"/>
          <p:cNvSpPr txBox="1">
            <a:spLocks noGrp="1"/>
          </p:cNvSpPr>
          <p:nvPr>
            <p:ph type="subTitle" idx="1"/>
          </p:nvPr>
        </p:nvSpPr>
        <p:spPr>
          <a:xfrm>
            <a:off x="713575" y="1277375"/>
            <a:ext cx="4488300" cy="2067900"/>
          </a:xfrm>
          <a:prstGeom prst="rect">
            <a:avLst/>
          </a:prstGeom>
        </p:spPr>
        <p:txBody>
          <a:bodyPr spcFirstLastPara="1" wrap="square" lIns="91425" tIns="91425" rIns="91425" bIns="91425" anchor="b" anchorCtr="0">
            <a:noAutofit/>
          </a:bodyPr>
          <a:lstStyle>
            <a:lvl1pPr lvl="0" rtl="0">
              <a:spcBef>
                <a:spcPts val="0"/>
              </a:spcBef>
              <a:spcAft>
                <a:spcPts val="0"/>
              </a:spcAft>
              <a:buSzPts val="1500"/>
              <a:buNone/>
              <a:defRPr sz="2700"/>
            </a:lvl1pPr>
            <a:lvl2pPr lvl="1" algn="r" rtl="0">
              <a:spcBef>
                <a:spcPts val="0"/>
              </a:spcBef>
              <a:spcAft>
                <a:spcPts val="0"/>
              </a:spcAft>
              <a:buSzPts val="1500"/>
              <a:buNone/>
              <a:defRPr/>
            </a:lvl2pPr>
            <a:lvl3pPr lvl="2" algn="r" rtl="0">
              <a:spcBef>
                <a:spcPts val="0"/>
              </a:spcBef>
              <a:spcAft>
                <a:spcPts val="0"/>
              </a:spcAft>
              <a:buSzPts val="1500"/>
              <a:buNone/>
              <a:defRPr/>
            </a:lvl3pPr>
            <a:lvl4pPr lvl="3" algn="r" rtl="0">
              <a:spcBef>
                <a:spcPts val="0"/>
              </a:spcBef>
              <a:spcAft>
                <a:spcPts val="0"/>
              </a:spcAft>
              <a:buSzPts val="1500"/>
              <a:buNone/>
              <a:defRPr/>
            </a:lvl4pPr>
            <a:lvl5pPr lvl="4" algn="r" rtl="0">
              <a:spcBef>
                <a:spcPts val="0"/>
              </a:spcBef>
              <a:spcAft>
                <a:spcPts val="0"/>
              </a:spcAft>
              <a:buSzPts val="1500"/>
              <a:buNone/>
              <a:defRPr/>
            </a:lvl5pPr>
            <a:lvl6pPr lvl="5" algn="r" rtl="0">
              <a:spcBef>
                <a:spcPts val="0"/>
              </a:spcBef>
              <a:spcAft>
                <a:spcPts val="0"/>
              </a:spcAft>
              <a:buSzPts val="1500"/>
              <a:buNone/>
              <a:defRPr/>
            </a:lvl6pPr>
            <a:lvl7pPr lvl="6" algn="r" rtl="0">
              <a:spcBef>
                <a:spcPts val="0"/>
              </a:spcBef>
              <a:spcAft>
                <a:spcPts val="0"/>
              </a:spcAft>
              <a:buSzPts val="1500"/>
              <a:buNone/>
              <a:defRPr/>
            </a:lvl7pPr>
            <a:lvl8pPr lvl="7" algn="r" rtl="0">
              <a:spcBef>
                <a:spcPts val="0"/>
              </a:spcBef>
              <a:spcAft>
                <a:spcPts val="0"/>
              </a:spcAft>
              <a:buSzPts val="1500"/>
              <a:buNone/>
              <a:defRPr/>
            </a:lvl8pPr>
            <a:lvl9pPr lvl="8" algn="r" rtl="0">
              <a:spcBef>
                <a:spcPts val="0"/>
              </a:spcBef>
              <a:spcAft>
                <a:spcPts val="0"/>
              </a:spcAft>
              <a:buSzPts val="1500"/>
              <a:buNone/>
              <a:defRPr/>
            </a:lvl9pPr>
          </a:lstStyle>
          <a:p>
            <a:endParaRPr/>
          </a:p>
        </p:txBody>
      </p:sp>
      <p:pic>
        <p:nvPicPr>
          <p:cNvPr id="107" name="Google Shape;107;p14"/>
          <p:cNvPicPr preferRelativeResize="0"/>
          <p:nvPr/>
        </p:nvPicPr>
        <p:blipFill>
          <a:blip r:embed="rId5">
            <a:alphaModFix/>
          </a:blip>
          <a:stretch>
            <a:fillRect/>
          </a:stretch>
        </p:blipFill>
        <p:spPr>
          <a:xfrm rot="-4732814">
            <a:off x="600474" y="-2580909"/>
            <a:ext cx="2143151" cy="4414669"/>
          </a:xfrm>
          <a:prstGeom prst="rect">
            <a:avLst/>
          </a:prstGeom>
          <a:noFill/>
          <a:ln>
            <a:noFill/>
          </a:ln>
        </p:spPr>
      </p:pic>
      <p:pic>
        <p:nvPicPr>
          <p:cNvPr id="108" name="Google Shape;108;p14"/>
          <p:cNvPicPr preferRelativeResize="0"/>
          <p:nvPr/>
        </p:nvPicPr>
        <p:blipFill>
          <a:blip r:embed="rId5">
            <a:alphaModFix/>
          </a:blip>
          <a:stretch>
            <a:fillRect/>
          </a:stretch>
        </p:blipFill>
        <p:spPr>
          <a:xfrm rot="5399994">
            <a:off x="2983824" y="3164691"/>
            <a:ext cx="2143151" cy="44146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09"/>
        <p:cNvGrpSpPr/>
        <p:nvPr/>
      </p:nvGrpSpPr>
      <p:grpSpPr>
        <a:xfrm>
          <a:off x="0" y="0"/>
          <a:ext cx="0" cy="0"/>
          <a:chOff x="0" y="0"/>
          <a:chExt cx="0" cy="0"/>
        </a:xfrm>
      </p:grpSpPr>
      <p:pic>
        <p:nvPicPr>
          <p:cNvPr id="110" name="Google Shape;110;p1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1" name="Google Shape;111;p15"/>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112" name="Google Shape;112;p1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13" name="Google Shape;113;p15"/>
          <p:cNvSpPr txBox="1">
            <a:spLocks noGrp="1"/>
          </p:cNvSpPr>
          <p:nvPr>
            <p:ph type="subTitle" idx="1"/>
          </p:nvPr>
        </p:nvSpPr>
        <p:spPr>
          <a:xfrm>
            <a:off x="713225" y="3201863"/>
            <a:ext cx="3184500" cy="6888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14" name="Google Shape;114;p15"/>
          <p:cNvSpPr txBox="1">
            <a:spLocks noGrp="1"/>
          </p:cNvSpPr>
          <p:nvPr>
            <p:ph type="title"/>
          </p:nvPr>
        </p:nvSpPr>
        <p:spPr>
          <a:xfrm>
            <a:off x="713225" y="2207325"/>
            <a:ext cx="5376000" cy="926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5" name="Google Shape;115;p15"/>
          <p:cNvSpPr txBox="1">
            <a:spLocks noGrp="1"/>
          </p:cNvSpPr>
          <p:nvPr>
            <p:ph type="title" idx="2" hasCustomPrompt="1"/>
          </p:nvPr>
        </p:nvSpPr>
        <p:spPr>
          <a:xfrm>
            <a:off x="713225" y="1252838"/>
            <a:ext cx="1402200" cy="101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16" name="Google Shape;116;p15"/>
          <p:cNvPicPr preferRelativeResize="0"/>
          <p:nvPr/>
        </p:nvPicPr>
        <p:blipFill>
          <a:blip r:embed="rId5">
            <a:alphaModFix/>
          </a:blip>
          <a:stretch>
            <a:fillRect/>
          </a:stretch>
        </p:blipFill>
        <p:spPr>
          <a:xfrm rot="5753676">
            <a:off x="7175012" y="-1864797"/>
            <a:ext cx="2143150" cy="441466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117"/>
        <p:cNvGrpSpPr/>
        <p:nvPr/>
      </p:nvGrpSpPr>
      <p:grpSpPr>
        <a:xfrm>
          <a:off x="0" y="0"/>
          <a:ext cx="0" cy="0"/>
          <a:chOff x="0" y="0"/>
          <a:chExt cx="0" cy="0"/>
        </a:xfrm>
      </p:grpSpPr>
      <p:pic>
        <p:nvPicPr>
          <p:cNvPr id="118" name="Google Shape;118;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9" name="Google Shape;119;p16"/>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20" name="Google Shape;120;p1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1" name="Google Shape;121;p16"/>
          <p:cNvSpPr txBox="1">
            <a:spLocks noGrp="1"/>
          </p:cNvSpPr>
          <p:nvPr>
            <p:ph type="subTitle" idx="1"/>
          </p:nvPr>
        </p:nvSpPr>
        <p:spPr>
          <a:xfrm>
            <a:off x="2979750" y="3600813"/>
            <a:ext cx="31845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2" name="Google Shape;122;p16"/>
          <p:cNvSpPr txBox="1">
            <a:spLocks noGrp="1"/>
          </p:cNvSpPr>
          <p:nvPr>
            <p:ph type="title"/>
          </p:nvPr>
        </p:nvSpPr>
        <p:spPr>
          <a:xfrm>
            <a:off x="1884000" y="1868775"/>
            <a:ext cx="5376000" cy="16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3" name="Google Shape;123;p16"/>
          <p:cNvSpPr txBox="1">
            <a:spLocks noGrp="1"/>
          </p:cNvSpPr>
          <p:nvPr>
            <p:ph type="title" idx="2" hasCustomPrompt="1"/>
          </p:nvPr>
        </p:nvSpPr>
        <p:spPr>
          <a:xfrm>
            <a:off x="3870900" y="853863"/>
            <a:ext cx="1402200" cy="101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24" name="Google Shape;124;p16"/>
          <p:cNvPicPr preferRelativeResize="0"/>
          <p:nvPr/>
        </p:nvPicPr>
        <p:blipFill>
          <a:blip r:embed="rId5">
            <a:alphaModFix/>
          </a:blip>
          <a:stretch>
            <a:fillRect/>
          </a:stretch>
        </p:blipFill>
        <p:spPr>
          <a:xfrm rot="-4732814">
            <a:off x="-1083951" y="2187891"/>
            <a:ext cx="2143151" cy="4414669"/>
          </a:xfrm>
          <a:prstGeom prst="rect">
            <a:avLst/>
          </a:prstGeom>
          <a:noFill/>
          <a:ln>
            <a:noFill/>
          </a:ln>
        </p:spPr>
      </p:pic>
      <p:pic>
        <p:nvPicPr>
          <p:cNvPr id="125" name="Google Shape;125;p16"/>
          <p:cNvPicPr preferRelativeResize="0"/>
          <p:nvPr/>
        </p:nvPicPr>
        <p:blipFill>
          <a:blip r:embed="rId5">
            <a:alphaModFix/>
          </a:blip>
          <a:stretch>
            <a:fillRect/>
          </a:stretch>
        </p:blipFill>
        <p:spPr>
          <a:xfrm rot="3128353">
            <a:off x="5121624" y="-2539310"/>
            <a:ext cx="2143151" cy="441466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925" y="445025"/>
            <a:ext cx="7714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1pPr>
            <a:lvl2pPr lvl="1">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2pPr>
            <a:lvl3pPr lvl="2">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3pPr>
            <a:lvl4pPr lvl="3">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4pPr>
            <a:lvl5pPr lvl="4">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5pPr>
            <a:lvl6pPr lvl="5">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6pPr>
            <a:lvl7pPr lvl="6">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7pPr>
            <a:lvl8pPr lvl="7">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8pPr>
            <a:lvl9pPr lvl="8">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9pPr>
          </a:lstStyle>
          <a:p>
            <a:endParaRPr/>
          </a:p>
        </p:txBody>
      </p:sp>
      <p:sp>
        <p:nvSpPr>
          <p:cNvPr id="7" name="Google Shape;7;p1"/>
          <p:cNvSpPr txBox="1">
            <a:spLocks noGrp="1"/>
          </p:cNvSpPr>
          <p:nvPr>
            <p:ph type="body" idx="1"/>
          </p:nvPr>
        </p:nvSpPr>
        <p:spPr>
          <a:xfrm>
            <a:off x="714925" y="1152475"/>
            <a:ext cx="77142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1pPr>
            <a:lvl2pPr marL="914400" lvl="1"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2pPr>
            <a:lvl3pPr marL="1371600" lvl="2"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3pPr>
            <a:lvl4pPr marL="1828800" lvl="3"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4pPr>
            <a:lvl5pPr marL="2286000" lvl="4"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5pPr>
            <a:lvl6pPr marL="2743200" lvl="5"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6pPr>
            <a:lvl7pPr marL="3200400" lvl="6"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7pPr>
            <a:lvl8pPr marL="3657600" lvl="7"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8pPr>
            <a:lvl9pPr marL="4114800" lvl="8"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59" r:id="rId6"/>
    <p:sldLayoutId id="2147483660" r:id="rId7"/>
    <p:sldLayoutId id="2147483661" r:id="rId8"/>
    <p:sldLayoutId id="2147483662" r:id="rId9"/>
    <p:sldLayoutId id="2147483667" r:id="rId10"/>
    <p:sldLayoutId id="2147483668" r:id="rId11"/>
    <p:sldLayoutId id="2147483673"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38"/>
          <p:cNvGrpSpPr/>
          <p:nvPr/>
        </p:nvGrpSpPr>
        <p:grpSpPr>
          <a:xfrm>
            <a:off x="5976525" y="2854588"/>
            <a:ext cx="2272850" cy="1272925"/>
            <a:chOff x="3923750" y="3157850"/>
            <a:chExt cx="2272850" cy="1272925"/>
          </a:xfrm>
        </p:grpSpPr>
        <p:sp>
          <p:nvSpPr>
            <p:cNvPr id="320" name="Google Shape;320;p38"/>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8"/>
          <p:cNvSpPr txBox="1">
            <a:spLocks noGrp="1"/>
          </p:cNvSpPr>
          <p:nvPr>
            <p:ph type="ctrTitle"/>
          </p:nvPr>
        </p:nvSpPr>
        <p:spPr>
          <a:xfrm>
            <a:off x="642910" y="1071552"/>
            <a:ext cx="5356800" cy="2000264"/>
          </a:xfrm>
          <a:prstGeom prst="rect">
            <a:avLst/>
          </a:prstGeom>
        </p:spPr>
        <p:txBody>
          <a:bodyPr spcFirstLastPara="1" wrap="square" lIns="91425" tIns="91425" rIns="91425" bIns="91425" anchor="b" anchorCtr="0">
            <a:noAutofit/>
          </a:bodyPr>
          <a:lstStyle/>
          <a:p>
            <a:r>
              <a:rPr lang="vi-VN" b="1" dirty="0" smtClean="0"/>
              <a:t/>
            </a:r>
            <a:br>
              <a:rPr lang="vi-VN" b="1" dirty="0" smtClean="0"/>
            </a:br>
            <a:r>
              <a:rPr lang="vi-VN" sz="4000" b="1" dirty="0" smtClean="0">
                <a:solidFill>
                  <a:schemeClr val="tx1">
                    <a:lumMod val="50000"/>
                  </a:schemeClr>
                </a:solidFill>
              </a:rPr>
              <a:t>Biện pháp tu từ điệp thanh và biện pháp tu từ điệp vần</a:t>
            </a:r>
            <a:endParaRPr sz="4000">
              <a:solidFill>
                <a:schemeClr val="tx1">
                  <a:lumMod val="50000"/>
                </a:schemeClr>
              </a:solidFill>
            </a:endParaRPr>
          </a:p>
        </p:txBody>
      </p:sp>
      <p:sp>
        <p:nvSpPr>
          <p:cNvPr id="332" name="Google Shape;332;p38"/>
          <p:cNvSpPr txBox="1">
            <a:spLocks noGrp="1"/>
          </p:cNvSpPr>
          <p:nvPr>
            <p:ph type="subTitle" idx="1"/>
          </p:nvPr>
        </p:nvSpPr>
        <p:spPr>
          <a:xfrm>
            <a:off x="571472" y="2857502"/>
            <a:ext cx="4714908"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02F2F"/>
              </a:buClr>
              <a:buSzPts val="1100"/>
              <a:buFont typeface="Arial"/>
              <a:buNone/>
            </a:pPr>
            <a:r>
              <a:rPr lang="vi-VN" dirty="0" smtClean="0">
                <a:solidFill>
                  <a:schemeClr val="tx1">
                    <a:lumMod val="50000"/>
                  </a:schemeClr>
                </a:solidFill>
              </a:rPr>
              <a:t>Nhóm 3</a:t>
            </a:r>
            <a:endParaRPr>
              <a:solidFill>
                <a:schemeClr val="tx1">
                  <a:lumMod val="50000"/>
                </a:schemeClr>
              </a:solidFill>
            </a:endParaRPr>
          </a:p>
        </p:txBody>
      </p:sp>
      <p:pic>
        <p:nvPicPr>
          <p:cNvPr id="335" name="Google Shape;335;p38"/>
          <p:cNvPicPr preferRelativeResize="0"/>
          <p:nvPr/>
        </p:nvPicPr>
        <p:blipFill>
          <a:blip r:embed="rId3">
            <a:alphaModFix/>
          </a:blip>
          <a:stretch>
            <a:fillRect/>
          </a:stretch>
        </p:blipFill>
        <p:spPr>
          <a:xfrm rot="5650337">
            <a:off x="5909699" y="3261067"/>
            <a:ext cx="2068502" cy="4260896"/>
          </a:xfrm>
          <a:prstGeom prst="rect">
            <a:avLst/>
          </a:prstGeom>
          <a:noFill/>
          <a:ln>
            <a:noFill/>
          </a:ln>
        </p:spPr>
      </p:pic>
      <p:grpSp>
        <p:nvGrpSpPr>
          <p:cNvPr id="336" name="Google Shape;336;p38"/>
          <p:cNvGrpSpPr/>
          <p:nvPr/>
        </p:nvGrpSpPr>
        <p:grpSpPr>
          <a:xfrm>
            <a:off x="6107170" y="1062025"/>
            <a:ext cx="2247750" cy="1792575"/>
            <a:chOff x="1417625" y="2955575"/>
            <a:chExt cx="2247750" cy="1792575"/>
          </a:xfrm>
        </p:grpSpPr>
        <p:sp>
          <p:nvSpPr>
            <p:cNvPr id="337" name="Google Shape;337;p38"/>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5" name="Google Shape;365;p38"/>
          <p:cNvPicPr preferRelativeResize="0"/>
          <p:nvPr/>
        </p:nvPicPr>
        <p:blipFill>
          <a:blip r:embed="rId3">
            <a:alphaModFix/>
          </a:blip>
          <a:stretch>
            <a:fillRect/>
          </a:stretch>
        </p:blipFill>
        <p:spPr>
          <a:xfrm rot="-4180410">
            <a:off x="3964780" y="-1288137"/>
            <a:ext cx="1970451" cy="3275929"/>
          </a:xfrm>
          <a:prstGeom prst="rect">
            <a:avLst/>
          </a:prstGeom>
          <a:noFill/>
          <a:ln>
            <a:noFill/>
          </a:ln>
        </p:spPr>
      </p:pic>
      <p:pic>
        <p:nvPicPr>
          <p:cNvPr id="366" name="Google Shape;366;p38"/>
          <p:cNvPicPr preferRelativeResize="0"/>
          <p:nvPr/>
        </p:nvPicPr>
        <p:blipFill>
          <a:blip r:embed="rId4">
            <a:alphaModFix/>
          </a:blip>
          <a:stretch>
            <a:fillRect/>
          </a:stretch>
        </p:blipFill>
        <p:spPr>
          <a:xfrm rot="-1660807">
            <a:off x="135704" y="821287"/>
            <a:ext cx="1791805" cy="410698"/>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1"/>
          <p:cNvSpPr txBox="1">
            <a:spLocks noGrp="1"/>
          </p:cNvSpPr>
          <p:nvPr>
            <p:ph type="title"/>
          </p:nvPr>
        </p:nvSpPr>
        <p:spPr>
          <a:xfrm>
            <a:off x="3071802" y="857238"/>
            <a:ext cx="6072198" cy="3214710"/>
          </a:xfrm>
          <a:prstGeom prst="rect">
            <a:avLst/>
          </a:prstGeom>
        </p:spPr>
        <p:txBody>
          <a:bodyPr spcFirstLastPara="1" wrap="square" lIns="91425" tIns="91425" rIns="91425" bIns="91425" anchor="ctr" anchorCtr="0">
            <a:noAutofit/>
          </a:bodyPr>
          <a:lstStyle/>
          <a:p>
            <a:pPr algn="l"/>
            <a:r>
              <a:rPr lang="vi-VN" sz="1800" dirty="0" smtClean="0"/>
              <a:t>- Trong bài thơ Tiếng đàn mưa, biện pháp tu từ điệp thanh được Bích Khê sử dụng là điệp thanh theo từng nhóm âm tiết trong cùng một câu thơ. Cụ thể, trong các câu thơ 1,2,5,9,13 có thứ tự thanh điệu là bằng - bằng- trắc; câu thơ 10 có thứ tự thanh điệu là trắc - bằng - bằng</a:t>
            </a:r>
            <a:r>
              <a:rPr lang="vi-VN" sz="1800" dirty="0" smtClean="0"/>
              <a:t>.</a:t>
            </a:r>
            <a:br>
              <a:rPr lang="vi-VN" sz="1800" dirty="0" smtClean="0"/>
            </a:br>
            <a:r>
              <a:rPr lang="vi-VN" sz="1800" dirty="0" smtClean="0"/>
              <a:t/>
            </a:r>
            <a:br>
              <a:rPr lang="vi-VN" sz="1800" dirty="0" smtClean="0"/>
            </a:br>
            <a:r>
              <a:rPr lang="vi-VN" sz="1800" dirty="0" smtClean="0"/>
              <a:t>- Tác dụng của biện pháp tu từ này trong câu:</a:t>
            </a:r>
            <a:br>
              <a:rPr lang="vi-VN" sz="1800" dirty="0" smtClean="0"/>
            </a:br>
            <a:r>
              <a:rPr lang="vi-VN" sz="1800" dirty="0" smtClean="0"/>
              <a:t>+ Tạo cho người đọc cảm giác về sự xuất hiện đều đặn, tuần hoàn, nhịp nhàng của các sự vật trong mưa.</a:t>
            </a:r>
            <a:br>
              <a:rPr lang="vi-VN" sz="1800" dirty="0" smtClean="0"/>
            </a:br>
            <a:r>
              <a:rPr lang="vi-VN" sz="1800" dirty="0" smtClean="0"/>
              <a:t>+ Giúp tác giả nhấn mạnh vào cảm xúc được truyền tải qua bài thơ: cảm giác nhớ nhung, bồi hồi, chán nản.</a:t>
            </a:r>
            <a:br>
              <a:rPr lang="vi-VN" sz="1800" dirty="0" smtClean="0"/>
            </a:br>
            <a:r>
              <a:rPr lang="vi-VN" sz="1800" dirty="0" smtClean="0"/>
              <a:t>+ Tạo tính nhạc dồn dập, hài hòa.</a:t>
            </a:r>
            <a:endParaRPr lang="vi-VN" sz="1800" dirty="0"/>
          </a:p>
        </p:txBody>
      </p:sp>
      <p:pic>
        <p:nvPicPr>
          <p:cNvPr id="614" name="Google Shape;614;p51"/>
          <p:cNvPicPr preferRelativeResize="0"/>
          <p:nvPr/>
        </p:nvPicPr>
        <p:blipFill rotWithShape="1">
          <a:blip r:embed="rId3">
            <a:alphaModFix/>
          </a:blip>
          <a:srcRect l="13163" r="37218" b="12793"/>
          <a:stretch/>
        </p:blipFill>
        <p:spPr>
          <a:xfrm rot="-7661833">
            <a:off x="-715872" y="-2472875"/>
            <a:ext cx="4002301" cy="3956757"/>
          </a:xfrm>
          <a:prstGeom prst="rect">
            <a:avLst/>
          </a:prstGeom>
          <a:noFill/>
          <a:ln>
            <a:noFill/>
          </a:ln>
        </p:spPr>
      </p:pic>
      <p:pic>
        <p:nvPicPr>
          <p:cNvPr id="615" name="Google Shape;615;p51"/>
          <p:cNvPicPr preferRelativeResize="0"/>
          <p:nvPr/>
        </p:nvPicPr>
        <p:blipFill>
          <a:blip r:embed="rId4">
            <a:alphaModFix/>
          </a:blip>
          <a:stretch>
            <a:fillRect/>
          </a:stretch>
        </p:blipFill>
        <p:spPr>
          <a:xfrm rot="2457767">
            <a:off x="2347721" y="-196593"/>
            <a:ext cx="1715391" cy="393186"/>
          </a:xfrm>
          <a:prstGeom prst="rect">
            <a:avLst/>
          </a:prstGeom>
          <a:noFill/>
          <a:ln>
            <a:noFill/>
          </a:ln>
        </p:spPr>
      </p:pic>
      <p:pic>
        <p:nvPicPr>
          <p:cNvPr id="616" name="Google Shape;616;p51"/>
          <p:cNvPicPr preferRelativeResize="0"/>
          <p:nvPr/>
        </p:nvPicPr>
        <p:blipFill>
          <a:blip r:embed="rId5">
            <a:alphaModFix/>
          </a:blip>
          <a:stretch>
            <a:fillRect/>
          </a:stretch>
        </p:blipFill>
        <p:spPr>
          <a:xfrm rot="6062973">
            <a:off x="8538449" y="-1267809"/>
            <a:ext cx="2143151" cy="4414669"/>
          </a:xfrm>
          <a:prstGeom prst="rect">
            <a:avLst/>
          </a:prstGeom>
          <a:noFill/>
          <a:ln>
            <a:noFill/>
          </a:ln>
        </p:spPr>
      </p:pic>
      <p:pic>
        <p:nvPicPr>
          <p:cNvPr id="617" name="Google Shape;617;p51"/>
          <p:cNvPicPr preferRelativeResize="0"/>
          <p:nvPr/>
        </p:nvPicPr>
        <p:blipFill>
          <a:blip r:embed="rId4">
            <a:alphaModFix/>
          </a:blip>
          <a:stretch>
            <a:fillRect/>
          </a:stretch>
        </p:blipFill>
        <p:spPr>
          <a:xfrm rot="-1666950">
            <a:off x="705981" y="4163843"/>
            <a:ext cx="1715391" cy="393186"/>
          </a:xfrm>
          <a:prstGeom prst="rect">
            <a:avLst/>
          </a:prstGeom>
          <a:noFill/>
          <a:ln>
            <a:noFill/>
          </a:ln>
        </p:spPr>
      </p:pic>
      <p:grpSp>
        <p:nvGrpSpPr>
          <p:cNvPr id="618" name="Google Shape;618;p51"/>
          <p:cNvGrpSpPr/>
          <p:nvPr/>
        </p:nvGrpSpPr>
        <p:grpSpPr>
          <a:xfrm>
            <a:off x="857224" y="1928808"/>
            <a:ext cx="2204749" cy="1846761"/>
            <a:chOff x="1417625" y="2955575"/>
            <a:chExt cx="2247750" cy="1792575"/>
          </a:xfrm>
        </p:grpSpPr>
        <p:sp>
          <p:nvSpPr>
            <p:cNvPr id="619" name="Google Shape;619;p51"/>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1"/>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1"/>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1"/>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1"/>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1"/>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1"/>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1"/>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1"/>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1"/>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1"/>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1"/>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1"/>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1"/>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1"/>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1"/>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1"/>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1"/>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1"/>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1"/>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1"/>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1"/>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48"/>
          <p:cNvSpPr txBox="1">
            <a:spLocks noGrp="1"/>
          </p:cNvSpPr>
          <p:nvPr>
            <p:ph type="title"/>
          </p:nvPr>
        </p:nvSpPr>
        <p:spPr>
          <a:xfrm>
            <a:off x="285720" y="2143122"/>
            <a:ext cx="6000792" cy="1704683"/>
          </a:xfrm>
          <a:prstGeom prst="rect">
            <a:avLst/>
          </a:prstGeom>
        </p:spPr>
        <p:txBody>
          <a:bodyPr spcFirstLastPara="1" wrap="square" lIns="91425" tIns="91425" rIns="91425" bIns="91425" anchor="b" anchorCtr="0">
            <a:noAutofit/>
          </a:bodyPr>
          <a:lstStyle/>
          <a:p>
            <a:pPr lvl="0"/>
            <a:r>
              <a:rPr lang="vi-VN" sz="2000" dirty="0" smtClean="0">
                <a:solidFill>
                  <a:schemeClr val="bg2">
                    <a:lumMod val="25000"/>
                  </a:schemeClr>
                </a:solidFill>
              </a:rPr>
              <a:t>Trong bài thơ </a:t>
            </a:r>
            <a:r>
              <a:rPr lang="vi-VN" sz="2000" i="1" dirty="0" smtClean="0">
                <a:solidFill>
                  <a:schemeClr val="bg2">
                    <a:lumMod val="25000"/>
                  </a:schemeClr>
                </a:solidFill>
              </a:rPr>
              <a:t>Tiếng đàn mưa</a:t>
            </a:r>
            <a:r>
              <a:rPr lang="vi-VN" sz="2000" dirty="0" smtClean="0">
                <a:solidFill>
                  <a:schemeClr val="bg2">
                    <a:lumMod val="25000"/>
                  </a:schemeClr>
                </a:solidFill>
              </a:rPr>
              <a:t>, biện pháp tu từ điệp thanh được Bích Khê sử dụng rất đặc biệt: điệp thanh theo từng nhóm âm tiết trong cùng một câu thơ. Hãy làm rõ tác dụng của biện pháp tu từ này trong bài thơ.</a:t>
            </a:r>
            <a:endParaRPr sz="2000">
              <a:solidFill>
                <a:schemeClr val="bg2">
                  <a:lumMod val="25000"/>
                </a:schemeClr>
              </a:solidFill>
            </a:endParaRPr>
          </a:p>
        </p:txBody>
      </p:sp>
      <p:sp>
        <p:nvSpPr>
          <p:cNvPr id="558" name="Google Shape;558;p48"/>
          <p:cNvSpPr txBox="1">
            <a:spLocks noGrp="1"/>
          </p:cNvSpPr>
          <p:nvPr>
            <p:ph type="title" idx="2"/>
          </p:nvPr>
        </p:nvSpPr>
        <p:spPr>
          <a:xfrm>
            <a:off x="285720" y="1000114"/>
            <a:ext cx="1144131" cy="8188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lumMod val="50000"/>
                  </a:schemeClr>
                </a:solidFill>
              </a:rPr>
              <a:t>02</a:t>
            </a:r>
            <a:endParaRPr>
              <a:solidFill>
                <a:schemeClr val="tx1">
                  <a:lumMod val="50000"/>
                </a:schemeClr>
              </a:solidFill>
            </a:endParaRPr>
          </a:p>
        </p:txBody>
      </p:sp>
      <p:pic>
        <p:nvPicPr>
          <p:cNvPr id="559" name="Google Shape;559;p48"/>
          <p:cNvPicPr preferRelativeResize="0"/>
          <p:nvPr/>
        </p:nvPicPr>
        <p:blipFill rotWithShape="1">
          <a:blip r:embed="rId3">
            <a:alphaModFix/>
          </a:blip>
          <a:srcRect l="13163" r="37218" b="12793"/>
          <a:stretch/>
        </p:blipFill>
        <p:spPr>
          <a:xfrm rot="9142865">
            <a:off x="1442029" y="-1303258"/>
            <a:ext cx="3329487" cy="3291594"/>
          </a:xfrm>
          <a:prstGeom prst="rect">
            <a:avLst/>
          </a:prstGeom>
          <a:noFill/>
          <a:ln>
            <a:noFill/>
          </a:ln>
        </p:spPr>
      </p:pic>
      <p:pic>
        <p:nvPicPr>
          <p:cNvPr id="560" name="Google Shape;560;p48"/>
          <p:cNvPicPr preferRelativeResize="0"/>
          <p:nvPr/>
        </p:nvPicPr>
        <p:blipFill>
          <a:blip r:embed="rId4">
            <a:alphaModFix/>
          </a:blip>
          <a:stretch>
            <a:fillRect/>
          </a:stretch>
        </p:blipFill>
        <p:spPr>
          <a:xfrm rot="-2699988">
            <a:off x="3373231" y="723168"/>
            <a:ext cx="1715391" cy="393186"/>
          </a:xfrm>
          <a:prstGeom prst="rect">
            <a:avLst/>
          </a:prstGeom>
          <a:noFill/>
          <a:ln>
            <a:noFill/>
          </a:ln>
        </p:spPr>
      </p:pic>
      <p:pic>
        <p:nvPicPr>
          <p:cNvPr id="561" name="Google Shape;561;p48"/>
          <p:cNvPicPr preferRelativeResize="0"/>
          <p:nvPr/>
        </p:nvPicPr>
        <p:blipFill>
          <a:blip r:embed="rId4">
            <a:alphaModFix/>
          </a:blip>
          <a:stretch>
            <a:fillRect/>
          </a:stretch>
        </p:blipFill>
        <p:spPr>
          <a:xfrm rot="-9492989">
            <a:off x="6977906" y="4172892"/>
            <a:ext cx="1715391" cy="393186"/>
          </a:xfrm>
          <a:prstGeom prst="rect">
            <a:avLst/>
          </a:prstGeom>
          <a:noFill/>
          <a:ln>
            <a:noFill/>
          </a:ln>
        </p:spPr>
      </p:pic>
      <p:pic>
        <p:nvPicPr>
          <p:cNvPr id="562" name="Google Shape;562;p48"/>
          <p:cNvPicPr preferRelativeResize="0"/>
          <p:nvPr/>
        </p:nvPicPr>
        <p:blipFill>
          <a:blip r:embed="rId5">
            <a:alphaModFix/>
          </a:blip>
          <a:stretch>
            <a:fillRect/>
          </a:stretch>
        </p:blipFill>
        <p:spPr>
          <a:xfrm rot="-7569292">
            <a:off x="3159349" y="2895390"/>
            <a:ext cx="2143150" cy="4414669"/>
          </a:xfrm>
          <a:prstGeom prst="rect">
            <a:avLst/>
          </a:prstGeom>
          <a:noFill/>
          <a:ln>
            <a:noFill/>
          </a:ln>
        </p:spPr>
      </p:pic>
      <p:grpSp>
        <p:nvGrpSpPr>
          <p:cNvPr id="563" name="Google Shape;563;p48"/>
          <p:cNvGrpSpPr/>
          <p:nvPr/>
        </p:nvGrpSpPr>
        <p:grpSpPr>
          <a:xfrm rot="1560080">
            <a:off x="6112607" y="2011462"/>
            <a:ext cx="2272891" cy="1272948"/>
            <a:chOff x="3923750" y="3157850"/>
            <a:chExt cx="2272850" cy="1272925"/>
          </a:xfrm>
        </p:grpSpPr>
        <p:sp>
          <p:nvSpPr>
            <p:cNvPr id="564" name="Google Shape;564;p48"/>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8"/>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8"/>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8"/>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8"/>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8"/>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8"/>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8"/>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54"/>
          <p:cNvPicPr preferRelativeResize="0"/>
          <p:nvPr/>
        </p:nvPicPr>
        <p:blipFill rotWithShape="1">
          <a:blip r:embed="rId3">
            <a:alphaModFix/>
          </a:blip>
          <a:srcRect l="13163" r="37218" b="12793"/>
          <a:stretch/>
        </p:blipFill>
        <p:spPr>
          <a:xfrm rot="9865771">
            <a:off x="-2013521" y="-1503251"/>
            <a:ext cx="4002303" cy="3956756"/>
          </a:xfrm>
          <a:prstGeom prst="rect">
            <a:avLst/>
          </a:prstGeom>
          <a:noFill/>
          <a:ln>
            <a:noFill/>
          </a:ln>
        </p:spPr>
      </p:pic>
      <p:pic>
        <p:nvPicPr>
          <p:cNvPr id="697" name="Google Shape;697;p54"/>
          <p:cNvPicPr preferRelativeResize="0"/>
          <p:nvPr/>
        </p:nvPicPr>
        <p:blipFill rotWithShape="1">
          <a:blip r:embed="rId3">
            <a:alphaModFix/>
          </a:blip>
          <a:srcRect l="13163" r="37218" b="12793"/>
          <a:stretch/>
        </p:blipFill>
        <p:spPr>
          <a:xfrm rot="-2070321">
            <a:off x="7684678" y="2630200"/>
            <a:ext cx="4002302" cy="3956754"/>
          </a:xfrm>
          <a:prstGeom prst="rect">
            <a:avLst/>
          </a:prstGeom>
          <a:noFill/>
          <a:ln>
            <a:noFill/>
          </a:ln>
        </p:spPr>
      </p:pic>
      <p:pic>
        <p:nvPicPr>
          <p:cNvPr id="698" name="Google Shape;698;p54"/>
          <p:cNvPicPr preferRelativeResize="0"/>
          <p:nvPr/>
        </p:nvPicPr>
        <p:blipFill>
          <a:blip r:embed="rId4">
            <a:alphaModFix/>
          </a:blip>
          <a:stretch>
            <a:fillRect/>
          </a:stretch>
        </p:blipFill>
        <p:spPr>
          <a:xfrm rot="-1666950">
            <a:off x="398881" y="840880"/>
            <a:ext cx="1715391" cy="393186"/>
          </a:xfrm>
          <a:prstGeom prst="rect">
            <a:avLst/>
          </a:prstGeom>
          <a:noFill/>
          <a:ln>
            <a:noFill/>
          </a:ln>
        </p:spPr>
      </p:pic>
      <p:pic>
        <p:nvPicPr>
          <p:cNvPr id="699" name="Google Shape;699;p54"/>
          <p:cNvPicPr preferRelativeResize="0"/>
          <p:nvPr/>
        </p:nvPicPr>
        <p:blipFill>
          <a:blip r:embed="rId4">
            <a:alphaModFix/>
          </a:blip>
          <a:stretch>
            <a:fillRect/>
          </a:stretch>
        </p:blipFill>
        <p:spPr>
          <a:xfrm rot="-7058586">
            <a:off x="7379331" y="3654880"/>
            <a:ext cx="1715391" cy="393186"/>
          </a:xfrm>
          <a:prstGeom prst="rect">
            <a:avLst/>
          </a:prstGeom>
          <a:noFill/>
          <a:ln>
            <a:noFill/>
          </a:ln>
        </p:spPr>
      </p:pic>
      <p:sp>
        <p:nvSpPr>
          <p:cNvPr id="701" name="Google Shape;701;p54"/>
          <p:cNvSpPr txBox="1">
            <a:spLocks noGrp="1"/>
          </p:cNvSpPr>
          <p:nvPr>
            <p:ph type="title"/>
          </p:nvPr>
        </p:nvSpPr>
        <p:spPr>
          <a:xfrm>
            <a:off x="1428728" y="2214560"/>
            <a:ext cx="6357982" cy="817649"/>
          </a:xfrm>
          <a:prstGeom prst="rect">
            <a:avLst/>
          </a:prstGeom>
        </p:spPr>
        <p:txBody>
          <a:bodyPr spcFirstLastPara="1" wrap="square" lIns="91425" tIns="91425" rIns="91425" bIns="91425" anchor="b" anchorCtr="0">
            <a:noAutofit/>
          </a:bodyPr>
          <a:lstStyle/>
          <a:p>
            <a:pPr lvl="0"/>
            <a:r>
              <a:rPr lang="vi-VN" sz="2000" dirty="0" smtClean="0"/>
              <a:t>Chỉ ra và cho biết tác dụng của biện pháp tu từ điệp vần trong đoạn thơ dưới đây:</a:t>
            </a:r>
            <a:endParaRPr sz="2000"/>
          </a:p>
        </p:txBody>
      </p:sp>
      <p:sp>
        <p:nvSpPr>
          <p:cNvPr id="702" name="Google Shape;702;p54"/>
          <p:cNvSpPr txBox="1">
            <a:spLocks noGrp="1"/>
          </p:cNvSpPr>
          <p:nvPr>
            <p:ph type="title" idx="2"/>
          </p:nvPr>
        </p:nvSpPr>
        <p:spPr>
          <a:xfrm>
            <a:off x="3857620" y="1000114"/>
            <a:ext cx="1402200" cy="7891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50000"/>
                  </a:schemeClr>
                </a:solidFill>
              </a:rPr>
              <a:t>03</a:t>
            </a:r>
            <a:endParaRPr>
              <a:solidFill>
                <a:schemeClr val="tx1">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2"/>
          <p:cNvSpPr txBox="1">
            <a:spLocks noGrp="1"/>
          </p:cNvSpPr>
          <p:nvPr>
            <p:ph type="title"/>
          </p:nvPr>
        </p:nvSpPr>
        <p:spPr>
          <a:xfrm>
            <a:off x="0" y="2571750"/>
            <a:ext cx="6500826" cy="3130916"/>
          </a:xfrm>
          <a:prstGeom prst="rect">
            <a:avLst/>
          </a:prstGeom>
        </p:spPr>
        <p:txBody>
          <a:bodyPr spcFirstLastPara="1" wrap="square" lIns="91425" tIns="91425" rIns="91425" bIns="91425" anchor="t" anchorCtr="0">
            <a:noAutofit/>
          </a:bodyPr>
          <a:lstStyle/>
          <a:p>
            <a:r>
              <a:rPr lang="vi-VN" sz="1600" dirty="0" smtClean="0"/>
              <a:t>- Biện pháp tu từ điệp vần được thể hiện qua: điệp vần “ương” và vần “ich”.</a:t>
            </a:r>
            <a:br>
              <a:rPr lang="vi-VN" sz="1600" dirty="0" smtClean="0"/>
            </a:br>
            <a:r>
              <a:rPr lang="vi-VN" sz="1600" dirty="0" smtClean="0"/>
              <a:t>=&gt; Tác dụng:</a:t>
            </a:r>
            <a:br>
              <a:rPr lang="vi-VN" sz="1600" dirty="0" smtClean="0"/>
            </a:br>
            <a:r>
              <a:rPr lang="vi-VN" sz="1600" dirty="0" smtClean="0"/>
              <a:t>+ Tăng nhạc tính, tạo sự trùng điệp về âm hưởng buồn bã, nhớ nhung.</a:t>
            </a:r>
            <a:br>
              <a:rPr lang="vi-VN" sz="1600" dirty="0" smtClean="0"/>
            </a:br>
            <a:r>
              <a:rPr lang="vi-VN" sz="1600" dirty="0" smtClean="0"/>
              <a:t>+ Nhấn mạnh ấn tượng về khung cảnh mưa chiều cô đơn, đồng thời truyền tải cảm xúc đau khổ, sầu não của người khách tha hương.</a:t>
            </a:r>
            <a:br>
              <a:rPr lang="vi-VN" sz="1600" dirty="0" smtClean="0"/>
            </a:br>
            <a:r>
              <a:rPr lang="vi-VN" sz="1600" dirty="0" smtClean="0"/>
              <a:t>+ Tạo tính liên kết và sự nhịp nhàng, hài hòa trong thơ.</a:t>
            </a:r>
            <a:endParaRPr lang="vi-VN" sz="1600" dirty="0"/>
          </a:p>
        </p:txBody>
      </p:sp>
      <p:sp>
        <p:nvSpPr>
          <p:cNvPr id="652" name="Google Shape;652;p52"/>
          <p:cNvSpPr txBox="1">
            <a:spLocks noGrp="1"/>
          </p:cNvSpPr>
          <p:nvPr>
            <p:ph type="subTitle" idx="1"/>
          </p:nvPr>
        </p:nvSpPr>
        <p:spPr>
          <a:xfrm>
            <a:off x="500034" y="714362"/>
            <a:ext cx="5072098" cy="1916533"/>
          </a:xfrm>
          <a:prstGeom prst="rect">
            <a:avLst/>
          </a:prstGeom>
        </p:spPr>
        <p:txBody>
          <a:bodyPr spcFirstLastPara="1" wrap="square" lIns="91425" tIns="91425" rIns="91425" bIns="91425" anchor="b" anchorCtr="0">
            <a:noAutofit/>
          </a:bodyPr>
          <a:lstStyle/>
          <a:p>
            <a:pPr algn="ctr"/>
            <a:r>
              <a:rPr lang="vi-VN" sz="1800" dirty="0" smtClean="0">
                <a:latin typeface="Arima SemiBold" charset="0"/>
                <a:cs typeface="Arima SemiBold" charset="0"/>
              </a:rPr>
              <a:t>Rơi hoa hết mưa còn rả rích,</a:t>
            </a:r>
          </a:p>
          <a:p>
            <a:pPr algn="ctr"/>
            <a:r>
              <a:rPr lang="vi-VN" sz="1800" dirty="0" smtClean="0">
                <a:latin typeface="Arima SemiBold" charset="0"/>
                <a:cs typeface="Arima SemiBold" charset="0"/>
              </a:rPr>
              <a:t>Càng mưa rơi càng tích bóng dương</a:t>
            </a:r>
          </a:p>
          <a:p>
            <a:pPr algn="ctr"/>
            <a:r>
              <a:rPr lang="vi-VN" sz="1800" dirty="0" smtClean="0">
                <a:latin typeface="Arima SemiBold" charset="0"/>
                <a:cs typeface="Arima SemiBold" charset="0"/>
              </a:rPr>
              <a:t>Bóng dương với khách tha hương</a:t>
            </a:r>
          </a:p>
          <a:p>
            <a:pPr algn="ctr"/>
            <a:r>
              <a:rPr lang="vi-VN" sz="1800" dirty="0" smtClean="0">
                <a:latin typeface="Arima SemiBold" charset="0"/>
                <a:cs typeface="Arima SemiBold" charset="0"/>
              </a:rPr>
              <a:t>Mưa trong ý khách muôn hàng lệ rơi.</a:t>
            </a:r>
          </a:p>
          <a:p>
            <a:pPr algn="ctr"/>
            <a:r>
              <a:rPr lang="vi-VN" sz="1800" dirty="0" smtClean="0">
                <a:latin typeface="Arima SemiBold" charset="0"/>
                <a:cs typeface="Arima SemiBold" charset="0"/>
              </a:rPr>
              <a:t>(Bích Khê, Tiếng đàn mưa)</a:t>
            </a:r>
            <a:endParaRPr lang="vi-VN" sz="1800" dirty="0">
              <a:latin typeface="Arima SemiBold" charset="0"/>
              <a:cs typeface="Arima SemiBold" charset="0"/>
            </a:endParaRPr>
          </a:p>
        </p:txBody>
      </p:sp>
      <p:pic>
        <p:nvPicPr>
          <p:cNvPr id="653" name="Google Shape;653;p52"/>
          <p:cNvPicPr preferRelativeResize="0"/>
          <p:nvPr/>
        </p:nvPicPr>
        <p:blipFill rotWithShape="1">
          <a:blip r:embed="rId3">
            <a:alphaModFix/>
          </a:blip>
          <a:srcRect l="13163" r="37218" b="12793"/>
          <a:stretch/>
        </p:blipFill>
        <p:spPr>
          <a:xfrm rot="9865771">
            <a:off x="6958429" y="-1321415"/>
            <a:ext cx="4002303" cy="3956756"/>
          </a:xfrm>
          <a:prstGeom prst="rect">
            <a:avLst/>
          </a:prstGeom>
          <a:noFill/>
          <a:ln>
            <a:noFill/>
          </a:ln>
        </p:spPr>
      </p:pic>
      <p:pic>
        <p:nvPicPr>
          <p:cNvPr id="654" name="Google Shape;654;p52"/>
          <p:cNvPicPr preferRelativeResize="0"/>
          <p:nvPr/>
        </p:nvPicPr>
        <p:blipFill>
          <a:blip r:embed="rId4">
            <a:alphaModFix/>
          </a:blip>
          <a:stretch>
            <a:fillRect/>
          </a:stretch>
        </p:blipFill>
        <p:spPr>
          <a:xfrm rot="-1666950">
            <a:off x="5430106" y="167080"/>
            <a:ext cx="1715391" cy="393186"/>
          </a:xfrm>
          <a:prstGeom prst="rect">
            <a:avLst/>
          </a:prstGeom>
          <a:noFill/>
          <a:ln>
            <a:noFill/>
          </a:ln>
        </p:spPr>
      </p:pic>
      <p:grpSp>
        <p:nvGrpSpPr>
          <p:cNvPr id="655" name="Google Shape;655;p52"/>
          <p:cNvGrpSpPr/>
          <p:nvPr/>
        </p:nvGrpSpPr>
        <p:grpSpPr>
          <a:xfrm>
            <a:off x="6429388" y="1500180"/>
            <a:ext cx="2129395" cy="1330925"/>
            <a:chOff x="2684675" y="974650"/>
            <a:chExt cx="2519100" cy="1574500"/>
          </a:xfrm>
        </p:grpSpPr>
        <p:sp>
          <p:nvSpPr>
            <p:cNvPr id="656" name="Google Shape;656;p52"/>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2"/>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2"/>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2"/>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2"/>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2"/>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2"/>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2"/>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2"/>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2"/>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2"/>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2"/>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2"/>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2"/>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2"/>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52"/>
          <p:cNvGrpSpPr/>
          <p:nvPr/>
        </p:nvGrpSpPr>
        <p:grpSpPr>
          <a:xfrm rot="1560080">
            <a:off x="6236197" y="2576910"/>
            <a:ext cx="2272891" cy="1272948"/>
            <a:chOff x="3923750" y="3157850"/>
            <a:chExt cx="2272850" cy="1272925"/>
          </a:xfrm>
        </p:grpSpPr>
        <p:sp>
          <p:nvSpPr>
            <p:cNvPr id="672" name="Google Shape;672;p52"/>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2"/>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2"/>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2"/>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2"/>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2"/>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2"/>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2"/>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2"/>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2"/>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2"/>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1"/>
                                        </p:tgtEl>
                                        <p:attrNameLst>
                                          <p:attrName>style.visibility</p:attrName>
                                        </p:attrNameLst>
                                      </p:cBhvr>
                                      <p:to>
                                        <p:strVal val="visible"/>
                                      </p:to>
                                    </p:set>
                                    <p:animEffect transition="in" filter="wipe(down)">
                                      <p:cBhvr>
                                        <p:cTn id="7" dur="500"/>
                                        <p:tgtEl>
                                          <p:spTgt spid="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72"/>
          <p:cNvSpPr txBox="1">
            <a:spLocks noGrp="1"/>
          </p:cNvSpPr>
          <p:nvPr>
            <p:ph type="title"/>
          </p:nvPr>
        </p:nvSpPr>
        <p:spPr>
          <a:xfrm>
            <a:off x="2643174" y="1571618"/>
            <a:ext cx="4013700" cy="100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lumMod val="50000"/>
                  </a:schemeClr>
                </a:solidFill>
              </a:rPr>
              <a:t>Thanks!</a:t>
            </a:r>
            <a:endParaRPr>
              <a:solidFill>
                <a:schemeClr val="tx1">
                  <a:lumMod val="50000"/>
                </a:schemeClr>
              </a:solidFill>
            </a:endParaRPr>
          </a:p>
        </p:txBody>
      </p:sp>
      <p:pic>
        <p:nvPicPr>
          <p:cNvPr id="1037" name="Google Shape;1037;p72"/>
          <p:cNvPicPr preferRelativeResize="0"/>
          <p:nvPr/>
        </p:nvPicPr>
        <p:blipFill rotWithShape="1">
          <a:blip r:embed="rId3">
            <a:alphaModFix/>
          </a:blip>
          <a:srcRect l="13163" r="37218" b="12793"/>
          <a:stretch/>
        </p:blipFill>
        <p:spPr>
          <a:xfrm rot="10800000" flipH="1">
            <a:off x="6972306" y="-995999"/>
            <a:ext cx="4002302" cy="3956753"/>
          </a:xfrm>
          <a:prstGeom prst="rect">
            <a:avLst/>
          </a:prstGeom>
          <a:noFill/>
          <a:ln>
            <a:noFill/>
          </a:ln>
        </p:spPr>
      </p:pic>
      <p:pic>
        <p:nvPicPr>
          <p:cNvPr id="1038" name="Google Shape;1038;p72"/>
          <p:cNvPicPr preferRelativeResize="0"/>
          <p:nvPr/>
        </p:nvPicPr>
        <p:blipFill>
          <a:blip r:embed="rId4">
            <a:alphaModFix/>
          </a:blip>
          <a:stretch>
            <a:fillRect/>
          </a:stretch>
        </p:blipFill>
        <p:spPr>
          <a:xfrm rot="-8995069">
            <a:off x="7014881" y="1970279"/>
            <a:ext cx="1715391" cy="393186"/>
          </a:xfrm>
          <a:prstGeom prst="rect">
            <a:avLst/>
          </a:prstGeom>
          <a:noFill/>
          <a:ln>
            <a:noFill/>
          </a:ln>
        </p:spPr>
      </p:pic>
      <p:pic>
        <p:nvPicPr>
          <p:cNvPr id="1039" name="Google Shape;1039;p72"/>
          <p:cNvPicPr preferRelativeResize="0"/>
          <p:nvPr/>
        </p:nvPicPr>
        <p:blipFill>
          <a:blip r:embed="rId5">
            <a:alphaModFix/>
          </a:blip>
          <a:stretch>
            <a:fillRect/>
          </a:stretch>
        </p:blipFill>
        <p:spPr>
          <a:xfrm rot="7351409">
            <a:off x="8242336" y="3278391"/>
            <a:ext cx="2143152" cy="4414668"/>
          </a:xfrm>
          <a:prstGeom prst="rect">
            <a:avLst/>
          </a:prstGeom>
          <a:noFill/>
          <a:ln>
            <a:noFill/>
          </a:ln>
        </p:spPr>
      </p:pic>
      <p:grpSp>
        <p:nvGrpSpPr>
          <p:cNvPr id="1040" name="Google Shape;1040;p72"/>
          <p:cNvGrpSpPr/>
          <p:nvPr/>
        </p:nvGrpSpPr>
        <p:grpSpPr>
          <a:xfrm rot="1560080">
            <a:off x="485257" y="1606599"/>
            <a:ext cx="2272891" cy="1272948"/>
            <a:chOff x="3923750" y="3157850"/>
            <a:chExt cx="2272850" cy="1272925"/>
          </a:xfrm>
        </p:grpSpPr>
        <p:sp>
          <p:nvSpPr>
            <p:cNvPr id="1041" name="Google Shape;1041;p72"/>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2"/>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2"/>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2"/>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2"/>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2"/>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2"/>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2"/>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2"/>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2"/>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2"/>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3"/>
          <p:cNvPicPr>
            <a:picLocks noChangeAspect="1" noChangeArrowheads="1"/>
          </p:cNvPicPr>
          <p:nvPr/>
        </p:nvPicPr>
        <p:blipFill>
          <a:blip r:embed="rId6"/>
          <a:srcRect/>
          <a:stretch>
            <a:fillRect/>
          </a:stretch>
        </p:blipFill>
        <p:spPr bwMode="auto">
          <a:xfrm>
            <a:off x="1214414" y="3571882"/>
            <a:ext cx="6143668" cy="1190625"/>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3"/>
          <p:cNvSpPr txBox="1">
            <a:spLocks noGrp="1"/>
          </p:cNvSpPr>
          <p:nvPr>
            <p:ph type="title"/>
          </p:nvPr>
        </p:nvSpPr>
        <p:spPr>
          <a:xfrm>
            <a:off x="1785918" y="714362"/>
            <a:ext cx="4857900" cy="84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smtClean="0">
                <a:solidFill>
                  <a:schemeClr val="tx1">
                    <a:lumMod val="50000"/>
                  </a:schemeClr>
                </a:solidFill>
              </a:rPr>
              <a:t>Thành viên:</a:t>
            </a:r>
            <a:endParaRPr>
              <a:solidFill>
                <a:schemeClr val="tx1">
                  <a:lumMod val="50000"/>
                </a:schemeClr>
              </a:solidFill>
            </a:endParaRPr>
          </a:p>
        </p:txBody>
      </p:sp>
      <p:sp>
        <p:nvSpPr>
          <p:cNvPr id="490" name="Google Shape;490;p43"/>
          <p:cNvSpPr txBox="1">
            <a:spLocks noGrp="1"/>
          </p:cNvSpPr>
          <p:nvPr>
            <p:ph type="subTitle" idx="1"/>
          </p:nvPr>
        </p:nvSpPr>
        <p:spPr>
          <a:xfrm>
            <a:off x="1928794" y="1285866"/>
            <a:ext cx="4857900" cy="256437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Nguyễn Bảo Trân</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Dương Vũ Triệu Vy</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Trần Kim Thanh</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Dương Mỹ Chi</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Nguyễn Phú Trọng</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Phạm Bình Nguyên</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Nguyễn Phước Thịnh</a:t>
            </a:r>
          </a:p>
          <a:p>
            <a:pPr marL="0" lvl="0" indent="0" algn="ctr" rtl="0">
              <a:spcBef>
                <a:spcPts val="0"/>
              </a:spcBef>
              <a:spcAft>
                <a:spcPts val="0"/>
              </a:spcAft>
              <a:buClr>
                <a:srgbClr val="4C2A19"/>
              </a:buClr>
              <a:buSzPts val="1100"/>
              <a:buFont typeface="Arial"/>
              <a:buNone/>
            </a:pPr>
            <a:r>
              <a:rPr lang="vi-VN" dirty="0" smtClean="0">
                <a:solidFill>
                  <a:schemeClr val="tx1">
                    <a:lumMod val="50000"/>
                  </a:schemeClr>
                </a:solidFill>
              </a:rPr>
              <a:t>Nguyên Văn Phúc</a:t>
            </a:r>
          </a:p>
          <a:p>
            <a:pPr marL="0" lvl="0" indent="0" algn="ctr" rtl="0">
              <a:spcBef>
                <a:spcPts val="0"/>
              </a:spcBef>
              <a:spcAft>
                <a:spcPts val="0"/>
              </a:spcAft>
              <a:buClr>
                <a:srgbClr val="4C2A19"/>
              </a:buClr>
              <a:buSzPts val="1100"/>
              <a:buFont typeface="Arial"/>
              <a:buNone/>
            </a:pPr>
            <a:endParaRPr lang="vi-VN" dirty="0" smtClean="0"/>
          </a:p>
        </p:txBody>
      </p:sp>
      <p:pic>
        <p:nvPicPr>
          <p:cNvPr id="491" name="Google Shape;491;p43"/>
          <p:cNvPicPr preferRelativeResize="0"/>
          <p:nvPr/>
        </p:nvPicPr>
        <p:blipFill rotWithShape="1">
          <a:blip r:embed="rId3">
            <a:alphaModFix/>
          </a:blip>
          <a:srcRect l="13163" r="37218" b="12793"/>
          <a:stretch/>
        </p:blipFill>
        <p:spPr>
          <a:xfrm rot="1012822">
            <a:off x="6678382" y="2113570"/>
            <a:ext cx="3797872" cy="3754644"/>
          </a:xfrm>
          <a:prstGeom prst="rect">
            <a:avLst/>
          </a:prstGeom>
          <a:noFill/>
          <a:ln>
            <a:noFill/>
          </a:ln>
        </p:spPr>
      </p:pic>
      <p:pic>
        <p:nvPicPr>
          <p:cNvPr id="492" name="Google Shape;492;p43"/>
          <p:cNvPicPr preferRelativeResize="0"/>
          <p:nvPr/>
        </p:nvPicPr>
        <p:blipFill>
          <a:blip r:embed="rId4">
            <a:alphaModFix/>
          </a:blip>
          <a:stretch>
            <a:fillRect/>
          </a:stretch>
        </p:blipFill>
        <p:spPr>
          <a:xfrm rot="-1475235">
            <a:off x="7497532" y="2674687"/>
            <a:ext cx="1979410" cy="453700"/>
          </a:xfrm>
          <a:prstGeom prst="rect">
            <a:avLst/>
          </a:prstGeom>
          <a:noFill/>
          <a:ln>
            <a:noFill/>
          </a:ln>
        </p:spPr>
      </p:pic>
      <p:pic>
        <p:nvPicPr>
          <p:cNvPr id="493" name="Google Shape;493;p43"/>
          <p:cNvPicPr preferRelativeResize="0"/>
          <p:nvPr/>
        </p:nvPicPr>
        <p:blipFill>
          <a:blip r:embed="rId5">
            <a:alphaModFix/>
          </a:blip>
          <a:stretch>
            <a:fillRect/>
          </a:stretch>
        </p:blipFill>
        <p:spPr>
          <a:xfrm rot="-8326010">
            <a:off x="-718536" y="2600204"/>
            <a:ext cx="2309970" cy="4758300"/>
          </a:xfrm>
          <a:prstGeom prst="rect">
            <a:avLst/>
          </a:prstGeom>
          <a:noFill/>
          <a:ln>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animEffect transition="in" filter="fade">
                                      <p:cBhvr>
                                        <p:cTn id="7" dur="2000"/>
                                        <p:tgtEl>
                                          <p:spTgt spid="4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0">
                                            <p:txEl>
                                              <p:pRg st="1" end="1"/>
                                            </p:txEl>
                                          </p:spTgt>
                                        </p:tgtEl>
                                        <p:attrNameLst>
                                          <p:attrName>style.visibility</p:attrName>
                                        </p:attrNameLst>
                                      </p:cBhvr>
                                      <p:to>
                                        <p:strVal val="visible"/>
                                      </p:to>
                                    </p:set>
                                    <p:animEffect transition="in" filter="fade">
                                      <p:cBhvr>
                                        <p:cTn id="10" dur="2000"/>
                                        <p:tgtEl>
                                          <p:spTgt spid="4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0">
                                            <p:txEl>
                                              <p:pRg st="2" end="2"/>
                                            </p:txEl>
                                          </p:spTgt>
                                        </p:tgtEl>
                                        <p:attrNameLst>
                                          <p:attrName>style.visibility</p:attrName>
                                        </p:attrNameLst>
                                      </p:cBhvr>
                                      <p:to>
                                        <p:strVal val="visible"/>
                                      </p:to>
                                    </p:set>
                                    <p:animEffect transition="in" filter="fade">
                                      <p:cBhvr>
                                        <p:cTn id="13" dur="2000"/>
                                        <p:tgtEl>
                                          <p:spTgt spid="4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0">
                                            <p:txEl>
                                              <p:pRg st="3" end="3"/>
                                            </p:txEl>
                                          </p:spTgt>
                                        </p:tgtEl>
                                        <p:attrNameLst>
                                          <p:attrName>style.visibility</p:attrName>
                                        </p:attrNameLst>
                                      </p:cBhvr>
                                      <p:to>
                                        <p:strVal val="visible"/>
                                      </p:to>
                                    </p:set>
                                    <p:animEffect transition="in" filter="fade">
                                      <p:cBhvr>
                                        <p:cTn id="16" dur="2000"/>
                                        <p:tgtEl>
                                          <p:spTgt spid="4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0">
                                            <p:txEl>
                                              <p:pRg st="4" end="4"/>
                                            </p:txEl>
                                          </p:spTgt>
                                        </p:tgtEl>
                                        <p:attrNameLst>
                                          <p:attrName>style.visibility</p:attrName>
                                        </p:attrNameLst>
                                      </p:cBhvr>
                                      <p:to>
                                        <p:strVal val="visible"/>
                                      </p:to>
                                    </p:set>
                                    <p:animEffect transition="in" filter="fade">
                                      <p:cBhvr>
                                        <p:cTn id="19" dur="2000"/>
                                        <p:tgtEl>
                                          <p:spTgt spid="49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0">
                                            <p:txEl>
                                              <p:pRg st="5" end="5"/>
                                            </p:txEl>
                                          </p:spTgt>
                                        </p:tgtEl>
                                        <p:attrNameLst>
                                          <p:attrName>style.visibility</p:attrName>
                                        </p:attrNameLst>
                                      </p:cBhvr>
                                      <p:to>
                                        <p:strVal val="visible"/>
                                      </p:to>
                                    </p:set>
                                    <p:animEffect transition="in" filter="fade">
                                      <p:cBhvr>
                                        <p:cTn id="22" dur="2000"/>
                                        <p:tgtEl>
                                          <p:spTgt spid="49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0">
                                            <p:txEl>
                                              <p:pRg st="6" end="6"/>
                                            </p:txEl>
                                          </p:spTgt>
                                        </p:tgtEl>
                                        <p:attrNameLst>
                                          <p:attrName>style.visibility</p:attrName>
                                        </p:attrNameLst>
                                      </p:cBhvr>
                                      <p:to>
                                        <p:strVal val="visible"/>
                                      </p:to>
                                    </p:set>
                                    <p:animEffect transition="in" filter="fade">
                                      <p:cBhvr>
                                        <p:cTn id="25" dur="2000"/>
                                        <p:tgtEl>
                                          <p:spTgt spid="49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0">
                                            <p:txEl>
                                              <p:pRg st="7" end="7"/>
                                            </p:txEl>
                                          </p:spTgt>
                                        </p:tgtEl>
                                        <p:attrNameLst>
                                          <p:attrName>style.visibility</p:attrName>
                                        </p:attrNameLst>
                                      </p:cBhvr>
                                      <p:to>
                                        <p:strVal val="visible"/>
                                      </p:to>
                                    </p:set>
                                    <p:animEffect transition="in" filter="fade">
                                      <p:cBhvr>
                                        <p:cTn id="28" dur="2000"/>
                                        <p:tgtEl>
                                          <p:spTgt spid="4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40"/>
          <p:cNvPicPr preferRelativeResize="0"/>
          <p:nvPr/>
        </p:nvPicPr>
        <p:blipFill rotWithShape="1">
          <a:blip r:embed="rId3">
            <a:alphaModFix/>
          </a:blip>
          <a:srcRect l="13163" r="37218" b="12793"/>
          <a:stretch/>
        </p:blipFill>
        <p:spPr>
          <a:xfrm rot="10207097">
            <a:off x="-2177774" y="97067"/>
            <a:ext cx="3409328" cy="3370515"/>
          </a:xfrm>
          <a:prstGeom prst="rect">
            <a:avLst/>
          </a:prstGeom>
          <a:noFill/>
          <a:ln>
            <a:noFill/>
          </a:ln>
        </p:spPr>
      </p:pic>
      <p:sp>
        <p:nvSpPr>
          <p:cNvPr id="382" name="Google Shape;382;p40"/>
          <p:cNvSpPr txBox="1">
            <a:spLocks noGrp="1"/>
          </p:cNvSpPr>
          <p:nvPr>
            <p:ph type="title"/>
          </p:nvPr>
        </p:nvSpPr>
        <p:spPr>
          <a:xfrm>
            <a:off x="500034" y="214296"/>
            <a:ext cx="7717500" cy="928694"/>
          </a:xfrm>
          <a:prstGeom prst="rect">
            <a:avLst/>
          </a:prstGeom>
        </p:spPr>
        <p:txBody>
          <a:bodyPr spcFirstLastPara="1" wrap="square" lIns="91425" tIns="91425" rIns="91425" bIns="91425" anchor="t" anchorCtr="0">
            <a:noAutofit/>
          </a:bodyPr>
          <a:lstStyle/>
          <a:p>
            <a:pPr lvl="0"/>
            <a:r>
              <a:rPr lang="vi-VN" sz="2800" b="1" dirty="0" smtClean="0">
                <a:solidFill>
                  <a:schemeClr val="tx1">
                    <a:lumMod val="50000"/>
                  </a:schemeClr>
                </a:solidFill>
              </a:rPr>
              <a:t>Nhận biết biện pháp tu từ điệp thanh và biện pháp tu từ điệp vần</a:t>
            </a:r>
            <a:endParaRPr sz="2800">
              <a:solidFill>
                <a:schemeClr val="tx1">
                  <a:lumMod val="50000"/>
                </a:schemeClr>
              </a:solidFill>
            </a:endParaRPr>
          </a:p>
        </p:txBody>
      </p:sp>
      <p:sp>
        <p:nvSpPr>
          <p:cNvPr id="383" name="Google Shape;383;p40"/>
          <p:cNvSpPr txBox="1">
            <a:spLocks noGrp="1"/>
          </p:cNvSpPr>
          <p:nvPr>
            <p:ph type="subTitle" idx="1"/>
          </p:nvPr>
        </p:nvSpPr>
        <p:spPr>
          <a:xfrm>
            <a:off x="4857752" y="1428742"/>
            <a:ext cx="3929090" cy="500066"/>
          </a:xfrm>
          <a:prstGeom prst="rect">
            <a:avLst/>
          </a:prstGeom>
        </p:spPr>
        <p:txBody>
          <a:bodyPr spcFirstLastPara="1" wrap="square" lIns="91425" tIns="91425" rIns="91425" bIns="91425" anchor="b" anchorCtr="0">
            <a:noAutofit/>
          </a:bodyPr>
          <a:lstStyle/>
          <a:p>
            <a:pPr marL="0" lvl="0" indent="0"/>
            <a:r>
              <a:rPr lang="vi-VN" b="1" dirty="0" smtClean="0"/>
              <a:t> </a:t>
            </a:r>
            <a:r>
              <a:rPr lang="vi-VN" sz="2400" b="1" dirty="0" smtClean="0"/>
              <a:t>Biện pháp tu từ điệp </a:t>
            </a:r>
            <a:r>
              <a:rPr lang="vi-VN" sz="2400" b="1" dirty="0" smtClean="0"/>
              <a:t>thanh</a:t>
            </a:r>
            <a:endParaRPr sz="2400"/>
          </a:p>
        </p:txBody>
      </p:sp>
      <p:sp>
        <p:nvSpPr>
          <p:cNvPr id="385" name="Google Shape;385;p40"/>
          <p:cNvSpPr txBox="1">
            <a:spLocks noGrp="1"/>
          </p:cNvSpPr>
          <p:nvPr>
            <p:ph type="title" idx="3"/>
          </p:nvPr>
        </p:nvSpPr>
        <p:spPr>
          <a:xfrm>
            <a:off x="3908387" y="150455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50000"/>
                  </a:schemeClr>
                </a:solidFill>
              </a:rPr>
              <a:t>01</a:t>
            </a:r>
            <a:endParaRPr>
              <a:solidFill>
                <a:schemeClr val="tx1">
                  <a:lumMod val="50000"/>
                </a:schemeClr>
              </a:solidFill>
            </a:endParaRPr>
          </a:p>
        </p:txBody>
      </p:sp>
      <p:sp>
        <p:nvSpPr>
          <p:cNvPr id="386" name="Google Shape;386;p40"/>
          <p:cNvSpPr txBox="1">
            <a:spLocks noGrp="1"/>
          </p:cNvSpPr>
          <p:nvPr>
            <p:ph type="subTitle" idx="4"/>
          </p:nvPr>
        </p:nvSpPr>
        <p:spPr>
          <a:xfrm>
            <a:off x="4929190" y="2500312"/>
            <a:ext cx="3532200" cy="485700"/>
          </a:xfrm>
          <a:prstGeom prst="rect">
            <a:avLst/>
          </a:prstGeom>
        </p:spPr>
        <p:txBody>
          <a:bodyPr spcFirstLastPara="1" wrap="square" lIns="91425" tIns="91425" rIns="91425" bIns="91425" anchor="b" anchorCtr="0">
            <a:noAutofit/>
          </a:bodyPr>
          <a:lstStyle/>
          <a:p>
            <a:pPr marL="0" lvl="0" indent="0"/>
            <a:r>
              <a:rPr lang="vi-VN" sz="2400" b="1" dirty="0" smtClean="0"/>
              <a:t>Biện pháp tu từ điệp vần</a:t>
            </a:r>
            <a:endParaRPr sz="2400"/>
          </a:p>
        </p:txBody>
      </p:sp>
      <p:sp>
        <p:nvSpPr>
          <p:cNvPr id="388" name="Google Shape;388;p40"/>
          <p:cNvSpPr txBox="1">
            <a:spLocks noGrp="1"/>
          </p:cNvSpPr>
          <p:nvPr>
            <p:ph type="title" idx="6"/>
          </p:nvPr>
        </p:nvSpPr>
        <p:spPr>
          <a:xfrm>
            <a:off x="3908387" y="2585625"/>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50000"/>
                  </a:schemeClr>
                </a:solidFill>
              </a:rPr>
              <a:t>02</a:t>
            </a:r>
            <a:endParaRPr>
              <a:solidFill>
                <a:schemeClr val="tx1">
                  <a:lumMod val="50000"/>
                </a:schemeClr>
              </a:solidFill>
            </a:endParaRPr>
          </a:p>
        </p:txBody>
      </p:sp>
      <p:sp>
        <p:nvSpPr>
          <p:cNvPr id="389" name="Google Shape;389;p40"/>
          <p:cNvSpPr txBox="1">
            <a:spLocks noGrp="1"/>
          </p:cNvSpPr>
          <p:nvPr>
            <p:ph type="subTitle" idx="7"/>
          </p:nvPr>
        </p:nvSpPr>
        <p:spPr>
          <a:xfrm>
            <a:off x="4929190" y="3643320"/>
            <a:ext cx="3532200" cy="1000132"/>
          </a:xfrm>
          <a:prstGeom prst="rect">
            <a:avLst/>
          </a:prstGeom>
        </p:spPr>
        <p:txBody>
          <a:bodyPr spcFirstLastPara="1" wrap="square" lIns="91425" tIns="91425" rIns="91425" bIns="91425" anchor="b" anchorCtr="0">
            <a:noAutofit/>
          </a:bodyPr>
          <a:lstStyle/>
          <a:p>
            <a:pPr marL="0" indent="0"/>
            <a:r>
              <a:rPr lang="en-US" sz="2400" b="1" dirty="0" smtClean="0"/>
              <a:t>BÀI TẬP THỰC HÀNH</a:t>
            </a:r>
            <a:endParaRPr lang="en-US" sz="2400" dirty="0" smtClean="0"/>
          </a:p>
          <a:p>
            <a:pPr marL="0" lvl="0" indent="0" algn="l" rtl="0">
              <a:spcBef>
                <a:spcPts val="0"/>
              </a:spcBef>
              <a:spcAft>
                <a:spcPts val="0"/>
              </a:spcAft>
              <a:buNone/>
            </a:pPr>
            <a:endParaRPr/>
          </a:p>
        </p:txBody>
      </p:sp>
      <p:sp>
        <p:nvSpPr>
          <p:cNvPr id="391" name="Google Shape;391;p40"/>
          <p:cNvSpPr txBox="1">
            <a:spLocks noGrp="1"/>
          </p:cNvSpPr>
          <p:nvPr>
            <p:ph type="title" idx="9"/>
          </p:nvPr>
        </p:nvSpPr>
        <p:spPr>
          <a:xfrm>
            <a:off x="3908387" y="366670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50000"/>
                  </a:schemeClr>
                </a:solidFill>
              </a:rPr>
              <a:t>03</a:t>
            </a:r>
            <a:endParaRPr>
              <a:solidFill>
                <a:schemeClr val="tx1">
                  <a:lumMod val="50000"/>
                </a:schemeClr>
              </a:solidFill>
            </a:endParaRPr>
          </a:p>
        </p:txBody>
      </p:sp>
      <p:pic>
        <p:nvPicPr>
          <p:cNvPr id="392" name="Google Shape;392;p40"/>
          <p:cNvPicPr preferRelativeResize="0"/>
          <p:nvPr/>
        </p:nvPicPr>
        <p:blipFill>
          <a:blip r:embed="rId4">
            <a:alphaModFix/>
          </a:blip>
          <a:stretch>
            <a:fillRect/>
          </a:stretch>
        </p:blipFill>
        <p:spPr>
          <a:xfrm rot="-847479">
            <a:off x="-578215" y="2621574"/>
            <a:ext cx="1891704" cy="433597"/>
          </a:xfrm>
          <a:prstGeom prst="rect">
            <a:avLst/>
          </a:prstGeom>
          <a:noFill/>
          <a:ln>
            <a:noFill/>
          </a:ln>
        </p:spPr>
      </p:pic>
      <p:pic>
        <p:nvPicPr>
          <p:cNvPr id="393" name="Google Shape;393;p40"/>
          <p:cNvPicPr preferRelativeResize="0"/>
          <p:nvPr/>
        </p:nvPicPr>
        <p:blipFill>
          <a:blip r:embed="rId5">
            <a:alphaModFix/>
          </a:blip>
          <a:stretch>
            <a:fillRect/>
          </a:stretch>
        </p:blipFill>
        <p:spPr>
          <a:xfrm rot="5590527">
            <a:off x="8790300" y="-953865"/>
            <a:ext cx="2014929" cy="4150533"/>
          </a:xfrm>
          <a:prstGeom prst="rect">
            <a:avLst/>
          </a:prstGeom>
          <a:noFill/>
          <a:ln>
            <a:noFill/>
          </a:ln>
        </p:spPr>
      </p:pic>
      <p:grpSp>
        <p:nvGrpSpPr>
          <p:cNvPr id="394" name="Google Shape;394;p40"/>
          <p:cNvGrpSpPr/>
          <p:nvPr/>
        </p:nvGrpSpPr>
        <p:grpSpPr>
          <a:xfrm>
            <a:off x="901475" y="2051113"/>
            <a:ext cx="2519100" cy="1574500"/>
            <a:chOff x="2684675" y="974650"/>
            <a:chExt cx="2519100" cy="1574500"/>
          </a:xfrm>
        </p:grpSpPr>
        <p:sp>
          <p:nvSpPr>
            <p:cNvPr id="395" name="Google Shape;395;p40"/>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type="title"/>
          </p:nvPr>
        </p:nvSpPr>
        <p:spPr>
          <a:xfrm flipH="1">
            <a:off x="714348" y="928676"/>
            <a:ext cx="4084500" cy="621979"/>
          </a:xfrm>
          <a:prstGeom prst="rect">
            <a:avLst/>
          </a:prstGeom>
        </p:spPr>
        <p:txBody>
          <a:bodyPr spcFirstLastPara="1" wrap="square" lIns="91425" tIns="91425" rIns="91425" bIns="91425" anchor="b" anchorCtr="0">
            <a:noAutofit/>
          </a:bodyPr>
          <a:lstStyle/>
          <a:p>
            <a:pPr lvl="0"/>
            <a:r>
              <a:rPr lang="vi-VN" sz="2400" b="1" dirty="0" smtClean="0">
                <a:solidFill>
                  <a:schemeClr val="tx1">
                    <a:lumMod val="50000"/>
                  </a:schemeClr>
                </a:solidFill>
              </a:rPr>
              <a:t>*</a:t>
            </a:r>
            <a:r>
              <a:rPr lang="vi-VN" sz="2400" b="1" dirty="0" smtClean="0">
                <a:solidFill>
                  <a:schemeClr val="tx1">
                    <a:lumMod val="50000"/>
                  </a:schemeClr>
                </a:solidFill>
              </a:rPr>
              <a:t>Biện </a:t>
            </a:r>
            <a:r>
              <a:rPr lang="vi-VN" sz="2400" b="1" dirty="0" smtClean="0">
                <a:solidFill>
                  <a:schemeClr val="tx1">
                    <a:lumMod val="50000"/>
                  </a:schemeClr>
                </a:solidFill>
              </a:rPr>
              <a:t>pháp tu từ điệp thanh:</a:t>
            </a:r>
            <a:endParaRPr sz="2400">
              <a:solidFill>
                <a:schemeClr val="tx1">
                  <a:lumMod val="50000"/>
                </a:schemeClr>
              </a:solidFill>
            </a:endParaRPr>
          </a:p>
        </p:txBody>
      </p:sp>
      <p:sp>
        <p:nvSpPr>
          <p:cNvPr id="415" name="Google Shape;415;p41"/>
          <p:cNvSpPr txBox="1">
            <a:spLocks noGrp="1"/>
          </p:cNvSpPr>
          <p:nvPr>
            <p:ph type="subTitle" idx="1"/>
          </p:nvPr>
        </p:nvSpPr>
        <p:spPr>
          <a:xfrm flipH="1">
            <a:off x="0" y="1500180"/>
            <a:ext cx="5643570" cy="3286148"/>
          </a:xfrm>
          <a:prstGeom prst="rect">
            <a:avLst/>
          </a:prstGeom>
        </p:spPr>
        <p:txBody>
          <a:bodyPr spcFirstLastPara="1" wrap="square" lIns="91425" tIns="91425" rIns="91425" bIns="91425" anchor="t" anchorCtr="0">
            <a:noAutofit/>
          </a:bodyPr>
          <a:lstStyle/>
          <a:p>
            <a:r>
              <a:rPr lang="vi-VN" sz="2000" dirty="0" smtClean="0">
                <a:solidFill>
                  <a:schemeClr val="tx1">
                    <a:lumMod val="50000"/>
                  </a:schemeClr>
                </a:solidFill>
                <a:latin typeface="Arima SemiBold" charset="0"/>
                <a:cs typeface="Arima SemiBold" charset="0"/>
              </a:rPr>
              <a:t>+ Điệp thanh có thể được tạo nên bằng cách sử dụng lặp lại một loại âm tiết có cùng thanh điệu (thanh bằng hoặc thanh trắc). </a:t>
            </a:r>
            <a:endParaRPr lang="vi-VN" sz="2000" dirty="0" smtClean="0">
              <a:solidFill>
                <a:schemeClr val="tx1">
                  <a:lumMod val="50000"/>
                </a:schemeClr>
              </a:solidFill>
              <a:latin typeface="Arima SemiBold" charset="0"/>
              <a:cs typeface="Arima SemiBold" charset="0"/>
            </a:endParaRPr>
          </a:p>
          <a:p>
            <a:pPr>
              <a:buFont typeface="Arial" pitchFamily="34" charset="0"/>
              <a:buChar char="•"/>
            </a:pPr>
            <a:r>
              <a:rPr lang="vi-VN" sz="2000" b="1" dirty="0" smtClean="0">
                <a:latin typeface="Arima SemiBold" charset="0"/>
                <a:cs typeface="Arima SemiBold" charset="0"/>
              </a:rPr>
              <a:t>Ví dụ: </a:t>
            </a:r>
            <a:r>
              <a:rPr lang="vi-VN" sz="2000" dirty="0" smtClean="0">
                <a:latin typeface="Arima SemiBold" charset="0"/>
                <a:cs typeface="Arima SemiBold" charset="0"/>
              </a:rPr>
              <a:t>SGK/47.</a:t>
            </a:r>
            <a:endParaRPr lang="vi-VN" sz="2000" dirty="0" smtClean="0">
              <a:solidFill>
                <a:schemeClr val="tx1">
                  <a:lumMod val="50000"/>
                </a:schemeClr>
              </a:solidFill>
              <a:latin typeface="Arima SemiBold" charset="0"/>
              <a:cs typeface="Arima SemiBold" charset="0"/>
            </a:endParaRPr>
          </a:p>
          <a:p>
            <a:endParaRPr lang="vi-VN" sz="2000" dirty="0" smtClean="0">
              <a:solidFill>
                <a:schemeClr val="tx1">
                  <a:lumMod val="50000"/>
                </a:schemeClr>
              </a:solidFill>
              <a:latin typeface="Arima SemiBold" charset="0"/>
              <a:cs typeface="Arima SemiBold" charset="0"/>
            </a:endParaRPr>
          </a:p>
          <a:p>
            <a:r>
              <a:rPr lang="vi-VN" sz="2000" dirty="0" smtClean="0">
                <a:solidFill>
                  <a:schemeClr val="tx1">
                    <a:lumMod val="50000"/>
                  </a:schemeClr>
                </a:solidFill>
                <a:latin typeface="Arima SemiBold" charset="0"/>
                <a:cs typeface="Arima SemiBold" charset="0"/>
              </a:rPr>
              <a:t>+ Điệp thanh cũng có thể được tạo nên bằng cách sử dụng lặp </a:t>
            </a:r>
            <a:r>
              <a:rPr lang="vi-VN" sz="2000" dirty="0" smtClean="0">
                <a:solidFill>
                  <a:schemeClr val="tx1">
                    <a:lumMod val="50000"/>
                  </a:schemeClr>
                </a:solidFill>
                <a:latin typeface="Arima SemiBold" charset="0"/>
                <a:cs typeface="Arima SemiBold" charset="0"/>
              </a:rPr>
              <a:t>lại thanh </a:t>
            </a:r>
            <a:r>
              <a:rPr lang="vi-VN" sz="2000" dirty="0" smtClean="0">
                <a:solidFill>
                  <a:schemeClr val="tx1">
                    <a:lumMod val="50000"/>
                  </a:schemeClr>
                </a:solidFill>
                <a:latin typeface="Arima SemiBold" charset="0"/>
                <a:cs typeface="Arima SemiBold" charset="0"/>
              </a:rPr>
              <a:t>điệu theo từng nhóm âm tiết. </a:t>
            </a:r>
            <a:endParaRPr lang="vi-VN" sz="2000" dirty="0" smtClean="0">
              <a:solidFill>
                <a:schemeClr val="tx1">
                  <a:lumMod val="50000"/>
                </a:schemeClr>
              </a:solidFill>
              <a:latin typeface="Arima SemiBold" charset="0"/>
              <a:cs typeface="Arima SemiBold" charset="0"/>
            </a:endParaRPr>
          </a:p>
          <a:p>
            <a:pPr>
              <a:buFont typeface="Arial" pitchFamily="34" charset="0"/>
              <a:buChar char="•"/>
            </a:pPr>
            <a:r>
              <a:rPr lang="vi-VN" sz="2000" b="1" dirty="0" smtClean="0">
                <a:latin typeface="Arima SemiBold" charset="0"/>
                <a:cs typeface="Arima SemiBold" charset="0"/>
              </a:rPr>
              <a:t>Ví dụ: </a:t>
            </a:r>
            <a:r>
              <a:rPr lang="vi-VN" sz="2000" dirty="0" smtClean="0">
                <a:latin typeface="Arima SemiBold" charset="0"/>
                <a:cs typeface="Arima SemiBold" charset="0"/>
              </a:rPr>
              <a:t>SGK/48.</a:t>
            </a:r>
          </a:p>
          <a:p>
            <a:endParaRPr lang="vi-VN" sz="1600" dirty="0" smtClean="0">
              <a:solidFill>
                <a:schemeClr val="tx1">
                  <a:lumMod val="50000"/>
                </a:schemeClr>
              </a:solidFill>
            </a:endParaRPr>
          </a:p>
          <a:p>
            <a:endParaRPr lang="vi-VN" sz="1600" dirty="0" smtClean="0">
              <a:solidFill>
                <a:schemeClr val="tx1">
                  <a:lumMod val="50000"/>
                </a:schemeClr>
              </a:solidFill>
            </a:endParaRPr>
          </a:p>
          <a:p>
            <a:pPr marL="0" lvl="0" indent="0" algn="l" rtl="0">
              <a:spcBef>
                <a:spcPts val="0"/>
              </a:spcBef>
              <a:spcAft>
                <a:spcPts val="0"/>
              </a:spcAft>
              <a:buNone/>
            </a:pPr>
            <a:endParaRPr/>
          </a:p>
        </p:txBody>
      </p:sp>
      <p:pic>
        <p:nvPicPr>
          <p:cNvPr id="416" name="Google Shape;416;p41"/>
          <p:cNvPicPr preferRelativeResize="0"/>
          <p:nvPr/>
        </p:nvPicPr>
        <p:blipFill rotWithShape="1">
          <a:blip r:embed="rId3">
            <a:alphaModFix/>
          </a:blip>
          <a:srcRect l="13163" r="37218" b="12793"/>
          <a:stretch/>
        </p:blipFill>
        <p:spPr>
          <a:xfrm rot="432342">
            <a:off x="7142845" y="2378506"/>
            <a:ext cx="4002309" cy="3956758"/>
          </a:xfrm>
          <a:prstGeom prst="rect">
            <a:avLst/>
          </a:prstGeom>
          <a:noFill/>
          <a:ln>
            <a:noFill/>
          </a:ln>
        </p:spPr>
      </p:pic>
      <p:pic>
        <p:nvPicPr>
          <p:cNvPr id="417" name="Google Shape;417;p41"/>
          <p:cNvPicPr preferRelativeResize="0"/>
          <p:nvPr/>
        </p:nvPicPr>
        <p:blipFill>
          <a:blip r:embed="rId4">
            <a:alphaModFix/>
          </a:blip>
          <a:stretch>
            <a:fillRect/>
          </a:stretch>
        </p:blipFill>
        <p:spPr>
          <a:xfrm rot="-638199">
            <a:off x="5915620" y="4201092"/>
            <a:ext cx="2026286" cy="464443"/>
          </a:xfrm>
          <a:prstGeom prst="rect">
            <a:avLst/>
          </a:prstGeom>
          <a:noFill/>
          <a:ln>
            <a:noFill/>
          </a:ln>
        </p:spPr>
      </p:pic>
      <p:grpSp>
        <p:nvGrpSpPr>
          <p:cNvPr id="418" name="Google Shape;418;p41"/>
          <p:cNvGrpSpPr/>
          <p:nvPr/>
        </p:nvGrpSpPr>
        <p:grpSpPr>
          <a:xfrm rot="688339">
            <a:off x="5316009" y="1656395"/>
            <a:ext cx="2488527" cy="1984594"/>
            <a:chOff x="1417625" y="2955575"/>
            <a:chExt cx="2247750" cy="1792575"/>
          </a:xfrm>
        </p:grpSpPr>
        <p:sp>
          <p:nvSpPr>
            <p:cNvPr id="419" name="Google Shape;419;p41"/>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2000"/>
                                        <p:tgtEl>
                                          <p:spTgt spid="4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5">
                                            <p:txEl>
                                              <p:pRg st="1" end="1"/>
                                            </p:txEl>
                                          </p:spTgt>
                                        </p:tgtEl>
                                        <p:attrNameLst>
                                          <p:attrName>style.visibility</p:attrName>
                                        </p:attrNameLst>
                                      </p:cBhvr>
                                      <p:to>
                                        <p:strVal val="visible"/>
                                      </p:to>
                                    </p:set>
                                    <p:animEffect transition="in" filter="fade">
                                      <p:cBhvr>
                                        <p:cTn id="10" dur="2000"/>
                                        <p:tgtEl>
                                          <p:spTgt spid="4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5">
                                            <p:txEl>
                                              <p:pRg st="3" end="3"/>
                                            </p:txEl>
                                          </p:spTgt>
                                        </p:tgtEl>
                                        <p:attrNameLst>
                                          <p:attrName>style.visibility</p:attrName>
                                        </p:attrNameLst>
                                      </p:cBhvr>
                                      <p:to>
                                        <p:strVal val="visible"/>
                                      </p:to>
                                    </p:set>
                                    <p:animEffect transition="in" filter="fade">
                                      <p:cBhvr>
                                        <p:cTn id="13" dur="2000"/>
                                        <p:tgtEl>
                                          <p:spTgt spid="41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5">
                                            <p:txEl>
                                              <p:pRg st="4" end="4"/>
                                            </p:txEl>
                                          </p:spTgt>
                                        </p:tgtEl>
                                        <p:attrNameLst>
                                          <p:attrName>style.visibility</p:attrName>
                                        </p:attrNameLst>
                                      </p:cBhvr>
                                      <p:to>
                                        <p:strVal val="visible"/>
                                      </p:to>
                                    </p:set>
                                    <p:animEffect transition="in" filter="fade">
                                      <p:cBhvr>
                                        <p:cTn id="16" dur="2000"/>
                                        <p:tgtEl>
                                          <p:spTgt spid="4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5"/>
          <p:cNvSpPr txBox="1">
            <a:spLocks noGrp="1"/>
          </p:cNvSpPr>
          <p:nvPr>
            <p:ph type="title"/>
          </p:nvPr>
        </p:nvSpPr>
        <p:spPr>
          <a:xfrm>
            <a:off x="857224" y="500048"/>
            <a:ext cx="6572296" cy="572700"/>
          </a:xfrm>
          <a:prstGeom prst="rect">
            <a:avLst/>
          </a:prstGeom>
        </p:spPr>
        <p:txBody>
          <a:bodyPr spcFirstLastPara="1" wrap="square" lIns="91425" tIns="91425" rIns="91425" bIns="91425" anchor="t" anchorCtr="0">
            <a:noAutofit/>
          </a:bodyPr>
          <a:lstStyle/>
          <a:p>
            <a:pPr lvl="0"/>
            <a:r>
              <a:rPr lang="vi-VN" b="1" dirty="0" smtClean="0">
                <a:solidFill>
                  <a:schemeClr val="tx1">
                    <a:lumMod val="50000"/>
                  </a:schemeClr>
                </a:solidFill>
              </a:rPr>
              <a:t>*</a:t>
            </a:r>
            <a:r>
              <a:rPr lang="vi-VN" b="1" dirty="0" smtClean="0">
                <a:solidFill>
                  <a:schemeClr val="tx1">
                    <a:lumMod val="50000"/>
                  </a:schemeClr>
                </a:solidFill>
                <a:latin typeface="Arima SemiBold" charset="0"/>
                <a:cs typeface="Arima SemiBold" charset="0"/>
              </a:rPr>
              <a:t>Biện </a:t>
            </a:r>
            <a:r>
              <a:rPr lang="vi-VN" b="1" dirty="0" smtClean="0">
                <a:solidFill>
                  <a:schemeClr val="tx1">
                    <a:lumMod val="50000"/>
                  </a:schemeClr>
                </a:solidFill>
                <a:latin typeface="Arima SemiBold" charset="0"/>
                <a:cs typeface="Arima SemiBold" charset="0"/>
              </a:rPr>
              <a:t>pháp tu từ điệp vần:</a:t>
            </a:r>
            <a:endParaRPr>
              <a:solidFill>
                <a:schemeClr val="tx1">
                  <a:lumMod val="50000"/>
                </a:schemeClr>
              </a:solidFill>
              <a:latin typeface="Arima SemiBold" charset="0"/>
              <a:cs typeface="Arima SemiBold" charset="0"/>
            </a:endParaRPr>
          </a:p>
        </p:txBody>
      </p:sp>
      <p:sp>
        <p:nvSpPr>
          <p:cNvPr id="507" name="Google Shape;507;p45"/>
          <p:cNvSpPr txBox="1">
            <a:spLocks noGrp="1"/>
          </p:cNvSpPr>
          <p:nvPr>
            <p:ph type="body" idx="1"/>
          </p:nvPr>
        </p:nvSpPr>
        <p:spPr>
          <a:xfrm>
            <a:off x="285720" y="1357304"/>
            <a:ext cx="6500858" cy="2928958"/>
          </a:xfrm>
          <a:prstGeom prst="rect">
            <a:avLst/>
          </a:prstGeom>
        </p:spPr>
        <p:txBody>
          <a:bodyPr spcFirstLastPara="1" wrap="square" lIns="91425" tIns="91425" rIns="91425" bIns="91425" anchor="t" anchorCtr="0">
            <a:noAutofit/>
          </a:bodyPr>
          <a:lstStyle/>
          <a:p>
            <a:pPr>
              <a:buNone/>
            </a:pPr>
            <a:r>
              <a:rPr lang="vi-VN" sz="1600" b="1" dirty="0" smtClean="0">
                <a:latin typeface="Arima SemiBold" charset="0"/>
                <a:cs typeface="Arima SemiBold" charset="0"/>
              </a:rPr>
              <a:t>- Điệp </a:t>
            </a:r>
            <a:r>
              <a:rPr lang="vi-VN" sz="1600" b="1" dirty="0" smtClean="0">
                <a:latin typeface="Arima SemiBold" charset="0"/>
                <a:cs typeface="Arima SemiBold" charset="0"/>
              </a:rPr>
              <a:t>vần trong thơ có thể xuất hiện ở vị trí các âm tiết gieo vần: </a:t>
            </a:r>
            <a:r>
              <a:rPr lang="vi-VN" sz="1600" dirty="0" smtClean="0">
                <a:latin typeface="Arima SemiBold" charset="0"/>
                <a:cs typeface="Arima SemiBold" charset="0"/>
              </a:rPr>
              <a:t>âm tiết cuối cùng của câu thơ (vần chân) hoặc âm tiết nằm ở khoảng giữa câu thơ (vần lưng), tạo tính liên kết, tính nhạc cho câu thơ. Ở một số bài thơ, việc gieo vần tạo được ấn tượng hoặc cảm xúc đặc biệt, có hiệu quả tu từ rõ nét, đó chính là điệp vần. </a:t>
            </a:r>
            <a:endParaRPr lang="vi-VN" sz="1600" dirty="0" smtClean="0">
              <a:latin typeface="Arima SemiBold" charset="0"/>
              <a:cs typeface="Arima SemiBold" charset="0"/>
            </a:endParaRPr>
          </a:p>
          <a:p>
            <a:pPr>
              <a:buFont typeface="Arial" pitchFamily="34" charset="0"/>
              <a:buChar char="•"/>
            </a:pPr>
            <a:r>
              <a:rPr lang="vi-VN" sz="1600" b="1" dirty="0" smtClean="0">
                <a:latin typeface="Arima SemiBold" charset="0"/>
                <a:cs typeface="Arima SemiBold" charset="0"/>
              </a:rPr>
              <a:t>Ví dụ: </a:t>
            </a:r>
            <a:r>
              <a:rPr lang="vi-VN" sz="1600" dirty="0" smtClean="0">
                <a:latin typeface="Arima SemiBold" charset="0"/>
                <a:cs typeface="Arima SemiBold" charset="0"/>
              </a:rPr>
              <a:t>SGK/48.</a:t>
            </a:r>
          </a:p>
          <a:p>
            <a:pPr>
              <a:buNone/>
            </a:pPr>
            <a:endParaRPr lang="vi-VN" sz="1600" dirty="0" smtClean="0">
              <a:latin typeface="Arima SemiBold" charset="0"/>
              <a:cs typeface="Arima SemiBold" charset="0"/>
            </a:endParaRPr>
          </a:p>
          <a:p>
            <a:pPr>
              <a:buNone/>
            </a:pPr>
            <a:r>
              <a:rPr lang="vi-VN" sz="1600" b="1" dirty="0" smtClean="0">
                <a:latin typeface="Arima SemiBold" charset="0"/>
                <a:cs typeface="Arima SemiBold" charset="0"/>
              </a:rPr>
              <a:t>- Điệp </a:t>
            </a:r>
            <a:r>
              <a:rPr lang="vi-VN" sz="1600" b="1" dirty="0" smtClean="0">
                <a:latin typeface="Arima SemiBold" charset="0"/>
                <a:cs typeface="Arima SemiBold" charset="0"/>
              </a:rPr>
              <a:t>vần </a:t>
            </a:r>
            <a:r>
              <a:rPr lang="vi-VN" sz="1600" dirty="0" smtClean="0">
                <a:latin typeface="Arima SemiBold" charset="0"/>
                <a:cs typeface="Arima SemiBold" charset="0"/>
              </a:rPr>
              <a:t>còn có thể xuất hiện ở những vị trí âm tiết không đóng vai trò gieo vần, tạo ra sự trùng điệp về âm hưởng, tăng nhạc tính để chuyển tải cảm xúc cần biểu đạt trong thơ. </a:t>
            </a:r>
            <a:endParaRPr lang="vi-VN" sz="1600" dirty="0" smtClean="0">
              <a:latin typeface="Arima SemiBold" charset="0"/>
              <a:cs typeface="Arima SemiBold" charset="0"/>
            </a:endParaRPr>
          </a:p>
          <a:p>
            <a:pPr>
              <a:buFont typeface="Arial" pitchFamily="34" charset="0"/>
              <a:buChar char="•"/>
            </a:pPr>
            <a:r>
              <a:rPr lang="vi-VN" sz="1600" b="1" dirty="0" smtClean="0">
                <a:latin typeface="Arima SemiBold" charset="0"/>
                <a:cs typeface="Arima SemiBold" charset="0"/>
              </a:rPr>
              <a:t>Ví dụ: </a:t>
            </a:r>
            <a:r>
              <a:rPr lang="vi-VN" sz="1600" dirty="0" smtClean="0">
                <a:latin typeface="Arima SemiBold" charset="0"/>
                <a:cs typeface="Arima SemiBold" charset="0"/>
              </a:rPr>
              <a:t>SGK/48</a:t>
            </a:r>
            <a:endParaRPr sz="1600">
              <a:latin typeface="Arima SemiBold" charset="0"/>
              <a:cs typeface="Arima SemiBold" charset="0"/>
            </a:endParaRPr>
          </a:p>
        </p:txBody>
      </p:sp>
      <p:pic>
        <p:nvPicPr>
          <p:cNvPr id="508" name="Google Shape;508;p45"/>
          <p:cNvPicPr preferRelativeResize="0"/>
          <p:nvPr/>
        </p:nvPicPr>
        <p:blipFill>
          <a:blip r:embed="rId3">
            <a:alphaModFix/>
          </a:blip>
          <a:stretch>
            <a:fillRect/>
          </a:stretch>
        </p:blipFill>
        <p:spPr>
          <a:xfrm rot="944403">
            <a:off x="163415" y="4648067"/>
            <a:ext cx="1666897" cy="382074"/>
          </a:xfrm>
          <a:prstGeom prst="rect">
            <a:avLst/>
          </a:prstGeom>
          <a:noFill/>
          <a:ln>
            <a:noFill/>
          </a:ln>
        </p:spPr>
      </p:pic>
      <p:pic>
        <p:nvPicPr>
          <p:cNvPr id="509" name="Google Shape;509;p45"/>
          <p:cNvPicPr preferRelativeResize="0"/>
          <p:nvPr/>
        </p:nvPicPr>
        <p:blipFill>
          <a:blip r:embed="rId3">
            <a:alphaModFix/>
          </a:blip>
          <a:stretch>
            <a:fillRect/>
          </a:stretch>
        </p:blipFill>
        <p:spPr>
          <a:xfrm rot="-1173923">
            <a:off x="7034466" y="1285812"/>
            <a:ext cx="1666897" cy="382074"/>
          </a:xfrm>
          <a:prstGeom prst="rect">
            <a:avLst/>
          </a:prstGeom>
          <a:noFill/>
          <a:ln>
            <a:noFill/>
          </a:ln>
        </p:spPr>
      </p:pic>
      <p:grpSp>
        <p:nvGrpSpPr>
          <p:cNvPr id="510" name="Google Shape;510;p45"/>
          <p:cNvGrpSpPr/>
          <p:nvPr/>
        </p:nvGrpSpPr>
        <p:grpSpPr>
          <a:xfrm>
            <a:off x="6786578" y="2285998"/>
            <a:ext cx="2272732" cy="1420514"/>
            <a:chOff x="2684675" y="974650"/>
            <a:chExt cx="2519100" cy="1574500"/>
          </a:xfrm>
        </p:grpSpPr>
        <p:sp>
          <p:nvSpPr>
            <p:cNvPr id="511" name="Google Shape;511;p45"/>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5"/>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5"/>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5"/>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5"/>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animEffect transition="in" filter="wipe(down)">
                                      <p:cBhvr>
                                        <p:cTn id="7" dur="500"/>
                                        <p:tgtEl>
                                          <p:spTgt spid="50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7">
                                            <p:txEl>
                                              <p:pRg st="1" end="1"/>
                                            </p:txEl>
                                          </p:spTgt>
                                        </p:tgtEl>
                                        <p:attrNameLst>
                                          <p:attrName>style.visibility</p:attrName>
                                        </p:attrNameLst>
                                      </p:cBhvr>
                                      <p:to>
                                        <p:strVal val="visible"/>
                                      </p:to>
                                    </p:set>
                                    <p:animEffect transition="in" filter="wipe(down)">
                                      <p:cBhvr>
                                        <p:cTn id="10" dur="500"/>
                                        <p:tgtEl>
                                          <p:spTgt spid="50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7">
                                            <p:txEl>
                                              <p:pRg st="3" end="3"/>
                                            </p:txEl>
                                          </p:spTgt>
                                        </p:tgtEl>
                                        <p:attrNameLst>
                                          <p:attrName>style.visibility</p:attrName>
                                        </p:attrNameLst>
                                      </p:cBhvr>
                                      <p:to>
                                        <p:strVal val="visible"/>
                                      </p:to>
                                    </p:set>
                                    <p:animEffect transition="in" filter="wipe(down)">
                                      <p:cBhvr>
                                        <p:cTn id="13" dur="500"/>
                                        <p:tgtEl>
                                          <p:spTgt spid="507">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07">
                                            <p:txEl>
                                              <p:pRg st="4" end="4"/>
                                            </p:txEl>
                                          </p:spTgt>
                                        </p:tgtEl>
                                        <p:attrNameLst>
                                          <p:attrName>style.visibility</p:attrName>
                                        </p:attrNameLst>
                                      </p:cBhvr>
                                      <p:to>
                                        <p:strVal val="visible"/>
                                      </p:to>
                                    </p:set>
                                    <p:animEffect transition="in" filter="wipe(down)">
                                      <p:cBhvr>
                                        <p:cTn id="16" dur="500"/>
                                        <p:tgtEl>
                                          <p:spTgt spid="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42"/>
          <p:cNvSpPr txBox="1">
            <a:spLocks noGrp="1"/>
          </p:cNvSpPr>
          <p:nvPr>
            <p:ph type="title"/>
          </p:nvPr>
        </p:nvSpPr>
        <p:spPr>
          <a:xfrm>
            <a:off x="2857456" y="2143122"/>
            <a:ext cx="6286544" cy="1068976"/>
          </a:xfrm>
          <a:prstGeom prst="rect">
            <a:avLst/>
          </a:prstGeom>
        </p:spPr>
        <p:txBody>
          <a:bodyPr spcFirstLastPara="1" wrap="square" lIns="91425" tIns="91425" rIns="91425" bIns="91425" anchor="b" anchorCtr="0">
            <a:noAutofit/>
          </a:bodyPr>
          <a:lstStyle/>
          <a:p>
            <a:pPr lvl="0" algn="l"/>
            <a:r>
              <a:rPr lang="vi-VN" sz="2400" b="1" dirty="0" smtClean="0">
                <a:solidFill>
                  <a:schemeClr val="bg2">
                    <a:lumMod val="25000"/>
                  </a:schemeClr>
                </a:solidFill>
              </a:rPr>
              <a:t>1. Chỉ ra và nêu tác dụng của biện pháp tu từ điệp thanh trong các trường hợp dưới đây:</a:t>
            </a:r>
            <a:endParaRPr sz="2400" b="1">
              <a:solidFill>
                <a:schemeClr val="bg2">
                  <a:lumMod val="25000"/>
                </a:schemeClr>
              </a:solidFill>
            </a:endParaRPr>
          </a:p>
        </p:txBody>
      </p:sp>
      <p:sp>
        <p:nvSpPr>
          <p:cNvPr id="453" name="Google Shape;453;p42"/>
          <p:cNvSpPr txBox="1">
            <a:spLocks noGrp="1"/>
          </p:cNvSpPr>
          <p:nvPr>
            <p:ph type="title" idx="2"/>
          </p:nvPr>
        </p:nvSpPr>
        <p:spPr>
          <a:xfrm>
            <a:off x="7143768" y="1357304"/>
            <a:ext cx="1285884" cy="85725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tx1">
                    <a:lumMod val="50000"/>
                  </a:schemeClr>
                </a:solidFill>
              </a:rPr>
              <a:t>01</a:t>
            </a:r>
            <a:endParaRPr>
              <a:solidFill>
                <a:schemeClr val="tx1">
                  <a:lumMod val="50000"/>
                </a:schemeClr>
              </a:solidFill>
            </a:endParaRPr>
          </a:p>
        </p:txBody>
      </p:sp>
      <p:pic>
        <p:nvPicPr>
          <p:cNvPr id="454" name="Google Shape;454;p42"/>
          <p:cNvPicPr preferRelativeResize="0"/>
          <p:nvPr/>
        </p:nvPicPr>
        <p:blipFill>
          <a:blip r:embed="rId3">
            <a:alphaModFix/>
          </a:blip>
          <a:stretch>
            <a:fillRect/>
          </a:stretch>
        </p:blipFill>
        <p:spPr>
          <a:xfrm rot="5859668">
            <a:off x="3531918" y="2988194"/>
            <a:ext cx="2729101" cy="5621701"/>
          </a:xfrm>
          <a:prstGeom prst="rect">
            <a:avLst/>
          </a:prstGeom>
          <a:noFill/>
          <a:ln>
            <a:noFill/>
          </a:ln>
        </p:spPr>
      </p:pic>
      <p:pic>
        <p:nvPicPr>
          <p:cNvPr id="455" name="Google Shape;455;p42"/>
          <p:cNvPicPr preferRelativeResize="0"/>
          <p:nvPr/>
        </p:nvPicPr>
        <p:blipFill rotWithShape="1">
          <a:blip r:embed="rId4">
            <a:alphaModFix/>
          </a:blip>
          <a:srcRect l="13163" r="37218" b="12793"/>
          <a:stretch/>
        </p:blipFill>
        <p:spPr>
          <a:xfrm rot="-8100009">
            <a:off x="1557067" y="-2064642"/>
            <a:ext cx="3797873" cy="3754644"/>
          </a:xfrm>
          <a:prstGeom prst="rect">
            <a:avLst/>
          </a:prstGeom>
          <a:noFill/>
          <a:ln>
            <a:noFill/>
          </a:ln>
        </p:spPr>
      </p:pic>
      <p:pic>
        <p:nvPicPr>
          <p:cNvPr id="456" name="Google Shape;456;p42"/>
          <p:cNvPicPr preferRelativeResize="0"/>
          <p:nvPr/>
        </p:nvPicPr>
        <p:blipFill>
          <a:blip r:embed="rId5">
            <a:alphaModFix/>
          </a:blip>
          <a:stretch>
            <a:fillRect/>
          </a:stretch>
        </p:blipFill>
        <p:spPr>
          <a:xfrm rot="1932777">
            <a:off x="2397444" y="778395"/>
            <a:ext cx="1979410" cy="453700"/>
          </a:xfrm>
          <a:prstGeom prst="rect">
            <a:avLst/>
          </a:prstGeom>
          <a:noFill/>
          <a:ln>
            <a:noFill/>
          </a:ln>
        </p:spPr>
      </p:pic>
      <p:grpSp>
        <p:nvGrpSpPr>
          <p:cNvPr id="457" name="Google Shape;457;p42"/>
          <p:cNvGrpSpPr/>
          <p:nvPr/>
        </p:nvGrpSpPr>
        <p:grpSpPr>
          <a:xfrm>
            <a:off x="714348" y="2714626"/>
            <a:ext cx="2272850" cy="1272925"/>
            <a:chOff x="3923750" y="3157850"/>
            <a:chExt cx="2272850" cy="1272925"/>
          </a:xfrm>
        </p:grpSpPr>
        <p:sp>
          <p:nvSpPr>
            <p:cNvPr id="458" name="Google Shape;458;p42"/>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42"/>
          <p:cNvGrpSpPr/>
          <p:nvPr/>
        </p:nvGrpSpPr>
        <p:grpSpPr>
          <a:xfrm>
            <a:off x="428596" y="1571618"/>
            <a:ext cx="2272732" cy="1420514"/>
            <a:chOff x="2684675" y="974650"/>
            <a:chExt cx="2519100" cy="1574500"/>
          </a:xfrm>
        </p:grpSpPr>
        <p:sp>
          <p:nvSpPr>
            <p:cNvPr id="470" name="Google Shape;470;p42"/>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46"/>
          <p:cNvSpPr txBox="1">
            <a:spLocks noGrp="1"/>
          </p:cNvSpPr>
          <p:nvPr>
            <p:ph type="subTitle" idx="1"/>
          </p:nvPr>
        </p:nvSpPr>
        <p:spPr>
          <a:xfrm>
            <a:off x="1785918" y="71420"/>
            <a:ext cx="6000792" cy="2351858"/>
          </a:xfrm>
          <a:prstGeom prst="rect">
            <a:avLst/>
          </a:prstGeom>
        </p:spPr>
        <p:txBody>
          <a:bodyPr spcFirstLastPara="1" wrap="square" lIns="91425" tIns="91425" rIns="91425" bIns="91425" anchor="b" anchorCtr="0">
            <a:noAutofit/>
          </a:bodyPr>
          <a:lstStyle/>
          <a:p>
            <a:r>
              <a:rPr lang="vi-VN" sz="2000" b="1" dirty="0" smtClean="0">
                <a:solidFill>
                  <a:schemeClr val="tx1">
                    <a:lumMod val="50000"/>
                  </a:schemeClr>
                </a:solidFill>
                <a:latin typeface="Arima SemiBold" charset="0"/>
                <a:cs typeface="Arima SemiBold" charset="0"/>
              </a:rPr>
              <a:t>a.</a:t>
            </a:r>
            <a:r>
              <a:rPr lang="vi-VN" sz="2000" b="1" dirty="0" smtClean="0">
                <a:solidFill>
                  <a:schemeClr val="bg2">
                    <a:lumMod val="25000"/>
                  </a:schemeClr>
                </a:solidFill>
                <a:latin typeface="Arima SemiBold" charset="0"/>
                <a:cs typeface="Arima SemiBold" charset="0"/>
              </a:rPr>
              <a:t> </a:t>
            </a:r>
            <a:r>
              <a:rPr lang="vi-VN" sz="2000" dirty="0" smtClean="0">
                <a:solidFill>
                  <a:schemeClr val="bg2">
                    <a:lumMod val="25000"/>
                  </a:schemeClr>
                </a:solidFill>
                <a:latin typeface="Arima SemiBold" charset="0"/>
                <a:cs typeface="Arima SemiBold" charset="0"/>
              </a:rPr>
              <a:t>Khóc anh không nước mắt</a:t>
            </a:r>
          </a:p>
          <a:p>
            <a:r>
              <a:rPr lang="vi-VN" sz="2000" dirty="0" smtClean="0">
                <a:solidFill>
                  <a:schemeClr val="bg2">
                    <a:lumMod val="25000"/>
                  </a:schemeClr>
                </a:solidFill>
                <a:latin typeface="Arima SemiBold" charset="0"/>
                <a:cs typeface="Arima SemiBold" charset="0"/>
              </a:rPr>
              <a:t>    Mà lòng đau như thắt</a:t>
            </a:r>
          </a:p>
          <a:p>
            <a:r>
              <a:rPr lang="vi-VN" sz="2000" dirty="0" smtClean="0">
                <a:solidFill>
                  <a:schemeClr val="bg2">
                    <a:lumMod val="25000"/>
                  </a:schemeClr>
                </a:solidFill>
                <a:latin typeface="Arima SemiBold" charset="0"/>
                <a:cs typeface="Arima SemiBold" charset="0"/>
              </a:rPr>
              <a:t>    Gọi anh chửa thành lời</a:t>
            </a:r>
          </a:p>
          <a:p>
            <a:r>
              <a:rPr lang="vi-VN" sz="2000" dirty="0" smtClean="0">
                <a:solidFill>
                  <a:schemeClr val="bg2">
                    <a:lumMod val="25000"/>
                  </a:schemeClr>
                </a:solidFill>
                <a:latin typeface="Arima SemiBold" charset="0"/>
                <a:cs typeface="Arima SemiBold" charset="0"/>
              </a:rPr>
              <a:t>    Mà hàm răng dính chặt</a:t>
            </a:r>
            <a:r>
              <a:rPr lang="vi-VN" sz="2000" dirty="0" smtClean="0">
                <a:solidFill>
                  <a:schemeClr val="bg2">
                    <a:lumMod val="25000"/>
                  </a:schemeClr>
                </a:solidFill>
                <a:latin typeface="Arima SemiBold" charset="0"/>
                <a:cs typeface="Arima SemiBold" charset="0"/>
              </a:rPr>
              <a:t>.</a:t>
            </a:r>
          </a:p>
          <a:p>
            <a:endParaRPr lang="vi-VN" sz="2000" dirty="0" smtClean="0">
              <a:solidFill>
                <a:schemeClr val="bg2">
                  <a:lumMod val="25000"/>
                </a:schemeClr>
              </a:solidFill>
              <a:latin typeface="Arima SemiBold" charset="0"/>
              <a:cs typeface="Arima SemiBold" charset="0"/>
            </a:endParaRPr>
          </a:p>
          <a:p>
            <a:pPr algn="r"/>
            <a:r>
              <a:rPr lang="vi-VN" sz="2000" dirty="0" smtClean="0">
                <a:solidFill>
                  <a:schemeClr val="bg2">
                    <a:lumMod val="25000"/>
                  </a:schemeClr>
                </a:solidFill>
                <a:latin typeface="Arima SemiBold" charset="0"/>
                <a:cs typeface="Arima SemiBold" charset="0"/>
              </a:rPr>
              <a:t>(Hoàng Lộc, Viếng bạn)</a:t>
            </a:r>
          </a:p>
        </p:txBody>
      </p:sp>
      <p:sp>
        <p:nvSpPr>
          <p:cNvPr id="532" name="Google Shape;532;p46"/>
          <p:cNvSpPr txBox="1">
            <a:spLocks noGrp="1"/>
          </p:cNvSpPr>
          <p:nvPr>
            <p:ph type="subTitle" idx="2"/>
          </p:nvPr>
        </p:nvSpPr>
        <p:spPr>
          <a:xfrm>
            <a:off x="1000100" y="2500312"/>
            <a:ext cx="7643866" cy="2500330"/>
          </a:xfrm>
          <a:prstGeom prst="rect">
            <a:avLst/>
          </a:prstGeom>
        </p:spPr>
        <p:txBody>
          <a:bodyPr spcFirstLastPara="1" wrap="square" lIns="91425" tIns="91425" rIns="91425" bIns="91425" anchor="t" anchorCtr="0">
            <a:noAutofit/>
          </a:bodyPr>
          <a:lstStyle/>
          <a:p>
            <a:pPr algn="l"/>
            <a:r>
              <a:rPr lang="vi-VN" sz="1800" dirty="0" smtClean="0">
                <a:latin typeface="Arima SemiBold" charset="0"/>
                <a:cs typeface="Arima SemiBold" charset="0"/>
              </a:rPr>
              <a:t>- Biện pháp tu từ điệp thanh thể hiện qua: những danh từ, tính từ sử dụng thanh bằng, động từ sử dụng thanh trắc (</a:t>
            </a:r>
            <a:r>
              <a:rPr lang="vi-VN" sz="1800" i="1" dirty="0" smtClean="0">
                <a:latin typeface="Arima SemiBold" charset="0"/>
                <a:cs typeface="Arima SemiBold" charset="0"/>
              </a:rPr>
              <a:t>khóc, thắt, gọi, dính</a:t>
            </a:r>
            <a:r>
              <a:rPr lang="vi-VN" sz="1800" dirty="0" smtClean="0">
                <a:latin typeface="Arima SemiBold" charset="0"/>
                <a:cs typeface="Arima SemiBold" charset="0"/>
              </a:rPr>
              <a:t>).</a:t>
            </a:r>
          </a:p>
          <a:p>
            <a:pPr algn="l"/>
            <a:r>
              <a:rPr lang="vi-VN" sz="1800" dirty="0" smtClean="0">
                <a:latin typeface="Arima SemiBold" charset="0"/>
                <a:cs typeface="Arima SemiBold" charset="0"/>
              </a:rPr>
              <a:t>=&gt; Tác dụng:</a:t>
            </a:r>
          </a:p>
          <a:p>
            <a:pPr algn="l"/>
            <a:r>
              <a:rPr lang="vi-VN" sz="1800" dirty="0" smtClean="0">
                <a:latin typeface="Arima SemiBold" charset="0"/>
                <a:cs typeface="Arima SemiBold" charset="0"/>
              </a:rPr>
              <a:t>+  Tập trung miêu tả hành động, làm những hành động trở nên mạnh mẽ, mang sắc thái nặng nề, đau buồn.</a:t>
            </a:r>
          </a:p>
          <a:p>
            <a:pPr algn="l"/>
            <a:r>
              <a:rPr lang="vi-VN" sz="1800" dirty="0" smtClean="0">
                <a:latin typeface="Arima SemiBold" charset="0"/>
                <a:cs typeface="Arima SemiBold" charset="0"/>
              </a:rPr>
              <a:t>+ Tạo nhịp điệu, sự hài hòa trong khổ thơ.</a:t>
            </a:r>
          </a:p>
          <a:p>
            <a:pPr marL="0" lvl="0" indent="0" algn="ctr" rtl="0">
              <a:spcBef>
                <a:spcPts val="0"/>
              </a:spcBef>
              <a:spcAft>
                <a:spcPts val="0"/>
              </a:spcAft>
              <a:buNone/>
            </a:pPr>
            <a:endParaRPr b="1"/>
          </a:p>
        </p:txBody>
      </p:sp>
      <p:pic>
        <p:nvPicPr>
          <p:cNvPr id="535" name="Google Shape;535;p46"/>
          <p:cNvPicPr preferRelativeResize="0"/>
          <p:nvPr/>
        </p:nvPicPr>
        <p:blipFill rotWithShape="1">
          <a:blip r:embed="rId3">
            <a:alphaModFix/>
          </a:blip>
          <a:srcRect l="13163" r="37218" b="12793"/>
          <a:stretch/>
        </p:blipFill>
        <p:spPr>
          <a:xfrm rot="-7405196">
            <a:off x="7626716" y="1650263"/>
            <a:ext cx="3329490" cy="3291596"/>
          </a:xfrm>
          <a:prstGeom prst="rect">
            <a:avLst/>
          </a:prstGeom>
          <a:noFill/>
          <a:ln>
            <a:noFill/>
          </a:ln>
        </p:spPr>
      </p:pic>
      <p:pic>
        <p:nvPicPr>
          <p:cNvPr id="536" name="Google Shape;536;p46"/>
          <p:cNvPicPr preferRelativeResize="0"/>
          <p:nvPr/>
        </p:nvPicPr>
        <p:blipFill>
          <a:blip r:embed="rId4">
            <a:alphaModFix/>
          </a:blip>
          <a:stretch>
            <a:fillRect/>
          </a:stretch>
        </p:blipFill>
        <p:spPr>
          <a:xfrm rot="944403">
            <a:off x="8093033" y="2219175"/>
            <a:ext cx="1666897" cy="382074"/>
          </a:xfrm>
          <a:prstGeom prst="rect">
            <a:avLst/>
          </a:prstGeom>
          <a:noFill/>
          <a:ln>
            <a:noFill/>
          </a:ln>
        </p:spPr>
      </p:pic>
      <p:pic>
        <p:nvPicPr>
          <p:cNvPr id="537" name="Google Shape;537;p46"/>
          <p:cNvPicPr preferRelativeResize="0"/>
          <p:nvPr/>
        </p:nvPicPr>
        <p:blipFill>
          <a:blip r:embed="rId4">
            <a:alphaModFix/>
          </a:blip>
          <a:stretch>
            <a:fillRect/>
          </a:stretch>
        </p:blipFill>
        <p:spPr>
          <a:xfrm rot="-3125739">
            <a:off x="-170684" y="3220911"/>
            <a:ext cx="1666897" cy="382074"/>
          </a:xfrm>
          <a:prstGeom prst="rect">
            <a:avLst/>
          </a:prstGeom>
          <a:noFill/>
          <a:ln>
            <a:no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 calcmode="lin" valueType="num">
                                      <p:cBhvr additive="base">
                                        <p:cTn id="7" dur="500" fill="hold"/>
                                        <p:tgtEl>
                                          <p:spTgt spid="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
                                            <p:txEl>
                                              <p:pRg st="1" end="1"/>
                                            </p:txEl>
                                          </p:spTgt>
                                        </p:tgtEl>
                                        <p:attrNameLst>
                                          <p:attrName>style.visibility</p:attrName>
                                        </p:attrNameLst>
                                      </p:cBhvr>
                                      <p:to>
                                        <p:strVal val="visible"/>
                                      </p:to>
                                    </p:set>
                                    <p:anim calcmode="lin" valueType="num">
                                      <p:cBhvr additive="base">
                                        <p:cTn id="11" dur="500" fill="hold"/>
                                        <p:tgtEl>
                                          <p:spTgt spid="5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
                                            <p:txEl>
                                              <p:pRg st="2" end="2"/>
                                            </p:txEl>
                                          </p:spTgt>
                                        </p:tgtEl>
                                        <p:attrNameLst>
                                          <p:attrName>style.visibility</p:attrName>
                                        </p:attrNameLst>
                                      </p:cBhvr>
                                      <p:to>
                                        <p:strVal val="visible"/>
                                      </p:to>
                                    </p:set>
                                    <p:anim calcmode="lin" valueType="num">
                                      <p:cBhvr additive="base">
                                        <p:cTn id="15" dur="500" fill="hold"/>
                                        <p:tgtEl>
                                          <p:spTgt spid="5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
                                            <p:txEl>
                                              <p:pRg st="3" end="3"/>
                                            </p:txEl>
                                          </p:spTgt>
                                        </p:tgtEl>
                                        <p:attrNameLst>
                                          <p:attrName>style.visibility</p:attrName>
                                        </p:attrNameLst>
                                      </p:cBhvr>
                                      <p:to>
                                        <p:strVal val="visible"/>
                                      </p:to>
                                    </p:set>
                                    <p:anim calcmode="lin" valueType="num">
                                      <p:cBhvr additive="base">
                                        <p:cTn id="19" dur="500" fill="hold"/>
                                        <p:tgtEl>
                                          <p:spTgt spid="5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34"/>
            <a:ext cx="7717500" cy="1714512"/>
          </a:xfrm>
        </p:spPr>
        <p:txBody>
          <a:bodyPr/>
          <a:lstStyle/>
          <a:p>
            <a:r>
              <a:rPr lang="vi-VN" sz="2400" dirty="0" smtClean="0">
                <a:solidFill>
                  <a:schemeClr val="tx1">
                    <a:lumMod val="50000"/>
                  </a:schemeClr>
                </a:solidFill>
              </a:rPr>
              <a:t>b. </a:t>
            </a:r>
            <a:r>
              <a:rPr lang="vi-VN" sz="2400" i="1" dirty="0" smtClean="0"/>
              <a:t>Ô hay buồn vương cây ngô đồng</a:t>
            </a:r>
            <a:r>
              <a:rPr lang="vi-VN" sz="2400" dirty="0" smtClean="0"/>
              <a:t/>
            </a:r>
            <a:br>
              <a:rPr lang="vi-VN" sz="2400" dirty="0" smtClean="0"/>
            </a:br>
            <a:r>
              <a:rPr lang="vi-VN" sz="2400" i="1" dirty="0" smtClean="0"/>
              <a:t>Vàng rơi, vàng rơi thu mênh </a:t>
            </a:r>
            <a:r>
              <a:rPr lang="vi-VN" sz="2400" i="1" dirty="0" smtClean="0"/>
              <a:t>mông.</a:t>
            </a:r>
            <a:r>
              <a:rPr lang="vi-VN" sz="2400" i="1" dirty="0" smtClean="0"/>
              <a:t/>
            </a:r>
            <a:br>
              <a:rPr lang="vi-VN" sz="2400" i="1" dirty="0" smtClean="0"/>
            </a:br>
            <a:r>
              <a:rPr lang="vi-VN" dirty="0" smtClean="0"/>
              <a:t> </a:t>
            </a:r>
            <a:r>
              <a:rPr lang="vi-VN" dirty="0" smtClean="0"/>
              <a:t/>
            </a:r>
            <a:br>
              <a:rPr lang="vi-VN" dirty="0" smtClean="0"/>
            </a:br>
            <a:endParaRPr lang="en-US" dirty="0"/>
          </a:p>
        </p:txBody>
      </p:sp>
      <p:sp>
        <p:nvSpPr>
          <p:cNvPr id="3" name="Subtitle 2"/>
          <p:cNvSpPr>
            <a:spLocks noGrp="1"/>
          </p:cNvSpPr>
          <p:nvPr>
            <p:ph type="subTitle" idx="1"/>
          </p:nvPr>
        </p:nvSpPr>
        <p:spPr>
          <a:xfrm>
            <a:off x="500034" y="1785932"/>
            <a:ext cx="8715404" cy="2286016"/>
          </a:xfrm>
        </p:spPr>
        <p:txBody>
          <a:bodyPr/>
          <a:lstStyle/>
          <a:p>
            <a:pPr algn="l"/>
            <a:r>
              <a:rPr lang="vi-VN" sz="2000" dirty="0" smtClean="0"/>
              <a:t>- Biện pháp tu từ điệp thanh thể hiện qua: cả bài thơ sử dụng thanh bằng</a:t>
            </a:r>
          </a:p>
          <a:p>
            <a:pPr algn="l"/>
            <a:r>
              <a:rPr lang="vi-VN" sz="2000" dirty="0" smtClean="0"/>
              <a:t>=&gt; Tác dụng:</a:t>
            </a:r>
          </a:p>
          <a:p>
            <a:pPr algn="l"/>
            <a:r>
              <a:rPr lang="vi-VN" sz="2000" dirty="0" smtClean="0"/>
              <a:t>+ Tạo cảm xúc êm ái, nhẹ nhàng, thoảng chút buồn cho giọng điệu bài thơ.</a:t>
            </a:r>
          </a:p>
          <a:p>
            <a:pPr algn="l"/>
            <a:r>
              <a:rPr lang="vi-VN" sz="2000" dirty="0" smtClean="0"/>
              <a:t>+ Tạo tính nhạc và sự hài hòa.</a:t>
            </a:r>
          </a:p>
          <a:p>
            <a:endParaRPr lang="en-US" dirty="0"/>
          </a:p>
        </p:txBody>
      </p:sp>
      <p:sp>
        <p:nvSpPr>
          <p:cNvPr id="7" name="Title 1"/>
          <p:cNvSpPr txBox="1">
            <a:spLocks/>
          </p:cNvSpPr>
          <p:nvPr/>
        </p:nvSpPr>
        <p:spPr>
          <a:xfrm>
            <a:off x="4929190" y="785800"/>
            <a:ext cx="3929090" cy="92869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Arima SemiBold"/>
              <a:buNone/>
              <a:tabLst/>
              <a:defRPr/>
            </a:pPr>
            <a:r>
              <a:rPr kumimoji="0" lang="vi-VN" sz="2400" b="0" i="1"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r>
            <a:br>
              <a:rPr kumimoji="0" lang="vi-VN" sz="2400" b="0" i="1"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br>
            <a:r>
              <a:rPr kumimoji="0" lang="vi-VN" sz="36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t>
            </a:r>
            <a:r>
              <a:rPr kumimoji="0" lang="vi-VN" sz="24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(Bích Khê, </a:t>
            </a:r>
            <a:r>
              <a:rPr kumimoji="0" lang="vi-VN" sz="2400" b="0" i="1"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Tì Bà</a:t>
            </a:r>
            <a:r>
              <a:rPr kumimoji="0" lang="vi-VN" sz="24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t>
            </a:r>
            <a:r>
              <a:rPr kumimoji="0" lang="vi-VN" sz="36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r>
            <a:br>
              <a:rPr kumimoji="0" lang="vi-VN" sz="36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br>
            <a:endParaRPr kumimoji="0" lang="en-US" sz="3600" b="0" i="0" u="none" strike="noStrike" kern="0" cap="none" spc="0" normalizeH="0" baseline="0" noProof="0" dirty="0">
              <a:ln>
                <a:noFill/>
              </a:ln>
              <a:solidFill>
                <a:schemeClr val="dk1"/>
              </a:solidFill>
              <a:effectLst/>
              <a:uLnTx/>
              <a:uFillTx/>
              <a:latin typeface="Arima SemiBold"/>
              <a:ea typeface="Arima SemiBold"/>
              <a:cs typeface="Arima SemiBold"/>
              <a:sym typeface="Arima SemiBold"/>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34"/>
            <a:ext cx="7717500" cy="1643074"/>
          </a:xfrm>
        </p:spPr>
        <p:txBody>
          <a:bodyPr/>
          <a:lstStyle/>
          <a:p>
            <a:r>
              <a:rPr lang="vi-VN" sz="2400" dirty="0" smtClean="0">
                <a:solidFill>
                  <a:schemeClr val="tx1">
                    <a:lumMod val="50000"/>
                  </a:schemeClr>
                </a:solidFill>
              </a:rPr>
              <a:t>c. </a:t>
            </a:r>
            <a:r>
              <a:rPr lang="vi-VN" sz="2400" i="1" dirty="0" smtClean="0"/>
              <a:t>Dốc lên khúc khuỷu, dốc thăm thẳm</a:t>
            </a:r>
            <a:r>
              <a:rPr lang="vi-VN" sz="2400" dirty="0" smtClean="0"/>
              <a:t/>
            </a:r>
            <a:br>
              <a:rPr lang="vi-VN" sz="2400" dirty="0" smtClean="0"/>
            </a:br>
            <a:r>
              <a:rPr lang="vi-VN" sz="2400" i="1" dirty="0" smtClean="0"/>
              <a:t>heo hút cồn mây súng ngửi trời</a:t>
            </a:r>
            <a:r>
              <a:rPr lang="vi-VN" sz="2400" dirty="0" smtClean="0"/>
              <a:t/>
            </a:r>
            <a:br>
              <a:rPr lang="vi-VN" sz="2400" dirty="0" smtClean="0"/>
            </a:br>
            <a:r>
              <a:rPr lang="vi-VN" sz="2400" i="1" dirty="0" smtClean="0"/>
              <a:t>Ngàn thước lên cao, ngàn thước xuống</a:t>
            </a:r>
            <a:r>
              <a:rPr lang="vi-VN" sz="2400" dirty="0" smtClean="0"/>
              <a:t/>
            </a:r>
            <a:br>
              <a:rPr lang="vi-VN" sz="2400" dirty="0" smtClean="0"/>
            </a:br>
            <a:r>
              <a:rPr lang="vi-VN" sz="2400" i="1" dirty="0" smtClean="0"/>
              <a:t>Nhà ai Pha Luông mưa xa khơi.</a:t>
            </a:r>
            <a:r>
              <a:rPr lang="vi-VN" sz="2400" dirty="0" smtClean="0"/>
              <a:t/>
            </a:r>
            <a:br>
              <a:rPr lang="vi-VN" sz="2400" dirty="0" smtClean="0"/>
            </a:br>
            <a:r>
              <a:rPr lang="vi-VN" sz="2400" dirty="0" smtClean="0"/>
              <a:t/>
            </a:r>
            <a:br>
              <a:rPr lang="vi-VN" sz="2400" dirty="0" smtClean="0"/>
            </a:br>
            <a:r>
              <a:rPr lang="en-US" sz="2400" dirty="0" smtClean="0"/>
              <a:t> </a:t>
            </a:r>
            <a:r>
              <a:rPr lang="vi-VN" sz="2400" dirty="0" smtClean="0"/>
              <a:t/>
            </a:r>
            <a:br>
              <a:rPr lang="vi-VN" sz="2400" dirty="0" smtClean="0"/>
            </a:br>
            <a:r>
              <a:rPr lang="vi-VN" sz="2400" dirty="0" smtClean="0"/>
              <a:t/>
            </a:r>
            <a:br>
              <a:rPr lang="vi-VN" sz="2400" dirty="0" smtClean="0"/>
            </a:br>
            <a:r>
              <a:rPr lang="vi-VN" sz="2400" dirty="0" smtClean="0"/>
              <a:t/>
            </a:r>
            <a:br>
              <a:rPr lang="vi-VN" sz="2400" dirty="0" smtClean="0"/>
            </a:br>
            <a:r>
              <a:rPr lang="vi-VN" sz="2400" dirty="0" smtClean="0"/>
              <a:t> </a:t>
            </a:r>
            <a:r>
              <a:rPr lang="vi-VN" dirty="0" smtClean="0"/>
              <a:t/>
            </a:r>
            <a:br>
              <a:rPr lang="vi-VN" dirty="0" smtClean="0"/>
            </a:br>
            <a:endParaRPr lang="en-US" dirty="0"/>
          </a:p>
        </p:txBody>
      </p:sp>
      <p:sp>
        <p:nvSpPr>
          <p:cNvPr id="3" name="Subtitle 2"/>
          <p:cNvSpPr>
            <a:spLocks noGrp="1"/>
          </p:cNvSpPr>
          <p:nvPr>
            <p:ph type="subTitle" idx="1"/>
          </p:nvPr>
        </p:nvSpPr>
        <p:spPr>
          <a:xfrm>
            <a:off x="571472" y="2571750"/>
            <a:ext cx="8715404" cy="2071702"/>
          </a:xfrm>
        </p:spPr>
        <p:txBody>
          <a:bodyPr/>
          <a:lstStyle/>
          <a:p>
            <a:pPr algn="l"/>
            <a:r>
              <a:rPr lang="vi-VN" sz="1800" dirty="0" smtClean="0"/>
              <a:t>- Biện pháp tu từ điệp ngữ thể hiện qua: lặp lại thanh điệu qua từng nhóm âm tiết:</a:t>
            </a:r>
          </a:p>
          <a:p>
            <a:pPr algn="l"/>
            <a:r>
              <a:rPr lang="vi-VN" sz="1800" dirty="0" smtClean="0"/>
              <a:t>+ Câu thơ thứ nhất: trắc - bằng - trắc.</a:t>
            </a:r>
          </a:p>
          <a:p>
            <a:pPr algn="l"/>
            <a:r>
              <a:rPr lang="vi-VN" sz="1800" dirty="0" smtClean="0"/>
              <a:t>+ Câu thơ thứ ba: bằng - trắc - bằng.</a:t>
            </a:r>
          </a:p>
          <a:p>
            <a:pPr algn="l"/>
            <a:r>
              <a:rPr lang="vi-VN" sz="1800" dirty="0" smtClean="0"/>
              <a:t>=&gt; Tác dụng:</a:t>
            </a:r>
          </a:p>
          <a:p>
            <a:pPr algn="l"/>
            <a:r>
              <a:rPr lang="vi-VN" sz="1800" dirty="0" smtClean="0"/>
              <a:t>+ Tạo giọng điệu dồn dập, hào hùng.</a:t>
            </a:r>
          </a:p>
          <a:p>
            <a:pPr algn="l"/>
            <a:r>
              <a:rPr lang="vi-VN" sz="1800" dirty="0" smtClean="0"/>
              <a:t>+ Nhấn mạnh sự hùng vĩ, nguy hiểm của rừng </a:t>
            </a:r>
            <a:r>
              <a:rPr lang="vi-VN" sz="1800" dirty="0" smtClean="0"/>
              <a:t>núi</a:t>
            </a:r>
            <a:endParaRPr lang="vi-VN" sz="1800" dirty="0" smtClean="0"/>
          </a:p>
        </p:txBody>
      </p:sp>
      <p:sp>
        <p:nvSpPr>
          <p:cNvPr id="4" name="Title 1"/>
          <p:cNvSpPr txBox="1">
            <a:spLocks/>
          </p:cNvSpPr>
          <p:nvPr/>
        </p:nvSpPr>
        <p:spPr>
          <a:xfrm>
            <a:off x="5357818" y="1571618"/>
            <a:ext cx="3643338" cy="785818"/>
          </a:xfrm>
          <a:prstGeom prst="rect">
            <a:avLst/>
          </a:prstGeom>
          <a:noFill/>
          <a:ln>
            <a:noFill/>
          </a:ln>
        </p:spPr>
        <p:txBody>
          <a:bodyPr spcFirstLastPara="1" wrap="square" lIns="91425" tIns="91425" rIns="91425" bIns="91425" anchor="t" anchorCtr="0">
            <a:noAutofit/>
          </a:bodyPr>
          <a:lstStyle/>
          <a:p>
            <a:pPr lvl="0" algn="ctr">
              <a:buClr>
                <a:schemeClr val="dk1"/>
              </a:buClr>
              <a:buSzPts val="3600"/>
            </a:pPr>
            <a:r>
              <a:rPr kumimoji="0" lang="vi-VN" sz="2400" b="0" i="1"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r>
            <a:br>
              <a:rPr kumimoji="0" lang="vi-VN" sz="2400" b="0" i="1"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br>
            <a:r>
              <a:rPr lang="en-US" sz="2400" dirty="0" smtClean="0">
                <a:solidFill>
                  <a:schemeClr val="bg2">
                    <a:lumMod val="25000"/>
                  </a:schemeClr>
                </a:solidFill>
                <a:latin typeface="Arima SemiBold" charset="0"/>
                <a:cs typeface="Arima SemiBold" charset="0"/>
              </a:rPr>
              <a:t>(</a:t>
            </a:r>
            <a:r>
              <a:rPr lang="en-US" sz="2400" dirty="0" err="1" smtClean="0">
                <a:solidFill>
                  <a:schemeClr val="bg2">
                    <a:lumMod val="25000"/>
                  </a:schemeClr>
                </a:solidFill>
                <a:latin typeface="Arima SemiBold" charset="0"/>
                <a:cs typeface="Arima SemiBold" charset="0"/>
              </a:rPr>
              <a:t>Quang</a:t>
            </a:r>
            <a:r>
              <a:rPr lang="en-US" sz="2400" dirty="0" smtClean="0">
                <a:solidFill>
                  <a:schemeClr val="bg2">
                    <a:lumMod val="25000"/>
                  </a:schemeClr>
                </a:solidFill>
                <a:latin typeface="Arima SemiBold" charset="0"/>
                <a:cs typeface="Arima SemiBold" charset="0"/>
              </a:rPr>
              <a:t> </a:t>
            </a:r>
            <a:r>
              <a:rPr lang="en-US" sz="2400" dirty="0" err="1" smtClean="0">
                <a:solidFill>
                  <a:schemeClr val="bg2">
                    <a:lumMod val="25000"/>
                  </a:schemeClr>
                </a:solidFill>
                <a:latin typeface="Arima SemiBold" charset="0"/>
                <a:cs typeface="Arima SemiBold" charset="0"/>
              </a:rPr>
              <a:t>Dũng</a:t>
            </a:r>
            <a:r>
              <a:rPr lang="en-US" sz="2400" dirty="0" smtClean="0">
                <a:solidFill>
                  <a:schemeClr val="bg2">
                    <a:lumMod val="25000"/>
                  </a:schemeClr>
                </a:solidFill>
                <a:latin typeface="Arima SemiBold" charset="0"/>
                <a:cs typeface="Arima SemiBold" charset="0"/>
              </a:rPr>
              <a:t>, </a:t>
            </a:r>
            <a:r>
              <a:rPr lang="en-US" sz="2400" i="1" dirty="0" err="1" smtClean="0">
                <a:solidFill>
                  <a:schemeClr val="bg2">
                    <a:lumMod val="25000"/>
                  </a:schemeClr>
                </a:solidFill>
                <a:latin typeface="Arima SemiBold" charset="0"/>
                <a:cs typeface="Arima SemiBold" charset="0"/>
              </a:rPr>
              <a:t>Tây</a:t>
            </a:r>
            <a:r>
              <a:rPr lang="en-US" sz="2400" i="1" dirty="0" smtClean="0">
                <a:solidFill>
                  <a:schemeClr val="bg2">
                    <a:lumMod val="25000"/>
                  </a:schemeClr>
                </a:solidFill>
                <a:latin typeface="Arima SemiBold" charset="0"/>
                <a:cs typeface="Arima SemiBold" charset="0"/>
              </a:rPr>
              <a:t> </a:t>
            </a:r>
            <a:r>
              <a:rPr lang="en-US" sz="2400" i="1" dirty="0" err="1" smtClean="0">
                <a:solidFill>
                  <a:schemeClr val="bg2">
                    <a:lumMod val="25000"/>
                  </a:schemeClr>
                </a:solidFill>
                <a:latin typeface="Arima SemiBold" charset="0"/>
                <a:cs typeface="Arima SemiBold" charset="0"/>
              </a:rPr>
              <a:t>Tiến</a:t>
            </a:r>
            <a:r>
              <a:rPr lang="en-US" sz="2400" dirty="0" smtClean="0">
                <a:solidFill>
                  <a:schemeClr val="bg2">
                    <a:lumMod val="25000"/>
                  </a:schemeClr>
                </a:solidFill>
                <a:latin typeface="Arima SemiBold" charset="0"/>
                <a:cs typeface="Arima SemiBold" charset="0"/>
              </a:rPr>
              <a:t>)</a:t>
            </a:r>
            <a:r>
              <a:rPr kumimoji="0" lang="vi-VN" sz="36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t/>
            </a:r>
            <a:br>
              <a:rPr kumimoji="0" lang="vi-VN" sz="3600" b="0" i="0" u="none" strike="noStrike" kern="0" cap="none" spc="0" normalizeH="0" baseline="0" noProof="0" dirty="0" smtClean="0">
                <a:ln>
                  <a:noFill/>
                </a:ln>
                <a:solidFill>
                  <a:schemeClr val="dk1"/>
                </a:solidFill>
                <a:effectLst/>
                <a:uLnTx/>
                <a:uFillTx/>
                <a:latin typeface="Arima SemiBold"/>
                <a:ea typeface="Arima SemiBold"/>
                <a:cs typeface="Arima SemiBold"/>
                <a:sym typeface="Arima SemiBold"/>
              </a:rPr>
            </a:br>
            <a:endParaRPr kumimoji="0" lang="en-US" sz="3600" b="0" i="0" u="none" strike="noStrike" kern="0" cap="none" spc="0" normalizeH="0" baseline="0" noProof="0" dirty="0">
              <a:ln>
                <a:noFill/>
              </a:ln>
              <a:solidFill>
                <a:schemeClr val="dk1"/>
              </a:solidFill>
              <a:effectLst/>
              <a:uLnTx/>
              <a:uFillTx/>
              <a:latin typeface="Arima SemiBold"/>
              <a:ea typeface="Arima SemiBold"/>
              <a:cs typeface="Arima SemiBold"/>
              <a:sym typeface="Arima SemiBold"/>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Literary Analysis and Interpretation - Spanish - Foreign Language - 12th Grade by Slidesgo">
  <a:themeElements>
    <a:clrScheme name="Simple Light">
      <a:dk1>
        <a:srgbClr val="3A3A3A"/>
      </a:dk1>
      <a:lt1>
        <a:srgbClr val="FFFFFF"/>
      </a:lt1>
      <a:dk2>
        <a:srgbClr val="E6E2D2"/>
      </a:dk2>
      <a:lt2>
        <a:srgbClr val="96A397"/>
      </a:lt2>
      <a:accent1>
        <a:srgbClr val="FFFFFF"/>
      </a:accent1>
      <a:accent2>
        <a:srgbClr val="FFFFFF"/>
      </a:accent2>
      <a:accent3>
        <a:srgbClr val="FFFFFF"/>
      </a:accent3>
      <a:accent4>
        <a:srgbClr val="FFFFFF"/>
      </a:accent4>
      <a:accent5>
        <a:srgbClr val="FFFFFF"/>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621</Words>
  <PresentationFormat>On-screen Show (16:9)</PresentationFormat>
  <Paragraphs>69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Arima SemiBold</vt:lpstr>
      <vt:lpstr>Chivo</vt:lpstr>
      <vt:lpstr>DM Serif Display</vt:lpstr>
      <vt:lpstr>Nunito Light</vt:lpstr>
      <vt:lpstr>Literary Analysis and Interpretation - Spanish - Foreign Language - 12th Grade by Slidesgo</vt:lpstr>
      <vt:lpstr> Biện pháp tu từ điệp thanh và biện pháp tu từ điệp vần</vt:lpstr>
      <vt:lpstr>Thành viên:</vt:lpstr>
      <vt:lpstr>Nhận biết biện pháp tu từ điệp thanh và biện pháp tu từ điệp vần</vt:lpstr>
      <vt:lpstr>*Biện pháp tu từ điệp thanh:</vt:lpstr>
      <vt:lpstr>*Biện pháp tu từ điệp vần:</vt:lpstr>
      <vt:lpstr>1. Chỉ ra và nêu tác dụng của biện pháp tu từ điệp thanh trong các trường hợp dưới đây:</vt:lpstr>
      <vt:lpstr>Slide 7</vt:lpstr>
      <vt:lpstr>b. Ô hay buồn vương cây ngô đồng Vàng rơi, vàng rơi thu mênh mông.   </vt:lpstr>
      <vt:lpstr>c. Dốc lên khúc khuỷu, dốc thăm thẳm heo hút cồn mây súng ngửi trời Ngàn thước lên cao, ngàn thước xuống Nhà ai Pha Luông mưa xa khơi.        </vt:lpstr>
      <vt:lpstr>- Trong bài thơ Tiếng đàn mưa, biện pháp tu từ điệp thanh được Bích Khê sử dụng là điệp thanh theo từng nhóm âm tiết trong cùng một câu thơ. Cụ thể, trong các câu thơ 1,2,5,9,13 có thứ tự thanh điệu là bằng - bằng- trắc; câu thơ 10 có thứ tự thanh điệu là trắc - bằng - bằng.  - Tác dụng của biện pháp tu từ này trong câu: + Tạo cho người đọc cảm giác về sự xuất hiện đều đặn, tuần hoàn, nhịp nhàng của các sự vật trong mưa. + Giúp tác giả nhấn mạnh vào cảm xúc được truyền tải qua bài thơ: cảm giác nhớ nhung, bồi hồi, chán nản. + Tạo tính nhạc dồn dập, hài hòa.</vt:lpstr>
      <vt:lpstr>Trong bài thơ Tiếng đàn mưa, biện pháp tu từ điệp thanh được Bích Khê sử dụng rất đặc biệt: điệp thanh theo từng nhóm âm tiết trong cùng một câu thơ. Hãy làm rõ tác dụng của biện pháp tu từ này trong bài thơ.</vt:lpstr>
      <vt:lpstr>Chỉ ra và cho biết tác dụng của biện pháp tu từ điệp vần trong đoạn thơ dưới đây:</vt:lpstr>
      <vt:lpstr>- Biện pháp tu từ điệp vần được thể hiện qua: điệp vần “ương” và vần “ich”. =&gt; Tác dụng: + Tăng nhạc tính, tạo sự trùng điệp về âm hưởng buồn bã, nhớ nhung. + Nhấn mạnh ấn tượng về khung cảnh mưa chiều cô đơn, đồng thời truyền tải cảm xúc đau khổ, sầu não của người khách tha hương. + Tạo tính liên kết và sự nhịp nhàng, hài hòa trong thơ.</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điệp thanh và biện pháp tu từ điệp vần</dc:title>
  <dc:creator>Admin</dc:creator>
  <cp:lastModifiedBy>Administrator</cp:lastModifiedBy>
  <cp:revision>26</cp:revision>
  <dcterms:modified xsi:type="dcterms:W3CDTF">2024-10-07T15:47:07Z</dcterms:modified>
</cp:coreProperties>
</file>