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65" r:id="rId5"/>
    <p:sldId id="259" r:id="rId6"/>
    <p:sldId id="258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87" d="100"/>
          <a:sy n="87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502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8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82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94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1683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47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666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093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71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7706B7C-42B1-4453-AEE1-C995A092768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363DEB0-558C-4DCE-8752-14CBB30CB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633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57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7706B7C-42B1-4453-AEE1-C995A092768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363DEB0-558C-4DCE-8752-14CBB30CBA1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536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6AE55-0A08-4B6F-874C-213D4F259A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b="1">
                <a:solidFill>
                  <a:srgbClr val="0070C0"/>
                </a:solidFill>
              </a:rPr>
              <a:t>BÀI 31: THỰC HÀNH</a:t>
            </a:r>
            <a:br>
              <a:rPr lang="en-US" sz="6600" b="1">
                <a:solidFill>
                  <a:srgbClr val="0070C0"/>
                </a:solidFill>
              </a:rPr>
            </a:br>
            <a:r>
              <a:rPr lang="en-US" sz="6600" b="1">
                <a:solidFill>
                  <a:srgbClr val="0070C0"/>
                </a:solidFill>
              </a:rPr>
              <a:t>QUAN SÁT NGUYÊN SINH VẬT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CE45E4-6483-49FE-BA1B-12256105A4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799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F5CE662-8C0A-475A-8C17-FD205350E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29" y="0"/>
            <a:ext cx="10148195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A63AD6-824E-42D4-81BC-F0459585432B}"/>
              </a:ext>
            </a:extLst>
          </p:cNvPr>
          <p:cNvSpPr txBox="1"/>
          <p:nvPr/>
        </p:nvSpPr>
        <p:spPr>
          <a:xfrm>
            <a:off x="10354235" y="2151727"/>
            <a:ext cx="16674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</a:t>
            </a:r>
          </a:p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nguyên sinh vật</a:t>
            </a:r>
          </a:p>
        </p:txBody>
      </p:sp>
    </p:spTree>
    <p:extLst>
      <p:ext uri="{BB962C8B-B14F-4D97-AF65-F5344CB8AC3E}">
        <p14:creationId xmlns:p14="http://schemas.microsoft.com/office/powerpoint/2010/main" val="3349676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28C06-8244-418A-AA01-399110F2D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549" y="0"/>
            <a:ext cx="10058400" cy="1450757"/>
          </a:xfrm>
        </p:spPr>
        <p:txBody>
          <a:bodyPr/>
          <a:lstStyle/>
          <a:p>
            <a:r>
              <a:rPr lang="en-US" b="1">
                <a:solidFill>
                  <a:srgbClr val="0070C0"/>
                </a:solidFill>
              </a:rPr>
              <a:t>Video 1 về nguyên sinh vật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B7EFAD-D007-402B-B7A1-20E4D43A9ACB}"/>
              </a:ext>
            </a:extLst>
          </p:cNvPr>
          <p:cNvSpPr txBox="1"/>
          <p:nvPr/>
        </p:nvSpPr>
        <p:spPr>
          <a:xfrm>
            <a:off x="347186" y="6386731"/>
            <a:ext cx="60971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https://www.youtube.com/watch?v=_MDemrzj094</a:t>
            </a:r>
          </a:p>
        </p:txBody>
      </p:sp>
      <p:pic>
        <p:nvPicPr>
          <p:cNvPr id="3" name="yt1s.com - Động vật nguyên sinh Trùng roi  Trùng giày_360p">
            <a:hlinkClick r:id="" action="ppaction://media"/>
            <a:extLst>
              <a:ext uri="{FF2B5EF4-FFF2-40B4-BE49-F238E27FC236}">
                <a16:creationId xmlns:a16="http://schemas.microsoft.com/office/drawing/2014/main" id="{450D2150-AFDC-4B41-9EB3-22D55D0697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9800" y="1737360"/>
            <a:ext cx="8265548" cy="464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47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1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28C06-8244-418A-AA01-399110F2D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742097"/>
          </a:xfrm>
        </p:spPr>
        <p:txBody>
          <a:bodyPr/>
          <a:lstStyle/>
          <a:p>
            <a:r>
              <a:rPr lang="en-US" b="1">
                <a:solidFill>
                  <a:srgbClr val="0070C0"/>
                </a:solidFill>
              </a:rPr>
              <a:t>Video 2 về nguyên sinh vật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3D8B70-8565-4740-BA68-F363AF552100}"/>
              </a:ext>
            </a:extLst>
          </p:cNvPr>
          <p:cNvSpPr txBox="1"/>
          <p:nvPr/>
        </p:nvSpPr>
        <p:spPr>
          <a:xfrm>
            <a:off x="482917" y="6386731"/>
            <a:ext cx="60971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https://www.youtube.com/watch?v=EoeNPkzQ0os</a:t>
            </a:r>
          </a:p>
        </p:txBody>
      </p:sp>
      <p:pic>
        <p:nvPicPr>
          <p:cNvPr id="3" name="Động vật nguyên sinh trong giọt nước ở ao, hồ">
            <a:hlinkClick r:id="" action="ppaction://media"/>
            <a:extLst>
              <a:ext uri="{FF2B5EF4-FFF2-40B4-BE49-F238E27FC236}">
                <a16:creationId xmlns:a16="http://schemas.microsoft.com/office/drawing/2014/main" id="{EF1C96DA-EF9F-4815-8C74-24EE47865A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0500" y="1207293"/>
            <a:ext cx="9055100" cy="509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4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75DD8-221C-4562-91B4-5D66993F8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Làm thế nào để phân biệt các loài nguyên sinh vật?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004C9A-03D1-4A2B-B35A-C669913B291C}"/>
              </a:ext>
            </a:extLst>
          </p:cNvPr>
          <p:cNvSpPr txBox="1"/>
          <p:nvPr/>
        </p:nvSpPr>
        <p:spPr>
          <a:xfrm>
            <a:off x="1097280" y="2055881"/>
            <a:ext cx="10897076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0070C0"/>
                </a:solidFill>
              </a:rPr>
              <a:t>- Căn cứ vào hình dạng và cách di chuyển ta có thể nhận biết một số động vật nguyên sinh: Trùng roi, trùng giày, trùng biến hình</a:t>
            </a:r>
          </a:p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0070C0"/>
                </a:solidFill>
              </a:rPr>
              <a:t>- Căn cứ vào màu sắc cơ thể ta có thể phân biệt một số loại tảo đơn bào</a:t>
            </a:r>
          </a:p>
          <a:p>
            <a:pPr>
              <a:lnSpc>
                <a:spcPct val="150000"/>
              </a:lnSpc>
            </a:pPr>
            <a:endParaRPr lang="en-US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860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55E36-A3BF-418B-AC1A-13CEBD54F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Các bước làm tiêu bản nguyên sinh vật: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8F172-EFC6-4B63-9AB5-6C7744893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336" y="1910028"/>
            <a:ext cx="4217670" cy="4023360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Bước 1: Nhỏ 1 giọt nước ao, hồ lên lam kính</a:t>
            </a:r>
            <a:r>
              <a:rPr lang="vi-VN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Bước 2: Đậy lamen lên, lưu ý đặt lamen nghiêng và từ từ hạ xuống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Bước 3: Dùng giấy thấm bớt nước thừa xung quanh</a:t>
            </a:r>
            <a:r>
              <a:rPr lang="vi-VN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120D83-9E2F-4EA1-949E-8A518792C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725" y="1971675"/>
            <a:ext cx="7153275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047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3244AD3-73CA-4A02-9C71-6F2FF14A8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9EB9A4-BF4D-452A-A47A-A6D62E4E1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56" y="2143700"/>
            <a:ext cx="11138848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027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A822E-0AD5-4488-9DDE-7CE47E93D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Trùng roi và trùng giày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1FD758-E105-4341-BCF8-3CFAC13E4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255" y="1804988"/>
            <a:ext cx="588645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3093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38</TotalTime>
  <Words>176</Words>
  <Application>Microsoft Office PowerPoint</Application>
  <PresentationFormat>Widescreen</PresentationFormat>
  <Paragraphs>15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Wingdings</vt:lpstr>
      <vt:lpstr>Retrospect</vt:lpstr>
      <vt:lpstr>BÀI 31: THỰC HÀNH QUAN SÁT NGUYÊN SINH VẬT</vt:lpstr>
      <vt:lpstr>PowerPoint Presentation</vt:lpstr>
      <vt:lpstr>Video 1 về nguyên sinh vật</vt:lpstr>
      <vt:lpstr>Video 2 về nguyên sinh vật</vt:lpstr>
      <vt:lpstr>Làm thế nào để phân biệt các loài nguyên sinh vật?</vt:lpstr>
      <vt:lpstr>Các bước làm tiêu bản nguyên sinh vật:</vt:lpstr>
      <vt:lpstr>PowerPoint Presentation</vt:lpstr>
      <vt:lpstr>Trùng roi và trùng giày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26: KHÓA LƯỠNG PHÂN</dc:title>
  <dc:creator>Nguyen Thi Duyen</dc:creator>
  <cp:lastModifiedBy>hoai thanh</cp:lastModifiedBy>
  <cp:revision>12</cp:revision>
  <dcterms:created xsi:type="dcterms:W3CDTF">2021-04-19T01:00:51Z</dcterms:created>
  <dcterms:modified xsi:type="dcterms:W3CDTF">2025-01-26T07:04:10Z</dcterms:modified>
</cp:coreProperties>
</file>