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62" r:id="rId4"/>
    <p:sldId id="265" r:id="rId5"/>
    <p:sldId id="266" r:id="rId6"/>
    <p:sldId id="258" r:id="rId7"/>
    <p:sldId id="267" r:id="rId8"/>
    <p:sldId id="268" r:id="rId9"/>
    <p:sldId id="270" r:id="rId10"/>
    <p:sldId id="271" r:id="rId11"/>
    <p:sldId id="269" r:id="rId12"/>
    <p:sldId id="272" r:id="rId13"/>
    <p:sldId id="276" r:id="rId14"/>
    <p:sldId id="274" r:id="rId15"/>
    <p:sldId id="277" r:id="rId16"/>
    <p:sldId id="278" r:id="rId17"/>
    <p:sldId id="279" r:id="rId18"/>
    <p:sldId id="280" r:id="rId19"/>
    <p:sldId id="273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F3DFF-1AE0-4735-AEE5-C22E8D8F3E2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5AF052B4-1EEF-41C3-82BC-8805FBB0452B}">
      <dgm:prSet phldrT="[Text]"/>
      <dgm:spPr/>
      <dgm:t>
        <a:bodyPr/>
        <a:lstStyle/>
        <a:p>
          <a:endParaRPr lang="en-US" dirty="0"/>
        </a:p>
      </dgm:t>
    </dgm:pt>
    <dgm:pt modelId="{B35C6164-838F-430E-9B1C-66A4A043E36F}" type="parTrans" cxnId="{73782E22-2703-4A42-9483-FB79510F2176}">
      <dgm:prSet/>
      <dgm:spPr/>
      <dgm:t>
        <a:bodyPr/>
        <a:lstStyle/>
        <a:p>
          <a:endParaRPr lang="en-US"/>
        </a:p>
      </dgm:t>
    </dgm:pt>
    <dgm:pt modelId="{F9838E59-6EE7-4D52-B56D-B8214DB78FCC}" type="sibTrans" cxnId="{73782E22-2703-4A42-9483-FB79510F2176}">
      <dgm:prSet/>
      <dgm:spPr/>
      <dgm:t>
        <a:bodyPr/>
        <a:lstStyle/>
        <a:p>
          <a:endParaRPr lang="en-US"/>
        </a:p>
      </dgm:t>
    </dgm:pt>
    <dgm:pt modelId="{D5F73148-3671-4DCF-B419-76D42552763A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F2981403-3B11-4531-9D38-1C419B21947A}" type="parTrans" cxnId="{DA692CEE-56E6-4175-AB5F-EDFEC61C55A2}">
      <dgm:prSet/>
      <dgm:spPr/>
      <dgm:t>
        <a:bodyPr/>
        <a:lstStyle/>
        <a:p>
          <a:endParaRPr lang="en-US"/>
        </a:p>
      </dgm:t>
    </dgm:pt>
    <dgm:pt modelId="{A8337979-2EBD-43CB-B299-91771E23BAD2}" type="sibTrans" cxnId="{DA692CEE-56E6-4175-AB5F-EDFEC61C55A2}">
      <dgm:prSet/>
      <dgm:spPr/>
      <dgm:t>
        <a:bodyPr/>
        <a:lstStyle/>
        <a:p>
          <a:endParaRPr lang="en-US"/>
        </a:p>
      </dgm:t>
    </dgm:pt>
    <dgm:pt modelId="{FD93911E-C04C-4F5B-9FCE-DBDB1CBB65D0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0D21EAB9-C3F7-44DB-AD8D-309FC292D18A}" type="sibTrans" cxnId="{320CAB38-CA17-4331-8C86-5AE291EA84EF}">
      <dgm:prSet/>
      <dgm:spPr/>
      <dgm:t>
        <a:bodyPr/>
        <a:lstStyle/>
        <a:p>
          <a:endParaRPr lang="en-US"/>
        </a:p>
      </dgm:t>
    </dgm:pt>
    <dgm:pt modelId="{C6059EFE-DD89-4F32-8278-57B04B39A2B2}" type="parTrans" cxnId="{320CAB38-CA17-4331-8C86-5AE291EA84EF}">
      <dgm:prSet/>
      <dgm:spPr/>
      <dgm:t>
        <a:bodyPr/>
        <a:lstStyle/>
        <a:p>
          <a:endParaRPr lang="en-US"/>
        </a:p>
      </dgm:t>
    </dgm:pt>
    <dgm:pt modelId="{5E5C3F01-2C81-4314-A47A-F0D22483F3E9}" type="pres">
      <dgm:prSet presAssocID="{44BF3DFF-1AE0-4735-AEE5-C22E8D8F3E2D}" presName="composite" presStyleCnt="0">
        <dgm:presLayoutVars>
          <dgm:chMax val="5"/>
          <dgm:dir/>
          <dgm:resizeHandles val="exact"/>
        </dgm:presLayoutVars>
      </dgm:prSet>
      <dgm:spPr/>
    </dgm:pt>
    <dgm:pt modelId="{D889A110-7A0D-4A1B-B062-4B6522B9F966}" type="pres">
      <dgm:prSet presAssocID="{5AF052B4-1EEF-41C3-82BC-8805FBB0452B}" presName="circle1" presStyleLbl="lnNode1" presStyleIdx="0" presStyleCnt="3"/>
      <dgm:spPr/>
    </dgm:pt>
    <dgm:pt modelId="{ED65F683-87C1-48DC-AFBF-9BAB8F7D88F2}" type="pres">
      <dgm:prSet presAssocID="{5AF052B4-1EEF-41C3-82BC-8805FBB0452B}" presName="text1" presStyleLbl="revTx" presStyleIdx="0" presStyleCnt="3">
        <dgm:presLayoutVars>
          <dgm:bulletEnabled val="1"/>
        </dgm:presLayoutVars>
      </dgm:prSet>
      <dgm:spPr/>
    </dgm:pt>
    <dgm:pt modelId="{DD658565-20FA-4854-B71A-8E1E10B396FE}" type="pres">
      <dgm:prSet presAssocID="{5AF052B4-1EEF-41C3-82BC-8805FBB0452B}" presName="line1" presStyleLbl="callout" presStyleIdx="0" presStyleCnt="6"/>
      <dgm:spPr>
        <a:ln w="12700"/>
      </dgm:spPr>
    </dgm:pt>
    <dgm:pt modelId="{4A8BF13B-1A17-4715-97E4-314C256069E6}" type="pres">
      <dgm:prSet presAssocID="{5AF052B4-1EEF-41C3-82BC-8805FBB0452B}" presName="d1" presStyleLbl="callout" presStyleIdx="1" presStyleCnt="6"/>
      <dgm:spPr>
        <a:ln w="28575"/>
      </dgm:spPr>
    </dgm:pt>
    <dgm:pt modelId="{4A345FE0-429F-43F0-84C5-C0EDB687DABD}" type="pres">
      <dgm:prSet presAssocID="{FD93911E-C04C-4F5B-9FCE-DBDB1CBB65D0}" presName="circle2" presStyleLbl="lnNode1" presStyleIdx="1" presStyleCnt="3"/>
      <dgm:spPr/>
    </dgm:pt>
    <dgm:pt modelId="{D3364988-6E10-491E-8AD6-990020F11F7C}" type="pres">
      <dgm:prSet presAssocID="{FD93911E-C04C-4F5B-9FCE-DBDB1CBB65D0}" presName="text2" presStyleLbl="revTx" presStyleIdx="1" presStyleCnt="3">
        <dgm:presLayoutVars>
          <dgm:bulletEnabled val="1"/>
        </dgm:presLayoutVars>
      </dgm:prSet>
      <dgm:spPr/>
    </dgm:pt>
    <dgm:pt modelId="{3B211964-A2D1-40F1-A125-62BF08C72803}" type="pres">
      <dgm:prSet presAssocID="{FD93911E-C04C-4F5B-9FCE-DBDB1CBB65D0}" presName="line2" presStyleLbl="callout" presStyleIdx="2" presStyleCnt="6"/>
      <dgm:spPr>
        <a:ln w="12700">
          <a:solidFill>
            <a:srgbClr val="FF0000"/>
          </a:solidFill>
        </a:ln>
      </dgm:spPr>
    </dgm:pt>
    <dgm:pt modelId="{FB9B4F0E-FC06-466C-B85D-8F4A55BAEBD9}" type="pres">
      <dgm:prSet presAssocID="{FD93911E-C04C-4F5B-9FCE-DBDB1CBB65D0}" presName="d2" presStyleLbl="callout" presStyleIdx="3" presStyleCnt="6"/>
      <dgm:spPr>
        <a:ln w="12700">
          <a:solidFill>
            <a:srgbClr val="FF0000"/>
          </a:solidFill>
        </a:ln>
      </dgm:spPr>
    </dgm:pt>
    <dgm:pt modelId="{A2796532-16C3-4562-8285-BA03CA63B9A4}" type="pres">
      <dgm:prSet presAssocID="{D5F73148-3671-4DCF-B419-76D42552763A}" presName="circle3" presStyleLbl="lnNode1" presStyleIdx="2" presStyleCnt="3"/>
      <dgm:spPr/>
    </dgm:pt>
    <dgm:pt modelId="{37B21BE0-3C5F-40ED-996F-A7A433815739}" type="pres">
      <dgm:prSet presAssocID="{D5F73148-3671-4DCF-B419-76D42552763A}" presName="text3" presStyleLbl="revTx" presStyleIdx="2" presStyleCnt="3">
        <dgm:presLayoutVars>
          <dgm:bulletEnabled val="1"/>
        </dgm:presLayoutVars>
      </dgm:prSet>
      <dgm:spPr/>
    </dgm:pt>
    <dgm:pt modelId="{0652627B-CFAA-44AB-9D57-785438F01E18}" type="pres">
      <dgm:prSet presAssocID="{D5F73148-3671-4DCF-B419-76D42552763A}" presName="line3" presStyleLbl="callout" presStyleIdx="4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A4BFB564-E27A-4817-867E-9A22F20EE5DC}" type="pres">
      <dgm:prSet presAssocID="{D5F73148-3671-4DCF-B419-76D42552763A}" presName="d3" presStyleLbl="callout" presStyleIdx="5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</dgm:ptLst>
  <dgm:cxnLst>
    <dgm:cxn modelId="{73782E22-2703-4A42-9483-FB79510F2176}" srcId="{44BF3DFF-1AE0-4735-AEE5-C22E8D8F3E2D}" destId="{5AF052B4-1EEF-41C3-82BC-8805FBB0452B}" srcOrd="0" destOrd="0" parTransId="{B35C6164-838F-430E-9B1C-66A4A043E36F}" sibTransId="{F9838E59-6EE7-4D52-B56D-B8214DB78FCC}"/>
    <dgm:cxn modelId="{320CAB38-CA17-4331-8C86-5AE291EA84EF}" srcId="{44BF3DFF-1AE0-4735-AEE5-C22E8D8F3E2D}" destId="{FD93911E-C04C-4F5B-9FCE-DBDB1CBB65D0}" srcOrd="1" destOrd="0" parTransId="{C6059EFE-DD89-4F32-8278-57B04B39A2B2}" sibTransId="{0D21EAB9-C3F7-44DB-AD8D-309FC292D18A}"/>
    <dgm:cxn modelId="{5644B550-184C-4288-8EFF-EB2E61A3A2DE}" type="presOf" srcId="{44BF3DFF-1AE0-4735-AEE5-C22E8D8F3E2D}" destId="{5E5C3F01-2C81-4314-A47A-F0D22483F3E9}" srcOrd="0" destOrd="0" presId="urn:microsoft.com/office/officeart/2005/8/layout/target1"/>
    <dgm:cxn modelId="{C611AED3-10F5-4C22-A3F3-50DF90AB9B9E}" type="presOf" srcId="{D5F73148-3671-4DCF-B419-76D42552763A}" destId="{37B21BE0-3C5F-40ED-996F-A7A433815739}" srcOrd="0" destOrd="0" presId="urn:microsoft.com/office/officeart/2005/8/layout/target1"/>
    <dgm:cxn modelId="{E36B2FDF-29B3-45BB-9E59-19242744E2EB}" type="presOf" srcId="{FD93911E-C04C-4F5B-9FCE-DBDB1CBB65D0}" destId="{D3364988-6E10-491E-8AD6-990020F11F7C}" srcOrd="0" destOrd="0" presId="urn:microsoft.com/office/officeart/2005/8/layout/target1"/>
    <dgm:cxn modelId="{563B80E9-20DE-440C-B209-D3D010A3AC5C}" type="presOf" srcId="{5AF052B4-1EEF-41C3-82BC-8805FBB0452B}" destId="{ED65F683-87C1-48DC-AFBF-9BAB8F7D88F2}" srcOrd="0" destOrd="0" presId="urn:microsoft.com/office/officeart/2005/8/layout/target1"/>
    <dgm:cxn modelId="{DA692CEE-56E6-4175-AB5F-EDFEC61C55A2}" srcId="{44BF3DFF-1AE0-4735-AEE5-C22E8D8F3E2D}" destId="{D5F73148-3671-4DCF-B419-76D42552763A}" srcOrd="2" destOrd="0" parTransId="{F2981403-3B11-4531-9D38-1C419B21947A}" sibTransId="{A8337979-2EBD-43CB-B299-91771E23BAD2}"/>
    <dgm:cxn modelId="{24F46349-6475-4DDF-8749-0FA659B6C27F}" type="presParOf" srcId="{5E5C3F01-2C81-4314-A47A-F0D22483F3E9}" destId="{D889A110-7A0D-4A1B-B062-4B6522B9F966}" srcOrd="0" destOrd="0" presId="urn:microsoft.com/office/officeart/2005/8/layout/target1"/>
    <dgm:cxn modelId="{037D8D1F-0530-43AE-B4DD-5DE8E5EEF809}" type="presParOf" srcId="{5E5C3F01-2C81-4314-A47A-F0D22483F3E9}" destId="{ED65F683-87C1-48DC-AFBF-9BAB8F7D88F2}" srcOrd="1" destOrd="0" presId="urn:microsoft.com/office/officeart/2005/8/layout/target1"/>
    <dgm:cxn modelId="{BF22C3E6-ACDB-4E5A-9F3B-14EB867F9F13}" type="presParOf" srcId="{5E5C3F01-2C81-4314-A47A-F0D22483F3E9}" destId="{DD658565-20FA-4854-B71A-8E1E10B396FE}" srcOrd="2" destOrd="0" presId="urn:microsoft.com/office/officeart/2005/8/layout/target1"/>
    <dgm:cxn modelId="{0049C630-CCFA-4F1A-865A-C28780AEDABA}" type="presParOf" srcId="{5E5C3F01-2C81-4314-A47A-F0D22483F3E9}" destId="{4A8BF13B-1A17-4715-97E4-314C256069E6}" srcOrd="3" destOrd="0" presId="urn:microsoft.com/office/officeart/2005/8/layout/target1"/>
    <dgm:cxn modelId="{57FD2339-A190-4B22-8BF1-C939F2B7EF64}" type="presParOf" srcId="{5E5C3F01-2C81-4314-A47A-F0D22483F3E9}" destId="{4A345FE0-429F-43F0-84C5-C0EDB687DABD}" srcOrd="4" destOrd="0" presId="urn:microsoft.com/office/officeart/2005/8/layout/target1"/>
    <dgm:cxn modelId="{558BDAE7-FFEC-4C82-A966-CEF9A20F7130}" type="presParOf" srcId="{5E5C3F01-2C81-4314-A47A-F0D22483F3E9}" destId="{D3364988-6E10-491E-8AD6-990020F11F7C}" srcOrd="5" destOrd="0" presId="urn:microsoft.com/office/officeart/2005/8/layout/target1"/>
    <dgm:cxn modelId="{B724E77A-76AF-4877-BC70-9D964B27973B}" type="presParOf" srcId="{5E5C3F01-2C81-4314-A47A-F0D22483F3E9}" destId="{3B211964-A2D1-40F1-A125-62BF08C72803}" srcOrd="6" destOrd="0" presId="urn:microsoft.com/office/officeart/2005/8/layout/target1"/>
    <dgm:cxn modelId="{73927F77-050D-42FB-82C4-9E7497F0974A}" type="presParOf" srcId="{5E5C3F01-2C81-4314-A47A-F0D22483F3E9}" destId="{FB9B4F0E-FC06-466C-B85D-8F4A55BAEBD9}" srcOrd="7" destOrd="0" presId="urn:microsoft.com/office/officeart/2005/8/layout/target1"/>
    <dgm:cxn modelId="{2508581E-2135-4A0C-8C78-D1FF7EE86C99}" type="presParOf" srcId="{5E5C3F01-2C81-4314-A47A-F0D22483F3E9}" destId="{A2796532-16C3-4562-8285-BA03CA63B9A4}" srcOrd="8" destOrd="0" presId="urn:microsoft.com/office/officeart/2005/8/layout/target1"/>
    <dgm:cxn modelId="{1955D540-85F4-4BBA-9B25-4D95937DA83F}" type="presParOf" srcId="{5E5C3F01-2C81-4314-A47A-F0D22483F3E9}" destId="{37B21BE0-3C5F-40ED-996F-A7A433815739}" srcOrd="9" destOrd="0" presId="urn:microsoft.com/office/officeart/2005/8/layout/target1"/>
    <dgm:cxn modelId="{A4FCBFB1-C6D0-4061-A9B4-753E44DA584C}" type="presParOf" srcId="{5E5C3F01-2C81-4314-A47A-F0D22483F3E9}" destId="{0652627B-CFAA-44AB-9D57-785438F01E18}" srcOrd="10" destOrd="0" presId="urn:microsoft.com/office/officeart/2005/8/layout/target1"/>
    <dgm:cxn modelId="{3D85D2D1-FFDC-4864-91BA-AAE2941B447B}" type="presParOf" srcId="{5E5C3F01-2C81-4314-A47A-F0D22483F3E9}" destId="{A4BFB564-E27A-4817-867E-9A22F20EE5D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1044B-AAE4-43C3-9A4B-8F6F72F976F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D12E9-7C58-4BD4-81F0-A3E64B24989E}">
      <dgm:prSet phldrT="[Text]"/>
      <dgm:spPr/>
      <dgm:t>
        <a:bodyPr/>
        <a:lstStyle/>
        <a:p>
          <a:pPr algn="ctr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Đao-lát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90AE4-B109-4289-AC9E-FD69310C86D7}" type="parTrans" cxnId="{6B6BB4AC-53C5-490B-9C7C-02AE3C2CFBF7}">
      <dgm:prSet/>
      <dgm:spPr/>
      <dgm:t>
        <a:bodyPr/>
        <a:lstStyle/>
        <a:p>
          <a:endParaRPr lang="en-US"/>
        </a:p>
      </dgm:t>
    </dgm:pt>
    <dgm:pt modelId="{8189B7D6-A54A-47AF-AE59-33A1654ECC26}" type="sibTrans" cxnId="{6B6BB4AC-53C5-490B-9C7C-02AE3C2CFBF7}">
      <dgm:prSet/>
      <dgm:spPr/>
      <dgm:t>
        <a:bodyPr/>
        <a:lstStyle/>
        <a:p>
          <a:endParaRPr lang="en-US"/>
        </a:p>
      </dgm:t>
    </dgm:pt>
    <dgm:pt modelId="{BACFE1BC-DBC0-45E7-AC92-D781961D1D22}">
      <dgm:prSet phldrT="[Text]" phldr="1"/>
      <dgm:spPr>
        <a:ln w="12700"/>
      </dgm:spPr>
      <dgm:t>
        <a:bodyPr/>
        <a:lstStyle/>
        <a:p>
          <a:endParaRPr lang="en-US" dirty="0"/>
        </a:p>
      </dgm:t>
    </dgm:pt>
    <dgm:pt modelId="{3C8BCBC9-DA7D-4A97-8B2F-992CACEBD2A3}" type="parTrans" cxnId="{2454EAF1-ED69-4685-8D24-C930FC9BCD10}">
      <dgm:prSet/>
      <dgm:spPr/>
      <dgm:t>
        <a:bodyPr/>
        <a:lstStyle/>
        <a:p>
          <a:endParaRPr lang="en-US"/>
        </a:p>
      </dgm:t>
    </dgm:pt>
    <dgm:pt modelId="{54655A9F-0D33-4DC5-BAD8-6AA1C337AC4C}" type="sibTrans" cxnId="{2454EAF1-ED69-4685-8D24-C930FC9BCD10}">
      <dgm:prSet/>
      <dgm:spPr/>
      <dgm:t>
        <a:bodyPr/>
        <a:lstStyle/>
        <a:p>
          <a:endParaRPr lang="en-US"/>
        </a:p>
      </dgm:t>
    </dgm:pt>
    <dgm:pt modelId="{FEC867DE-F025-4BAB-92B0-C7EACD718959}">
      <dgm:prSet phldrT="[Text]"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Ghi-crít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</a:p>
      </dgm:t>
    </dgm:pt>
    <dgm:pt modelId="{48238E2A-8FF5-4C39-A130-6DEF49504033}" type="parTrans" cxnId="{ECF16F33-0FE2-4D5C-80D6-81B90EE7E30C}">
      <dgm:prSet/>
      <dgm:spPr/>
      <dgm:t>
        <a:bodyPr/>
        <a:lstStyle/>
        <a:p>
          <a:endParaRPr lang="en-US"/>
        </a:p>
      </dgm:t>
    </dgm:pt>
    <dgm:pt modelId="{34C78AFD-51B3-4154-B6CB-530A654F7FB3}" type="sibTrans" cxnId="{ECF16F33-0FE2-4D5C-80D6-81B90EE7E30C}">
      <dgm:prSet/>
      <dgm:spPr/>
      <dgm:t>
        <a:bodyPr/>
        <a:lstStyle/>
        <a:p>
          <a:endParaRPr lang="en-US"/>
        </a:p>
      </dgm:t>
    </dgm:pt>
    <dgm:pt modelId="{ABA249BC-1BDC-4F55-BC0B-FC3F7E78F02B}">
      <dgm:prSet phldrT="[Text]" phldr="1"/>
      <dgm:spPr>
        <a:ln w="9525"/>
      </dgm:spPr>
      <dgm:t>
        <a:bodyPr/>
        <a:lstStyle/>
        <a:p>
          <a:endParaRPr lang="en-US" dirty="0"/>
        </a:p>
      </dgm:t>
    </dgm:pt>
    <dgm:pt modelId="{84E3672E-CACE-485F-B087-8F9687E7581B}" type="parTrans" cxnId="{CC427B4C-231B-4784-9599-927C64636BF2}">
      <dgm:prSet/>
      <dgm:spPr/>
      <dgm:t>
        <a:bodyPr/>
        <a:lstStyle/>
        <a:p>
          <a:endParaRPr lang="en-US"/>
        </a:p>
      </dgm:t>
    </dgm:pt>
    <dgm:pt modelId="{538FBBC7-82F4-4A87-B3DD-1536CD24615D}" type="sibTrans" cxnId="{CC427B4C-231B-4784-9599-927C64636BF2}">
      <dgm:prSet/>
      <dgm:spPr/>
      <dgm:t>
        <a:bodyPr/>
        <a:lstStyle/>
        <a:p>
          <a:endParaRPr lang="en-US"/>
        </a:p>
      </dgm:t>
    </dgm:pt>
    <dgm:pt modelId="{1CA3BAB2-5911-43C6-9E3C-68B6CE5F2C03}">
      <dgm:prSet phldrT="[Text]"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Mai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Le-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rờn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0FBA7-83DD-44CE-83FC-FF7B9D2A85FA}" type="parTrans" cxnId="{A9C45971-8F81-49B9-BABA-2A86F8BA9C27}">
      <dgm:prSet/>
      <dgm:spPr/>
      <dgm:t>
        <a:bodyPr/>
        <a:lstStyle/>
        <a:p>
          <a:endParaRPr lang="en-US"/>
        </a:p>
      </dgm:t>
    </dgm:pt>
    <dgm:pt modelId="{B3FC8532-61E2-4E29-9174-666FD1A768A9}" type="sibTrans" cxnId="{A9C45971-8F81-49B9-BABA-2A86F8BA9C27}">
      <dgm:prSet/>
      <dgm:spPr/>
      <dgm:t>
        <a:bodyPr/>
        <a:lstStyle/>
        <a:p>
          <a:endParaRPr lang="en-US"/>
        </a:p>
      </dgm:t>
    </dgm:pt>
    <dgm:pt modelId="{25EA88EE-02BF-4001-8C9A-2B339A0B3FF6}">
      <dgm:prSet phldrT="[Text]" phldr="1"/>
      <dgm:spPr>
        <a:ln w="9525"/>
      </dgm:spPr>
      <dgm:t>
        <a:bodyPr/>
        <a:lstStyle/>
        <a:p>
          <a:endParaRPr lang="en-US" dirty="0"/>
        </a:p>
      </dgm:t>
    </dgm:pt>
    <dgm:pt modelId="{65376A31-4475-462A-AF86-DD4DE197C9A6}" type="parTrans" cxnId="{B85D6F07-9ECF-4149-9A60-E6ECEFFF1794}">
      <dgm:prSet/>
      <dgm:spPr/>
      <dgm:t>
        <a:bodyPr/>
        <a:lstStyle/>
        <a:p>
          <a:endParaRPr lang="en-US"/>
        </a:p>
      </dgm:t>
    </dgm:pt>
    <dgm:pt modelId="{56146267-16D4-4CDF-A5C8-97B1FD60D33D}" type="sibTrans" cxnId="{B85D6F07-9ECF-4149-9A60-E6ECEFFF1794}">
      <dgm:prSet/>
      <dgm:spPr/>
      <dgm:t>
        <a:bodyPr/>
        <a:lstStyle/>
        <a:p>
          <a:endParaRPr lang="en-US"/>
        </a:p>
      </dgm:t>
    </dgm:pt>
    <dgm:pt modelId="{636E93B7-7786-4341-B508-67443E0BF332}" type="pres">
      <dgm:prSet presAssocID="{AB51044B-AAE4-43C3-9A4B-8F6F72F976F0}" presName="linearFlow" presStyleCnt="0">
        <dgm:presLayoutVars>
          <dgm:dir/>
          <dgm:animLvl val="lvl"/>
          <dgm:resizeHandles/>
        </dgm:presLayoutVars>
      </dgm:prSet>
      <dgm:spPr/>
    </dgm:pt>
    <dgm:pt modelId="{2BAF47F1-62A3-4BB5-8140-C5650BC1B251}" type="pres">
      <dgm:prSet presAssocID="{320D12E9-7C58-4BD4-81F0-A3E64B24989E}" presName="compositeNode" presStyleCnt="0">
        <dgm:presLayoutVars>
          <dgm:bulletEnabled val="1"/>
        </dgm:presLayoutVars>
      </dgm:prSet>
      <dgm:spPr/>
    </dgm:pt>
    <dgm:pt modelId="{6F074BF1-7324-46A4-A34D-38622EB67D3C}" type="pres">
      <dgm:prSet presAssocID="{320D12E9-7C58-4BD4-81F0-A3E64B24989E}" presName="image" presStyleLbl="fgImgPlace1" presStyleIdx="0" presStyleCnt="3"/>
      <dgm:spPr/>
    </dgm:pt>
    <dgm:pt modelId="{685FEB3C-00D5-414A-97DD-472232787119}" type="pres">
      <dgm:prSet presAssocID="{320D12E9-7C58-4BD4-81F0-A3E64B24989E}" presName="childNode" presStyleLbl="node1" presStyleIdx="0" presStyleCnt="3">
        <dgm:presLayoutVars>
          <dgm:bulletEnabled val="1"/>
        </dgm:presLayoutVars>
      </dgm:prSet>
      <dgm:spPr/>
    </dgm:pt>
    <dgm:pt modelId="{4A417485-8EE3-465B-B1FE-54E2B9D36AAD}" type="pres">
      <dgm:prSet presAssocID="{320D12E9-7C58-4BD4-81F0-A3E64B24989E}" presName="parentNode" presStyleLbl="revTx" presStyleIdx="0" presStyleCnt="3" custLinFactNeighborX="-28584" custLinFactNeighborY="-17721">
        <dgm:presLayoutVars>
          <dgm:chMax val="0"/>
          <dgm:bulletEnabled val="1"/>
        </dgm:presLayoutVars>
      </dgm:prSet>
      <dgm:spPr/>
    </dgm:pt>
    <dgm:pt modelId="{7206D70F-98C4-4F3D-9372-B6411A2B10D4}" type="pres">
      <dgm:prSet presAssocID="{8189B7D6-A54A-47AF-AE59-33A1654ECC26}" presName="sibTrans" presStyleCnt="0"/>
      <dgm:spPr/>
    </dgm:pt>
    <dgm:pt modelId="{B350C667-B7B8-4D69-A4FB-1F2AF153DE01}" type="pres">
      <dgm:prSet presAssocID="{FEC867DE-F025-4BAB-92B0-C7EACD718959}" presName="compositeNode" presStyleCnt="0">
        <dgm:presLayoutVars>
          <dgm:bulletEnabled val="1"/>
        </dgm:presLayoutVars>
      </dgm:prSet>
      <dgm:spPr/>
    </dgm:pt>
    <dgm:pt modelId="{88434413-1A23-4932-9363-57AEC4297D3F}" type="pres">
      <dgm:prSet presAssocID="{FEC867DE-F025-4BAB-92B0-C7EACD718959}" presName="image" presStyleLbl="fgImgPlace1" presStyleIdx="1" presStyleCnt="3"/>
      <dgm:spPr/>
    </dgm:pt>
    <dgm:pt modelId="{06A3B1CF-95BE-48C6-8EBF-45B24508D2AD}" type="pres">
      <dgm:prSet presAssocID="{FEC867DE-F025-4BAB-92B0-C7EACD718959}" presName="childNode" presStyleLbl="node1" presStyleIdx="1" presStyleCnt="3">
        <dgm:presLayoutVars>
          <dgm:bulletEnabled val="1"/>
        </dgm:presLayoutVars>
      </dgm:prSet>
      <dgm:spPr/>
    </dgm:pt>
    <dgm:pt modelId="{E0AAA80E-B406-41B7-BE4A-20171496DBB4}" type="pres">
      <dgm:prSet presAssocID="{FEC867DE-F025-4BAB-92B0-C7EACD718959}" presName="parentNode" presStyleLbl="revTx" presStyleIdx="1" presStyleCnt="3" custLinFactNeighborX="-34524" custLinFactNeighborY="-18318">
        <dgm:presLayoutVars>
          <dgm:chMax val="0"/>
          <dgm:bulletEnabled val="1"/>
        </dgm:presLayoutVars>
      </dgm:prSet>
      <dgm:spPr/>
    </dgm:pt>
    <dgm:pt modelId="{6E9B8BB6-65FD-4577-BA3D-7D8F8B6F921B}" type="pres">
      <dgm:prSet presAssocID="{34C78AFD-51B3-4154-B6CB-530A654F7FB3}" presName="sibTrans" presStyleCnt="0"/>
      <dgm:spPr/>
    </dgm:pt>
    <dgm:pt modelId="{85231B63-9001-4B3B-A0F0-921FF5CB70B3}" type="pres">
      <dgm:prSet presAssocID="{1CA3BAB2-5911-43C6-9E3C-68B6CE5F2C03}" presName="compositeNode" presStyleCnt="0">
        <dgm:presLayoutVars>
          <dgm:bulletEnabled val="1"/>
        </dgm:presLayoutVars>
      </dgm:prSet>
      <dgm:spPr/>
    </dgm:pt>
    <dgm:pt modelId="{2B80A841-6364-424F-A5C3-3461212D7126}" type="pres">
      <dgm:prSet presAssocID="{1CA3BAB2-5911-43C6-9E3C-68B6CE5F2C03}" presName="image" presStyleLbl="fgImgPlace1" presStyleIdx="2" presStyleCnt="3"/>
      <dgm:spPr/>
    </dgm:pt>
    <dgm:pt modelId="{E526E78E-CB70-48D5-972F-7CCB21AC6AFD}" type="pres">
      <dgm:prSet presAssocID="{1CA3BAB2-5911-43C6-9E3C-68B6CE5F2C03}" presName="childNode" presStyleLbl="node1" presStyleIdx="2" presStyleCnt="3" custScaleX="124595">
        <dgm:presLayoutVars>
          <dgm:bulletEnabled val="1"/>
        </dgm:presLayoutVars>
      </dgm:prSet>
      <dgm:spPr/>
    </dgm:pt>
    <dgm:pt modelId="{9DD336C6-A7C8-4978-9B7E-8F3B8FF68E70}" type="pres">
      <dgm:prSet presAssocID="{1CA3BAB2-5911-43C6-9E3C-68B6CE5F2C03}" presName="parentNode" presStyleLbl="revTx" presStyleIdx="2" presStyleCnt="3" custLinFactNeighborX="-68805" custLinFactNeighborY="-9652">
        <dgm:presLayoutVars>
          <dgm:chMax val="0"/>
          <dgm:bulletEnabled val="1"/>
        </dgm:presLayoutVars>
      </dgm:prSet>
      <dgm:spPr/>
    </dgm:pt>
  </dgm:ptLst>
  <dgm:cxnLst>
    <dgm:cxn modelId="{B85D6F07-9ECF-4149-9A60-E6ECEFFF1794}" srcId="{1CA3BAB2-5911-43C6-9E3C-68B6CE5F2C03}" destId="{25EA88EE-02BF-4001-8C9A-2B339A0B3FF6}" srcOrd="0" destOrd="0" parTransId="{65376A31-4475-462A-AF86-DD4DE197C9A6}" sibTransId="{56146267-16D4-4CDF-A5C8-97B1FD60D33D}"/>
    <dgm:cxn modelId="{76CB720E-B39B-49AE-87AF-495A6334A14F}" type="presOf" srcId="{AB51044B-AAE4-43C3-9A4B-8F6F72F976F0}" destId="{636E93B7-7786-4341-B508-67443E0BF332}" srcOrd="0" destOrd="0" presId="urn:microsoft.com/office/officeart/2005/8/layout/hList2"/>
    <dgm:cxn modelId="{ECF16F33-0FE2-4D5C-80D6-81B90EE7E30C}" srcId="{AB51044B-AAE4-43C3-9A4B-8F6F72F976F0}" destId="{FEC867DE-F025-4BAB-92B0-C7EACD718959}" srcOrd="1" destOrd="0" parTransId="{48238E2A-8FF5-4C39-A130-6DEF49504033}" sibTransId="{34C78AFD-51B3-4154-B6CB-530A654F7FB3}"/>
    <dgm:cxn modelId="{9DDF7F35-E75D-406B-A9A8-50A241E5E700}" type="presOf" srcId="{ABA249BC-1BDC-4F55-BC0B-FC3F7E78F02B}" destId="{06A3B1CF-95BE-48C6-8EBF-45B24508D2AD}" srcOrd="0" destOrd="0" presId="urn:microsoft.com/office/officeart/2005/8/layout/hList2"/>
    <dgm:cxn modelId="{65F40B3C-324F-40D8-93AE-03AB1CF18FED}" type="presOf" srcId="{25EA88EE-02BF-4001-8C9A-2B339A0B3FF6}" destId="{E526E78E-CB70-48D5-972F-7CCB21AC6AFD}" srcOrd="0" destOrd="0" presId="urn:microsoft.com/office/officeart/2005/8/layout/hList2"/>
    <dgm:cxn modelId="{EC7D9D3D-1C66-42A0-9262-4B648D9B6A38}" type="presOf" srcId="{FEC867DE-F025-4BAB-92B0-C7EACD718959}" destId="{E0AAA80E-B406-41B7-BE4A-20171496DBB4}" srcOrd="0" destOrd="0" presId="urn:microsoft.com/office/officeart/2005/8/layout/hList2"/>
    <dgm:cxn modelId="{89E41F46-7235-4CE0-B1E3-79DB8D691982}" type="presOf" srcId="{BACFE1BC-DBC0-45E7-AC92-D781961D1D22}" destId="{685FEB3C-00D5-414A-97DD-472232787119}" srcOrd="0" destOrd="0" presId="urn:microsoft.com/office/officeart/2005/8/layout/hList2"/>
    <dgm:cxn modelId="{CC427B4C-231B-4784-9599-927C64636BF2}" srcId="{FEC867DE-F025-4BAB-92B0-C7EACD718959}" destId="{ABA249BC-1BDC-4F55-BC0B-FC3F7E78F02B}" srcOrd="0" destOrd="0" parTransId="{84E3672E-CACE-485F-B087-8F9687E7581B}" sibTransId="{538FBBC7-82F4-4A87-B3DD-1536CD24615D}"/>
    <dgm:cxn modelId="{A9C45971-8F81-49B9-BABA-2A86F8BA9C27}" srcId="{AB51044B-AAE4-43C3-9A4B-8F6F72F976F0}" destId="{1CA3BAB2-5911-43C6-9E3C-68B6CE5F2C03}" srcOrd="2" destOrd="0" parTransId="{00D0FBA7-83DD-44CE-83FC-FF7B9D2A85FA}" sibTransId="{B3FC8532-61E2-4E29-9174-666FD1A768A9}"/>
    <dgm:cxn modelId="{2D9F3EAB-FA73-40F3-95F5-58015EE207BE}" type="presOf" srcId="{1CA3BAB2-5911-43C6-9E3C-68B6CE5F2C03}" destId="{9DD336C6-A7C8-4978-9B7E-8F3B8FF68E70}" srcOrd="0" destOrd="0" presId="urn:microsoft.com/office/officeart/2005/8/layout/hList2"/>
    <dgm:cxn modelId="{6B6BB4AC-53C5-490B-9C7C-02AE3C2CFBF7}" srcId="{AB51044B-AAE4-43C3-9A4B-8F6F72F976F0}" destId="{320D12E9-7C58-4BD4-81F0-A3E64B24989E}" srcOrd="0" destOrd="0" parTransId="{3D190AE4-B109-4289-AC9E-FD69310C86D7}" sibTransId="{8189B7D6-A54A-47AF-AE59-33A1654ECC26}"/>
    <dgm:cxn modelId="{A436D6C0-8D4F-4EEF-853F-7D0191F1CBF1}" type="presOf" srcId="{320D12E9-7C58-4BD4-81F0-A3E64B24989E}" destId="{4A417485-8EE3-465B-B1FE-54E2B9D36AAD}" srcOrd="0" destOrd="0" presId="urn:microsoft.com/office/officeart/2005/8/layout/hList2"/>
    <dgm:cxn modelId="{2454EAF1-ED69-4685-8D24-C930FC9BCD10}" srcId="{320D12E9-7C58-4BD4-81F0-A3E64B24989E}" destId="{BACFE1BC-DBC0-45E7-AC92-D781961D1D22}" srcOrd="0" destOrd="0" parTransId="{3C8BCBC9-DA7D-4A97-8B2F-992CACEBD2A3}" sibTransId="{54655A9F-0D33-4DC5-BAD8-6AA1C337AC4C}"/>
    <dgm:cxn modelId="{754F39DB-FA47-4A60-9BF0-1156B12D048E}" type="presParOf" srcId="{636E93B7-7786-4341-B508-67443E0BF332}" destId="{2BAF47F1-62A3-4BB5-8140-C5650BC1B251}" srcOrd="0" destOrd="0" presId="urn:microsoft.com/office/officeart/2005/8/layout/hList2"/>
    <dgm:cxn modelId="{37CE8172-0C34-44BC-959D-8EBE9349CB96}" type="presParOf" srcId="{2BAF47F1-62A3-4BB5-8140-C5650BC1B251}" destId="{6F074BF1-7324-46A4-A34D-38622EB67D3C}" srcOrd="0" destOrd="0" presId="urn:microsoft.com/office/officeart/2005/8/layout/hList2"/>
    <dgm:cxn modelId="{7395CE93-8299-4A1E-9BE2-F6B7437ACF17}" type="presParOf" srcId="{2BAF47F1-62A3-4BB5-8140-C5650BC1B251}" destId="{685FEB3C-00D5-414A-97DD-472232787119}" srcOrd="1" destOrd="0" presId="urn:microsoft.com/office/officeart/2005/8/layout/hList2"/>
    <dgm:cxn modelId="{70CC786E-77CC-4D9B-B861-23C0A6FFBB5C}" type="presParOf" srcId="{2BAF47F1-62A3-4BB5-8140-C5650BC1B251}" destId="{4A417485-8EE3-465B-B1FE-54E2B9D36AAD}" srcOrd="2" destOrd="0" presId="urn:microsoft.com/office/officeart/2005/8/layout/hList2"/>
    <dgm:cxn modelId="{CE4455A8-E75F-4CE0-8E25-0EE1EBB0BA37}" type="presParOf" srcId="{636E93B7-7786-4341-B508-67443E0BF332}" destId="{7206D70F-98C4-4F3D-9372-B6411A2B10D4}" srcOrd="1" destOrd="0" presId="urn:microsoft.com/office/officeart/2005/8/layout/hList2"/>
    <dgm:cxn modelId="{5A10329F-B16A-49F5-8A23-225DA591AD72}" type="presParOf" srcId="{636E93B7-7786-4341-B508-67443E0BF332}" destId="{B350C667-B7B8-4D69-A4FB-1F2AF153DE01}" srcOrd="2" destOrd="0" presId="urn:microsoft.com/office/officeart/2005/8/layout/hList2"/>
    <dgm:cxn modelId="{782E4976-C5FE-4F04-91C5-30779402F3ED}" type="presParOf" srcId="{B350C667-B7B8-4D69-A4FB-1F2AF153DE01}" destId="{88434413-1A23-4932-9363-57AEC4297D3F}" srcOrd="0" destOrd="0" presId="urn:microsoft.com/office/officeart/2005/8/layout/hList2"/>
    <dgm:cxn modelId="{14B59CDC-00FF-408A-8D82-A4E13ADD2492}" type="presParOf" srcId="{B350C667-B7B8-4D69-A4FB-1F2AF153DE01}" destId="{06A3B1CF-95BE-48C6-8EBF-45B24508D2AD}" srcOrd="1" destOrd="0" presId="urn:microsoft.com/office/officeart/2005/8/layout/hList2"/>
    <dgm:cxn modelId="{1A9410B5-6751-4671-85AB-57807B518424}" type="presParOf" srcId="{B350C667-B7B8-4D69-A4FB-1F2AF153DE01}" destId="{E0AAA80E-B406-41B7-BE4A-20171496DBB4}" srcOrd="2" destOrd="0" presId="urn:microsoft.com/office/officeart/2005/8/layout/hList2"/>
    <dgm:cxn modelId="{DA85599E-34A8-4CE0-AD2A-F1FB4F788779}" type="presParOf" srcId="{636E93B7-7786-4341-B508-67443E0BF332}" destId="{6E9B8BB6-65FD-4577-BA3D-7D8F8B6F921B}" srcOrd="3" destOrd="0" presId="urn:microsoft.com/office/officeart/2005/8/layout/hList2"/>
    <dgm:cxn modelId="{2FFDDD1A-7505-4444-ADEC-E112A2F0A328}" type="presParOf" srcId="{636E93B7-7786-4341-B508-67443E0BF332}" destId="{85231B63-9001-4B3B-A0F0-921FF5CB70B3}" srcOrd="4" destOrd="0" presId="urn:microsoft.com/office/officeart/2005/8/layout/hList2"/>
    <dgm:cxn modelId="{6679BB97-6BA2-4B68-AAC3-9464D0B310EA}" type="presParOf" srcId="{85231B63-9001-4B3B-A0F0-921FF5CB70B3}" destId="{2B80A841-6364-424F-A5C3-3461212D7126}" srcOrd="0" destOrd="0" presId="urn:microsoft.com/office/officeart/2005/8/layout/hList2"/>
    <dgm:cxn modelId="{C794FAC8-F688-4062-A157-800513594BD0}" type="presParOf" srcId="{85231B63-9001-4B3B-A0F0-921FF5CB70B3}" destId="{E526E78E-CB70-48D5-972F-7CCB21AC6AFD}" srcOrd="1" destOrd="0" presId="urn:microsoft.com/office/officeart/2005/8/layout/hList2"/>
    <dgm:cxn modelId="{F7600580-1091-4E44-B0EF-0000D2E7F2D2}" type="presParOf" srcId="{85231B63-9001-4B3B-A0F0-921FF5CB70B3}" destId="{9DD336C6-A7C8-4978-9B7E-8F3B8FF68E7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6532-16C3-4562-8285-BA03CA63B9A4}">
      <dsp:nvSpPr>
        <dsp:cNvPr id="0" name=""/>
        <dsp:cNvSpPr/>
      </dsp:nvSpPr>
      <dsp:spPr>
        <a:xfrm>
          <a:off x="677333" y="1354666"/>
          <a:ext cx="4064000" cy="406400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45FE0-429F-43F0-84C5-C0EDB687DABD}">
      <dsp:nvSpPr>
        <dsp:cNvPr id="0" name=""/>
        <dsp:cNvSpPr/>
      </dsp:nvSpPr>
      <dsp:spPr>
        <a:xfrm>
          <a:off x="1490133" y="2167466"/>
          <a:ext cx="2438400" cy="243840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A110-7A0D-4A1B-B062-4B6522B9F966}">
      <dsp:nvSpPr>
        <dsp:cNvPr id="0" name=""/>
        <dsp:cNvSpPr/>
      </dsp:nvSpPr>
      <dsp:spPr>
        <a:xfrm>
          <a:off x="2302933" y="2980266"/>
          <a:ext cx="812800" cy="812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5F683-87C1-48DC-AFBF-9BAB8F7D88F2}">
      <dsp:nvSpPr>
        <dsp:cNvPr id="0" name=""/>
        <dsp:cNvSpPr/>
      </dsp:nvSpPr>
      <dsp:spPr>
        <a:xfrm>
          <a:off x="5418666" y="0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18666" y="0"/>
        <a:ext cx="2032000" cy="1185333"/>
      </dsp:txXfrm>
    </dsp:sp>
    <dsp:sp modelId="{DD658565-20FA-4854-B71A-8E1E10B396FE}">
      <dsp:nvSpPr>
        <dsp:cNvPr id="0" name=""/>
        <dsp:cNvSpPr/>
      </dsp:nvSpPr>
      <dsp:spPr>
        <a:xfrm>
          <a:off x="4910666" y="592666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BF13B-1A17-4715-97E4-314C256069E6}">
      <dsp:nvSpPr>
        <dsp:cNvPr id="0" name=""/>
        <dsp:cNvSpPr/>
      </dsp:nvSpPr>
      <dsp:spPr>
        <a:xfrm rot="5400000">
          <a:off x="2412322" y="890354"/>
          <a:ext cx="2793322" cy="219930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64988-6E10-491E-8AD6-990020F11F7C}">
      <dsp:nvSpPr>
        <dsp:cNvPr id="0" name=""/>
        <dsp:cNvSpPr/>
      </dsp:nvSpPr>
      <dsp:spPr>
        <a:xfrm>
          <a:off x="5418666" y="1185333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5418666" y="1185333"/>
        <a:ext cx="2032000" cy="1185333"/>
      </dsp:txXfrm>
    </dsp:sp>
    <dsp:sp modelId="{3B211964-A2D1-40F1-A125-62BF08C72803}">
      <dsp:nvSpPr>
        <dsp:cNvPr id="0" name=""/>
        <dsp:cNvSpPr/>
      </dsp:nvSpPr>
      <dsp:spPr>
        <a:xfrm>
          <a:off x="4910666" y="1778000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4F0E-FC06-466C-B85D-8F4A55BAEBD9}">
      <dsp:nvSpPr>
        <dsp:cNvPr id="0" name=""/>
        <dsp:cNvSpPr/>
      </dsp:nvSpPr>
      <dsp:spPr>
        <a:xfrm rot="5400000">
          <a:off x="3011898" y="2057196"/>
          <a:ext cx="2176678" cy="161679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21BE0-3C5F-40ED-996F-A7A433815739}">
      <dsp:nvSpPr>
        <dsp:cNvPr id="0" name=""/>
        <dsp:cNvSpPr/>
      </dsp:nvSpPr>
      <dsp:spPr>
        <a:xfrm>
          <a:off x="5418666" y="2370666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5418666" y="2370666"/>
        <a:ext cx="2032000" cy="1185333"/>
      </dsp:txXfrm>
    </dsp:sp>
    <dsp:sp modelId="{0652627B-CFAA-44AB-9D57-785438F01E18}">
      <dsp:nvSpPr>
        <dsp:cNvPr id="0" name=""/>
        <dsp:cNvSpPr/>
      </dsp:nvSpPr>
      <dsp:spPr>
        <a:xfrm>
          <a:off x="4910666" y="2963333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FB564-E27A-4817-867E-9A22F20EE5DC}">
      <dsp:nvSpPr>
        <dsp:cNvPr id="0" name=""/>
        <dsp:cNvSpPr/>
      </dsp:nvSpPr>
      <dsp:spPr>
        <a:xfrm rot="5400000">
          <a:off x="3612218" y="3223090"/>
          <a:ext cx="1555157" cy="103428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7485-8EE3-465B-B1FE-54E2B9D36AAD}">
      <dsp:nvSpPr>
        <dsp:cNvPr id="0" name=""/>
        <dsp:cNvSpPr/>
      </dsp:nvSpPr>
      <dsp:spPr>
        <a:xfrm rot="16200000">
          <a:off x="-2437208" y="2578966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Đao-lát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437208" y="2578966"/>
        <a:ext cx="5384400" cy="509983"/>
      </dsp:txXfrm>
    </dsp:sp>
    <dsp:sp modelId="{685FEB3C-00D5-414A-97DD-472232787119}">
      <dsp:nvSpPr>
        <dsp:cNvPr id="0" name=""/>
        <dsp:cNvSpPr/>
      </dsp:nvSpPr>
      <dsp:spPr>
        <a:xfrm>
          <a:off x="584939" y="1095927"/>
          <a:ext cx="2540260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49777" rIns="426720" bIns="42672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700" kern="1200" dirty="0"/>
        </a:p>
      </dsp:txBody>
      <dsp:txXfrm>
        <a:off x="584939" y="1095927"/>
        <a:ext cx="2540260" cy="5384400"/>
      </dsp:txXfrm>
    </dsp:sp>
    <dsp:sp modelId="{6F074BF1-7324-46A4-A34D-38622EB67D3C}">
      <dsp:nvSpPr>
        <dsp:cNvPr id="0" name=""/>
        <dsp:cNvSpPr/>
      </dsp:nvSpPr>
      <dsp:spPr>
        <a:xfrm>
          <a:off x="74955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AA80E-B406-41B7-BE4A-20171496DBB4}">
      <dsp:nvSpPr>
        <dsp:cNvPr id="0" name=""/>
        <dsp:cNvSpPr/>
      </dsp:nvSpPr>
      <dsp:spPr>
        <a:xfrm rot="16200000">
          <a:off x="1159611" y="2546821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Ghi-crít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</a:p>
      </dsp:txBody>
      <dsp:txXfrm>
        <a:off x="1159611" y="2546821"/>
        <a:ext cx="5384400" cy="509983"/>
      </dsp:txXfrm>
    </dsp:sp>
    <dsp:sp modelId="{06A3B1CF-95BE-48C6-8EBF-45B24508D2AD}">
      <dsp:nvSpPr>
        <dsp:cNvPr id="0" name=""/>
        <dsp:cNvSpPr/>
      </dsp:nvSpPr>
      <dsp:spPr>
        <a:xfrm>
          <a:off x="4282870" y="1095927"/>
          <a:ext cx="2540260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49777" rIns="426720" bIns="42672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700" kern="1200" dirty="0"/>
        </a:p>
      </dsp:txBody>
      <dsp:txXfrm>
        <a:off x="4282870" y="1095927"/>
        <a:ext cx="2540260" cy="5384400"/>
      </dsp:txXfrm>
    </dsp:sp>
    <dsp:sp modelId="{88434413-1A23-4932-9363-57AEC4297D3F}">
      <dsp:nvSpPr>
        <dsp:cNvPr id="0" name=""/>
        <dsp:cNvSpPr/>
      </dsp:nvSpPr>
      <dsp:spPr>
        <a:xfrm>
          <a:off x="3772886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36C6-A7C8-4978-9B7E-8F3B8FF68E70}">
      <dsp:nvSpPr>
        <dsp:cNvPr id="0" name=""/>
        <dsp:cNvSpPr/>
      </dsp:nvSpPr>
      <dsp:spPr>
        <a:xfrm rot="16200000">
          <a:off x="4682714" y="3013433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Le-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rờn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2714" y="3013433"/>
        <a:ext cx="5384400" cy="509983"/>
      </dsp:txXfrm>
    </dsp:sp>
    <dsp:sp modelId="{E526E78E-CB70-48D5-972F-7CCB21AC6AFD}">
      <dsp:nvSpPr>
        <dsp:cNvPr id="0" name=""/>
        <dsp:cNvSpPr/>
      </dsp:nvSpPr>
      <dsp:spPr>
        <a:xfrm>
          <a:off x="7668412" y="1095927"/>
          <a:ext cx="3165037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49777" rIns="455168" bIns="455168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0" kern="1200" dirty="0"/>
        </a:p>
      </dsp:txBody>
      <dsp:txXfrm>
        <a:off x="7668412" y="1095927"/>
        <a:ext cx="3165037" cy="5384400"/>
      </dsp:txXfrm>
    </dsp:sp>
    <dsp:sp modelId="{2B80A841-6364-424F-A5C3-3461212D7126}">
      <dsp:nvSpPr>
        <dsp:cNvPr id="0" name=""/>
        <dsp:cNvSpPr/>
      </dsp:nvSpPr>
      <dsp:spPr>
        <a:xfrm>
          <a:off x="7470817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0ED67-AB96-4444-A625-187673254B53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71EAA-5C5A-45F1-8331-6EC2B04DF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9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0989.037.260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4355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2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C7FD-1805-C7D6-03FC-8EC8F4446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8149B-3024-1C2F-6562-2F6F7A6D4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56B5-04EC-CB04-EEC5-5FA48B43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4F3AB-E564-2AA9-74D3-83624865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F9EE2-C4F4-BF32-DFCB-48D4296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E3D3-EADA-8935-C804-12326B2A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12DEB-4246-141D-5DEB-7502417F2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5A95-B2B8-077F-0DAD-F54E9473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E0CD-09FD-EC22-C649-5DB46E9E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1B74-0AE4-C4B9-F674-5AE53AD9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58459-B1B2-48EF-75FD-DF9EC5AFD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26BCF-1970-2B53-8115-75CC233F0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76CB-634E-7377-2E4C-0029ED0E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8889B-F04E-891C-1AF5-4813514C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BC47-040D-CDA4-26EF-47C063E4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4C7D-30F2-E30B-42C2-329D329A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B507-7D37-7DAE-7DC8-10D8B53EF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F8E1-5273-5EED-87A8-2558DC07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E0A87-B594-5315-6BC3-738FE6CC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FAF3-AA2D-2D90-C526-86196691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46B3-F251-ADBF-8B4E-EE2C03B9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EEAD-7D42-0891-1A92-F33988C8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59A6-460C-933A-3091-624B5B5E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3942-4A29-F2A9-499A-0CED3CFF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4EB9E-5530-E0FD-082B-09F072D7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B092-2456-FA95-16E0-6A91CB83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2BA5-29A8-3EC1-612D-79A9B2F32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FFD65-551E-B402-588B-DB4CB9D8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82833-1E3B-C287-4EE5-BD0BC98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8DCBF-B63E-05FB-3A30-F8567FB2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5A4D7-2042-8FA7-617B-FD9105C9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1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AFCB-EDE9-C2A7-440E-C726D04C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D549-69B8-B52A-74ED-B8F85B36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D190F-43A9-D3CA-DA32-DBFF50CE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CAB71-F5A4-F571-ACEF-C4099BE9E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FC479-2DB7-7224-B736-2E2E35725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C7846-ECB0-CFBC-1BDE-E98877CB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3E896-24E3-BDA3-7F4C-4B54D827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8039E-1D22-B1F5-C23C-32C16737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A968-1DCA-B842-B267-81800654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E7947-C8D0-0128-2C45-E6E25EEC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9156-602C-5098-124E-60F71135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C0DBD-765A-C894-255E-EB1E0713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CA5E9-1125-BC08-B75D-3926949E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45B41-5790-2706-55F5-33F9989B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99989-C89F-F7CE-F6FD-B7A2FD23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855A-F86B-355B-3A68-B42819D7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710E-DE8C-0368-7B90-3F28BBAB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0C0EE-9C13-CB8E-E215-C21B4DDF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5E211-1773-CA20-2FB3-8F392DFA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FA5F1-8540-7397-050C-70F72375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53117-F1C0-5E15-A6FE-657D5DE7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5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05E0-E5CA-B57F-02B6-BC47D979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67F20-1DC0-9086-8FC4-FA2190C7F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190D6-C7DE-0CC6-030E-30CDD573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9674B-ED60-04D1-6BBD-4F8D84A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6EDF-6155-031D-A6D6-21CF8552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20FAF-38F5-A67F-5BCD-3B574BD6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F98C1-A81D-9434-622C-2E007694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E354B-3E67-4716-9907-C2C1393E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3BDA-3067-82D0-54D4-68F2D8298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3882-AA41-45B9-8C88-5A6567B6EB87}" type="datetimeFigureOut">
              <a:rPr lang="en-US" smtClean="0"/>
              <a:t>24-Jan-25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B15B-5FB2-1A66-7E43-58983AE91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9B685-5CE5-92CA-EA3B-8A5A6262F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377F-2698-4F06-9BAF-0385873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05AC-6172-D1DB-D9A4-4DD74A4EE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6798A-0118-5ECA-FC9C-9AC212213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7"/>
            <a:ext cx="12191999" cy="6864640"/>
          </a:xfrm>
          <a:prstGeom prst="rect">
            <a:avLst/>
          </a:prstGeom>
        </p:spPr>
      </p:pic>
      <p:pic>
        <p:nvPicPr>
          <p:cNvPr id="1026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b="5531"/>
          <a:stretch/>
        </p:blipFill>
        <p:spPr bwMode="auto">
          <a:xfrm>
            <a:off x="7585657" y="2472744"/>
            <a:ext cx="3876540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1" y="2013578"/>
            <a:ext cx="5756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Tìm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hiểu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cốt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truyện,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vụ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án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cần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điều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tra,</a:t>
            </a:r>
            <a:endParaRPr lang="en-US" sz="4800" b="1" i="1" dirty="0">
              <a:solidFill>
                <a:srgbClr val="231F2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hệ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thống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nhân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vật,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ngôi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kể</a:t>
            </a:r>
            <a:endParaRPr lang="en-US" sz="4000" spc="0" dirty="0"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2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5909" y="616635"/>
          <a:ext cx="11977352" cy="61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779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7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11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1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85050" y="0"/>
            <a:ext cx="3352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5666009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77" y="270456"/>
            <a:ext cx="6310648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6" y="2601532"/>
            <a:ext cx="2472743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4416" y="2601532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072" y="2601532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28" y="2601531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84" y="2078311"/>
            <a:ext cx="2746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2118" y="2078311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1300" y="2078311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207661" y="2078311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38625" y="5357611"/>
            <a:ext cx="9324304" cy="132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210" y="5357611"/>
            <a:ext cx="1184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6156101" y="991673"/>
            <a:ext cx="1410235" cy="115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>
            <a:off x="6156101" y="991673"/>
            <a:ext cx="4565559" cy="122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 flipH="1">
            <a:off x="4687910" y="991673"/>
            <a:ext cx="1468191" cy="12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 flipH="1">
            <a:off x="1517030" y="991673"/>
            <a:ext cx="4639071" cy="12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3" idx="0"/>
          </p:cNvCxnSpPr>
          <p:nvPr/>
        </p:nvCxnSpPr>
        <p:spPr>
          <a:xfrm>
            <a:off x="4552681" y="3734873"/>
            <a:ext cx="1848096" cy="162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 flipH="1">
            <a:off x="6400777" y="3734872"/>
            <a:ext cx="1255688" cy="162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</p:cNvCxnSpPr>
          <p:nvPr/>
        </p:nvCxnSpPr>
        <p:spPr>
          <a:xfrm flipH="1">
            <a:off x="6400777" y="3734872"/>
            <a:ext cx="4179216" cy="1614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0"/>
          </p:cNvCxnSpPr>
          <p:nvPr/>
        </p:nvCxnSpPr>
        <p:spPr>
          <a:xfrm>
            <a:off x="1359423" y="3759801"/>
            <a:ext cx="5041354" cy="159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463" y="1532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9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77" y="167424"/>
            <a:ext cx="6310648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853" y="2012322"/>
            <a:ext cx="2592924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Đao-lát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92124" y="1988974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Ghi-crít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8090" y="2012322"/>
            <a:ext cx="3052294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67835" y="4245997"/>
            <a:ext cx="2176529" cy="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2297" y="5640945"/>
            <a:ext cx="4507607" cy="112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Oát-xơn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8" name="Straight Arrow Connector 37"/>
          <p:cNvCxnSpPr>
            <a:stCxn id="4" idx="2"/>
            <a:endCxn id="6" idx="0"/>
          </p:cNvCxnSpPr>
          <p:nvPr/>
        </p:nvCxnSpPr>
        <p:spPr>
          <a:xfrm>
            <a:off x="6156101" y="888641"/>
            <a:ext cx="24288" cy="11003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5" idx="0"/>
          </p:cNvCxnSpPr>
          <p:nvPr/>
        </p:nvCxnSpPr>
        <p:spPr>
          <a:xfrm flipH="1">
            <a:off x="1704315" y="888641"/>
            <a:ext cx="4451786" cy="1123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7" idx="0"/>
          </p:cNvCxnSpPr>
          <p:nvPr/>
        </p:nvCxnSpPr>
        <p:spPr>
          <a:xfrm>
            <a:off x="6156101" y="888641"/>
            <a:ext cx="4398136" cy="1123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  <a:endCxn id="8" idx="0"/>
          </p:cNvCxnSpPr>
          <p:nvPr/>
        </p:nvCxnSpPr>
        <p:spPr>
          <a:xfrm>
            <a:off x="1704315" y="3145663"/>
            <a:ext cx="4451785" cy="110033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80388" y="3145664"/>
            <a:ext cx="24288" cy="11003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277540" y="3145663"/>
            <a:ext cx="4641470" cy="11003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2"/>
            <a:endCxn id="13" idx="0"/>
          </p:cNvCxnSpPr>
          <p:nvPr/>
        </p:nvCxnSpPr>
        <p:spPr>
          <a:xfrm>
            <a:off x="6156100" y="5134640"/>
            <a:ext cx="1" cy="5063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3667">
            <a:off x="-289016" y="1410936"/>
            <a:ext cx="5204798" cy="4986067"/>
          </a:xfrm>
          <a:prstGeom prst="rect">
            <a:avLst/>
          </a:prstGeom>
        </p:spPr>
      </p:pic>
      <p:sp>
        <p:nvSpPr>
          <p:cNvPr id="6" name="Line Callout 2 (Accent Bar) 5"/>
          <p:cNvSpPr/>
          <p:nvPr/>
        </p:nvSpPr>
        <p:spPr>
          <a:xfrm>
            <a:off x="6246252" y="309091"/>
            <a:ext cx="4842459" cy="953036"/>
          </a:xfrm>
          <a:prstGeom prst="accentCallout2">
            <a:avLst>
              <a:gd name="adj1" fmla="val 32263"/>
              <a:gd name="adj2" fmla="val -11009"/>
              <a:gd name="adj3" fmla="val 36318"/>
              <a:gd name="adj4" fmla="val -28096"/>
              <a:gd name="adj5" fmla="val 155743"/>
              <a:gd name="adj6" fmla="val -57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6246252" y="1839120"/>
            <a:ext cx="4958367" cy="953036"/>
          </a:xfrm>
          <a:prstGeom prst="accentCallout2">
            <a:avLst>
              <a:gd name="adj1" fmla="val 18750"/>
              <a:gd name="adj2" fmla="val -9891"/>
              <a:gd name="adj3" fmla="val 18750"/>
              <a:gd name="adj4" fmla="val -18485"/>
              <a:gd name="adj5" fmla="val 88176"/>
              <a:gd name="adj6" fmla="val -40953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246253" y="4322185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67"/>
              <a:gd name="adj6" fmla="val -37055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246253" y="5615260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851"/>
              <a:gd name="adj6" fmla="val -46407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262" y="677354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hám tử Sơ-lốc Hôm</a:t>
            </a:r>
            <a:endParaRPr lang="en-US" sz="3200" b="1" dirty="0"/>
          </a:p>
        </p:txBody>
      </p:sp>
      <p:pic>
        <p:nvPicPr>
          <p:cNvPr id="3074" name="Picture 2" descr="obbfrtkouoiki2zhad0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/>
          <a:stretch/>
        </p:blipFill>
        <p:spPr bwMode="auto">
          <a:xfrm>
            <a:off x="788262" y="2498500"/>
            <a:ext cx="3136217" cy="25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7" y="359007"/>
            <a:ext cx="6858000" cy="6858000"/>
          </a:xfrm>
          <a:prstGeom prst="rect">
            <a:avLst/>
          </a:prstGeom>
        </p:spPr>
      </p:pic>
      <p:pic>
        <p:nvPicPr>
          <p:cNvPr id="8" name="Picture 2" descr="https://i.pinimg.com/564x/2d/d6/66/2dd666e7045819a0f670404df1bd89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20459" r="19228" b="18682"/>
          <a:stretch/>
        </p:blipFill>
        <p:spPr bwMode="auto">
          <a:xfrm>
            <a:off x="9259910" y="1897579"/>
            <a:ext cx="2730321" cy="4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87" y="1331363"/>
            <a:ext cx="2052029" cy="341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ine Callout 2 (Accent Bar) 2"/>
          <p:cNvSpPr/>
          <p:nvPr/>
        </p:nvSpPr>
        <p:spPr>
          <a:xfrm rot="10800000">
            <a:off x="5074276" y="359008"/>
            <a:ext cx="4288664" cy="14810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934"/>
              <a:gd name="adj6" fmla="val -26687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6095" y="407045"/>
            <a:ext cx="3825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402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10829" r="20611" b="5531"/>
          <a:stretch/>
        </p:blipFill>
        <p:spPr bwMode="auto">
          <a:xfrm>
            <a:off x="321971" y="2734750"/>
            <a:ext cx="2717442" cy="39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(Accent Bar) 4"/>
          <p:cNvSpPr/>
          <p:nvPr/>
        </p:nvSpPr>
        <p:spPr>
          <a:xfrm>
            <a:off x="5132230" y="167426"/>
            <a:ext cx="6304209" cy="114621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4112"/>
              <a:gd name="adj6" fmla="val -59024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5132230" y="1588531"/>
            <a:ext cx="6304209" cy="191452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625"/>
              <a:gd name="adj6" fmla="val -33184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5132230" y="3876542"/>
            <a:ext cx="6304209" cy="824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00"/>
              <a:gd name="adj6" fmla="val -32671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5132229" y="5177308"/>
            <a:ext cx="6304209" cy="824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00"/>
              <a:gd name="adj6" fmla="val -32671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375" y="1588531"/>
            <a:ext cx="31790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52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5307" y="309094"/>
          <a:ext cx="10908406" cy="690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70291" y="-16346"/>
            <a:ext cx="4775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ộ sưu tập ảnh nam anime đỉnh cao, lạnh lùng, đậm chất buồ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17" y="695459"/>
            <a:ext cx="1029281" cy="129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5352"/>
          <a:stretch/>
        </p:blipFill>
        <p:spPr>
          <a:xfrm>
            <a:off x="656822" y="695459"/>
            <a:ext cx="1043187" cy="129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Top hơn 89 về hình nền anime boy lạnh lùng hay nhất - coedo.com.v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8243506" y="604227"/>
            <a:ext cx="1099112" cy="138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1026" y="2478547"/>
            <a:ext cx="25574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spc="-1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chăm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chỉ,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tử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tế</a:t>
            </a:r>
            <a:r>
              <a:rPr lang="en-US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,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là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vận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động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viên</a:t>
            </a:r>
            <a:endParaRPr lang="en-US" sz="28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just"/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giỏi–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sống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</a:t>
            </a:r>
            <a:endParaRPr lang="en-US" sz="28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tầng</a:t>
            </a:r>
            <a:r>
              <a:rPr lang="vi-VN" sz="2800" spc="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hai.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657" y="2478547"/>
            <a:ext cx="2788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62865" algn="just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ống</a:t>
            </a:r>
            <a:r>
              <a:rPr lang="vi-VN" sz="2800" spc="45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</a:t>
            </a:r>
            <a:r>
              <a:rPr lang="vi-VN" sz="2800" spc="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tầng</a:t>
            </a:r>
            <a:r>
              <a:rPr lang="vi-VN" sz="2800" spc="45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ba.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học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tốt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nhưng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môn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tiếng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Hy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Lạp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yếu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8870" y="2465685"/>
            <a:ext cx="3107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tầng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 dạ</a:t>
            </a:r>
            <a:endParaRPr lang="en-US" sz="2800" spc="-7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nhất trường, nhưng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ại lười học, ương ngạnh, ăn chơi và vô kỉ luật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s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uýt bị đuổi học vì dính vào một vụ bài bạc. Cả học kì này, toàn rong chơi.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"/>
            <a:ext cx="99682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310" y="2761273"/>
            <a:ext cx="1051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6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7"/>
            <a:ext cx="12312203" cy="6919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2384" y="198377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518" y="1789022"/>
            <a:ext cx="662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135" lvl="0" algn="just">
              <a:spcAft>
                <a:spcPts val="0"/>
              </a:spcAft>
              <a:buClr>
                <a:srgbClr val="231F20"/>
              </a:buClr>
              <a:buSzPts val="1100"/>
              <a:tabLst>
                <a:tab pos="2400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N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êu</a:t>
            </a:r>
            <a:r>
              <a:rPr lang="vi-VN" sz="3600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3600" spc="-7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spc="-7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truyện trinh</a:t>
            </a:r>
            <a:r>
              <a:rPr lang="vi-VN" sz="36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thám.</a:t>
            </a:r>
            <a:endParaRPr lang="en-US" sz="2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019" y="2748394"/>
            <a:ext cx="79376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64770" algn="just"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trình bày suy nghĩ về nhân vật Ben-ni-xtơ hoặc Ghi-crít trong truyện </a:t>
            </a:r>
            <a:r>
              <a:rPr lang="vi-VN" sz="32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Ba chàng sinh viên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3200" spc="-6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7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D30F9-9416-A0A8-4452-86D527213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b/79/9c/fb799cf21075eb400d12c2511448b281.jpg">
            <a:extLst>
              <a:ext uri="{FF2B5EF4-FFF2-40B4-BE49-F238E27FC236}">
                <a16:creationId xmlns:a16="http://schemas.microsoft.com/office/drawing/2014/main" id="{71631F26-2228-3CEE-D0C8-E48B6BDD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1887" cy="7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F7B604-FEAE-8280-B506-2266402E20E6}"/>
              </a:ext>
            </a:extLst>
          </p:cNvPr>
          <p:cNvSpPr/>
          <p:nvPr/>
        </p:nvSpPr>
        <p:spPr>
          <a:xfrm>
            <a:off x="4631576" y="2323391"/>
            <a:ext cx="76167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TRINH THÁM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1</a:t>
            </a:r>
          </a:p>
          <a:p>
            <a:pPr algn="ctr"/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CHÀNG SINH VIÊN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268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2"/>
            <a:ext cx="12192000" cy="6893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518" y="2880352"/>
            <a:ext cx="9543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135" lvl="0" algn="just">
              <a:spcAft>
                <a:spcPts val="0"/>
              </a:spcAft>
              <a:buSzPts val="1100"/>
              <a:tabLst>
                <a:tab pos="172720" algn="l"/>
              </a:tabLst>
            </a:pPr>
            <a:r>
              <a:rPr lang="en-US" sz="3600" dirty="0">
                <a:latin typeface="+mj-lt"/>
                <a:ea typeface="Arial" panose="020B0604020202020204" pitchFamily="34" charset="0"/>
              </a:rPr>
              <a:t>-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Vẽ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tranh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thể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hiện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một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chi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tiết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nghệ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thuật</a:t>
            </a:r>
            <a:r>
              <a:rPr lang="vi-VN" sz="3600" spc="-6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trong</a:t>
            </a:r>
            <a:r>
              <a:rPr lang="vi-VN" sz="3600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VB</a:t>
            </a:r>
            <a:r>
              <a:rPr lang="vi-VN" sz="3600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Ba</a:t>
            </a:r>
            <a:r>
              <a:rPr lang="vi-VN" sz="3600" i="1" spc="-6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chàng</a:t>
            </a:r>
            <a:r>
              <a:rPr lang="vi-VN" sz="3600" i="1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sinh</a:t>
            </a:r>
            <a:r>
              <a:rPr lang="vi-VN" sz="3600" i="1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viên</a:t>
            </a:r>
            <a:r>
              <a:rPr lang="vi-VN" sz="3600" i="1" spc="-4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mà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em ấn tượng.</a:t>
            </a:r>
            <a:endParaRPr lang="en-US" sz="2800" dirty="0">
              <a:latin typeface="+mj-lt"/>
              <a:ea typeface="Arial" panose="020B0604020202020204" pitchFamily="34" charset="0"/>
            </a:endParaRPr>
          </a:p>
          <a:p>
            <a:r>
              <a:rPr lang="en-US" sz="3600" dirty="0">
                <a:latin typeface="+mj-lt"/>
                <a:ea typeface="Calibri" panose="020F0502020204030204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spc="-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36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Sơ-lốc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1690" y="965700"/>
            <a:ext cx="3801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7" y="3048"/>
            <a:ext cx="12522030" cy="6854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368" y="322609"/>
            <a:ext cx="9338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CỦA TRUYỆN TRINH THÁM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9145" y="1434903"/>
          <a:ext cx="8602889" cy="467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35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35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377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35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4873" y="1427724"/>
            <a:ext cx="561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888" y="2048659"/>
            <a:ext cx="52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3888" y="2767663"/>
            <a:ext cx="5924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1010" y="3682452"/>
            <a:ext cx="616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1010" y="4575004"/>
            <a:ext cx="616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1010" y="5428238"/>
            <a:ext cx="6168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37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636" y="1318549"/>
            <a:ext cx="9066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algn="ctr">
              <a:spcAft>
                <a:spcPts val="0"/>
              </a:spcAft>
            </a:pPr>
            <a:r>
              <a:rPr lang="vi-VN" sz="4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 hướng cách đọc hiểu </a:t>
            </a:r>
            <a:endParaRPr lang="en-US" sz="4000" b="1" i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72390" algn="ctr">
              <a:spcAft>
                <a:spcPts val="0"/>
              </a:spcAft>
            </a:pPr>
            <a:r>
              <a:rPr lang="vi-VN" sz="4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 trinh </a:t>
            </a:r>
            <a:r>
              <a:rPr lang="vi-VN" sz="4000" b="1" i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trinh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4000" dirty="0"/>
          </a:p>
        </p:txBody>
      </p:sp>
      <p:pic>
        <p:nvPicPr>
          <p:cNvPr id="3074" name="Picture 2" descr="https://i.pinimg.com/736x/c1/9e/ef/c19eefe620bc3664e55dad602ebc7f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79" y="30662"/>
            <a:ext cx="2120720" cy="25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4203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b/79/9c/fb799cf21075eb400d12c2511448b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1887" cy="7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1574" y="2323391"/>
            <a:ext cx="7616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1</a:t>
            </a:r>
          </a:p>
          <a:p>
            <a:pPr algn="ctr"/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CHÀNG SINH VIÊN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6016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813"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-99093" y="5454117"/>
            <a:ext cx="2203068" cy="16054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2820" y="1309764"/>
          <a:ext cx="8128000" cy="4145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452494" y="5643270"/>
            <a:ext cx="2724135" cy="923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285" tIns="45705" rIns="91285" bIns="45705">
            <a:spAutoFit/>
          </a:bodyPr>
          <a:lstStyle/>
          <a:p>
            <a:pPr algn="just" defTabSz="912813">
              <a:lnSpc>
                <a:spcPct val="150000"/>
              </a:lnSpc>
            </a:pPr>
            <a:r>
              <a:rPr lang="en-US" sz="3600" b="1" kern="100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Giải</a:t>
            </a:r>
            <a:r>
              <a:rPr lang="en-US" sz="3600" b="1" kern="100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mật mã</a:t>
            </a:r>
            <a:endParaRPr lang="en-US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" y="1429967"/>
            <a:ext cx="2178468" cy="362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4930452" y="3554381"/>
            <a:ext cx="2498044" cy="15878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5101" y="2060353"/>
            <a:ext cx="3565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73312" y="4186717"/>
            <a:ext cx="6785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82798" y="4655280"/>
            <a:ext cx="6785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1872" y="1483375"/>
            <a:ext cx="4250320" cy="269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5145" y="1467455"/>
            <a:ext cx="1895307" cy="1185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5145" y="3540852"/>
            <a:ext cx="2030013" cy="1291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0221" y="401690"/>
            <a:ext cx="10423301" cy="52320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ẩn dấu trong bảng mật mã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576552" y="1543576"/>
            <a:ext cx="3486178" cy="21562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043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0643" y="528035"/>
            <a:ext cx="177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 descr="Tuyển tập Sherlock Holmes - Những bí mật và báu vật bị đánh cắp- Ba chàng  sinh viê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3012120"/>
            <a:ext cx="2551283" cy="357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25605" y="5942354"/>
            <a:ext cx="5686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623" y="528034"/>
            <a:ext cx="3291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390" marR="62865">
              <a:spcAft>
                <a:spcPts val="0"/>
              </a:spcAft>
              <a:tabLst>
                <a:tab pos="22288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8093" y="1749646"/>
            <a:ext cx="4903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Sơ-lốc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92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89">
            <a:off x="96871" y="601514"/>
            <a:ext cx="6383065" cy="6114818"/>
          </a:xfrm>
          <a:prstGeom prst="rect">
            <a:avLst/>
          </a:prstGeom>
        </p:spPr>
      </p:pic>
      <p:pic>
        <p:nvPicPr>
          <p:cNvPr id="5" name="Picture 4" descr="Arthur Conan Doyle: A Life in Letter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71"/>
          <a:stretch/>
        </p:blipFill>
        <p:spPr bwMode="auto">
          <a:xfrm>
            <a:off x="1017430" y="1468192"/>
            <a:ext cx="4018208" cy="4275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ine Callout 2 (Accent Bar) 5"/>
          <p:cNvSpPr/>
          <p:nvPr/>
        </p:nvSpPr>
        <p:spPr>
          <a:xfrm>
            <a:off x="6709893" y="309093"/>
            <a:ext cx="4958367" cy="953036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(1859 – 1930)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6709892" y="1779862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095"/>
              <a:gd name="adj6" fmla="val -28225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Xcốt-len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709890" y="4077487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98"/>
              <a:gd name="adj6" fmla="val -21991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709891" y="5548256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905"/>
              <a:gd name="adj6" fmla="val -31861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9174" y="145420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-nan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Đoi-lơ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44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7"/>
            <a:ext cx="12191999" cy="6864640"/>
          </a:xfrm>
          <a:prstGeom prst="rect">
            <a:avLst/>
          </a:prstGeom>
        </p:spPr>
      </p:pic>
      <p:pic>
        <p:nvPicPr>
          <p:cNvPr id="1026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b="5531"/>
          <a:stretch/>
        </p:blipFill>
        <p:spPr bwMode="auto">
          <a:xfrm>
            <a:off x="7585657" y="2472744"/>
            <a:ext cx="3876540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1" y="2013578"/>
            <a:ext cx="5756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Tìm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hiểu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cốt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truyện,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vụ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án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cần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điều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tra,</a:t>
            </a:r>
            <a:endParaRPr lang="en-US" sz="4800" b="1" i="1" dirty="0">
              <a:solidFill>
                <a:srgbClr val="231F2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hệ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thống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nhân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vật,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ngôi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kể</a:t>
            </a:r>
            <a:endParaRPr lang="en-US" sz="4000" spc="0" dirty="0"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7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Widescreen</PresentationFormat>
  <Paragraphs>211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loài cỏ lạ</dc:creator>
  <cp:lastModifiedBy>loài cỏ lạ</cp:lastModifiedBy>
  <cp:revision>1</cp:revision>
  <dcterms:created xsi:type="dcterms:W3CDTF">2025-01-23T21:57:18Z</dcterms:created>
  <dcterms:modified xsi:type="dcterms:W3CDTF">2025-01-23T21:57:18Z</dcterms:modified>
</cp:coreProperties>
</file>